
<file path=[Content_Types].xml><?xml version="1.0" encoding="utf-8"?>
<Types xmlns="http://schemas.openxmlformats.org/package/2006/content-types">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omments/comment1.xml" ContentType="application/vnd.openxmlformats-officedocument.presentationml.comment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7" r:id="rId2"/>
    <p:sldMasterId id="2147483680" r:id="rId3"/>
  </p:sldMasterIdLst>
  <p:notesMasterIdLst>
    <p:notesMasterId r:id="rId34"/>
  </p:notesMasterIdLst>
  <p:handoutMasterIdLst>
    <p:handoutMasterId r:id="rId35"/>
  </p:handoutMasterIdLst>
  <p:sldIdLst>
    <p:sldId id="257" r:id="rId4"/>
    <p:sldId id="268" r:id="rId5"/>
    <p:sldId id="270" r:id="rId6"/>
    <p:sldId id="256" r:id="rId7"/>
    <p:sldId id="267" r:id="rId8"/>
    <p:sldId id="260" r:id="rId9"/>
    <p:sldId id="271" r:id="rId10"/>
    <p:sldId id="272" r:id="rId11"/>
    <p:sldId id="303" r:id="rId12"/>
    <p:sldId id="276" r:id="rId13"/>
    <p:sldId id="304" r:id="rId14"/>
    <p:sldId id="305" r:id="rId15"/>
    <p:sldId id="306" r:id="rId16"/>
    <p:sldId id="317" r:id="rId17"/>
    <p:sldId id="315" r:id="rId18"/>
    <p:sldId id="314" r:id="rId19"/>
    <p:sldId id="312" r:id="rId20"/>
    <p:sldId id="318" r:id="rId21"/>
    <p:sldId id="259" r:id="rId22"/>
    <p:sldId id="263" r:id="rId23"/>
    <p:sldId id="261" r:id="rId24"/>
    <p:sldId id="258" r:id="rId25"/>
    <p:sldId id="319" r:id="rId26"/>
    <p:sldId id="320" r:id="rId27"/>
    <p:sldId id="321" r:id="rId28"/>
    <p:sldId id="322" r:id="rId29"/>
    <p:sldId id="323" r:id="rId30"/>
    <p:sldId id="324" r:id="rId31"/>
    <p:sldId id="266" r:id="rId32"/>
    <p:sldId id="325"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guyen Thien Hương" initials="H" lastIdx="1" clrIdx="0">
    <p:extLst>
      <p:ext uri="{19B8F6BF-5375-455C-9EA6-DF929625EA0E}">
        <p15:presenceInfo xmlns:p15="http://schemas.microsoft.com/office/powerpoint/2012/main" userId="Nguyen Thien Hương"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83" autoAdjust="0"/>
    <p:restoredTop sz="94628"/>
  </p:normalViewPr>
  <p:slideViewPr>
    <p:cSldViewPr snapToGrid="0">
      <p:cViewPr varScale="1">
        <p:scale>
          <a:sx n="65" d="100"/>
          <a:sy n="65" d="100"/>
        </p:scale>
        <p:origin x="858" y="60"/>
      </p:cViewPr>
      <p:guideLst/>
    </p:cSldViewPr>
  </p:slideViewPr>
  <p:notesTextViewPr>
    <p:cViewPr>
      <p:scale>
        <a:sx n="1" d="1"/>
        <a:sy n="1" d="1"/>
      </p:scale>
      <p:origin x="0" y="0"/>
    </p:cViewPr>
  </p:notesTextViewPr>
  <p:notesViewPr>
    <p:cSldViewPr snapToGrid="0" showGuides="1">
      <p:cViewPr varScale="1">
        <p:scale>
          <a:sx n="53" d="100"/>
          <a:sy n="53" d="100"/>
        </p:scale>
        <p:origin x="2844" y="6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commentAuthors" Target="commentAuthor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handoutMaster" Target="handoutMasters/handout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3-05-09T11:12:56.669" idx="1">
    <p:pos x="10" y="10"/>
    <p:text>click vào ngôi nhà để tiếp tục bài học</p:text>
    <p:extLst>
      <p:ext uri="{C676402C-5697-4E1C-873F-D02D1690AC5C}">
        <p15:threadingInfo xmlns:p15="http://schemas.microsoft.com/office/powerpoint/2012/main" timeZoneBias="-420"/>
      </p:ext>
    </p:extLst>
  </p:cm>
</p: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E5274CC-68B2-96DE-307B-C543B46AE52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F5CB6EF-A315-755B-AA52-F49DC0A6D3B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9DBB791-250F-46FA-AAB0-3A8AF4479EC6}" type="datetimeFigureOut">
              <a:rPr lang="en-US" smtClean="0"/>
              <a:t>8/18/2023</a:t>
            </a:fld>
            <a:endParaRPr lang="en-US"/>
          </a:p>
        </p:txBody>
      </p:sp>
      <p:sp>
        <p:nvSpPr>
          <p:cNvPr id="4" name="Footer Placeholder 3">
            <a:extLst>
              <a:ext uri="{FF2B5EF4-FFF2-40B4-BE49-F238E27FC236}">
                <a16:creationId xmlns:a16="http://schemas.microsoft.com/office/drawing/2014/main" id="{DCA28712-D474-B194-A4A4-BE313A76B5F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4D1E035-3F75-8A9E-FA08-FB347BB580E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9C7B319-8978-4B46-949E-0085C5D395D1}" type="slidenum">
              <a:rPr lang="en-US" smtClean="0"/>
              <a:t>‹#›</a:t>
            </a:fld>
            <a:endParaRPr lang="en-US"/>
          </a:p>
        </p:txBody>
      </p:sp>
    </p:spTree>
    <p:extLst>
      <p:ext uri="{BB962C8B-B14F-4D97-AF65-F5344CB8AC3E}">
        <p14:creationId xmlns:p14="http://schemas.microsoft.com/office/powerpoint/2010/main" val="2364003184"/>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83CEDA-5D66-4958-B1F5-8349A06C0D51}" type="datetimeFigureOut">
              <a:rPr lang="en-US" smtClean="0"/>
              <a:t>8/18/2023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240B3A-1700-4A00-8A88-E20C3EB47D05}" type="slidenum">
              <a:rPr lang="en-US" smtClean="0"/>
              <a:t>‹#›</a:t>
            </a:fld>
            <a:endParaRPr lang="en-US"/>
          </a:p>
        </p:txBody>
      </p:sp>
    </p:spTree>
    <p:extLst>
      <p:ext uri="{BB962C8B-B14F-4D97-AF65-F5344CB8AC3E}">
        <p14:creationId xmlns:p14="http://schemas.microsoft.com/office/powerpoint/2010/main" val="29613312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3"/>
        <p:cNvGrpSpPr/>
        <p:nvPr/>
      </p:nvGrpSpPr>
      <p:grpSpPr>
        <a:xfrm>
          <a:off x="0" y="0"/>
          <a:ext cx="0" cy="0"/>
          <a:chOff x="0" y="0"/>
          <a:chExt cx="0" cy="0"/>
        </a:xfrm>
      </p:grpSpPr>
      <p:sp>
        <p:nvSpPr>
          <p:cNvPr id="3414" name="Google Shape;3414;g7a2bc4d681_0_2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15" name="Google Shape;3415;g7a2bc4d681_0_2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1"/>
        <p:cNvGrpSpPr/>
        <p:nvPr/>
      </p:nvGrpSpPr>
      <p:grpSpPr>
        <a:xfrm>
          <a:off x="0" y="0"/>
          <a:ext cx="0" cy="0"/>
          <a:chOff x="0" y="0"/>
          <a:chExt cx="0" cy="0"/>
        </a:xfrm>
      </p:grpSpPr>
      <p:sp>
        <p:nvSpPr>
          <p:cNvPr id="3002" name="Google Shape;3002;gcc6c8c11d0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3" name="Google Shape;3003;gcc6c8c11d0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0"/>
        <p:cNvGrpSpPr/>
        <p:nvPr/>
      </p:nvGrpSpPr>
      <p:grpSpPr>
        <a:xfrm>
          <a:off x="0" y="0"/>
          <a:ext cx="0" cy="0"/>
          <a:chOff x="0" y="0"/>
          <a:chExt cx="0" cy="0"/>
        </a:xfrm>
      </p:grpSpPr>
      <p:sp>
        <p:nvSpPr>
          <p:cNvPr id="3241" name="Google Shape;3241;gd08ce91f6e_0_1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42" name="Google Shape;3242;gd08ce91f6e_0_1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4"/>
        <p:cNvGrpSpPr/>
        <p:nvPr/>
      </p:nvGrpSpPr>
      <p:grpSpPr>
        <a:xfrm>
          <a:off x="0" y="0"/>
          <a:ext cx="0" cy="0"/>
          <a:chOff x="0" y="0"/>
          <a:chExt cx="0" cy="0"/>
        </a:xfrm>
      </p:grpSpPr>
      <p:sp>
        <p:nvSpPr>
          <p:cNvPr id="3855" name="Google Shape;3855;g7a2bc4d681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56" name="Google Shape;3856;g7a2bc4d681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0"/>
        <p:cNvGrpSpPr/>
        <p:nvPr/>
      </p:nvGrpSpPr>
      <p:grpSpPr>
        <a:xfrm>
          <a:off x="0" y="0"/>
          <a:ext cx="0" cy="0"/>
          <a:chOff x="0" y="0"/>
          <a:chExt cx="0" cy="0"/>
        </a:xfrm>
      </p:grpSpPr>
      <p:sp>
        <p:nvSpPr>
          <p:cNvPr id="3741" name="Google Shape;3741;g7a2bc4d681_0_50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42" name="Google Shape;3742;g7a2bc4d681_0_50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1"/>
        <p:cNvGrpSpPr/>
        <p:nvPr/>
      </p:nvGrpSpPr>
      <p:grpSpPr>
        <a:xfrm>
          <a:off x="0" y="0"/>
          <a:ext cx="0" cy="0"/>
          <a:chOff x="0" y="0"/>
          <a:chExt cx="0" cy="0"/>
        </a:xfrm>
      </p:grpSpPr>
      <p:sp>
        <p:nvSpPr>
          <p:cNvPr id="3002" name="Google Shape;3002;gcc6c8c11d0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03" name="Google Shape;3003;gcc6c8c11d0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728380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4"/>
        <p:cNvGrpSpPr/>
        <p:nvPr/>
      </p:nvGrpSpPr>
      <p:grpSpPr>
        <a:xfrm>
          <a:off x="0" y="0"/>
          <a:ext cx="0" cy="0"/>
          <a:chOff x="0" y="0"/>
          <a:chExt cx="0" cy="0"/>
        </a:xfrm>
      </p:grpSpPr>
      <p:sp>
        <p:nvSpPr>
          <p:cNvPr id="3855" name="Google Shape;3855;g7a2bc4d681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56" name="Google Shape;3856;g7a2bc4d681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915835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 GV </a:t>
            </a:r>
            <a:r>
              <a:rPr lang="en-US" dirty="0" err="1"/>
              <a:t>bấm</a:t>
            </a:r>
            <a:r>
              <a:rPr lang="en-US" dirty="0"/>
              <a:t> </a:t>
            </a:r>
            <a:r>
              <a:rPr lang="en-US" dirty="0" err="1"/>
              <a:t>vào</a:t>
            </a:r>
            <a:r>
              <a:rPr lang="en-US" dirty="0"/>
              <a:t> </a:t>
            </a:r>
            <a:r>
              <a:rPr lang="en-US" dirty="0" err="1"/>
              <a:t>các</a:t>
            </a:r>
            <a:r>
              <a:rPr lang="en-US" dirty="0"/>
              <a:t> </a:t>
            </a:r>
            <a:r>
              <a:rPr lang="en-US" dirty="0" err="1"/>
              <a:t>chú</a:t>
            </a:r>
            <a:r>
              <a:rPr lang="en-US" dirty="0"/>
              <a:t> </a:t>
            </a:r>
            <a:r>
              <a:rPr lang="en-US" dirty="0" err="1"/>
              <a:t>cừu</a:t>
            </a:r>
            <a:r>
              <a:rPr lang="en-US" dirty="0"/>
              <a:t> </a:t>
            </a:r>
            <a:r>
              <a:rPr lang="en-US" dirty="0" err="1"/>
              <a:t>để</a:t>
            </a:r>
            <a:r>
              <a:rPr lang="en-US" dirty="0"/>
              <a:t> </a:t>
            </a:r>
            <a:r>
              <a:rPr lang="en-US" dirty="0" err="1"/>
              <a:t>mở</a:t>
            </a:r>
            <a:r>
              <a:rPr lang="en-US" dirty="0"/>
              <a:t> </a:t>
            </a:r>
            <a:r>
              <a:rPr lang="en-US" dirty="0" err="1"/>
              <a:t>câu</a:t>
            </a:r>
            <a:r>
              <a:rPr lang="en-US" dirty="0"/>
              <a:t> </a:t>
            </a:r>
            <a:r>
              <a:rPr lang="en-US" dirty="0" err="1"/>
              <a:t>hỏi</a:t>
            </a:r>
            <a:r>
              <a:rPr lang="en-US" dirty="0"/>
              <a:t>, </a:t>
            </a:r>
            <a:r>
              <a:rPr lang="en-US" dirty="0" err="1"/>
              <a:t>sau</a:t>
            </a:r>
            <a:r>
              <a:rPr lang="en-US" dirty="0"/>
              <a:t> </a:t>
            </a:r>
            <a:r>
              <a:rPr lang="en-US" dirty="0" err="1"/>
              <a:t>khi</a:t>
            </a:r>
            <a:r>
              <a:rPr lang="en-US" dirty="0"/>
              <a:t> </a:t>
            </a:r>
            <a:r>
              <a:rPr lang="en-US" dirty="0" err="1"/>
              <a:t>hoàn</a:t>
            </a:r>
            <a:r>
              <a:rPr lang="en-US" dirty="0"/>
              <a:t> </a:t>
            </a:r>
            <a:r>
              <a:rPr lang="en-US" dirty="0" err="1"/>
              <a:t>thành</a:t>
            </a:r>
            <a:r>
              <a:rPr lang="en-US" dirty="0"/>
              <a:t> </a:t>
            </a:r>
            <a:r>
              <a:rPr lang="en-US" dirty="0" err="1"/>
              <a:t>hết</a:t>
            </a:r>
            <a:r>
              <a:rPr lang="en-US" dirty="0"/>
              <a:t> </a:t>
            </a:r>
            <a:r>
              <a:rPr lang="en-US" dirty="0" err="1"/>
              <a:t>các</a:t>
            </a:r>
            <a:r>
              <a:rPr lang="en-US" dirty="0"/>
              <a:t> </a:t>
            </a:r>
            <a:r>
              <a:rPr lang="en-US" dirty="0" err="1"/>
              <a:t>câu</a:t>
            </a:r>
            <a:r>
              <a:rPr lang="en-US" dirty="0"/>
              <a:t> </a:t>
            </a:r>
            <a:r>
              <a:rPr lang="en-US" dirty="0" err="1"/>
              <a:t>hỏi</a:t>
            </a:r>
            <a:r>
              <a:rPr lang="en-US" dirty="0"/>
              <a:t>, </a:t>
            </a:r>
            <a:r>
              <a:rPr lang="en-US" dirty="0" err="1"/>
              <a:t>bấm</a:t>
            </a:r>
            <a:r>
              <a:rPr lang="en-US" dirty="0"/>
              <a:t> </a:t>
            </a:r>
            <a:r>
              <a:rPr lang="en-US" dirty="0" err="1"/>
              <a:t>vào</a:t>
            </a:r>
            <a:r>
              <a:rPr lang="en-US" dirty="0"/>
              <a:t> </a:t>
            </a:r>
            <a:r>
              <a:rPr lang="en-US" dirty="0" err="1"/>
              <a:t>chữ</a:t>
            </a:r>
            <a:r>
              <a:rPr lang="en-US" dirty="0"/>
              <a:t> </a:t>
            </a:r>
            <a:r>
              <a:rPr lang="en-US" dirty="0" err="1"/>
              <a:t>hoàn</a:t>
            </a:r>
            <a:r>
              <a:rPr lang="en-US" dirty="0"/>
              <a:t> </a:t>
            </a:r>
            <a:r>
              <a:rPr lang="en-US" dirty="0" err="1"/>
              <a:t>thành</a:t>
            </a:r>
            <a:r>
              <a:rPr lang="en-US" dirty="0"/>
              <a:t> </a:t>
            </a:r>
            <a:r>
              <a:rPr lang="en-US" dirty="0" err="1"/>
              <a:t>để</a:t>
            </a:r>
            <a:r>
              <a:rPr lang="en-US" dirty="0"/>
              <a:t> </a:t>
            </a:r>
            <a:r>
              <a:rPr lang="en-US" dirty="0" err="1"/>
              <a:t>chuyển</a:t>
            </a:r>
            <a:r>
              <a:rPr lang="en-US" dirty="0"/>
              <a:t> </a:t>
            </a:r>
            <a:r>
              <a:rPr lang="en-US" dirty="0" err="1"/>
              <a:t>nội</a:t>
            </a:r>
            <a:r>
              <a:rPr lang="en-US" dirty="0"/>
              <a:t> dung </a:t>
            </a:r>
            <a:r>
              <a:rPr lang="en-US" dirty="0" err="1"/>
              <a:t>tiếp</a:t>
            </a:r>
            <a:r>
              <a:rPr lang="en-US" dirty="0"/>
              <a:t> </a:t>
            </a:r>
            <a:r>
              <a:rPr lang="en-US" dirty="0" err="1"/>
              <a:t>theo</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2E33D04-5173-415E-A591-1DAAB0736C8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GV </a:t>
            </a:r>
            <a:r>
              <a:rPr lang="en-US" dirty="0" err="1"/>
              <a:t>bấm</a:t>
            </a:r>
            <a:r>
              <a:rPr lang="en-US" dirty="0"/>
              <a:t> </a:t>
            </a:r>
            <a:r>
              <a:rPr lang="en-US" dirty="0" err="1"/>
              <a:t>vào</a:t>
            </a:r>
            <a:r>
              <a:rPr lang="en-US" dirty="0"/>
              <a:t> </a:t>
            </a:r>
            <a:r>
              <a:rPr lang="en-US" dirty="0" err="1"/>
              <a:t>vị</a:t>
            </a:r>
            <a:r>
              <a:rPr lang="en-US" dirty="0"/>
              <a:t> </a:t>
            </a:r>
            <a:r>
              <a:rPr lang="en-US" dirty="0" err="1"/>
              <a:t>trí</a:t>
            </a:r>
            <a:r>
              <a:rPr lang="en-US" dirty="0"/>
              <a:t> </a:t>
            </a:r>
            <a:r>
              <a:rPr lang="en-US" dirty="0" err="1"/>
              <a:t>bất</a:t>
            </a:r>
            <a:r>
              <a:rPr lang="en-US" dirty="0"/>
              <a:t> </a:t>
            </a:r>
            <a:r>
              <a:rPr lang="en-US" dirty="0" err="1"/>
              <a:t>kì</a:t>
            </a:r>
            <a:r>
              <a:rPr lang="en-US" dirty="0"/>
              <a:t> </a:t>
            </a:r>
            <a:r>
              <a:rPr lang="en-US" dirty="0" err="1"/>
              <a:t>để</a:t>
            </a:r>
            <a:r>
              <a:rPr lang="en-US" dirty="0"/>
              <a:t> </a:t>
            </a:r>
            <a:r>
              <a:rPr lang="en-US" dirty="0" err="1"/>
              <a:t>mở</a:t>
            </a:r>
            <a:r>
              <a:rPr lang="en-US" dirty="0"/>
              <a:t> </a:t>
            </a:r>
            <a:r>
              <a:rPr lang="en-US" dirty="0" err="1"/>
              <a:t>câu</a:t>
            </a:r>
            <a:r>
              <a:rPr lang="en-US" dirty="0"/>
              <a:t> </a:t>
            </a:r>
            <a:r>
              <a:rPr lang="en-US" dirty="0" err="1"/>
              <a:t>trả</a:t>
            </a:r>
            <a:r>
              <a:rPr lang="en-US" dirty="0"/>
              <a:t> </a:t>
            </a:r>
            <a:r>
              <a:rPr lang="en-US" dirty="0" err="1"/>
              <a:t>lời</a:t>
            </a:r>
            <a:r>
              <a:rPr lang="en-US" dirty="0"/>
              <a:t>, </a:t>
            </a:r>
            <a:r>
              <a:rPr lang="en-US" dirty="0" err="1"/>
              <a:t>bấm</a:t>
            </a:r>
            <a:r>
              <a:rPr lang="en-US" dirty="0"/>
              <a:t> </a:t>
            </a:r>
            <a:r>
              <a:rPr lang="en-US" dirty="0" err="1"/>
              <a:t>chữ</a:t>
            </a:r>
            <a:r>
              <a:rPr lang="en-US" dirty="0"/>
              <a:t> </a:t>
            </a:r>
            <a:r>
              <a:rPr lang="en-US" dirty="0" err="1"/>
              <a:t>Trở</a:t>
            </a:r>
            <a:r>
              <a:rPr lang="en-US" dirty="0"/>
              <a:t> </a:t>
            </a:r>
            <a:r>
              <a:rPr lang="en-US" dirty="0" err="1"/>
              <a:t>Về</a:t>
            </a:r>
            <a:r>
              <a:rPr lang="en-US" dirty="0"/>
              <a:t> </a:t>
            </a:r>
            <a:r>
              <a:rPr lang="en-US" dirty="0" err="1"/>
              <a:t>để</a:t>
            </a:r>
            <a:r>
              <a:rPr lang="en-US" dirty="0"/>
              <a:t> quay </a:t>
            </a:r>
            <a:r>
              <a:rPr lang="en-US" dirty="0" err="1"/>
              <a:t>lại</a:t>
            </a:r>
            <a:r>
              <a:rPr lang="en-US" dirty="0"/>
              <a:t> </a:t>
            </a:r>
            <a:r>
              <a:rPr lang="en-US" dirty="0" err="1"/>
              <a:t>màn</a:t>
            </a:r>
            <a:r>
              <a:rPr lang="en-US" dirty="0"/>
              <a:t> </a:t>
            </a:r>
            <a:r>
              <a:rPr lang="en-US" dirty="0" err="1"/>
              <a:t>chính</a:t>
            </a:r>
            <a:endParaRPr lang="en-US" dirty="0"/>
          </a:p>
        </p:txBody>
      </p:sp>
      <p:sp>
        <p:nvSpPr>
          <p:cNvPr id="4" name="Slide Number Placeholder 3"/>
          <p:cNvSpPr>
            <a:spLocks noGrp="1"/>
          </p:cNvSpPr>
          <p:nvPr>
            <p:ph type="sldNum" sz="quarter" idx="5"/>
          </p:nvPr>
        </p:nvSpPr>
        <p:spPr/>
        <p:txBody>
          <a:bodyPr/>
          <a:lstStyle/>
          <a:p>
            <a:fld id="{91240B3A-1700-4A00-8A88-E20C3EB47D05}" type="slidenum">
              <a:rPr lang="en-US" smtClean="0"/>
              <a:t>24</a:t>
            </a:fld>
            <a:endParaRPr lang="en-US"/>
          </a:p>
        </p:txBody>
      </p:sp>
    </p:spTree>
    <p:extLst>
      <p:ext uri="{BB962C8B-B14F-4D97-AF65-F5344CB8AC3E}">
        <p14:creationId xmlns:p14="http://schemas.microsoft.com/office/powerpoint/2010/main" val="6078002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GV </a:t>
            </a:r>
            <a:r>
              <a:rPr lang="en-US" dirty="0" err="1"/>
              <a:t>bấm</a:t>
            </a:r>
            <a:r>
              <a:rPr lang="en-US" dirty="0"/>
              <a:t> </a:t>
            </a:r>
            <a:r>
              <a:rPr lang="en-US" dirty="0" err="1"/>
              <a:t>vào</a:t>
            </a:r>
            <a:r>
              <a:rPr lang="en-US" dirty="0"/>
              <a:t> </a:t>
            </a:r>
            <a:r>
              <a:rPr lang="en-US" dirty="0" err="1"/>
              <a:t>vị</a:t>
            </a:r>
            <a:r>
              <a:rPr lang="en-US" dirty="0"/>
              <a:t> </a:t>
            </a:r>
            <a:r>
              <a:rPr lang="en-US" dirty="0" err="1"/>
              <a:t>trí</a:t>
            </a:r>
            <a:r>
              <a:rPr lang="en-US" dirty="0"/>
              <a:t> </a:t>
            </a:r>
            <a:r>
              <a:rPr lang="en-US" dirty="0" err="1"/>
              <a:t>bất</a:t>
            </a:r>
            <a:r>
              <a:rPr lang="en-US" dirty="0"/>
              <a:t> </a:t>
            </a:r>
            <a:r>
              <a:rPr lang="en-US" dirty="0" err="1"/>
              <a:t>kì</a:t>
            </a:r>
            <a:r>
              <a:rPr lang="en-US" dirty="0"/>
              <a:t> </a:t>
            </a:r>
            <a:r>
              <a:rPr lang="en-US" dirty="0" err="1"/>
              <a:t>để</a:t>
            </a:r>
            <a:r>
              <a:rPr lang="en-US" dirty="0"/>
              <a:t> </a:t>
            </a:r>
            <a:r>
              <a:rPr lang="en-US" dirty="0" err="1"/>
              <a:t>mở</a:t>
            </a:r>
            <a:r>
              <a:rPr lang="en-US" dirty="0"/>
              <a:t> </a:t>
            </a:r>
            <a:r>
              <a:rPr lang="en-US" dirty="0" err="1"/>
              <a:t>câu</a:t>
            </a:r>
            <a:r>
              <a:rPr lang="en-US" dirty="0"/>
              <a:t> </a:t>
            </a:r>
            <a:r>
              <a:rPr lang="en-US" dirty="0" err="1"/>
              <a:t>trả</a:t>
            </a:r>
            <a:r>
              <a:rPr lang="en-US" dirty="0"/>
              <a:t> </a:t>
            </a:r>
            <a:r>
              <a:rPr lang="en-US" dirty="0" err="1"/>
              <a:t>lời</a:t>
            </a:r>
            <a:r>
              <a:rPr lang="en-US" dirty="0"/>
              <a:t>, </a:t>
            </a:r>
            <a:r>
              <a:rPr lang="en-US" dirty="0" err="1"/>
              <a:t>bấm</a:t>
            </a:r>
            <a:r>
              <a:rPr lang="en-US" dirty="0"/>
              <a:t> </a:t>
            </a:r>
            <a:r>
              <a:rPr lang="en-US" dirty="0" err="1"/>
              <a:t>chữ</a:t>
            </a:r>
            <a:r>
              <a:rPr lang="en-US" dirty="0"/>
              <a:t> </a:t>
            </a:r>
            <a:r>
              <a:rPr lang="en-US" dirty="0" err="1"/>
              <a:t>Trở</a:t>
            </a:r>
            <a:r>
              <a:rPr lang="en-US" dirty="0"/>
              <a:t> </a:t>
            </a:r>
            <a:r>
              <a:rPr lang="en-US" dirty="0" err="1"/>
              <a:t>Về</a:t>
            </a:r>
            <a:r>
              <a:rPr lang="en-US" dirty="0"/>
              <a:t> </a:t>
            </a:r>
            <a:r>
              <a:rPr lang="en-US" dirty="0" err="1"/>
              <a:t>để</a:t>
            </a:r>
            <a:r>
              <a:rPr lang="en-US" dirty="0"/>
              <a:t> quay </a:t>
            </a:r>
            <a:r>
              <a:rPr lang="en-US" dirty="0" err="1"/>
              <a:t>lại</a:t>
            </a:r>
            <a:r>
              <a:rPr lang="en-US" dirty="0"/>
              <a:t> </a:t>
            </a:r>
            <a:r>
              <a:rPr lang="en-US" dirty="0" err="1"/>
              <a:t>màn</a:t>
            </a:r>
            <a:r>
              <a:rPr lang="en-US" dirty="0"/>
              <a:t> </a:t>
            </a:r>
            <a:r>
              <a:rPr lang="en-US" dirty="0" err="1"/>
              <a:t>chính</a:t>
            </a:r>
            <a:endParaRPr lang="en-US" dirty="0"/>
          </a:p>
          <a:p>
            <a:endParaRPr lang="en-US" dirty="0"/>
          </a:p>
        </p:txBody>
      </p:sp>
      <p:sp>
        <p:nvSpPr>
          <p:cNvPr id="4" name="Slide Number Placeholder 3"/>
          <p:cNvSpPr>
            <a:spLocks noGrp="1"/>
          </p:cNvSpPr>
          <p:nvPr>
            <p:ph type="sldNum" sz="quarter" idx="5"/>
          </p:nvPr>
        </p:nvSpPr>
        <p:spPr/>
        <p:txBody>
          <a:bodyPr/>
          <a:lstStyle/>
          <a:p>
            <a:fld id="{91240B3A-1700-4A00-8A88-E20C3EB47D05}" type="slidenum">
              <a:rPr lang="en-US" smtClean="0"/>
              <a:t>25</a:t>
            </a:fld>
            <a:endParaRPr lang="en-US"/>
          </a:p>
        </p:txBody>
      </p:sp>
    </p:spTree>
    <p:extLst>
      <p:ext uri="{BB962C8B-B14F-4D97-AF65-F5344CB8AC3E}">
        <p14:creationId xmlns:p14="http://schemas.microsoft.com/office/powerpoint/2010/main" val="14199655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GV </a:t>
            </a:r>
            <a:r>
              <a:rPr lang="en-US" dirty="0" err="1"/>
              <a:t>bấm</a:t>
            </a:r>
            <a:r>
              <a:rPr lang="en-US" dirty="0"/>
              <a:t> </a:t>
            </a:r>
            <a:r>
              <a:rPr lang="en-US" dirty="0" err="1"/>
              <a:t>vào</a:t>
            </a:r>
            <a:r>
              <a:rPr lang="en-US" dirty="0"/>
              <a:t> </a:t>
            </a:r>
            <a:r>
              <a:rPr lang="en-US" dirty="0" err="1"/>
              <a:t>vị</a:t>
            </a:r>
            <a:r>
              <a:rPr lang="en-US" dirty="0"/>
              <a:t> </a:t>
            </a:r>
            <a:r>
              <a:rPr lang="en-US" dirty="0" err="1"/>
              <a:t>trí</a:t>
            </a:r>
            <a:r>
              <a:rPr lang="en-US" dirty="0"/>
              <a:t> </a:t>
            </a:r>
            <a:r>
              <a:rPr lang="en-US" dirty="0" err="1"/>
              <a:t>bất</a:t>
            </a:r>
            <a:r>
              <a:rPr lang="en-US" dirty="0"/>
              <a:t> </a:t>
            </a:r>
            <a:r>
              <a:rPr lang="en-US" dirty="0" err="1"/>
              <a:t>kì</a:t>
            </a:r>
            <a:r>
              <a:rPr lang="en-US" dirty="0"/>
              <a:t> </a:t>
            </a:r>
            <a:r>
              <a:rPr lang="en-US" dirty="0" err="1"/>
              <a:t>để</a:t>
            </a:r>
            <a:r>
              <a:rPr lang="en-US" dirty="0"/>
              <a:t> </a:t>
            </a:r>
            <a:r>
              <a:rPr lang="en-US" dirty="0" err="1"/>
              <a:t>mở</a:t>
            </a:r>
            <a:r>
              <a:rPr lang="en-US" dirty="0"/>
              <a:t> </a:t>
            </a:r>
            <a:r>
              <a:rPr lang="en-US" dirty="0" err="1"/>
              <a:t>câu</a:t>
            </a:r>
            <a:r>
              <a:rPr lang="en-US" dirty="0"/>
              <a:t> </a:t>
            </a:r>
            <a:r>
              <a:rPr lang="en-US" dirty="0" err="1"/>
              <a:t>trả</a:t>
            </a:r>
            <a:r>
              <a:rPr lang="en-US" dirty="0"/>
              <a:t> </a:t>
            </a:r>
            <a:r>
              <a:rPr lang="en-US" dirty="0" err="1"/>
              <a:t>lời</a:t>
            </a:r>
            <a:r>
              <a:rPr lang="en-US" dirty="0"/>
              <a:t>, </a:t>
            </a:r>
            <a:r>
              <a:rPr lang="en-US" dirty="0" err="1"/>
              <a:t>bấm</a:t>
            </a:r>
            <a:r>
              <a:rPr lang="en-US" dirty="0"/>
              <a:t> </a:t>
            </a:r>
            <a:r>
              <a:rPr lang="en-US" dirty="0" err="1"/>
              <a:t>chữ</a:t>
            </a:r>
            <a:r>
              <a:rPr lang="en-US" dirty="0"/>
              <a:t> </a:t>
            </a:r>
            <a:r>
              <a:rPr lang="en-US" dirty="0" err="1"/>
              <a:t>Trở</a:t>
            </a:r>
            <a:r>
              <a:rPr lang="en-US" dirty="0"/>
              <a:t> </a:t>
            </a:r>
            <a:r>
              <a:rPr lang="en-US" dirty="0" err="1"/>
              <a:t>Về</a:t>
            </a:r>
            <a:r>
              <a:rPr lang="en-US" dirty="0"/>
              <a:t> </a:t>
            </a:r>
            <a:r>
              <a:rPr lang="en-US" dirty="0" err="1"/>
              <a:t>để</a:t>
            </a:r>
            <a:r>
              <a:rPr lang="en-US" dirty="0"/>
              <a:t> quay </a:t>
            </a:r>
            <a:r>
              <a:rPr lang="en-US" dirty="0" err="1"/>
              <a:t>lại</a:t>
            </a:r>
            <a:r>
              <a:rPr lang="en-US" dirty="0"/>
              <a:t> </a:t>
            </a:r>
            <a:r>
              <a:rPr lang="en-US" dirty="0" err="1"/>
              <a:t>màn</a:t>
            </a:r>
            <a:r>
              <a:rPr lang="en-US" dirty="0"/>
              <a:t> </a:t>
            </a:r>
            <a:r>
              <a:rPr lang="en-US" dirty="0" err="1"/>
              <a:t>chính</a:t>
            </a:r>
            <a:endParaRPr lang="en-US" dirty="0"/>
          </a:p>
          <a:p>
            <a:endParaRPr lang="en-US" dirty="0"/>
          </a:p>
        </p:txBody>
      </p:sp>
      <p:sp>
        <p:nvSpPr>
          <p:cNvPr id="4" name="Slide Number Placeholder 3"/>
          <p:cNvSpPr>
            <a:spLocks noGrp="1"/>
          </p:cNvSpPr>
          <p:nvPr>
            <p:ph type="sldNum" sz="quarter" idx="5"/>
          </p:nvPr>
        </p:nvSpPr>
        <p:spPr/>
        <p:txBody>
          <a:bodyPr/>
          <a:lstStyle/>
          <a:p>
            <a:fld id="{91240B3A-1700-4A00-8A88-E20C3EB47D05}" type="slidenum">
              <a:rPr lang="en-US" smtClean="0"/>
              <a:t>26</a:t>
            </a:fld>
            <a:endParaRPr lang="en-US"/>
          </a:p>
        </p:txBody>
      </p:sp>
    </p:spTree>
    <p:extLst>
      <p:ext uri="{BB962C8B-B14F-4D97-AF65-F5344CB8AC3E}">
        <p14:creationId xmlns:p14="http://schemas.microsoft.com/office/powerpoint/2010/main" val="33429555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GV </a:t>
            </a:r>
            <a:r>
              <a:rPr lang="en-US" dirty="0" err="1"/>
              <a:t>bấm</a:t>
            </a:r>
            <a:r>
              <a:rPr lang="en-US" dirty="0"/>
              <a:t> </a:t>
            </a:r>
            <a:r>
              <a:rPr lang="en-US" dirty="0" err="1"/>
              <a:t>vào</a:t>
            </a:r>
            <a:r>
              <a:rPr lang="en-US" dirty="0"/>
              <a:t> </a:t>
            </a:r>
            <a:r>
              <a:rPr lang="en-US" dirty="0" err="1"/>
              <a:t>vị</a:t>
            </a:r>
            <a:r>
              <a:rPr lang="en-US" dirty="0"/>
              <a:t> </a:t>
            </a:r>
            <a:r>
              <a:rPr lang="en-US" dirty="0" err="1"/>
              <a:t>trí</a:t>
            </a:r>
            <a:r>
              <a:rPr lang="en-US" dirty="0"/>
              <a:t> </a:t>
            </a:r>
            <a:r>
              <a:rPr lang="en-US" dirty="0" err="1"/>
              <a:t>bất</a:t>
            </a:r>
            <a:r>
              <a:rPr lang="en-US" dirty="0"/>
              <a:t> </a:t>
            </a:r>
            <a:r>
              <a:rPr lang="en-US" dirty="0" err="1"/>
              <a:t>kì</a:t>
            </a:r>
            <a:r>
              <a:rPr lang="en-US" dirty="0"/>
              <a:t> </a:t>
            </a:r>
            <a:r>
              <a:rPr lang="en-US" dirty="0" err="1"/>
              <a:t>để</a:t>
            </a:r>
            <a:r>
              <a:rPr lang="en-US" dirty="0"/>
              <a:t> </a:t>
            </a:r>
            <a:r>
              <a:rPr lang="en-US" dirty="0" err="1"/>
              <a:t>mở</a:t>
            </a:r>
            <a:r>
              <a:rPr lang="en-US" dirty="0"/>
              <a:t> </a:t>
            </a:r>
            <a:r>
              <a:rPr lang="en-US" dirty="0" err="1"/>
              <a:t>câu</a:t>
            </a:r>
            <a:r>
              <a:rPr lang="en-US" dirty="0"/>
              <a:t> </a:t>
            </a:r>
            <a:r>
              <a:rPr lang="en-US" dirty="0" err="1"/>
              <a:t>trả</a:t>
            </a:r>
            <a:r>
              <a:rPr lang="en-US" dirty="0"/>
              <a:t> </a:t>
            </a:r>
            <a:r>
              <a:rPr lang="en-US" dirty="0" err="1"/>
              <a:t>lời</a:t>
            </a:r>
            <a:r>
              <a:rPr lang="en-US" dirty="0"/>
              <a:t>, </a:t>
            </a:r>
            <a:r>
              <a:rPr lang="en-US" dirty="0" err="1"/>
              <a:t>bấm</a:t>
            </a:r>
            <a:r>
              <a:rPr lang="en-US" dirty="0"/>
              <a:t> </a:t>
            </a:r>
            <a:r>
              <a:rPr lang="en-US" dirty="0" err="1"/>
              <a:t>chữ</a:t>
            </a:r>
            <a:r>
              <a:rPr lang="en-US" dirty="0"/>
              <a:t> </a:t>
            </a:r>
            <a:r>
              <a:rPr lang="en-US" dirty="0" err="1"/>
              <a:t>Trở</a:t>
            </a:r>
            <a:r>
              <a:rPr lang="en-US" dirty="0"/>
              <a:t> </a:t>
            </a:r>
            <a:r>
              <a:rPr lang="en-US" dirty="0" err="1"/>
              <a:t>Về</a:t>
            </a:r>
            <a:r>
              <a:rPr lang="en-US" dirty="0"/>
              <a:t> </a:t>
            </a:r>
            <a:r>
              <a:rPr lang="en-US" dirty="0" err="1"/>
              <a:t>để</a:t>
            </a:r>
            <a:r>
              <a:rPr lang="en-US" dirty="0"/>
              <a:t> quay </a:t>
            </a:r>
            <a:r>
              <a:rPr lang="en-US" dirty="0" err="1"/>
              <a:t>lại</a:t>
            </a:r>
            <a:r>
              <a:rPr lang="en-US" dirty="0"/>
              <a:t> </a:t>
            </a:r>
            <a:r>
              <a:rPr lang="en-US" dirty="0" err="1"/>
              <a:t>màn</a:t>
            </a:r>
            <a:r>
              <a:rPr lang="en-US" dirty="0"/>
              <a:t> </a:t>
            </a:r>
            <a:r>
              <a:rPr lang="en-US" dirty="0" err="1"/>
              <a:t>chính</a:t>
            </a:r>
            <a:endParaRPr lang="en-US" dirty="0"/>
          </a:p>
          <a:p>
            <a:endParaRPr lang="en-US" dirty="0"/>
          </a:p>
        </p:txBody>
      </p:sp>
      <p:sp>
        <p:nvSpPr>
          <p:cNvPr id="4" name="Slide Number Placeholder 3"/>
          <p:cNvSpPr>
            <a:spLocks noGrp="1"/>
          </p:cNvSpPr>
          <p:nvPr>
            <p:ph type="sldNum" sz="quarter" idx="5"/>
          </p:nvPr>
        </p:nvSpPr>
        <p:spPr/>
        <p:txBody>
          <a:bodyPr/>
          <a:lstStyle/>
          <a:p>
            <a:fld id="{91240B3A-1700-4A00-8A88-E20C3EB47D05}" type="slidenum">
              <a:rPr lang="en-US" smtClean="0"/>
              <a:t>27</a:t>
            </a:fld>
            <a:endParaRPr lang="en-US"/>
          </a:p>
        </p:txBody>
      </p:sp>
    </p:spTree>
    <p:extLst>
      <p:ext uri="{BB962C8B-B14F-4D97-AF65-F5344CB8AC3E}">
        <p14:creationId xmlns:p14="http://schemas.microsoft.com/office/powerpoint/2010/main" val="3089362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8/18/2023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8/18/2023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8/18/2023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2036"/>
        <p:cNvGrpSpPr/>
        <p:nvPr/>
      </p:nvGrpSpPr>
      <p:grpSpPr>
        <a:xfrm>
          <a:off x="0" y="0"/>
          <a:ext cx="0" cy="0"/>
          <a:chOff x="0" y="0"/>
          <a:chExt cx="0" cy="0"/>
        </a:xfrm>
      </p:grpSpPr>
      <p:sp>
        <p:nvSpPr>
          <p:cNvPr id="2038" name="Google Shape;2038;p24"/>
          <p:cNvSpPr txBox="1">
            <a:spLocks noGrp="1"/>
          </p:cNvSpPr>
          <p:nvPr>
            <p:ph type="title"/>
          </p:nvPr>
        </p:nvSpPr>
        <p:spPr>
          <a:xfrm>
            <a:off x="960000" y="720000"/>
            <a:ext cx="6802800" cy="763600"/>
          </a:xfrm>
          <a:prstGeom prst="rect">
            <a:avLst/>
          </a:prstGeom>
        </p:spPr>
        <p:txBody>
          <a:bodyPr spcFirstLastPara="1" wrap="square" lIns="91425" tIns="91425" rIns="91425" bIns="91425" anchor="ctr" anchorCtr="0">
            <a:noAutofit/>
          </a:bodyPr>
          <a:lstStyle>
            <a:lvl1pPr lvl="0">
              <a:spcBef>
                <a:spcPts val="0"/>
              </a:spcBef>
              <a:spcAft>
                <a:spcPts val="0"/>
              </a:spcAft>
              <a:buSzPts val="28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039" name="Google Shape;2039;p24"/>
          <p:cNvSpPr txBox="1">
            <a:spLocks noGrp="1"/>
          </p:cNvSpPr>
          <p:nvPr>
            <p:ph type="title" idx="2"/>
          </p:nvPr>
        </p:nvSpPr>
        <p:spPr>
          <a:xfrm>
            <a:off x="2693921" y="2986600"/>
            <a:ext cx="15968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None/>
              <a:defRPr sz="2667"/>
            </a:lvl1pPr>
            <a:lvl2pPr lvl="1" algn="ctr" rtl="0">
              <a:spcBef>
                <a:spcPts val="0"/>
              </a:spcBef>
              <a:spcAft>
                <a:spcPts val="0"/>
              </a:spcAft>
              <a:buSzPts val="2000"/>
              <a:buNone/>
              <a:defRPr sz="2667"/>
            </a:lvl2pPr>
            <a:lvl3pPr lvl="2" algn="ctr" rtl="0">
              <a:spcBef>
                <a:spcPts val="0"/>
              </a:spcBef>
              <a:spcAft>
                <a:spcPts val="0"/>
              </a:spcAft>
              <a:buSzPts val="2000"/>
              <a:buNone/>
              <a:defRPr sz="2667"/>
            </a:lvl3pPr>
            <a:lvl4pPr lvl="3" algn="ctr" rtl="0">
              <a:spcBef>
                <a:spcPts val="0"/>
              </a:spcBef>
              <a:spcAft>
                <a:spcPts val="0"/>
              </a:spcAft>
              <a:buSzPts val="2000"/>
              <a:buNone/>
              <a:defRPr sz="2667"/>
            </a:lvl4pPr>
            <a:lvl5pPr lvl="4" algn="ctr" rtl="0">
              <a:spcBef>
                <a:spcPts val="0"/>
              </a:spcBef>
              <a:spcAft>
                <a:spcPts val="0"/>
              </a:spcAft>
              <a:buSzPts val="2000"/>
              <a:buNone/>
              <a:defRPr sz="2667"/>
            </a:lvl5pPr>
            <a:lvl6pPr lvl="5" algn="ctr" rtl="0">
              <a:spcBef>
                <a:spcPts val="0"/>
              </a:spcBef>
              <a:spcAft>
                <a:spcPts val="0"/>
              </a:spcAft>
              <a:buSzPts val="2000"/>
              <a:buNone/>
              <a:defRPr sz="2667"/>
            </a:lvl6pPr>
            <a:lvl7pPr lvl="6" algn="ctr" rtl="0">
              <a:spcBef>
                <a:spcPts val="0"/>
              </a:spcBef>
              <a:spcAft>
                <a:spcPts val="0"/>
              </a:spcAft>
              <a:buSzPts val="2000"/>
              <a:buNone/>
              <a:defRPr sz="2667"/>
            </a:lvl7pPr>
            <a:lvl8pPr lvl="7" algn="ctr" rtl="0">
              <a:spcBef>
                <a:spcPts val="0"/>
              </a:spcBef>
              <a:spcAft>
                <a:spcPts val="0"/>
              </a:spcAft>
              <a:buSzPts val="2000"/>
              <a:buNone/>
              <a:defRPr sz="2667"/>
            </a:lvl8pPr>
            <a:lvl9pPr lvl="8" algn="ctr" rtl="0">
              <a:spcBef>
                <a:spcPts val="0"/>
              </a:spcBef>
              <a:spcAft>
                <a:spcPts val="0"/>
              </a:spcAft>
              <a:buSzPts val="2000"/>
              <a:buNone/>
              <a:defRPr sz="2667"/>
            </a:lvl9pPr>
          </a:lstStyle>
          <a:p>
            <a:endParaRPr/>
          </a:p>
        </p:txBody>
      </p:sp>
      <p:sp>
        <p:nvSpPr>
          <p:cNvPr id="2040" name="Google Shape;2040;p24"/>
          <p:cNvSpPr txBox="1">
            <a:spLocks noGrp="1"/>
          </p:cNvSpPr>
          <p:nvPr>
            <p:ph type="subTitle" idx="1"/>
          </p:nvPr>
        </p:nvSpPr>
        <p:spPr>
          <a:xfrm>
            <a:off x="2693931" y="3768633"/>
            <a:ext cx="1596800" cy="1200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AutoNum type="alphaUcPeriod"/>
              <a:defRPr sz="1867"/>
            </a:lvl1pPr>
            <a:lvl2pPr lvl="1" algn="ctr" rtl="0">
              <a:lnSpc>
                <a:spcPct val="100000"/>
              </a:lnSpc>
              <a:spcBef>
                <a:spcPts val="0"/>
              </a:spcBef>
              <a:spcAft>
                <a:spcPts val="0"/>
              </a:spcAft>
              <a:buSzPts val="1400"/>
              <a:buAutoNum type="alphaLcPeriod"/>
              <a:defRPr/>
            </a:lvl2pPr>
            <a:lvl3pPr lvl="2" algn="ctr" rtl="0">
              <a:lnSpc>
                <a:spcPct val="100000"/>
              </a:lnSpc>
              <a:spcBef>
                <a:spcPts val="0"/>
              </a:spcBef>
              <a:spcAft>
                <a:spcPts val="0"/>
              </a:spcAft>
              <a:buSzPts val="1400"/>
              <a:buAutoNum type="romanLcPeriod"/>
              <a:defRPr/>
            </a:lvl3pPr>
            <a:lvl4pPr lvl="3" algn="ctr" rtl="0">
              <a:lnSpc>
                <a:spcPct val="100000"/>
              </a:lnSpc>
              <a:spcBef>
                <a:spcPts val="0"/>
              </a:spcBef>
              <a:spcAft>
                <a:spcPts val="0"/>
              </a:spcAft>
              <a:buSzPts val="1400"/>
              <a:buAutoNum type="arabicPeriod"/>
              <a:defRPr/>
            </a:lvl4pPr>
            <a:lvl5pPr lvl="4" algn="ctr" rtl="0">
              <a:lnSpc>
                <a:spcPct val="100000"/>
              </a:lnSpc>
              <a:spcBef>
                <a:spcPts val="0"/>
              </a:spcBef>
              <a:spcAft>
                <a:spcPts val="0"/>
              </a:spcAft>
              <a:buSzPts val="1400"/>
              <a:buAutoNum type="alphaLcPeriod"/>
              <a:defRPr/>
            </a:lvl5pPr>
            <a:lvl6pPr lvl="5" algn="ctr" rtl="0">
              <a:lnSpc>
                <a:spcPct val="100000"/>
              </a:lnSpc>
              <a:spcBef>
                <a:spcPts val="0"/>
              </a:spcBef>
              <a:spcAft>
                <a:spcPts val="0"/>
              </a:spcAft>
              <a:buSzPts val="1400"/>
              <a:buAutoNum type="romanLcPeriod"/>
              <a:defRPr/>
            </a:lvl6pPr>
            <a:lvl7pPr lvl="6" algn="ctr" rtl="0">
              <a:lnSpc>
                <a:spcPct val="100000"/>
              </a:lnSpc>
              <a:spcBef>
                <a:spcPts val="0"/>
              </a:spcBef>
              <a:spcAft>
                <a:spcPts val="0"/>
              </a:spcAft>
              <a:buSzPts val="1400"/>
              <a:buAutoNum type="arabicPeriod"/>
              <a:defRPr/>
            </a:lvl7pPr>
            <a:lvl8pPr lvl="7" algn="ctr" rtl="0">
              <a:lnSpc>
                <a:spcPct val="100000"/>
              </a:lnSpc>
              <a:spcBef>
                <a:spcPts val="0"/>
              </a:spcBef>
              <a:spcAft>
                <a:spcPts val="0"/>
              </a:spcAft>
              <a:buSzPts val="1400"/>
              <a:buAutoNum type="alphaLcPeriod"/>
              <a:defRPr/>
            </a:lvl8pPr>
            <a:lvl9pPr lvl="8" algn="ctr" rtl="0">
              <a:lnSpc>
                <a:spcPct val="100000"/>
              </a:lnSpc>
              <a:spcBef>
                <a:spcPts val="0"/>
              </a:spcBef>
              <a:spcAft>
                <a:spcPts val="0"/>
              </a:spcAft>
              <a:buSzPts val="1400"/>
              <a:buAutoNum type="romanLcPeriod"/>
              <a:defRPr/>
            </a:lvl9pPr>
          </a:lstStyle>
          <a:p>
            <a:endParaRPr/>
          </a:p>
        </p:txBody>
      </p:sp>
      <p:sp>
        <p:nvSpPr>
          <p:cNvPr id="2041" name="Google Shape;2041;p24"/>
          <p:cNvSpPr txBox="1">
            <a:spLocks noGrp="1"/>
          </p:cNvSpPr>
          <p:nvPr>
            <p:ph type="title" idx="3"/>
          </p:nvPr>
        </p:nvSpPr>
        <p:spPr>
          <a:xfrm>
            <a:off x="4426944" y="2986600"/>
            <a:ext cx="15968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None/>
              <a:defRPr sz="2667"/>
            </a:lvl1pPr>
            <a:lvl2pPr lvl="1" algn="ctr" rtl="0">
              <a:spcBef>
                <a:spcPts val="0"/>
              </a:spcBef>
              <a:spcAft>
                <a:spcPts val="0"/>
              </a:spcAft>
              <a:buSzPts val="2000"/>
              <a:buNone/>
              <a:defRPr sz="2667"/>
            </a:lvl2pPr>
            <a:lvl3pPr lvl="2" algn="ctr" rtl="0">
              <a:spcBef>
                <a:spcPts val="0"/>
              </a:spcBef>
              <a:spcAft>
                <a:spcPts val="0"/>
              </a:spcAft>
              <a:buSzPts val="2000"/>
              <a:buNone/>
              <a:defRPr sz="2667"/>
            </a:lvl3pPr>
            <a:lvl4pPr lvl="3" algn="ctr" rtl="0">
              <a:spcBef>
                <a:spcPts val="0"/>
              </a:spcBef>
              <a:spcAft>
                <a:spcPts val="0"/>
              </a:spcAft>
              <a:buSzPts val="2000"/>
              <a:buNone/>
              <a:defRPr sz="2667"/>
            </a:lvl4pPr>
            <a:lvl5pPr lvl="4" algn="ctr" rtl="0">
              <a:spcBef>
                <a:spcPts val="0"/>
              </a:spcBef>
              <a:spcAft>
                <a:spcPts val="0"/>
              </a:spcAft>
              <a:buSzPts val="2000"/>
              <a:buNone/>
              <a:defRPr sz="2667"/>
            </a:lvl5pPr>
            <a:lvl6pPr lvl="5" algn="ctr" rtl="0">
              <a:spcBef>
                <a:spcPts val="0"/>
              </a:spcBef>
              <a:spcAft>
                <a:spcPts val="0"/>
              </a:spcAft>
              <a:buSzPts val="2000"/>
              <a:buNone/>
              <a:defRPr sz="2667"/>
            </a:lvl6pPr>
            <a:lvl7pPr lvl="6" algn="ctr" rtl="0">
              <a:spcBef>
                <a:spcPts val="0"/>
              </a:spcBef>
              <a:spcAft>
                <a:spcPts val="0"/>
              </a:spcAft>
              <a:buSzPts val="2000"/>
              <a:buNone/>
              <a:defRPr sz="2667"/>
            </a:lvl7pPr>
            <a:lvl8pPr lvl="7" algn="ctr" rtl="0">
              <a:spcBef>
                <a:spcPts val="0"/>
              </a:spcBef>
              <a:spcAft>
                <a:spcPts val="0"/>
              </a:spcAft>
              <a:buSzPts val="2000"/>
              <a:buNone/>
              <a:defRPr sz="2667"/>
            </a:lvl8pPr>
            <a:lvl9pPr lvl="8" algn="ctr" rtl="0">
              <a:spcBef>
                <a:spcPts val="0"/>
              </a:spcBef>
              <a:spcAft>
                <a:spcPts val="0"/>
              </a:spcAft>
              <a:buSzPts val="2000"/>
              <a:buNone/>
              <a:defRPr sz="2667"/>
            </a:lvl9pPr>
          </a:lstStyle>
          <a:p>
            <a:endParaRPr/>
          </a:p>
        </p:txBody>
      </p:sp>
      <p:sp>
        <p:nvSpPr>
          <p:cNvPr id="2042" name="Google Shape;2042;p24"/>
          <p:cNvSpPr txBox="1">
            <a:spLocks noGrp="1"/>
          </p:cNvSpPr>
          <p:nvPr>
            <p:ph type="subTitle" idx="4"/>
          </p:nvPr>
        </p:nvSpPr>
        <p:spPr>
          <a:xfrm>
            <a:off x="4426936" y="3768633"/>
            <a:ext cx="1596800" cy="1200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AutoNum type="alphaUcPeriod"/>
              <a:defRPr sz="1867"/>
            </a:lvl1pPr>
            <a:lvl2pPr lvl="1" algn="ctr" rtl="0">
              <a:lnSpc>
                <a:spcPct val="100000"/>
              </a:lnSpc>
              <a:spcBef>
                <a:spcPts val="0"/>
              </a:spcBef>
              <a:spcAft>
                <a:spcPts val="0"/>
              </a:spcAft>
              <a:buSzPts val="1400"/>
              <a:buAutoNum type="alphaLcPeriod"/>
              <a:defRPr/>
            </a:lvl2pPr>
            <a:lvl3pPr lvl="2" algn="ctr" rtl="0">
              <a:lnSpc>
                <a:spcPct val="100000"/>
              </a:lnSpc>
              <a:spcBef>
                <a:spcPts val="0"/>
              </a:spcBef>
              <a:spcAft>
                <a:spcPts val="0"/>
              </a:spcAft>
              <a:buSzPts val="1400"/>
              <a:buAutoNum type="romanLcPeriod"/>
              <a:defRPr/>
            </a:lvl3pPr>
            <a:lvl4pPr lvl="3" algn="ctr" rtl="0">
              <a:lnSpc>
                <a:spcPct val="100000"/>
              </a:lnSpc>
              <a:spcBef>
                <a:spcPts val="0"/>
              </a:spcBef>
              <a:spcAft>
                <a:spcPts val="0"/>
              </a:spcAft>
              <a:buSzPts val="1400"/>
              <a:buAutoNum type="arabicPeriod"/>
              <a:defRPr/>
            </a:lvl4pPr>
            <a:lvl5pPr lvl="4" algn="ctr" rtl="0">
              <a:lnSpc>
                <a:spcPct val="100000"/>
              </a:lnSpc>
              <a:spcBef>
                <a:spcPts val="0"/>
              </a:spcBef>
              <a:spcAft>
                <a:spcPts val="0"/>
              </a:spcAft>
              <a:buSzPts val="1400"/>
              <a:buAutoNum type="alphaLcPeriod"/>
              <a:defRPr/>
            </a:lvl5pPr>
            <a:lvl6pPr lvl="5" algn="ctr" rtl="0">
              <a:lnSpc>
                <a:spcPct val="100000"/>
              </a:lnSpc>
              <a:spcBef>
                <a:spcPts val="0"/>
              </a:spcBef>
              <a:spcAft>
                <a:spcPts val="0"/>
              </a:spcAft>
              <a:buSzPts val="1400"/>
              <a:buAutoNum type="romanLcPeriod"/>
              <a:defRPr/>
            </a:lvl6pPr>
            <a:lvl7pPr lvl="6" algn="ctr" rtl="0">
              <a:lnSpc>
                <a:spcPct val="100000"/>
              </a:lnSpc>
              <a:spcBef>
                <a:spcPts val="0"/>
              </a:spcBef>
              <a:spcAft>
                <a:spcPts val="0"/>
              </a:spcAft>
              <a:buSzPts val="1400"/>
              <a:buAutoNum type="arabicPeriod"/>
              <a:defRPr/>
            </a:lvl7pPr>
            <a:lvl8pPr lvl="7" algn="ctr" rtl="0">
              <a:lnSpc>
                <a:spcPct val="100000"/>
              </a:lnSpc>
              <a:spcBef>
                <a:spcPts val="0"/>
              </a:spcBef>
              <a:spcAft>
                <a:spcPts val="0"/>
              </a:spcAft>
              <a:buSzPts val="1400"/>
              <a:buAutoNum type="alphaLcPeriod"/>
              <a:defRPr/>
            </a:lvl8pPr>
            <a:lvl9pPr lvl="8" algn="ctr" rtl="0">
              <a:lnSpc>
                <a:spcPct val="100000"/>
              </a:lnSpc>
              <a:spcBef>
                <a:spcPts val="0"/>
              </a:spcBef>
              <a:spcAft>
                <a:spcPts val="0"/>
              </a:spcAft>
              <a:buSzPts val="1400"/>
              <a:buAutoNum type="romanLcPeriod"/>
              <a:defRPr/>
            </a:lvl9pPr>
          </a:lstStyle>
          <a:p>
            <a:endParaRPr/>
          </a:p>
        </p:txBody>
      </p:sp>
      <p:sp>
        <p:nvSpPr>
          <p:cNvPr id="2043" name="Google Shape;2043;p24"/>
          <p:cNvSpPr txBox="1">
            <a:spLocks noGrp="1"/>
          </p:cNvSpPr>
          <p:nvPr>
            <p:ph type="title" idx="5"/>
          </p:nvPr>
        </p:nvSpPr>
        <p:spPr>
          <a:xfrm>
            <a:off x="960933" y="2986600"/>
            <a:ext cx="15968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None/>
              <a:defRPr sz="2667"/>
            </a:lvl1pPr>
            <a:lvl2pPr lvl="1" algn="ctr" rtl="0">
              <a:spcBef>
                <a:spcPts val="0"/>
              </a:spcBef>
              <a:spcAft>
                <a:spcPts val="0"/>
              </a:spcAft>
              <a:buSzPts val="2000"/>
              <a:buNone/>
              <a:defRPr sz="2667"/>
            </a:lvl2pPr>
            <a:lvl3pPr lvl="2" algn="ctr" rtl="0">
              <a:spcBef>
                <a:spcPts val="0"/>
              </a:spcBef>
              <a:spcAft>
                <a:spcPts val="0"/>
              </a:spcAft>
              <a:buSzPts val="2000"/>
              <a:buNone/>
              <a:defRPr sz="2667"/>
            </a:lvl3pPr>
            <a:lvl4pPr lvl="3" algn="ctr" rtl="0">
              <a:spcBef>
                <a:spcPts val="0"/>
              </a:spcBef>
              <a:spcAft>
                <a:spcPts val="0"/>
              </a:spcAft>
              <a:buSzPts val="2000"/>
              <a:buNone/>
              <a:defRPr sz="2667"/>
            </a:lvl4pPr>
            <a:lvl5pPr lvl="4" algn="ctr" rtl="0">
              <a:spcBef>
                <a:spcPts val="0"/>
              </a:spcBef>
              <a:spcAft>
                <a:spcPts val="0"/>
              </a:spcAft>
              <a:buSzPts val="2000"/>
              <a:buNone/>
              <a:defRPr sz="2667"/>
            </a:lvl5pPr>
            <a:lvl6pPr lvl="5" algn="ctr" rtl="0">
              <a:spcBef>
                <a:spcPts val="0"/>
              </a:spcBef>
              <a:spcAft>
                <a:spcPts val="0"/>
              </a:spcAft>
              <a:buSzPts val="2000"/>
              <a:buNone/>
              <a:defRPr sz="2667"/>
            </a:lvl6pPr>
            <a:lvl7pPr lvl="6" algn="ctr" rtl="0">
              <a:spcBef>
                <a:spcPts val="0"/>
              </a:spcBef>
              <a:spcAft>
                <a:spcPts val="0"/>
              </a:spcAft>
              <a:buSzPts val="2000"/>
              <a:buNone/>
              <a:defRPr sz="2667"/>
            </a:lvl7pPr>
            <a:lvl8pPr lvl="7" algn="ctr" rtl="0">
              <a:spcBef>
                <a:spcPts val="0"/>
              </a:spcBef>
              <a:spcAft>
                <a:spcPts val="0"/>
              </a:spcAft>
              <a:buSzPts val="2000"/>
              <a:buNone/>
              <a:defRPr sz="2667"/>
            </a:lvl8pPr>
            <a:lvl9pPr lvl="8" algn="ctr" rtl="0">
              <a:spcBef>
                <a:spcPts val="0"/>
              </a:spcBef>
              <a:spcAft>
                <a:spcPts val="0"/>
              </a:spcAft>
              <a:buSzPts val="2000"/>
              <a:buNone/>
              <a:defRPr sz="2667"/>
            </a:lvl9pPr>
          </a:lstStyle>
          <a:p>
            <a:endParaRPr/>
          </a:p>
        </p:txBody>
      </p:sp>
      <p:sp>
        <p:nvSpPr>
          <p:cNvPr id="2044" name="Google Shape;2044;p24"/>
          <p:cNvSpPr txBox="1">
            <a:spLocks noGrp="1"/>
          </p:cNvSpPr>
          <p:nvPr>
            <p:ph type="subTitle" idx="6"/>
          </p:nvPr>
        </p:nvSpPr>
        <p:spPr>
          <a:xfrm>
            <a:off x="960933" y="3768633"/>
            <a:ext cx="1596800" cy="1200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AutoNum type="alphaUcPeriod"/>
              <a:defRPr sz="1867"/>
            </a:lvl1pPr>
            <a:lvl2pPr lvl="1" algn="ctr" rtl="0">
              <a:lnSpc>
                <a:spcPct val="100000"/>
              </a:lnSpc>
              <a:spcBef>
                <a:spcPts val="0"/>
              </a:spcBef>
              <a:spcAft>
                <a:spcPts val="0"/>
              </a:spcAft>
              <a:buSzPts val="1400"/>
              <a:buAutoNum type="alphaLcPeriod"/>
              <a:defRPr/>
            </a:lvl2pPr>
            <a:lvl3pPr lvl="2" algn="ctr" rtl="0">
              <a:lnSpc>
                <a:spcPct val="100000"/>
              </a:lnSpc>
              <a:spcBef>
                <a:spcPts val="0"/>
              </a:spcBef>
              <a:spcAft>
                <a:spcPts val="0"/>
              </a:spcAft>
              <a:buSzPts val="1400"/>
              <a:buAutoNum type="romanLcPeriod"/>
              <a:defRPr/>
            </a:lvl3pPr>
            <a:lvl4pPr lvl="3" algn="ctr" rtl="0">
              <a:lnSpc>
                <a:spcPct val="100000"/>
              </a:lnSpc>
              <a:spcBef>
                <a:spcPts val="0"/>
              </a:spcBef>
              <a:spcAft>
                <a:spcPts val="0"/>
              </a:spcAft>
              <a:buSzPts val="1400"/>
              <a:buAutoNum type="arabicPeriod"/>
              <a:defRPr/>
            </a:lvl4pPr>
            <a:lvl5pPr lvl="4" algn="ctr" rtl="0">
              <a:lnSpc>
                <a:spcPct val="100000"/>
              </a:lnSpc>
              <a:spcBef>
                <a:spcPts val="0"/>
              </a:spcBef>
              <a:spcAft>
                <a:spcPts val="0"/>
              </a:spcAft>
              <a:buSzPts val="1400"/>
              <a:buAutoNum type="alphaLcPeriod"/>
              <a:defRPr/>
            </a:lvl5pPr>
            <a:lvl6pPr lvl="5" algn="ctr" rtl="0">
              <a:lnSpc>
                <a:spcPct val="100000"/>
              </a:lnSpc>
              <a:spcBef>
                <a:spcPts val="0"/>
              </a:spcBef>
              <a:spcAft>
                <a:spcPts val="0"/>
              </a:spcAft>
              <a:buSzPts val="1400"/>
              <a:buAutoNum type="romanLcPeriod"/>
              <a:defRPr/>
            </a:lvl6pPr>
            <a:lvl7pPr lvl="6" algn="ctr" rtl="0">
              <a:lnSpc>
                <a:spcPct val="100000"/>
              </a:lnSpc>
              <a:spcBef>
                <a:spcPts val="0"/>
              </a:spcBef>
              <a:spcAft>
                <a:spcPts val="0"/>
              </a:spcAft>
              <a:buSzPts val="1400"/>
              <a:buAutoNum type="arabicPeriod"/>
              <a:defRPr/>
            </a:lvl7pPr>
            <a:lvl8pPr lvl="7" algn="ctr" rtl="0">
              <a:lnSpc>
                <a:spcPct val="100000"/>
              </a:lnSpc>
              <a:spcBef>
                <a:spcPts val="0"/>
              </a:spcBef>
              <a:spcAft>
                <a:spcPts val="0"/>
              </a:spcAft>
              <a:buSzPts val="1400"/>
              <a:buAutoNum type="alphaLcPeriod"/>
              <a:defRPr/>
            </a:lvl8pPr>
            <a:lvl9pPr lvl="8" algn="ctr" rtl="0">
              <a:lnSpc>
                <a:spcPct val="100000"/>
              </a:lnSpc>
              <a:spcBef>
                <a:spcPts val="0"/>
              </a:spcBef>
              <a:spcAft>
                <a:spcPts val="0"/>
              </a:spcAft>
              <a:buSzPts val="1400"/>
              <a:buAutoNum type="romanLcPeriod"/>
              <a:defRPr/>
            </a:lvl9pPr>
          </a:lstStyle>
          <a:p>
            <a:endParaRPr/>
          </a:p>
        </p:txBody>
      </p:sp>
      <p:sp>
        <p:nvSpPr>
          <p:cNvPr id="2045" name="Google Shape;2045;p24"/>
          <p:cNvSpPr txBox="1">
            <a:spLocks noGrp="1"/>
          </p:cNvSpPr>
          <p:nvPr>
            <p:ph type="title" idx="7"/>
          </p:nvPr>
        </p:nvSpPr>
        <p:spPr>
          <a:xfrm>
            <a:off x="6168299" y="2986600"/>
            <a:ext cx="1596800" cy="703600"/>
          </a:xfrm>
          <a:prstGeom prst="rect">
            <a:avLst/>
          </a:prstGeom>
        </p:spPr>
        <p:txBody>
          <a:bodyPr spcFirstLastPara="1" wrap="square" lIns="91425" tIns="91425" rIns="91425" bIns="91425" anchor="ctr" anchorCtr="0">
            <a:noAutofit/>
          </a:bodyPr>
          <a:lstStyle>
            <a:lvl1pPr lvl="0" rtl="0">
              <a:spcBef>
                <a:spcPts val="0"/>
              </a:spcBef>
              <a:spcAft>
                <a:spcPts val="0"/>
              </a:spcAft>
              <a:buSzPts val="2000"/>
              <a:buNone/>
              <a:defRPr sz="2667"/>
            </a:lvl1pPr>
            <a:lvl2pPr lvl="1" algn="ctr" rtl="0">
              <a:spcBef>
                <a:spcPts val="0"/>
              </a:spcBef>
              <a:spcAft>
                <a:spcPts val="0"/>
              </a:spcAft>
              <a:buSzPts val="2000"/>
              <a:buNone/>
              <a:defRPr sz="2667"/>
            </a:lvl2pPr>
            <a:lvl3pPr lvl="2" algn="ctr" rtl="0">
              <a:spcBef>
                <a:spcPts val="0"/>
              </a:spcBef>
              <a:spcAft>
                <a:spcPts val="0"/>
              </a:spcAft>
              <a:buSzPts val="2000"/>
              <a:buNone/>
              <a:defRPr sz="2667"/>
            </a:lvl3pPr>
            <a:lvl4pPr lvl="3" algn="ctr" rtl="0">
              <a:spcBef>
                <a:spcPts val="0"/>
              </a:spcBef>
              <a:spcAft>
                <a:spcPts val="0"/>
              </a:spcAft>
              <a:buSzPts val="2000"/>
              <a:buNone/>
              <a:defRPr sz="2667"/>
            </a:lvl4pPr>
            <a:lvl5pPr lvl="4" algn="ctr" rtl="0">
              <a:spcBef>
                <a:spcPts val="0"/>
              </a:spcBef>
              <a:spcAft>
                <a:spcPts val="0"/>
              </a:spcAft>
              <a:buSzPts val="2000"/>
              <a:buNone/>
              <a:defRPr sz="2667"/>
            </a:lvl5pPr>
            <a:lvl6pPr lvl="5" algn="ctr" rtl="0">
              <a:spcBef>
                <a:spcPts val="0"/>
              </a:spcBef>
              <a:spcAft>
                <a:spcPts val="0"/>
              </a:spcAft>
              <a:buSzPts val="2000"/>
              <a:buNone/>
              <a:defRPr sz="2667"/>
            </a:lvl6pPr>
            <a:lvl7pPr lvl="6" algn="ctr" rtl="0">
              <a:spcBef>
                <a:spcPts val="0"/>
              </a:spcBef>
              <a:spcAft>
                <a:spcPts val="0"/>
              </a:spcAft>
              <a:buSzPts val="2000"/>
              <a:buNone/>
              <a:defRPr sz="2667"/>
            </a:lvl7pPr>
            <a:lvl8pPr lvl="7" algn="ctr" rtl="0">
              <a:spcBef>
                <a:spcPts val="0"/>
              </a:spcBef>
              <a:spcAft>
                <a:spcPts val="0"/>
              </a:spcAft>
              <a:buSzPts val="2000"/>
              <a:buNone/>
              <a:defRPr sz="2667"/>
            </a:lvl8pPr>
            <a:lvl9pPr lvl="8" algn="ctr" rtl="0">
              <a:spcBef>
                <a:spcPts val="0"/>
              </a:spcBef>
              <a:spcAft>
                <a:spcPts val="0"/>
              </a:spcAft>
              <a:buSzPts val="2000"/>
              <a:buNone/>
              <a:defRPr sz="2667"/>
            </a:lvl9pPr>
          </a:lstStyle>
          <a:p>
            <a:endParaRPr/>
          </a:p>
        </p:txBody>
      </p:sp>
      <p:sp>
        <p:nvSpPr>
          <p:cNvPr id="2046" name="Google Shape;2046;p24"/>
          <p:cNvSpPr txBox="1">
            <a:spLocks noGrp="1"/>
          </p:cNvSpPr>
          <p:nvPr>
            <p:ph type="subTitle" idx="8"/>
          </p:nvPr>
        </p:nvSpPr>
        <p:spPr>
          <a:xfrm>
            <a:off x="6168300" y="3768633"/>
            <a:ext cx="1596800" cy="1200800"/>
          </a:xfrm>
          <a:prstGeom prst="rect">
            <a:avLst/>
          </a:prstGeom>
        </p:spPr>
        <p:txBody>
          <a:bodyPr spcFirstLastPara="1" wrap="square" lIns="91425" tIns="91425" rIns="91425" bIns="91425" anchor="ctr" anchorCtr="0">
            <a:noAutofit/>
          </a:bodyPr>
          <a:lstStyle>
            <a:lvl1pPr lvl="0" rtl="0">
              <a:lnSpc>
                <a:spcPct val="100000"/>
              </a:lnSpc>
              <a:spcBef>
                <a:spcPts val="0"/>
              </a:spcBef>
              <a:spcAft>
                <a:spcPts val="0"/>
              </a:spcAft>
              <a:buSzPts val="1400"/>
              <a:buAutoNum type="alphaUcPeriod"/>
              <a:defRPr sz="1867"/>
            </a:lvl1pPr>
            <a:lvl2pPr lvl="1" algn="ctr" rtl="0">
              <a:lnSpc>
                <a:spcPct val="100000"/>
              </a:lnSpc>
              <a:spcBef>
                <a:spcPts val="0"/>
              </a:spcBef>
              <a:spcAft>
                <a:spcPts val="0"/>
              </a:spcAft>
              <a:buSzPts val="1400"/>
              <a:buAutoNum type="alphaLcPeriod"/>
              <a:defRPr/>
            </a:lvl2pPr>
            <a:lvl3pPr lvl="2" algn="ctr" rtl="0">
              <a:lnSpc>
                <a:spcPct val="100000"/>
              </a:lnSpc>
              <a:spcBef>
                <a:spcPts val="0"/>
              </a:spcBef>
              <a:spcAft>
                <a:spcPts val="0"/>
              </a:spcAft>
              <a:buSzPts val="1400"/>
              <a:buAutoNum type="romanLcPeriod"/>
              <a:defRPr/>
            </a:lvl3pPr>
            <a:lvl4pPr lvl="3" algn="ctr" rtl="0">
              <a:lnSpc>
                <a:spcPct val="100000"/>
              </a:lnSpc>
              <a:spcBef>
                <a:spcPts val="0"/>
              </a:spcBef>
              <a:spcAft>
                <a:spcPts val="0"/>
              </a:spcAft>
              <a:buSzPts val="1400"/>
              <a:buAutoNum type="arabicPeriod"/>
              <a:defRPr/>
            </a:lvl4pPr>
            <a:lvl5pPr lvl="4" algn="ctr" rtl="0">
              <a:lnSpc>
                <a:spcPct val="100000"/>
              </a:lnSpc>
              <a:spcBef>
                <a:spcPts val="0"/>
              </a:spcBef>
              <a:spcAft>
                <a:spcPts val="0"/>
              </a:spcAft>
              <a:buSzPts val="1400"/>
              <a:buAutoNum type="alphaLcPeriod"/>
              <a:defRPr/>
            </a:lvl5pPr>
            <a:lvl6pPr lvl="5" algn="ctr" rtl="0">
              <a:lnSpc>
                <a:spcPct val="100000"/>
              </a:lnSpc>
              <a:spcBef>
                <a:spcPts val="0"/>
              </a:spcBef>
              <a:spcAft>
                <a:spcPts val="0"/>
              </a:spcAft>
              <a:buSzPts val="1400"/>
              <a:buAutoNum type="romanLcPeriod"/>
              <a:defRPr/>
            </a:lvl6pPr>
            <a:lvl7pPr lvl="6" algn="ctr" rtl="0">
              <a:lnSpc>
                <a:spcPct val="100000"/>
              </a:lnSpc>
              <a:spcBef>
                <a:spcPts val="0"/>
              </a:spcBef>
              <a:spcAft>
                <a:spcPts val="0"/>
              </a:spcAft>
              <a:buSzPts val="1400"/>
              <a:buAutoNum type="arabicPeriod"/>
              <a:defRPr/>
            </a:lvl7pPr>
            <a:lvl8pPr lvl="7" algn="ctr" rtl="0">
              <a:lnSpc>
                <a:spcPct val="100000"/>
              </a:lnSpc>
              <a:spcBef>
                <a:spcPts val="0"/>
              </a:spcBef>
              <a:spcAft>
                <a:spcPts val="0"/>
              </a:spcAft>
              <a:buSzPts val="1400"/>
              <a:buAutoNum type="alphaLcPeriod"/>
              <a:defRPr/>
            </a:lvl8pPr>
            <a:lvl9pPr lvl="8" algn="ctr" rtl="0">
              <a:lnSpc>
                <a:spcPct val="100000"/>
              </a:lnSpc>
              <a:spcBef>
                <a:spcPts val="0"/>
              </a:spcBef>
              <a:spcAft>
                <a:spcPts val="0"/>
              </a:spcAft>
              <a:buSzPts val="1400"/>
              <a:buAutoNum type="romanLcPeriod"/>
              <a:defRPr/>
            </a:lvl9pPr>
          </a:lstStyle>
          <a:p>
            <a:endParaRPr/>
          </a:p>
        </p:txBody>
      </p:sp>
      <p:grpSp>
        <p:nvGrpSpPr>
          <p:cNvPr id="2047" name="Google Shape;2047;p24"/>
          <p:cNvGrpSpPr/>
          <p:nvPr/>
        </p:nvGrpSpPr>
        <p:grpSpPr>
          <a:xfrm rot="8236893">
            <a:off x="-773319" y="-1120200"/>
            <a:ext cx="1547441" cy="2458013"/>
            <a:chOff x="4836950" y="647600"/>
            <a:chExt cx="1160575" cy="1843500"/>
          </a:xfrm>
        </p:grpSpPr>
        <p:sp>
          <p:nvSpPr>
            <p:cNvPr id="2048" name="Google Shape;2048;p24"/>
            <p:cNvSpPr/>
            <p:nvPr/>
          </p:nvSpPr>
          <p:spPr>
            <a:xfrm>
              <a:off x="5305625" y="1783375"/>
              <a:ext cx="459525" cy="703375"/>
            </a:xfrm>
            <a:custGeom>
              <a:avLst/>
              <a:gdLst/>
              <a:ahLst/>
              <a:cxnLst/>
              <a:rect l="l" t="t" r="r" b="b"/>
              <a:pathLst>
                <a:path w="18381" h="28135" extrusionOk="0">
                  <a:moveTo>
                    <a:pt x="18380" y="1"/>
                  </a:moveTo>
                  <a:lnTo>
                    <a:pt x="18380" y="1"/>
                  </a:lnTo>
                  <a:cubicBezTo>
                    <a:pt x="6205" y="9041"/>
                    <a:pt x="1" y="13744"/>
                    <a:pt x="4337" y="27754"/>
                  </a:cubicBezTo>
                  <a:cubicBezTo>
                    <a:pt x="4417" y="28009"/>
                    <a:pt x="4633" y="28134"/>
                    <a:pt x="4845" y="28134"/>
                  </a:cubicBezTo>
                  <a:cubicBezTo>
                    <a:pt x="5077" y="28134"/>
                    <a:pt x="5303" y="27984"/>
                    <a:pt x="5338" y="27687"/>
                  </a:cubicBezTo>
                  <a:cubicBezTo>
                    <a:pt x="7206" y="17180"/>
                    <a:pt x="11108" y="8540"/>
                    <a:pt x="18380"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49" name="Google Shape;2049;p24"/>
            <p:cNvSpPr/>
            <p:nvPr/>
          </p:nvSpPr>
          <p:spPr>
            <a:xfrm>
              <a:off x="4836950" y="1473175"/>
              <a:ext cx="587275" cy="975300"/>
            </a:xfrm>
            <a:custGeom>
              <a:avLst/>
              <a:gdLst/>
              <a:ahLst/>
              <a:cxnLst/>
              <a:rect l="l" t="t" r="r" b="b"/>
              <a:pathLst>
                <a:path w="23491" h="39012" extrusionOk="0">
                  <a:moveTo>
                    <a:pt x="1" y="0"/>
                  </a:moveTo>
                  <a:cubicBezTo>
                    <a:pt x="5438" y="4970"/>
                    <a:pt x="9941" y="12109"/>
                    <a:pt x="13777" y="19481"/>
                  </a:cubicBezTo>
                  <a:cubicBezTo>
                    <a:pt x="17046" y="25785"/>
                    <a:pt x="19748" y="32123"/>
                    <a:pt x="22383" y="38661"/>
                  </a:cubicBezTo>
                  <a:cubicBezTo>
                    <a:pt x="22478" y="38905"/>
                    <a:pt x="22683" y="39011"/>
                    <a:pt x="22889" y="39011"/>
                  </a:cubicBezTo>
                  <a:cubicBezTo>
                    <a:pt x="23189" y="39011"/>
                    <a:pt x="23491" y="38784"/>
                    <a:pt x="23451" y="38428"/>
                  </a:cubicBezTo>
                  <a:cubicBezTo>
                    <a:pt x="23184" y="34658"/>
                    <a:pt x="22750" y="30855"/>
                    <a:pt x="21883" y="27019"/>
                  </a:cubicBezTo>
                  <a:cubicBezTo>
                    <a:pt x="20716" y="21949"/>
                    <a:pt x="18681" y="16679"/>
                    <a:pt x="15612" y="12742"/>
                  </a:cubicBezTo>
                  <a:cubicBezTo>
                    <a:pt x="13911" y="10574"/>
                    <a:pt x="12009" y="8806"/>
                    <a:pt x="10075" y="7239"/>
                  </a:cubicBezTo>
                  <a:cubicBezTo>
                    <a:pt x="6772" y="4503"/>
                    <a:pt x="3403" y="2102"/>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0" name="Google Shape;2050;p24"/>
            <p:cNvSpPr/>
            <p:nvPr/>
          </p:nvSpPr>
          <p:spPr>
            <a:xfrm>
              <a:off x="5288125" y="1393950"/>
              <a:ext cx="216000" cy="1090800"/>
            </a:xfrm>
            <a:custGeom>
              <a:avLst/>
              <a:gdLst/>
              <a:ahLst/>
              <a:cxnLst/>
              <a:rect l="l" t="t" r="r" b="b"/>
              <a:pathLst>
                <a:path w="8640" h="43632" fill="none" extrusionOk="0">
                  <a:moveTo>
                    <a:pt x="0" y="0"/>
                  </a:moveTo>
                  <a:cubicBezTo>
                    <a:pt x="0" y="0"/>
                    <a:pt x="8640" y="19080"/>
                    <a:pt x="5004" y="43631"/>
                  </a:cubicBezTo>
                </a:path>
              </a:pathLst>
            </a:custGeom>
            <a:noFill/>
            <a:ln w="5000" cap="flat"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1" name="Google Shape;2051;p24"/>
            <p:cNvSpPr/>
            <p:nvPr/>
          </p:nvSpPr>
          <p:spPr>
            <a:xfrm>
              <a:off x="5229750" y="1151275"/>
              <a:ext cx="226850" cy="1333475"/>
            </a:xfrm>
            <a:custGeom>
              <a:avLst/>
              <a:gdLst/>
              <a:ahLst/>
              <a:cxnLst/>
              <a:rect l="l" t="t" r="r" b="b"/>
              <a:pathLst>
                <a:path w="9074" h="53339" fill="none" extrusionOk="0">
                  <a:moveTo>
                    <a:pt x="9073" y="0"/>
                  </a:moveTo>
                  <a:cubicBezTo>
                    <a:pt x="9073" y="0"/>
                    <a:pt x="0" y="19314"/>
                    <a:pt x="7372" y="53338"/>
                  </a:cubicBezTo>
                </a:path>
              </a:pathLst>
            </a:custGeom>
            <a:noFill/>
            <a:ln w="5000" cap="flat"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2" name="Google Shape;2052;p24"/>
            <p:cNvSpPr/>
            <p:nvPr/>
          </p:nvSpPr>
          <p:spPr>
            <a:xfrm>
              <a:off x="5174700" y="1917650"/>
              <a:ext cx="239350" cy="567100"/>
            </a:xfrm>
            <a:custGeom>
              <a:avLst/>
              <a:gdLst/>
              <a:ahLst/>
              <a:cxnLst/>
              <a:rect l="l" t="t" r="r" b="b"/>
              <a:pathLst>
                <a:path w="9574" h="22684" fill="none" extrusionOk="0">
                  <a:moveTo>
                    <a:pt x="0" y="0"/>
                  </a:moveTo>
                  <a:cubicBezTo>
                    <a:pt x="0" y="0"/>
                    <a:pt x="8773" y="9374"/>
                    <a:pt x="9574" y="22683"/>
                  </a:cubicBezTo>
                </a:path>
              </a:pathLst>
            </a:custGeom>
            <a:noFill/>
            <a:ln w="5000" cap="flat"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3" name="Google Shape;2053;p24"/>
            <p:cNvSpPr/>
            <p:nvPr/>
          </p:nvSpPr>
          <p:spPr>
            <a:xfrm>
              <a:off x="5352325" y="1633275"/>
              <a:ext cx="252700" cy="844800"/>
            </a:xfrm>
            <a:custGeom>
              <a:avLst/>
              <a:gdLst/>
              <a:ahLst/>
              <a:cxnLst/>
              <a:rect l="l" t="t" r="r" b="b"/>
              <a:pathLst>
                <a:path w="10108" h="33792" fill="none" extrusionOk="0">
                  <a:moveTo>
                    <a:pt x="10108" y="1"/>
                  </a:moveTo>
                  <a:cubicBezTo>
                    <a:pt x="10108" y="1"/>
                    <a:pt x="1" y="10441"/>
                    <a:pt x="2436" y="33791"/>
                  </a:cubicBezTo>
                </a:path>
              </a:pathLst>
            </a:custGeom>
            <a:noFill/>
            <a:ln w="5000" cap="flat" cmpd="sng">
              <a:solidFill>
                <a:schemeClr val="lt2"/>
              </a:solidFill>
              <a:prstDash val="solid"/>
              <a:miter lim="33357"/>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4" name="Google Shape;2054;p24"/>
            <p:cNvSpPr/>
            <p:nvPr/>
          </p:nvSpPr>
          <p:spPr>
            <a:xfrm>
              <a:off x="5412375" y="647600"/>
              <a:ext cx="469525" cy="538750"/>
            </a:xfrm>
            <a:custGeom>
              <a:avLst/>
              <a:gdLst/>
              <a:ahLst/>
              <a:cxnLst/>
              <a:rect l="l" t="t" r="r" b="b"/>
              <a:pathLst>
                <a:path w="18781" h="21550" extrusionOk="0">
                  <a:moveTo>
                    <a:pt x="13122" y="1"/>
                  </a:moveTo>
                  <a:cubicBezTo>
                    <a:pt x="11182" y="1"/>
                    <a:pt x="8721" y="1823"/>
                    <a:pt x="7239" y="2334"/>
                  </a:cubicBezTo>
                  <a:cubicBezTo>
                    <a:pt x="6923" y="2446"/>
                    <a:pt x="6621" y="2490"/>
                    <a:pt x="6324" y="2490"/>
                  </a:cubicBezTo>
                  <a:cubicBezTo>
                    <a:pt x="5649" y="2490"/>
                    <a:pt x="5009" y="2263"/>
                    <a:pt x="4337" y="2101"/>
                  </a:cubicBezTo>
                  <a:cubicBezTo>
                    <a:pt x="3781" y="1932"/>
                    <a:pt x="3017" y="1588"/>
                    <a:pt x="2358" y="1588"/>
                  </a:cubicBezTo>
                  <a:cubicBezTo>
                    <a:pt x="2107" y="1588"/>
                    <a:pt x="1871" y="1638"/>
                    <a:pt x="1668" y="1767"/>
                  </a:cubicBezTo>
                  <a:cubicBezTo>
                    <a:pt x="1568" y="1801"/>
                    <a:pt x="1535" y="1834"/>
                    <a:pt x="1501" y="1867"/>
                  </a:cubicBezTo>
                  <a:cubicBezTo>
                    <a:pt x="1435" y="1967"/>
                    <a:pt x="1401" y="2001"/>
                    <a:pt x="1368" y="2034"/>
                  </a:cubicBezTo>
                  <a:cubicBezTo>
                    <a:pt x="1335" y="2101"/>
                    <a:pt x="1268" y="2168"/>
                    <a:pt x="1234" y="2201"/>
                  </a:cubicBezTo>
                  <a:cubicBezTo>
                    <a:pt x="1101" y="2501"/>
                    <a:pt x="1034" y="2835"/>
                    <a:pt x="934" y="3168"/>
                  </a:cubicBezTo>
                  <a:cubicBezTo>
                    <a:pt x="767" y="3802"/>
                    <a:pt x="734" y="4469"/>
                    <a:pt x="767" y="5136"/>
                  </a:cubicBezTo>
                  <a:cubicBezTo>
                    <a:pt x="834" y="6471"/>
                    <a:pt x="1068" y="7838"/>
                    <a:pt x="1201" y="9139"/>
                  </a:cubicBezTo>
                  <a:cubicBezTo>
                    <a:pt x="1234" y="9273"/>
                    <a:pt x="1234" y="9373"/>
                    <a:pt x="1234" y="9506"/>
                  </a:cubicBezTo>
                  <a:cubicBezTo>
                    <a:pt x="1234" y="9806"/>
                    <a:pt x="1268" y="10040"/>
                    <a:pt x="1268" y="10340"/>
                  </a:cubicBezTo>
                  <a:lnTo>
                    <a:pt x="1268" y="11041"/>
                  </a:lnTo>
                  <a:lnTo>
                    <a:pt x="1268" y="11174"/>
                  </a:lnTo>
                  <a:lnTo>
                    <a:pt x="1268" y="11207"/>
                  </a:lnTo>
                  <a:lnTo>
                    <a:pt x="1268" y="11608"/>
                  </a:lnTo>
                  <a:cubicBezTo>
                    <a:pt x="1268" y="11708"/>
                    <a:pt x="1234" y="11875"/>
                    <a:pt x="1234" y="12008"/>
                  </a:cubicBezTo>
                  <a:cubicBezTo>
                    <a:pt x="1234" y="12141"/>
                    <a:pt x="1201" y="12275"/>
                    <a:pt x="1201" y="12375"/>
                  </a:cubicBezTo>
                  <a:cubicBezTo>
                    <a:pt x="1201" y="12475"/>
                    <a:pt x="1201" y="12608"/>
                    <a:pt x="1168" y="12675"/>
                  </a:cubicBezTo>
                  <a:lnTo>
                    <a:pt x="1034" y="13175"/>
                  </a:lnTo>
                  <a:cubicBezTo>
                    <a:pt x="1034" y="13309"/>
                    <a:pt x="1001" y="13442"/>
                    <a:pt x="934" y="13576"/>
                  </a:cubicBezTo>
                  <a:cubicBezTo>
                    <a:pt x="934" y="13609"/>
                    <a:pt x="901" y="13609"/>
                    <a:pt x="901" y="13642"/>
                  </a:cubicBezTo>
                  <a:cubicBezTo>
                    <a:pt x="868" y="13709"/>
                    <a:pt x="868" y="13809"/>
                    <a:pt x="834" y="13876"/>
                  </a:cubicBezTo>
                  <a:cubicBezTo>
                    <a:pt x="767" y="14043"/>
                    <a:pt x="734" y="14176"/>
                    <a:pt x="667" y="14343"/>
                  </a:cubicBezTo>
                  <a:lnTo>
                    <a:pt x="667" y="14376"/>
                  </a:lnTo>
                  <a:cubicBezTo>
                    <a:pt x="434" y="15277"/>
                    <a:pt x="234" y="16178"/>
                    <a:pt x="100" y="17045"/>
                  </a:cubicBezTo>
                  <a:cubicBezTo>
                    <a:pt x="67" y="17345"/>
                    <a:pt x="34" y="17645"/>
                    <a:pt x="34" y="17879"/>
                  </a:cubicBezTo>
                  <a:cubicBezTo>
                    <a:pt x="0" y="18179"/>
                    <a:pt x="0" y="18446"/>
                    <a:pt x="34" y="18713"/>
                  </a:cubicBezTo>
                  <a:cubicBezTo>
                    <a:pt x="34" y="18946"/>
                    <a:pt x="67" y="19146"/>
                    <a:pt x="100" y="19347"/>
                  </a:cubicBezTo>
                  <a:lnTo>
                    <a:pt x="100" y="19380"/>
                  </a:lnTo>
                  <a:cubicBezTo>
                    <a:pt x="167" y="19613"/>
                    <a:pt x="234" y="19814"/>
                    <a:pt x="334" y="20014"/>
                  </a:cubicBezTo>
                  <a:cubicBezTo>
                    <a:pt x="625" y="20782"/>
                    <a:pt x="1211" y="21550"/>
                    <a:pt x="1974" y="21550"/>
                  </a:cubicBezTo>
                  <a:cubicBezTo>
                    <a:pt x="2172" y="21550"/>
                    <a:pt x="2382" y="21498"/>
                    <a:pt x="2602" y="21381"/>
                  </a:cubicBezTo>
                  <a:cubicBezTo>
                    <a:pt x="3203" y="21115"/>
                    <a:pt x="3569" y="20547"/>
                    <a:pt x="4003" y="20014"/>
                  </a:cubicBezTo>
                  <a:cubicBezTo>
                    <a:pt x="5237" y="18379"/>
                    <a:pt x="6572" y="16878"/>
                    <a:pt x="8106" y="15644"/>
                  </a:cubicBezTo>
                  <a:cubicBezTo>
                    <a:pt x="8573" y="15177"/>
                    <a:pt x="9073" y="14777"/>
                    <a:pt x="9607" y="14376"/>
                  </a:cubicBezTo>
                  <a:lnTo>
                    <a:pt x="10007" y="14143"/>
                  </a:lnTo>
                  <a:lnTo>
                    <a:pt x="10241" y="14009"/>
                  </a:lnTo>
                  <a:cubicBezTo>
                    <a:pt x="10241" y="13976"/>
                    <a:pt x="10274" y="13976"/>
                    <a:pt x="10274" y="13976"/>
                  </a:cubicBezTo>
                  <a:cubicBezTo>
                    <a:pt x="11575" y="13309"/>
                    <a:pt x="13010" y="13009"/>
                    <a:pt x="14377" y="12608"/>
                  </a:cubicBezTo>
                  <a:cubicBezTo>
                    <a:pt x="14411" y="12608"/>
                    <a:pt x="14444" y="12575"/>
                    <a:pt x="14511" y="12575"/>
                  </a:cubicBezTo>
                  <a:cubicBezTo>
                    <a:pt x="14577" y="12508"/>
                    <a:pt x="14711" y="12508"/>
                    <a:pt x="14777" y="12475"/>
                  </a:cubicBezTo>
                  <a:cubicBezTo>
                    <a:pt x="14911" y="12475"/>
                    <a:pt x="15011" y="12442"/>
                    <a:pt x="15111" y="12408"/>
                  </a:cubicBezTo>
                  <a:lnTo>
                    <a:pt x="15511" y="12275"/>
                  </a:lnTo>
                  <a:cubicBezTo>
                    <a:pt x="15678" y="12241"/>
                    <a:pt x="15845" y="12141"/>
                    <a:pt x="16012" y="12075"/>
                  </a:cubicBezTo>
                  <a:cubicBezTo>
                    <a:pt x="17379" y="11441"/>
                    <a:pt x="18780" y="10474"/>
                    <a:pt x="18047" y="9106"/>
                  </a:cubicBezTo>
                  <a:cubicBezTo>
                    <a:pt x="18013" y="9006"/>
                    <a:pt x="17946" y="8939"/>
                    <a:pt x="17813" y="8839"/>
                  </a:cubicBezTo>
                  <a:cubicBezTo>
                    <a:pt x="17379" y="8105"/>
                    <a:pt x="16746" y="7471"/>
                    <a:pt x="16312" y="6704"/>
                  </a:cubicBezTo>
                  <a:cubicBezTo>
                    <a:pt x="15711" y="5537"/>
                    <a:pt x="15378" y="4336"/>
                    <a:pt x="15111" y="3035"/>
                  </a:cubicBezTo>
                  <a:cubicBezTo>
                    <a:pt x="14944" y="2201"/>
                    <a:pt x="15411" y="1267"/>
                    <a:pt x="14711" y="600"/>
                  </a:cubicBezTo>
                  <a:cubicBezTo>
                    <a:pt x="14258" y="171"/>
                    <a:pt x="13714" y="1"/>
                    <a:pt x="1312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5" name="Google Shape;2055;p24"/>
            <p:cNvSpPr/>
            <p:nvPr/>
          </p:nvSpPr>
          <p:spPr>
            <a:xfrm>
              <a:off x="5557250" y="727025"/>
              <a:ext cx="316300" cy="187225"/>
            </a:xfrm>
            <a:custGeom>
              <a:avLst/>
              <a:gdLst/>
              <a:ahLst/>
              <a:cxnLst/>
              <a:rect l="l" t="t" r="r" b="b"/>
              <a:pathLst>
                <a:path w="12652" h="7489" extrusionOk="0">
                  <a:moveTo>
                    <a:pt x="11625" y="0"/>
                  </a:moveTo>
                  <a:cubicBezTo>
                    <a:pt x="9030" y="0"/>
                    <a:pt x="1831" y="2811"/>
                    <a:pt x="643" y="5462"/>
                  </a:cubicBezTo>
                  <a:cubicBezTo>
                    <a:pt x="0" y="6440"/>
                    <a:pt x="857" y="7489"/>
                    <a:pt x="1779" y="7489"/>
                  </a:cubicBezTo>
                  <a:cubicBezTo>
                    <a:pt x="1957" y="7489"/>
                    <a:pt x="2138" y="7450"/>
                    <a:pt x="2311" y="7363"/>
                  </a:cubicBezTo>
                  <a:cubicBezTo>
                    <a:pt x="3645" y="6596"/>
                    <a:pt x="4479" y="4561"/>
                    <a:pt x="5814" y="3594"/>
                  </a:cubicBezTo>
                  <a:cubicBezTo>
                    <a:pt x="8549" y="1392"/>
                    <a:pt x="12652" y="1259"/>
                    <a:pt x="12552" y="392"/>
                  </a:cubicBezTo>
                  <a:cubicBezTo>
                    <a:pt x="12506" y="122"/>
                    <a:pt x="12165" y="0"/>
                    <a:pt x="1162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6" name="Google Shape;2056;p24"/>
            <p:cNvSpPr/>
            <p:nvPr/>
          </p:nvSpPr>
          <p:spPr>
            <a:xfrm>
              <a:off x="5414025" y="688225"/>
              <a:ext cx="257725" cy="498550"/>
            </a:xfrm>
            <a:custGeom>
              <a:avLst/>
              <a:gdLst/>
              <a:ahLst/>
              <a:cxnLst/>
              <a:rect l="l" t="t" r="r" b="b"/>
              <a:pathLst>
                <a:path w="10309" h="19942" extrusionOk="0">
                  <a:moveTo>
                    <a:pt x="2210" y="0"/>
                  </a:moveTo>
                  <a:cubicBezTo>
                    <a:pt x="2011" y="0"/>
                    <a:pt x="1806" y="60"/>
                    <a:pt x="1669" y="142"/>
                  </a:cubicBezTo>
                  <a:cubicBezTo>
                    <a:pt x="1602" y="176"/>
                    <a:pt x="1535" y="209"/>
                    <a:pt x="1502" y="276"/>
                  </a:cubicBezTo>
                  <a:cubicBezTo>
                    <a:pt x="1469" y="342"/>
                    <a:pt x="1435" y="376"/>
                    <a:pt x="1369" y="443"/>
                  </a:cubicBezTo>
                  <a:cubicBezTo>
                    <a:pt x="1335" y="476"/>
                    <a:pt x="1302" y="543"/>
                    <a:pt x="1269" y="576"/>
                  </a:cubicBezTo>
                  <a:cubicBezTo>
                    <a:pt x="1135" y="876"/>
                    <a:pt x="1035" y="1210"/>
                    <a:pt x="968" y="1543"/>
                  </a:cubicBezTo>
                  <a:cubicBezTo>
                    <a:pt x="802" y="2177"/>
                    <a:pt x="768" y="2844"/>
                    <a:pt x="802" y="3511"/>
                  </a:cubicBezTo>
                  <a:cubicBezTo>
                    <a:pt x="835" y="4846"/>
                    <a:pt x="1102" y="6213"/>
                    <a:pt x="1202" y="7514"/>
                  </a:cubicBezTo>
                  <a:cubicBezTo>
                    <a:pt x="1269" y="7648"/>
                    <a:pt x="1269" y="7781"/>
                    <a:pt x="1269" y="7881"/>
                  </a:cubicBezTo>
                  <a:cubicBezTo>
                    <a:pt x="1269" y="8181"/>
                    <a:pt x="1302" y="8415"/>
                    <a:pt x="1302" y="8715"/>
                  </a:cubicBezTo>
                  <a:lnTo>
                    <a:pt x="1302" y="9449"/>
                  </a:lnTo>
                  <a:lnTo>
                    <a:pt x="1302" y="9549"/>
                  </a:lnTo>
                  <a:lnTo>
                    <a:pt x="1302" y="9582"/>
                  </a:lnTo>
                  <a:lnTo>
                    <a:pt x="1302" y="9983"/>
                  </a:lnTo>
                  <a:cubicBezTo>
                    <a:pt x="1302" y="10083"/>
                    <a:pt x="1269" y="10283"/>
                    <a:pt x="1269" y="10383"/>
                  </a:cubicBezTo>
                  <a:cubicBezTo>
                    <a:pt x="1269" y="10516"/>
                    <a:pt x="1202" y="10650"/>
                    <a:pt x="1202" y="10783"/>
                  </a:cubicBezTo>
                  <a:cubicBezTo>
                    <a:pt x="1202" y="10850"/>
                    <a:pt x="1202" y="10983"/>
                    <a:pt x="1168" y="11050"/>
                  </a:cubicBezTo>
                  <a:lnTo>
                    <a:pt x="1035" y="11550"/>
                  </a:lnTo>
                  <a:cubicBezTo>
                    <a:pt x="1035" y="11684"/>
                    <a:pt x="1002" y="11817"/>
                    <a:pt x="968" y="11951"/>
                  </a:cubicBezTo>
                  <a:cubicBezTo>
                    <a:pt x="968" y="11984"/>
                    <a:pt x="935" y="11984"/>
                    <a:pt x="935" y="12017"/>
                  </a:cubicBezTo>
                  <a:cubicBezTo>
                    <a:pt x="935" y="12118"/>
                    <a:pt x="868" y="12184"/>
                    <a:pt x="835" y="12284"/>
                  </a:cubicBezTo>
                  <a:cubicBezTo>
                    <a:pt x="802" y="12451"/>
                    <a:pt x="768" y="12551"/>
                    <a:pt x="668" y="12718"/>
                  </a:cubicBezTo>
                  <a:lnTo>
                    <a:pt x="668" y="12785"/>
                  </a:lnTo>
                  <a:cubicBezTo>
                    <a:pt x="468" y="13652"/>
                    <a:pt x="268" y="14553"/>
                    <a:pt x="134" y="15453"/>
                  </a:cubicBezTo>
                  <a:cubicBezTo>
                    <a:pt x="101" y="15720"/>
                    <a:pt x="34" y="15987"/>
                    <a:pt x="34" y="16287"/>
                  </a:cubicBezTo>
                  <a:cubicBezTo>
                    <a:pt x="1" y="16554"/>
                    <a:pt x="1" y="16821"/>
                    <a:pt x="34" y="17121"/>
                  </a:cubicBezTo>
                  <a:cubicBezTo>
                    <a:pt x="34" y="17321"/>
                    <a:pt x="101" y="17521"/>
                    <a:pt x="134" y="17722"/>
                  </a:cubicBezTo>
                  <a:lnTo>
                    <a:pt x="134" y="17788"/>
                  </a:lnTo>
                  <a:cubicBezTo>
                    <a:pt x="168" y="17988"/>
                    <a:pt x="268" y="18189"/>
                    <a:pt x="335" y="18389"/>
                  </a:cubicBezTo>
                  <a:cubicBezTo>
                    <a:pt x="629" y="19165"/>
                    <a:pt x="1225" y="19942"/>
                    <a:pt x="2018" y="19942"/>
                  </a:cubicBezTo>
                  <a:cubicBezTo>
                    <a:pt x="2212" y="19942"/>
                    <a:pt x="2419" y="19895"/>
                    <a:pt x="2636" y="19790"/>
                  </a:cubicBezTo>
                  <a:cubicBezTo>
                    <a:pt x="3203" y="19490"/>
                    <a:pt x="3604" y="18956"/>
                    <a:pt x="4004" y="18389"/>
                  </a:cubicBezTo>
                  <a:cubicBezTo>
                    <a:pt x="5271" y="16788"/>
                    <a:pt x="6606" y="15286"/>
                    <a:pt x="8140" y="14019"/>
                  </a:cubicBezTo>
                  <a:cubicBezTo>
                    <a:pt x="8607" y="13552"/>
                    <a:pt x="9107" y="13152"/>
                    <a:pt x="9641" y="12785"/>
                  </a:cubicBezTo>
                  <a:lnTo>
                    <a:pt x="10008" y="12518"/>
                  </a:lnTo>
                  <a:cubicBezTo>
                    <a:pt x="10108" y="12484"/>
                    <a:pt x="10175" y="12451"/>
                    <a:pt x="10308" y="12351"/>
                  </a:cubicBezTo>
                  <a:cubicBezTo>
                    <a:pt x="9941" y="11184"/>
                    <a:pt x="9441" y="10049"/>
                    <a:pt x="8707" y="9049"/>
                  </a:cubicBezTo>
                  <a:cubicBezTo>
                    <a:pt x="8474" y="8715"/>
                    <a:pt x="8173" y="8382"/>
                    <a:pt x="7873" y="8115"/>
                  </a:cubicBezTo>
                  <a:cubicBezTo>
                    <a:pt x="7006" y="7181"/>
                    <a:pt x="6005" y="6447"/>
                    <a:pt x="5038" y="5613"/>
                  </a:cubicBezTo>
                  <a:cubicBezTo>
                    <a:pt x="3770" y="4512"/>
                    <a:pt x="2536" y="3211"/>
                    <a:pt x="2102" y="1643"/>
                  </a:cubicBezTo>
                  <a:cubicBezTo>
                    <a:pt x="1969" y="1176"/>
                    <a:pt x="1902" y="709"/>
                    <a:pt x="2169" y="342"/>
                  </a:cubicBezTo>
                  <a:cubicBezTo>
                    <a:pt x="2303" y="209"/>
                    <a:pt x="2369" y="142"/>
                    <a:pt x="2503" y="42"/>
                  </a:cubicBezTo>
                  <a:cubicBezTo>
                    <a:pt x="2469" y="9"/>
                    <a:pt x="2369" y="9"/>
                    <a:pt x="2336" y="9"/>
                  </a:cubicBezTo>
                  <a:cubicBezTo>
                    <a:pt x="2295" y="3"/>
                    <a:pt x="2252" y="0"/>
                    <a:pt x="221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7" name="Google Shape;2057;p24"/>
            <p:cNvSpPr/>
            <p:nvPr/>
          </p:nvSpPr>
          <p:spPr>
            <a:xfrm>
              <a:off x="5406525" y="868575"/>
              <a:ext cx="475375" cy="318200"/>
            </a:xfrm>
            <a:custGeom>
              <a:avLst/>
              <a:gdLst/>
              <a:ahLst/>
              <a:cxnLst/>
              <a:rect l="l" t="t" r="r" b="b"/>
              <a:pathLst>
                <a:path w="19015" h="12728" extrusionOk="0">
                  <a:moveTo>
                    <a:pt x="18114" y="0"/>
                  </a:moveTo>
                  <a:cubicBezTo>
                    <a:pt x="18080" y="400"/>
                    <a:pt x="17847" y="734"/>
                    <a:pt x="17580" y="967"/>
                  </a:cubicBezTo>
                  <a:cubicBezTo>
                    <a:pt x="17238" y="1241"/>
                    <a:pt x="16827" y="1330"/>
                    <a:pt x="16395" y="1330"/>
                  </a:cubicBezTo>
                  <a:cubicBezTo>
                    <a:pt x="15983" y="1330"/>
                    <a:pt x="15552" y="1249"/>
                    <a:pt x="15145" y="1168"/>
                  </a:cubicBezTo>
                  <a:cubicBezTo>
                    <a:pt x="13597" y="876"/>
                    <a:pt x="12018" y="735"/>
                    <a:pt x="10440" y="735"/>
                  </a:cubicBezTo>
                  <a:cubicBezTo>
                    <a:pt x="9672" y="735"/>
                    <a:pt x="8904" y="768"/>
                    <a:pt x="8140" y="834"/>
                  </a:cubicBezTo>
                  <a:cubicBezTo>
                    <a:pt x="5905" y="1067"/>
                    <a:pt x="3670" y="1568"/>
                    <a:pt x="1602" y="2335"/>
                  </a:cubicBezTo>
                  <a:cubicBezTo>
                    <a:pt x="1502" y="2435"/>
                    <a:pt x="1435" y="3603"/>
                    <a:pt x="1435" y="3736"/>
                  </a:cubicBezTo>
                  <a:cubicBezTo>
                    <a:pt x="1335" y="4403"/>
                    <a:pt x="1135" y="4937"/>
                    <a:pt x="935" y="5571"/>
                  </a:cubicBezTo>
                  <a:lnTo>
                    <a:pt x="935" y="5604"/>
                  </a:lnTo>
                  <a:cubicBezTo>
                    <a:pt x="935" y="5637"/>
                    <a:pt x="901" y="5671"/>
                    <a:pt x="901" y="5737"/>
                  </a:cubicBezTo>
                  <a:cubicBezTo>
                    <a:pt x="334" y="7239"/>
                    <a:pt x="1" y="8973"/>
                    <a:pt x="401" y="10508"/>
                  </a:cubicBezTo>
                  <a:lnTo>
                    <a:pt x="401" y="10574"/>
                  </a:lnTo>
                  <a:cubicBezTo>
                    <a:pt x="434" y="10774"/>
                    <a:pt x="501" y="10975"/>
                    <a:pt x="601" y="11175"/>
                  </a:cubicBezTo>
                  <a:cubicBezTo>
                    <a:pt x="896" y="11951"/>
                    <a:pt x="1491" y="12728"/>
                    <a:pt x="2284" y="12728"/>
                  </a:cubicBezTo>
                  <a:cubicBezTo>
                    <a:pt x="2479" y="12728"/>
                    <a:pt x="2686" y="12681"/>
                    <a:pt x="2903" y="12576"/>
                  </a:cubicBezTo>
                  <a:cubicBezTo>
                    <a:pt x="3470" y="12276"/>
                    <a:pt x="3837" y="11742"/>
                    <a:pt x="4270" y="11175"/>
                  </a:cubicBezTo>
                  <a:cubicBezTo>
                    <a:pt x="5505" y="9574"/>
                    <a:pt x="6839" y="8072"/>
                    <a:pt x="8407" y="6805"/>
                  </a:cubicBezTo>
                  <a:cubicBezTo>
                    <a:pt x="9141" y="6171"/>
                    <a:pt x="9941" y="5637"/>
                    <a:pt x="10775" y="5170"/>
                  </a:cubicBezTo>
                  <a:cubicBezTo>
                    <a:pt x="12076" y="4470"/>
                    <a:pt x="13410" y="4103"/>
                    <a:pt x="14745" y="3669"/>
                  </a:cubicBezTo>
                  <a:cubicBezTo>
                    <a:pt x="14811" y="3636"/>
                    <a:pt x="14945" y="3636"/>
                    <a:pt x="15011" y="3603"/>
                  </a:cubicBezTo>
                  <a:cubicBezTo>
                    <a:pt x="15145" y="3603"/>
                    <a:pt x="15245" y="3536"/>
                    <a:pt x="15345" y="3503"/>
                  </a:cubicBezTo>
                  <a:lnTo>
                    <a:pt x="15745" y="3369"/>
                  </a:lnTo>
                  <a:cubicBezTo>
                    <a:pt x="15912" y="3336"/>
                    <a:pt x="16079" y="3269"/>
                    <a:pt x="16246" y="3169"/>
                  </a:cubicBezTo>
                  <a:cubicBezTo>
                    <a:pt x="17580" y="2635"/>
                    <a:pt x="19014" y="1668"/>
                    <a:pt x="18247" y="234"/>
                  </a:cubicBezTo>
                  <a:cubicBezTo>
                    <a:pt x="18180" y="167"/>
                    <a:pt x="18147" y="100"/>
                    <a:pt x="1811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8" name="Google Shape;2058;p24"/>
            <p:cNvSpPr/>
            <p:nvPr/>
          </p:nvSpPr>
          <p:spPr>
            <a:xfrm>
              <a:off x="5576650" y="1298500"/>
              <a:ext cx="395300" cy="378900"/>
            </a:xfrm>
            <a:custGeom>
              <a:avLst/>
              <a:gdLst/>
              <a:ahLst/>
              <a:cxnLst/>
              <a:rect l="l" t="t" r="r" b="b"/>
              <a:pathLst>
                <a:path w="15812" h="15156" extrusionOk="0">
                  <a:moveTo>
                    <a:pt x="4764" y="0"/>
                  </a:moveTo>
                  <a:cubicBezTo>
                    <a:pt x="4665" y="0"/>
                    <a:pt x="4567" y="15"/>
                    <a:pt x="4470" y="49"/>
                  </a:cubicBezTo>
                  <a:cubicBezTo>
                    <a:pt x="4404" y="49"/>
                    <a:pt x="4370" y="49"/>
                    <a:pt x="4337" y="82"/>
                  </a:cubicBezTo>
                  <a:cubicBezTo>
                    <a:pt x="4304" y="115"/>
                    <a:pt x="4237" y="115"/>
                    <a:pt x="4204" y="149"/>
                  </a:cubicBezTo>
                  <a:lnTo>
                    <a:pt x="4070" y="282"/>
                  </a:lnTo>
                  <a:cubicBezTo>
                    <a:pt x="3903" y="482"/>
                    <a:pt x="3803" y="716"/>
                    <a:pt x="3670" y="949"/>
                  </a:cubicBezTo>
                  <a:cubicBezTo>
                    <a:pt x="3403" y="1416"/>
                    <a:pt x="3303" y="1917"/>
                    <a:pt x="3170" y="2417"/>
                  </a:cubicBezTo>
                  <a:cubicBezTo>
                    <a:pt x="2969" y="3451"/>
                    <a:pt x="2903" y="4552"/>
                    <a:pt x="2736" y="5553"/>
                  </a:cubicBezTo>
                  <a:cubicBezTo>
                    <a:pt x="2736" y="5619"/>
                    <a:pt x="2703" y="5753"/>
                    <a:pt x="2703" y="5820"/>
                  </a:cubicBezTo>
                  <a:lnTo>
                    <a:pt x="2569" y="6453"/>
                  </a:lnTo>
                  <a:cubicBezTo>
                    <a:pt x="2536" y="6620"/>
                    <a:pt x="2502" y="6820"/>
                    <a:pt x="2469" y="6987"/>
                  </a:cubicBezTo>
                  <a:cubicBezTo>
                    <a:pt x="2402" y="7054"/>
                    <a:pt x="2402" y="7054"/>
                    <a:pt x="2402" y="7087"/>
                  </a:cubicBezTo>
                  <a:lnTo>
                    <a:pt x="2402" y="7120"/>
                  </a:lnTo>
                  <a:cubicBezTo>
                    <a:pt x="2369" y="7254"/>
                    <a:pt x="2369" y="7321"/>
                    <a:pt x="2336" y="7421"/>
                  </a:cubicBezTo>
                  <a:cubicBezTo>
                    <a:pt x="2302" y="7554"/>
                    <a:pt x="2236" y="7621"/>
                    <a:pt x="2202" y="7754"/>
                  </a:cubicBezTo>
                  <a:cubicBezTo>
                    <a:pt x="2169" y="7821"/>
                    <a:pt x="2135" y="7954"/>
                    <a:pt x="2069" y="8054"/>
                  </a:cubicBezTo>
                  <a:cubicBezTo>
                    <a:pt x="2069" y="8088"/>
                    <a:pt x="2035" y="8155"/>
                    <a:pt x="2002" y="8255"/>
                  </a:cubicBezTo>
                  <a:cubicBezTo>
                    <a:pt x="1969" y="8388"/>
                    <a:pt x="1902" y="8488"/>
                    <a:pt x="1835" y="8622"/>
                  </a:cubicBezTo>
                  <a:cubicBezTo>
                    <a:pt x="1735" y="8722"/>
                    <a:pt x="1702" y="8788"/>
                    <a:pt x="1668" y="8888"/>
                  </a:cubicBezTo>
                  <a:cubicBezTo>
                    <a:pt x="1668" y="8922"/>
                    <a:pt x="1635" y="8922"/>
                    <a:pt x="1635" y="8955"/>
                  </a:cubicBezTo>
                  <a:cubicBezTo>
                    <a:pt x="1568" y="8988"/>
                    <a:pt x="1535" y="9089"/>
                    <a:pt x="1502" y="9122"/>
                  </a:cubicBezTo>
                  <a:cubicBezTo>
                    <a:pt x="1468" y="9222"/>
                    <a:pt x="1368" y="9322"/>
                    <a:pt x="1302" y="9422"/>
                  </a:cubicBezTo>
                  <a:cubicBezTo>
                    <a:pt x="968" y="10056"/>
                    <a:pt x="634" y="10656"/>
                    <a:pt x="368" y="11323"/>
                  </a:cubicBezTo>
                  <a:cubicBezTo>
                    <a:pt x="301" y="11557"/>
                    <a:pt x="201" y="11757"/>
                    <a:pt x="167" y="11957"/>
                  </a:cubicBezTo>
                  <a:lnTo>
                    <a:pt x="34" y="12591"/>
                  </a:lnTo>
                  <a:cubicBezTo>
                    <a:pt x="34" y="12758"/>
                    <a:pt x="1" y="12925"/>
                    <a:pt x="1" y="13091"/>
                  </a:cubicBezTo>
                  <a:cubicBezTo>
                    <a:pt x="1" y="13292"/>
                    <a:pt x="1" y="13458"/>
                    <a:pt x="34" y="13625"/>
                  </a:cubicBezTo>
                  <a:cubicBezTo>
                    <a:pt x="154" y="14377"/>
                    <a:pt x="545" y="15155"/>
                    <a:pt x="1281" y="15155"/>
                  </a:cubicBezTo>
                  <a:cubicBezTo>
                    <a:pt x="1361" y="15155"/>
                    <a:pt x="1446" y="15146"/>
                    <a:pt x="1535" y="15126"/>
                  </a:cubicBezTo>
                  <a:cubicBezTo>
                    <a:pt x="2002" y="14993"/>
                    <a:pt x="2402" y="14659"/>
                    <a:pt x="2836" y="14326"/>
                  </a:cubicBezTo>
                  <a:cubicBezTo>
                    <a:pt x="4070" y="13325"/>
                    <a:pt x="5371" y="12458"/>
                    <a:pt x="6805" y="11790"/>
                  </a:cubicBezTo>
                  <a:cubicBezTo>
                    <a:pt x="7206" y="11557"/>
                    <a:pt x="7673" y="11323"/>
                    <a:pt x="8173" y="11123"/>
                  </a:cubicBezTo>
                  <a:cubicBezTo>
                    <a:pt x="8307" y="11090"/>
                    <a:pt x="8373" y="11023"/>
                    <a:pt x="8507" y="10990"/>
                  </a:cubicBezTo>
                  <a:cubicBezTo>
                    <a:pt x="8573" y="10957"/>
                    <a:pt x="8640" y="10923"/>
                    <a:pt x="8707" y="10923"/>
                  </a:cubicBezTo>
                  <a:lnTo>
                    <a:pt x="8740" y="10923"/>
                  </a:lnTo>
                  <a:cubicBezTo>
                    <a:pt x="9874" y="10623"/>
                    <a:pt x="11008" y="10656"/>
                    <a:pt x="12143" y="10623"/>
                  </a:cubicBezTo>
                  <a:lnTo>
                    <a:pt x="12710" y="10623"/>
                  </a:lnTo>
                  <a:cubicBezTo>
                    <a:pt x="12810" y="10623"/>
                    <a:pt x="12943" y="10590"/>
                    <a:pt x="13010" y="10590"/>
                  </a:cubicBezTo>
                  <a:cubicBezTo>
                    <a:pt x="13143" y="10590"/>
                    <a:pt x="13277" y="10590"/>
                    <a:pt x="13444" y="10556"/>
                  </a:cubicBezTo>
                  <a:cubicBezTo>
                    <a:pt x="14544" y="10323"/>
                    <a:pt x="15812" y="9889"/>
                    <a:pt x="15512" y="8655"/>
                  </a:cubicBezTo>
                  <a:cubicBezTo>
                    <a:pt x="15478" y="8588"/>
                    <a:pt x="15478" y="8555"/>
                    <a:pt x="15412" y="8488"/>
                  </a:cubicBezTo>
                  <a:cubicBezTo>
                    <a:pt x="15212" y="7888"/>
                    <a:pt x="14845" y="7287"/>
                    <a:pt x="14678" y="6620"/>
                  </a:cubicBezTo>
                  <a:cubicBezTo>
                    <a:pt x="14411" y="5619"/>
                    <a:pt x="14411" y="4619"/>
                    <a:pt x="14478" y="3585"/>
                  </a:cubicBezTo>
                  <a:cubicBezTo>
                    <a:pt x="14511" y="2917"/>
                    <a:pt x="15045" y="2250"/>
                    <a:pt x="14644" y="1617"/>
                  </a:cubicBezTo>
                  <a:cubicBezTo>
                    <a:pt x="14225" y="994"/>
                    <a:pt x="13531" y="788"/>
                    <a:pt x="12738" y="788"/>
                  </a:cubicBezTo>
                  <a:cubicBezTo>
                    <a:pt x="11324" y="788"/>
                    <a:pt x="9600" y="1443"/>
                    <a:pt x="8573" y="1550"/>
                  </a:cubicBezTo>
                  <a:cubicBezTo>
                    <a:pt x="8519" y="1554"/>
                    <a:pt x="8466" y="1556"/>
                    <a:pt x="8414" y="1556"/>
                  </a:cubicBezTo>
                  <a:cubicBezTo>
                    <a:pt x="7661" y="1556"/>
                    <a:pt x="7091" y="1126"/>
                    <a:pt x="6405" y="783"/>
                  </a:cubicBezTo>
                  <a:cubicBezTo>
                    <a:pt x="5977" y="526"/>
                    <a:pt x="5353" y="0"/>
                    <a:pt x="476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59" name="Google Shape;2059;p24"/>
            <p:cNvSpPr/>
            <p:nvPr/>
          </p:nvSpPr>
          <p:spPr>
            <a:xfrm>
              <a:off x="5726650" y="1395825"/>
              <a:ext cx="270875" cy="100425"/>
            </a:xfrm>
            <a:custGeom>
              <a:avLst/>
              <a:gdLst/>
              <a:ahLst/>
              <a:cxnLst/>
              <a:rect l="l" t="t" r="r" b="b"/>
              <a:pathLst>
                <a:path w="10835" h="4017" extrusionOk="0">
                  <a:moveTo>
                    <a:pt x="8630" y="0"/>
                  </a:moveTo>
                  <a:cubicBezTo>
                    <a:pt x="6033" y="0"/>
                    <a:pt x="1908" y="779"/>
                    <a:pt x="772" y="2227"/>
                  </a:cubicBezTo>
                  <a:cubicBezTo>
                    <a:pt x="1" y="2936"/>
                    <a:pt x="656" y="4017"/>
                    <a:pt x="1498" y="4017"/>
                  </a:cubicBezTo>
                  <a:cubicBezTo>
                    <a:pt x="1566" y="4017"/>
                    <a:pt x="1636" y="4010"/>
                    <a:pt x="1706" y="3995"/>
                  </a:cubicBezTo>
                  <a:cubicBezTo>
                    <a:pt x="2874" y="3661"/>
                    <a:pt x="3874" y="2260"/>
                    <a:pt x="5109" y="1760"/>
                  </a:cubicBezTo>
                  <a:cubicBezTo>
                    <a:pt x="7544" y="592"/>
                    <a:pt x="10779" y="1326"/>
                    <a:pt x="10813" y="592"/>
                  </a:cubicBezTo>
                  <a:cubicBezTo>
                    <a:pt x="10835" y="193"/>
                    <a:pt x="9922" y="0"/>
                    <a:pt x="8630"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0" name="Google Shape;2060;p24"/>
            <p:cNvSpPr/>
            <p:nvPr/>
          </p:nvSpPr>
          <p:spPr>
            <a:xfrm>
              <a:off x="5575825" y="1300000"/>
              <a:ext cx="218500" cy="378450"/>
            </a:xfrm>
            <a:custGeom>
              <a:avLst/>
              <a:gdLst/>
              <a:ahLst/>
              <a:cxnLst/>
              <a:rect l="l" t="t" r="r" b="b"/>
              <a:pathLst>
                <a:path w="8740" h="15138" extrusionOk="0">
                  <a:moveTo>
                    <a:pt x="4666" y="0"/>
                  </a:moveTo>
                  <a:cubicBezTo>
                    <a:pt x="4592" y="0"/>
                    <a:pt x="4525" y="8"/>
                    <a:pt x="4470" y="22"/>
                  </a:cubicBezTo>
                  <a:cubicBezTo>
                    <a:pt x="4403" y="22"/>
                    <a:pt x="4370" y="22"/>
                    <a:pt x="4337" y="55"/>
                  </a:cubicBezTo>
                  <a:cubicBezTo>
                    <a:pt x="4270" y="89"/>
                    <a:pt x="4237" y="89"/>
                    <a:pt x="4203" y="156"/>
                  </a:cubicBezTo>
                  <a:lnTo>
                    <a:pt x="4070" y="256"/>
                  </a:lnTo>
                  <a:cubicBezTo>
                    <a:pt x="3903" y="489"/>
                    <a:pt x="3770" y="689"/>
                    <a:pt x="3670" y="923"/>
                  </a:cubicBezTo>
                  <a:cubicBezTo>
                    <a:pt x="3403" y="1390"/>
                    <a:pt x="3303" y="1890"/>
                    <a:pt x="3169" y="2390"/>
                  </a:cubicBezTo>
                  <a:cubicBezTo>
                    <a:pt x="2936" y="3425"/>
                    <a:pt x="2902" y="4525"/>
                    <a:pt x="2736" y="5526"/>
                  </a:cubicBezTo>
                  <a:cubicBezTo>
                    <a:pt x="2736" y="5593"/>
                    <a:pt x="2702" y="5726"/>
                    <a:pt x="2702" y="5826"/>
                  </a:cubicBezTo>
                  <a:lnTo>
                    <a:pt x="2569" y="6427"/>
                  </a:lnTo>
                  <a:cubicBezTo>
                    <a:pt x="2535" y="6593"/>
                    <a:pt x="2502" y="6794"/>
                    <a:pt x="2435" y="6994"/>
                  </a:cubicBezTo>
                  <a:cubicBezTo>
                    <a:pt x="2402" y="7027"/>
                    <a:pt x="2402" y="7027"/>
                    <a:pt x="2402" y="7060"/>
                  </a:cubicBezTo>
                  <a:lnTo>
                    <a:pt x="2402" y="7094"/>
                  </a:lnTo>
                  <a:cubicBezTo>
                    <a:pt x="2369" y="7227"/>
                    <a:pt x="2369" y="7327"/>
                    <a:pt x="2335" y="7394"/>
                  </a:cubicBezTo>
                  <a:cubicBezTo>
                    <a:pt x="2269" y="7527"/>
                    <a:pt x="2235" y="7594"/>
                    <a:pt x="2202" y="7728"/>
                  </a:cubicBezTo>
                  <a:cubicBezTo>
                    <a:pt x="2168" y="7828"/>
                    <a:pt x="2102" y="7928"/>
                    <a:pt x="2068" y="8028"/>
                  </a:cubicBezTo>
                  <a:cubicBezTo>
                    <a:pt x="2068" y="8061"/>
                    <a:pt x="2035" y="8161"/>
                    <a:pt x="2002" y="8228"/>
                  </a:cubicBezTo>
                  <a:cubicBezTo>
                    <a:pt x="1935" y="8361"/>
                    <a:pt x="1902" y="8495"/>
                    <a:pt x="1835" y="8595"/>
                  </a:cubicBezTo>
                  <a:cubicBezTo>
                    <a:pt x="1735" y="8695"/>
                    <a:pt x="1701" y="8762"/>
                    <a:pt x="1668" y="8862"/>
                  </a:cubicBezTo>
                  <a:cubicBezTo>
                    <a:pt x="1668" y="8895"/>
                    <a:pt x="1601" y="8895"/>
                    <a:pt x="1601" y="8928"/>
                  </a:cubicBezTo>
                  <a:cubicBezTo>
                    <a:pt x="1568" y="8995"/>
                    <a:pt x="1535" y="9062"/>
                    <a:pt x="1501" y="9095"/>
                  </a:cubicBezTo>
                  <a:cubicBezTo>
                    <a:pt x="1435" y="9195"/>
                    <a:pt x="1368" y="9329"/>
                    <a:pt x="1268" y="9395"/>
                  </a:cubicBezTo>
                  <a:cubicBezTo>
                    <a:pt x="934" y="10029"/>
                    <a:pt x="601" y="10663"/>
                    <a:pt x="367" y="11330"/>
                  </a:cubicBezTo>
                  <a:cubicBezTo>
                    <a:pt x="267" y="11530"/>
                    <a:pt x="200" y="11730"/>
                    <a:pt x="167" y="11931"/>
                  </a:cubicBezTo>
                  <a:lnTo>
                    <a:pt x="34" y="12564"/>
                  </a:lnTo>
                  <a:cubicBezTo>
                    <a:pt x="34" y="12731"/>
                    <a:pt x="0" y="12898"/>
                    <a:pt x="0" y="13065"/>
                  </a:cubicBezTo>
                  <a:cubicBezTo>
                    <a:pt x="0" y="13265"/>
                    <a:pt x="0" y="13432"/>
                    <a:pt x="34" y="13598"/>
                  </a:cubicBezTo>
                  <a:cubicBezTo>
                    <a:pt x="152" y="14341"/>
                    <a:pt x="510" y="15137"/>
                    <a:pt x="1246" y="15137"/>
                  </a:cubicBezTo>
                  <a:cubicBezTo>
                    <a:pt x="1337" y="15137"/>
                    <a:pt x="1433" y="15125"/>
                    <a:pt x="1535" y="15100"/>
                  </a:cubicBezTo>
                  <a:cubicBezTo>
                    <a:pt x="2002" y="14966"/>
                    <a:pt x="2402" y="14666"/>
                    <a:pt x="2836" y="14299"/>
                  </a:cubicBezTo>
                  <a:cubicBezTo>
                    <a:pt x="4070" y="13298"/>
                    <a:pt x="5371" y="12431"/>
                    <a:pt x="6772" y="11764"/>
                  </a:cubicBezTo>
                  <a:cubicBezTo>
                    <a:pt x="7205" y="11530"/>
                    <a:pt x="7672" y="11330"/>
                    <a:pt x="8173" y="11097"/>
                  </a:cubicBezTo>
                  <a:cubicBezTo>
                    <a:pt x="8306" y="11063"/>
                    <a:pt x="8373" y="11030"/>
                    <a:pt x="8506" y="10963"/>
                  </a:cubicBezTo>
                  <a:cubicBezTo>
                    <a:pt x="8573" y="10930"/>
                    <a:pt x="8673" y="10930"/>
                    <a:pt x="8740" y="10897"/>
                  </a:cubicBezTo>
                  <a:cubicBezTo>
                    <a:pt x="8706" y="9896"/>
                    <a:pt x="8540" y="8928"/>
                    <a:pt x="8173" y="8095"/>
                  </a:cubicBezTo>
                  <a:cubicBezTo>
                    <a:pt x="8039" y="7828"/>
                    <a:pt x="7873" y="7527"/>
                    <a:pt x="7706" y="7227"/>
                  </a:cubicBezTo>
                  <a:cubicBezTo>
                    <a:pt x="7239" y="6393"/>
                    <a:pt x="6638" y="5593"/>
                    <a:pt x="6038" y="4826"/>
                  </a:cubicBezTo>
                  <a:cubicBezTo>
                    <a:pt x="5304" y="3725"/>
                    <a:pt x="4570" y="2524"/>
                    <a:pt x="4537" y="1223"/>
                  </a:cubicBezTo>
                  <a:cubicBezTo>
                    <a:pt x="4503" y="889"/>
                    <a:pt x="4537" y="489"/>
                    <a:pt x="4837" y="256"/>
                  </a:cubicBezTo>
                  <a:cubicBezTo>
                    <a:pt x="4904" y="189"/>
                    <a:pt x="5004" y="122"/>
                    <a:pt x="5137" y="89"/>
                  </a:cubicBezTo>
                  <a:cubicBezTo>
                    <a:pt x="5071" y="89"/>
                    <a:pt x="5037" y="55"/>
                    <a:pt x="5004" y="55"/>
                  </a:cubicBezTo>
                  <a:cubicBezTo>
                    <a:pt x="4887" y="16"/>
                    <a:pt x="4769" y="0"/>
                    <a:pt x="4666"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1" name="Google Shape;2061;p24"/>
            <p:cNvSpPr/>
            <p:nvPr/>
          </p:nvSpPr>
          <p:spPr>
            <a:xfrm>
              <a:off x="5575825" y="1473275"/>
              <a:ext cx="396125" cy="204125"/>
            </a:xfrm>
            <a:custGeom>
              <a:avLst/>
              <a:gdLst/>
              <a:ahLst/>
              <a:cxnLst/>
              <a:rect l="l" t="t" r="r" b="b"/>
              <a:pathLst>
                <a:path w="15845" h="8165" extrusionOk="0">
                  <a:moveTo>
                    <a:pt x="4672" y="1"/>
                  </a:moveTo>
                  <a:cubicBezTo>
                    <a:pt x="3917" y="1"/>
                    <a:pt x="3160" y="44"/>
                    <a:pt x="2402" y="129"/>
                  </a:cubicBezTo>
                  <a:cubicBezTo>
                    <a:pt x="2335" y="163"/>
                    <a:pt x="2068" y="1063"/>
                    <a:pt x="2035" y="1130"/>
                  </a:cubicBezTo>
                  <a:cubicBezTo>
                    <a:pt x="1868" y="1631"/>
                    <a:pt x="1601" y="1997"/>
                    <a:pt x="1335" y="2431"/>
                  </a:cubicBezTo>
                  <a:cubicBezTo>
                    <a:pt x="1335" y="2464"/>
                    <a:pt x="1268" y="2464"/>
                    <a:pt x="1268" y="2498"/>
                  </a:cubicBezTo>
                  <a:cubicBezTo>
                    <a:pt x="567" y="3599"/>
                    <a:pt x="0" y="4833"/>
                    <a:pt x="0" y="6100"/>
                  </a:cubicBezTo>
                  <a:cubicBezTo>
                    <a:pt x="0" y="6301"/>
                    <a:pt x="0" y="6467"/>
                    <a:pt x="34" y="6634"/>
                  </a:cubicBezTo>
                  <a:cubicBezTo>
                    <a:pt x="154" y="7386"/>
                    <a:pt x="518" y="8164"/>
                    <a:pt x="1272" y="8164"/>
                  </a:cubicBezTo>
                  <a:cubicBezTo>
                    <a:pt x="1355" y="8164"/>
                    <a:pt x="1442" y="8155"/>
                    <a:pt x="1535" y="8135"/>
                  </a:cubicBezTo>
                  <a:cubicBezTo>
                    <a:pt x="2002" y="8002"/>
                    <a:pt x="2402" y="7668"/>
                    <a:pt x="2836" y="7335"/>
                  </a:cubicBezTo>
                  <a:cubicBezTo>
                    <a:pt x="4070" y="6334"/>
                    <a:pt x="5371" y="5467"/>
                    <a:pt x="6772" y="4799"/>
                  </a:cubicBezTo>
                  <a:cubicBezTo>
                    <a:pt x="7472" y="4466"/>
                    <a:pt x="8173" y="4232"/>
                    <a:pt x="8907" y="3999"/>
                  </a:cubicBezTo>
                  <a:cubicBezTo>
                    <a:pt x="10041" y="3732"/>
                    <a:pt x="11075" y="3732"/>
                    <a:pt x="12209" y="3632"/>
                  </a:cubicBezTo>
                  <a:lnTo>
                    <a:pt x="12709" y="3632"/>
                  </a:lnTo>
                  <a:cubicBezTo>
                    <a:pt x="12809" y="3632"/>
                    <a:pt x="12876" y="3599"/>
                    <a:pt x="13010" y="3599"/>
                  </a:cubicBezTo>
                  <a:cubicBezTo>
                    <a:pt x="13143" y="3599"/>
                    <a:pt x="13243" y="3599"/>
                    <a:pt x="13410" y="3565"/>
                  </a:cubicBezTo>
                  <a:cubicBezTo>
                    <a:pt x="14544" y="3332"/>
                    <a:pt x="15845" y="2898"/>
                    <a:pt x="15511" y="1664"/>
                  </a:cubicBezTo>
                  <a:cubicBezTo>
                    <a:pt x="15511" y="1597"/>
                    <a:pt x="15511" y="1497"/>
                    <a:pt x="15445" y="1464"/>
                  </a:cubicBezTo>
                  <a:cubicBezTo>
                    <a:pt x="15345" y="1731"/>
                    <a:pt x="15111" y="1964"/>
                    <a:pt x="14844" y="2098"/>
                  </a:cubicBezTo>
                  <a:cubicBezTo>
                    <a:pt x="14668" y="2185"/>
                    <a:pt x="14484" y="2222"/>
                    <a:pt x="14296" y="2222"/>
                  </a:cubicBezTo>
                  <a:cubicBezTo>
                    <a:pt x="13842" y="2222"/>
                    <a:pt x="13367" y="2010"/>
                    <a:pt x="12943" y="1797"/>
                  </a:cubicBezTo>
                  <a:cubicBezTo>
                    <a:pt x="11275" y="997"/>
                    <a:pt x="9507" y="463"/>
                    <a:pt x="7672" y="230"/>
                  </a:cubicBezTo>
                  <a:cubicBezTo>
                    <a:pt x="6681" y="77"/>
                    <a:pt x="5679" y="1"/>
                    <a:pt x="4672"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2" name="Google Shape;2062;p24"/>
            <p:cNvSpPr/>
            <p:nvPr/>
          </p:nvSpPr>
          <p:spPr>
            <a:xfrm>
              <a:off x="4892825" y="896250"/>
              <a:ext cx="427825" cy="521825"/>
            </a:xfrm>
            <a:custGeom>
              <a:avLst/>
              <a:gdLst/>
              <a:ahLst/>
              <a:cxnLst/>
              <a:rect l="l" t="t" r="r" b="b"/>
              <a:pathLst>
                <a:path w="17113" h="20873" extrusionOk="0">
                  <a:moveTo>
                    <a:pt x="4570" y="1"/>
                  </a:moveTo>
                  <a:cubicBezTo>
                    <a:pt x="3968" y="1"/>
                    <a:pt x="3426" y="193"/>
                    <a:pt x="3003" y="694"/>
                  </a:cubicBezTo>
                  <a:cubicBezTo>
                    <a:pt x="2369" y="1395"/>
                    <a:pt x="2869" y="2329"/>
                    <a:pt x="2736" y="3196"/>
                  </a:cubicBezTo>
                  <a:cubicBezTo>
                    <a:pt x="2569" y="4530"/>
                    <a:pt x="2336" y="5731"/>
                    <a:pt x="1835" y="6932"/>
                  </a:cubicBezTo>
                  <a:cubicBezTo>
                    <a:pt x="1502" y="7733"/>
                    <a:pt x="968" y="8400"/>
                    <a:pt x="568" y="9167"/>
                  </a:cubicBezTo>
                  <a:cubicBezTo>
                    <a:pt x="668" y="9234"/>
                    <a:pt x="635" y="9334"/>
                    <a:pt x="601" y="9367"/>
                  </a:cubicBezTo>
                  <a:cubicBezTo>
                    <a:pt x="1" y="10802"/>
                    <a:pt x="1302" y="11702"/>
                    <a:pt x="2536" y="12203"/>
                  </a:cubicBezTo>
                  <a:cubicBezTo>
                    <a:pt x="2703" y="12303"/>
                    <a:pt x="2869" y="12336"/>
                    <a:pt x="3003" y="12369"/>
                  </a:cubicBezTo>
                  <a:cubicBezTo>
                    <a:pt x="3136" y="12403"/>
                    <a:pt x="3203" y="12469"/>
                    <a:pt x="3336" y="12503"/>
                  </a:cubicBezTo>
                  <a:cubicBezTo>
                    <a:pt x="3470" y="12536"/>
                    <a:pt x="3537" y="12536"/>
                    <a:pt x="3637" y="12570"/>
                  </a:cubicBezTo>
                  <a:cubicBezTo>
                    <a:pt x="3703" y="12636"/>
                    <a:pt x="3803" y="12636"/>
                    <a:pt x="3870" y="12670"/>
                  </a:cubicBezTo>
                  <a:cubicBezTo>
                    <a:pt x="3937" y="12670"/>
                    <a:pt x="3970" y="12670"/>
                    <a:pt x="3970" y="12703"/>
                  </a:cubicBezTo>
                  <a:cubicBezTo>
                    <a:pt x="5271" y="13037"/>
                    <a:pt x="6505" y="13203"/>
                    <a:pt x="7673" y="13837"/>
                  </a:cubicBezTo>
                  <a:lnTo>
                    <a:pt x="7706" y="13837"/>
                  </a:lnTo>
                  <a:cubicBezTo>
                    <a:pt x="7806" y="13870"/>
                    <a:pt x="7873" y="13904"/>
                    <a:pt x="7940" y="13971"/>
                  </a:cubicBezTo>
                  <a:cubicBezTo>
                    <a:pt x="8040" y="14037"/>
                    <a:pt x="8140" y="14071"/>
                    <a:pt x="8273" y="14171"/>
                  </a:cubicBezTo>
                  <a:cubicBezTo>
                    <a:pt x="8774" y="14504"/>
                    <a:pt x="9207" y="14905"/>
                    <a:pt x="9674" y="15338"/>
                  </a:cubicBezTo>
                  <a:cubicBezTo>
                    <a:pt x="11142" y="16506"/>
                    <a:pt x="12376" y="17907"/>
                    <a:pt x="13610" y="19474"/>
                  </a:cubicBezTo>
                  <a:cubicBezTo>
                    <a:pt x="13977" y="19975"/>
                    <a:pt x="14378" y="20509"/>
                    <a:pt x="14878" y="20742"/>
                  </a:cubicBezTo>
                  <a:cubicBezTo>
                    <a:pt x="15058" y="20832"/>
                    <a:pt x="15229" y="20872"/>
                    <a:pt x="15390" y="20872"/>
                  </a:cubicBezTo>
                  <a:cubicBezTo>
                    <a:pt x="16127" y="20872"/>
                    <a:pt x="16661" y="20029"/>
                    <a:pt x="16879" y="19208"/>
                  </a:cubicBezTo>
                  <a:cubicBezTo>
                    <a:pt x="16980" y="19007"/>
                    <a:pt x="17013" y="18774"/>
                    <a:pt x="17046" y="18540"/>
                  </a:cubicBezTo>
                  <a:lnTo>
                    <a:pt x="17046" y="18507"/>
                  </a:lnTo>
                  <a:cubicBezTo>
                    <a:pt x="17113" y="18307"/>
                    <a:pt x="17113" y="18073"/>
                    <a:pt x="17113" y="17873"/>
                  </a:cubicBezTo>
                  <a:cubicBezTo>
                    <a:pt x="17113" y="17573"/>
                    <a:pt x="17113" y="17340"/>
                    <a:pt x="17046" y="17039"/>
                  </a:cubicBezTo>
                  <a:cubicBezTo>
                    <a:pt x="17013" y="16739"/>
                    <a:pt x="17013" y="16506"/>
                    <a:pt x="16980" y="16239"/>
                  </a:cubicBezTo>
                  <a:cubicBezTo>
                    <a:pt x="16846" y="15372"/>
                    <a:pt x="16613" y="14504"/>
                    <a:pt x="16346" y="13637"/>
                  </a:cubicBezTo>
                  <a:lnTo>
                    <a:pt x="16346" y="13570"/>
                  </a:lnTo>
                  <a:cubicBezTo>
                    <a:pt x="16279" y="13470"/>
                    <a:pt x="16212" y="13303"/>
                    <a:pt x="16179" y="13170"/>
                  </a:cubicBezTo>
                  <a:cubicBezTo>
                    <a:pt x="16146" y="13070"/>
                    <a:pt x="16112" y="13003"/>
                    <a:pt x="16112" y="12903"/>
                  </a:cubicBezTo>
                  <a:cubicBezTo>
                    <a:pt x="16112" y="12870"/>
                    <a:pt x="16046" y="12870"/>
                    <a:pt x="16046" y="12836"/>
                  </a:cubicBezTo>
                  <a:lnTo>
                    <a:pt x="15945" y="12469"/>
                  </a:lnTo>
                  <a:lnTo>
                    <a:pt x="15812" y="11969"/>
                  </a:lnTo>
                  <a:cubicBezTo>
                    <a:pt x="15779" y="11869"/>
                    <a:pt x="15779" y="11736"/>
                    <a:pt x="15779" y="11669"/>
                  </a:cubicBezTo>
                  <a:cubicBezTo>
                    <a:pt x="15712" y="11535"/>
                    <a:pt x="15712" y="11402"/>
                    <a:pt x="15679" y="11269"/>
                  </a:cubicBezTo>
                  <a:cubicBezTo>
                    <a:pt x="15679" y="11169"/>
                    <a:pt x="15645" y="11002"/>
                    <a:pt x="15645" y="10868"/>
                  </a:cubicBezTo>
                  <a:cubicBezTo>
                    <a:pt x="15645" y="10735"/>
                    <a:pt x="15612" y="10635"/>
                    <a:pt x="15612" y="10501"/>
                  </a:cubicBezTo>
                  <a:lnTo>
                    <a:pt x="15612" y="10435"/>
                  </a:lnTo>
                  <a:lnTo>
                    <a:pt x="15612" y="10335"/>
                  </a:lnTo>
                  <a:cubicBezTo>
                    <a:pt x="15612" y="10068"/>
                    <a:pt x="15545" y="9868"/>
                    <a:pt x="15545" y="9601"/>
                  </a:cubicBezTo>
                  <a:lnTo>
                    <a:pt x="15545" y="8767"/>
                  </a:lnTo>
                  <a:lnTo>
                    <a:pt x="15545" y="8400"/>
                  </a:lnTo>
                  <a:cubicBezTo>
                    <a:pt x="15612" y="7099"/>
                    <a:pt x="15745" y="5698"/>
                    <a:pt x="15745" y="4364"/>
                  </a:cubicBezTo>
                  <a:cubicBezTo>
                    <a:pt x="15745" y="3696"/>
                    <a:pt x="15679" y="3029"/>
                    <a:pt x="15512" y="2396"/>
                  </a:cubicBezTo>
                  <a:cubicBezTo>
                    <a:pt x="15412" y="2062"/>
                    <a:pt x="15345" y="1728"/>
                    <a:pt x="15178" y="1495"/>
                  </a:cubicBezTo>
                  <a:cubicBezTo>
                    <a:pt x="15145" y="1428"/>
                    <a:pt x="15078" y="1361"/>
                    <a:pt x="15045" y="1328"/>
                  </a:cubicBezTo>
                  <a:lnTo>
                    <a:pt x="14911" y="1195"/>
                  </a:lnTo>
                  <a:lnTo>
                    <a:pt x="14811" y="1061"/>
                  </a:lnTo>
                  <a:cubicBezTo>
                    <a:pt x="14648" y="972"/>
                    <a:pt x="14472" y="936"/>
                    <a:pt x="14289" y="936"/>
                  </a:cubicBezTo>
                  <a:cubicBezTo>
                    <a:pt x="13649" y="936"/>
                    <a:pt x="12929" y="1380"/>
                    <a:pt x="12410" y="1562"/>
                  </a:cubicBezTo>
                  <a:cubicBezTo>
                    <a:pt x="11751" y="1815"/>
                    <a:pt x="11132" y="2087"/>
                    <a:pt x="10463" y="2087"/>
                  </a:cubicBezTo>
                  <a:cubicBezTo>
                    <a:pt x="10250" y="2087"/>
                    <a:pt x="10033" y="2060"/>
                    <a:pt x="9808" y="1995"/>
                  </a:cubicBezTo>
                  <a:cubicBezTo>
                    <a:pt x="8498" y="1575"/>
                    <a:pt x="6290" y="1"/>
                    <a:pt x="457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3" name="Google Shape;2063;p24"/>
            <p:cNvSpPr/>
            <p:nvPr/>
          </p:nvSpPr>
          <p:spPr>
            <a:xfrm>
              <a:off x="4892825" y="981825"/>
              <a:ext cx="291875" cy="172400"/>
            </a:xfrm>
            <a:custGeom>
              <a:avLst/>
              <a:gdLst/>
              <a:ahLst/>
              <a:cxnLst/>
              <a:rect l="l" t="t" r="r" b="b"/>
              <a:pathLst>
                <a:path w="11675" h="6896" extrusionOk="0">
                  <a:moveTo>
                    <a:pt x="1114" y="1"/>
                  </a:moveTo>
                  <a:cubicBezTo>
                    <a:pt x="503" y="1"/>
                    <a:pt x="121" y="137"/>
                    <a:pt x="101" y="440"/>
                  </a:cubicBezTo>
                  <a:cubicBezTo>
                    <a:pt x="1" y="1341"/>
                    <a:pt x="3770" y="1174"/>
                    <a:pt x="6305" y="3242"/>
                  </a:cubicBezTo>
                  <a:cubicBezTo>
                    <a:pt x="7539" y="4110"/>
                    <a:pt x="8373" y="6111"/>
                    <a:pt x="9641" y="6812"/>
                  </a:cubicBezTo>
                  <a:cubicBezTo>
                    <a:pt x="9769" y="6869"/>
                    <a:pt x="9901" y="6895"/>
                    <a:pt x="10031" y="6895"/>
                  </a:cubicBezTo>
                  <a:cubicBezTo>
                    <a:pt x="10884" y="6895"/>
                    <a:pt x="11674" y="5761"/>
                    <a:pt x="11009" y="4777"/>
                  </a:cubicBezTo>
                  <a:cubicBezTo>
                    <a:pt x="9884" y="2260"/>
                    <a:pt x="3602" y="1"/>
                    <a:pt x="1114"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4" name="Google Shape;2064;p24"/>
            <p:cNvSpPr/>
            <p:nvPr/>
          </p:nvSpPr>
          <p:spPr>
            <a:xfrm>
              <a:off x="5087125" y="919125"/>
              <a:ext cx="235200" cy="498100"/>
            </a:xfrm>
            <a:custGeom>
              <a:avLst/>
              <a:gdLst/>
              <a:ahLst/>
              <a:cxnLst/>
              <a:rect l="l" t="t" r="r" b="b"/>
              <a:pathLst>
                <a:path w="9408" h="19924" extrusionOk="0">
                  <a:moveTo>
                    <a:pt x="6660" y="0"/>
                  </a:moveTo>
                  <a:cubicBezTo>
                    <a:pt x="6602" y="0"/>
                    <a:pt x="6539" y="5"/>
                    <a:pt x="6472" y="13"/>
                  </a:cubicBezTo>
                  <a:cubicBezTo>
                    <a:pt x="6439" y="13"/>
                    <a:pt x="6406" y="80"/>
                    <a:pt x="6372" y="80"/>
                  </a:cubicBezTo>
                  <a:cubicBezTo>
                    <a:pt x="6472" y="113"/>
                    <a:pt x="6572" y="180"/>
                    <a:pt x="6639" y="313"/>
                  </a:cubicBezTo>
                  <a:cubicBezTo>
                    <a:pt x="6906" y="647"/>
                    <a:pt x="6906" y="1147"/>
                    <a:pt x="6772" y="1581"/>
                  </a:cubicBezTo>
                  <a:cubicBezTo>
                    <a:pt x="6439" y="3182"/>
                    <a:pt x="5405" y="4583"/>
                    <a:pt x="4304" y="5750"/>
                  </a:cubicBezTo>
                  <a:cubicBezTo>
                    <a:pt x="3537" y="6618"/>
                    <a:pt x="2636" y="7452"/>
                    <a:pt x="1902" y="8419"/>
                  </a:cubicBezTo>
                  <a:cubicBezTo>
                    <a:pt x="1635" y="8752"/>
                    <a:pt x="1435" y="9086"/>
                    <a:pt x="1202" y="9420"/>
                  </a:cubicBezTo>
                  <a:cubicBezTo>
                    <a:pt x="668" y="10487"/>
                    <a:pt x="234" y="11655"/>
                    <a:pt x="1" y="12889"/>
                  </a:cubicBezTo>
                  <a:cubicBezTo>
                    <a:pt x="101" y="12922"/>
                    <a:pt x="168" y="12955"/>
                    <a:pt x="234" y="12989"/>
                  </a:cubicBezTo>
                  <a:cubicBezTo>
                    <a:pt x="368" y="13089"/>
                    <a:pt x="435" y="13122"/>
                    <a:pt x="568" y="13222"/>
                  </a:cubicBezTo>
                  <a:cubicBezTo>
                    <a:pt x="1068" y="13556"/>
                    <a:pt x="1535" y="13956"/>
                    <a:pt x="2002" y="14390"/>
                  </a:cubicBezTo>
                  <a:cubicBezTo>
                    <a:pt x="3437" y="15557"/>
                    <a:pt x="4704" y="16958"/>
                    <a:pt x="5905" y="18493"/>
                  </a:cubicBezTo>
                  <a:cubicBezTo>
                    <a:pt x="6272" y="18993"/>
                    <a:pt x="6706" y="19560"/>
                    <a:pt x="7206" y="19794"/>
                  </a:cubicBezTo>
                  <a:cubicBezTo>
                    <a:pt x="7386" y="19883"/>
                    <a:pt x="7556" y="19924"/>
                    <a:pt x="7715" y="19924"/>
                  </a:cubicBezTo>
                  <a:cubicBezTo>
                    <a:pt x="8445" y="19924"/>
                    <a:pt x="8961" y="19080"/>
                    <a:pt x="9208" y="18259"/>
                  </a:cubicBezTo>
                  <a:cubicBezTo>
                    <a:pt x="9274" y="18059"/>
                    <a:pt x="9341" y="17826"/>
                    <a:pt x="9374" y="17592"/>
                  </a:cubicBezTo>
                  <a:lnTo>
                    <a:pt x="9374" y="17559"/>
                  </a:lnTo>
                  <a:cubicBezTo>
                    <a:pt x="9408" y="17325"/>
                    <a:pt x="9408" y="17125"/>
                    <a:pt x="9408" y="16925"/>
                  </a:cubicBezTo>
                  <a:cubicBezTo>
                    <a:pt x="9408" y="16625"/>
                    <a:pt x="9408" y="16391"/>
                    <a:pt x="9374" y="16091"/>
                  </a:cubicBezTo>
                  <a:cubicBezTo>
                    <a:pt x="9341" y="15791"/>
                    <a:pt x="9341" y="15557"/>
                    <a:pt x="9274" y="15290"/>
                  </a:cubicBezTo>
                  <a:cubicBezTo>
                    <a:pt x="9174" y="14423"/>
                    <a:pt x="8907" y="13556"/>
                    <a:pt x="8674" y="12655"/>
                  </a:cubicBezTo>
                  <a:lnTo>
                    <a:pt x="8674" y="12622"/>
                  </a:lnTo>
                  <a:cubicBezTo>
                    <a:pt x="8574" y="12488"/>
                    <a:pt x="8540" y="12322"/>
                    <a:pt x="8507" y="12222"/>
                  </a:cubicBezTo>
                  <a:cubicBezTo>
                    <a:pt x="8440" y="12122"/>
                    <a:pt x="8407" y="12055"/>
                    <a:pt x="8407" y="11955"/>
                  </a:cubicBezTo>
                  <a:cubicBezTo>
                    <a:pt x="8407" y="11921"/>
                    <a:pt x="8374" y="11921"/>
                    <a:pt x="8374" y="11888"/>
                  </a:cubicBezTo>
                  <a:lnTo>
                    <a:pt x="8240" y="11488"/>
                  </a:lnTo>
                  <a:lnTo>
                    <a:pt x="8107" y="10987"/>
                  </a:lnTo>
                  <a:cubicBezTo>
                    <a:pt x="8073" y="10921"/>
                    <a:pt x="8073" y="10787"/>
                    <a:pt x="8073" y="10721"/>
                  </a:cubicBezTo>
                  <a:cubicBezTo>
                    <a:pt x="8040" y="10587"/>
                    <a:pt x="8040" y="10454"/>
                    <a:pt x="8007" y="10320"/>
                  </a:cubicBezTo>
                  <a:cubicBezTo>
                    <a:pt x="8007" y="10220"/>
                    <a:pt x="7940" y="10053"/>
                    <a:pt x="7940" y="9920"/>
                  </a:cubicBezTo>
                  <a:cubicBezTo>
                    <a:pt x="7940" y="9787"/>
                    <a:pt x="7907" y="9653"/>
                    <a:pt x="7907" y="9520"/>
                  </a:cubicBezTo>
                  <a:lnTo>
                    <a:pt x="7907" y="9486"/>
                  </a:lnTo>
                  <a:lnTo>
                    <a:pt x="7907" y="9386"/>
                  </a:lnTo>
                  <a:cubicBezTo>
                    <a:pt x="7907" y="9119"/>
                    <a:pt x="7873" y="8919"/>
                    <a:pt x="7873" y="8652"/>
                  </a:cubicBezTo>
                  <a:lnTo>
                    <a:pt x="7873" y="7818"/>
                  </a:lnTo>
                  <a:lnTo>
                    <a:pt x="7873" y="7452"/>
                  </a:lnTo>
                  <a:cubicBezTo>
                    <a:pt x="7907" y="6151"/>
                    <a:pt x="8073" y="4750"/>
                    <a:pt x="8073" y="3415"/>
                  </a:cubicBezTo>
                  <a:cubicBezTo>
                    <a:pt x="8073" y="2748"/>
                    <a:pt x="7973" y="2081"/>
                    <a:pt x="7807" y="1447"/>
                  </a:cubicBezTo>
                  <a:cubicBezTo>
                    <a:pt x="7740" y="1114"/>
                    <a:pt x="7640" y="780"/>
                    <a:pt x="7473" y="513"/>
                  </a:cubicBezTo>
                  <a:cubicBezTo>
                    <a:pt x="7440" y="480"/>
                    <a:pt x="7406" y="413"/>
                    <a:pt x="7373" y="346"/>
                  </a:cubicBezTo>
                  <a:lnTo>
                    <a:pt x="7239" y="246"/>
                  </a:lnTo>
                  <a:lnTo>
                    <a:pt x="7106" y="113"/>
                  </a:lnTo>
                  <a:cubicBezTo>
                    <a:pt x="6981" y="38"/>
                    <a:pt x="6837" y="0"/>
                    <a:pt x="666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5" name="Google Shape;2065;p24"/>
            <p:cNvSpPr/>
            <p:nvPr/>
          </p:nvSpPr>
          <p:spPr>
            <a:xfrm>
              <a:off x="4892000" y="1124575"/>
              <a:ext cx="434500" cy="295100"/>
            </a:xfrm>
            <a:custGeom>
              <a:avLst/>
              <a:gdLst/>
              <a:ahLst/>
              <a:cxnLst/>
              <a:rect l="l" t="t" r="r" b="b"/>
              <a:pathLst>
                <a:path w="17380" h="11804" extrusionOk="0">
                  <a:moveTo>
                    <a:pt x="701" y="1"/>
                  </a:moveTo>
                  <a:lnTo>
                    <a:pt x="567" y="234"/>
                  </a:lnTo>
                  <a:cubicBezTo>
                    <a:pt x="0" y="1735"/>
                    <a:pt x="1368" y="2603"/>
                    <a:pt x="2569" y="3070"/>
                  </a:cubicBezTo>
                  <a:cubicBezTo>
                    <a:pt x="2736" y="3170"/>
                    <a:pt x="2902" y="3203"/>
                    <a:pt x="3036" y="3236"/>
                  </a:cubicBezTo>
                  <a:cubicBezTo>
                    <a:pt x="3169" y="3270"/>
                    <a:pt x="3303" y="3336"/>
                    <a:pt x="3369" y="3370"/>
                  </a:cubicBezTo>
                  <a:cubicBezTo>
                    <a:pt x="3503" y="3403"/>
                    <a:pt x="3570" y="3403"/>
                    <a:pt x="3670" y="3437"/>
                  </a:cubicBezTo>
                  <a:cubicBezTo>
                    <a:pt x="3736" y="3503"/>
                    <a:pt x="3836" y="3503"/>
                    <a:pt x="3903" y="3537"/>
                  </a:cubicBezTo>
                  <a:cubicBezTo>
                    <a:pt x="5171" y="3870"/>
                    <a:pt x="6338" y="4170"/>
                    <a:pt x="7539" y="4771"/>
                  </a:cubicBezTo>
                  <a:cubicBezTo>
                    <a:pt x="8340" y="5204"/>
                    <a:pt x="9074" y="5671"/>
                    <a:pt x="9741" y="6239"/>
                  </a:cubicBezTo>
                  <a:cubicBezTo>
                    <a:pt x="11208" y="7406"/>
                    <a:pt x="12476" y="8840"/>
                    <a:pt x="13677" y="10375"/>
                  </a:cubicBezTo>
                  <a:cubicBezTo>
                    <a:pt x="14044" y="10875"/>
                    <a:pt x="14477" y="11409"/>
                    <a:pt x="14978" y="11676"/>
                  </a:cubicBezTo>
                  <a:cubicBezTo>
                    <a:pt x="15154" y="11764"/>
                    <a:pt x="15320" y="11803"/>
                    <a:pt x="15477" y="11803"/>
                  </a:cubicBezTo>
                  <a:cubicBezTo>
                    <a:pt x="16212" y="11803"/>
                    <a:pt x="16732" y="10933"/>
                    <a:pt x="16979" y="10108"/>
                  </a:cubicBezTo>
                  <a:cubicBezTo>
                    <a:pt x="17046" y="9908"/>
                    <a:pt x="17079" y="9708"/>
                    <a:pt x="17146" y="9441"/>
                  </a:cubicBezTo>
                  <a:lnTo>
                    <a:pt x="17146" y="9407"/>
                  </a:lnTo>
                  <a:cubicBezTo>
                    <a:pt x="17379" y="7840"/>
                    <a:pt x="17013" y="6105"/>
                    <a:pt x="16479" y="4604"/>
                  </a:cubicBezTo>
                  <a:cubicBezTo>
                    <a:pt x="16479" y="4571"/>
                    <a:pt x="16412" y="4537"/>
                    <a:pt x="16412" y="4504"/>
                  </a:cubicBezTo>
                  <a:lnTo>
                    <a:pt x="16412" y="4437"/>
                  </a:lnTo>
                  <a:cubicBezTo>
                    <a:pt x="16212" y="3837"/>
                    <a:pt x="16012" y="3336"/>
                    <a:pt x="15878" y="2669"/>
                  </a:cubicBezTo>
                  <a:cubicBezTo>
                    <a:pt x="15845" y="2536"/>
                    <a:pt x="15745" y="1402"/>
                    <a:pt x="15678" y="1335"/>
                  </a:cubicBezTo>
                  <a:cubicBezTo>
                    <a:pt x="13744" y="668"/>
                    <a:pt x="11742" y="334"/>
                    <a:pt x="9707" y="234"/>
                  </a:cubicBezTo>
                  <a:cubicBezTo>
                    <a:pt x="9473" y="227"/>
                    <a:pt x="9239" y="223"/>
                    <a:pt x="9006" y="223"/>
                  </a:cubicBezTo>
                  <a:cubicBezTo>
                    <a:pt x="7112" y="223"/>
                    <a:pt x="5244" y="467"/>
                    <a:pt x="3403" y="1001"/>
                  </a:cubicBezTo>
                  <a:cubicBezTo>
                    <a:pt x="3019" y="1111"/>
                    <a:pt x="2585" y="1221"/>
                    <a:pt x="2173" y="1221"/>
                  </a:cubicBezTo>
                  <a:cubicBezTo>
                    <a:pt x="1832" y="1221"/>
                    <a:pt x="1506" y="1146"/>
                    <a:pt x="1235" y="935"/>
                  </a:cubicBezTo>
                  <a:cubicBezTo>
                    <a:pt x="968" y="735"/>
                    <a:pt x="768" y="368"/>
                    <a:pt x="70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6" name="Google Shape;2066;p24"/>
            <p:cNvSpPr/>
            <p:nvPr/>
          </p:nvSpPr>
          <p:spPr>
            <a:xfrm>
              <a:off x="4876975" y="1577850"/>
              <a:ext cx="326925" cy="371600"/>
            </a:xfrm>
            <a:custGeom>
              <a:avLst/>
              <a:gdLst/>
              <a:ahLst/>
              <a:cxnLst/>
              <a:rect l="l" t="t" r="r" b="b"/>
              <a:pathLst>
                <a:path w="13077" h="14864" extrusionOk="0">
                  <a:moveTo>
                    <a:pt x="9771" y="1"/>
                  </a:moveTo>
                  <a:cubicBezTo>
                    <a:pt x="9287" y="1"/>
                    <a:pt x="8740" y="531"/>
                    <a:pt x="8340" y="817"/>
                  </a:cubicBezTo>
                  <a:cubicBezTo>
                    <a:pt x="7784" y="1218"/>
                    <a:pt x="7314" y="1591"/>
                    <a:pt x="6665" y="1591"/>
                  </a:cubicBezTo>
                  <a:cubicBezTo>
                    <a:pt x="6613" y="1591"/>
                    <a:pt x="6560" y="1589"/>
                    <a:pt x="6506" y="1584"/>
                  </a:cubicBezTo>
                  <a:cubicBezTo>
                    <a:pt x="5670" y="1500"/>
                    <a:pt x="4338" y="894"/>
                    <a:pt x="3197" y="894"/>
                  </a:cubicBezTo>
                  <a:cubicBezTo>
                    <a:pt x="2515" y="894"/>
                    <a:pt x="1901" y="1110"/>
                    <a:pt x="1502" y="1784"/>
                  </a:cubicBezTo>
                  <a:cubicBezTo>
                    <a:pt x="1135" y="2418"/>
                    <a:pt x="1569" y="3085"/>
                    <a:pt x="1569" y="3719"/>
                  </a:cubicBezTo>
                  <a:cubicBezTo>
                    <a:pt x="1569" y="4753"/>
                    <a:pt x="1469" y="5720"/>
                    <a:pt x="1235" y="6721"/>
                  </a:cubicBezTo>
                  <a:cubicBezTo>
                    <a:pt x="1068" y="7388"/>
                    <a:pt x="735" y="7955"/>
                    <a:pt x="501" y="8589"/>
                  </a:cubicBezTo>
                  <a:cubicBezTo>
                    <a:pt x="401" y="8589"/>
                    <a:pt x="401" y="8656"/>
                    <a:pt x="335" y="8722"/>
                  </a:cubicBezTo>
                  <a:cubicBezTo>
                    <a:pt x="1" y="9923"/>
                    <a:pt x="1068" y="10323"/>
                    <a:pt x="1969" y="10490"/>
                  </a:cubicBezTo>
                  <a:cubicBezTo>
                    <a:pt x="2102" y="10557"/>
                    <a:pt x="2236" y="10557"/>
                    <a:pt x="2336" y="10557"/>
                  </a:cubicBezTo>
                  <a:cubicBezTo>
                    <a:pt x="2436" y="10557"/>
                    <a:pt x="2503" y="10557"/>
                    <a:pt x="2603" y="10590"/>
                  </a:cubicBezTo>
                  <a:lnTo>
                    <a:pt x="3103" y="10590"/>
                  </a:lnTo>
                  <a:cubicBezTo>
                    <a:pt x="4071" y="10624"/>
                    <a:pt x="4971" y="10557"/>
                    <a:pt x="5872" y="10790"/>
                  </a:cubicBezTo>
                  <a:lnTo>
                    <a:pt x="5939" y="10790"/>
                  </a:lnTo>
                  <a:cubicBezTo>
                    <a:pt x="5972" y="10790"/>
                    <a:pt x="6072" y="10824"/>
                    <a:pt x="6105" y="10824"/>
                  </a:cubicBezTo>
                  <a:lnTo>
                    <a:pt x="6339" y="10957"/>
                  </a:lnTo>
                  <a:cubicBezTo>
                    <a:pt x="6706" y="11124"/>
                    <a:pt x="7106" y="11391"/>
                    <a:pt x="7473" y="11624"/>
                  </a:cubicBezTo>
                  <a:cubicBezTo>
                    <a:pt x="8607" y="12258"/>
                    <a:pt x="9641" y="13125"/>
                    <a:pt x="10642" y="14093"/>
                  </a:cubicBezTo>
                  <a:cubicBezTo>
                    <a:pt x="10975" y="14393"/>
                    <a:pt x="11276" y="14760"/>
                    <a:pt x="11676" y="14827"/>
                  </a:cubicBezTo>
                  <a:cubicBezTo>
                    <a:pt x="11758" y="14851"/>
                    <a:pt x="11836" y="14863"/>
                    <a:pt x="11910" y="14863"/>
                  </a:cubicBezTo>
                  <a:cubicBezTo>
                    <a:pt x="12538" y="14863"/>
                    <a:pt x="12921" y="14041"/>
                    <a:pt x="13010" y="13326"/>
                  </a:cubicBezTo>
                  <a:cubicBezTo>
                    <a:pt x="13077" y="13159"/>
                    <a:pt x="13077" y="12992"/>
                    <a:pt x="13077" y="12792"/>
                  </a:cubicBezTo>
                  <a:cubicBezTo>
                    <a:pt x="13077" y="12625"/>
                    <a:pt x="13077" y="12458"/>
                    <a:pt x="13010" y="12291"/>
                  </a:cubicBezTo>
                  <a:cubicBezTo>
                    <a:pt x="13010" y="12091"/>
                    <a:pt x="12977" y="11891"/>
                    <a:pt x="12944" y="11658"/>
                  </a:cubicBezTo>
                  <a:cubicBezTo>
                    <a:pt x="12910" y="11458"/>
                    <a:pt x="12843" y="11257"/>
                    <a:pt x="12810" y="11091"/>
                  </a:cubicBezTo>
                  <a:cubicBezTo>
                    <a:pt x="12643" y="10423"/>
                    <a:pt x="12410" y="9790"/>
                    <a:pt x="12143" y="9223"/>
                  </a:cubicBezTo>
                  <a:cubicBezTo>
                    <a:pt x="12110" y="9123"/>
                    <a:pt x="12010" y="8989"/>
                    <a:pt x="11976" y="8922"/>
                  </a:cubicBezTo>
                  <a:cubicBezTo>
                    <a:pt x="11943" y="8889"/>
                    <a:pt x="11943" y="8789"/>
                    <a:pt x="11909" y="8756"/>
                  </a:cubicBezTo>
                  <a:cubicBezTo>
                    <a:pt x="11909" y="8722"/>
                    <a:pt x="11843" y="8722"/>
                    <a:pt x="11843" y="8722"/>
                  </a:cubicBezTo>
                  <a:lnTo>
                    <a:pt x="11709" y="8455"/>
                  </a:lnTo>
                  <a:cubicBezTo>
                    <a:pt x="11676" y="8322"/>
                    <a:pt x="11643" y="8222"/>
                    <a:pt x="11609" y="8122"/>
                  </a:cubicBezTo>
                  <a:cubicBezTo>
                    <a:pt x="11543" y="8055"/>
                    <a:pt x="11543" y="7955"/>
                    <a:pt x="11509" y="7922"/>
                  </a:cubicBezTo>
                  <a:cubicBezTo>
                    <a:pt x="11476" y="7822"/>
                    <a:pt x="11476" y="7755"/>
                    <a:pt x="11442" y="7621"/>
                  </a:cubicBezTo>
                  <a:cubicBezTo>
                    <a:pt x="11376" y="7555"/>
                    <a:pt x="11376" y="7421"/>
                    <a:pt x="11342" y="7288"/>
                  </a:cubicBezTo>
                  <a:cubicBezTo>
                    <a:pt x="11342" y="7221"/>
                    <a:pt x="11309" y="7121"/>
                    <a:pt x="11309" y="7054"/>
                  </a:cubicBezTo>
                  <a:lnTo>
                    <a:pt x="11309" y="6988"/>
                  </a:lnTo>
                  <a:lnTo>
                    <a:pt x="11309" y="6921"/>
                  </a:lnTo>
                  <a:cubicBezTo>
                    <a:pt x="11276" y="6754"/>
                    <a:pt x="11276" y="6554"/>
                    <a:pt x="11242" y="6387"/>
                  </a:cubicBezTo>
                  <a:cubicBezTo>
                    <a:pt x="11176" y="6154"/>
                    <a:pt x="11176" y="5954"/>
                    <a:pt x="11142" y="5753"/>
                  </a:cubicBezTo>
                  <a:cubicBezTo>
                    <a:pt x="11142" y="5653"/>
                    <a:pt x="11142" y="5553"/>
                    <a:pt x="11109" y="5453"/>
                  </a:cubicBezTo>
                  <a:cubicBezTo>
                    <a:pt x="11009" y="4453"/>
                    <a:pt x="11042" y="3385"/>
                    <a:pt x="10942" y="2384"/>
                  </a:cubicBezTo>
                  <a:cubicBezTo>
                    <a:pt x="10842" y="1884"/>
                    <a:pt x="10775" y="1384"/>
                    <a:pt x="10609" y="917"/>
                  </a:cubicBezTo>
                  <a:cubicBezTo>
                    <a:pt x="10508" y="650"/>
                    <a:pt x="10442" y="450"/>
                    <a:pt x="10308" y="283"/>
                  </a:cubicBezTo>
                  <a:cubicBezTo>
                    <a:pt x="10275" y="250"/>
                    <a:pt x="10275" y="216"/>
                    <a:pt x="10242" y="149"/>
                  </a:cubicBezTo>
                  <a:cubicBezTo>
                    <a:pt x="10175" y="116"/>
                    <a:pt x="10142" y="116"/>
                    <a:pt x="10142" y="83"/>
                  </a:cubicBezTo>
                  <a:cubicBezTo>
                    <a:pt x="10108" y="49"/>
                    <a:pt x="10075" y="49"/>
                    <a:pt x="10008" y="49"/>
                  </a:cubicBezTo>
                  <a:cubicBezTo>
                    <a:pt x="9931" y="16"/>
                    <a:pt x="9852" y="1"/>
                    <a:pt x="977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7" name="Google Shape;2067;p24"/>
            <p:cNvSpPr/>
            <p:nvPr/>
          </p:nvSpPr>
          <p:spPr>
            <a:xfrm>
              <a:off x="4864475" y="1677350"/>
              <a:ext cx="222850" cy="97025"/>
            </a:xfrm>
            <a:custGeom>
              <a:avLst/>
              <a:gdLst/>
              <a:ahLst/>
              <a:cxnLst/>
              <a:rect l="l" t="t" r="r" b="b"/>
              <a:pathLst>
                <a:path w="8914" h="3881" extrusionOk="0">
                  <a:moveTo>
                    <a:pt x="2075" y="1"/>
                  </a:moveTo>
                  <a:cubicBezTo>
                    <a:pt x="881" y="1"/>
                    <a:pt x="1" y="213"/>
                    <a:pt x="1" y="639"/>
                  </a:cubicBezTo>
                  <a:cubicBezTo>
                    <a:pt x="1" y="1340"/>
                    <a:pt x="2736" y="606"/>
                    <a:pt x="4737" y="1707"/>
                  </a:cubicBezTo>
                  <a:cubicBezTo>
                    <a:pt x="5671" y="2174"/>
                    <a:pt x="6472" y="3575"/>
                    <a:pt x="7406" y="3875"/>
                  </a:cubicBezTo>
                  <a:cubicBezTo>
                    <a:pt x="7435" y="3879"/>
                    <a:pt x="7464" y="3881"/>
                    <a:pt x="7493" y="3881"/>
                  </a:cubicBezTo>
                  <a:cubicBezTo>
                    <a:pt x="8201" y="3881"/>
                    <a:pt x="8914" y="2746"/>
                    <a:pt x="8273" y="2074"/>
                  </a:cubicBezTo>
                  <a:cubicBezTo>
                    <a:pt x="7435" y="698"/>
                    <a:pt x="4240" y="1"/>
                    <a:pt x="207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8" name="Google Shape;2068;p24"/>
            <p:cNvSpPr/>
            <p:nvPr/>
          </p:nvSpPr>
          <p:spPr>
            <a:xfrm>
              <a:off x="5024600" y="1581075"/>
              <a:ext cx="179300" cy="371500"/>
            </a:xfrm>
            <a:custGeom>
              <a:avLst/>
              <a:gdLst/>
              <a:ahLst/>
              <a:cxnLst/>
              <a:rect l="l" t="t" r="r" b="b"/>
              <a:pathLst>
                <a:path w="7172" h="14860" extrusionOk="0">
                  <a:moveTo>
                    <a:pt x="3970" y="1"/>
                  </a:moveTo>
                  <a:cubicBezTo>
                    <a:pt x="3881" y="1"/>
                    <a:pt x="3775" y="24"/>
                    <a:pt x="3669" y="87"/>
                  </a:cubicBezTo>
                  <a:cubicBezTo>
                    <a:pt x="3603" y="87"/>
                    <a:pt x="3569" y="121"/>
                    <a:pt x="3569" y="121"/>
                  </a:cubicBezTo>
                  <a:lnTo>
                    <a:pt x="3836" y="254"/>
                  </a:lnTo>
                  <a:cubicBezTo>
                    <a:pt x="4036" y="454"/>
                    <a:pt x="4070" y="821"/>
                    <a:pt x="4036" y="1188"/>
                  </a:cubicBezTo>
                  <a:cubicBezTo>
                    <a:pt x="3903" y="2489"/>
                    <a:pt x="3269" y="3690"/>
                    <a:pt x="2602" y="4791"/>
                  </a:cubicBezTo>
                  <a:cubicBezTo>
                    <a:pt x="2102" y="5591"/>
                    <a:pt x="1535" y="6358"/>
                    <a:pt x="1068" y="7259"/>
                  </a:cubicBezTo>
                  <a:cubicBezTo>
                    <a:pt x="901" y="7526"/>
                    <a:pt x="767" y="7826"/>
                    <a:pt x="667" y="8126"/>
                  </a:cubicBezTo>
                  <a:cubicBezTo>
                    <a:pt x="267" y="8827"/>
                    <a:pt x="67" y="9727"/>
                    <a:pt x="0" y="10761"/>
                  </a:cubicBezTo>
                  <a:cubicBezTo>
                    <a:pt x="67" y="10795"/>
                    <a:pt x="100" y="10795"/>
                    <a:pt x="200" y="10828"/>
                  </a:cubicBezTo>
                  <a:lnTo>
                    <a:pt x="434" y="10962"/>
                  </a:lnTo>
                  <a:cubicBezTo>
                    <a:pt x="834" y="11128"/>
                    <a:pt x="1201" y="11362"/>
                    <a:pt x="1568" y="11629"/>
                  </a:cubicBezTo>
                  <a:cubicBezTo>
                    <a:pt x="2702" y="12229"/>
                    <a:pt x="3736" y="13130"/>
                    <a:pt x="4737" y="14097"/>
                  </a:cubicBezTo>
                  <a:cubicBezTo>
                    <a:pt x="5070" y="14364"/>
                    <a:pt x="5371" y="14764"/>
                    <a:pt x="5771" y="14831"/>
                  </a:cubicBezTo>
                  <a:cubicBezTo>
                    <a:pt x="5845" y="14850"/>
                    <a:pt x="5915" y="14859"/>
                    <a:pt x="5983" y="14859"/>
                  </a:cubicBezTo>
                  <a:cubicBezTo>
                    <a:pt x="6624" y="14859"/>
                    <a:pt x="7015" y="14054"/>
                    <a:pt x="7105" y="13330"/>
                  </a:cubicBezTo>
                  <a:cubicBezTo>
                    <a:pt x="7172" y="13163"/>
                    <a:pt x="7172" y="12996"/>
                    <a:pt x="7172" y="12796"/>
                  </a:cubicBezTo>
                  <a:cubicBezTo>
                    <a:pt x="7172" y="12629"/>
                    <a:pt x="7172" y="12463"/>
                    <a:pt x="7105" y="12296"/>
                  </a:cubicBezTo>
                  <a:cubicBezTo>
                    <a:pt x="7105" y="12096"/>
                    <a:pt x="7072" y="11862"/>
                    <a:pt x="7039" y="11662"/>
                  </a:cubicBezTo>
                  <a:cubicBezTo>
                    <a:pt x="7005" y="11462"/>
                    <a:pt x="6938" y="11262"/>
                    <a:pt x="6905" y="11095"/>
                  </a:cubicBezTo>
                  <a:cubicBezTo>
                    <a:pt x="6738" y="10428"/>
                    <a:pt x="6505" y="9794"/>
                    <a:pt x="6238" y="9194"/>
                  </a:cubicBezTo>
                  <a:cubicBezTo>
                    <a:pt x="6205" y="9127"/>
                    <a:pt x="6105" y="8994"/>
                    <a:pt x="6071" y="8927"/>
                  </a:cubicBezTo>
                  <a:cubicBezTo>
                    <a:pt x="6038" y="8860"/>
                    <a:pt x="6038" y="8793"/>
                    <a:pt x="6004" y="8760"/>
                  </a:cubicBezTo>
                  <a:cubicBezTo>
                    <a:pt x="6004" y="8693"/>
                    <a:pt x="5938" y="8693"/>
                    <a:pt x="5938" y="8693"/>
                  </a:cubicBezTo>
                  <a:lnTo>
                    <a:pt x="5838" y="8460"/>
                  </a:lnTo>
                  <a:cubicBezTo>
                    <a:pt x="5771" y="8326"/>
                    <a:pt x="5738" y="8193"/>
                    <a:pt x="5704" y="8126"/>
                  </a:cubicBezTo>
                  <a:cubicBezTo>
                    <a:pt x="5671" y="8026"/>
                    <a:pt x="5671" y="7959"/>
                    <a:pt x="5604" y="7926"/>
                  </a:cubicBezTo>
                  <a:cubicBezTo>
                    <a:pt x="5571" y="7826"/>
                    <a:pt x="5571" y="7759"/>
                    <a:pt x="5537" y="7626"/>
                  </a:cubicBezTo>
                  <a:cubicBezTo>
                    <a:pt x="5504" y="7526"/>
                    <a:pt x="5504" y="7426"/>
                    <a:pt x="5437" y="7292"/>
                  </a:cubicBezTo>
                  <a:cubicBezTo>
                    <a:pt x="5437" y="7192"/>
                    <a:pt x="5404" y="7126"/>
                    <a:pt x="5404" y="7025"/>
                  </a:cubicBezTo>
                  <a:lnTo>
                    <a:pt x="5404" y="6992"/>
                  </a:lnTo>
                  <a:lnTo>
                    <a:pt x="5404" y="6925"/>
                  </a:lnTo>
                  <a:cubicBezTo>
                    <a:pt x="5371" y="6759"/>
                    <a:pt x="5371" y="6525"/>
                    <a:pt x="5337" y="6358"/>
                  </a:cubicBezTo>
                  <a:cubicBezTo>
                    <a:pt x="5271" y="6158"/>
                    <a:pt x="5271" y="5958"/>
                    <a:pt x="5237" y="5758"/>
                  </a:cubicBezTo>
                  <a:cubicBezTo>
                    <a:pt x="5237" y="5658"/>
                    <a:pt x="5237" y="5524"/>
                    <a:pt x="5204" y="5458"/>
                  </a:cubicBezTo>
                  <a:cubicBezTo>
                    <a:pt x="5104" y="4457"/>
                    <a:pt x="5171" y="3356"/>
                    <a:pt x="5037" y="2355"/>
                  </a:cubicBezTo>
                  <a:cubicBezTo>
                    <a:pt x="4937" y="1855"/>
                    <a:pt x="4870" y="1355"/>
                    <a:pt x="4704" y="921"/>
                  </a:cubicBezTo>
                  <a:cubicBezTo>
                    <a:pt x="4603" y="654"/>
                    <a:pt x="4537" y="454"/>
                    <a:pt x="4403" y="287"/>
                  </a:cubicBezTo>
                  <a:cubicBezTo>
                    <a:pt x="4370" y="254"/>
                    <a:pt x="4370" y="187"/>
                    <a:pt x="4337" y="154"/>
                  </a:cubicBezTo>
                  <a:cubicBezTo>
                    <a:pt x="4270" y="121"/>
                    <a:pt x="4237" y="121"/>
                    <a:pt x="4237" y="87"/>
                  </a:cubicBezTo>
                  <a:cubicBezTo>
                    <a:pt x="4203" y="20"/>
                    <a:pt x="4170" y="20"/>
                    <a:pt x="4103" y="20"/>
                  </a:cubicBezTo>
                  <a:cubicBezTo>
                    <a:pt x="4067" y="8"/>
                    <a:pt x="4021" y="1"/>
                    <a:pt x="3970"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69" name="Google Shape;2069;p24"/>
            <p:cNvSpPr/>
            <p:nvPr/>
          </p:nvSpPr>
          <p:spPr>
            <a:xfrm>
              <a:off x="4878650" y="1750525"/>
              <a:ext cx="326100" cy="200350"/>
            </a:xfrm>
            <a:custGeom>
              <a:avLst/>
              <a:gdLst/>
              <a:ahLst/>
              <a:cxnLst/>
              <a:rect l="l" t="t" r="r" b="b"/>
              <a:pathLst>
                <a:path w="13044" h="8014" extrusionOk="0">
                  <a:moveTo>
                    <a:pt x="9864" y="0"/>
                  </a:moveTo>
                  <a:cubicBezTo>
                    <a:pt x="8885" y="0"/>
                    <a:pt x="7895" y="112"/>
                    <a:pt x="6906" y="314"/>
                  </a:cubicBezTo>
                  <a:cubicBezTo>
                    <a:pt x="5371" y="581"/>
                    <a:pt x="3870" y="1181"/>
                    <a:pt x="2436" y="1982"/>
                  </a:cubicBezTo>
                  <a:cubicBezTo>
                    <a:pt x="2062" y="2181"/>
                    <a:pt x="1651" y="2400"/>
                    <a:pt x="1258" y="2400"/>
                  </a:cubicBezTo>
                  <a:cubicBezTo>
                    <a:pt x="1125" y="2400"/>
                    <a:pt x="994" y="2375"/>
                    <a:pt x="868" y="2316"/>
                  </a:cubicBezTo>
                  <a:cubicBezTo>
                    <a:pt x="668" y="2182"/>
                    <a:pt x="501" y="1915"/>
                    <a:pt x="401" y="1682"/>
                  </a:cubicBezTo>
                  <a:cubicBezTo>
                    <a:pt x="368" y="1715"/>
                    <a:pt x="368" y="1815"/>
                    <a:pt x="368" y="1882"/>
                  </a:cubicBezTo>
                  <a:cubicBezTo>
                    <a:pt x="1" y="3049"/>
                    <a:pt x="1035" y="3483"/>
                    <a:pt x="1935" y="3650"/>
                  </a:cubicBezTo>
                  <a:cubicBezTo>
                    <a:pt x="2069" y="3683"/>
                    <a:pt x="2202" y="3683"/>
                    <a:pt x="2336" y="3683"/>
                  </a:cubicBezTo>
                  <a:cubicBezTo>
                    <a:pt x="2402" y="3683"/>
                    <a:pt x="2469" y="3683"/>
                    <a:pt x="2569" y="3717"/>
                  </a:cubicBezTo>
                  <a:lnTo>
                    <a:pt x="3003" y="3717"/>
                  </a:lnTo>
                  <a:cubicBezTo>
                    <a:pt x="3903" y="3750"/>
                    <a:pt x="4771" y="3750"/>
                    <a:pt x="5705" y="4050"/>
                  </a:cubicBezTo>
                  <a:cubicBezTo>
                    <a:pt x="6272" y="4217"/>
                    <a:pt x="6872" y="4484"/>
                    <a:pt x="7406" y="4751"/>
                  </a:cubicBezTo>
                  <a:cubicBezTo>
                    <a:pt x="8540" y="5384"/>
                    <a:pt x="9574" y="6252"/>
                    <a:pt x="10575" y="7219"/>
                  </a:cubicBezTo>
                  <a:cubicBezTo>
                    <a:pt x="10908" y="7519"/>
                    <a:pt x="11209" y="7886"/>
                    <a:pt x="11609" y="7986"/>
                  </a:cubicBezTo>
                  <a:cubicBezTo>
                    <a:pt x="11681" y="8005"/>
                    <a:pt x="11749" y="8014"/>
                    <a:pt x="11816" y="8014"/>
                  </a:cubicBezTo>
                  <a:cubicBezTo>
                    <a:pt x="12460" y="8014"/>
                    <a:pt x="12853" y="7181"/>
                    <a:pt x="12943" y="6485"/>
                  </a:cubicBezTo>
                  <a:cubicBezTo>
                    <a:pt x="13010" y="6318"/>
                    <a:pt x="13010" y="6152"/>
                    <a:pt x="13010" y="5918"/>
                  </a:cubicBezTo>
                  <a:cubicBezTo>
                    <a:pt x="13043" y="4684"/>
                    <a:pt x="12610" y="3483"/>
                    <a:pt x="12109" y="2416"/>
                  </a:cubicBezTo>
                  <a:cubicBezTo>
                    <a:pt x="12109" y="2382"/>
                    <a:pt x="12076" y="2382"/>
                    <a:pt x="12076" y="2349"/>
                  </a:cubicBezTo>
                  <a:cubicBezTo>
                    <a:pt x="11876" y="1915"/>
                    <a:pt x="11709" y="1548"/>
                    <a:pt x="11576" y="1081"/>
                  </a:cubicBezTo>
                  <a:cubicBezTo>
                    <a:pt x="11542" y="1015"/>
                    <a:pt x="11375" y="147"/>
                    <a:pt x="11275" y="81"/>
                  </a:cubicBezTo>
                  <a:cubicBezTo>
                    <a:pt x="10808" y="26"/>
                    <a:pt x="10337" y="0"/>
                    <a:pt x="986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0" name="Google Shape;2070;p24"/>
            <p:cNvSpPr/>
            <p:nvPr/>
          </p:nvSpPr>
          <p:spPr>
            <a:xfrm>
              <a:off x="5415500" y="1860950"/>
              <a:ext cx="558950" cy="630150"/>
            </a:xfrm>
            <a:custGeom>
              <a:avLst/>
              <a:gdLst/>
              <a:ahLst/>
              <a:cxnLst/>
              <a:rect l="l" t="t" r="r" b="b"/>
              <a:pathLst>
                <a:path w="22358" h="25206" extrusionOk="0">
                  <a:moveTo>
                    <a:pt x="22358" y="0"/>
                  </a:moveTo>
                  <a:lnTo>
                    <a:pt x="22358" y="0"/>
                  </a:lnTo>
                  <a:cubicBezTo>
                    <a:pt x="19089" y="1068"/>
                    <a:pt x="15820" y="2302"/>
                    <a:pt x="12618" y="3803"/>
                  </a:cubicBezTo>
                  <a:cubicBezTo>
                    <a:pt x="10750" y="4737"/>
                    <a:pt x="8882" y="5671"/>
                    <a:pt x="7247" y="7005"/>
                  </a:cubicBezTo>
                  <a:cubicBezTo>
                    <a:pt x="4278" y="9474"/>
                    <a:pt x="2410" y="12976"/>
                    <a:pt x="1376" y="16479"/>
                  </a:cubicBezTo>
                  <a:cubicBezTo>
                    <a:pt x="576" y="19147"/>
                    <a:pt x="242" y="21849"/>
                    <a:pt x="42" y="24584"/>
                  </a:cubicBezTo>
                  <a:cubicBezTo>
                    <a:pt x="0" y="24960"/>
                    <a:pt x="298" y="25205"/>
                    <a:pt x="601" y="25205"/>
                  </a:cubicBezTo>
                  <a:cubicBezTo>
                    <a:pt x="781" y="25205"/>
                    <a:pt x="964" y="25118"/>
                    <a:pt x="1076" y="24918"/>
                  </a:cubicBezTo>
                  <a:cubicBezTo>
                    <a:pt x="3545" y="20481"/>
                    <a:pt x="6080" y="16278"/>
                    <a:pt x="9182" y="12142"/>
                  </a:cubicBezTo>
                  <a:cubicBezTo>
                    <a:pt x="12818" y="7339"/>
                    <a:pt x="17121" y="2835"/>
                    <a:pt x="22358"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071" name="Google Shape;2071;p24"/>
            <p:cNvSpPr/>
            <p:nvPr/>
          </p:nvSpPr>
          <p:spPr>
            <a:xfrm>
              <a:off x="4846125" y="1958500"/>
              <a:ext cx="582325" cy="527850"/>
            </a:xfrm>
            <a:custGeom>
              <a:avLst/>
              <a:gdLst/>
              <a:ahLst/>
              <a:cxnLst/>
              <a:rect l="l" t="t" r="r" b="b"/>
              <a:pathLst>
                <a:path w="23293" h="21114" extrusionOk="0">
                  <a:moveTo>
                    <a:pt x="1" y="1"/>
                  </a:moveTo>
                  <a:lnTo>
                    <a:pt x="1" y="1"/>
                  </a:lnTo>
                  <a:cubicBezTo>
                    <a:pt x="9874" y="5238"/>
                    <a:pt x="16646" y="11776"/>
                    <a:pt x="22217" y="20849"/>
                  </a:cubicBezTo>
                  <a:cubicBezTo>
                    <a:pt x="22339" y="21033"/>
                    <a:pt x="22520" y="21113"/>
                    <a:pt x="22697" y="21113"/>
                  </a:cubicBezTo>
                  <a:cubicBezTo>
                    <a:pt x="23001" y="21113"/>
                    <a:pt x="23293" y="20875"/>
                    <a:pt x="23251" y="20516"/>
                  </a:cubicBezTo>
                  <a:cubicBezTo>
                    <a:pt x="22083" y="5972"/>
                    <a:pt x="14645" y="3904"/>
                    <a:pt x="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pic>
        <p:nvPicPr>
          <p:cNvPr id="2073" name="Google Shape;2073;p24"/>
          <p:cNvPicPr preferRelativeResize="0"/>
          <p:nvPr/>
        </p:nvPicPr>
        <p:blipFill>
          <a:blip r:embed="rId2">
            <a:alphaModFix amt="51000"/>
          </a:blip>
          <a:stretch>
            <a:fillRect/>
          </a:stretch>
        </p:blipFill>
        <p:spPr>
          <a:xfrm>
            <a:off x="8102468" y="3210041"/>
            <a:ext cx="4990033" cy="4463993"/>
          </a:xfrm>
          <a:prstGeom prst="rect">
            <a:avLst/>
          </a:prstGeom>
          <a:noFill/>
          <a:ln>
            <a:noFill/>
          </a:ln>
        </p:spPr>
      </p:pic>
      <p:pic>
        <p:nvPicPr>
          <p:cNvPr id="2074" name="Google Shape;2074;p24"/>
          <p:cNvPicPr preferRelativeResize="0"/>
          <p:nvPr/>
        </p:nvPicPr>
        <p:blipFill>
          <a:blip r:embed="rId2">
            <a:alphaModFix amt="51000"/>
          </a:blip>
          <a:stretch>
            <a:fillRect/>
          </a:stretch>
        </p:blipFill>
        <p:spPr>
          <a:xfrm>
            <a:off x="8102468" y="-1329833"/>
            <a:ext cx="4990033" cy="4463993"/>
          </a:xfrm>
          <a:prstGeom prst="rect">
            <a:avLst/>
          </a:prstGeom>
          <a:noFill/>
          <a:ln>
            <a:noFill/>
          </a:ln>
        </p:spPr>
      </p:pic>
    </p:spTree>
    <p:extLst>
      <p:ext uri="{BB962C8B-B14F-4D97-AF65-F5344CB8AC3E}">
        <p14:creationId xmlns:p14="http://schemas.microsoft.com/office/powerpoint/2010/main" val="3278159417"/>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Section Header 1" userDrawn="1">
  <p:cSld name="Section Header 1">
    <p:spTree>
      <p:nvGrpSpPr>
        <p:cNvPr id="1" name="Shape 1099"/>
        <p:cNvGrpSpPr/>
        <p:nvPr/>
      </p:nvGrpSpPr>
      <p:grpSpPr>
        <a:xfrm>
          <a:off x="0" y="0"/>
          <a:ext cx="0" cy="0"/>
          <a:chOff x="0" y="0"/>
          <a:chExt cx="0" cy="0"/>
        </a:xfrm>
      </p:grpSpPr>
    </p:spTree>
    <p:extLst>
      <p:ext uri="{BB962C8B-B14F-4D97-AF65-F5344CB8AC3E}">
        <p14:creationId xmlns:p14="http://schemas.microsoft.com/office/powerpoint/2010/main" val="1519824536"/>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able of contents" userDrawn="1">
  <p:cSld name="Table of contents">
    <p:spTree>
      <p:nvGrpSpPr>
        <p:cNvPr id="1" name="Shape 1023"/>
        <p:cNvGrpSpPr/>
        <p:nvPr/>
      </p:nvGrpSpPr>
      <p:grpSpPr>
        <a:xfrm>
          <a:off x="0" y="0"/>
          <a:ext cx="0" cy="0"/>
          <a:chOff x="0" y="0"/>
          <a:chExt cx="0" cy="0"/>
        </a:xfrm>
      </p:grpSpPr>
    </p:spTree>
    <p:extLst>
      <p:ext uri="{BB962C8B-B14F-4D97-AF65-F5344CB8AC3E}">
        <p14:creationId xmlns:p14="http://schemas.microsoft.com/office/powerpoint/2010/main" val="3439603993"/>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1" userDrawn="1">
  <p:cSld name="Title only 1">
    <p:spTree>
      <p:nvGrpSpPr>
        <p:cNvPr id="1" name="Shape 2432"/>
        <p:cNvGrpSpPr/>
        <p:nvPr/>
      </p:nvGrpSpPr>
      <p:grpSpPr>
        <a:xfrm>
          <a:off x="0" y="0"/>
          <a:ext cx="0" cy="0"/>
          <a:chOff x="0" y="0"/>
          <a:chExt cx="0" cy="0"/>
        </a:xfrm>
      </p:grpSpPr>
    </p:spTree>
    <p:extLst>
      <p:ext uri="{BB962C8B-B14F-4D97-AF65-F5344CB8AC3E}">
        <p14:creationId xmlns:p14="http://schemas.microsoft.com/office/powerpoint/2010/main" val="196574303"/>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Quote" userDrawn="1">
  <p:cSld name="Quote">
    <p:spTree>
      <p:nvGrpSpPr>
        <p:cNvPr id="1" name="Shape 1413"/>
        <p:cNvGrpSpPr/>
        <p:nvPr/>
      </p:nvGrpSpPr>
      <p:grpSpPr>
        <a:xfrm>
          <a:off x="0" y="0"/>
          <a:ext cx="0" cy="0"/>
          <a:chOff x="0" y="0"/>
          <a:chExt cx="0" cy="0"/>
        </a:xfrm>
      </p:grpSpPr>
    </p:spTree>
    <p:extLst>
      <p:ext uri="{BB962C8B-B14F-4D97-AF65-F5344CB8AC3E}">
        <p14:creationId xmlns:p14="http://schemas.microsoft.com/office/powerpoint/2010/main" val="1293866862"/>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Header 2" userDrawn="1">
  <p:cSld name="Section Header 2">
    <p:spTree>
      <p:nvGrpSpPr>
        <p:cNvPr id="1" name="Shape 1297"/>
        <p:cNvGrpSpPr/>
        <p:nvPr/>
      </p:nvGrpSpPr>
      <p:grpSpPr>
        <a:xfrm>
          <a:off x="0" y="0"/>
          <a:ext cx="0" cy="0"/>
          <a:chOff x="0" y="0"/>
          <a:chExt cx="0" cy="0"/>
        </a:xfrm>
      </p:grpSpPr>
    </p:spTree>
    <p:extLst>
      <p:ext uri="{BB962C8B-B14F-4D97-AF65-F5344CB8AC3E}">
        <p14:creationId xmlns:p14="http://schemas.microsoft.com/office/powerpoint/2010/main" val="3241456670"/>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wo columns 1" userDrawn="1">
  <p:cSld name="Title and two columns 1">
    <p:spTree>
      <p:nvGrpSpPr>
        <p:cNvPr id="1" name="Shape 1960"/>
        <p:cNvGrpSpPr/>
        <p:nvPr/>
      </p:nvGrpSpPr>
      <p:grpSpPr>
        <a:xfrm>
          <a:off x="0" y="0"/>
          <a:ext cx="0" cy="0"/>
          <a:chOff x="0" y="0"/>
          <a:chExt cx="0" cy="0"/>
        </a:xfrm>
      </p:grpSpPr>
    </p:spTree>
    <p:extLst>
      <p:ext uri="{BB962C8B-B14F-4D97-AF65-F5344CB8AC3E}">
        <p14:creationId xmlns:p14="http://schemas.microsoft.com/office/powerpoint/2010/main" val="2956622383"/>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3891FD98-34FE-4F50-BF5D-8EF7C19B916F}" type="datetimeFigureOut">
              <a:rPr lang="en-US" smtClean="0"/>
              <a:pPr/>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24969187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91FD98-34FE-4F50-BF5D-8EF7C19B916F}" type="datetimeFigureOut">
              <a:rPr lang="en-US" smtClean="0"/>
              <a:pPr/>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22792051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891FD98-34FE-4F50-BF5D-8EF7C19B916F}" type="datetimeFigureOut">
              <a:rPr lang="en-US" smtClean="0"/>
              <a:pPr/>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225667659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891FD98-34FE-4F50-BF5D-8EF7C19B916F}" type="datetimeFigureOut">
              <a:rPr lang="en-US" smtClean="0"/>
              <a:pPr/>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37879646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891FD98-34FE-4F50-BF5D-8EF7C19B916F}" type="datetimeFigureOut">
              <a:rPr lang="en-US" smtClean="0"/>
              <a:pPr/>
              <a:t>8/18/2023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2800849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891FD98-34FE-4F50-BF5D-8EF7C19B916F}" type="datetimeFigureOut">
              <a:rPr lang="en-US" smtClean="0"/>
              <a:pPr/>
              <a:t>8/18/2023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35906249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91FD98-34FE-4F50-BF5D-8EF7C19B916F}" type="datetimeFigureOut">
              <a:rPr lang="en-US" smtClean="0"/>
              <a:pPr/>
              <a:t>8/18/2023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332693448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891FD98-34FE-4F50-BF5D-8EF7C19B916F}" type="datetimeFigureOut">
              <a:rPr lang="en-US" smtClean="0"/>
              <a:pPr/>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131791684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891FD98-34FE-4F50-BF5D-8EF7C19B916F}" type="datetimeFigureOut">
              <a:rPr lang="en-US" smtClean="0"/>
              <a:pPr/>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31795992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91FD98-34FE-4F50-BF5D-8EF7C19B916F}" type="datetimeFigureOut">
              <a:rPr lang="en-US" smtClean="0"/>
              <a:pPr/>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27666331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91FD98-34FE-4F50-BF5D-8EF7C19B916F}" type="datetimeFigureOut">
              <a:rPr lang="en-US" smtClean="0"/>
              <a:pPr/>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0DB503-154D-464A-8D41-8B8112C927F7}" type="slidenum">
              <a:rPr lang="en-US" smtClean="0"/>
              <a:pPr/>
              <a:t>‹#›</a:t>
            </a:fld>
            <a:endParaRPr lang="en-US"/>
          </a:p>
        </p:txBody>
      </p:sp>
    </p:spTree>
    <p:extLst>
      <p:ext uri="{BB962C8B-B14F-4D97-AF65-F5344CB8AC3E}">
        <p14:creationId xmlns:p14="http://schemas.microsoft.com/office/powerpoint/2010/main" val="11523031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Blank - Plesiosaur">
  <p:cSld name="Blank - Plesiosaur">
    <p:spTree>
      <p:nvGrpSpPr>
        <p:cNvPr id="1" name="Shape 93"/>
        <p:cNvGrpSpPr/>
        <p:nvPr/>
      </p:nvGrpSpPr>
      <p:grpSpPr>
        <a:xfrm>
          <a:off x="0" y="0"/>
          <a:ext cx="0" cy="0"/>
          <a:chOff x="0" y="0"/>
          <a:chExt cx="0" cy="0"/>
        </a:xfrm>
      </p:grpSpPr>
      <p:pic>
        <p:nvPicPr>
          <p:cNvPr id="94" name="Google Shape;94;p17"/>
          <p:cNvPicPr preferRelativeResize="0"/>
          <p:nvPr/>
        </p:nvPicPr>
        <p:blipFill>
          <a:blip r:embed="rId2">
            <a:alphaModFix/>
          </a:blip>
          <a:stretch>
            <a:fillRect/>
          </a:stretch>
        </p:blipFill>
        <p:spPr>
          <a:xfrm>
            <a:off x="0" y="0"/>
            <a:ext cx="12191981" cy="6858000"/>
          </a:xfrm>
          <a:prstGeom prst="rect">
            <a:avLst/>
          </a:prstGeom>
          <a:noFill/>
          <a:ln>
            <a:noFill/>
          </a:ln>
        </p:spPr>
      </p:pic>
      <p:sp>
        <p:nvSpPr>
          <p:cNvPr id="95" name="Google Shape;95;p17"/>
          <p:cNvSpPr txBox="1">
            <a:spLocks noGrp="1"/>
          </p:cNvSpPr>
          <p:nvPr>
            <p:ph type="sldNum" idx="12"/>
          </p:nvPr>
        </p:nvSpPr>
        <p:spPr>
          <a:xfrm>
            <a:off x="5730200" y="6333135"/>
            <a:ext cx="731600" cy="5248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ctr"/>
            <a:fld id="{00000000-1234-1234-1234-123412341234}" type="slidenum">
              <a:rPr lang="en" smtClean="0"/>
              <a:pPr algn="ctr"/>
              <a:t>‹#›</a:t>
            </a:fld>
            <a:endParaRPr lang="en"/>
          </a:p>
        </p:txBody>
      </p:sp>
    </p:spTree>
    <p:extLst>
      <p:ext uri="{BB962C8B-B14F-4D97-AF65-F5344CB8AC3E}">
        <p14:creationId xmlns:p14="http://schemas.microsoft.com/office/powerpoint/2010/main" val="3956417355"/>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04697830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75952066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86420529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3872810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65264886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15868395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03609694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21773443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72877627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12030172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5182416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theme" Target="../theme/theme2.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theme" Target="../theme/theme3.xml"/><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0" Type="http://schemas.openxmlformats.org/officeDocument/2006/relationships/slideLayout" Target="../slideLayouts/slideLayout40.xml"/><Relationship Id="rId4" Type="http://schemas.openxmlformats.org/officeDocument/2006/relationships/slideLayout" Target="../slideLayouts/slideLayout34.xml"/><Relationship Id="rId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8/18/2023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91FD98-34FE-4F50-BF5D-8EF7C19B916F}" type="datetimeFigureOut">
              <a:rPr lang="en-US" smtClean="0"/>
              <a:pPr/>
              <a:t>8/18/2023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0DB503-154D-464A-8D41-8B8112C927F7}" type="slidenum">
              <a:rPr lang="en-US" smtClean="0"/>
              <a:pPr/>
              <a:t>‹#›</a:t>
            </a:fld>
            <a:endParaRPr lang="en-US"/>
          </a:p>
        </p:txBody>
      </p:sp>
    </p:spTree>
    <p:extLst>
      <p:ext uri="{BB962C8B-B14F-4D97-AF65-F5344CB8AC3E}">
        <p14:creationId xmlns:p14="http://schemas.microsoft.com/office/powerpoint/2010/main" val="2509746390"/>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2570776484"/>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hoat-dong-trai-nghiem-2/1/21/61/" TargetMode="External"/><Relationship Id="rId2" Type="http://schemas.openxmlformats.org/officeDocument/2006/relationships/image" Target="../media/image7.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hoc10.vn/doc-sach/hoat-dong-trai-nghiem-2/1/21/61/" TargetMode="External"/><Relationship Id="rId2" Type="http://schemas.openxmlformats.org/officeDocument/2006/relationships/image" Target="../media/image11.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5.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2.png"/><Relationship Id="rId1" Type="http://schemas.openxmlformats.org/officeDocument/2006/relationships/slideLayout" Target="../slideLayouts/slideLayout7.xml"/><Relationship Id="rId5" Type="http://schemas.openxmlformats.org/officeDocument/2006/relationships/image" Target="../media/image18.gif"/><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5.xml"/><Relationship Id="rId5" Type="http://schemas.openxmlformats.org/officeDocument/2006/relationships/image" Target="../media/image16.png"/><Relationship Id="rId4" Type="http://schemas.openxmlformats.org/officeDocument/2006/relationships/image" Target="../media/image23.jpeg"/></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3" Type="http://schemas.openxmlformats.org/officeDocument/2006/relationships/hyperlink" Target="https://hoc10.vn/doc-sach/hoat-dong-trai-nghiem-2/1/21/63/" TargetMode="External"/><Relationship Id="rId2" Type="http://schemas.openxmlformats.org/officeDocument/2006/relationships/image" Target="../media/image24.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8.png"/></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hyperlink" Target="https://hoc10.vn/doc-sach/hoat-dong-trai-nghiem-2/1/21/63/" TargetMode="External"/><Relationship Id="rId2" Type="http://schemas.openxmlformats.org/officeDocument/2006/relationships/image" Target="../media/image27.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8.png"/></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microsoft.com/office/2007/relationships/hdphoto" Target="../media/hdphoto3.wdp"/><Relationship Id="rId13" Type="http://schemas.openxmlformats.org/officeDocument/2006/relationships/image" Target="../media/image34.png"/><Relationship Id="rId18" Type="http://schemas.openxmlformats.org/officeDocument/2006/relationships/image" Target="../media/image36.png"/><Relationship Id="rId26" Type="http://schemas.openxmlformats.org/officeDocument/2006/relationships/image" Target="../media/image41.png"/><Relationship Id="rId3" Type="http://schemas.openxmlformats.org/officeDocument/2006/relationships/slideLayout" Target="../slideLayouts/slideLayout19.xml"/><Relationship Id="rId21" Type="http://schemas.openxmlformats.org/officeDocument/2006/relationships/image" Target="../media/image37.png"/><Relationship Id="rId7" Type="http://schemas.openxmlformats.org/officeDocument/2006/relationships/image" Target="../media/image31.png"/><Relationship Id="rId12" Type="http://schemas.microsoft.com/office/2007/relationships/hdphoto" Target="../media/hdphoto5.wdp"/><Relationship Id="rId17" Type="http://schemas.openxmlformats.org/officeDocument/2006/relationships/slide" Target="slide27.xml"/><Relationship Id="rId25" Type="http://schemas.openxmlformats.org/officeDocument/2006/relationships/image" Target="../media/image40.jpeg"/><Relationship Id="rId2" Type="http://schemas.openxmlformats.org/officeDocument/2006/relationships/audio" Target="../media/media1.mp3"/><Relationship Id="rId16" Type="http://schemas.microsoft.com/office/2007/relationships/hdphoto" Target="../media/hdphoto7.wdp"/><Relationship Id="rId20" Type="http://schemas.openxmlformats.org/officeDocument/2006/relationships/slide" Target="slide26.xml"/><Relationship Id="rId29" Type="http://schemas.openxmlformats.org/officeDocument/2006/relationships/slide" Target="slide28.xml"/><Relationship Id="rId1" Type="http://schemas.microsoft.com/office/2007/relationships/media" Target="../media/media1.mp3"/><Relationship Id="rId6" Type="http://schemas.microsoft.com/office/2007/relationships/hdphoto" Target="../media/hdphoto2.wdp"/><Relationship Id="rId11" Type="http://schemas.openxmlformats.org/officeDocument/2006/relationships/image" Target="../media/image33.png"/><Relationship Id="rId24" Type="http://schemas.openxmlformats.org/officeDocument/2006/relationships/image" Target="../media/image39.png"/><Relationship Id="rId5" Type="http://schemas.openxmlformats.org/officeDocument/2006/relationships/image" Target="../media/image30.png"/><Relationship Id="rId15" Type="http://schemas.openxmlformats.org/officeDocument/2006/relationships/image" Target="../media/image35.png"/><Relationship Id="rId23" Type="http://schemas.openxmlformats.org/officeDocument/2006/relationships/image" Target="../media/image38.png"/><Relationship Id="rId28" Type="http://schemas.openxmlformats.org/officeDocument/2006/relationships/image" Target="../media/image42.png"/><Relationship Id="rId10" Type="http://schemas.microsoft.com/office/2007/relationships/hdphoto" Target="../media/hdphoto4.wdp"/><Relationship Id="rId19" Type="http://schemas.openxmlformats.org/officeDocument/2006/relationships/slide" Target="slide24.xml"/><Relationship Id="rId4" Type="http://schemas.openxmlformats.org/officeDocument/2006/relationships/notesSlide" Target="../notesSlides/notesSlide8.xml"/><Relationship Id="rId9" Type="http://schemas.openxmlformats.org/officeDocument/2006/relationships/image" Target="../media/image32.png"/><Relationship Id="rId14" Type="http://schemas.microsoft.com/office/2007/relationships/hdphoto" Target="../media/hdphoto6.wdp"/><Relationship Id="rId22" Type="http://schemas.openxmlformats.org/officeDocument/2006/relationships/slide" Target="slide25.xml"/><Relationship Id="rId27" Type="http://schemas.microsoft.com/office/2007/relationships/hdphoto" Target="../media/hdphoto8.wdp"/><Relationship Id="rId30" Type="http://schemas.openxmlformats.org/officeDocument/2006/relationships/comments" Target="../comments/comment1.xml"/></Relationships>
</file>

<file path=ppt/slides/_rels/slide24.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43.jpeg"/><Relationship Id="rId7" Type="http://schemas.microsoft.com/office/2007/relationships/hdphoto" Target="../media/hdphoto9.wdp"/><Relationship Id="rId2" Type="http://schemas.openxmlformats.org/officeDocument/2006/relationships/notesSlide" Target="../notesSlides/notesSlide9.xml"/><Relationship Id="rId1" Type="http://schemas.openxmlformats.org/officeDocument/2006/relationships/slideLayout" Target="../slideLayouts/slideLayout19.xml"/><Relationship Id="rId6" Type="http://schemas.openxmlformats.org/officeDocument/2006/relationships/image" Target="../media/image45.png"/><Relationship Id="rId5" Type="http://schemas.openxmlformats.org/officeDocument/2006/relationships/slide" Target="slide23.xml"/><Relationship Id="rId4" Type="http://schemas.openxmlformats.org/officeDocument/2006/relationships/image" Target="../media/image44.png"/><Relationship Id="rId9" Type="http://schemas.openxmlformats.org/officeDocument/2006/relationships/image" Target="../media/image46.jpeg"/></Relationships>
</file>

<file path=ppt/slides/_rels/slide25.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43.jpeg"/><Relationship Id="rId7" Type="http://schemas.microsoft.com/office/2007/relationships/hdphoto" Target="../media/hdphoto9.wdp"/><Relationship Id="rId2" Type="http://schemas.openxmlformats.org/officeDocument/2006/relationships/notesSlide" Target="../notesSlides/notesSlide10.xml"/><Relationship Id="rId1" Type="http://schemas.openxmlformats.org/officeDocument/2006/relationships/slideLayout" Target="../slideLayouts/slideLayout19.xml"/><Relationship Id="rId6" Type="http://schemas.openxmlformats.org/officeDocument/2006/relationships/image" Target="../media/image45.png"/><Relationship Id="rId5" Type="http://schemas.openxmlformats.org/officeDocument/2006/relationships/slide" Target="slide23.xml"/><Relationship Id="rId4" Type="http://schemas.openxmlformats.org/officeDocument/2006/relationships/image" Target="../media/image44.png"/><Relationship Id="rId9" Type="http://schemas.openxmlformats.org/officeDocument/2006/relationships/image" Target="../media/image47.jpeg"/></Relationships>
</file>

<file path=ppt/slides/_rels/slide26.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43.jpeg"/><Relationship Id="rId7" Type="http://schemas.microsoft.com/office/2007/relationships/hdphoto" Target="../media/hdphoto9.wdp"/><Relationship Id="rId2" Type="http://schemas.openxmlformats.org/officeDocument/2006/relationships/notesSlide" Target="../notesSlides/notesSlide11.xml"/><Relationship Id="rId1" Type="http://schemas.openxmlformats.org/officeDocument/2006/relationships/slideLayout" Target="../slideLayouts/slideLayout19.xml"/><Relationship Id="rId6" Type="http://schemas.openxmlformats.org/officeDocument/2006/relationships/image" Target="../media/image45.png"/><Relationship Id="rId5" Type="http://schemas.openxmlformats.org/officeDocument/2006/relationships/slide" Target="slide23.xml"/><Relationship Id="rId4" Type="http://schemas.openxmlformats.org/officeDocument/2006/relationships/image" Target="../media/image44.png"/><Relationship Id="rId9" Type="http://schemas.openxmlformats.org/officeDocument/2006/relationships/image" Target="../media/image48.jpeg"/></Relationships>
</file>

<file path=ppt/slides/_rels/slide27.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43.jpeg"/><Relationship Id="rId7" Type="http://schemas.microsoft.com/office/2007/relationships/hdphoto" Target="../media/hdphoto9.wdp"/><Relationship Id="rId2" Type="http://schemas.openxmlformats.org/officeDocument/2006/relationships/notesSlide" Target="../notesSlides/notesSlide12.xml"/><Relationship Id="rId1" Type="http://schemas.openxmlformats.org/officeDocument/2006/relationships/slideLayout" Target="../slideLayouts/slideLayout19.xml"/><Relationship Id="rId6" Type="http://schemas.openxmlformats.org/officeDocument/2006/relationships/image" Target="../media/image45.png"/><Relationship Id="rId5" Type="http://schemas.openxmlformats.org/officeDocument/2006/relationships/slide" Target="slide23.xml"/><Relationship Id="rId4" Type="http://schemas.openxmlformats.org/officeDocument/2006/relationships/image" Target="../media/image44.png"/><Relationship Id="rId9" Type="http://schemas.openxmlformats.org/officeDocument/2006/relationships/image" Target="../media/image49.jpeg"/></Relationships>
</file>

<file path=ppt/slides/_rels/slide28.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5.xml"/></Relationships>
</file>

<file path=ppt/slides/_rels/slide29.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jpg"/><Relationship Id="rId1" Type="http://schemas.openxmlformats.org/officeDocument/2006/relationships/slideLayout" Target="../slideLayouts/slideLayout31.xml"/><Relationship Id="rId6" Type="http://schemas.microsoft.com/office/2007/relationships/hdphoto" Target="../media/hdphoto10.wdp"/><Relationship Id="rId5" Type="http://schemas.openxmlformats.org/officeDocument/2006/relationships/image" Target="../media/image54.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F39FD4B-1880-9DA8-DBD6-8CD7B5FC4EBF}"/>
              </a:ext>
            </a:extLst>
          </p:cNvPr>
          <p:cNvSpPr txBox="1">
            <a:spLocks/>
          </p:cNvSpPr>
          <p:nvPr/>
        </p:nvSpPr>
        <p:spPr>
          <a:xfrm>
            <a:off x="893821" y="1459813"/>
            <a:ext cx="10152993"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5200" b="1" dirty="0" err="1">
                <a:solidFill>
                  <a:srgbClr val="002060"/>
                </a:solidFill>
                <a:latin typeface="UTM Avo" panose="02040603050506020204" pitchFamily="18" charset="0"/>
              </a:rPr>
              <a:t>Chủ</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đề</a:t>
            </a:r>
            <a:r>
              <a:rPr lang="en-US" sz="5200" b="1" dirty="0">
                <a:solidFill>
                  <a:srgbClr val="002060"/>
                </a:solidFill>
                <a:latin typeface="UTM Avo" panose="02040603050506020204" pitchFamily="18" charset="0"/>
              </a:rPr>
              <a:t> 6:</a:t>
            </a:r>
          </a:p>
          <a:p>
            <a:pPr>
              <a:lnSpc>
                <a:spcPct val="150000"/>
              </a:lnSpc>
            </a:pPr>
            <a:r>
              <a:rPr lang="en-US" sz="5200" b="1" dirty="0" err="1">
                <a:solidFill>
                  <a:srgbClr val="002060"/>
                </a:solidFill>
                <a:latin typeface="UTM Avo" panose="02040603050506020204" pitchFamily="18" charset="0"/>
              </a:rPr>
              <a:t>Quê</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hương</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em</a:t>
            </a:r>
            <a:endParaRPr lang="en-US" sz="5200" b="1" dirty="0">
              <a:solidFill>
                <a:srgbClr val="002060"/>
              </a:solidFill>
              <a:latin typeface="UTM Avo" panose="02040603050506020204" pitchFamily="18" charset="0"/>
            </a:endParaRPr>
          </a:p>
        </p:txBody>
      </p:sp>
      <p:sp>
        <p:nvSpPr>
          <p:cNvPr id="5" name="Subtitle 2">
            <a:extLst>
              <a:ext uri="{FF2B5EF4-FFF2-40B4-BE49-F238E27FC236}">
                <a16:creationId xmlns:a16="http://schemas.microsoft.com/office/drawing/2014/main" id="{C689EA9C-008D-F8C1-D93B-40215D6AA835}"/>
              </a:ext>
            </a:extLst>
          </p:cNvPr>
          <p:cNvSpPr txBox="1">
            <a:spLocks/>
          </p:cNvSpPr>
          <p:nvPr/>
        </p:nvSpPr>
        <p:spPr>
          <a:xfrm>
            <a:off x="1398318" y="3995088"/>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dirty="0" err="1">
                <a:solidFill>
                  <a:srgbClr val="FF0000"/>
                </a:solidFill>
                <a:latin typeface="UTM Avo" panose="02040603050506020204" pitchFamily="18" charset="0"/>
              </a:rPr>
              <a:t>Tuần</a:t>
            </a:r>
            <a:r>
              <a:rPr lang="en-US" sz="6000" b="1" dirty="0">
                <a:solidFill>
                  <a:srgbClr val="FF0000"/>
                </a:solidFill>
                <a:latin typeface="UTM Avo" panose="02040603050506020204" pitchFamily="18" charset="0"/>
              </a:rPr>
              <a:t> 21</a:t>
            </a:r>
          </a:p>
        </p:txBody>
      </p:sp>
      <p:sp>
        <p:nvSpPr>
          <p:cNvPr id="6" name="Title 1">
            <a:extLst>
              <a:ext uri="{FF2B5EF4-FFF2-40B4-BE49-F238E27FC236}">
                <a16:creationId xmlns:a16="http://schemas.microsoft.com/office/drawing/2014/main" id="{C8220330-4AC0-65D8-0707-6B31E28B2212}"/>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a:solidFill>
                  <a:schemeClr val="bg1"/>
                </a:solidFill>
                <a:effectLst>
                  <a:outerShdw blurRad="38100" dist="38100" dir="2700000" algn="tl">
                    <a:srgbClr val="000000">
                      <a:alpha val="43137"/>
                    </a:srgbClr>
                  </a:outerShdw>
                </a:effectLst>
                <a:latin typeface="UTM Avo" panose="02040603050506020204" pitchFamily="18" charset="0"/>
              </a:rPr>
              <a:t>HĐTN </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2</a:t>
            </a:r>
          </a:p>
        </p:txBody>
      </p:sp>
    </p:spTree>
    <p:extLst>
      <p:ext uri="{BB962C8B-B14F-4D97-AF65-F5344CB8AC3E}">
        <p14:creationId xmlns:p14="http://schemas.microsoft.com/office/powerpoint/2010/main" val="3011046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83298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Cloud 10">
            <a:extLst>
              <a:ext uri="{FF2B5EF4-FFF2-40B4-BE49-F238E27FC236}">
                <a16:creationId xmlns:a16="http://schemas.microsoft.com/office/drawing/2014/main" id="{8E805795-98A7-4E34-B888-7D5FBFD582B0}"/>
              </a:ext>
            </a:extLst>
          </p:cNvPr>
          <p:cNvSpPr/>
          <p:nvPr/>
        </p:nvSpPr>
        <p:spPr>
          <a:xfrm>
            <a:off x="2429710" y="1692786"/>
            <a:ext cx="7846142" cy="2957051"/>
          </a:xfrm>
          <a:prstGeom prst="cloud">
            <a:avLst/>
          </a:prstGeom>
          <a:solidFill>
            <a:schemeClr val="bg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pic>
        <p:nvPicPr>
          <p:cNvPr id="1028" name="Picture 4" descr="Tour Guide clipart">
            <a:extLst>
              <a:ext uri="{FF2B5EF4-FFF2-40B4-BE49-F238E27FC236}">
                <a16:creationId xmlns:a16="http://schemas.microsoft.com/office/drawing/2014/main" id="{0B6FEA6E-84BD-463A-8625-4A19BEC735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373305"/>
            <a:ext cx="2945904" cy="4316929"/>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56AA6E35-FD52-4B37-AEEE-CA8957A54639}"/>
              </a:ext>
            </a:extLst>
          </p:cNvPr>
          <p:cNvSpPr txBox="1"/>
          <p:nvPr/>
        </p:nvSpPr>
        <p:spPr>
          <a:xfrm>
            <a:off x="2945904" y="2373305"/>
            <a:ext cx="6813755" cy="1377685"/>
          </a:xfrm>
          <a:prstGeom prst="rect">
            <a:avLst/>
          </a:prstGeom>
          <a:noFill/>
        </p:spPr>
        <p:txBody>
          <a:bodyPr wrap="square" rtlCol="0">
            <a:spAutoFit/>
          </a:bodyPr>
          <a:lstStyle/>
          <a:p>
            <a:pPr algn="ctr">
              <a:lnSpc>
                <a:spcPct val="120000"/>
              </a:lnSpc>
            </a:pPr>
            <a:r>
              <a:rPr lang="en-US" sz="2400" b="1" dirty="0" err="1">
                <a:solidFill>
                  <a:schemeClr val="accent2"/>
                </a:solidFill>
                <a:cs typeface="Arial" panose="020B0604020202020204" pitchFamily="34" charset="0"/>
              </a:rPr>
              <a:t>Đóng</a:t>
            </a:r>
            <a:r>
              <a:rPr lang="en-US" sz="2400" b="1" dirty="0">
                <a:solidFill>
                  <a:schemeClr val="accent2"/>
                </a:solidFill>
                <a:cs typeface="Arial" panose="020B0604020202020204" pitchFamily="34" charset="0"/>
              </a:rPr>
              <a:t> </a:t>
            </a:r>
            <a:r>
              <a:rPr lang="en-US" sz="2400" b="1" dirty="0" err="1">
                <a:solidFill>
                  <a:schemeClr val="accent2"/>
                </a:solidFill>
                <a:cs typeface="Arial" panose="020B0604020202020204" pitchFamily="34" charset="0"/>
              </a:rPr>
              <a:t>vai</a:t>
            </a:r>
            <a:r>
              <a:rPr lang="en-US" sz="2400" b="1" dirty="0">
                <a:solidFill>
                  <a:schemeClr val="accent2"/>
                </a:solidFill>
                <a:cs typeface="Arial" panose="020B0604020202020204" pitchFamily="34" charset="0"/>
              </a:rPr>
              <a:t> </a:t>
            </a:r>
            <a:r>
              <a:rPr lang="en-US" sz="2400" b="1" dirty="0" err="1">
                <a:solidFill>
                  <a:schemeClr val="accent2"/>
                </a:solidFill>
                <a:cs typeface="Arial" panose="020B0604020202020204" pitchFamily="34" charset="0"/>
              </a:rPr>
              <a:t>một</a:t>
            </a:r>
            <a:r>
              <a:rPr lang="en-US" sz="2400" b="1" dirty="0">
                <a:solidFill>
                  <a:schemeClr val="accent2"/>
                </a:solidFill>
                <a:cs typeface="Arial" panose="020B0604020202020204" pitchFamily="34" charset="0"/>
              </a:rPr>
              <a:t> </a:t>
            </a:r>
            <a:r>
              <a:rPr lang="en-US" sz="2400" b="1" dirty="0" err="1">
                <a:solidFill>
                  <a:schemeClr val="accent2"/>
                </a:solidFill>
                <a:cs typeface="Arial" panose="020B0604020202020204" pitchFamily="34" charset="0"/>
              </a:rPr>
              <a:t>hướng</a:t>
            </a:r>
            <a:r>
              <a:rPr lang="en-US" sz="2400" b="1" dirty="0">
                <a:solidFill>
                  <a:schemeClr val="accent2"/>
                </a:solidFill>
                <a:cs typeface="Arial" panose="020B0604020202020204" pitchFamily="34" charset="0"/>
              </a:rPr>
              <a:t> </a:t>
            </a:r>
            <a:r>
              <a:rPr lang="en-US" sz="2400" b="1" dirty="0" err="1">
                <a:solidFill>
                  <a:schemeClr val="accent2"/>
                </a:solidFill>
                <a:cs typeface="Arial" panose="020B0604020202020204" pitchFamily="34" charset="0"/>
              </a:rPr>
              <a:t>dẫn</a:t>
            </a:r>
            <a:r>
              <a:rPr lang="en-US" sz="2400" b="1" dirty="0">
                <a:solidFill>
                  <a:schemeClr val="accent2"/>
                </a:solidFill>
                <a:cs typeface="Arial" panose="020B0604020202020204" pitchFamily="34" charset="0"/>
              </a:rPr>
              <a:t> </a:t>
            </a:r>
            <a:r>
              <a:rPr lang="en-US" sz="2400" b="1" dirty="0" err="1">
                <a:solidFill>
                  <a:schemeClr val="accent2"/>
                </a:solidFill>
                <a:cs typeface="Arial" panose="020B0604020202020204" pitchFamily="34" charset="0"/>
              </a:rPr>
              <a:t>viên</a:t>
            </a:r>
            <a:r>
              <a:rPr lang="en-US" sz="2400" b="1" dirty="0">
                <a:solidFill>
                  <a:schemeClr val="accent2"/>
                </a:solidFill>
                <a:cs typeface="Arial" panose="020B0604020202020204" pitchFamily="34" charset="0"/>
              </a:rPr>
              <a:t> du </a:t>
            </a:r>
            <a:r>
              <a:rPr lang="en-US" sz="2400" b="1" dirty="0" err="1">
                <a:solidFill>
                  <a:schemeClr val="accent2"/>
                </a:solidFill>
                <a:cs typeface="Arial" panose="020B0604020202020204" pitchFamily="34" charset="0"/>
              </a:rPr>
              <a:t>lịch</a:t>
            </a:r>
            <a:r>
              <a:rPr lang="en-US" sz="2400" b="1" dirty="0">
                <a:solidFill>
                  <a:schemeClr val="accent2"/>
                </a:solidFill>
                <a:cs typeface="Arial" panose="020B0604020202020204" pitchFamily="34" charset="0"/>
              </a:rPr>
              <a:t>. </a:t>
            </a:r>
            <a:r>
              <a:rPr lang="en-US" sz="2400" b="1" dirty="0" err="1">
                <a:solidFill>
                  <a:schemeClr val="accent2"/>
                </a:solidFill>
                <a:cs typeface="Arial" panose="020B0604020202020204" pitchFamily="34" charset="0"/>
              </a:rPr>
              <a:t>Hãy</a:t>
            </a:r>
            <a:r>
              <a:rPr lang="en-US" sz="2400" b="1" dirty="0">
                <a:solidFill>
                  <a:schemeClr val="accent2"/>
                </a:solidFill>
                <a:cs typeface="Arial" panose="020B0604020202020204" pitchFamily="34" charset="0"/>
              </a:rPr>
              <a:t> </a:t>
            </a:r>
            <a:r>
              <a:rPr lang="en-US" sz="2400" b="1" dirty="0" err="1">
                <a:solidFill>
                  <a:schemeClr val="accent2"/>
                </a:solidFill>
                <a:cs typeface="Arial" panose="020B0604020202020204" pitchFamily="34" charset="0"/>
              </a:rPr>
              <a:t>giới</a:t>
            </a:r>
            <a:r>
              <a:rPr lang="en-US" sz="2400" b="1" dirty="0">
                <a:solidFill>
                  <a:schemeClr val="accent2"/>
                </a:solidFill>
                <a:cs typeface="Arial" panose="020B0604020202020204" pitchFamily="34" charset="0"/>
              </a:rPr>
              <a:t> </a:t>
            </a:r>
            <a:r>
              <a:rPr lang="en-US" sz="2400" b="1" dirty="0" err="1">
                <a:solidFill>
                  <a:schemeClr val="accent2"/>
                </a:solidFill>
                <a:cs typeface="Arial" panose="020B0604020202020204" pitchFamily="34" charset="0"/>
              </a:rPr>
              <a:t>thiệu</a:t>
            </a:r>
            <a:r>
              <a:rPr lang="en-US" sz="2400" b="1" dirty="0">
                <a:solidFill>
                  <a:schemeClr val="accent2"/>
                </a:solidFill>
                <a:cs typeface="Arial" panose="020B0604020202020204" pitchFamily="34" charset="0"/>
              </a:rPr>
              <a:t> </a:t>
            </a:r>
            <a:r>
              <a:rPr lang="en-US" sz="2400" b="1" dirty="0" err="1">
                <a:solidFill>
                  <a:schemeClr val="accent2"/>
                </a:solidFill>
                <a:cs typeface="Arial" panose="020B0604020202020204" pitchFamily="34" charset="0"/>
              </a:rPr>
              <a:t>với</a:t>
            </a:r>
            <a:r>
              <a:rPr lang="en-US" sz="2400" b="1" dirty="0">
                <a:solidFill>
                  <a:schemeClr val="accent2"/>
                </a:solidFill>
                <a:cs typeface="Arial" panose="020B0604020202020204" pitchFamily="34" charset="0"/>
              </a:rPr>
              <a:t> </a:t>
            </a:r>
            <a:r>
              <a:rPr lang="en-US" sz="2400" b="1" dirty="0" err="1">
                <a:solidFill>
                  <a:schemeClr val="accent2"/>
                </a:solidFill>
                <a:cs typeface="Arial" panose="020B0604020202020204" pitchFamily="34" charset="0"/>
              </a:rPr>
              <a:t>các</a:t>
            </a:r>
            <a:r>
              <a:rPr lang="en-US" sz="2400" b="1" dirty="0">
                <a:solidFill>
                  <a:schemeClr val="accent2"/>
                </a:solidFill>
                <a:cs typeface="Arial" panose="020B0604020202020204" pitchFamily="34" charset="0"/>
              </a:rPr>
              <a:t> </a:t>
            </a:r>
            <a:r>
              <a:rPr lang="en-US" sz="2400" b="1" dirty="0" err="1">
                <a:solidFill>
                  <a:schemeClr val="accent2"/>
                </a:solidFill>
                <a:cs typeface="Arial" panose="020B0604020202020204" pitchFamily="34" charset="0"/>
              </a:rPr>
              <a:t>bạn</a:t>
            </a:r>
            <a:r>
              <a:rPr lang="en-US" sz="2400" b="1" dirty="0">
                <a:solidFill>
                  <a:schemeClr val="accent2"/>
                </a:solidFill>
                <a:cs typeface="Arial" panose="020B0604020202020204" pitchFamily="34" charset="0"/>
              </a:rPr>
              <a:t> </a:t>
            </a:r>
            <a:r>
              <a:rPr lang="en-US" sz="2400" b="1" dirty="0" err="1">
                <a:solidFill>
                  <a:schemeClr val="accent2"/>
                </a:solidFill>
                <a:cs typeface="Arial" panose="020B0604020202020204" pitchFamily="34" charset="0"/>
              </a:rPr>
              <a:t>về</a:t>
            </a:r>
            <a:r>
              <a:rPr lang="en-US" sz="2400" b="1" dirty="0">
                <a:solidFill>
                  <a:schemeClr val="accent2"/>
                </a:solidFill>
                <a:cs typeface="Arial" panose="020B0604020202020204" pitchFamily="34" charset="0"/>
              </a:rPr>
              <a:t> </a:t>
            </a:r>
            <a:r>
              <a:rPr lang="en-US" sz="2400" b="1" dirty="0" err="1">
                <a:solidFill>
                  <a:schemeClr val="accent2"/>
                </a:solidFill>
                <a:cs typeface="Arial" panose="020B0604020202020204" pitchFamily="34" charset="0"/>
              </a:rPr>
              <a:t>một</a:t>
            </a:r>
            <a:r>
              <a:rPr lang="en-US" sz="2400" b="1" dirty="0">
                <a:solidFill>
                  <a:schemeClr val="accent2"/>
                </a:solidFill>
                <a:cs typeface="Arial" panose="020B0604020202020204" pitchFamily="34" charset="0"/>
              </a:rPr>
              <a:t> </a:t>
            </a:r>
            <a:r>
              <a:rPr lang="en-US" sz="2400" b="1" dirty="0" err="1">
                <a:solidFill>
                  <a:schemeClr val="accent2"/>
                </a:solidFill>
                <a:cs typeface="Arial" panose="020B0604020202020204" pitchFamily="34" charset="0"/>
              </a:rPr>
              <a:t>cảnh</a:t>
            </a:r>
            <a:r>
              <a:rPr lang="en-US" sz="2400" b="1" dirty="0">
                <a:solidFill>
                  <a:schemeClr val="accent2"/>
                </a:solidFill>
                <a:cs typeface="Arial" panose="020B0604020202020204" pitchFamily="34" charset="0"/>
              </a:rPr>
              <a:t> </a:t>
            </a:r>
            <a:r>
              <a:rPr lang="en-US" sz="2400" b="1" dirty="0" err="1">
                <a:solidFill>
                  <a:schemeClr val="accent2"/>
                </a:solidFill>
                <a:cs typeface="Arial" panose="020B0604020202020204" pitchFamily="34" charset="0"/>
              </a:rPr>
              <a:t>đẹp</a:t>
            </a:r>
            <a:r>
              <a:rPr lang="en-US" sz="2400" b="1" dirty="0">
                <a:solidFill>
                  <a:schemeClr val="accent2"/>
                </a:solidFill>
                <a:cs typeface="Arial" panose="020B0604020202020204" pitchFamily="34" charset="0"/>
              </a:rPr>
              <a:t> ở </a:t>
            </a:r>
            <a:r>
              <a:rPr lang="en-US" sz="2400" b="1" dirty="0" err="1">
                <a:solidFill>
                  <a:schemeClr val="accent2"/>
                </a:solidFill>
                <a:cs typeface="Arial" panose="020B0604020202020204" pitchFamily="34" charset="0"/>
              </a:rPr>
              <a:t>nơi</a:t>
            </a:r>
            <a:r>
              <a:rPr lang="en-US" sz="2400" b="1" dirty="0">
                <a:solidFill>
                  <a:schemeClr val="accent2"/>
                </a:solidFill>
                <a:cs typeface="Arial" panose="020B0604020202020204" pitchFamily="34" charset="0"/>
              </a:rPr>
              <a:t> </a:t>
            </a:r>
            <a:r>
              <a:rPr lang="en-US" sz="2400" b="1" dirty="0" err="1">
                <a:solidFill>
                  <a:schemeClr val="accent2"/>
                </a:solidFill>
                <a:cs typeface="Arial" panose="020B0604020202020204" pitchFamily="34" charset="0"/>
              </a:rPr>
              <a:t>em</a:t>
            </a:r>
            <a:r>
              <a:rPr lang="en-US" sz="2400" b="1" dirty="0">
                <a:solidFill>
                  <a:schemeClr val="accent2"/>
                </a:solidFill>
                <a:cs typeface="Arial" panose="020B0604020202020204" pitchFamily="34" charset="0"/>
              </a:rPr>
              <a:t> </a:t>
            </a:r>
            <a:r>
              <a:rPr lang="en-US" sz="2400" b="1" dirty="0" err="1">
                <a:solidFill>
                  <a:schemeClr val="accent2"/>
                </a:solidFill>
                <a:cs typeface="Arial" panose="020B0604020202020204" pitchFamily="34" charset="0"/>
              </a:rPr>
              <a:t>đang</a:t>
            </a:r>
            <a:r>
              <a:rPr lang="en-US" sz="2400" b="1" dirty="0">
                <a:solidFill>
                  <a:schemeClr val="accent2"/>
                </a:solidFill>
                <a:cs typeface="Arial" panose="020B0604020202020204" pitchFamily="34" charset="0"/>
              </a:rPr>
              <a:t> </a:t>
            </a:r>
            <a:r>
              <a:rPr lang="en-US" sz="2400" b="1" dirty="0" err="1">
                <a:solidFill>
                  <a:schemeClr val="accent2"/>
                </a:solidFill>
                <a:cs typeface="Arial" panose="020B0604020202020204" pitchFamily="34" charset="0"/>
              </a:rPr>
              <a:t>sống</a:t>
            </a:r>
            <a:r>
              <a:rPr lang="en-US" sz="2400" b="1" dirty="0">
                <a:solidFill>
                  <a:schemeClr val="accent2"/>
                </a:solidFill>
                <a:cs typeface="Arial" panose="020B0604020202020204" pitchFamily="34" charset="0"/>
              </a:rPr>
              <a:t>.</a:t>
            </a:r>
          </a:p>
        </p:txBody>
      </p:sp>
    </p:spTree>
    <p:extLst>
      <p:ext uri="{BB962C8B-B14F-4D97-AF65-F5344CB8AC3E}">
        <p14:creationId xmlns:p14="http://schemas.microsoft.com/office/powerpoint/2010/main" val="2066738307"/>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arn(inVertical)">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F9CEFCB-8C7C-717C-359C-E0F0A594D5A8}"/>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CCB7A363-7E60-5F40-A7BD-32197D3302C4}"/>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26DCBCA3-1C98-444C-B2C1-80F40919D739}"/>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2753597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8F10C4C-4E76-7806-E970-55B957E1CE42}"/>
              </a:ext>
            </a:extLst>
          </p:cNvPr>
          <p:cNvPicPr>
            <a:picLocks noChangeAspect="1"/>
          </p:cNvPicPr>
          <p:nvPr/>
        </p:nvPicPr>
        <p:blipFill>
          <a:blip r:embed="rId3"/>
          <a:stretch>
            <a:fillRect/>
          </a:stretch>
        </p:blipFill>
        <p:spPr>
          <a:xfrm>
            <a:off x="792481" y="1649596"/>
            <a:ext cx="7684268" cy="5078952"/>
          </a:xfrm>
          <a:prstGeom prst="rect">
            <a:avLst/>
          </a:prstGeom>
        </p:spPr>
      </p:pic>
    </p:spTree>
    <p:extLst>
      <p:ext uri="{BB962C8B-B14F-4D97-AF65-F5344CB8AC3E}">
        <p14:creationId xmlns:p14="http://schemas.microsoft.com/office/powerpoint/2010/main" val="13081641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0489407-4CF9-BE7C-A12B-05DF07FFCF18}"/>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DBAEA52A-39F3-0F00-704D-E05F789331F8}"/>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C33E8E66-C772-526E-16E8-205F2093D6CD}"/>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610134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416"/>
        <p:cNvGrpSpPr/>
        <p:nvPr/>
      </p:nvGrpSpPr>
      <p:grpSpPr>
        <a:xfrm>
          <a:off x="0" y="0"/>
          <a:ext cx="0" cy="0"/>
          <a:chOff x="0" y="0"/>
          <a:chExt cx="0" cy="0"/>
        </a:xfrm>
      </p:grpSpPr>
      <p:sp>
        <p:nvSpPr>
          <p:cNvPr id="3417" name="Google Shape;3417;p52"/>
          <p:cNvSpPr txBox="1">
            <a:spLocks noGrp="1"/>
          </p:cNvSpPr>
          <p:nvPr>
            <p:ph type="title" idx="4294967295"/>
          </p:nvPr>
        </p:nvSpPr>
        <p:spPr>
          <a:xfrm>
            <a:off x="1722000" y="3565360"/>
            <a:ext cx="8427840" cy="763600"/>
          </a:xfrm>
          <a:prstGeom prst="rect">
            <a:avLst/>
          </a:prstGeom>
        </p:spPr>
        <p:txBody>
          <a:bodyPr spcFirstLastPara="1" vert="horz" wrap="square" lIns="121900" tIns="121900" rIns="121900" bIns="121900" rtlCol="0" anchor="ctr" anchorCtr="0">
            <a:noAutofit/>
          </a:bodyPr>
          <a:lstStyle/>
          <a:p>
            <a:pPr algn="ctr"/>
            <a:r>
              <a:rPr lang="nl-NL" sz="6600" b="1" dirty="0">
                <a:solidFill>
                  <a:schemeClr val="accent2"/>
                </a:solidFill>
                <a:effectLst/>
                <a:latin typeface="+mn-lt"/>
                <a:ea typeface="Calibri" panose="020F0502020204030204" pitchFamily="34" charset="0"/>
                <a:cs typeface="Arial" panose="020B0604020202020204" pitchFamily="34" charset="0"/>
              </a:rPr>
              <a:t>Giới thiệu cảnh quan địa phương</a:t>
            </a:r>
            <a:endParaRPr sz="6600" dirty="0">
              <a:solidFill>
                <a:schemeClr val="accent2"/>
              </a:solidFill>
              <a:latin typeface="+mn-lt"/>
            </a:endParaRPr>
          </a:p>
        </p:txBody>
      </p:sp>
      <p:sp>
        <p:nvSpPr>
          <p:cNvPr id="3418" name="Google Shape;3418;p52"/>
          <p:cNvSpPr txBox="1">
            <a:spLocks noGrp="1"/>
          </p:cNvSpPr>
          <p:nvPr>
            <p:ph type="title" idx="4294967295"/>
          </p:nvPr>
        </p:nvSpPr>
        <p:spPr>
          <a:xfrm>
            <a:off x="5268119" y="1532255"/>
            <a:ext cx="1655762" cy="1122363"/>
          </a:xfrm>
          <a:prstGeom prst="rect">
            <a:avLst/>
          </a:prstGeom>
        </p:spPr>
        <p:txBody>
          <a:bodyPr spcFirstLastPara="1" vert="horz" wrap="square" lIns="121900" tIns="121900" rIns="121900" bIns="121900" rtlCol="0" anchor="ctr" anchorCtr="0">
            <a:noAutofit/>
          </a:bodyPr>
          <a:lstStyle/>
          <a:p>
            <a:r>
              <a:rPr lang="en" sz="7200" b="1" dirty="0">
                <a:solidFill>
                  <a:srgbClr val="FF0000"/>
                </a:solidFill>
                <a:latin typeface="+mn-lt"/>
                <a:cs typeface="Arial" panose="020B0604020202020204" pitchFamily="34" charset="0"/>
              </a:rPr>
              <a:t>01</a:t>
            </a:r>
            <a:endParaRPr sz="7200" b="1" dirty="0">
              <a:solidFill>
                <a:srgbClr val="FF0000"/>
              </a:solidFill>
              <a:latin typeface="+mn-lt"/>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004"/>
        <p:cNvGrpSpPr/>
        <p:nvPr/>
      </p:nvGrpSpPr>
      <p:grpSpPr>
        <a:xfrm>
          <a:off x="0" y="0"/>
          <a:ext cx="0" cy="0"/>
          <a:chOff x="0" y="0"/>
          <a:chExt cx="0" cy="0"/>
        </a:xfrm>
      </p:grpSpPr>
      <p:sp>
        <p:nvSpPr>
          <p:cNvPr id="3007" name="Google Shape;3007;p43"/>
          <p:cNvSpPr txBox="1">
            <a:spLocks noGrp="1"/>
          </p:cNvSpPr>
          <p:nvPr>
            <p:ph type="subTitle" idx="4294967295"/>
          </p:nvPr>
        </p:nvSpPr>
        <p:spPr>
          <a:xfrm>
            <a:off x="5780382" y="1404341"/>
            <a:ext cx="6027833" cy="413600"/>
          </a:xfrm>
          <a:prstGeom prst="rect">
            <a:avLst/>
          </a:prstGeom>
        </p:spPr>
        <p:txBody>
          <a:bodyPr spcFirstLastPara="1" vert="horz" wrap="square" lIns="121900" tIns="121900" rIns="121900" bIns="121900" rtlCol="0" anchor="ctr" anchorCtr="0">
            <a:noAutofit/>
          </a:bodyPr>
          <a:lstStyle/>
          <a:p>
            <a:pPr marL="0" indent="0"/>
            <a:r>
              <a:rPr lang="nl-NL" sz="2800" dirty="0">
                <a:solidFill>
                  <a:srgbClr val="000000"/>
                </a:solidFill>
                <a:effectLst/>
                <a:ea typeface="Calibri" panose="020F0502020204030204" pitchFamily="34" charset="0"/>
                <a:cs typeface="Arial" panose="020B0604020202020204" pitchFamily="34" charset="0"/>
              </a:rPr>
              <a:t>Các nhóm tập hợp những tranh ảnh đã sưu tầm.</a:t>
            </a:r>
            <a:endParaRPr dirty="0"/>
          </a:p>
        </p:txBody>
      </p:sp>
      <p:sp>
        <p:nvSpPr>
          <p:cNvPr id="3008" name="Google Shape;3008;p43"/>
          <p:cNvSpPr txBox="1">
            <a:spLocks noGrp="1"/>
          </p:cNvSpPr>
          <p:nvPr>
            <p:ph type="title" idx="4294967295"/>
          </p:nvPr>
        </p:nvSpPr>
        <p:spPr>
          <a:xfrm>
            <a:off x="4483049" y="1264787"/>
            <a:ext cx="1156400" cy="747600"/>
          </a:xfrm>
          <a:prstGeom prst="rect">
            <a:avLst/>
          </a:prstGeom>
        </p:spPr>
        <p:txBody>
          <a:bodyPr spcFirstLastPara="1" vert="horz" wrap="square" lIns="121900" tIns="0" rIns="121900" bIns="0" rtlCol="0" anchor="b" anchorCtr="0">
            <a:noAutofit/>
          </a:bodyPr>
          <a:lstStyle/>
          <a:p>
            <a:r>
              <a:rPr lang="en" b="1" dirty="0">
                <a:latin typeface="+mn-lt"/>
              </a:rPr>
              <a:t>01</a:t>
            </a:r>
            <a:endParaRPr b="1" dirty="0">
              <a:latin typeface="+mn-lt"/>
            </a:endParaRPr>
          </a:p>
        </p:txBody>
      </p:sp>
      <p:sp>
        <p:nvSpPr>
          <p:cNvPr id="3010" name="Google Shape;3010;p43"/>
          <p:cNvSpPr txBox="1">
            <a:spLocks noGrp="1"/>
          </p:cNvSpPr>
          <p:nvPr>
            <p:ph type="subTitle" idx="4294967295"/>
          </p:nvPr>
        </p:nvSpPr>
        <p:spPr>
          <a:xfrm>
            <a:off x="5780382" y="3157256"/>
            <a:ext cx="5614219" cy="413600"/>
          </a:xfrm>
          <a:prstGeom prst="rect">
            <a:avLst/>
          </a:prstGeom>
        </p:spPr>
        <p:txBody>
          <a:bodyPr spcFirstLastPara="1" vert="horz" wrap="square" lIns="121900" tIns="121900" rIns="121900" bIns="121900" rtlCol="0" anchor="ctr" anchorCtr="0">
            <a:noAutofit/>
          </a:bodyPr>
          <a:lstStyle/>
          <a:p>
            <a:pPr marL="0" marR="0" algn="just">
              <a:lnSpc>
                <a:spcPct val="120000"/>
              </a:lnSpc>
            </a:pPr>
            <a:r>
              <a:rPr lang="nl-NL" dirty="0">
                <a:solidFill>
                  <a:srgbClr val="000000"/>
                </a:solidFill>
                <a:ea typeface="Calibri" panose="020F0502020204030204" pitchFamily="34" charset="0"/>
                <a:cs typeface="Arial" panose="020B0604020202020204" pitchFamily="34" charset="0"/>
              </a:rPr>
              <a:t>C</a:t>
            </a:r>
            <a:r>
              <a:rPr lang="nl-NL" sz="2800" dirty="0">
                <a:solidFill>
                  <a:srgbClr val="000000"/>
                </a:solidFill>
                <a:effectLst/>
                <a:ea typeface="Calibri" panose="020F0502020204030204" pitchFamily="34" charset="0"/>
                <a:cs typeface="Arial" panose="020B0604020202020204" pitchFamily="34" charset="0"/>
              </a:rPr>
              <a:t>ác nhóm trưng bày tranh ảnh về cảnh quan địa phương tại các vị trí được phân.</a:t>
            </a:r>
            <a:endParaRPr lang="en-US" sz="2800" dirty="0">
              <a:effectLst/>
              <a:ea typeface="Calibri" panose="020F0502020204030204" pitchFamily="34" charset="0"/>
              <a:cs typeface="Arial" panose="020B0604020202020204" pitchFamily="34" charset="0"/>
            </a:endParaRPr>
          </a:p>
        </p:txBody>
      </p:sp>
      <p:sp>
        <p:nvSpPr>
          <p:cNvPr id="3011" name="Google Shape;3011;p43"/>
          <p:cNvSpPr txBox="1">
            <a:spLocks noGrp="1"/>
          </p:cNvSpPr>
          <p:nvPr>
            <p:ph type="title" idx="4294967295"/>
          </p:nvPr>
        </p:nvSpPr>
        <p:spPr>
          <a:xfrm>
            <a:off x="4483049" y="2891623"/>
            <a:ext cx="1156400" cy="721600"/>
          </a:xfrm>
          <a:prstGeom prst="rect">
            <a:avLst/>
          </a:prstGeom>
        </p:spPr>
        <p:txBody>
          <a:bodyPr spcFirstLastPara="1" vert="horz" wrap="square" lIns="121900" tIns="0" rIns="121900" bIns="0" rtlCol="0" anchor="b" anchorCtr="0">
            <a:noAutofit/>
          </a:bodyPr>
          <a:lstStyle/>
          <a:p>
            <a:r>
              <a:rPr lang="en" b="1" dirty="0">
                <a:latin typeface="+mn-lt"/>
              </a:rPr>
              <a:t>02</a:t>
            </a:r>
            <a:endParaRPr b="1" dirty="0">
              <a:latin typeface="+mn-lt"/>
            </a:endParaRPr>
          </a:p>
        </p:txBody>
      </p:sp>
      <p:sp>
        <p:nvSpPr>
          <p:cNvPr id="61" name="Google Shape;3010;p43">
            <a:extLst>
              <a:ext uri="{FF2B5EF4-FFF2-40B4-BE49-F238E27FC236}">
                <a16:creationId xmlns:a16="http://schemas.microsoft.com/office/drawing/2014/main" id="{2AC73EAD-6164-462A-98CD-67085F8F203E}"/>
              </a:ext>
            </a:extLst>
          </p:cNvPr>
          <p:cNvSpPr txBox="1">
            <a:spLocks/>
          </p:cNvSpPr>
          <p:nvPr/>
        </p:nvSpPr>
        <p:spPr>
          <a:xfrm>
            <a:off x="5780381" y="4833259"/>
            <a:ext cx="5614219" cy="413600"/>
          </a:xfrm>
          <a:prstGeom prst="rect">
            <a:avLst/>
          </a:prstGeom>
        </p:spPr>
        <p:txBody>
          <a:bodyPr spcFirstLastPara="1" vert="horz" wrap="square" lIns="121900" tIns="121900" rIns="121900" bIns="121900" rtlCol="0" anchor="ctr" anchorCtr="0">
            <a:noAutofit/>
          </a:bodyPr>
          <a:lstStyle>
            <a:lvl1pPr marL="228600" lvl="0" indent="-228600" algn="l" defTabSz="914400" rtl="0" eaLnBrk="1" latinLnBrk="0" hangingPunct="1">
              <a:lnSpc>
                <a:spcPct val="100000"/>
              </a:lnSpc>
              <a:spcBef>
                <a:spcPts val="0"/>
              </a:spcBef>
              <a:spcAft>
                <a:spcPts val="0"/>
              </a:spcAft>
              <a:buClr>
                <a:srgbClr val="434343"/>
              </a:buClr>
              <a:buSzPts val="1400"/>
              <a:buFont typeface="Arial" panose="020B0604020202020204" pitchFamily="34" charset="0"/>
              <a:buNone/>
              <a:defRPr sz="2800" kern="1200">
                <a:solidFill>
                  <a:srgbClr val="434343"/>
                </a:solidFill>
                <a:latin typeface="+mn-lt"/>
                <a:ea typeface="+mn-ea"/>
                <a:cs typeface="+mn-cs"/>
              </a:defRPr>
            </a:lvl1pPr>
            <a:lvl2pPr marL="685800" lvl="1" indent="-228600" algn="l" defTabSz="914400" rtl="0" eaLnBrk="1" latinLnBrk="0" hangingPunct="1">
              <a:lnSpc>
                <a:spcPct val="100000"/>
              </a:lnSpc>
              <a:spcBef>
                <a:spcPts val="0"/>
              </a:spcBef>
              <a:spcAft>
                <a:spcPts val="0"/>
              </a:spcAft>
              <a:buClr>
                <a:srgbClr val="434343"/>
              </a:buClr>
              <a:buSzPts val="1400"/>
              <a:buFont typeface="Arial" panose="020B0604020202020204" pitchFamily="34" charset="0"/>
              <a:buNone/>
              <a:defRPr sz="2400" kern="1200">
                <a:solidFill>
                  <a:srgbClr val="434343"/>
                </a:solidFill>
                <a:latin typeface="+mn-lt"/>
                <a:ea typeface="+mn-ea"/>
                <a:cs typeface="+mn-cs"/>
              </a:defRPr>
            </a:lvl2pPr>
            <a:lvl3pPr marL="1143000" lvl="2" indent="-228600" algn="l" defTabSz="914400" rtl="0" eaLnBrk="1" latinLnBrk="0" hangingPunct="1">
              <a:lnSpc>
                <a:spcPct val="100000"/>
              </a:lnSpc>
              <a:spcBef>
                <a:spcPts val="0"/>
              </a:spcBef>
              <a:spcAft>
                <a:spcPts val="0"/>
              </a:spcAft>
              <a:buClr>
                <a:srgbClr val="434343"/>
              </a:buClr>
              <a:buSzPts val="1400"/>
              <a:buFont typeface="Arial" panose="020B0604020202020204" pitchFamily="34" charset="0"/>
              <a:buNone/>
              <a:defRPr sz="2000" kern="1200">
                <a:solidFill>
                  <a:srgbClr val="434343"/>
                </a:solidFill>
                <a:latin typeface="+mn-lt"/>
                <a:ea typeface="+mn-ea"/>
                <a:cs typeface="+mn-cs"/>
              </a:defRPr>
            </a:lvl3pPr>
            <a:lvl4pPr marL="1600200" lvl="3" indent="-228600" algn="l" defTabSz="914400" rtl="0" eaLnBrk="1" latinLnBrk="0" hangingPunct="1">
              <a:lnSpc>
                <a:spcPct val="100000"/>
              </a:lnSpc>
              <a:spcBef>
                <a:spcPts val="0"/>
              </a:spcBef>
              <a:spcAft>
                <a:spcPts val="0"/>
              </a:spcAft>
              <a:buClr>
                <a:srgbClr val="434343"/>
              </a:buClr>
              <a:buSzPts val="1400"/>
              <a:buFont typeface="Arial" panose="020B0604020202020204" pitchFamily="34" charset="0"/>
              <a:buNone/>
              <a:defRPr sz="1800" kern="1200">
                <a:solidFill>
                  <a:srgbClr val="434343"/>
                </a:solidFill>
                <a:latin typeface="+mn-lt"/>
                <a:ea typeface="+mn-ea"/>
                <a:cs typeface="+mn-cs"/>
              </a:defRPr>
            </a:lvl4pPr>
            <a:lvl5pPr marL="2057400" lvl="4" indent="-228600" algn="l" defTabSz="914400" rtl="0" eaLnBrk="1" latinLnBrk="0" hangingPunct="1">
              <a:lnSpc>
                <a:spcPct val="100000"/>
              </a:lnSpc>
              <a:spcBef>
                <a:spcPts val="0"/>
              </a:spcBef>
              <a:spcAft>
                <a:spcPts val="0"/>
              </a:spcAft>
              <a:buClr>
                <a:srgbClr val="434343"/>
              </a:buClr>
              <a:buSzPts val="1400"/>
              <a:buFont typeface="Arial" panose="020B0604020202020204" pitchFamily="34" charset="0"/>
              <a:buNone/>
              <a:defRPr sz="1800" kern="1200">
                <a:solidFill>
                  <a:srgbClr val="434343"/>
                </a:solidFill>
                <a:latin typeface="+mn-lt"/>
                <a:ea typeface="+mn-ea"/>
                <a:cs typeface="+mn-cs"/>
              </a:defRPr>
            </a:lvl5pPr>
            <a:lvl6pPr marL="2514600" lvl="5" indent="-228600" algn="l" defTabSz="914400" rtl="0" eaLnBrk="1" latinLnBrk="0" hangingPunct="1">
              <a:lnSpc>
                <a:spcPct val="100000"/>
              </a:lnSpc>
              <a:spcBef>
                <a:spcPts val="0"/>
              </a:spcBef>
              <a:spcAft>
                <a:spcPts val="0"/>
              </a:spcAft>
              <a:buClr>
                <a:srgbClr val="434343"/>
              </a:buClr>
              <a:buSzPts val="1400"/>
              <a:buFont typeface="Arial" panose="020B0604020202020204" pitchFamily="34" charset="0"/>
              <a:buNone/>
              <a:defRPr sz="1800" kern="1200">
                <a:solidFill>
                  <a:srgbClr val="434343"/>
                </a:solidFill>
                <a:latin typeface="+mn-lt"/>
                <a:ea typeface="+mn-ea"/>
                <a:cs typeface="+mn-cs"/>
              </a:defRPr>
            </a:lvl6pPr>
            <a:lvl7pPr marL="2971800" lvl="6" indent="-228600" algn="l" defTabSz="914400" rtl="0" eaLnBrk="1" latinLnBrk="0" hangingPunct="1">
              <a:lnSpc>
                <a:spcPct val="100000"/>
              </a:lnSpc>
              <a:spcBef>
                <a:spcPts val="0"/>
              </a:spcBef>
              <a:spcAft>
                <a:spcPts val="0"/>
              </a:spcAft>
              <a:buClr>
                <a:srgbClr val="434343"/>
              </a:buClr>
              <a:buSzPts val="1400"/>
              <a:buFont typeface="Arial" panose="020B0604020202020204" pitchFamily="34" charset="0"/>
              <a:buNone/>
              <a:defRPr sz="1800" kern="1200">
                <a:solidFill>
                  <a:srgbClr val="434343"/>
                </a:solidFill>
                <a:latin typeface="+mn-lt"/>
                <a:ea typeface="+mn-ea"/>
                <a:cs typeface="+mn-cs"/>
              </a:defRPr>
            </a:lvl7pPr>
            <a:lvl8pPr marL="3429000" lvl="7" indent="-228600" algn="l" defTabSz="914400" rtl="0" eaLnBrk="1" latinLnBrk="0" hangingPunct="1">
              <a:lnSpc>
                <a:spcPct val="100000"/>
              </a:lnSpc>
              <a:spcBef>
                <a:spcPts val="0"/>
              </a:spcBef>
              <a:spcAft>
                <a:spcPts val="0"/>
              </a:spcAft>
              <a:buClr>
                <a:srgbClr val="434343"/>
              </a:buClr>
              <a:buSzPts val="1400"/>
              <a:buFont typeface="Arial" panose="020B0604020202020204" pitchFamily="34" charset="0"/>
              <a:buNone/>
              <a:defRPr sz="1800" kern="1200">
                <a:solidFill>
                  <a:srgbClr val="434343"/>
                </a:solidFill>
                <a:latin typeface="+mn-lt"/>
                <a:ea typeface="+mn-ea"/>
                <a:cs typeface="+mn-cs"/>
              </a:defRPr>
            </a:lvl8pPr>
            <a:lvl9pPr marL="3886200" lvl="8" indent="-228600" algn="l" defTabSz="914400" rtl="0" eaLnBrk="1" latinLnBrk="0" hangingPunct="1">
              <a:lnSpc>
                <a:spcPct val="100000"/>
              </a:lnSpc>
              <a:spcBef>
                <a:spcPts val="0"/>
              </a:spcBef>
              <a:spcAft>
                <a:spcPts val="0"/>
              </a:spcAft>
              <a:buClr>
                <a:srgbClr val="434343"/>
              </a:buClr>
              <a:buSzPts val="1400"/>
              <a:buFont typeface="Arial" panose="020B0604020202020204" pitchFamily="34" charset="0"/>
              <a:buNone/>
              <a:defRPr sz="1800" kern="1200">
                <a:solidFill>
                  <a:srgbClr val="434343"/>
                </a:solidFill>
                <a:latin typeface="+mn-lt"/>
                <a:ea typeface="+mn-ea"/>
                <a:cs typeface="+mn-cs"/>
              </a:defRPr>
            </a:lvl9pPr>
          </a:lstStyle>
          <a:p>
            <a:pPr marL="0" algn="just">
              <a:lnSpc>
                <a:spcPct val="120000"/>
              </a:lnSpc>
            </a:pPr>
            <a:r>
              <a:rPr lang="nl-NL" dirty="0">
                <a:solidFill>
                  <a:srgbClr val="000000"/>
                </a:solidFill>
                <a:ea typeface="Calibri" panose="020F0502020204030204" pitchFamily="34" charset="0"/>
                <a:cs typeface="Arial" panose="020B0604020202020204" pitchFamily="34" charset="0"/>
              </a:rPr>
              <a:t>Các </a:t>
            </a:r>
            <a:r>
              <a:rPr lang="nl-NL" sz="2800" dirty="0">
                <a:solidFill>
                  <a:srgbClr val="000000"/>
                </a:solidFill>
                <a:effectLst/>
                <a:ea typeface="Calibri" panose="020F0502020204030204" pitchFamily="34" charset="0"/>
                <a:cs typeface="Arial" panose="020B0604020202020204" pitchFamily="34" charset="0"/>
              </a:rPr>
              <a:t>nhóm đi xem tranh ảnh của nhóm khác.</a:t>
            </a:r>
            <a:endParaRPr lang="en-US" dirty="0">
              <a:ea typeface="Calibri" panose="020F0502020204030204" pitchFamily="34" charset="0"/>
              <a:cs typeface="Arial" panose="020B0604020202020204" pitchFamily="34" charset="0"/>
            </a:endParaRPr>
          </a:p>
        </p:txBody>
      </p:sp>
      <p:sp>
        <p:nvSpPr>
          <p:cNvPr id="62" name="Google Shape;3011;p43">
            <a:extLst>
              <a:ext uri="{FF2B5EF4-FFF2-40B4-BE49-F238E27FC236}">
                <a16:creationId xmlns:a16="http://schemas.microsoft.com/office/drawing/2014/main" id="{4E85563B-B6BB-4F80-8DC8-DB836FF7A8FB}"/>
              </a:ext>
            </a:extLst>
          </p:cNvPr>
          <p:cNvSpPr txBox="1">
            <a:spLocks/>
          </p:cNvSpPr>
          <p:nvPr/>
        </p:nvSpPr>
        <p:spPr>
          <a:xfrm>
            <a:off x="4483049" y="4525259"/>
            <a:ext cx="1156400" cy="721600"/>
          </a:xfrm>
          <a:prstGeom prst="rect">
            <a:avLst/>
          </a:prstGeom>
        </p:spPr>
        <p:txBody>
          <a:bodyPr spcFirstLastPara="1" vert="horz" wrap="square" lIns="121900" tIns="0" rIns="121900" bIns="0" rtlCol="0" anchor="b" anchorCtr="0">
            <a:noAutofit/>
          </a:bodyPr>
          <a:lstStyle>
            <a:lvl1pPr lvl="0" algn="r" defTabSz="914400" rtl="0" eaLnBrk="1" latinLnBrk="0" hangingPunct="1">
              <a:lnSpc>
                <a:spcPct val="90000"/>
              </a:lnSpc>
              <a:spcBef>
                <a:spcPts val="0"/>
              </a:spcBef>
              <a:spcAft>
                <a:spcPts val="0"/>
              </a:spcAft>
              <a:buSzPts val="3600"/>
              <a:buNone/>
              <a:defRPr sz="4800" b="0" kern="1200">
                <a:solidFill>
                  <a:schemeClr val="tx1"/>
                </a:solidFill>
                <a:latin typeface="+mj-lt"/>
                <a:ea typeface="+mj-ea"/>
                <a:cs typeface="+mj-cs"/>
              </a:defRPr>
            </a:lvl1pPr>
            <a:lvl2pPr lvl="1" algn="r" rtl="0">
              <a:spcBef>
                <a:spcPts val="0"/>
              </a:spcBef>
              <a:spcAft>
                <a:spcPts val="0"/>
              </a:spcAft>
              <a:buSzPts val="3600"/>
              <a:buFont typeface="Fira Sans Extra Condensed"/>
              <a:buNone/>
              <a:defRPr sz="4800" b="0">
                <a:latin typeface="Fira Sans Extra Condensed"/>
                <a:ea typeface="Fira Sans Extra Condensed"/>
                <a:cs typeface="Fira Sans Extra Condensed"/>
                <a:sym typeface="Fira Sans Extra Condensed"/>
              </a:defRPr>
            </a:lvl2pPr>
            <a:lvl3pPr lvl="2" algn="r" rtl="0">
              <a:spcBef>
                <a:spcPts val="0"/>
              </a:spcBef>
              <a:spcAft>
                <a:spcPts val="0"/>
              </a:spcAft>
              <a:buSzPts val="3600"/>
              <a:buFont typeface="Fira Sans Extra Condensed"/>
              <a:buNone/>
              <a:defRPr sz="4800" b="0">
                <a:latin typeface="Fira Sans Extra Condensed"/>
                <a:ea typeface="Fira Sans Extra Condensed"/>
                <a:cs typeface="Fira Sans Extra Condensed"/>
                <a:sym typeface="Fira Sans Extra Condensed"/>
              </a:defRPr>
            </a:lvl3pPr>
            <a:lvl4pPr lvl="3" algn="r" rtl="0">
              <a:spcBef>
                <a:spcPts val="0"/>
              </a:spcBef>
              <a:spcAft>
                <a:spcPts val="0"/>
              </a:spcAft>
              <a:buSzPts val="3600"/>
              <a:buFont typeface="Fira Sans Extra Condensed"/>
              <a:buNone/>
              <a:defRPr sz="4800" b="0">
                <a:latin typeface="Fira Sans Extra Condensed"/>
                <a:ea typeface="Fira Sans Extra Condensed"/>
                <a:cs typeface="Fira Sans Extra Condensed"/>
                <a:sym typeface="Fira Sans Extra Condensed"/>
              </a:defRPr>
            </a:lvl4pPr>
            <a:lvl5pPr lvl="4" algn="r" rtl="0">
              <a:spcBef>
                <a:spcPts val="0"/>
              </a:spcBef>
              <a:spcAft>
                <a:spcPts val="0"/>
              </a:spcAft>
              <a:buSzPts val="3600"/>
              <a:buFont typeface="Fira Sans Extra Condensed"/>
              <a:buNone/>
              <a:defRPr sz="4800" b="0">
                <a:latin typeface="Fira Sans Extra Condensed"/>
                <a:ea typeface="Fira Sans Extra Condensed"/>
                <a:cs typeface="Fira Sans Extra Condensed"/>
                <a:sym typeface="Fira Sans Extra Condensed"/>
              </a:defRPr>
            </a:lvl5pPr>
            <a:lvl6pPr lvl="5" algn="r" rtl="0">
              <a:spcBef>
                <a:spcPts val="0"/>
              </a:spcBef>
              <a:spcAft>
                <a:spcPts val="0"/>
              </a:spcAft>
              <a:buSzPts val="3600"/>
              <a:buFont typeface="Fira Sans Extra Condensed"/>
              <a:buNone/>
              <a:defRPr sz="4800" b="0">
                <a:latin typeface="Fira Sans Extra Condensed"/>
                <a:ea typeface="Fira Sans Extra Condensed"/>
                <a:cs typeface="Fira Sans Extra Condensed"/>
                <a:sym typeface="Fira Sans Extra Condensed"/>
              </a:defRPr>
            </a:lvl6pPr>
            <a:lvl7pPr lvl="6" algn="r" rtl="0">
              <a:spcBef>
                <a:spcPts val="0"/>
              </a:spcBef>
              <a:spcAft>
                <a:spcPts val="0"/>
              </a:spcAft>
              <a:buSzPts val="3600"/>
              <a:buFont typeface="Fira Sans Extra Condensed"/>
              <a:buNone/>
              <a:defRPr sz="4800" b="0">
                <a:latin typeface="Fira Sans Extra Condensed"/>
                <a:ea typeface="Fira Sans Extra Condensed"/>
                <a:cs typeface="Fira Sans Extra Condensed"/>
                <a:sym typeface="Fira Sans Extra Condensed"/>
              </a:defRPr>
            </a:lvl7pPr>
            <a:lvl8pPr lvl="7" algn="r" rtl="0">
              <a:spcBef>
                <a:spcPts val="0"/>
              </a:spcBef>
              <a:spcAft>
                <a:spcPts val="0"/>
              </a:spcAft>
              <a:buSzPts val="3600"/>
              <a:buFont typeface="Fira Sans Extra Condensed"/>
              <a:buNone/>
              <a:defRPr sz="4800" b="0">
                <a:latin typeface="Fira Sans Extra Condensed"/>
                <a:ea typeface="Fira Sans Extra Condensed"/>
                <a:cs typeface="Fira Sans Extra Condensed"/>
                <a:sym typeface="Fira Sans Extra Condensed"/>
              </a:defRPr>
            </a:lvl8pPr>
            <a:lvl9pPr lvl="8" algn="r" rtl="0">
              <a:spcBef>
                <a:spcPts val="0"/>
              </a:spcBef>
              <a:spcAft>
                <a:spcPts val="0"/>
              </a:spcAft>
              <a:buSzPts val="3600"/>
              <a:buFont typeface="Fira Sans Extra Condensed"/>
              <a:buNone/>
              <a:defRPr sz="4800" b="0">
                <a:latin typeface="Fira Sans Extra Condensed"/>
                <a:ea typeface="Fira Sans Extra Condensed"/>
                <a:cs typeface="Fira Sans Extra Condensed"/>
                <a:sym typeface="Fira Sans Extra Condensed"/>
              </a:defRPr>
            </a:lvl9pPr>
          </a:lstStyle>
          <a:p>
            <a:r>
              <a:rPr lang="en" b="1" dirty="0">
                <a:latin typeface="+mn-lt"/>
              </a:rPr>
              <a:t>03</a:t>
            </a:r>
          </a:p>
        </p:txBody>
      </p:sp>
      <p:grpSp>
        <p:nvGrpSpPr>
          <p:cNvPr id="44" name="Group 43">
            <a:extLst>
              <a:ext uri="{FF2B5EF4-FFF2-40B4-BE49-F238E27FC236}">
                <a16:creationId xmlns:a16="http://schemas.microsoft.com/office/drawing/2014/main" id="{A86246E7-CCA7-4650-9D48-12566BA2AA63}"/>
              </a:ext>
            </a:extLst>
          </p:cNvPr>
          <p:cNvGrpSpPr/>
          <p:nvPr/>
        </p:nvGrpSpPr>
        <p:grpSpPr>
          <a:xfrm>
            <a:off x="232694" y="2313751"/>
            <a:ext cx="4109422" cy="1877344"/>
            <a:chOff x="373627" y="2210366"/>
            <a:chExt cx="3765754" cy="1877344"/>
          </a:xfrm>
        </p:grpSpPr>
        <p:sp>
          <p:nvSpPr>
            <p:cNvPr id="42" name="Cloud 41">
              <a:extLst>
                <a:ext uri="{FF2B5EF4-FFF2-40B4-BE49-F238E27FC236}">
                  <a16:creationId xmlns:a16="http://schemas.microsoft.com/office/drawing/2014/main" id="{9B4E187E-624D-4225-8C4F-01EFC0F61DA3}"/>
                </a:ext>
              </a:extLst>
            </p:cNvPr>
            <p:cNvSpPr/>
            <p:nvPr/>
          </p:nvSpPr>
          <p:spPr>
            <a:xfrm>
              <a:off x="373627" y="2210366"/>
              <a:ext cx="3765754" cy="1877344"/>
            </a:xfrm>
            <a:prstGeom prst="cloud">
              <a:avLst/>
            </a:prstGeom>
            <a:solidFill>
              <a:schemeClr val="bg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BBD72CC0-DA77-446B-8276-E1DF64F539B0}"/>
                </a:ext>
              </a:extLst>
            </p:cNvPr>
            <p:cNvSpPr txBox="1"/>
            <p:nvPr/>
          </p:nvSpPr>
          <p:spPr>
            <a:xfrm>
              <a:off x="797399" y="2487017"/>
              <a:ext cx="2918210" cy="1133708"/>
            </a:xfrm>
            <a:prstGeom prst="rect">
              <a:avLst/>
            </a:prstGeom>
            <a:noFill/>
          </p:spPr>
          <p:txBody>
            <a:bodyPr wrap="square" rtlCol="0">
              <a:spAutoFit/>
            </a:bodyPr>
            <a:lstStyle/>
            <a:p>
              <a:pPr algn="ctr">
                <a:lnSpc>
                  <a:spcPct val="110000"/>
                </a:lnSpc>
              </a:pPr>
              <a:r>
                <a:rPr lang="en-US" sz="3200" b="1" dirty="0">
                  <a:solidFill>
                    <a:schemeClr val="accent1"/>
                  </a:solidFill>
                  <a:cs typeface="Arial" panose="020B0604020202020204" pitchFamily="34" charset="0"/>
                </a:rPr>
                <a:t>TRIỂN LÃM TRANH ẢNH</a:t>
              </a:r>
            </a:p>
          </p:txBody>
        </p:sp>
      </p:gr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3007">
                                            <p:txEl>
                                              <p:pRg st="0" end="0"/>
                                            </p:txEl>
                                          </p:spTgt>
                                        </p:tgtEl>
                                        <p:attrNameLst>
                                          <p:attrName>style.visibility</p:attrName>
                                        </p:attrNameLst>
                                      </p:cBhvr>
                                      <p:to>
                                        <p:strVal val="visible"/>
                                      </p:to>
                                    </p:set>
                                    <p:animEffect transition="in" filter="wipe(left)">
                                      <p:cBhvr>
                                        <p:cTn id="7" dur="500"/>
                                        <p:tgtEl>
                                          <p:spTgt spid="300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010">
                                            <p:txEl>
                                              <p:pRg st="0" end="0"/>
                                            </p:txEl>
                                          </p:spTgt>
                                        </p:tgtEl>
                                        <p:attrNameLst>
                                          <p:attrName>style.visibility</p:attrName>
                                        </p:attrNameLst>
                                      </p:cBhvr>
                                      <p:to>
                                        <p:strVal val="visible"/>
                                      </p:to>
                                    </p:set>
                                    <p:animEffect transition="in" filter="wipe(left)">
                                      <p:cBhvr>
                                        <p:cTn id="12" dur="500"/>
                                        <p:tgtEl>
                                          <p:spTgt spid="3010">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61"/>
                                        </p:tgtEl>
                                        <p:attrNameLst>
                                          <p:attrName>style.visibility</p:attrName>
                                        </p:attrNameLst>
                                      </p:cBhvr>
                                      <p:to>
                                        <p:strVal val="visible"/>
                                      </p:to>
                                    </p:set>
                                    <p:animEffect transition="in" filter="wipe(left)">
                                      <p:cBhvr>
                                        <p:cTn id="17"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07" grpId="0" build="p"/>
      <p:bldP spid="3010" grpId="0" build="p"/>
      <p:bldP spid="61"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243"/>
        <p:cNvGrpSpPr/>
        <p:nvPr/>
      </p:nvGrpSpPr>
      <p:grpSpPr>
        <a:xfrm>
          <a:off x="0" y="0"/>
          <a:ext cx="0" cy="0"/>
          <a:chOff x="0" y="0"/>
          <a:chExt cx="0" cy="0"/>
        </a:xfrm>
      </p:grpSpPr>
      <p:pic>
        <p:nvPicPr>
          <p:cNvPr id="106" name="Picture 2" descr="Art clipart">
            <a:extLst>
              <a:ext uri="{FF2B5EF4-FFF2-40B4-BE49-F238E27FC236}">
                <a16:creationId xmlns:a16="http://schemas.microsoft.com/office/drawing/2014/main" id="{014B0CCC-DCD6-479E-A005-60336F7697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1442" y="2006665"/>
            <a:ext cx="4262886" cy="4851335"/>
          </a:xfrm>
          <a:prstGeom prst="rect">
            <a:avLst/>
          </a:prstGeom>
          <a:noFill/>
          <a:extLst>
            <a:ext uri="{909E8E84-426E-40DD-AFC4-6F175D3DCCD1}">
              <a14:hiddenFill xmlns:a14="http://schemas.microsoft.com/office/drawing/2010/main">
                <a:solidFill>
                  <a:srgbClr val="FFFFFF"/>
                </a:solidFill>
              </a14:hiddenFill>
            </a:ext>
          </a:extLst>
        </p:spPr>
      </p:pic>
      <p:grpSp>
        <p:nvGrpSpPr>
          <p:cNvPr id="21" name="Group 20">
            <a:extLst>
              <a:ext uri="{FF2B5EF4-FFF2-40B4-BE49-F238E27FC236}">
                <a16:creationId xmlns:a16="http://schemas.microsoft.com/office/drawing/2014/main" id="{2DCC551A-A35E-4C11-BEE5-CC22708CD577}"/>
              </a:ext>
            </a:extLst>
          </p:cNvPr>
          <p:cNvGrpSpPr/>
          <p:nvPr/>
        </p:nvGrpSpPr>
        <p:grpSpPr>
          <a:xfrm>
            <a:off x="5546833" y="914400"/>
            <a:ext cx="6645167" cy="3165987"/>
            <a:chOff x="5546833" y="914400"/>
            <a:chExt cx="6875505" cy="3165987"/>
          </a:xfrm>
        </p:grpSpPr>
        <p:sp>
          <p:nvSpPr>
            <p:cNvPr id="20" name="Thought Bubble: Cloud 19">
              <a:extLst>
                <a:ext uri="{FF2B5EF4-FFF2-40B4-BE49-F238E27FC236}">
                  <a16:creationId xmlns:a16="http://schemas.microsoft.com/office/drawing/2014/main" id="{007C76F6-5642-46F1-8677-B6EE3D0B7467}"/>
                </a:ext>
              </a:extLst>
            </p:cNvPr>
            <p:cNvSpPr/>
            <p:nvPr/>
          </p:nvSpPr>
          <p:spPr>
            <a:xfrm>
              <a:off x="5546833" y="914400"/>
              <a:ext cx="6875505" cy="3165987"/>
            </a:xfrm>
            <a:prstGeom prst="cloudCallout">
              <a:avLst>
                <a:gd name="adj1" fmla="val -36936"/>
                <a:gd name="adj2" fmla="val 57220"/>
              </a:avLst>
            </a:prstGeom>
            <a:solidFill>
              <a:schemeClr val="bg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7" name="Google Shape;3190;p47">
              <a:extLst>
                <a:ext uri="{FF2B5EF4-FFF2-40B4-BE49-F238E27FC236}">
                  <a16:creationId xmlns:a16="http://schemas.microsoft.com/office/drawing/2014/main" id="{F64914AE-5965-49E1-8B67-54DD058D1C10}"/>
                </a:ext>
              </a:extLst>
            </p:cNvPr>
            <p:cNvSpPr txBox="1">
              <a:spLocks/>
            </p:cNvSpPr>
            <p:nvPr/>
          </p:nvSpPr>
          <p:spPr>
            <a:xfrm>
              <a:off x="5708345" y="1086103"/>
              <a:ext cx="6713993" cy="2645600"/>
            </a:xfrm>
            <a:prstGeom prst="rect">
              <a:avLst/>
            </a:prstGeom>
            <a:noFill/>
          </p:spPr>
          <p:txBody>
            <a:bodyPr spcFirstLastPara="1" vert="horz" wrap="square" lIns="121900" tIns="121900" rIns="121900" bIns="121900" rtlCol="0" anchor="ctr"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10000"/>
                </a:lnSpc>
                <a:spcAft>
                  <a:spcPts val="1600"/>
                </a:spcAft>
                <a:buNone/>
              </a:pPr>
              <a:r>
                <a:rPr lang="en-US" sz="4000" b="1" dirty="0">
                  <a:ln w="0"/>
                  <a:solidFill>
                    <a:schemeClr val="accent1"/>
                  </a:solidFill>
                  <a:effectLst>
                    <a:outerShdw blurRad="38100" dist="25400" dir="5400000" algn="ctr" rotWithShape="0">
                      <a:srgbClr val="6E747A">
                        <a:alpha val="43000"/>
                      </a:srgbClr>
                    </a:outerShdw>
                  </a:effectLst>
                  <a:cs typeface="Arial" panose="020B0604020202020204" pitchFamily="34" charset="0"/>
                </a:rPr>
                <a:t>TỔ CHỨC “</a:t>
              </a:r>
              <a:r>
                <a:rPr lang="vi-VN" sz="4000" b="1" dirty="0">
                  <a:ln w="0"/>
                  <a:solidFill>
                    <a:schemeClr val="accent1"/>
                  </a:solidFill>
                  <a:effectLst>
                    <a:outerShdw blurRad="38100" dist="25400" dir="5400000" algn="ctr" rotWithShape="0">
                      <a:srgbClr val="6E747A">
                        <a:alpha val="43000"/>
                      </a:srgbClr>
                    </a:outerShdw>
                  </a:effectLst>
                  <a:cs typeface="Arial" panose="020B0604020202020204" pitchFamily="34" charset="0"/>
                </a:rPr>
                <a:t>TRIỄN LÃM TRANH ẢNH SƯU TẦM</a:t>
              </a:r>
              <a:r>
                <a:rPr lang="en-US" sz="4000" b="1" dirty="0">
                  <a:ln w="0"/>
                  <a:solidFill>
                    <a:schemeClr val="accent1"/>
                  </a:solidFill>
                  <a:effectLst>
                    <a:outerShdw blurRad="38100" dist="25400" dir="5400000" algn="ctr" rotWithShape="0">
                      <a:srgbClr val="6E747A">
                        <a:alpha val="43000"/>
                      </a:srgbClr>
                    </a:outerShdw>
                  </a:effectLst>
                  <a:cs typeface="Arial" panose="020B0604020202020204" pitchFamily="34" charset="0"/>
                </a:rPr>
                <a:t>”</a:t>
              </a:r>
              <a:endParaRPr lang="vi-VN" sz="4000" b="1" dirty="0">
                <a:ln w="0"/>
                <a:solidFill>
                  <a:schemeClr val="accent1"/>
                </a:solidFill>
                <a:effectLst>
                  <a:outerShdw blurRad="38100" dist="25400" dir="5400000" algn="ctr" rotWithShape="0">
                    <a:srgbClr val="6E747A">
                      <a:alpha val="43000"/>
                    </a:srgbClr>
                  </a:outerShdw>
                </a:effectLst>
                <a:cs typeface="Arial" panose="020B0604020202020204" pitchFamily="34" charset="0"/>
              </a:endParaRPr>
            </a:p>
          </p:txBody>
        </p:sp>
      </p:gr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down)">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857"/>
        <p:cNvGrpSpPr/>
        <p:nvPr/>
      </p:nvGrpSpPr>
      <p:grpSpPr>
        <a:xfrm>
          <a:off x="0" y="0"/>
          <a:ext cx="0" cy="0"/>
          <a:chOff x="0" y="0"/>
          <a:chExt cx="0" cy="0"/>
        </a:xfrm>
      </p:grpSpPr>
      <p:grpSp>
        <p:nvGrpSpPr>
          <p:cNvPr id="156" name="Group 155">
            <a:extLst>
              <a:ext uri="{FF2B5EF4-FFF2-40B4-BE49-F238E27FC236}">
                <a16:creationId xmlns:a16="http://schemas.microsoft.com/office/drawing/2014/main" id="{5897521F-642D-4207-BFC2-8AD1888CBD42}"/>
              </a:ext>
            </a:extLst>
          </p:cNvPr>
          <p:cNvGrpSpPr/>
          <p:nvPr/>
        </p:nvGrpSpPr>
        <p:grpSpPr>
          <a:xfrm>
            <a:off x="5840354" y="739210"/>
            <a:ext cx="6037313" cy="4226119"/>
            <a:chOff x="5791200" y="458991"/>
            <a:chExt cx="6037313" cy="4226119"/>
          </a:xfrm>
        </p:grpSpPr>
        <p:pic>
          <p:nvPicPr>
            <p:cNvPr id="157" name="Picture 6" descr="Di tích Cố đô Huế mở cửa trở lại phục vụ khách tham quan | Báo Dân tộc và  Phát triển">
              <a:extLst>
                <a:ext uri="{FF2B5EF4-FFF2-40B4-BE49-F238E27FC236}">
                  <a16:creationId xmlns:a16="http://schemas.microsoft.com/office/drawing/2014/main" id="{33874793-6DBD-462B-BD7B-A4F416E710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81135" y="999042"/>
              <a:ext cx="4768645" cy="3112789"/>
            </a:xfrm>
            <a:prstGeom prst="rect">
              <a:avLst/>
            </a:prstGeom>
            <a:noFill/>
            <a:extLst>
              <a:ext uri="{909E8E84-426E-40DD-AFC4-6F175D3DCCD1}">
                <a14:hiddenFill xmlns:a14="http://schemas.microsoft.com/office/drawing/2010/main">
                  <a:solidFill>
                    <a:srgbClr val="FFFFFF"/>
                  </a:solidFill>
                </a14:hiddenFill>
              </a:ext>
            </a:extLst>
          </p:spPr>
        </p:pic>
        <p:pic>
          <p:nvPicPr>
            <p:cNvPr id="158" name="Picture 4" descr="Frame clipart">
              <a:extLst>
                <a:ext uri="{FF2B5EF4-FFF2-40B4-BE49-F238E27FC236}">
                  <a16:creationId xmlns:a16="http://schemas.microsoft.com/office/drawing/2014/main" id="{2C313558-DE25-4575-AFE5-0D825754088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1200" y="458991"/>
              <a:ext cx="6037313" cy="4226119"/>
            </a:xfrm>
            <a:prstGeom prst="rect">
              <a:avLst/>
            </a:prstGeom>
            <a:noFill/>
            <a:extLst>
              <a:ext uri="{909E8E84-426E-40DD-AFC4-6F175D3DCCD1}">
                <a14:hiddenFill xmlns:a14="http://schemas.microsoft.com/office/drawing/2010/main">
                  <a:solidFill>
                    <a:srgbClr val="FFFFFF"/>
                  </a:solidFill>
                </a14:hiddenFill>
              </a:ext>
            </a:extLst>
          </p:spPr>
        </p:pic>
      </p:grpSp>
      <p:pic>
        <p:nvPicPr>
          <p:cNvPr id="159" name="Picture 2" descr="(Jennifer) Businesswoman is Giving a Presentation clipart">
            <a:extLst>
              <a:ext uri="{FF2B5EF4-FFF2-40B4-BE49-F238E27FC236}">
                <a16:creationId xmlns:a16="http://schemas.microsoft.com/office/drawing/2014/main" id="{04AEDD80-55E9-4F24-B1DA-4FDD7A1DB8B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15183" y="3454147"/>
            <a:ext cx="4528528" cy="3413377"/>
          </a:xfrm>
          <a:prstGeom prst="rect">
            <a:avLst/>
          </a:prstGeom>
          <a:noFill/>
          <a:extLst>
            <a:ext uri="{909E8E84-426E-40DD-AFC4-6F175D3DCCD1}">
              <a14:hiddenFill xmlns:a14="http://schemas.microsoft.com/office/drawing/2010/main">
                <a:solidFill>
                  <a:srgbClr val="FFFFFF"/>
                </a:solidFill>
              </a14:hiddenFill>
            </a:ext>
          </a:extLst>
        </p:spPr>
      </p:pic>
      <p:grpSp>
        <p:nvGrpSpPr>
          <p:cNvPr id="160" name="Group 159">
            <a:extLst>
              <a:ext uri="{FF2B5EF4-FFF2-40B4-BE49-F238E27FC236}">
                <a16:creationId xmlns:a16="http://schemas.microsoft.com/office/drawing/2014/main" id="{564C164E-599D-4C22-8682-9C0F114249ED}"/>
              </a:ext>
            </a:extLst>
          </p:cNvPr>
          <p:cNvGrpSpPr/>
          <p:nvPr/>
        </p:nvGrpSpPr>
        <p:grpSpPr>
          <a:xfrm>
            <a:off x="299883" y="1662412"/>
            <a:ext cx="5402519" cy="1819275"/>
            <a:chOff x="142874" y="169116"/>
            <a:chExt cx="5402519" cy="1819275"/>
          </a:xfrm>
        </p:grpSpPr>
        <p:sp>
          <p:nvSpPr>
            <p:cNvPr id="161" name="Rectangle: Rounded Corners 160">
              <a:extLst>
                <a:ext uri="{FF2B5EF4-FFF2-40B4-BE49-F238E27FC236}">
                  <a16:creationId xmlns:a16="http://schemas.microsoft.com/office/drawing/2014/main" id="{AC0B8DF2-7A45-4F46-BDD3-DFD48132A1CD}"/>
                </a:ext>
              </a:extLst>
            </p:cNvPr>
            <p:cNvSpPr/>
            <p:nvPr/>
          </p:nvSpPr>
          <p:spPr>
            <a:xfrm>
              <a:off x="142874" y="169116"/>
              <a:ext cx="5402519" cy="1819275"/>
            </a:xfrm>
            <a:prstGeom prst="roundRect">
              <a:avLst/>
            </a:prstGeom>
            <a:noFill/>
            <a:ln w="190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TextBox 161">
              <a:extLst>
                <a:ext uri="{FF2B5EF4-FFF2-40B4-BE49-F238E27FC236}">
                  <a16:creationId xmlns:a16="http://schemas.microsoft.com/office/drawing/2014/main" id="{D0313DDF-F4A2-4D20-BCCC-DCC92F93DA7A}"/>
                </a:ext>
              </a:extLst>
            </p:cNvPr>
            <p:cNvSpPr txBox="1"/>
            <p:nvPr/>
          </p:nvSpPr>
          <p:spPr>
            <a:xfrm>
              <a:off x="353345" y="238747"/>
              <a:ext cx="4981575" cy="1527406"/>
            </a:xfrm>
            <a:prstGeom prst="rect">
              <a:avLst/>
            </a:prstGeom>
            <a:noFill/>
          </p:spPr>
          <p:txBody>
            <a:bodyPr wrap="square">
              <a:spAutoFit/>
            </a:bodyPr>
            <a:lstStyle/>
            <a:p>
              <a:pPr marL="0" marR="0" algn="just">
                <a:lnSpc>
                  <a:spcPct val="120000"/>
                </a:lnSpc>
                <a:spcBef>
                  <a:spcPts val="600"/>
                </a:spcBef>
                <a:spcAft>
                  <a:spcPts val="600"/>
                </a:spcAft>
              </a:pPr>
              <a:r>
                <a:rPr lang="nl-NL" sz="2000" dirty="0">
                  <a:solidFill>
                    <a:srgbClr val="000000"/>
                  </a:solidFill>
                  <a:effectLst/>
                  <a:ea typeface="Calibri" panose="020F0502020204030204" pitchFamily="34" charset="0"/>
                  <a:cs typeface="Arial" panose="020B0604020202020204" pitchFamily="34" charset="0"/>
                </a:rPr>
                <a:t>Từng nhóm giới thiệu về ý tưởng trưng bày tranh ảnh của nhóm mình và giới thiệu cụ thể về cảnh quan địa phương trong các bức tranh ảnh đó.</a:t>
              </a:r>
              <a:endParaRPr lang="en-US" sz="2000" dirty="0">
                <a:effectLst/>
                <a:ea typeface="Calibri" panose="020F0502020204030204" pitchFamily="34" charset="0"/>
                <a:cs typeface="Arial" panose="020B0604020202020204" pitchFamily="34" charset="0"/>
              </a:endParaRPr>
            </a:p>
          </p:txBody>
        </p:sp>
      </p:grpSp>
    </p:spTree>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60"/>
                                        </p:tgtEl>
                                        <p:attrNameLst>
                                          <p:attrName>style.visibility</p:attrName>
                                        </p:attrNameLst>
                                      </p:cBhvr>
                                      <p:to>
                                        <p:strVal val="visible"/>
                                      </p:to>
                                    </p:set>
                                    <p:animEffect transition="in" filter="fade">
                                      <p:cBhvr>
                                        <p:cTn id="7" dur="1000"/>
                                        <p:tgtEl>
                                          <p:spTgt spid="160"/>
                                        </p:tgtEl>
                                      </p:cBhvr>
                                    </p:animEffect>
                                    <p:anim calcmode="lin" valueType="num">
                                      <p:cBhvr>
                                        <p:cTn id="8" dur="1000" fill="hold"/>
                                        <p:tgtEl>
                                          <p:spTgt spid="160"/>
                                        </p:tgtEl>
                                        <p:attrNameLst>
                                          <p:attrName>ppt_x</p:attrName>
                                        </p:attrNameLst>
                                      </p:cBhvr>
                                      <p:tavLst>
                                        <p:tav tm="0">
                                          <p:val>
                                            <p:strVal val="#ppt_x"/>
                                          </p:val>
                                        </p:tav>
                                        <p:tav tm="100000">
                                          <p:val>
                                            <p:strVal val="#ppt_x"/>
                                          </p:val>
                                        </p:tav>
                                      </p:tavLst>
                                    </p:anim>
                                    <p:anim calcmode="lin" valueType="num">
                                      <p:cBhvr>
                                        <p:cTn id="9" dur="1000" fill="hold"/>
                                        <p:tgtEl>
                                          <p:spTgt spid="1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075FD192-6987-4366-8A3F-49EDA6895364}"/>
              </a:ext>
            </a:extLst>
          </p:cNvPr>
          <p:cNvGrpSpPr/>
          <p:nvPr/>
        </p:nvGrpSpPr>
        <p:grpSpPr>
          <a:xfrm>
            <a:off x="444474" y="1902542"/>
            <a:ext cx="5356274" cy="3749392"/>
            <a:chOff x="5791200" y="458991"/>
            <a:chExt cx="6037313" cy="4226119"/>
          </a:xfrm>
        </p:grpSpPr>
        <p:pic>
          <p:nvPicPr>
            <p:cNvPr id="4" name="Picture 6" descr="Di tích Cố đô Huế mở cửa trở lại phục vụ khách tham quan | Báo Dân tộc và  Phát triển">
              <a:extLst>
                <a:ext uri="{FF2B5EF4-FFF2-40B4-BE49-F238E27FC236}">
                  <a16:creationId xmlns:a16="http://schemas.microsoft.com/office/drawing/2014/main" id="{C3EB73FE-560A-4D50-9CA9-C13503793C2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81135" y="999042"/>
              <a:ext cx="4768645" cy="311278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Frame clipart">
              <a:extLst>
                <a:ext uri="{FF2B5EF4-FFF2-40B4-BE49-F238E27FC236}">
                  <a16:creationId xmlns:a16="http://schemas.microsoft.com/office/drawing/2014/main" id="{64ACA665-191A-4145-9B5E-1319BEEAD1C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1200" y="458991"/>
              <a:ext cx="6037313" cy="4226119"/>
            </a:xfrm>
            <a:prstGeom prst="rect">
              <a:avLst/>
            </a:prstGeom>
            <a:noFill/>
            <a:extLst>
              <a:ext uri="{909E8E84-426E-40DD-AFC4-6F175D3DCCD1}">
                <a14:hiddenFill xmlns:a14="http://schemas.microsoft.com/office/drawing/2010/main">
                  <a:solidFill>
                    <a:srgbClr val="FFFFFF"/>
                  </a:solidFill>
                </a14:hiddenFill>
              </a:ext>
            </a:extLst>
          </p:spPr>
        </p:pic>
      </p:grpSp>
      <p:pic>
        <p:nvPicPr>
          <p:cNvPr id="5124" name="Picture 4" descr="A Quote Here, A Quote There – There&amp;#39;s Quotes Everywhere! – A Blog, A  Magazine. It&amp;#39;s JustsumInspiration!">
            <a:extLst>
              <a:ext uri="{FF2B5EF4-FFF2-40B4-BE49-F238E27FC236}">
                <a16:creationId xmlns:a16="http://schemas.microsoft.com/office/drawing/2014/main" id="{EE9C2284-066B-4CE8-8A0D-268238DDB406}"/>
              </a:ext>
            </a:extLst>
          </p:cNvPr>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a:off x="4488095" y="2449416"/>
            <a:ext cx="6841030" cy="4226119"/>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a:extLst>
              <a:ext uri="{FF2B5EF4-FFF2-40B4-BE49-F238E27FC236}">
                <a16:creationId xmlns:a16="http://schemas.microsoft.com/office/drawing/2014/main" id="{6E11D294-726B-44CB-A9B0-1AF8F4E299B7}"/>
              </a:ext>
            </a:extLst>
          </p:cNvPr>
          <p:cNvGrpSpPr/>
          <p:nvPr/>
        </p:nvGrpSpPr>
        <p:grpSpPr>
          <a:xfrm>
            <a:off x="6555480" y="869811"/>
            <a:ext cx="5402519" cy="1579605"/>
            <a:chOff x="142874" y="169116"/>
            <a:chExt cx="5402519" cy="1819275"/>
          </a:xfrm>
        </p:grpSpPr>
        <p:sp>
          <p:nvSpPr>
            <p:cNvPr id="8" name="Rectangle: Rounded Corners 7">
              <a:extLst>
                <a:ext uri="{FF2B5EF4-FFF2-40B4-BE49-F238E27FC236}">
                  <a16:creationId xmlns:a16="http://schemas.microsoft.com/office/drawing/2014/main" id="{240382B2-1FD1-494A-9AFF-088020A94D2B}"/>
                </a:ext>
              </a:extLst>
            </p:cNvPr>
            <p:cNvSpPr/>
            <p:nvPr/>
          </p:nvSpPr>
          <p:spPr>
            <a:xfrm>
              <a:off x="142874" y="169116"/>
              <a:ext cx="5402519" cy="1819275"/>
            </a:xfrm>
            <a:prstGeom prst="roundRect">
              <a:avLst/>
            </a:prstGeom>
            <a:noFill/>
            <a:ln w="190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E8461429-733C-4482-B790-F3C4C67FF592}"/>
                </a:ext>
              </a:extLst>
            </p:cNvPr>
            <p:cNvSpPr txBox="1"/>
            <p:nvPr/>
          </p:nvSpPr>
          <p:spPr>
            <a:xfrm>
              <a:off x="353345" y="238747"/>
              <a:ext cx="4981575" cy="1579186"/>
            </a:xfrm>
            <a:prstGeom prst="rect">
              <a:avLst/>
            </a:prstGeom>
            <a:noFill/>
          </p:spPr>
          <p:txBody>
            <a:bodyPr wrap="square">
              <a:spAutoFit/>
            </a:bodyPr>
            <a:lstStyle/>
            <a:p>
              <a:pPr marL="0" marR="0" algn="just">
                <a:lnSpc>
                  <a:spcPct val="120000"/>
                </a:lnSpc>
                <a:spcBef>
                  <a:spcPts val="600"/>
                </a:spcBef>
                <a:spcAft>
                  <a:spcPts val="600"/>
                </a:spcAft>
              </a:pPr>
              <a:r>
                <a:rPr lang="nl-NL" sz="2400" dirty="0">
                  <a:solidFill>
                    <a:srgbClr val="000000"/>
                  </a:solidFill>
                  <a:ea typeface="Calibri" panose="020F0502020204030204" pitchFamily="34" charset="0"/>
                  <a:cs typeface="Arial" panose="020B0604020202020204" pitchFamily="34" charset="0"/>
                </a:rPr>
                <a:t>Các </a:t>
              </a:r>
              <a:r>
                <a:rPr lang="nl-NL" sz="2400" dirty="0">
                  <a:solidFill>
                    <a:srgbClr val="000000"/>
                  </a:solidFill>
                  <a:effectLst/>
                  <a:ea typeface="Calibri" panose="020F0502020204030204" pitchFamily="34" charset="0"/>
                  <a:cs typeface="Arial" panose="020B0604020202020204" pitchFamily="34" charset="0"/>
                </a:rPr>
                <a:t>nhóm khác đặt câu hỏi cho nhau về cảnh quan trong các bức tranh ảnh.</a:t>
              </a:r>
              <a:endParaRPr lang="en-US" sz="2200" dirty="0">
                <a:effectLst/>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344004907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0B820E9-4920-41D2-92FB-D76B750D9A18}"/>
              </a:ext>
            </a:extLst>
          </p:cNvPr>
          <p:cNvSpPr txBox="1"/>
          <p:nvPr/>
        </p:nvSpPr>
        <p:spPr>
          <a:xfrm>
            <a:off x="2304657" y="1863831"/>
            <a:ext cx="7868043" cy="3570273"/>
          </a:xfrm>
          <a:prstGeom prst="rect">
            <a:avLst/>
          </a:prstGeom>
          <a:noFill/>
        </p:spPr>
        <p:txBody>
          <a:bodyPr wrap="square">
            <a:spAutoFit/>
          </a:bodyPr>
          <a:lstStyle/>
          <a:p>
            <a:pPr marL="0" marR="0" algn="just">
              <a:lnSpc>
                <a:spcPct val="120000"/>
              </a:lnSpc>
              <a:spcBef>
                <a:spcPts val="600"/>
              </a:spcBef>
              <a:spcAft>
                <a:spcPts val="600"/>
              </a:spcAft>
            </a:pPr>
            <a:r>
              <a:rPr lang="nl-NL" sz="3200" dirty="0">
                <a:solidFill>
                  <a:schemeClr val="bg1"/>
                </a:solidFill>
                <a:effectLst/>
                <a:ea typeface="Calibri" panose="020F0502020204030204" pitchFamily="34" charset="0"/>
                <a:cs typeface="Arial" panose="020B0604020202020204" pitchFamily="34" charset="0"/>
              </a:rPr>
              <a:t>Mỗi vùng miền trên đất nước Việt Nam thân yêu của chúng ta đều có rất nhiều cảnh quan đẹp. Mỗi cảnh quan có một vẻ đẹp riêng, thể hiện đặc trưng và những nét văn hoá riêng của từng vùng miền.</a:t>
            </a:r>
            <a:endParaRPr lang="en-US" sz="3200" dirty="0">
              <a:solidFill>
                <a:schemeClr val="bg1"/>
              </a:solidFill>
              <a:effectLs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02339090"/>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743"/>
        <p:cNvGrpSpPr/>
        <p:nvPr/>
      </p:nvGrpSpPr>
      <p:grpSpPr>
        <a:xfrm>
          <a:off x="0" y="0"/>
          <a:ext cx="0" cy="0"/>
          <a:chOff x="0" y="0"/>
          <a:chExt cx="0" cy="0"/>
        </a:xfrm>
      </p:grpSpPr>
      <p:sp>
        <p:nvSpPr>
          <p:cNvPr id="13" name="Google Shape;3417;p52">
            <a:extLst>
              <a:ext uri="{FF2B5EF4-FFF2-40B4-BE49-F238E27FC236}">
                <a16:creationId xmlns:a16="http://schemas.microsoft.com/office/drawing/2014/main" id="{B5DAEC95-3ABB-447C-952C-9C122F679A68}"/>
              </a:ext>
            </a:extLst>
          </p:cNvPr>
          <p:cNvSpPr txBox="1">
            <a:spLocks noGrp="1"/>
          </p:cNvSpPr>
          <p:nvPr>
            <p:ph type="title" idx="4294967295"/>
          </p:nvPr>
        </p:nvSpPr>
        <p:spPr>
          <a:xfrm>
            <a:off x="1524000" y="3613386"/>
            <a:ext cx="9144000" cy="720725"/>
          </a:xfrm>
          <a:prstGeom prst="rect">
            <a:avLst/>
          </a:prstGeom>
        </p:spPr>
        <p:txBody>
          <a:bodyPr spcFirstLastPara="1" vert="horz" wrap="square" lIns="121900" tIns="121900" rIns="121900" bIns="121900" rtlCol="0" anchor="ctr" anchorCtr="0">
            <a:noAutofit/>
          </a:bodyPr>
          <a:lstStyle/>
          <a:p>
            <a:pPr algn="ctr"/>
            <a:r>
              <a:rPr lang="nl-NL" sz="6000" b="1" dirty="0">
                <a:solidFill>
                  <a:schemeClr val="accent2"/>
                </a:solidFill>
                <a:effectLst/>
                <a:latin typeface="+mn-lt"/>
                <a:ea typeface="Calibri" panose="020F0502020204030204" pitchFamily="34" charset="0"/>
                <a:cs typeface="Arial" panose="020B0604020202020204" pitchFamily="34" charset="0"/>
              </a:rPr>
              <a:t>Sáng tạo bộ sưu tập tranh ảnh về quê hương em</a:t>
            </a:r>
            <a:endParaRPr lang="en-US" sz="6000" dirty="0">
              <a:solidFill>
                <a:schemeClr val="accent2"/>
              </a:solidFill>
              <a:latin typeface="+mn-lt"/>
            </a:endParaRPr>
          </a:p>
        </p:txBody>
      </p:sp>
      <p:sp>
        <p:nvSpPr>
          <p:cNvPr id="14" name="Google Shape;3418;p52">
            <a:extLst>
              <a:ext uri="{FF2B5EF4-FFF2-40B4-BE49-F238E27FC236}">
                <a16:creationId xmlns:a16="http://schemas.microsoft.com/office/drawing/2014/main" id="{314E4798-3755-4A64-AFFD-C7A28A7218A5}"/>
              </a:ext>
            </a:extLst>
          </p:cNvPr>
          <p:cNvSpPr txBox="1">
            <a:spLocks noGrp="1"/>
          </p:cNvSpPr>
          <p:nvPr>
            <p:ph type="title" idx="4294967295"/>
          </p:nvPr>
        </p:nvSpPr>
        <p:spPr>
          <a:xfrm>
            <a:off x="5155659" y="1656708"/>
            <a:ext cx="1517514" cy="720725"/>
          </a:xfrm>
          <a:prstGeom prst="rect">
            <a:avLst/>
          </a:prstGeom>
        </p:spPr>
        <p:txBody>
          <a:bodyPr spcFirstLastPara="1" vert="horz" wrap="square" lIns="121900" tIns="121900" rIns="121900" bIns="121900" rtlCol="0" anchor="ctr" anchorCtr="0">
            <a:noAutofit/>
          </a:bodyPr>
          <a:lstStyle/>
          <a:p>
            <a:pPr algn="ctr"/>
            <a:r>
              <a:rPr lang="en" sz="7200" b="1" dirty="0">
                <a:solidFill>
                  <a:srgbClr val="FF0000"/>
                </a:solidFill>
                <a:latin typeface="+mn-lt"/>
                <a:cs typeface="Arial" panose="020B0604020202020204" pitchFamily="34" charset="0"/>
              </a:rPr>
              <a:t>02</a:t>
            </a:r>
            <a:endParaRPr sz="7200" b="1" dirty="0">
              <a:solidFill>
                <a:srgbClr val="FF0000"/>
              </a:solidFill>
              <a:latin typeface="+mn-lt"/>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C1AA4FB-DBB7-42BB-B220-77E192D5D297}"/>
              </a:ext>
            </a:extLst>
          </p:cNvPr>
          <p:cNvPicPr>
            <a:picLocks noChangeAspect="1"/>
          </p:cNvPicPr>
          <p:nvPr/>
        </p:nvPicPr>
        <p:blipFill>
          <a:blip r:embed="rId3"/>
          <a:stretch>
            <a:fillRect/>
          </a:stretch>
        </p:blipFill>
        <p:spPr>
          <a:xfrm>
            <a:off x="5754184" y="667754"/>
            <a:ext cx="5818521" cy="3401704"/>
          </a:xfrm>
          <a:prstGeom prst="rect">
            <a:avLst/>
          </a:prstGeom>
        </p:spPr>
      </p:pic>
      <p:pic>
        <p:nvPicPr>
          <p:cNvPr id="9" name="Picture 8" descr="Icon&#10;&#10;Description automatically generated">
            <a:extLst>
              <a:ext uri="{FF2B5EF4-FFF2-40B4-BE49-F238E27FC236}">
                <a16:creationId xmlns:a16="http://schemas.microsoft.com/office/drawing/2014/main" id="{2E8D65F8-BA32-4581-8BC9-69C6A869E5F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34696" y="4324834"/>
            <a:ext cx="1610034" cy="1610034"/>
          </a:xfrm>
          <a:prstGeom prst="rect">
            <a:avLst/>
          </a:prstGeom>
        </p:spPr>
      </p:pic>
      <p:pic>
        <p:nvPicPr>
          <p:cNvPr id="10" name="Picture 9" descr="Shape&#10;&#10;Description automatically generated">
            <a:extLst>
              <a:ext uri="{FF2B5EF4-FFF2-40B4-BE49-F238E27FC236}">
                <a16:creationId xmlns:a16="http://schemas.microsoft.com/office/drawing/2014/main" id="{A8166F0D-F121-4E38-86E3-FFC958B9A8F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340476" y="4649299"/>
            <a:ext cx="1285569" cy="1285569"/>
          </a:xfrm>
          <a:prstGeom prst="rect">
            <a:avLst/>
          </a:prstGeom>
        </p:spPr>
      </p:pic>
      <p:cxnSp>
        <p:nvCxnSpPr>
          <p:cNvPr id="11" name="Straight Connector 10">
            <a:extLst>
              <a:ext uri="{FF2B5EF4-FFF2-40B4-BE49-F238E27FC236}">
                <a16:creationId xmlns:a16="http://schemas.microsoft.com/office/drawing/2014/main" id="{4A8AF714-2A58-4139-88CC-BAE32F9FE120}"/>
              </a:ext>
            </a:extLst>
          </p:cNvPr>
          <p:cNvCxnSpPr/>
          <p:nvPr/>
        </p:nvCxnSpPr>
        <p:spPr>
          <a:xfrm>
            <a:off x="6597976" y="6236030"/>
            <a:ext cx="4591665" cy="0"/>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2050" name="Picture 2" descr="Glue clipart">
            <a:extLst>
              <a:ext uri="{FF2B5EF4-FFF2-40B4-BE49-F238E27FC236}">
                <a16:creationId xmlns:a16="http://schemas.microsoft.com/office/drawing/2014/main" id="{0F12BD50-D61E-4C44-BECD-B8A9746810CC}"/>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82879" y="4489394"/>
            <a:ext cx="892645" cy="1322437"/>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Rounded Corners 13">
            <a:extLst>
              <a:ext uri="{FF2B5EF4-FFF2-40B4-BE49-F238E27FC236}">
                <a16:creationId xmlns:a16="http://schemas.microsoft.com/office/drawing/2014/main" id="{968B7C22-0452-49BF-ACF2-66807F17FB48}"/>
              </a:ext>
            </a:extLst>
          </p:cNvPr>
          <p:cNvSpPr/>
          <p:nvPr/>
        </p:nvSpPr>
        <p:spPr>
          <a:xfrm>
            <a:off x="240251" y="1965636"/>
            <a:ext cx="5367852" cy="3659382"/>
          </a:xfrm>
          <a:prstGeom prst="roundRect">
            <a:avLst>
              <a:gd name="adj" fmla="val 9297"/>
            </a:avLst>
          </a:prstGeom>
          <a:solidFill>
            <a:schemeClr val="bg1">
              <a:lumMod val="20000"/>
              <a:lumOff val="80000"/>
            </a:schemeClr>
          </a:solidFill>
          <a:ln w="19050">
            <a:solidFill>
              <a:schemeClr val="accent2">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extBox 14">
            <a:extLst>
              <a:ext uri="{FF2B5EF4-FFF2-40B4-BE49-F238E27FC236}">
                <a16:creationId xmlns:a16="http://schemas.microsoft.com/office/drawing/2014/main" id="{AB522414-494D-40D9-873C-4B46C34F3201}"/>
              </a:ext>
            </a:extLst>
          </p:cNvPr>
          <p:cNvSpPr txBox="1"/>
          <p:nvPr/>
        </p:nvSpPr>
        <p:spPr>
          <a:xfrm>
            <a:off x="129117" y="2042707"/>
            <a:ext cx="5731556" cy="707886"/>
          </a:xfrm>
          <a:prstGeom prst="rect">
            <a:avLst/>
          </a:prstGeom>
          <a:noFill/>
        </p:spPr>
        <p:txBody>
          <a:bodyPr wrap="square" rtlCol="0">
            <a:spAutoFit/>
          </a:bodyPr>
          <a:lstStyle/>
          <a:p>
            <a:pPr algn="ctr"/>
            <a:r>
              <a:rPr lang="en-US" sz="4000" b="1" dirty="0">
                <a:ln w="10160">
                  <a:solidFill>
                    <a:srgbClr val="002060"/>
                  </a:solidFill>
                  <a:prstDash val="solid"/>
                </a:ln>
                <a:effectLst>
                  <a:outerShdw blurRad="38100" dist="22860" dir="5400000" algn="tl" rotWithShape="0">
                    <a:srgbClr val="000000">
                      <a:alpha val="30000"/>
                    </a:srgbClr>
                  </a:outerShdw>
                </a:effectLst>
                <a:cs typeface="Arial" panose="020B0604020202020204" pitchFamily="34" charset="0"/>
              </a:rPr>
              <a:t>HOẠT ĐỘNG NHÓM</a:t>
            </a:r>
          </a:p>
        </p:txBody>
      </p:sp>
      <p:sp>
        <p:nvSpPr>
          <p:cNvPr id="16" name="Rectangle: Rounded Corners 15">
            <a:extLst>
              <a:ext uri="{FF2B5EF4-FFF2-40B4-BE49-F238E27FC236}">
                <a16:creationId xmlns:a16="http://schemas.microsoft.com/office/drawing/2014/main" id="{7531E05A-5B22-4020-8F96-AF6A4115198A}"/>
              </a:ext>
            </a:extLst>
          </p:cNvPr>
          <p:cNvSpPr/>
          <p:nvPr/>
        </p:nvSpPr>
        <p:spPr>
          <a:xfrm>
            <a:off x="1863949" y="2884906"/>
            <a:ext cx="2016872" cy="542602"/>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cs typeface="Arial" panose="020B0604020202020204" pitchFamily="34" charset="0"/>
              </a:rPr>
              <a:t>4 – 6 </a:t>
            </a:r>
            <a:r>
              <a:rPr lang="en-US" sz="2400" b="1" dirty="0" err="1">
                <a:cs typeface="Arial" panose="020B0604020202020204" pitchFamily="34" charset="0"/>
              </a:rPr>
              <a:t>bạn</a:t>
            </a:r>
            <a:endParaRPr lang="en-US" sz="2400" b="1" dirty="0">
              <a:cs typeface="Arial" panose="020B0604020202020204" pitchFamily="34" charset="0"/>
            </a:endParaRPr>
          </a:p>
        </p:txBody>
      </p:sp>
      <p:sp>
        <p:nvSpPr>
          <p:cNvPr id="17" name="TextBox 16">
            <a:extLst>
              <a:ext uri="{FF2B5EF4-FFF2-40B4-BE49-F238E27FC236}">
                <a16:creationId xmlns:a16="http://schemas.microsoft.com/office/drawing/2014/main" id="{C4145958-9972-40A9-9595-3C468045BE8C}"/>
              </a:ext>
            </a:extLst>
          </p:cNvPr>
          <p:cNvSpPr txBox="1"/>
          <p:nvPr/>
        </p:nvSpPr>
        <p:spPr>
          <a:xfrm>
            <a:off x="364444" y="3561821"/>
            <a:ext cx="5119466" cy="1824346"/>
          </a:xfrm>
          <a:prstGeom prst="rect">
            <a:avLst/>
          </a:prstGeom>
          <a:noFill/>
        </p:spPr>
        <p:txBody>
          <a:bodyPr wrap="square">
            <a:spAutoFit/>
          </a:bodyPr>
          <a:lstStyle/>
          <a:p>
            <a:pPr algn="just">
              <a:lnSpc>
                <a:spcPct val="120000"/>
              </a:lnSpc>
              <a:spcBef>
                <a:spcPts val="600"/>
              </a:spcBef>
              <a:spcAft>
                <a:spcPts val="600"/>
              </a:spcAft>
            </a:pPr>
            <a:r>
              <a:rPr lang="nl-NL" sz="2400" dirty="0">
                <a:solidFill>
                  <a:srgbClr val="000000"/>
                </a:solidFill>
                <a:ea typeface="Calibri" panose="020F0502020204030204" pitchFamily="34" charset="0"/>
                <a:cs typeface="Arial" panose="020B0604020202020204" pitchFamily="34" charset="0"/>
              </a:rPr>
              <a:t>Các nhóm sử dụng những đồ dùng cần thiết (kéo, bút, hồ dám giấy màu,...) để tạo ra bộ sưu tập tranh ảnh về quê hương.</a:t>
            </a:r>
            <a:endParaRPr lang="en-US" sz="2400" dirty="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526504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par>
                                <p:cTn id="8" presetID="22" presetClass="entr" presetSubtype="4"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down)">
                                      <p:cBhvr>
                                        <p:cTn id="10" dur="500"/>
                                        <p:tgtEl>
                                          <p:spTgt spid="10"/>
                                        </p:tgtEl>
                                      </p:cBhvr>
                                    </p:animEffect>
                                  </p:childTnLst>
                                </p:cTn>
                              </p:par>
                              <p:par>
                                <p:cTn id="11" presetID="53" presetClass="entr" presetSubtype="16" fill="hold" nodeType="withEffect">
                                  <p:stCondLst>
                                    <p:cond delay="0"/>
                                  </p:stCondLst>
                                  <p:childTnLst>
                                    <p:set>
                                      <p:cBhvr>
                                        <p:cTn id="12" dur="1" fill="hold">
                                          <p:stCondLst>
                                            <p:cond delay="0"/>
                                          </p:stCondLst>
                                        </p:cTn>
                                        <p:tgtEl>
                                          <p:spTgt spid="2050"/>
                                        </p:tgtEl>
                                        <p:attrNameLst>
                                          <p:attrName>style.visibility</p:attrName>
                                        </p:attrNameLst>
                                      </p:cBhvr>
                                      <p:to>
                                        <p:strVal val="visible"/>
                                      </p:to>
                                    </p:set>
                                    <p:anim calcmode="lin" valueType="num">
                                      <p:cBhvr>
                                        <p:cTn id="13" dur="500" fill="hold"/>
                                        <p:tgtEl>
                                          <p:spTgt spid="2050"/>
                                        </p:tgtEl>
                                        <p:attrNameLst>
                                          <p:attrName>ppt_w</p:attrName>
                                        </p:attrNameLst>
                                      </p:cBhvr>
                                      <p:tavLst>
                                        <p:tav tm="0">
                                          <p:val>
                                            <p:fltVal val="0"/>
                                          </p:val>
                                        </p:tav>
                                        <p:tav tm="100000">
                                          <p:val>
                                            <p:strVal val="#ppt_w"/>
                                          </p:val>
                                        </p:tav>
                                      </p:tavLst>
                                    </p:anim>
                                    <p:anim calcmode="lin" valueType="num">
                                      <p:cBhvr>
                                        <p:cTn id="14" dur="500" fill="hold"/>
                                        <p:tgtEl>
                                          <p:spTgt spid="2050"/>
                                        </p:tgtEl>
                                        <p:attrNameLst>
                                          <p:attrName>ppt_h</p:attrName>
                                        </p:attrNameLst>
                                      </p:cBhvr>
                                      <p:tavLst>
                                        <p:tav tm="0">
                                          <p:val>
                                            <p:fltVal val="0"/>
                                          </p:val>
                                        </p:tav>
                                        <p:tav tm="100000">
                                          <p:val>
                                            <p:strVal val="#ppt_h"/>
                                          </p:val>
                                        </p:tav>
                                      </p:tavLst>
                                    </p:anim>
                                    <p:animEffect transition="in" filter="fade">
                                      <p:cBhvr>
                                        <p:cTn id="15" dur="500"/>
                                        <p:tgtEl>
                                          <p:spTgt spid="2050"/>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1"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up)">
                                      <p:cBhvr>
                                        <p:cTn id="20" dur="500"/>
                                        <p:tgtEl>
                                          <p:spTgt spid="14"/>
                                        </p:tgtEl>
                                      </p:cBhvr>
                                    </p:animEffect>
                                  </p:childTnLst>
                                </p:cTn>
                              </p:par>
                              <p:par>
                                <p:cTn id="21" presetID="16" presetClass="entr" presetSubtype="21" fill="hold" nodeType="withEffect">
                                  <p:stCondLst>
                                    <p:cond delay="0"/>
                                  </p:stCondLst>
                                  <p:childTnLst>
                                    <p:set>
                                      <p:cBhvr>
                                        <p:cTn id="22" dur="1" fill="hold">
                                          <p:stCondLst>
                                            <p:cond delay="0"/>
                                          </p:stCondLst>
                                        </p:cTn>
                                        <p:tgtEl>
                                          <p:spTgt spid="17">
                                            <p:txEl>
                                              <p:pRg st="0" end="0"/>
                                            </p:txEl>
                                          </p:spTgt>
                                        </p:tgtEl>
                                        <p:attrNameLst>
                                          <p:attrName>style.visibility</p:attrName>
                                        </p:attrNameLst>
                                      </p:cBhvr>
                                      <p:to>
                                        <p:strVal val="visible"/>
                                      </p:to>
                                    </p:set>
                                    <p:animEffect transition="in" filter="barn(inVertical)">
                                      <p:cBhvr>
                                        <p:cTn id="23" dur="500"/>
                                        <p:tgtEl>
                                          <p:spTgt spid="17">
                                            <p:txEl>
                                              <p:pRg st="0" end="0"/>
                                            </p:txEl>
                                          </p:spTgt>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p:cTn id="26" dur="500" fill="hold"/>
                                        <p:tgtEl>
                                          <p:spTgt spid="15"/>
                                        </p:tgtEl>
                                        <p:attrNameLst>
                                          <p:attrName>ppt_w</p:attrName>
                                        </p:attrNameLst>
                                      </p:cBhvr>
                                      <p:tavLst>
                                        <p:tav tm="0">
                                          <p:val>
                                            <p:fltVal val="0"/>
                                          </p:val>
                                        </p:tav>
                                        <p:tav tm="100000">
                                          <p:val>
                                            <p:strVal val="#ppt_w"/>
                                          </p:val>
                                        </p:tav>
                                      </p:tavLst>
                                    </p:anim>
                                    <p:anim calcmode="lin" valueType="num">
                                      <p:cBhvr>
                                        <p:cTn id="27" dur="500" fill="hold"/>
                                        <p:tgtEl>
                                          <p:spTgt spid="15"/>
                                        </p:tgtEl>
                                        <p:attrNameLst>
                                          <p:attrName>ppt_h</p:attrName>
                                        </p:attrNameLst>
                                      </p:cBhvr>
                                      <p:tavLst>
                                        <p:tav tm="0">
                                          <p:val>
                                            <p:fltVal val="0"/>
                                          </p:val>
                                        </p:tav>
                                        <p:tav tm="100000">
                                          <p:val>
                                            <p:strVal val="#ppt_h"/>
                                          </p:val>
                                        </p:tav>
                                      </p:tavLst>
                                    </p:anim>
                                    <p:animEffect transition="in" filter="fade">
                                      <p:cBhvr>
                                        <p:cTn id="28" dur="500"/>
                                        <p:tgtEl>
                                          <p:spTgt spid="15"/>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500" fill="hold"/>
                                        <p:tgtEl>
                                          <p:spTgt spid="16"/>
                                        </p:tgtEl>
                                        <p:attrNameLst>
                                          <p:attrName>ppt_w</p:attrName>
                                        </p:attrNameLst>
                                      </p:cBhvr>
                                      <p:tavLst>
                                        <p:tav tm="0">
                                          <p:val>
                                            <p:fltVal val="0"/>
                                          </p:val>
                                        </p:tav>
                                        <p:tav tm="100000">
                                          <p:val>
                                            <p:strVal val="#ppt_w"/>
                                          </p:val>
                                        </p:tav>
                                      </p:tavLst>
                                    </p:anim>
                                    <p:anim calcmode="lin" valueType="num">
                                      <p:cBhvr>
                                        <p:cTn id="32" dur="500" fill="hold"/>
                                        <p:tgtEl>
                                          <p:spTgt spid="16"/>
                                        </p:tgtEl>
                                        <p:attrNameLst>
                                          <p:attrName>ppt_h</p:attrName>
                                        </p:attrNameLst>
                                      </p:cBhvr>
                                      <p:tavLst>
                                        <p:tav tm="0">
                                          <p:val>
                                            <p:fltVal val="0"/>
                                          </p:val>
                                        </p:tav>
                                        <p:tav tm="100000">
                                          <p:val>
                                            <p:strVal val="#ppt_h"/>
                                          </p:val>
                                        </p:tav>
                                      </p:tavLst>
                                    </p:anim>
                                    <p:animEffect transition="in" filter="fade">
                                      <p:cBhvr>
                                        <p:cTn id="3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004"/>
        <p:cNvGrpSpPr/>
        <p:nvPr/>
      </p:nvGrpSpPr>
      <p:grpSpPr>
        <a:xfrm>
          <a:off x="0" y="0"/>
          <a:ext cx="0" cy="0"/>
          <a:chOff x="0" y="0"/>
          <a:chExt cx="0" cy="0"/>
        </a:xfrm>
      </p:grpSpPr>
      <p:sp>
        <p:nvSpPr>
          <p:cNvPr id="3007" name="Google Shape;3007;p43"/>
          <p:cNvSpPr txBox="1">
            <a:spLocks noGrp="1"/>
          </p:cNvSpPr>
          <p:nvPr>
            <p:ph type="subTitle" idx="4294967295"/>
          </p:nvPr>
        </p:nvSpPr>
        <p:spPr>
          <a:xfrm>
            <a:off x="5296959" y="844905"/>
            <a:ext cx="6373928" cy="413600"/>
          </a:xfrm>
          <a:prstGeom prst="rect">
            <a:avLst/>
          </a:prstGeom>
        </p:spPr>
        <p:txBody>
          <a:bodyPr spcFirstLastPara="1" vert="horz" wrap="square" lIns="121900" tIns="121900" rIns="121900" bIns="121900" rtlCol="0" anchor="ctr" anchorCtr="0">
            <a:noAutofit/>
          </a:bodyPr>
          <a:lstStyle/>
          <a:p>
            <a:pPr marL="0" marR="0" algn="just">
              <a:lnSpc>
                <a:spcPct val="120000"/>
              </a:lnSpc>
              <a:spcBef>
                <a:spcPts val="600"/>
              </a:spcBef>
              <a:spcAft>
                <a:spcPts val="600"/>
              </a:spcAft>
            </a:pPr>
            <a:r>
              <a:rPr lang="nl-NL" sz="2400" dirty="0">
                <a:solidFill>
                  <a:srgbClr val="000000"/>
                </a:solidFill>
                <a:ea typeface="Calibri" panose="020F0502020204030204" pitchFamily="34" charset="0"/>
                <a:cs typeface="Arial" panose="020B0604020202020204" pitchFamily="34" charset="0"/>
              </a:rPr>
              <a:t>Thảo luận để lên ý tưởng sắp xếp tranh ảnh thành một bộ sưu tập.</a:t>
            </a:r>
            <a:endParaRPr lang="en-US" sz="2400" dirty="0">
              <a:ea typeface="Calibri" panose="020F0502020204030204" pitchFamily="34" charset="0"/>
              <a:cs typeface="Arial" panose="020B0604020202020204" pitchFamily="34" charset="0"/>
            </a:endParaRPr>
          </a:p>
        </p:txBody>
      </p:sp>
      <p:sp>
        <p:nvSpPr>
          <p:cNvPr id="3008" name="Google Shape;3008;p43"/>
          <p:cNvSpPr txBox="1">
            <a:spLocks noGrp="1"/>
          </p:cNvSpPr>
          <p:nvPr>
            <p:ph type="title" idx="4294967295"/>
          </p:nvPr>
        </p:nvSpPr>
        <p:spPr>
          <a:xfrm>
            <a:off x="4412583" y="399548"/>
            <a:ext cx="1156400" cy="747600"/>
          </a:xfrm>
          <a:prstGeom prst="rect">
            <a:avLst/>
          </a:prstGeom>
        </p:spPr>
        <p:txBody>
          <a:bodyPr spcFirstLastPara="1" vert="horz" wrap="square" lIns="121900" tIns="0" rIns="121900" bIns="0" rtlCol="0" anchor="b" anchorCtr="0">
            <a:noAutofit/>
          </a:bodyPr>
          <a:lstStyle/>
          <a:p>
            <a:pPr marL="685800" indent="-685800">
              <a:buFont typeface="Wingdings" panose="05000000000000000000" pitchFamily="2" charset="2"/>
              <a:buChar char="Ø"/>
            </a:pPr>
            <a:r>
              <a:rPr lang="en" sz="2400" b="1" dirty="0">
                <a:latin typeface="+mn-lt"/>
              </a:rPr>
              <a:t> </a:t>
            </a:r>
            <a:endParaRPr sz="2400" b="1" dirty="0">
              <a:latin typeface="+mn-lt"/>
            </a:endParaRPr>
          </a:p>
        </p:txBody>
      </p:sp>
      <p:sp>
        <p:nvSpPr>
          <p:cNvPr id="3010" name="Google Shape;3010;p43"/>
          <p:cNvSpPr txBox="1">
            <a:spLocks noGrp="1"/>
          </p:cNvSpPr>
          <p:nvPr>
            <p:ph type="subTitle" idx="4294967295"/>
          </p:nvPr>
        </p:nvSpPr>
        <p:spPr>
          <a:xfrm>
            <a:off x="5296960" y="1880407"/>
            <a:ext cx="6491917" cy="413600"/>
          </a:xfrm>
          <a:prstGeom prst="rect">
            <a:avLst/>
          </a:prstGeom>
        </p:spPr>
        <p:txBody>
          <a:bodyPr spcFirstLastPara="1" vert="horz" wrap="square" lIns="121900" tIns="121900" rIns="121900" bIns="121900" rtlCol="0" anchor="ctr" anchorCtr="0">
            <a:noAutofit/>
          </a:bodyPr>
          <a:lstStyle/>
          <a:p>
            <a:pPr marL="0" marR="0" algn="just">
              <a:lnSpc>
                <a:spcPct val="120000"/>
              </a:lnSpc>
              <a:spcBef>
                <a:spcPts val="600"/>
              </a:spcBef>
              <a:spcAft>
                <a:spcPts val="600"/>
              </a:spcAft>
            </a:pPr>
            <a:r>
              <a:rPr lang="nl-NL" sz="2400" dirty="0">
                <a:solidFill>
                  <a:srgbClr val="000000"/>
                </a:solidFill>
                <a:ea typeface="Calibri" panose="020F0502020204030204" pitchFamily="34" charset="0"/>
                <a:cs typeface="Arial" panose="020B0604020202020204" pitchFamily="34" charset="0"/>
              </a:rPr>
              <a:t>Lựa chọn, sắp xếp tranh ảnh đã sưu tầm theo ý tưởng đã lên.</a:t>
            </a:r>
            <a:endParaRPr lang="en-US" sz="2400" dirty="0">
              <a:ea typeface="Calibri" panose="020F0502020204030204" pitchFamily="34" charset="0"/>
              <a:cs typeface="Arial" panose="020B0604020202020204" pitchFamily="34" charset="0"/>
            </a:endParaRPr>
          </a:p>
        </p:txBody>
      </p:sp>
      <p:sp>
        <p:nvSpPr>
          <p:cNvPr id="3011" name="Google Shape;3011;p43"/>
          <p:cNvSpPr txBox="1">
            <a:spLocks noGrp="1"/>
          </p:cNvSpPr>
          <p:nvPr>
            <p:ph type="title" idx="4294967295"/>
          </p:nvPr>
        </p:nvSpPr>
        <p:spPr>
          <a:xfrm>
            <a:off x="4412582" y="1614774"/>
            <a:ext cx="1156400" cy="721600"/>
          </a:xfrm>
          <a:prstGeom prst="rect">
            <a:avLst/>
          </a:prstGeom>
        </p:spPr>
        <p:txBody>
          <a:bodyPr spcFirstLastPara="1" vert="horz" wrap="square" lIns="121900" tIns="0" rIns="121900" bIns="0" rtlCol="0" anchor="b" anchorCtr="0">
            <a:noAutofit/>
          </a:bodyPr>
          <a:lstStyle/>
          <a:p>
            <a:pPr marL="685800" indent="-685800">
              <a:buFont typeface="Wingdings" panose="05000000000000000000" pitchFamily="2" charset="2"/>
              <a:buChar char="Ø"/>
            </a:pPr>
            <a:r>
              <a:rPr lang="en" b="1" dirty="0"/>
              <a:t> </a:t>
            </a:r>
            <a:endParaRPr b="1" dirty="0"/>
          </a:p>
        </p:txBody>
      </p:sp>
      <p:sp>
        <p:nvSpPr>
          <p:cNvPr id="61" name="Google Shape;3010;p43">
            <a:extLst>
              <a:ext uri="{FF2B5EF4-FFF2-40B4-BE49-F238E27FC236}">
                <a16:creationId xmlns:a16="http://schemas.microsoft.com/office/drawing/2014/main" id="{2AC73EAD-6164-462A-98CD-67085F8F203E}"/>
              </a:ext>
            </a:extLst>
          </p:cNvPr>
          <p:cNvSpPr txBox="1">
            <a:spLocks/>
          </p:cNvSpPr>
          <p:nvPr/>
        </p:nvSpPr>
        <p:spPr>
          <a:xfrm>
            <a:off x="5296957" y="3429000"/>
            <a:ext cx="6373930" cy="413600"/>
          </a:xfrm>
          <a:prstGeom prst="rect">
            <a:avLst/>
          </a:prstGeom>
        </p:spPr>
        <p:txBody>
          <a:bodyPr spcFirstLastPara="1" vert="horz" wrap="square" lIns="121900" tIns="121900" rIns="121900" bIns="121900" rtlCol="0" anchor="ctr" anchorCtr="0">
            <a:noAutofit/>
          </a:bodyPr>
          <a:lstStyle>
            <a:lvl1pPr marL="228600" lvl="0" indent="-228600" algn="l" defTabSz="914400" rtl="0" eaLnBrk="1" latinLnBrk="0" hangingPunct="1">
              <a:lnSpc>
                <a:spcPct val="100000"/>
              </a:lnSpc>
              <a:spcBef>
                <a:spcPts val="0"/>
              </a:spcBef>
              <a:spcAft>
                <a:spcPts val="0"/>
              </a:spcAft>
              <a:buClr>
                <a:srgbClr val="434343"/>
              </a:buClr>
              <a:buSzPts val="1400"/>
              <a:buFont typeface="Arial" panose="020B0604020202020204" pitchFamily="34" charset="0"/>
              <a:buNone/>
              <a:defRPr sz="2800" kern="1200">
                <a:solidFill>
                  <a:srgbClr val="434343"/>
                </a:solidFill>
                <a:latin typeface="+mn-lt"/>
                <a:ea typeface="+mn-ea"/>
                <a:cs typeface="+mn-cs"/>
              </a:defRPr>
            </a:lvl1pPr>
            <a:lvl2pPr marL="685800" lvl="1" indent="-228600" algn="l" defTabSz="914400" rtl="0" eaLnBrk="1" latinLnBrk="0" hangingPunct="1">
              <a:lnSpc>
                <a:spcPct val="100000"/>
              </a:lnSpc>
              <a:spcBef>
                <a:spcPts val="0"/>
              </a:spcBef>
              <a:spcAft>
                <a:spcPts val="0"/>
              </a:spcAft>
              <a:buClr>
                <a:srgbClr val="434343"/>
              </a:buClr>
              <a:buSzPts val="1400"/>
              <a:buFont typeface="Arial" panose="020B0604020202020204" pitchFamily="34" charset="0"/>
              <a:buNone/>
              <a:defRPr sz="2400" kern="1200">
                <a:solidFill>
                  <a:srgbClr val="434343"/>
                </a:solidFill>
                <a:latin typeface="+mn-lt"/>
                <a:ea typeface="+mn-ea"/>
                <a:cs typeface="+mn-cs"/>
              </a:defRPr>
            </a:lvl2pPr>
            <a:lvl3pPr marL="1143000" lvl="2" indent="-228600" algn="l" defTabSz="914400" rtl="0" eaLnBrk="1" latinLnBrk="0" hangingPunct="1">
              <a:lnSpc>
                <a:spcPct val="100000"/>
              </a:lnSpc>
              <a:spcBef>
                <a:spcPts val="0"/>
              </a:spcBef>
              <a:spcAft>
                <a:spcPts val="0"/>
              </a:spcAft>
              <a:buClr>
                <a:srgbClr val="434343"/>
              </a:buClr>
              <a:buSzPts val="1400"/>
              <a:buFont typeface="Arial" panose="020B0604020202020204" pitchFamily="34" charset="0"/>
              <a:buNone/>
              <a:defRPr sz="2000" kern="1200">
                <a:solidFill>
                  <a:srgbClr val="434343"/>
                </a:solidFill>
                <a:latin typeface="+mn-lt"/>
                <a:ea typeface="+mn-ea"/>
                <a:cs typeface="+mn-cs"/>
              </a:defRPr>
            </a:lvl3pPr>
            <a:lvl4pPr marL="1600200" lvl="3" indent="-228600" algn="l" defTabSz="914400" rtl="0" eaLnBrk="1" latinLnBrk="0" hangingPunct="1">
              <a:lnSpc>
                <a:spcPct val="100000"/>
              </a:lnSpc>
              <a:spcBef>
                <a:spcPts val="0"/>
              </a:spcBef>
              <a:spcAft>
                <a:spcPts val="0"/>
              </a:spcAft>
              <a:buClr>
                <a:srgbClr val="434343"/>
              </a:buClr>
              <a:buSzPts val="1400"/>
              <a:buFont typeface="Arial" panose="020B0604020202020204" pitchFamily="34" charset="0"/>
              <a:buNone/>
              <a:defRPr sz="1800" kern="1200">
                <a:solidFill>
                  <a:srgbClr val="434343"/>
                </a:solidFill>
                <a:latin typeface="+mn-lt"/>
                <a:ea typeface="+mn-ea"/>
                <a:cs typeface="+mn-cs"/>
              </a:defRPr>
            </a:lvl4pPr>
            <a:lvl5pPr marL="2057400" lvl="4" indent="-228600" algn="l" defTabSz="914400" rtl="0" eaLnBrk="1" latinLnBrk="0" hangingPunct="1">
              <a:lnSpc>
                <a:spcPct val="100000"/>
              </a:lnSpc>
              <a:spcBef>
                <a:spcPts val="0"/>
              </a:spcBef>
              <a:spcAft>
                <a:spcPts val="0"/>
              </a:spcAft>
              <a:buClr>
                <a:srgbClr val="434343"/>
              </a:buClr>
              <a:buSzPts val="1400"/>
              <a:buFont typeface="Arial" panose="020B0604020202020204" pitchFamily="34" charset="0"/>
              <a:buNone/>
              <a:defRPr sz="1800" kern="1200">
                <a:solidFill>
                  <a:srgbClr val="434343"/>
                </a:solidFill>
                <a:latin typeface="+mn-lt"/>
                <a:ea typeface="+mn-ea"/>
                <a:cs typeface="+mn-cs"/>
              </a:defRPr>
            </a:lvl5pPr>
            <a:lvl6pPr marL="2514600" lvl="5" indent="-228600" algn="l" defTabSz="914400" rtl="0" eaLnBrk="1" latinLnBrk="0" hangingPunct="1">
              <a:lnSpc>
                <a:spcPct val="100000"/>
              </a:lnSpc>
              <a:spcBef>
                <a:spcPts val="0"/>
              </a:spcBef>
              <a:spcAft>
                <a:spcPts val="0"/>
              </a:spcAft>
              <a:buClr>
                <a:srgbClr val="434343"/>
              </a:buClr>
              <a:buSzPts val="1400"/>
              <a:buFont typeface="Arial" panose="020B0604020202020204" pitchFamily="34" charset="0"/>
              <a:buNone/>
              <a:defRPr sz="1800" kern="1200">
                <a:solidFill>
                  <a:srgbClr val="434343"/>
                </a:solidFill>
                <a:latin typeface="+mn-lt"/>
                <a:ea typeface="+mn-ea"/>
                <a:cs typeface="+mn-cs"/>
              </a:defRPr>
            </a:lvl6pPr>
            <a:lvl7pPr marL="2971800" lvl="6" indent="-228600" algn="l" defTabSz="914400" rtl="0" eaLnBrk="1" latinLnBrk="0" hangingPunct="1">
              <a:lnSpc>
                <a:spcPct val="100000"/>
              </a:lnSpc>
              <a:spcBef>
                <a:spcPts val="0"/>
              </a:spcBef>
              <a:spcAft>
                <a:spcPts val="0"/>
              </a:spcAft>
              <a:buClr>
                <a:srgbClr val="434343"/>
              </a:buClr>
              <a:buSzPts val="1400"/>
              <a:buFont typeface="Arial" panose="020B0604020202020204" pitchFamily="34" charset="0"/>
              <a:buNone/>
              <a:defRPr sz="1800" kern="1200">
                <a:solidFill>
                  <a:srgbClr val="434343"/>
                </a:solidFill>
                <a:latin typeface="+mn-lt"/>
                <a:ea typeface="+mn-ea"/>
                <a:cs typeface="+mn-cs"/>
              </a:defRPr>
            </a:lvl7pPr>
            <a:lvl8pPr marL="3429000" lvl="7" indent="-228600" algn="l" defTabSz="914400" rtl="0" eaLnBrk="1" latinLnBrk="0" hangingPunct="1">
              <a:lnSpc>
                <a:spcPct val="100000"/>
              </a:lnSpc>
              <a:spcBef>
                <a:spcPts val="0"/>
              </a:spcBef>
              <a:spcAft>
                <a:spcPts val="0"/>
              </a:spcAft>
              <a:buClr>
                <a:srgbClr val="434343"/>
              </a:buClr>
              <a:buSzPts val="1400"/>
              <a:buFont typeface="Arial" panose="020B0604020202020204" pitchFamily="34" charset="0"/>
              <a:buNone/>
              <a:defRPr sz="1800" kern="1200">
                <a:solidFill>
                  <a:srgbClr val="434343"/>
                </a:solidFill>
                <a:latin typeface="+mn-lt"/>
                <a:ea typeface="+mn-ea"/>
                <a:cs typeface="+mn-cs"/>
              </a:defRPr>
            </a:lvl8pPr>
            <a:lvl9pPr marL="3886200" lvl="8" indent="-228600" algn="l" defTabSz="914400" rtl="0" eaLnBrk="1" latinLnBrk="0" hangingPunct="1">
              <a:lnSpc>
                <a:spcPct val="100000"/>
              </a:lnSpc>
              <a:spcBef>
                <a:spcPts val="0"/>
              </a:spcBef>
              <a:spcAft>
                <a:spcPts val="0"/>
              </a:spcAft>
              <a:buClr>
                <a:srgbClr val="434343"/>
              </a:buClr>
              <a:buSzPts val="1400"/>
              <a:buFont typeface="Arial" panose="020B0604020202020204" pitchFamily="34" charset="0"/>
              <a:buNone/>
              <a:defRPr sz="1800" kern="1200">
                <a:solidFill>
                  <a:srgbClr val="434343"/>
                </a:solidFill>
                <a:latin typeface="+mn-lt"/>
                <a:ea typeface="+mn-ea"/>
                <a:cs typeface="+mn-cs"/>
              </a:defRPr>
            </a:lvl9pPr>
          </a:lstStyle>
          <a:p>
            <a:pPr marL="0" marR="0" algn="just">
              <a:lnSpc>
                <a:spcPct val="120000"/>
              </a:lnSpc>
              <a:spcBef>
                <a:spcPts val="600"/>
              </a:spcBef>
              <a:spcAft>
                <a:spcPts val="600"/>
              </a:spcAft>
            </a:pPr>
            <a:r>
              <a:rPr lang="nl-NL" sz="2400" dirty="0">
                <a:solidFill>
                  <a:srgbClr val="000000"/>
                </a:solidFill>
                <a:ea typeface="Calibri" panose="020F0502020204030204" pitchFamily="34" charset="0"/>
                <a:cs typeface="Arial" panose="020B0604020202020204" pitchFamily="34" charset="0"/>
              </a:rPr>
              <a:t>Các nhóm chuẩn bị các vật dụng cần thiết như kéo, giấy màu, bút màu, hồ dán, ghim bấm, dây buộc, móc treo,...để trang trí bộ sưu tập.</a:t>
            </a:r>
            <a:endParaRPr lang="en-US" sz="2400" dirty="0">
              <a:ea typeface="Calibri" panose="020F0502020204030204" pitchFamily="34" charset="0"/>
              <a:cs typeface="Arial" panose="020B0604020202020204" pitchFamily="34" charset="0"/>
            </a:endParaRPr>
          </a:p>
        </p:txBody>
      </p:sp>
      <p:sp>
        <p:nvSpPr>
          <p:cNvPr id="62" name="Google Shape;3011;p43">
            <a:extLst>
              <a:ext uri="{FF2B5EF4-FFF2-40B4-BE49-F238E27FC236}">
                <a16:creationId xmlns:a16="http://schemas.microsoft.com/office/drawing/2014/main" id="{4E85563B-B6BB-4F80-8DC8-DB836FF7A8FB}"/>
              </a:ext>
            </a:extLst>
          </p:cNvPr>
          <p:cNvSpPr txBox="1">
            <a:spLocks/>
          </p:cNvSpPr>
          <p:nvPr/>
        </p:nvSpPr>
        <p:spPr>
          <a:xfrm>
            <a:off x="4412582" y="3385779"/>
            <a:ext cx="1156400" cy="721600"/>
          </a:xfrm>
          <a:prstGeom prst="rect">
            <a:avLst/>
          </a:prstGeom>
        </p:spPr>
        <p:txBody>
          <a:bodyPr spcFirstLastPara="1" vert="horz" wrap="square" lIns="121900" tIns="0" rIns="121900" bIns="0" rtlCol="0" anchor="b" anchorCtr="0">
            <a:noAutofit/>
          </a:bodyPr>
          <a:lstStyle>
            <a:lvl1pPr lvl="0" algn="r" defTabSz="914400" rtl="0" eaLnBrk="1" latinLnBrk="0" hangingPunct="1">
              <a:lnSpc>
                <a:spcPct val="90000"/>
              </a:lnSpc>
              <a:spcBef>
                <a:spcPts val="0"/>
              </a:spcBef>
              <a:spcAft>
                <a:spcPts val="0"/>
              </a:spcAft>
              <a:buSzPts val="3600"/>
              <a:buNone/>
              <a:defRPr sz="4800" b="0" kern="1200">
                <a:solidFill>
                  <a:schemeClr val="tx1"/>
                </a:solidFill>
                <a:latin typeface="+mj-lt"/>
                <a:ea typeface="+mj-ea"/>
                <a:cs typeface="+mj-cs"/>
              </a:defRPr>
            </a:lvl1pPr>
            <a:lvl2pPr lvl="1" algn="r" rtl="0">
              <a:spcBef>
                <a:spcPts val="0"/>
              </a:spcBef>
              <a:spcAft>
                <a:spcPts val="0"/>
              </a:spcAft>
              <a:buSzPts val="3600"/>
              <a:buFont typeface="Fira Sans Extra Condensed"/>
              <a:buNone/>
              <a:defRPr sz="4800" b="0">
                <a:latin typeface="Fira Sans Extra Condensed"/>
                <a:ea typeface="Fira Sans Extra Condensed"/>
                <a:cs typeface="Fira Sans Extra Condensed"/>
                <a:sym typeface="Fira Sans Extra Condensed"/>
              </a:defRPr>
            </a:lvl2pPr>
            <a:lvl3pPr lvl="2" algn="r" rtl="0">
              <a:spcBef>
                <a:spcPts val="0"/>
              </a:spcBef>
              <a:spcAft>
                <a:spcPts val="0"/>
              </a:spcAft>
              <a:buSzPts val="3600"/>
              <a:buFont typeface="Fira Sans Extra Condensed"/>
              <a:buNone/>
              <a:defRPr sz="4800" b="0">
                <a:latin typeface="Fira Sans Extra Condensed"/>
                <a:ea typeface="Fira Sans Extra Condensed"/>
                <a:cs typeface="Fira Sans Extra Condensed"/>
                <a:sym typeface="Fira Sans Extra Condensed"/>
              </a:defRPr>
            </a:lvl3pPr>
            <a:lvl4pPr lvl="3" algn="r" rtl="0">
              <a:spcBef>
                <a:spcPts val="0"/>
              </a:spcBef>
              <a:spcAft>
                <a:spcPts val="0"/>
              </a:spcAft>
              <a:buSzPts val="3600"/>
              <a:buFont typeface="Fira Sans Extra Condensed"/>
              <a:buNone/>
              <a:defRPr sz="4800" b="0">
                <a:latin typeface="Fira Sans Extra Condensed"/>
                <a:ea typeface="Fira Sans Extra Condensed"/>
                <a:cs typeface="Fira Sans Extra Condensed"/>
                <a:sym typeface="Fira Sans Extra Condensed"/>
              </a:defRPr>
            </a:lvl4pPr>
            <a:lvl5pPr lvl="4" algn="r" rtl="0">
              <a:spcBef>
                <a:spcPts val="0"/>
              </a:spcBef>
              <a:spcAft>
                <a:spcPts val="0"/>
              </a:spcAft>
              <a:buSzPts val="3600"/>
              <a:buFont typeface="Fira Sans Extra Condensed"/>
              <a:buNone/>
              <a:defRPr sz="4800" b="0">
                <a:latin typeface="Fira Sans Extra Condensed"/>
                <a:ea typeface="Fira Sans Extra Condensed"/>
                <a:cs typeface="Fira Sans Extra Condensed"/>
                <a:sym typeface="Fira Sans Extra Condensed"/>
              </a:defRPr>
            </a:lvl5pPr>
            <a:lvl6pPr lvl="5" algn="r" rtl="0">
              <a:spcBef>
                <a:spcPts val="0"/>
              </a:spcBef>
              <a:spcAft>
                <a:spcPts val="0"/>
              </a:spcAft>
              <a:buSzPts val="3600"/>
              <a:buFont typeface="Fira Sans Extra Condensed"/>
              <a:buNone/>
              <a:defRPr sz="4800" b="0">
                <a:latin typeface="Fira Sans Extra Condensed"/>
                <a:ea typeface="Fira Sans Extra Condensed"/>
                <a:cs typeface="Fira Sans Extra Condensed"/>
                <a:sym typeface="Fira Sans Extra Condensed"/>
              </a:defRPr>
            </a:lvl6pPr>
            <a:lvl7pPr lvl="6" algn="r" rtl="0">
              <a:spcBef>
                <a:spcPts val="0"/>
              </a:spcBef>
              <a:spcAft>
                <a:spcPts val="0"/>
              </a:spcAft>
              <a:buSzPts val="3600"/>
              <a:buFont typeface="Fira Sans Extra Condensed"/>
              <a:buNone/>
              <a:defRPr sz="4800" b="0">
                <a:latin typeface="Fira Sans Extra Condensed"/>
                <a:ea typeface="Fira Sans Extra Condensed"/>
                <a:cs typeface="Fira Sans Extra Condensed"/>
                <a:sym typeface="Fira Sans Extra Condensed"/>
              </a:defRPr>
            </a:lvl7pPr>
            <a:lvl8pPr lvl="7" algn="r" rtl="0">
              <a:spcBef>
                <a:spcPts val="0"/>
              </a:spcBef>
              <a:spcAft>
                <a:spcPts val="0"/>
              </a:spcAft>
              <a:buSzPts val="3600"/>
              <a:buFont typeface="Fira Sans Extra Condensed"/>
              <a:buNone/>
              <a:defRPr sz="4800" b="0">
                <a:latin typeface="Fira Sans Extra Condensed"/>
                <a:ea typeface="Fira Sans Extra Condensed"/>
                <a:cs typeface="Fira Sans Extra Condensed"/>
                <a:sym typeface="Fira Sans Extra Condensed"/>
              </a:defRPr>
            </a:lvl8pPr>
            <a:lvl9pPr lvl="8" algn="r" rtl="0">
              <a:spcBef>
                <a:spcPts val="0"/>
              </a:spcBef>
              <a:spcAft>
                <a:spcPts val="0"/>
              </a:spcAft>
              <a:buSzPts val="3600"/>
              <a:buFont typeface="Fira Sans Extra Condensed"/>
              <a:buNone/>
              <a:defRPr sz="4800" b="0">
                <a:latin typeface="Fira Sans Extra Condensed"/>
                <a:ea typeface="Fira Sans Extra Condensed"/>
                <a:cs typeface="Fira Sans Extra Condensed"/>
                <a:sym typeface="Fira Sans Extra Condensed"/>
              </a:defRPr>
            </a:lvl9pPr>
          </a:lstStyle>
          <a:p>
            <a:pPr marL="685800" indent="-685800">
              <a:buFont typeface="Wingdings" panose="05000000000000000000" pitchFamily="2" charset="2"/>
              <a:buChar char="Ø"/>
            </a:pPr>
            <a:r>
              <a:rPr lang="en" b="1" dirty="0"/>
              <a:t> </a:t>
            </a:r>
          </a:p>
        </p:txBody>
      </p:sp>
      <p:grpSp>
        <p:nvGrpSpPr>
          <p:cNvPr id="44" name="Group 43">
            <a:extLst>
              <a:ext uri="{FF2B5EF4-FFF2-40B4-BE49-F238E27FC236}">
                <a16:creationId xmlns:a16="http://schemas.microsoft.com/office/drawing/2014/main" id="{A86246E7-CCA7-4650-9D48-12566BA2AA63}"/>
              </a:ext>
            </a:extLst>
          </p:cNvPr>
          <p:cNvGrpSpPr/>
          <p:nvPr/>
        </p:nvGrpSpPr>
        <p:grpSpPr>
          <a:xfrm>
            <a:off x="303161" y="2012387"/>
            <a:ext cx="4109422" cy="1877344"/>
            <a:chOff x="438201" y="1909002"/>
            <a:chExt cx="3765754" cy="1877344"/>
          </a:xfrm>
        </p:grpSpPr>
        <p:sp>
          <p:nvSpPr>
            <p:cNvPr id="42" name="Cloud 41">
              <a:extLst>
                <a:ext uri="{FF2B5EF4-FFF2-40B4-BE49-F238E27FC236}">
                  <a16:creationId xmlns:a16="http://schemas.microsoft.com/office/drawing/2014/main" id="{9B4E187E-624D-4225-8C4F-01EFC0F61DA3}"/>
                </a:ext>
              </a:extLst>
            </p:cNvPr>
            <p:cNvSpPr/>
            <p:nvPr/>
          </p:nvSpPr>
          <p:spPr>
            <a:xfrm>
              <a:off x="438201" y="1909002"/>
              <a:ext cx="3765754" cy="1877344"/>
            </a:xfrm>
            <a:prstGeom prst="cloud">
              <a:avLst/>
            </a:prstGeom>
            <a:solidFill>
              <a:schemeClr val="bg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BBD72CC0-DA77-446B-8276-E1DF64F539B0}"/>
                </a:ext>
              </a:extLst>
            </p:cNvPr>
            <p:cNvSpPr txBox="1"/>
            <p:nvPr/>
          </p:nvSpPr>
          <p:spPr>
            <a:xfrm>
              <a:off x="861973" y="2318602"/>
              <a:ext cx="2918210" cy="841834"/>
            </a:xfrm>
            <a:prstGeom prst="rect">
              <a:avLst/>
            </a:prstGeom>
            <a:noFill/>
          </p:spPr>
          <p:txBody>
            <a:bodyPr wrap="square" rtlCol="0">
              <a:spAutoFit/>
            </a:bodyPr>
            <a:lstStyle/>
            <a:p>
              <a:pPr algn="ctr">
                <a:lnSpc>
                  <a:spcPct val="110000"/>
                </a:lnSpc>
              </a:pPr>
              <a:r>
                <a:rPr lang="en-US" sz="4800" b="1" dirty="0" err="1">
                  <a:solidFill>
                    <a:srgbClr val="C00000"/>
                  </a:solidFill>
                  <a:cs typeface="Arial" panose="020B0604020202020204" pitchFamily="34" charset="0"/>
                </a:rPr>
                <a:t>Gợi</a:t>
              </a:r>
              <a:r>
                <a:rPr lang="en-US" sz="4800" b="1" dirty="0">
                  <a:solidFill>
                    <a:srgbClr val="C00000"/>
                  </a:solidFill>
                  <a:cs typeface="Arial" panose="020B0604020202020204" pitchFamily="34" charset="0"/>
                </a:rPr>
                <a:t> ý</a:t>
              </a:r>
            </a:p>
          </p:txBody>
        </p:sp>
      </p:grpSp>
      <p:sp>
        <p:nvSpPr>
          <p:cNvPr id="11" name="Google Shape;3010;p43">
            <a:extLst>
              <a:ext uri="{FF2B5EF4-FFF2-40B4-BE49-F238E27FC236}">
                <a16:creationId xmlns:a16="http://schemas.microsoft.com/office/drawing/2014/main" id="{937560A9-9588-4CBF-BD33-659253266C48}"/>
              </a:ext>
            </a:extLst>
          </p:cNvPr>
          <p:cNvSpPr txBox="1">
            <a:spLocks/>
          </p:cNvSpPr>
          <p:nvPr/>
        </p:nvSpPr>
        <p:spPr>
          <a:xfrm>
            <a:off x="5296959" y="5551226"/>
            <a:ext cx="6373930" cy="413600"/>
          </a:xfrm>
          <a:prstGeom prst="rect">
            <a:avLst/>
          </a:prstGeom>
        </p:spPr>
        <p:txBody>
          <a:bodyPr spcFirstLastPara="1" vert="horz" wrap="square" lIns="121900" tIns="121900" rIns="121900" bIns="121900" rtlCol="0" anchor="ctr" anchorCtr="0">
            <a:noAutofit/>
          </a:bodyPr>
          <a:lstStyle>
            <a:lvl1pPr marL="228600" lvl="0" indent="-228600" algn="l" defTabSz="914400" rtl="0" eaLnBrk="1" latinLnBrk="0" hangingPunct="1">
              <a:lnSpc>
                <a:spcPct val="100000"/>
              </a:lnSpc>
              <a:spcBef>
                <a:spcPts val="0"/>
              </a:spcBef>
              <a:spcAft>
                <a:spcPts val="0"/>
              </a:spcAft>
              <a:buClr>
                <a:srgbClr val="434343"/>
              </a:buClr>
              <a:buSzPts val="1400"/>
              <a:buFont typeface="Arial" panose="020B0604020202020204" pitchFamily="34" charset="0"/>
              <a:buNone/>
              <a:defRPr sz="2800" kern="1200">
                <a:solidFill>
                  <a:srgbClr val="434343"/>
                </a:solidFill>
                <a:latin typeface="+mn-lt"/>
                <a:ea typeface="+mn-ea"/>
                <a:cs typeface="+mn-cs"/>
              </a:defRPr>
            </a:lvl1pPr>
            <a:lvl2pPr marL="685800" lvl="1" indent="-228600" algn="l" defTabSz="914400" rtl="0" eaLnBrk="1" latinLnBrk="0" hangingPunct="1">
              <a:lnSpc>
                <a:spcPct val="100000"/>
              </a:lnSpc>
              <a:spcBef>
                <a:spcPts val="0"/>
              </a:spcBef>
              <a:spcAft>
                <a:spcPts val="0"/>
              </a:spcAft>
              <a:buClr>
                <a:srgbClr val="434343"/>
              </a:buClr>
              <a:buSzPts val="1400"/>
              <a:buFont typeface="Arial" panose="020B0604020202020204" pitchFamily="34" charset="0"/>
              <a:buNone/>
              <a:defRPr sz="2400" kern="1200">
                <a:solidFill>
                  <a:srgbClr val="434343"/>
                </a:solidFill>
                <a:latin typeface="+mn-lt"/>
                <a:ea typeface="+mn-ea"/>
                <a:cs typeface="+mn-cs"/>
              </a:defRPr>
            </a:lvl2pPr>
            <a:lvl3pPr marL="1143000" lvl="2" indent="-228600" algn="l" defTabSz="914400" rtl="0" eaLnBrk="1" latinLnBrk="0" hangingPunct="1">
              <a:lnSpc>
                <a:spcPct val="100000"/>
              </a:lnSpc>
              <a:spcBef>
                <a:spcPts val="0"/>
              </a:spcBef>
              <a:spcAft>
                <a:spcPts val="0"/>
              </a:spcAft>
              <a:buClr>
                <a:srgbClr val="434343"/>
              </a:buClr>
              <a:buSzPts val="1400"/>
              <a:buFont typeface="Arial" panose="020B0604020202020204" pitchFamily="34" charset="0"/>
              <a:buNone/>
              <a:defRPr sz="2000" kern="1200">
                <a:solidFill>
                  <a:srgbClr val="434343"/>
                </a:solidFill>
                <a:latin typeface="+mn-lt"/>
                <a:ea typeface="+mn-ea"/>
                <a:cs typeface="+mn-cs"/>
              </a:defRPr>
            </a:lvl3pPr>
            <a:lvl4pPr marL="1600200" lvl="3" indent="-228600" algn="l" defTabSz="914400" rtl="0" eaLnBrk="1" latinLnBrk="0" hangingPunct="1">
              <a:lnSpc>
                <a:spcPct val="100000"/>
              </a:lnSpc>
              <a:spcBef>
                <a:spcPts val="0"/>
              </a:spcBef>
              <a:spcAft>
                <a:spcPts val="0"/>
              </a:spcAft>
              <a:buClr>
                <a:srgbClr val="434343"/>
              </a:buClr>
              <a:buSzPts val="1400"/>
              <a:buFont typeface="Arial" panose="020B0604020202020204" pitchFamily="34" charset="0"/>
              <a:buNone/>
              <a:defRPr sz="1800" kern="1200">
                <a:solidFill>
                  <a:srgbClr val="434343"/>
                </a:solidFill>
                <a:latin typeface="+mn-lt"/>
                <a:ea typeface="+mn-ea"/>
                <a:cs typeface="+mn-cs"/>
              </a:defRPr>
            </a:lvl4pPr>
            <a:lvl5pPr marL="2057400" lvl="4" indent="-228600" algn="l" defTabSz="914400" rtl="0" eaLnBrk="1" latinLnBrk="0" hangingPunct="1">
              <a:lnSpc>
                <a:spcPct val="100000"/>
              </a:lnSpc>
              <a:spcBef>
                <a:spcPts val="0"/>
              </a:spcBef>
              <a:spcAft>
                <a:spcPts val="0"/>
              </a:spcAft>
              <a:buClr>
                <a:srgbClr val="434343"/>
              </a:buClr>
              <a:buSzPts val="1400"/>
              <a:buFont typeface="Arial" panose="020B0604020202020204" pitchFamily="34" charset="0"/>
              <a:buNone/>
              <a:defRPr sz="1800" kern="1200">
                <a:solidFill>
                  <a:srgbClr val="434343"/>
                </a:solidFill>
                <a:latin typeface="+mn-lt"/>
                <a:ea typeface="+mn-ea"/>
                <a:cs typeface="+mn-cs"/>
              </a:defRPr>
            </a:lvl5pPr>
            <a:lvl6pPr marL="2514600" lvl="5" indent="-228600" algn="l" defTabSz="914400" rtl="0" eaLnBrk="1" latinLnBrk="0" hangingPunct="1">
              <a:lnSpc>
                <a:spcPct val="100000"/>
              </a:lnSpc>
              <a:spcBef>
                <a:spcPts val="0"/>
              </a:spcBef>
              <a:spcAft>
                <a:spcPts val="0"/>
              </a:spcAft>
              <a:buClr>
                <a:srgbClr val="434343"/>
              </a:buClr>
              <a:buSzPts val="1400"/>
              <a:buFont typeface="Arial" panose="020B0604020202020204" pitchFamily="34" charset="0"/>
              <a:buNone/>
              <a:defRPr sz="1800" kern="1200">
                <a:solidFill>
                  <a:srgbClr val="434343"/>
                </a:solidFill>
                <a:latin typeface="+mn-lt"/>
                <a:ea typeface="+mn-ea"/>
                <a:cs typeface="+mn-cs"/>
              </a:defRPr>
            </a:lvl6pPr>
            <a:lvl7pPr marL="2971800" lvl="6" indent="-228600" algn="l" defTabSz="914400" rtl="0" eaLnBrk="1" latinLnBrk="0" hangingPunct="1">
              <a:lnSpc>
                <a:spcPct val="100000"/>
              </a:lnSpc>
              <a:spcBef>
                <a:spcPts val="0"/>
              </a:spcBef>
              <a:spcAft>
                <a:spcPts val="0"/>
              </a:spcAft>
              <a:buClr>
                <a:srgbClr val="434343"/>
              </a:buClr>
              <a:buSzPts val="1400"/>
              <a:buFont typeface="Arial" panose="020B0604020202020204" pitchFamily="34" charset="0"/>
              <a:buNone/>
              <a:defRPr sz="1800" kern="1200">
                <a:solidFill>
                  <a:srgbClr val="434343"/>
                </a:solidFill>
                <a:latin typeface="+mn-lt"/>
                <a:ea typeface="+mn-ea"/>
                <a:cs typeface="+mn-cs"/>
              </a:defRPr>
            </a:lvl7pPr>
            <a:lvl8pPr marL="3429000" lvl="7" indent="-228600" algn="l" defTabSz="914400" rtl="0" eaLnBrk="1" latinLnBrk="0" hangingPunct="1">
              <a:lnSpc>
                <a:spcPct val="100000"/>
              </a:lnSpc>
              <a:spcBef>
                <a:spcPts val="0"/>
              </a:spcBef>
              <a:spcAft>
                <a:spcPts val="0"/>
              </a:spcAft>
              <a:buClr>
                <a:srgbClr val="434343"/>
              </a:buClr>
              <a:buSzPts val="1400"/>
              <a:buFont typeface="Arial" panose="020B0604020202020204" pitchFamily="34" charset="0"/>
              <a:buNone/>
              <a:defRPr sz="1800" kern="1200">
                <a:solidFill>
                  <a:srgbClr val="434343"/>
                </a:solidFill>
                <a:latin typeface="+mn-lt"/>
                <a:ea typeface="+mn-ea"/>
                <a:cs typeface="+mn-cs"/>
              </a:defRPr>
            </a:lvl8pPr>
            <a:lvl9pPr marL="3886200" lvl="8" indent="-228600" algn="l" defTabSz="914400" rtl="0" eaLnBrk="1" latinLnBrk="0" hangingPunct="1">
              <a:lnSpc>
                <a:spcPct val="100000"/>
              </a:lnSpc>
              <a:spcBef>
                <a:spcPts val="0"/>
              </a:spcBef>
              <a:spcAft>
                <a:spcPts val="0"/>
              </a:spcAft>
              <a:buClr>
                <a:srgbClr val="434343"/>
              </a:buClr>
              <a:buSzPts val="1400"/>
              <a:buFont typeface="Arial" panose="020B0604020202020204" pitchFamily="34" charset="0"/>
              <a:buNone/>
              <a:defRPr sz="1800" kern="1200">
                <a:solidFill>
                  <a:srgbClr val="434343"/>
                </a:solidFill>
                <a:latin typeface="+mn-lt"/>
                <a:ea typeface="+mn-ea"/>
                <a:cs typeface="+mn-cs"/>
              </a:defRPr>
            </a:lvl9pPr>
          </a:lstStyle>
          <a:p>
            <a:pPr marL="0" marR="0" algn="just">
              <a:lnSpc>
                <a:spcPct val="120000"/>
              </a:lnSpc>
              <a:spcBef>
                <a:spcPts val="600"/>
              </a:spcBef>
              <a:spcAft>
                <a:spcPts val="600"/>
              </a:spcAft>
            </a:pPr>
            <a:r>
              <a:rPr lang="nl-NL" altLang="en-US" sz="2400" dirty="0">
                <a:solidFill>
                  <a:srgbClr val="000000"/>
                </a:solidFill>
                <a:ea typeface="Calibri" panose="020F0502020204030204" pitchFamily="34" charset="0"/>
                <a:cs typeface="Arial" panose="020B0604020202020204" pitchFamily="34" charset="0"/>
              </a:rPr>
              <a:t>Các nhóm thống nhất đặt tên cho bộ sưu tập hoặc viết lời giới thiệu về bộ sưu tập tranh ảnh quê hương của nhóm mình.</a:t>
            </a:r>
            <a:endParaRPr lang="en-US" sz="2400" dirty="0">
              <a:ea typeface="Calibri" panose="020F0502020204030204" pitchFamily="34" charset="0"/>
              <a:cs typeface="Arial" panose="020B0604020202020204" pitchFamily="34" charset="0"/>
            </a:endParaRPr>
          </a:p>
        </p:txBody>
      </p:sp>
      <p:sp>
        <p:nvSpPr>
          <p:cNvPr id="12" name="Google Shape;3011;p43">
            <a:extLst>
              <a:ext uri="{FF2B5EF4-FFF2-40B4-BE49-F238E27FC236}">
                <a16:creationId xmlns:a16="http://schemas.microsoft.com/office/drawing/2014/main" id="{01E30066-4819-45C2-BAE4-CC3A41437E25}"/>
              </a:ext>
            </a:extLst>
          </p:cNvPr>
          <p:cNvSpPr txBox="1">
            <a:spLocks/>
          </p:cNvSpPr>
          <p:nvPr/>
        </p:nvSpPr>
        <p:spPr>
          <a:xfrm>
            <a:off x="4501073" y="5252288"/>
            <a:ext cx="1156400" cy="721600"/>
          </a:xfrm>
          <a:prstGeom prst="rect">
            <a:avLst/>
          </a:prstGeom>
        </p:spPr>
        <p:txBody>
          <a:bodyPr spcFirstLastPara="1" vert="horz" wrap="square" lIns="121900" tIns="0" rIns="121900" bIns="0" rtlCol="0" anchor="b" anchorCtr="0">
            <a:noAutofit/>
          </a:bodyPr>
          <a:lstStyle>
            <a:lvl1pPr lvl="0" algn="r" defTabSz="914400" rtl="0" eaLnBrk="1" latinLnBrk="0" hangingPunct="1">
              <a:lnSpc>
                <a:spcPct val="90000"/>
              </a:lnSpc>
              <a:spcBef>
                <a:spcPts val="0"/>
              </a:spcBef>
              <a:spcAft>
                <a:spcPts val="0"/>
              </a:spcAft>
              <a:buSzPts val="3600"/>
              <a:buNone/>
              <a:defRPr sz="4800" b="0" kern="1200">
                <a:solidFill>
                  <a:schemeClr val="tx1"/>
                </a:solidFill>
                <a:latin typeface="+mj-lt"/>
                <a:ea typeface="+mj-ea"/>
                <a:cs typeface="+mj-cs"/>
              </a:defRPr>
            </a:lvl1pPr>
            <a:lvl2pPr lvl="1" algn="r" rtl="0">
              <a:spcBef>
                <a:spcPts val="0"/>
              </a:spcBef>
              <a:spcAft>
                <a:spcPts val="0"/>
              </a:spcAft>
              <a:buSzPts val="3600"/>
              <a:buFont typeface="Fira Sans Extra Condensed"/>
              <a:buNone/>
              <a:defRPr sz="4800" b="0">
                <a:latin typeface="Fira Sans Extra Condensed"/>
                <a:ea typeface="Fira Sans Extra Condensed"/>
                <a:cs typeface="Fira Sans Extra Condensed"/>
                <a:sym typeface="Fira Sans Extra Condensed"/>
              </a:defRPr>
            </a:lvl2pPr>
            <a:lvl3pPr lvl="2" algn="r" rtl="0">
              <a:spcBef>
                <a:spcPts val="0"/>
              </a:spcBef>
              <a:spcAft>
                <a:spcPts val="0"/>
              </a:spcAft>
              <a:buSzPts val="3600"/>
              <a:buFont typeface="Fira Sans Extra Condensed"/>
              <a:buNone/>
              <a:defRPr sz="4800" b="0">
                <a:latin typeface="Fira Sans Extra Condensed"/>
                <a:ea typeface="Fira Sans Extra Condensed"/>
                <a:cs typeface="Fira Sans Extra Condensed"/>
                <a:sym typeface="Fira Sans Extra Condensed"/>
              </a:defRPr>
            </a:lvl3pPr>
            <a:lvl4pPr lvl="3" algn="r" rtl="0">
              <a:spcBef>
                <a:spcPts val="0"/>
              </a:spcBef>
              <a:spcAft>
                <a:spcPts val="0"/>
              </a:spcAft>
              <a:buSzPts val="3600"/>
              <a:buFont typeface="Fira Sans Extra Condensed"/>
              <a:buNone/>
              <a:defRPr sz="4800" b="0">
                <a:latin typeface="Fira Sans Extra Condensed"/>
                <a:ea typeface="Fira Sans Extra Condensed"/>
                <a:cs typeface="Fira Sans Extra Condensed"/>
                <a:sym typeface="Fira Sans Extra Condensed"/>
              </a:defRPr>
            </a:lvl4pPr>
            <a:lvl5pPr lvl="4" algn="r" rtl="0">
              <a:spcBef>
                <a:spcPts val="0"/>
              </a:spcBef>
              <a:spcAft>
                <a:spcPts val="0"/>
              </a:spcAft>
              <a:buSzPts val="3600"/>
              <a:buFont typeface="Fira Sans Extra Condensed"/>
              <a:buNone/>
              <a:defRPr sz="4800" b="0">
                <a:latin typeface="Fira Sans Extra Condensed"/>
                <a:ea typeface="Fira Sans Extra Condensed"/>
                <a:cs typeface="Fira Sans Extra Condensed"/>
                <a:sym typeface="Fira Sans Extra Condensed"/>
              </a:defRPr>
            </a:lvl5pPr>
            <a:lvl6pPr lvl="5" algn="r" rtl="0">
              <a:spcBef>
                <a:spcPts val="0"/>
              </a:spcBef>
              <a:spcAft>
                <a:spcPts val="0"/>
              </a:spcAft>
              <a:buSzPts val="3600"/>
              <a:buFont typeface="Fira Sans Extra Condensed"/>
              <a:buNone/>
              <a:defRPr sz="4800" b="0">
                <a:latin typeface="Fira Sans Extra Condensed"/>
                <a:ea typeface="Fira Sans Extra Condensed"/>
                <a:cs typeface="Fira Sans Extra Condensed"/>
                <a:sym typeface="Fira Sans Extra Condensed"/>
              </a:defRPr>
            </a:lvl6pPr>
            <a:lvl7pPr lvl="6" algn="r" rtl="0">
              <a:spcBef>
                <a:spcPts val="0"/>
              </a:spcBef>
              <a:spcAft>
                <a:spcPts val="0"/>
              </a:spcAft>
              <a:buSzPts val="3600"/>
              <a:buFont typeface="Fira Sans Extra Condensed"/>
              <a:buNone/>
              <a:defRPr sz="4800" b="0">
                <a:latin typeface="Fira Sans Extra Condensed"/>
                <a:ea typeface="Fira Sans Extra Condensed"/>
                <a:cs typeface="Fira Sans Extra Condensed"/>
                <a:sym typeface="Fira Sans Extra Condensed"/>
              </a:defRPr>
            </a:lvl7pPr>
            <a:lvl8pPr lvl="7" algn="r" rtl="0">
              <a:spcBef>
                <a:spcPts val="0"/>
              </a:spcBef>
              <a:spcAft>
                <a:spcPts val="0"/>
              </a:spcAft>
              <a:buSzPts val="3600"/>
              <a:buFont typeface="Fira Sans Extra Condensed"/>
              <a:buNone/>
              <a:defRPr sz="4800" b="0">
                <a:latin typeface="Fira Sans Extra Condensed"/>
                <a:ea typeface="Fira Sans Extra Condensed"/>
                <a:cs typeface="Fira Sans Extra Condensed"/>
                <a:sym typeface="Fira Sans Extra Condensed"/>
              </a:defRPr>
            </a:lvl8pPr>
            <a:lvl9pPr lvl="8" algn="r" rtl="0">
              <a:spcBef>
                <a:spcPts val="0"/>
              </a:spcBef>
              <a:spcAft>
                <a:spcPts val="0"/>
              </a:spcAft>
              <a:buSzPts val="3600"/>
              <a:buFont typeface="Fira Sans Extra Condensed"/>
              <a:buNone/>
              <a:defRPr sz="4800" b="0">
                <a:latin typeface="Fira Sans Extra Condensed"/>
                <a:ea typeface="Fira Sans Extra Condensed"/>
                <a:cs typeface="Fira Sans Extra Condensed"/>
                <a:sym typeface="Fira Sans Extra Condensed"/>
              </a:defRPr>
            </a:lvl9pPr>
          </a:lstStyle>
          <a:p>
            <a:pPr marL="685800" indent="-685800">
              <a:buFont typeface="Wingdings" panose="05000000000000000000" pitchFamily="2" charset="2"/>
              <a:buChar char="Ø"/>
            </a:pPr>
            <a:r>
              <a:rPr lang="en" b="1" dirty="0">
                <a:solidFill>
                  <a:srgbClr val="578A36"/>
                </a:solidFill>
              </a:rPr>
              <a:t> </a:t>
            </a:r>
          </a:p>
        </p:txBody>
      </p:sp>
    </p:spTree>
    <p:extLst>
      <p:ext uri="{BB962C8B-B14F-4D97-AF65-F5344CB8AC3E}">
        <p14:creationId xmlns:p14="http://schemas.microsoft.com/office/powerpoint/2010/main" val="2904003867"/>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44"/>
                                        </p:tgtEl>
                                        <p:attrNameLst>
                                          <p:attrName>style.visibility</p:attrName>
                                        </p:attrNameLst>
                                      </p:cBhvr>
                                      <p:to>
                                        <p:strVal val="visible"/>
                                      </p:to>
                                    </p:set>
                                    <p:animEffect transition="in" filter="barn(inVertical)">
                                      <p:cBhvr>
                                        <p:cTn id="7" dur="500"/>
                                        <p:tgtEl>
                                          <p:spTgt spid="4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007">
                                            <p:txEl>
                                              <p:pRg st="0" end="0"/>
                                            </p:txEl>
                                          </p:spTgt>
                                        </p:tgtEl>
                                        <p:attrNameLst>
                                          <p:attrName>style.visibility</p:attrName>
                                        </p:attrNameLst>
                                      </p:cBhvr>
                                      <p:to>
                                        <p:strVal val="visible"/>
                                      </p:to>
                                    </p:set>
                                    <p:animEffect transition="in" filter="wipe(left)">
                                      <p:cBhvr>
                                        <p:cTn id="12" dur="500"/>
                                        <p:tgtEl>
                                          <p:spTgt spid="300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010">
                                            <p:txEl>
                                              <p:pRg st="0" end="0"/>
                                            </p:txEl>
                                          </p:spTgt>
                                        </p:tgtEl>
                                        <p:attrNameLst>
                                          <p:attrName>style.visibility</p:attrName>
                                        </p:attrNameLst>
                                      </p:cBhvr>
                                      <p:to>
                                        <p:strVal val="visible"/>
                                      </p:to>
                                    </p:set>
                                    <p:animEffect transition="in" filter="wipe(left)">
                                      <p:cBhvr>
                                        <p:cTn id="17" dur="500"/>
                                        <p:tgtEl>
                                          <p:spTgt spid="3010">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1"/>
                                        </p:tgtEl>
                                        <p:attrNameLst>
                                          <p:attrName>style.visibility</p:attrName>
                                        </p:attrNameLst>
                                      </p:cBhvr>
                                      <p:to>
                                        <p:strVal val="visible"/>
                                      </p:to>
                                    </p:set>
                                    <p:animEffect transition="in" filter="wipe(left)">
                                      <p:cBhvr>
                                        <p:cTn id="22" dur="500"/>
                                        <p:tgtEl>
                                          <p:spTgt spid="6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wipe(left)">
                                      <p:cBhvr>
                                        <p:cTn id="2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07" grpId="0" build="p"/>
      <p:bldP spid="3010" grpId="0" build="p"/>
      <p:bldP spid="61"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C1AA4FB-DBB7-42BB-B220-77E192D5D297}"/>
              </a:ext>
            </a:extLst>
          </p:cNvPr>
          <p:cNvPicPr>
            <a:picLocks noChangeAspect="1"/>
          </p:cNvPicPr>
          <p:nvPr/>
        </p:nvPicPr>
        <p:blipFill>
          <a:blip r:embed="rId3"/>
          <a:stretch>
            <a:fillRect/>
          </a:stretch>
        </p:blipFill>
        <p:spPr>
          <a:xfrm>
            <a:off x="277479" y="2529496"/>
            <a:ext cx="5818521" cy="3401704"/>
          </a:xfrm>
          <a:prstGeom prst="rect">
            <a:avLst/>
          </a:prstGeom>
        </p:spPr>
      </p:pic>
      <p:grpSp>
        <p:nvGrpSpPr>
          <p:cNvPr id="6" name="Group 5">
            <a:extLst>
              <a:ext uri="{FF2B5EF4-FFF2-40B4-BE49-F238E27FC236}">
                <a16:creationId xmlns:a16="http://schemas.microsoft.com/office/drawing/2014/main" id="{2E6E045A-0176-472A-B67D-6C4F6F3742B4}"/>
              </a:ext>
            </a:extLst>
          </p:cNvPr>
          <p:cNvGrpSpPr/>
          <p:nvPr/>
        </p:nvGrpSpPr>
        <p:grpSpPr>
          <a:xfrm>
            <a:off x="3641371" y="900799"/>
            <a:ext cx="7745446" cy="1098480"/>
            <a:chOff x="3508788" y="1154178"/>
            <a:chExt cx="8796890" cy="1159274"/>
          </a:xfrm>
        </p:grpSpPr>
        <p:sp>
          <p:nvSpPr>
            <p:cNvPr id="7" name="Rectangle: Rounded Corners 6">
              <a:extLst>
                <a:ext uri="{FF2B5EF4-FFF2-40B4-BE49-F238E27FC236}">
                  <a16:creationId xmlns:a16="http://schemas.microsoft.com/office/drawing/2014/main" id="{17627264-5BA7-40CD-ADBB-27BBF8735CE8}"/>
                </a:ext>
              </a:extLst>
            </p:cNvPr>
            <p:cNvSpPr/>
            <p:nvPr/>
          </p:nvSpPr>
          <p:spPr>
            <a:xfrm>
              <a:off x="3508788" y="1154178"/>
              <a:ext cx="8796890" cy="1159274"/>
            </a:xfrm>
            <a:prstGeom prst="roundRect">
              <a:avLst/>
            </a:prstGeom>
            <a:solidFill>
              <a:schemeClr val="bg1">
                <a:lumMod val="20000"/>
                <a:lumOff val="80000"/>
              </a:schemeClr>
            </a:solidFill>
            <a:ln w="28575">
              <a:solidFill>
                <a:srgbClr val="578A3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0BEDF2BE-066A-4D5F-8845-CA9033E9FABA}"/>
                </a:ext>
              </a:extLst>
            </p:cNvPr>
            <p:cNvSpPr txBox="1"/>
            <p:nvPr/>
          </p:nvSpPr>
          <p:spPr>
            <a:xfrm>
              <a:off x="3694217" y="1165397"/>
              <a:ext cx="8426030" cy="1136835"/>
            </a:xfrm>
            <a:prstGeom prst="rect">
              <a:avLst/>
            </a:prstGeom>
            <a:noFill/>
          </p:spPr>
          <p:txBody>
            <a:bodyPr wrap="square" rtlCol="0">
              <a:spAutoFit/>
            </a:bodyPr>
            <a:lstStyle/>
            <a:p>
              <a:pPr algn="ctr"/>
              <a:r>
                <a:rPr lang="nl-NL" sz="3200" b="1" dirty="0">
                  <a:solidFill>
                    <a:srgbClr val="000000"/>
                  </a:solidFill>
                  <a:ea typeface="Calibri" panose="020F0502020204030204" pitchFamily="34" charset="0"/>
                  <a:cs typeface="Arial" panose="020B0604020202020204" pitchFamily="34" charset="0"/>
                </a:rPr>
                <a:t>THỰC HÀNH </a:t>
              </a:r>
              <a:r>
                <a:rPr lang="nl-NL" sz="3200" b="1" dirty="0">
                  <a:solidFill>
                    <a:srgbClr val="000000"/>
                  </a:solidFill>
                  <a:effectLst/>
                  <a:ea typeface="Calibri" panose="020F0502020204030204" pitchFamily="34" charset="0"/>
                  <a:cs typeface="Arial" panose="020B0604020202020204" pitchFamily="34" charset="0"/>
                </a:rPr>
                <a:t>sáng tạo bộ sưu tập tranh ảnh về quê hương em</a:t>
              </a:r>
              <a:endParaRPr lang="en-US" sz="3200" b="1" dirty="0">
                <a:solidFill>
                  <a:schemeClr val="accent1"/>
                </a:solidFill>
                <a:cs typeface="Arial" panose="020B0604020202020204" pitchFamily="34" charset="0"/>
              </a:endParaRPr>
            </a:p>
          </p:txBody>
        </p:sp>
      </p:grpSp>
      <p:pic>
        <p:nvPicPr>
          <p:cNvPr id="9" name="Picture 8" descr="Icon&#10;&#10;Description automatically generated">
            <a:extLst>
              <a:ext uri="{FF2B5EF4-FFF2-40B4-BE49-F238E27FC236}">
                <a16:creationId xmlns:a16="http://schemas.microsoft.com/office/drawing/2014/main" id="{2E8D65F8-BA32-4581-8BC9-69C6A869E5F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14728" y="2716462"/>
            <a:ext cx="1610034" cy="1610034"/>
          </a:xfrm>
          <a:prstGeom prst="rect">
            <a:avLst/>
          </a:prstGeom>
        </p:spPr>
      </p:pic>
      <p:pic>
        <p:nvPicPr>
          <p:cNvPr id="10" name="Picture 9" descr="Shape&#10;&#10;Description automatically generated">
            <a:extLst>
              <a:ext uri="{FF2B5EF4-FFF2-40B4-BE49-F238E27FC236}">
                <a16:creationId xmlns:a16="http://schemas.microsoft.com/office/drawing/2014/main" id="{A8166F0D-F121-4E38-86E3-FFC958B9A8F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07321" y="3030940"/>
            <a:ext cx="1285569" cy="1285569"/>
          </a:xfrm>
          <a:prstGeom prst="rect">
            <a:avLst/>
          </a:prstGeom>
        </p:spPr>
      </p:pic>
      <p:cxnSp>
        <p:nvCxnSpPr>
          <p:cNvPr id="11" name="Straight Connector 10">
            <a:extLst>
              <a:ext uri="{FF2B5EF4-FFF2-40B4-BE49-F238E27FC236}">
                <a16:creationId xmlns:a16="http://schemas.microsoft.com/office/drawing/2014/main" id="{4A8AF714-2A58-4139-88CC-BAE32F9FE120}"/>
              </a:ext>
            </a:extLst>
          </p:cNvPr>
          <p:cNvCxnSpPr/>
          <p:nvPr/>
        </p:nvCxnSpPr>
        <p:spPr>
          <a:xfrm>
            <a:off x="6639510" y="4668085"/>
            <a:ext cx="4591665" cy="0"/>
          </a:xfrm>
          <a:prstGeom prst="line">
            <a:avLst/>
          </a:prstGeom>
          <a:ln w="28575"/>
        </p:spPr>
        <p:style>
          <a:lnRef idx="1">
            <a:schemeClr val="accent1"/>
          </a:lnRef>
          <a:fillRef idx="0">
            <a:schemeClr val="accent1"/>
          </a:fillRef>
          <a:effectRef idx="0">
            <a:schemeClr val="accent1"/>
          </a:effectRef>
          <a:fontRef idx="minor">
            <a:schemeClr val="tx1"/>
          </a:fontRef>
        </p:style>
      </p:cxnSp>
      <p:pic>
        <p:nvPicPr>
          <p:cNvPr id="12" name="Picture 2" descr="Glue clipart">
            <a:extLst>
              <a:ext uri="{FF2B5EF4-FFF2-40B4-BE49-F238E27FC236}">
                <a16:creationId xmlns:a16="http://schemas.microsoft.com/office/drawing/2014/main" id="{D402D695-E48C-4A1D-A138-FB946EF25571}"/>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338530" y="2858749"/>
            <a:ext cx="892645" cy="13224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2062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par>
                                <p:cTn id="8" presetID="22" presetClass="entr" presetSubtype="4"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wipe(down)">
                                      <p:cBhvr>
                                        <p:cTn id="10" dur="500"/>
                                        <p:tgtEl>
                                          <p:spTgt spid="10"/>
                                        </p:tgtEl>
                                      </p:cBhvr>
                                    </p:animEffect>
                                  </p:childTnLst>
                                </p:cTn>
                              </p:par>
                              <p:par>
                                <p:cTn id="11" presetID="53" presetClass="entr" presetSubtype="16"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500" fill="hold"/>
                                        <p:tgtEl>
                                          <p:spTgt spid="12"/>
                                        </p:tgtEl>
                                        <p:attrNameLst>
                                          <p:attrName>ppt_w</p:attrName>
                                        </p:attrNameLst>
                                      </p:cBhvr>
                                      <p:tavLst>
                                        <p:tav tm="0">
                                          <p:val>
                                            <p:fltVal val="0"/>
                                          </p:val>
                                        </p:tav>
                                        <p:tav tm="100000">
                                          <p:val>
                                            <p:strVal val="#ppt_w"/>
                                          </p:val>
                                        </p:tav>
                                      </p:tavLst>
                                    </p:anim>
                                    <p:anim calcmode="lin" valueType="num">
                                      <p:cBhvr>
                                        <p:cTn id="14" dur="500" fill="hold"/>
                                        <p:tgtEl>
                                          <p:spTgt spid="12"/>
                                        </p:tgtEl>
                                        <p:attrNameLst>
                                          <p:attrName>ppt_h</p:attrName>
                                        </p:attrNameLst>
                                      </p:cBhvr>
                                      <p:tavLst>
                                        <p:tav tm="0">
                                          <p:val>
                                            <p:fltVal val="0"/>
                                          </p:val>
                                        </p:tav>
                                        <p:tav tm="100000">
                                          <p:val>
                                            <p:strVal val="#ppt_h"/>
                                          </p:val>
                                        </p:tav>
                                      </p:tavLst>
                                    </p:anim>
                                    <p:animEffect transition="in" filter="fade">
                                      <p:cBhvr>
                                        <p:cTn id="1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857"/>
        <p:cNvGrpSpPr/>
        <p:nvPr/>
      </p:nvGrpSpPr>
      <p:grpSpPr>
        <a:xfrm>
          <a:off x="0" y="0"/>
          <a:ext cx="0" cy="0"/>
          <a:chOff x="0" y="0"/>
          <a:chExt cx="0" cy="0"/>
        </a:xfrm>
      </p:grpSpPr>
      <p:pic>
        <p:nvPicPr>
          <p:cNvPr id="1026" name="Picture 2" descr="Tranh thêu dòng sông quê hương 84x65 cm | Shopee Việt Nam">
            <a:extLst>
              <a:ext uri="{FF2B5EF4-FFF2-40B4-BE49-F238E27FC236}">
                <a16:creationId xmlns:a16="http://schemas.microsoft.com/office/drawing/2014/main" id="{D41F96D2-0661-4B49-8BA5-DDB15E8E965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3301" b="13301"/>
          <a:stretch/>
        </p:blipFill>
        <p:spPr bwMode="auto">
          <a:xfrm>
            <a:off x="5988057" y="394804"/>
            <a:ext cx="5610188" cy="411781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159" name="Picture 2" descr="(Jennifer) Businesswoman is Giving a Presentation clipart">
            <a:extLst>
              <a:ext uri="{FF2B5EF4-FFF2-40B4-BE49-F238E27FC236}">
                <a16:creationId xmlns:a16="http://schemas.microsoft.com/office/drawing/2014/main" id="{04AEDD80-55E9-4F24-B1DA-4FDD7A1DB8B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906620" y="3146193"/>
            <a:ext cx="4937091" cy="3721332"/>
          </a:xfrm>
          <a:prstGeom prst="rect">
            <a:avLst/>
          </a:prstGeom>
          <a:noFill/>
          <a:extLst>
            <a:ext uri="{909E8E84-426E-40DD-AFC4-6F175D3DCCD1}">
              <a14:hiddenFill xmlns:a14="http://schemas.microsoft.com/office/drawing/2010/main">
                <a:solidFill>
                  <a:srgbClr val="FFFFFF"/>
                </a:solidFill>
              </a14:hiddenFill>
            </a:ext>
          </a:extLst>
        </p:spPr>
      </p:pic>
      <p:grpSp>
        <p:nvGrpSpPr>
          <p:cNvPr id="160" name="Group 159">
            <a:extLst>
              <a:ext uri="{FF2B5EF4-FFF2-40B4-BE49-F238E27FC236}">
                <a16:creationId xmlns:a16="http://schemas.microsoft.com/office/drawing/2014/main" id="{564C164E-599D-4C22-8682-9C0F114249ED}"/>
              </a:ext>
            </a:extLst>
          </p:cNvPr>
          <p:cNvGrpSpPr/>
          <p:nvPr/>
        </p:nvGrpSpPr>
        <p:grpSpPr>
          <a:xfrm>
            <a:off x="252868" y="1854498"/>
            <a:ext cx="5735189" cy="1107169"/>
            <a:chOff x="142874" y="238747"/>
            <a:chExt cx="5402519" cy="1749646"/>
          </a:xfrm>
        </p:grpSpPr>
        <p:sp>
          <p:nvSpPr>
            <p:cNvPr id="161" name="Rectangle: Rounded Corners 160">
              <a:extLst>
                <a:ext uri="{FF2B5EF4-FFF2-40B4-BE49-F238E27FC236}">
                  <a16:creationId xmlns:a16="http://schemas.microsoft.com/office/drawing/2014/main" id="{AC0B8DF2-7A45-4F46-BDD3-DFD48132A1CD}"/>
                </a:ext>
              </a:extLst>
            </p:cNvPr>
            <p:cNvSpPr/>
            <p:nvPr/>
          </p:nvSpPr>
          <p:spPr>
            <a:xfrm>
              <a:off x="142874" y="238749"/>
              <a:ext cx="5402519" cy="1749644"/>
            </a:xfrm>
            <a:prstGeom prst="roundRect">
              <a:avLst/>
            </a:prstGeom>
            <a:noFill/>
            <a:ln w="190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2" name="TextBox 161">
              <a:extLst>
                <a:ext uri="{FF2B5EF4-FFF2-40B4-BE49-F238E27FC236}">
                  <a16:creationId xmlns:a16="http://schemas.microsoft.com/office/drawing/2014/main" id="{D0313DDF-F4A2-4D20-BCCC-DCC92F93DA7A}"/>
                </a:ext>
              </a:extLst>
            </p:cNvPr>
            <p:cNvSpPr txBox="1"/>
            <p:nvPr/>
          </p:nvSpPr>
          <p:spPr>
            <a:xfrm>
              <a:off x="142875" y="238747"/>
              <a:ext cx="5192046" cy="1698566"/>
            </a:xfrm>
            <a:prstGeom prst="rect">
              <a:avLst/>
            </a:prstGeom>
            <a:noFill/>
          </p:spPr>
          <p:txBody>
            <a:bodyPr wrap="square">
              <a:spAutoFit/>
            </a:bodyPr>
            <a:lstStyle/>
            <a:p>
              <a:pPr marL="0" marR="0" algn="just">
                <a:lnSpc>
                  <a:spcPct val="120000"/>
                </a:lnSpc>
                <a:spcBef>
                  <a:spcPts val="600"/>
                </a:spcBef>
                <a:spcAft>
                  <a:spcPts val="600"/>
                </a:spcAft>
              </a:pPr>
              <a:r>
                <a:rPr lang="nl-NL" sz="2800" b="1" dirty="0">
                  <a:solidFill>
                    <a:srgbClr val="002060"/>
                  </a:solidFill>
                  <a:effectLst/>
                  <a:ea typeface="Calibri" panose="020F0502020204030204" pitchFamily="34" charset="0"/>
                  <a:cs typeface="Arial" panose="020B0604020202020204" pitchFamily="34" charset="0"/>
                </a:rPr>
                <a:t>Các nhóm chia sẻ về bộ sưu </a:t>
              </a:r>
              <a:r>
                <a:rPr lang="nl-NL" sz="2800" b="1" dirty="0">
                  <a:solidFill>
                    <a:srgbClr val="002060"/>
                  </a:solidFill>
                  <a:ea typeface="Calibri" panose="020F0502020204030204" pitchFamily="34" charset="0"/>
                  <a:cs typeface="Arial" panose="020B0604020202020204" pitchFamily="34" charset="0"/>
                </a:rPr>
                <a:t>t</a:t>
              </a:r>
              <a:r>
                <a:rPr lang="nl-NL" sz="2800" b="1" dirty="0">
                  <a:solidFill>
                    <a:srgbClr val="002060"/>
                  </a:solidFill>
                  <a:effectLst/>
                  <a:ea typeface="Calibri" panose="020F0502020204030204" pitchFamily="34" charset="0"/>
                  <a:cs typeface="Arial" panose="020B0604020202020204" pitchFamily="34" charset="0"/>
                </a:rPr>
                <a:t>ập tranh ảnh của mình.</a:t>
              </a:r>
              <a:endParaRPr lang="en-US" sz="2800" b="1" dirty="0">
                <a:solidFill>
                  <a:srgbClr val="002060"/>
                </a:solidFill>
                <a:effectLst/>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354500369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60"/>
                                        </p:tgtEl>
                                        <p:attrNameLst>
                                          <p:attrName>style.visibility</p:attrName>
                                        </p:attrNameLst>
                                      </p:cBhvr>
                                      <p:to>
                                        <p:strVal val="visible"/>
                                      </p:to>
                                    </p:set>
                                    <p:animEffect transition="in" filter="fade">
                                      <p:cBhvr>
                                        <p:cTn id="7" dur="1000"/>
                                        <p:tgtEl>
                                          <p:spTgt spid="160"/>
                                        </p:tgtEl>
                                      </p:cBhvr>
                                    </p:animEffect>
                                    <p:anim calcmode="lin" valueType="num">
                                      <p:cBhvr>
                                        <p:cTn id="8" dur="1000" fill="hold"/>
                                        <p:tgtEl>
                                          <p:spTgt spid="160"/>
                                        </p:tgtEl>
                                        <p:attrNameLst>
                                          <p:attrName>ppt_x</p:attrName>
                                        </p:attrNameLst>
                                      </p:cBhvr>
                                      <p:tavLst>
                                        <p:tav tm="0">
                                          <p:val>
                                            <p:strVal val="#ppt_x"/>
                                          </p:val>
                                        </p:tav>
                                        <p:tav tm="100000">
                                          <p:val>
                                            <p:strVal val="#ppt_x"/>
                                          </p:val>
                                        </p:tav>
                                      </p:tavLst>
                                    </p:anim>
                                    <p:anim calcmode="lin" valueType="num">
                                      <p:cBhvr>
                                        <p:cTn id="9" dur="1000" fill="hold"/>
                                        <p:tgtEl>
                                          <p:spTgt spid="1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E0B820E9-4920-41D2-92FB-D76B750D9A18}"/>
              </a:ext>
            </a:extLst>
          </p:cNvPr>
          <p:cNvSpPr txBox="1"/>
          <p:nvPr/>
        </p:nvSpPr>
        <p:spPr>
          <a:xfrm>
            <a:off x="2324112" y="1883287"/>
            <a:ext cx="7868043" cy="3570273"/>
          </a:xfrm>
          <a:prstGeom prst="rect">
            <a:avLst/>
          </a:prstGeom>
          <a:noFill/>
        </p:spPr>
        <p:txBody>
          <a:bodyPr wrap="square">
            <a:spAutoFit/>
          </a:bodyPr>
          <a:lstStyle/>
          <a:p>
            <a:pPr marL="0" marR="0" algn="just">
              <a:lnSpc>
                <a:spcPct val="120000"/>
              </a:lnSpc>
              <a:spcBef>
                <a:spcPts val="600"/>
              </a:spcBef>
              <a:spcAft>
                <a:spcPts val="600"/>
              </a:spcAft>
            </a:pPr>
            <a:r>
              <a:rPr lang="nl-NL" sz="3200" dirty="0">
                <a:solidFill>
                  <a:schemeClr val="bg1"/>
                </a:solidFill>
                <a:effectLst/>
                <a:ea typeface="Calibri" panose="020F0502020204030204" pitchFamily="34" charset="0"/>
                <a:cs typeface="Arial" panose="020B0604020202020204" pitchFamily="34" charset="0"/>
              </a:rPr>
              <a:t>Bộ sưu tập tranh ảnh về quê hương đã thể hiện tình yêu quê hương, đất nước của các em. Đồng thời, nó cũng cho thấy những ý tưởng sáng tạo tuyệt vời của các em. Hãy phát huy những điều đó nhé!</a:t>
            </a:r>
            <a:endParaRPr lang="en-US" sz="3200" dirty="0">
              <a:solidFill>
                <a:schemeClr val="bg1"/>
              </a:solidFill>
              <a:effectLst/>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640576153"/>
      </p:ext>
    </p:extLst>
  </p:cSld>
  <p:clrMapOvr>
    <a:masterClrMapping/>
  </p:clrMapOvr>
  <mc:AlternateContent xmlns:mc="http://schemas.openxmlformats.org/markup-compatibility/2006" xmlns:p15="http://schemas.microsoft.com/office/powerpoint/2012/main">
    <mc:Choice Requires="p15">
      <p:transition spd="slow">
        <p15:prstTrans prst="pageCurlDouble"/>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1C6FB4E-2CC2-F7E5-5648-0D8DAB8AAD77}"/>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18DD8169-312E-4226-5418-D53EE8D8571E}"/>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644C067F-83D0-929B-0138-462D1C283CA8}"/>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41212754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0A831A6-912B-9000-4A13-21FBA18AAD5E}"/>
              </a:ext>
            </a:extLst>
          </p:cNvPr>
          <p:cNvPicPr>
            <a:picLocks noChangeAspect="1"/>
          </p:cNvPicPr>
          <p:nvPr/>
        </p:nvPicPr>
        <p:blipFill>
          <a:blip r:embed="rId3"/>
          <a:stretch>
            <a:fillRect/>
          </a:stretch>
        </p:blipFill>
        <p:spPr>
          <a:xfrm>
            <a:off x="3505201" y="663798"/>
            <a:ext cx="5575412" cy="6029224"/>
          </a:xfrm>
          <a:prstGeom prst="rect">
            <a:avLst/>
          </a:prstGeom>
        </p:spPr>
      </p:pic>
    </p:spTree>
    <p:extLst>
      <p:ext uri="{BB962C8B-B14F-4D97-AF65-F5344CB8AC3E}">
        <p14:creationId xmlns:p14="http://schemas.microsoft.com/office/powerpoint/2010/main" val="5225777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4238A19F-3475-FE56-5404-EA5D7214B25B}"/>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9DC8167D-E6C2-B892-2A97-588B2540A3D3}"/>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6F221734-34D5-1BA2-1EB4-BB7323CB6E41}"/>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922538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246A058-4294-EE45-2291-A9734534BE2B}"/>
              </a:ext>
            </a:extLst>
          </p:cNvPr>
          <p:cNvPicPr>
            <a:picLocks noChangeAspect="1"/>
          </p:cNvPicPr>
          <p:nvPr/>
        </p:nvPicPr>
        <p:blipFill>
          <a:blip r:embed="rId3"/>
          <a:stretch>
            <a:fillRect/>
          </a:stretch>
        </p:blipFill>
        <p:spPr>
          <a:xfrm>
            <a:off x="628550" y="1660682"/>
            <a:ext cx="11017350" cy="2438266"/>
          </a:xfrm>
          <a:prstGeom prst="rect">
            <a:avLst/>
          </a:prstGeom>
        </p:spPr>
      </p:pic>
    </p:spTree>
    <p:extLst>
      <p:ext uri="{BB962C8B-B14F-4D97-AF65-F5344CB8AC3E}">
        <p14:creationId xmlns:p14="http://schemas.microsoft.com/office/powerpoint/2010/main" val="15672569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ADMIN\Desktop\Nong trai\transcoder.png"/>
          <p:cNvPicPr>
            <a:picLocks noChangeAspect="1" noChangeArrowheads="1"/>
          </p:cNvPicPr>
          <p:nvPr/>
        </p:nvPicPr>
        <p:blipFill>
          <a:blip r:embed="rId5" cstate="print">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348344" y="0"/>
            <a:ext cx="12540344" cy="7053944"/>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2" descr="C:\Users\ADMIN\Desktop\Nong trai\dep-of-vector-farm-animals (5).jpg"/>
          <p:cNvPicPr>
            <a:picLocks noChangeAspect="1" noChangeArrowheads="1"/>
          </p:cNvPicPr>
          <p:nvPr/>
        </p:nvPicPr>
        <p:blipFill>
          <a:blip r:embed="rId7" cstate="print">
            <a:extLst>
              <a:ext uri="{BEBA8EAE-BF5A-486C-A8C5-ECC9F3942E4B}">
                <a14:imgProps xmlns:a14="http://schemas.microsoft.com/office/drawing/2010/main">
                  <a14:imgLayer r:embed="rId8">
                    <a14:imgEffect>
                      <a14:backgroundRemoval t="0" b="100000" l="0" r="100000">
                        <a14:foregroundMark x1="36290" y1="85824" x2="63306" y2="94253"/>
                      </a14:backgroundRemoval>
                    </a14:imgEffect>
                  </a14:imgLayer>
                </a14:imgProps>
              </a:ext>
              <a:ext uri="{28A0092B-C50C-407E-A947-70E740481C1C}">
                <a14:useLocalDpi xmlns:a14="http://schemas.microsoft.com/office/drawing/2010/main" val="0"/>
              </a:ext>
            </a:extLst>
          </a:blip>
          <a:srcRect/>
          <a:stretch>
            <a:fillRect/>
          </a:stretch>
        </p:blipFill>
        <p:spPr bwMode="auto">
          <a:xfrm>
            <a:off x="5833701" y="1215185"/>
            <a:ext cx="1075099" cy="1131456"/>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Kết quả hình ảnh cho tree apple cartoon"/>
          <p:cNvPicPr>
            <a:picLocks noChangeAspect="1" noChangeArrowheads="1"/>
          </p:cNvPicPr>
          <p:nvPr/>
        </p:nvPicPr>
        <p:blipFill>
          <a:blip r:embed="rId9" cstate="print">
            <a:extLst>
              <a:ext uri="{BEBA8EAE-BF5A-486C-A8C5-ECC9F3942E4B}">
                <a14:imgProps xmlns:a14="http://schemas.microsoft.com/office/drawing/2010/main">
                  <a14:imgLayer r:embed="rId10">
                    <a14:imgEffect>
                      <a14:backgroundRemoval t="0" b="100000" l="0" r="100000">
                        <a14:foregroundMark x1="25240" y1="8836" x2="7348" y2="27209"/>
                        <a14:foregroundMark x1="15176" y1="15708" x2="5112" y2="26087"/>
                        <a14:foregroundMark x1="6869" y1="31136" x2="1597" y2="39972"/>
                        <a14:foregroundMark x1="7348" y1="43338" x2="7348" y2="49930"/>
                        <a14:foregroundMark x1="33067" y1="7714" x2="70128" y2="5470"/>
                        <a14:foregroundMark x1="40415" y1="4628" x2="53994" y2="3506"/>
                        <a14:foregroundMark x1="79393" y1="10379" x2="90256" y2="25386"/>
                        <a14:foregroundMark x1="91054" y1="20757" x2="96326" y2="45722"/>
                      </a14:backgroundRemoval>
                    </a14:imgEffect>
                  </a14:imgLayer>
                </a14:imgProps>
              </a:ext>
              <a:ext uri="{28A0092B-C50C-407E-A947-70E740481C1C}">
                <a14:useLocalDpi xmlns:a14="http://schemas.microsoft.com/office/drawing/2010/main" val="0"/>
              </a:ext>
            </a:extLst>
          </a:blip>
          <a:srcRect/>
          <a:stretch>
            <a:fillRect/>
          </a:stretch>
        </p:blipFill>
        <p:spPr bwMode="auto">
          <a:xfrm>
            <a:off x="6908801" y="720025"/>
            <a:ext cx="1194103" cy="136005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Kết quả hình ảnh cho tree apple cartoon"/>
          <p:cNvPicPr>
            <a:picLocks noChangeAspect="1" noChangeArrowheads="1"/>
          </p:cNvPicPr>
          <p:nvPr/>
        </p:nvPicPr>
        <p:blipFill>
          <a:blip r:embed="rId11" cstate="print">
            <a:extLst>
              <a:ext uri="{BEBA8EAE-BF5A-486C-A8C5-ECC9F3942E4B}">
                <a14:imgProps xmlns:a14="http://schemas.microsoft.com/office/drawing/2010/main">
                  <a14:imgLayer r:embed="rId12">
                    <a14:imgEffect>
                      <a14:backgroundRemoval t="0" b="100000" l="0" r="100000">
                        <a14:foregroundMark x1="25240" y1="8836" x2="7348" y2="27209"/>
                        <a14:foregroundMark x1="15176" y1="15708" x2="5112" y2="26087"/>
                        <a14:foregroundMark x1="6869" y1="31136" x2="1597" y2="39972"/>
                        <a14:foregroundMark x1="7348" y1="43338" x2="7348" y2="49930"/>
                        <a14:foregroundMark x1="33067" y1="7714" x2="70128" y2="5470"/>
                        <a14:foregroundMark x1="40415" y1="4628" x2="53994" y2="3506"/>
                        <a14:foregroundMark x1="79393" y1="10379" x2="90256" y2="25386"/>
                        <a14:foregroundMark x1="91054" y1="20757" x2="96326" y2="45722"/>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8755488" y="654878"/>
            <a:ext cx="2106877" cy="2479173"/>
          </a:xfrm>
          <a:prstGeom prst="rect">
            <a:avLst/>
          </a:prstGeom>
          <a:noFill/>
          <a:extLst>
            <a:ext uri="{909E8E84-426E-40DD-AFC4-6F175D3DCCD1}">
              <a14:hiddenFill xmlns:a14="http://schemas.microsoft.com/office/drawing/2010/main">
                <a:solidFill>
                  <a:srgbClr val="FFFFFF"/>
                </a:solidFill>
              </a14:hiddenFill>
            </a:ext>
          </a:extLst>
        </p:spPr>
      </p:pic>
      <p:pic>
        <p:nvPicPr>
          <p:cNvPr id="63" name="Picture 15" descr="C:\Users\ADMIN\Desktop\Nong trai\bauernhof-gegenstände-43016029 (2).jpg"/>
          <p:cNvPicPr>
            <a:picLocks noChangeAspect="1" noChangeArrowheads="1"/>
          </p:cNvPicPr>
          <p:nvPr/>
        </p:nvPicPr>
        <p:blipFill>
          <a:blip r:embed="rId13" cstate="print">
            <a:extLst>
              <a:ext uri="{BEBA8EAE-BF5A-486C-A8C5-ECC9F3942E4B}">
                <a14:imgProps xmlns:a14="http://schemas.microsoft.com/office/drawing/2010/main">
                  <a14:imgLayer r:embed="rId14">
                    <a14:imgEffect>
                      <a14:backgroundRemoval t="4211" b="100000" l="0" r="100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flipH="1">
            <a:off x="5673512" y="2880024"/>
            <a:ext cx="1965109" cy="699381"/>
          </a:xfrm>
          <a:prstGeom prst="rect">
            <a:avLst/>
          </a:prstGeom>
          <a:noFill/>
          <a:extLst>
            <a:ext uri="{909E8E84-426E-40DD-AFC4-6F175D3DCCD1}">
              <a14:hiddenFill xmlns:a14="http://schemas.microsoft.com/office/drawing/2010/main">
                <a:solidFill>
                  <a:srgbClr val="FFFFFF"/>
                </a:solidFill>
              </a14:hiddenFill>
            </a:ext>
          </a:extLst>
        </p:spPr>
      </p:pic>
      <p:pic>
        <p:nvPicPr>
          <p:cNvPr id="69" name="Picture 5" descr="C:\Users\ADMIN\Desktop\Nong trai\barn-clipart-old-macdonald-2a.jpg"/>
          <p:cNvPicPr>
            <a:picLocks noChangeAspect="1" noChangeArrowheads="1"/>
          </p:cNvPicPr>
          <p:nvPr/>
        </p:nvPicPr>
        <p:blipFill>
          <a:blip r:embed="rId15" cstate="print">
            <a:extLst>
              <a:ext uri="{BEBA8EAE-BF5A-486C-A8C5-ECC9F3942E4B}">
                <a14:imgProps xmlns:a14="http://schemas.microsoft.com/office/drawing/2010/main">
                  <a14:imgLayer r:embed="rId16">
                    <a14:imgEffect>
                      <a14:backgroundRemoval t="0" b="100000" l="0" r="100000">
                        <a14:foregroundMark x1="33832" y1="71453" x2="7065" y2="88205"/>
                        <a14:foregroundMark x1="92527" y1="76581" x2="32745" y2="93333"/>
                        <a14:foregroundMark x1="11957" y1="84444" x2="41304" y2="95385"/>
                        <a14:foregroundMark x1="11277" y1="94530" x2="38587" y2="95043"/>
                        <a14:foregroundMark x1="90761" y1="78632" x2="49049" y2="95897"/>
                        <a14:foregroundMark x1="28397" y1="47009" x2="28940" y2="73162"/>
                        <a14:foregroundMark x1="30842" y1="57094" x2="49321" y2="57436"/>
                        <a14:foregroundMark x1="49457" y1="58462" x2="45652" y2="84103"/>
                        <a14:foregroundMark x1="79891" y1="61026" x2="52310" y2="80342"/>
                        <a14:foregroundMark x1="58832" y1="57436" x2="77174" y2="75214"/>
                        <a14:foregroundMark x1="69158" y1="57436" x2="59375" y2="64444"/>
                      </a14:backgroundRemoval>
                    </a14:imgEffect>
                    <a14:imgEffect>
                      <a14:saturation sat="200000"/>
                    </a14:imgEffect>
                  </a14:imgLayer>
                </a14:imgProps>
              </a:ext>
              <a:ext uri="{28A0092B-C50C-407E-A947-70E740481C1C}">
                <a14:useLocalDpi xmlns:a14="http://schemas.microsoft.com/office/drawing/2010/main" val="0"/>
              </a:ext>
            </a:extLst>
          </a:blip>
          <a:srcRect/>
          <a:stretch>
            <a:fillRect/>
          </a:stretch>
        </p:blipFill>
        <p:spPr bwMode="auto">
          <a:xfrm>
            <a:off x="9217354" y="1040001"/>
            <a:ext cx="4095939" cy="3255604"/>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15" descr="C:\Users\ADMIN\Desktop\Nong trai\bauernhof-gegenstände-43016029 (2).jpg"/>
          <p:cNvPicPr>
            <a:picLocks noChangeAspect="1" noChangeArrowheads="1"/>
          </p:cNvPicPr>
          <p:nvPr/>
        </p:nvPicPr>
        <p:blipFill>
          <a:blip r:embed="rId13" cstate="print">
            <a:extLst>
              <a:ext uri="{BEBA8EAE-BF5A-486C-A8C5-ECC9F3942E4B}">
                <a14:imgProps xmlns:a14="http://schemas.microsoft.com/office/drawing/2010/main">
                  <a14:imgLayer r:embed="rId14">
                    <a14:imgEffect>
                      <a14:backgroundRemoval t="4211" b="100000" l="0" r="100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7401248" y="2901605"/>
            <a:ext cx="2332553" cy="699381"/>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32" descr="152.png">
            <a:hlinkClick r:id="rId17" action="ppaction://hlinksldjump"/>
          </p:cNvPr>
          <p:cNvPicPr>
            <a:picLocks noChangeAspect="1"/>
          </p:cNvPicPr>
          <p:nvPr/>
        </p:nvPicPr>
        <p:blipFill>
          <a:blip r:embed="rId18" cstate="print"/>
          <a:stretch>
            <a:fillRect/>
          </a:stretch>
        </p:blipFill>
        <p:spPr>
          <a:xfrm>
            <a:off x="8046909" y="1936426"/>
            <a:ext cx="1139686" cy="773391"/>
          </a:xfrm>
          <a:prstGeom prst="rect">
            <a:avLst/>
          </a:prstGeom>
        </p:spPr>
      </p:pic>
      <p:pic>
        <p:nvPicPr>
          <p:cNvPr id="34" name="Picture 33" descr="152.png">
            <a:hlinkClick r:id="rId19" action="ppaction://hlinksldjump"/>
          </p:cNvPr>
          <p:cNvPicPr>
            <a:picLocks noChangeAspect="1"/>
          </p:cNvPicPr>
          <p:nvPr/>
        </p:nvPicPr>
        <p:blipFill>
          <a:blip r:embed="rId18" cstate="print"/>
          <a:stretch>
            <a:fillRect/>
          </a:stretch>
        </p:blipFill>
        <p:spPr>
          <a:xfrm>
            <a:off x="5108712" y="4977166"/>
            <a:ext cx="1139686" cy="773391"/>
          </a:xfrm>
          <a:prstGeom prst="rect">
            <a:avLst/>
          </a:prstGeom>
        </p:spPr>
      </p:pic>
      <p:pic>
        <p:nvPicPr>
          <p:cNvPr id="35" name="Picture 34" descr="152.png"/>
          <p:cNvPicPr>
            <a:picLocks noChangeAspect="1"/>
          </p:cNvPicPr>
          <p:nvPr/>
        </p:nvPicPr>
        <p:blipFill>
          <a:blip r:embed="rId18" cstate="print"/>
          <a:stretch>
            <a:fillRect/>
          </a:stretch>
        </p:blipFill>
        <p:spPr>
          <a:xfrm>
            <a:off x="7448878" y="3027575"/>
            <a:ext cx="1139686" cy="773391"/>
          </a:xfrm>
          <a:prstGeom prst="rect">
            <a:avLst/>
          </a:prstGeom>
        </p:spPr>
      </p:pic>
      <p:pic>
        <p:nvPicPr>
          <p:cNvPr id="36" name="Picture 35" descr="152.png">
            <a:hlinkClick r:id="rId20" action="ppaction://hlinksldjump"/>
          </p:cNvPr>
          <p:cNvPicPr>
            <a:picLocks noChangeAspect="1"/>
          </p:cNvPicPr>
          <p:nvPr/>
        </p:nvPicPr>
        <p:blipFill>
          <a:blip r:embed="rId18" cstate="print"/>
          <a:stretch>
            <a:fillRect/>
          </a:stretch>
        </p:blipFill>
        <p:spPr>
          <a:xfrm>
            <a:off x="9720276" y="3426076"/>
            <a:ext cx="1139686" cy="773391"/>
          </a:xfrm>
          <a:prstGeom prst="rect">
            <a:avLst/>
          </a:prstGeom>
        </p:spPr>
      </p:pic>
      <p:pic>
        <p:nvPicPr>
          <p:cNvPr id="38" name="Picture 37" descr="153.png"/>
          <p:cNvPicPr>
            <a:picLocks noChangeAspect="1"/>
          </p:cNvPicPr>
          <p:nvPr/>
        </p:nvPicPr>
        <p:blipFill>
          <a:blip r:embed="rId21" cstate="print"/>
          <a:stretch>
            <a:fillRect/>
          </a:stretch>
        </p:blipFill>
        <p:spPr>
          <a:xfrm flipH="1">
            <a:off x="-2599234" y="3980073"/>
            <a:ext cx="2195822" cy="1353732"/>
          </a:xfrm>
          <a:prstGeom prst="rect">
            <a:avLst/>
          </a:prstGeom>
        </p:spPr>
      </p:pic>
      <p:pic>
        <p:nvPicPr>
          <p:cNvPr id="26" name="Picture 15" descr="C:\Users\ADMIN\Desktop\Nong trai\bauernhof-gegenstände-43016029 (2).jpg"/>
          <p:cNvPicPr>
            <a:picLocks noChangeAspect="1" noChangeArrowheads="1"/>
          </p:cNvPicPr>
          <p:nvPr/>
        </p:nvPicPr>
        <p:blipFill>
          <a:blip r:embed="rId13" cstate="print">
            <a:extLst>
              <a:ext uri="{BEBA8EAE-BF5A-486C-A8C5-ECC9F3942E4B}">
                <a14:imgProps xmlns:a14="http://schemas.microsoft.com/office/drawing/2010/main">
                  <a14:imgLayer r:embed="rId14">
                    <a14:imgEffect>
                      <a14:backgroundRemoval t="4211" b="100000" l="0" r="100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flipH="1">
            <a:off x="4023617" y="2875773"/>
            <a:ext cx="1965109" cy="699381"/>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36" descr="152.png">
            <a:hlinkClick r:id="rId22" action="ppaction://hlinksldjump"/>
          </p:cNvPr>
          <p:cNvPicPr>
            <a:picLocks noChangeAspect="1"/>
          </p:cNvPicPr>
          <p:nvPr/>
        </p:nvPicPr>
        <p:blipFill>
          <a:blip r:embed="rId18" cstate="print"/>
          <a:stretch>
            <a:fillRect/>
          </a:stretch>
        </p:blipFill>
        <p:spPr>
          <a:xfrm>
            <a:off x="5518964" y="3109713"/>
            <a:ext cx="1139686" cy="773391"/>
          </a:xfrm>
          <a:prstGeom prst="rect">
            <a:avLst/>
          </a:prstGeom>
        </p:spPr>
      </p:pic>
      <p:pic>
        <p:nvPicPr>
          <p:cNvPr id="27" name="Picture 15" descr="C:\Users\ADMIN\Desktop\Nong trai\bauernhof-gegenstände-43016029 (2).jpg"/>
          <p:cNvPicPr>
            <a:picLocks noChangeAspect="1" noChangeArrowheads="1"/>
          </p:cNvPicPr>
          <p:nvPr/>
        </p:nvPicPr>
        <p:blipFill>
          <a:blip r:embed="rId13" cstate="print">
            <a:extLst>
              <a:ext uri="{BEBA8EAE-BF5A-486C-A8C5-ECC9F3942E4B}">
                <a14:imgProps xmlns:a14="http://schemas.microsoft.com/office/drawing/2010/main">
                  <a14:imgLayer r:embed="rId14">
                    <a14:imgEffect>
                      <a14:backgroundRemoval t="4211" b="100000" l="0" r="100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flipH="1">
            <a:off x="10226891" y="4953989"/>
            <a:ext cx="1965109" cy="699381"/>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5" descr="C:\Users\ADMIN\Desktop\Nong trai\bauernhof-gegenstände-43016029 (2).jpg"/>
          <p:cNvPicPr>
            <a:picLocks noChangeAspect="1" noChangeArrowheads="1"/>
          </p:cNvPicPr>
          <p:nvPr/>
        </p:nvPicPr>
        <p:blipFill>
          <a:blip r:embed="rId13" cstate="print">
            <a:extLst>
              <a:ext uri="{BEBA8EAE-BF5A-486C-A8C5-ECC9F3942E4B}">
                <a14:imgProps xmlns:a14="http://schemas.microsoft.com/office/drawing/2010/main">
                  <a14:imgLayer r:embed="rId14">
                    <a14:imgEffect>
                      <a14:backgroundRemoval t="4211" b="100000" l="0" r="100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flipH="1">
            <a:off x="8383581" y="4980493"/>
            <a:ext cx="2098888" cy="699381"/>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15" descr="C:\Users\ADMIN\Desktop\Nong trai\bauernhof-gegenstände-43016029 (2).jpg"/>
          <p:cNvPicPr>
            <a:picLocks noChangeAspect="1" noChangeArrowheads="1"/>
          </p:cNvPicPr>
          <p:nvPr/>
        </p:nvPicPr>
        <p:blipFill>
          <a:blip r:embed="rId13" cstate="print">
            <a:extLst>
              <a:ext uri="{BEBA8EAE-BF5A-486C-A8C5-ECC9F3942E4B}">
                <a14:imgProps xmlns:a14="http://schemas.microsoft.com/office/drawing/2010/main">
                  <a14:imgLayer r:embed="rId14">
                    <a14:imgEffect>
                      <a14:backgroundRemoval t="4211" b="100000" l="0" r="100000"/>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flipH="1">
            <a:off x="6700557" y="4940736"/>
            <a:ext cx="1965109" cy="699381"/>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2" descr="Kết quả hình ảnh cho tree apple cartoon"/>
          <p:cNvPicPr>
            <a:picLocks noChangeAspect="1" noChangeArrowheads="1"/>
          </p:cNvPicPr>
          <p:nvPr/>
        </p:nvPicPr>
        <p:blipFill>
          <a:blip r:embed="rId11" cstate="print">
            <a:extLst>
              <a:ext uri="{BEBA8EAE-BF5A-486C-A8C5-ECC9F3942E4B}">
                <a14:imgProps xmlns:a14="http://schemas.microsoft.com/office/drawing/2010/main">
                  <a14:imgLayer r:embed="rId12">
                    <a14:imgEffect>
                      <a14:backgroundRemoval t="0" b="100000" l="0" r="100000">
                        <a14:foregroundMark x1="25240" y1="8836" x2="7348" y2="27209"/>
                        <a14:foregroundMark x1="15176" y1="15708" x2="5112" y2="26087"/>
                        <a14:foregroundMark x1="6869" y1="31136" x2="1597" y2="39972"/>
                        <a14:foregroundMark x1="7348" y1="43338" x2="7348" y2="49930"/>
                        <a14:foregroundMark x1="33067" y1="7714" x2="70128" y2="5470"/>
                        <a14:foregroundMark x1="40415" y1="4628" x2="53994" y2="3506"/>
                        <a14:foregroundMark x1="79393" y1="10379" x2="90256" y2="25386"/>
                        <a14:foregroundMark x1="91054" y1="20757" x2="96326" y2="45722"/>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527660" y="900043"/>
            <a:ext cx="2106877" cy="247917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descr="153.png"/>
          <p:cNvPicPr>
            <a:picLocks noChangeAspect="1"/>
          </p:cNvPicPr>
          <p:nvPr/>
        </p:nvPicPr>
        <p:blipFill>
          <a:blip r:embed="rId23" cstate="print"/>
          <a:stretch>
            <a:fillRect/>
          </a:stretch>
        </p:blipFill>
        <p:spPr>
          <a:xfrm flipH="1">
            <a:off x="-3200398" y="2433917"/>
            <a:ext cx="1976716" cy="1035421"/>
          </a:xfrm>
          <a:prstGeom prst="rect">
            <a:avLst/>
          </a:prstGeom>
        </p:spPr>
      </p:pic>
      <p:pic>
        <p:nvPicPr>
          <p:cNvPr id="20" name="Picture 19" descr="6a47e323f607fd7081d27d819f0cd3d1.png"/>
          <p:cNvPicPr>
            <a:picLocks noChangeAspect="1"/>
          </p:cNvPicPr>
          <p:nvPr/>
        </p:nvPicPr>
        <p:blipFill>
          <a:blip r:embed="rId24" cstate="print"/>
          <a:stretch>
            <a:fillRect/>
          </a:stretch>
        </p:blipFill>
        <p:spPr>
          <a:xfrm>
            <a:off x="12192000" y="4837042"/>
            <a:ext cx="1809585" cy="1775791"/>
          </a:xfrm>
          <a:prstGeom prst="rect">
            <a:avLst/>
          </a:prstGeom>
        </p:spPr>
      </p:pic>
      <p:pic>
        <p:nvPicPr>
          <p:cNvPr id="4" name="Picture 3" descr="Logo, company name&#10;&#10;Description automatically generated">
            <a:extLst>
              <a:ext uri="{FF2B5EF4-FFF2-40B4-BE49-F238E27FC236}">
                <a16:creationId xmlns:a16="http://schemas.microsoft.com/office/drawing/2014/main" id="{8EAE3FE4-8F4B-C15B-8FB1-E9A02F94D806}"/>
              </a:ext>
            </a:extLst>
          </p:cNvPr>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2371" y="-184"/>
            <a:ext cx="604406" cy="674489"/>
          </a:xfrm>
          <a:prstGeom prst="rect">
            <a:avLst/>
          </a:prstGeom>
        </p:spPr>
      </p:pic>
      <p:pic>
        <p:nvPicPr>
          <p:cNvPr id="3" name="Picture 7" descr="C:\Users\ADMIN\Desktop\Tai nguyen thiet ke tro choi\Bảng gỗ\canstock6432558.jpg">
            <a:extLst>
              <a:ext uri="{FF2B5EF4-FFF2-40B4-BE49-F238E27FC236}">
                <a16:creationId xmlns:a16="http://schemas.microsoft.com/office/drawing/2014/main" id="{4F8DE760-2E6E-A90B-793B-6FE6F3F3F2D0}"/>
              </a:ext>
            </a:extLst>
          </p:cNvPr>
          <p:cNvPicPr>
            <a:picLocks noChangeAspect="1" noChangeArrowheads="1"/>
          </p:cNvPicPr>
          <p:nvPr/>
        </p:nvPicPr>
        <p:blipFill>
          <a:blip r:embed="rId26">
            <a:extLst>
              <a:ext uri="{BEBA8EAE-BF5A-486C-A8C5-ECC9F3942E4B}">
                <a14:imgProps xmlns:a14="http://schemas.microsoft.com/office/drawing/2010/main">
                  <a14:imgLayer r:embed="rId27">
                    <a14:imgEffect>
                      <a14:backgroundRemoval t="0" b="100000" l="0" r="100000">
                        <a14:foregroundMark x1="42000" y1="88732" x2="45333" y2="93662"/>
                        <a14:foregroundMark x1="36000" y1="91549" x2="38000" y2="93662"/>
                        <a14:foregroundMark x1="32667" y1="83803" x2="36000" y2="87324"/>
                        <a14:backgroundMark x1="35333" y1="88732" x2="40000" y2="92254"/>
                        <a14:backgroundMark x1="33333" y1="80986" x2="36667" y2="86620"/>
                        <a14:backgroundMark x1="42000" y1="97887" x2="44000" y2="99296"/>
                        <a14:backgroundMark x1="30667" y1="80986" x2="32667" y2="83099"/>
                      </a14:backgroundRemoval>
                    </a14:imgEffect>
                    <a14:imgEffect>
                      <a14:sharpenSoften amount="50000"/>
                    </a14:imgEffect>
                    <a14:imgEffect>
                      <a14:colorTemperature colorTemp="7200"/>
                    </a14:imgEffect>
                  </a14:imgLayer>
                </a14:imgProps>
              </a:ext>
              <a:ext uri="{28A0092B-C50C-407E-A947-70E740481C1C}">
                <a14:useLocalDpi xmlns:a14="http://schemas.microsoft.com/office/drawing/2010/main" val="0"/>
              </a:ext>
            </a:extLst>
          </a:blip>
          <a:srcRect/>
          <a:stretch>
            <a:fillRect/>
          </a:stretch>
        </p:blipFill>
        <p:spPr bwMode="auto">
          <a:xfrm>
            <a:off x="1925190" y="455552"/>
            <a:ext cx="2148311" cy="203641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56D6A1C-4DC6-C7F5-1B87-2BC10BBA7177}"/>
              </a:ext>
            </a:extLst>
          </p:cNvPr>
          <p:cNvSpPr txBox="1"/>
          <p:nvPr/>
        </p:nvSpPr>
        <p:spPr>
          <a:xfrm>
            <a:off x="1499036" y="900043"/>
            <a:ext cx="2894525"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UTM Avo" panose="02040603050506020204" pitchFamily="18" charset="0"/>
                <a:ea typeface="+mn-ea"/>
                <a:cs typeface="Aharoni" panose="02010803020104030203" pitchFamily="2" charset="-79"/>
              </a:rPr>
              <a:t>CHÓ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UTM Avo" panose="02040603050506020204" pitchFamily="18" charset="0"/>
                <a:ea typeface="+mn-ea"/>
                <a:cs typeface="Aharoni" panose="02010803020104030203" pitchFamily="2" charset="-79"/>
              </a:rPr>
              <a:t>CHĂN CỪU</a:t>
            </a:r>
          </a:p>
        </p:txBody>
      </p:sp>
      <p:pic>
        <p:nvPicPr>
          <p:cNvPr id="6" name="y2mate (mp3cut.net)">
            <a:hlinkClick r:id="" action="ppaction://media"/>
            <a:extLst>
              <a:ext uri="{FF2B5EF4-FFF2-40B4-BE49-F238E27FC236}">
                <a16:creationId xmlns:a16="http://schemas.microsoft.com/office/drawing/2014/main" id="{3D5B9296-7B7C-810D-DAA5-2907D6BFD4A3}"/>
              </a:ext>
            </a:extLst>
          </p:cNvPr>
          <p:cNvPicPr>
            <a:picLocks noChangeAspect="1"/>
          </p:cNvPicPr>
          <p:nvPr>
            <a:audioFile r:link="rId2"/>
            <p:extLst>
              <p:ext uri="{DAA4B4D4-6D71-4841-9C94-3DE7FCFB9230}">
                <p14:media xmlns:p14="http://schemas.microsoft.com/office/powerpoint/2010/main" r:embed="rId1"/>
              </p:ext>
            </p:extLst>
          </p:nvPr>
        </p:nvPicPr>
        <p:blipFill>
          <a:blip r:embed="rId28"/>
          <a:stretch>
            <a:fillRect/>
          </a:stretch>
        </p:blipFill>
        <p:spPr>
          <a:xfrm>
            <a:off x="27303" y="7605713"/>
            <a:ext cx="609600" cy="609600"/>
          </a:xfrm>
          <a:prstGeom prst="rect">
            <a:avLst/>
          </a:prstGeom>
        </p:spPr>
      </p:pic>
      <p:pic>
        <p:nvPicPr>
          <p:cNvPr id="7" name="y2mate (mp3cut.net)">
            <a:hlinkClick r:id="" action="ppaction://media"/>
            <a:extLst>
              <a:ext uri="{FF2B5EF4-FFF2-40B4-BE49-F238E27FC236}">
                <a16:creationId xmlns:a16="http://schemas.microsoft.com/office/drawing/2014/main" id="{0C7AF4E4-E533-69E5-FA9F-C69073F3C905}"/>
              </a:ext>
            </a:extLst>
          </p:cNvPr>
          <p:cNvPicPr>
            <a:picLocks noChangeAspect="1"/>
          </p:cNvPicPr>
          <p:nvPr>
            <a:audioFile r:link="rId2"/>
            <p:extLst>
              <p:ext uri="{DAA4B4D4-6D71-4841-9C94-3DE7FCFB9230}">
                <p14:media xmlns:p14="http://schemas.microsoft.com/office/powerpoint/2010/main" r:embed="rId1"/>
              </p:ext>
            </p:extLst>
          </p:nvPr>
        </p:nvPicPr>
        <p:blipFill>
          <a:blip r:embed="rId28"/>
          <a:stretch>
            <a:fillRect/>
          </a:stretch>
        </p:blipFill>
        <p:spPr>
          <a:xfrm>
            <a:off x="-3051311" y="6248400"/>
            <a:ext cx="609600" cy="609600"/>
          </a:xfrm>
          <a:prstGeom prst="rect">
            <a:avLst/>
          </a:prstGeom>
        </p:spPr>
      </p:pic>
      <p:pic>
        <p:nvPicPr>
          <p:cNvPr id="8" name="y2mate (mp3cut.net)">
            <a:hlinkClick r:id="" action="ppaction://media"/>
            <a:extLst>
              <a:ext uri="{FF2B5EF4-FFF2-40B4-BE49-F238E27FC236}">
                <a16:creationId xmlns:a16="http://schemas.microsoft.com/office/drawing/2014/main" id="{605EE013-71E4-7B3A-52C1-340284793C60}"/>
              </a:ext>
            </a:extLst>
          </p:cNvPr>
          <p:cNvPicPr>
            <a:picLocks noChangeAspect="1"/>
          </p:cNvPicPr>
          <p:nvPr>
            <a:audioFile r:link="rId2"/>
            <p:extLst>
              <p:ext uri="{DAA4B4D4-6D71-4841-9C94-3DE7FCFB9230}">
                <p14:media xmlns:p14="http://schemas.microsoft.com/office/powerpoint/2010/main" r:embed="rId1"/>
              </p:ext>
            </p:extLst>
          </p:nvPr>
        </p:nvPicPr>
        <p:blipFill>
          <a:blip r:embed="rId28"/>
          <a:stretch>
            <a:fillRect/>
          </a:stretch>
        </p:blipFill>
        <p:spPr>
          <a:xfrm>
            <a:off x="-1949450" y="8215313"/>
            <a:ext cx="609600" cy="609600"/>
          </a:xfrm>
          <a:prstGeom prst="rect">
            <a:avLst/>
          </a:prstGeom>
        </p:spPr>
      </p:pic>
      <p:pic>
        <p:nvPicPr>
          <p:cNvPr id="9" name="y2mate (mp3cut.net)">
            <a:hlinkClick r:id="" action="ppaction://media"/>
            <a:extLst>
              <a:ext uri="{FF2B5EF4-FFF2-40B4-BE49-F238E27FC236}">
                <a16:creationId xmlns:a16="http://schemas.microsoft.com/office/drawing/2014/main" id="{546C4E5E-E22D-6D57-47F7-7310AFEA98EF}"/>
              </a:ext>
            </a:extLst>
          </p:cNvPr>
          <p:cNvPicPr>
            <a:picLocks noChangeAspect="1"/>
          </p:cNvPicPr>
          <p:nvPr>
            <a:audioFile r:link="rId2"/>
            <p:extLst>
              <p:ext uri="{DAA4B4D4-6D71-4841-9C94-3DE7FCFB9230}">
                <p14:media xmlns:p14="http://schemas.microsoft.com/office/powerpoint/2010/main" r:embed="rId1"/>
              </p:ext>
            </p:extLst>
          </p:nvPr>
        </p:nvPicPr>
        <p:blipFill>
          <a:blip r:embed="rId28"/>
          <a:stretch>
            <a:fillRect/>
          </a:stretch>
        </p:blipFill>
        <p:spPr>
          <a:xfrm>
            <a:off x="2336698" y="7649187"/>
            <a:ext cx="609600" cy="609600"/>
          </a:xfrm>
          <a:prstGeom prst="rect">
            <a:avLst/>
          </a:prstGeom>
        </p:spPr>
      </p:pic>
      <p:sp>
        <p:nvSpPr>
          <p:cNvPr id="2" name="TextBox 1">
            <a:hlinkClick r:id="rId29" action="ppaction://hlinksldjump"/>
            <a:extLst>
              <a:ext uri="{FF2B5EF4-FFF2-40B4-BE49-F238E27FC236}">
                <a16:creationId xmlns:a16="http://schemas.microsoft.com/office/drawing/2014/main" id="{D4B0A2D1-CAFF-779F-0FE3-F774045664A9}"/>
              </a:ext>
            </a:extLst>
          </p:cNvPr>
          <p:cNvSpPr txBox="1"/>
          <p:nvPr/>
        </p:nvSpPr>
        <p:spPr>
          <a:xfrm>
            <a:off x="168965" y="5781836"/>
            <a:ext cx="1756225" cy="369332"/>
          </a:xfrm>
          <a:prstGeom prst="rect">
            <a:avLst/>
          </a:prstGeom>
          <a:solidFill>
            <a:schemeClr val="accent2">
              <a:lumMod val="20000"/>
              <a:lumOff val="80000"/>
            </a:schemeClr>
          </a:solidFill>
          <a:scene3d>
            <a:camera prst="orthographicFront"/>
            <a:lightRig rig="threePt" dir="t"/>
          </a:scene3d>
          <a:sp3d>
            <a:bevelT/>
          </a:sp3d>
        </p:spPr>
        <p:txBody>
          <a:bodyPr wrap="square" rtlCol="0">
            <a:spAutoFit/>
          </a:bodyPr>
          <a:lstStyle/>
          <a:p>
            <a:r>
              <a:rPr lang="en-US" dirty="0"/>
              <a:t>HOÀN THÀNH</a:t>
            </a:r>
          </a:p>
        </p:txBody>
      </p:sp>
    </p:spTree>
    <p:extLst>
      <p:ext uri="{BB962C8B-B14F-4D97-AF65-F5344CB8AC3E}">
        <p14:creationId xmlns:p14="http://schemas.microsoft.com/office/powerpoint/2010/main" val="1952797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3" presetClass="path" presetSubtype="0" accel="50000" decel="50000" fill="hold" nodeType="withEffect">
                                  <p:stCondLst>
                                    <p:cond delay="0"/>
                                  </p:stCondLst>
                                  <p:childTnLst>
                                    <p:animMotion origin="layout" path="M -3.125E-6 4.81481E-6 L 0.37917 0.06875 " pathEditMode="relative" rAng="0" ptsTypes="AA">
                                      <p:cBhvr>
                                        <p:cTn id="6" dur="2000" fill="hold"/>
                                        <p:tgtEl>
                                          <p:spTgt spid="38"/>
                                        </p:tgtEl>
                                        <p:attrNameLst>
                                          <p:attrName>ppt_x</p:attrName>
                                          <p:attrName>ppt_y</p:attrName>
                                        </p:attrNameLst>
                                      </p:cBhvr>
                                      <p:rCtr x="18958" y="3426"/>
                                    </p:animMotion>
                                  </p:childTnLst>
                                </p:cTn>
                              </p:par>
                              <p:par>
                                <p:cTn id="7" presetID="63" presetClass="path" presetSubtype="0" accel="50000" decel="50000" fill="hold" nodeType="withEffect">
                                  <p:stCondLst>
                                    <p:cond delay="0"/>
                                  </p:stCondLst>
                                  <p:childTnLst>
                                    <p:animMotion origin="layout" path="M -4.79167E-6 -1.30435E-6 L -0.07929 -1.30435E-6 " pathEditMode="relative" rAng="0" ptsTypes="AA">
                                      <p:cBhvr>
                                        <p:cTn id="8" dur="2000" fill="hold"/>
                                        <p:tgtEl>
                                          <p:spTgt spid="35"/>
                                        </p:tgtEl>
                                        <p:attrNameLst>
                                          <p:attrName>ppt_x</p:attrName>
                                          <p:attrName>ppt_y</p:attrName>
                                        </p:attrNameLst>
                                      </p:cBhvr>
                                      <p:rCtr x="-40" y="0"/>
                                    </p:animMotion>
                                  </p:childTnLst>
                                </p:cTn>
                              </p:par>
                              <p:par>
                                <p:cTn id="9" presetID="35" presetClass="path" presetSubtype="0" accel="50000" decel="50000" fill="hold" nodeType="withEffect">
                                  <p:stCondLst>
                                    <p:cond delay="0"/>
                                  </p:stCondLst>
                                  <p:childTnLst>
                                    <p:animMotion origin="layout" path="M -8.33333E-7 -2.84921E-6 L -0.06302 -0.00185 " pathEditMode="relative" rAng="0" ptsTypes="AA">
                                      <p:cBhvr>
                                        <p:cTn id="10" dur="2000" fill="hold"/>
                                        <p:tgtEl>
                                          <p:spTgt spid="33"/>
                                        </p:tgtEl>
                                        <p:attrNameLst>
                                          <p:attrName>ppt_x</p:attrName>
                                          <p:attrName>ppt_y</p:attrName>
                                        </p:attrNameLst>
                                      </p:cBhvr>
                                      <p:rCtr x="-32" y="-1"/>
                                    </p:animMotion>
                                  </p:childTnLst>
                                </p:cTn>
                              </p:par>
                              <p:par>
                                <p:cTn id="11" presetID="35" presetClass="path" presetSubtype="0" accel="50000" decel="50000" fill="hold" nodeType="withEffect">
                                  <p:stCondLst>
                                    <p:cond delay="0"/>
                                  </p:stCondLst>
                                  <p:childTnLst>
                                    <p:animMotion origin="layout" path="M 8.33333E-7 -2.85846E-6 L -0.11641 -2.85846E-6 " pathEditMode="relative" rAng="0" ptsTypes="AA">
                                      <p:cBhvr>
                                        <p:cTn id="12" dur="2000" fill="hold"/>
                                        <p:tgtEl>
                                          <p:spTgt spid="36"/>
                                        </p:tgtEl>
                                        <p:attrNameLst>
                                          <p:attrName>ppt_x</p:attrName>
                                          <p:attrName>ppt_y</p:attrName>
                                        </p:attrNameLst>
                                      </p:cBhvr>
                                      <p:rCtr x="-58" y="0"/>
                                    </p:animMotion>
                                  </p:childTnLst>
                                </p:cTn>
                              </p:par>
                              <p:par>
                                <p:cTn id="13" presetID="35" presetClass="path" presetSubtype="0" accel="50000" decel="50000" fill="hold" nodeType="withEffect">
                                  <p:stCondLst>
                                    <p:cond delay="0"/>
                                  </p:stCondLst>
                                  <p:childTnLst>
                                    <p:animMotion origin="layout" path="M 4.37329E-7 0 L -0.06937 0 " pathEditMode="relative" rAng="0" ptsTypes="AA">
                                      <p:cBhvr>
                                        <p:cTn id="14" dur="2000" fill="hold"/>
                                        <p:tgtEl>
                                          <p:spTgt spid="34"/>
                                        </p:tgtEl>
                                        <p:attrNameLst>
                                          <p:attrName>ppt_x</p:attrName>
                                          <p:attrName>ppt_y</p:attrName>
                                        </p:attrNameLst>
                                      </p:cBhvr>
                                      <p:rCtr x="-35" y="0"/>
                                    </p:animMotion>
                                  </p:childTnLst>
                                </p:cTn>
                              </p:par>
                              <p:par>
                                <p:cTn id="15" presetID="35" presetClass="path" presetSubtype="0" accel="50000" decel="50000" fill="hold" nodeType="withEffect">
                                  <p:stCondLst>
                                    <p:cond delay="0"/>
                                  </p:stCondLst>
                                  <p:childTnLst>
                                    <p:animMotion origin="layout" path="M -2.5589E-6 2.96296E-6 L -0.09462 -0.00787 " pathEditMode="relative" rAng="0" ptsTypes="AA">
                                      <p:cBhvr>
                                        <p:cTn id="16" dur="2000" fill="hold"/>
                                        <p:tgtEl>
                                          <p:spTgt spid="37"/>
                                        </p:tgtEl>
                                        <p:attrNameLst>
                                          <p:attrName>ppt_x</p:attrName>
                                          <p:attrName>ppt_y</p:attrName>
                                        </p:attrNameLst>
                                      </p:cBhvr>
                                      <p:rCtr x="-47" y="-4"/>
                                    </p:animMotion>
                                  </p:childTnLst>
                                </p:cTn>
                              </p:par>
                              <p:par>
                                <p:cTn id="17" presetID="2" presetClass="entr" presetSubtype="1"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0-#ppt_h/2"/>
                                          </p:val>
                                        </p:tav>
                                        <p:tav tm="100000">
                                          <p:val>
                                            <p:strVal val="#ppt_y"/>
                                          </p:val>
                                        </p:tav>
                                      </p:tavLst>
                                    </p:anim>
                                  </p:childTnLst>
                                </p:cTn>
                              </p:par>
                            </p:childTnLst>
                          </p:cTn>
                        </p:par>
                        <p:par>
                          <p:cTn id="21" fill="hold">
                            <p:stCondLst>
                              <p:cond delay="2000"/>
                            </p:stCondLst>
                            <p:childTnLst>
                              <p:par>
                                <p:cTn id="22" presetID="1" presetClass="entr" presetSubtype="0"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4" restart="whenNotActive" fill="hold" evtFilter="cancelBubble" nodeType="interactiveSeq">
                <p:stCondLst>
                  <p:cond evt="onClick" delay="0">
                    <p:tgtEl>
                      <p:spTgt spid="34"/>
                    </p:tgtEl>
                  </p:cond>
                </p:stCondLst>
                <p:endSync evt="end" delay="0">
                  <p:rtn val="all"/>
                </p:endSync>
                <p:childTnLst>
                  <p:par>
                    <p:cTn id="25" fill="hold">
                      <p:stCondLst>
                        <p:cond delay="0"/>
                      </p:stCondLst>
                      <p:childTnLst>
                        <p:par>
                          <p:cTn id="26" fill="hold">
                            <p:stCondLst>
                              <p:cond delay="0"/>
                            </p:stCondLst>
                            <p:childTnLst>
                              <p:par>
                                <p:cTn id="27" presetID="0" presetClass="path" presetSubtype="0" accel="50000" decel="50000" fill="hold" nodeType="withEffect">
                                  <p:stCondLst>
                                    <p:cond delay="0"/>
                                  </p:stCondLst>
                                  <p:childTnLst>
                                    <p:animMotion origin="layout" path="M 0.06393 0.02709 C -0.22461 0.05509 -0.51315 0.0838 -0.65091 0.06204 C -0.78841 0.04051 -0.74336 -0.0743 -0.76185 -0.10116 " pathEditMode="relative" rAng="0" ptsTypes="AAA">
                                      <p:cBhvr>
                                        <p:cTn id="28" dur="2000" fill="hold"/>
                                        <p:tgtEl>
                                          <p:spTgt spid="20"/>
                                        </p:tgtEl>
                                        <p:attrNameLst>
                                          <p:attrName>ppt_x</p:attrName>
                                          <p:attrName>ppt_y</p:attrName>
                                        </p:attrNameLst>
                                      </p:cBhvr>
                                      <p:rCtr x="-41289" y="-4282"/>
                                    </p:animMotion>
                                  </p:childTnLst>
                                </p:cTn>
                              </p:par>
                            </p:childTnLst>
                          </p:cTn>
                        </p:par>
                        <p:par>
                          <p:cTn id="29" fill="hold">
                            <p:stCondLst>
                              <p:cond delay="2000"/>
                            </p:stCondLst>
                            <p:childTnLst>
                              <p:par>
                                <p:cTn id="30" presetID="0" presetClass="path" presetSubtype="0" accel="50000" decel="50000" fill="hold" nodeType="afterEffect">
                                  <p:stCondLst>
                                    <p:cond delay="0"/>
                                  </p:stCondLst>
                                  <p:childTnLst>
                                    <p:animMotion origin="layout" path="M 0.20357 -0.00024 C 0.11272 0.08912 0.02213 0.1787 0.1942 0.21736 C 0.36639 0.25625 1.06144 0.22962 1.23689 0.23125 " pathEditMode="relative" rAng="0" ptsTypes="aaA">
                                      <p:cBhvr>
                                        <p:cTn id="31" dur="2000" fill="hold"/>
                                        <p:tgtEl>
                                          <p:spTgt spid="38"/>
                                        </p:tgtEl>
                                        <p:attrNameLst>
                                          <p:attrName>ppt_x</p:attrName>
                                          <p:attrName>ppt_y</p:attrName>
                                        </p:attrNameLst>
                                      </p:cBhvr>
                                      <p:rCtr x="426" y="128"/>
                                    </p:animMotion>
                                  </p:childTnLst>
                                </p:cTn>
                              </p:par>
                              <p:par>
                                <p:cTn id="32" presetID="1" presetClass="mediacall" presetSubtype="0" fill="hold" nodeType="withEffect">
                                  <p:stCondLst>
                                    <p:cond delay="0"/>
                                  </p:stCondLst>
                                  <p:childTnLst>
                                    <p:cmd type="call" cmd="playFrom(0.0)">
                                      <p:cBhvr>
                                        <p:cTn id="33" dur="3186" fill="hold"/>
                                        <p:tgtEl>
                                          <p:spTgt spid="6"/>
                                        </p:tgtEl>
                                      </p:cBhvr>
                                    </p:cmd>
                                  </p:childTnLst>
                                </p:cTn>
                              </p:par>
                              <p:par>
                                <p:cTn id="34" presetID="63" presetClass="path" presetSubtype="0" accel="50000" decel="50000" fill="hold" nodeType="withEffect">
                                  <p:stCondLst>
                                    <p:cond delay="0"/>
                                  </p:stCondLst>
                                  <p:childTnLst>
                                    <p:animMotion origin="layout" path="M -6.15645E-7 -4.07407E-6 L 0.23142 0.00579 " pathEditMode="relative" rAng="0" ptsTypes="AA">
                                      <p:cBhvr>
                                        <p:cTn id="35" dur="2500" fill="hold"/>
                                        <p:tgtEl>
                                          <p:spTgt spid="21"/>
                                        </p:tgtEl>
                                        <p:attrNameLst>
                                          <p:attrName>ppt_x</p:attrName>
                                          <p:attrName>ppt_y</p:attrName>
                                        </p:attrNameLst>
                                      </p:cBhvr>
                                      <p:rCtr x="116" y="3"/>
                                    </p:animMotion>
                                  </p:childTnLst>
                                </p:cTn>
                              </p:par>
                            </p:childTnLst>
                          </p:cTn>
                        </p:par>
                      </p:childTnLst>
                    </p:cTn>
                  </p:par>
                </p:childTnLst>
              </p:cTn>
              <p:nextCondLst>
                <p:cond evt="onClick" delay="0">
                  <p:tgtEl>
                    <p:spTgt spid="34"/>
                  </p:tgtEl>
                </p:cond>
              </p:nextCondLst>
            </p:seq>
            <p:seq concurrent="1" nextAc="seek">
              <p:cTn id="36" restart="whenNotActive" fill="hold" evtFilter="cancelBubble" nodeType="interactiveSeq">
                <p:stCondLst>
                  <p:cond evt="onClick" delay="0">
                    <p:tgtEl>
                      <p:spTgt spid="37"/>
                    </p:tgtEl>
                  </p:cond>
                </p:stCondLst>
                <p:endSync evt="end" delay="0">
                  <p:rtn val="all"/>
                </p:endSync>
                <p:childTnLst>
                  <p:par>
                    <p:cTn id="37" fill="hold">
                      <p:stCondLst>
                        <p:cond delay="0"/>
                      </p:stCondLst>
                      <p:childTnLst>
                        <p:par>
                          <p:cTn id="38" fill="hold">
                            <p:stCondLst>
                              <p:cond delay="0"/>
                            </p:stCondLst>
                            <p:childTnLst>
                              <p:par>
                                <p:cTn id="39" presetID="0" presetClass="path" presetSubtype="0" accel="50000" decel="50000" fill="hold" nodeType="withEffect">
                                  <p:stCondLst>
                                    <p:cond delay="0"/>
                                  </p:stCondLst>
                                  <p:childTnLst>
                                    <p:animMotion origin="layout" path="M -0.67787 -0.05278 C -0.6625 -0.15579 -0.64727 -0.25857 -0.6612 -0.30116 C -0.67513 -0.34352 -0.71771 -0.32616 -0.76016 -0.30834 " pathEditMode="relative" rAng="0" ptsTypes="AAA">
                                      <p:cBhvr>
                                        <p:cTn id="40" dur="2000" fill="hold"/>
                                        <p:tgtEl>
                                          <p:spTgt spid="20"/>
                                        </p:tgtEl>
                                        <p:attrNameLst>
                                          <p:attrName>ppt_x</p:attrName>
                                          <p:attrName>ppt_y</p:attrName>
                                        </p:attrNameLst>
                                      </p:cBhvr>
                                      <p:rCtr x="-3008" y="-13750"/>
                                    </p:animMotion>
                                  </p:childTnLst>
                                </p:cTn>
                              </p:par>
                            </p:childTnLst>
                          </p:cTn>
                        </p:par>
                        <p:par>
                          <p:cTn id="41" fill="hold">
                            <p:stCondLst>
                              <p:cond delay="2000"/>
                            </p:stCondLst>
                            <p:childTnLst>
                              <p:par>
                                <p:cTn id="42" presetID="35" presetClass="path" presetSubtype="0" accel="50000" decel="50000" fill="hold" nodeType="afterEffect">
                                  <p:stCondLst>
                                    <p:cond delay="0"/>
                                  </p:stCondLst>
                                  <p:childTnLst>
                                    <p:animMotion origin="layout" path="M 0.23142 0.00579 L -0.10673 0.01181 " pathEditMode="relative" rAng="0" ptsTypes="AA">
                                      <p:cBhvr>
                                        <p:cTn id="43" dur="2750" fill="hold"/>
                                        <p:tgtEl>
                                          <p:spTgt spid="21"/>
                                        </p:tgtEl>
                                        <p:attrNameLst>
                                          <p:attrName>ppt_x</p:attrName>
                                          <p:attrName>ppt_y</p:attrName>
                                        </p:attrNameLst>
                                      </p:cBhvr>
                                      <p:rCtr x="-169" y="3"/>
                                    </p:animMotion>
                                  </p:childTnLst>
                                </p:cTn>
                              </p:par>
                              <p:par>
                                <p:cTn id="44" presetID="1" presetClass="mediacall" presetSubtype="0" fill="hold" nodeType="withEffect">
                                  <p:stCondLst>
                                    <p:cond delay="0"/>
                                  </p:stCondLst>
                                  <p:childTnLst>
                                    <p:cmd type="call" cmd="playFrom(0.0)">
                                      <p:cBhvr>
                                        <p:cTn id="45" dur="3186" fill="hold"/>
                                        <p:tgtEl>
                                          <p:spTgt spid="7"/>
                                        </p:tgtEl>
                                      </p:cBhvr>
                                    </p:cmd>
                                  </p:childTnLst>
                                </p:cTn>
                              </p:par>
                              <p:par>
                                <p:cTn id="46" presetID="35" presetClass="path" presetSubtype="0" accel="50000" decel="50000" fill="hold" nodeType="withEffect">
                                  <p:stCondLst>
                                    <p:cond delay="0"/>
                                  </p:stCondLst>
                                  <p:childTnLst>
                                    <p:animMotion origin="layout" path="M -0.85657 -0.31899 L -1.18157 -0.31297 " pathEditMode="relative" rAng="0" ptsTypes="AA">
                                      <p:cBhvr>
                                        <p:cTn id="47" dur="2000" fill="hold"/>
                                        <p:tgtEl>
                                          <p:spTgt spid="20"/>
                                        </p:tgtEl>
                                        <p:attrNameLst>
                                          <p:attrName>ppt_x</p:attrName>
                                          <p:attrName>ppt_y</p:attrName>
                                        </p:attrNameLst>
                                      </p:cBhvr>
                                      <p:rCtr x="-163" y="3"/>
                                    </p:animMotion>
                                  </p:childTnLst>
                                </p:cTn>
                              </p:par>
                            </p:childTnLst>
                          </p:cTn>
                        </p:par>
                        <p:par>
                          <p:cTn id="48" fill="hold">
                            <p:stCondLst>
                              <p:cond delay="5186"/>
                            </p:stCondLst>
                            <p:childTnLst>
                              <p:par>
                                <p:cTn id="49" presetID="0" presetClass="path" presetSubtype="0" accel="50000" decel="50000" fill="hold" nodeType="afterEffect">
                                  <p:stCondLst>
                                    <p:cond delay="0"/>
                                  </p:stCondLst>
                                  <p:childTnLst>
                                    <p:animMotion origin="layout" path="M 0.53997 -0.53541 C 0.53789 -0.21088 0.53581 0.11343 0.54023 0.23218 C 0.54466 0.3507 0.5556 0.26459 0.56654 0.17755 " pathEditMode="relative" rAng="0" ptsTypes="AAA">
                                      <p:cBhvr>
                                        <p:cTn id="50" dur="2000" fill="hold"/>
                                        <p:tgtEl>
                                          <p:spTgt spid="21"/>
                                        </p:tgtEl>
                                        <p:attrNameLst>
                                          <p:attrName>ppt_x</p:attrName>
                                          <p:attrName>ppt_y</p:attrName>
                                        </p:attrNameLst>
                                      </p:cBhvr>
                                      <p:rCtr x="1211" y="41273"/>
                                    </p:animMotion>
                                  </p:childTnLst>
                                </p:cTn>
                              </p:par>
                            </p:childTnLst>
                          </p:cTn>
                        </p:par>
                      </p:childTnLst>
                    </p:cTn>
                  </p:par>
                </p:childTnLst>
              </p:cTn>
              <p:nextCondLst>
                <p:cond evt="onClick" delay="0">
                  <p:tgtEl>
                    <p:spTgt spid="37"/>
                  </p:tgtEl>
                </p:cond>
              </p:nextCondLst>
            </p:seq>
            <p:seq concurrent="1" nextAc="seek">
              <p:cTn id="51" restart="whenNotActive" fill="hold" evtFilter="cancelBubble" nodeType="interactiveSeq">
                <p:stCondLst>
                  <p:cond evt="onClick" delay="0">
                    <p:tgtEl>
                      <p:spTgt spid="36"/>
                    </p:tgtEl>
                  </p:cond>
                </p:stCondLst>
                <p:endSync evt="end" delay="0">
                  <p:rtn val="all"/>
                </p:endSync>
                <p:childTnLst>
                  <p:par>
                    <p:cTn id="52" fill="hold">
                      <p:stCondLst>
                        <p:cond delay="0"/>
                      </p:stCondLst>
                      <p:childTnLst>
                        <p:par>
                          <p:cTn id="53" fill="hold">
                            <p:stCondLst>
                              <p:cond delay="0"/>
                            </p:stCondLst>
                            <p:childTnLst>
                              <p:par>
                                <p:cTn id="54" presetID="0" presetClass="path" presetSubtype="0" accel="50000" decel="50000" fill="hold" nodeType="withEffect">
                                  <p:stCondLst>
                                    <p:cond delay="0"/>
                                  </p:stCondLst>
                                  <p:childTnLst>
                                    <p:animMotion origin="layout" path="M -0.13625 0.4364 C -0.02645 0.50601 0.08323 0.57631 0.12687 0.44287 C 0.17051 0.30966 0.14289 -0.22156 0.12557 -0.36171 C 0.10798 -0.50093 0.06187 -0.39385 0.02201 -0.39802 C -0.01785 -0.40218 -0.08623 -0.41883 -0.11385 -0.38807 C -0.14146 -0.35708 -0.1386 -0.24168 -0.14342 -0.213 " pathEditMode="relative" rAng="0" ptsTypes="aaaaaA">
                                      <p:cBhvr>
                                        <p:cTn id="55" dur="2000" fill="hold"/>
                                        <p:tgtEl>
                                          <p:spTgt spid="20"/>
                                        </p:tgtEl>
                                        <p:attrNameLst>
                                          <p:attrName>ppt_x</p:attrName>
                                          <p:attrName>ppt_y</p:attrName>
                                        </p:attrNameLst>
                                      </p:cBhvr>
                                      <p:rCtr x="150" y="-399"/>
                                    </p:animMotion>
                                  </p:childTnLst>
                                </p:cTn>
                              </p:par>
                            </p:childTnLst>
                          </p:cTn>
                        </p:par>
                        <p:par>
                          <p:cTn id="56" fill="hold">
                            <p:stCondLst>
                              <p:cond delay="2000"/>
                            </p:stCondLst>
                            <p:childTnLst>
                              <p:par>
                                <p:cTn id="57" presetID="35" presetClass="path" presetSubtype="0" accel="50000" decel="50000" fill="hold" nodeType="afterEffect">
                                  <p:stCondLst>
                                    <p:cond delay="0"/>
                                  </p:stCondLst>
                                  <p:childTnLst>
                                    <p:animMotion origin="layout" path="M 0.48594 0.19607 L 0.02474 0.12848 " pathEditMode="relative" rAng="0" ptsTypes="AA">
                                      <p:cBhvr>
                                        <p:cTn id="58" dur="2750" fill="hold"/>
                                        <p:tgtEl>
                                          <p:spTgt spid="21"/>
                                        </p:tgtEl>
                                        <p:attrNameLst>
                                          <p:attrName>ppt_x</p:attrName>
                                          <p:attrName>ppt_y</p:attrName>
                                        </p:attrNameLst>
                                      </p:cBhvr>
                                      <p:rCtr x="-23060" y="-3380"/>
                                    </p:animMotion>
                                  </p:childTnLst>
                                </p:cTn>
                              </p:par>
                              <p:par>
                                <p:cTn id="59" presetID="1" presetClass="mediacall" presetSubtype="0" fill="hold" nodeType="withEffect">
                                  <p:stCondLst>
                                    <p:cond delay="0"/>
                                  </p:stCondLst>
                                  <p:childTnLst>
                                    <p:cmd type="call" cmd="playFrom(0.0)">
                                      <p:cBhvr>
                                        <p:cTn id="60" dur="3186" fill="hold"/>
                                        <p:tgtEl>
                                          <p:spTgt spid="8"/>
                                        </p:tgtEl>
                                      </p:cBhvr>
                                    </p:cmd>
                                  </p:childTnLst>
                                </p:cTn>
                              </p:par>
                              <p:par>
                                <p:cTn id="61" presetID="0" presetClass="path" presetSubtype="0" accel="50000" decel="50000" fill="hold" nodeType="withEffect">
                                  <p:stCondLst>
                                    <p:cond delay="0"/>
                                  </p:stCondLst>
                                  <p:childTnLst>
                                    <p:animMotion origin="layout" path="M -0.14336 -0.213 C -0.14336 -0.21277 -0.75586 -0.22572 -1.36836 -0.23797 " pathEditMode="relative" rAng="0" ptsTypes="aA">
                                      <p:cBhvr>
                                        <p:cTn id="62" dur="3000" fill="hold"/>
                                        <p:tgtEl>
                                          <p:spTgt spid="20"/>
                                        </p:tgtEl>
                                        <p:attrNameLst>
                                          <p:attrName>ppt_x</p:attrName>
                                          <p:attrName>ppt_y</p:attrName>
                                        </p:attrNameLst>
                                      </p:cBhvr>
                                      <p:rCtr x="-613" y="-12"/>
                                    </p:animMotion>
                                  </p:childTnLst>
                                </p:cTn>
                              </p:par>
                            </p:childTnLst>
                          </p:cTn>
                        </p:par>
                        <p:par>
                          <p:cTn id="63" fill="hold">
                            <p:stCondLst>
                              <p:cond delay="5186"/>
                            </p:stCondLst>
                            <p:childTnLst>
                              <p:par>
                                <p:cTn id="64" presetID="0" presetClass="path" presetSubtype="0" accel="50000" decel="50000" fill="hold" nodeType="afterEffect">
                                  <p:stCondLst>
                                    <p:cond delay="0"/>
                                  </p:stCondLst>
                                  <p:childTnLst>
                                    <p:animMotion origin="layout" path="M 0.07409 0.09144 C 0.02695 -0.00787 -0.02045 -0.10717 0.08307 -0.15185 C 0.18606 -0.1963 0.43932 -0.18657 0.69297 -0.17685 " pathEditMode="relative" rAng="0" ptsTypes="AAA">
                                      <p:cBhvr>
                                        <p:cTn id="65" dur="2000" fill="hold"/>
                                        <p:tgtEl>
                                          <p:spTgt spid="21"/>
                                        </p:tgtEl>
                                        <p:attrNameLst>
                                          <p:attrName>ppt_x</p:attrName>
                                          <p:attrName>ppt_y</p:attrName>
                                        </p:attrNameLst>
                                      </p:cBhvr>
                                      <p:rCtr x="28294" y="-13843"/>
                                    </p:animMotion>
                                  </p:childTnLst>
                                </p:cTn>
                              </p:par>
                            </p:childTnLst>
                          </p:cTn>
                        </p:par>
                      </p:childTnLst>
                    </p:cTn>
                  </p:par>
                </p:childTnLst>
              </p:cTn>
              <p:nextCondLst>
                <p:cond evt="onClick" delay="0">
                  <p:tgtEl>
                    <p:spTgt spid="36"/>
                  </p:tgtEl>
                </p:cond>
              </p:nextCondLst>
            </p:seq>
            <p:seq concurrent="1" nextAc="seek">
              <p:cTn id="66" restart="whenNotActive" fill="hold" evtFilter="cancelBubble" nodeType="interactiveSeq">
                <p:stCondLst>
                  <p:cond evt="onClick" delay="0">
                    <p:tgtEl>
                      <p:spTgt spid="33"/>
                    </p:tgtEl>
                  </p:cond>
                </p:stCondLst>
                <p:endSync evt="end" delay="0">
                  <p:rtn val="all"/>
                </p:endSync>
                <p:childTnLst>
                  <p:par>
                    <p:cTn id="67" fill="hold">
                      <p:stCondLst>
                        <p:cond delay="0"/>
                      </p:stCondLst>
                      <p:childTnLst>
                        <p:par>
                          <p:cTn id="68" fill="hold">
                            <p:stCondLst>
                              <p:cond delay="0"/>
                            </p:stCondLst>
                            <p:childTnLst>
                              <p:par>
                                <p:cTn id="69" presetID="0" presetClass="path" presetSubtype="0" accel="50000" decel="50000" fill="hold" nodeType="withEffect">
                                  <p:stCondLst>
                                    <p:cond delay="0"/>
                                  </p:stCondLst>
                                  <p:childTnLst>
                                    <p:animMotion origin="layout" path="M 0.125 -0.65023 C 0.125 -0.65 -0.14466 -0.58842 -0.41419 -0.52569 " pathEditMode="relative" rAng="0" ptsTypes="AA">
                                      <p:cBhvr>
                                        <p:cTn id="70" dur="2000" fill="hold"/>
                                        <p:tgtEl>
                                          <p:spTgt spid="20"/>
                                        </p:tgtEl>
                                        <p:attrNameLst>
                                          <p:attrName>ppt_x</p:attrName>
                                          <p:attrName>ppt_y</p:attrName>
                                        </p:attrNameLst>
                                      </p:cBhvr>
                                      <p:rCtr x="-26966" y="6227"/>
                                    </p:animMotion>
                                  </p:childTnLst>
                                </p:cTn>
                              </p:par>
                            </p:childTnLst>
                          </p:cTn>
                        </p:par>
                        <p:par>
                          <p:cTn id="71" fill="hold">
                            <p:stCondLst>
                              <p:cond delay="2000"/>
                            </p:stCondLst>
                            <p:childTnLst>
                              <p:par>
                                <p:cTn id="72" presetID="1" presetClass="exit" presetSubtype="0" fill="hold" nodeType="afterEffect">
                                  <p:stCondLst>
                                    <p:cond delay="0"/>
                                  </p:stCondLst>
                                  <p:childTnLst>
                                    <p:set>
                                      <p:cBhvr>
                                        <p:cTn id="73" dur="1" fill="hold">
                                          <p:stCondLst>
                                            <p:cond delay="0"/>
                                          </p:stCondLst>
                                        </p:cTn>
                                        <p:tgtEl>
                                          <p:spTgt spid="21"/>
                                        </p:tgtEl>
                                        <p:attrNameLst>
                                          <p:attrName>style.visibility</p:attrName>
                                        </p:attrNameLst>
                                      </p:cBhvr>
                                      <p:to>
                                        <p:strVal val="hidden"/>
                                      </p:to>
                                    </p:set>
                                  </p:childTnLst>
                                </p:cTn>
                              </p:par>
                              <p:par>
                                <p:cTn id="74" presetID="1" presetClass="mediacall" presetSubtype="0" fill="hold" nodeType="withEffect">
                                  <p:stCondLst>
                                    <p:cond delay="0"/>
                                  </p:stCondLst>
                                  <p:childTnLst>
                                    <p:cmd type="call" cmd="playFrom(0.0)">
                                      <p:cBhvr>
                                        <p:cTn id="75" dur="3186" fill="hold"/>
                                        <p:tgtEl>
                                          <p:spTgt spid="9"/>
                                        </p:tgtEl>
                                      </p:cBhvr>
                                    </p:cmd>
                                  </p:childTnLst>
                                </p:cTn>
                              </p:par>
                            </p:childTnLst>
                          </p:cTn>
                        </p:par>
                      </p:childTnLst>
                    </p:cTn>
                  </p:par>
                  <p:par>
                    <p:cTn id="76" fill="hold">
                      <p:stCondLst>
                        <p:cond delay="indefinite"/>
                      </p:stCondLst>
                      <p:childTnLst>
                        <p:par>
                          <p:cTn id="77" fill="hold">
                            <p:stCondLst>
                              <p:cond delay="0"/>
                            </p:stCondLst>
                            <p:childTnLst>
                              <p:par>
                                <p:cTn id="78" presetID="0" presetClass="path" presetSubtype="0" accel="50000" decel="50000" fill="hold" nodeType="clickEffect">
                                  <p:stCondLst>
                                    <p:cond delay="0"/>
                                  </p:stCondLst>
                                  <p:childTnLst>
                                    <p:animMotion origin="layout" path="M 0.68359 -0.1699 L 0.68359 -0.1699 C 0.67943 -0.16851 0.67526 -0.16689 0.67109 -0.16574 C 0.66797 -0.16504 0.66484 -0.16504 0.66198 -0.16388 C 0.63385 -0.15138 0.6681 -0.16226 0.64609 -0.15578 C 0.64049 -0.15069 0.63633 -0.14652 0.63008 -0.14351 C 0.62747 -0.14236 0.62487 -0.14236 0.62214 -0.14143 C 0.62031 -0.14097 0.61836 -0.14027 0.61654 -0.13958 C 0.57344 -0.14143 0.56497 -0.14421 0.52109 -0.13541 C 0.51406 -0.13402 0.50742 -0.12963 0.50052 -0.12731 C 0.49193 -0.12476 0.48307 -0.12245 0.47448 -0.11921 C 0.45443 -0.11226 0.46315 -0.11458 0.44831 -0.11111 C 0.44414 -0.1125 0.43997 -0.11412 0.43581 -0.11527 C 0.42982 -0.11689 0.42357 -0.11736 0.41758 -0.11921 C 0.4069 -0.12268 0.38581 -0.13148 0.38581 -0.13148 C 0.37135 -0.12939 0.3569 -0.12893 0.34258 -0.12546 C 0.33451 -0.12338 0.32682 -0.11805 0.31875 -0.11527 C 0.31497 -0.11388 0.3112 -0.11388 0.30742 -0.11319 C 0.30404 -0.11064 0.30078 -0.10648 0.29714 -0.10509 C 0.2806 -0.0993 0.26484 -0.10625 0.24831 -0.11111 C 0.2293 -0.11689 0.22357 -0.1206 0.20508 -0.12731 C 0.19909 -0.12963 0.19297 -0.13125 0.18698 -0.13356 C 0.18229 -0.13518 0.17812 -0.13865 0.17344 -0.13958 C 0.15221 -0.14328 0.13099 -0.1449 0.10977 -0.14768 C 0.08672 -0.16921 0.09544 -0.16134 0.08359 -0.17176 " pathEditMode="relative" ptsTypes="AAAAAAAAAAAAAAAAAAAAAAAAA">
                                      <p:cBhvr>
                                        <p:cTn id="79" dur="2000" fill="hold"/>
                                        <p:tgtEl>
                                          <p:spTgt spid="21"/>
                                        </p:tgtEl>
                                        <p:attrNameLst>
                                          <p:attrName>ppt_x</p:attrName>
                                          <p:attrName>ppt_y</p:attrName>
                                        </p:attrNameLst>
                                      </p:cBhvr>
                                    </p:animMotion>
                                  </p:childTnLst>
                                </p:cTn>
                              </p:par>
                            </p:childTnLst>
                          </p:cTn>
                        </p:par>
                      </p:childTnLst>
                    </p:cTn>
                  </p:par>
                </p:childTnLst>
              </p:cTn>
              <p:nextCondLst>
                <p:cond evt="onClick" delay="0">
                  <p:tgtEl>
                    <p:spTgt spid="33"/>
                  </p:tgtEl>
                </p:cond>
              </p:nextCondLst>
            </p:seq>
            <p:audio>
              <p:cMediaNode vol="80000">
                <p:cTn id="80" fill="hold" display="0">
                  <p:stCondLst>
                    <p:cond delay="indefinite"/>
                  </p:stCondLst>
                  <p:endCondLst>
                    <p:cond evt="onStopAudio" delay="0">
                      <p:tgtEl>
                        <p:sldTgt/>
                      </p:tgtEl>
                    </p:cond>
                  </p:endCondLst>
                </p:cTn>
                <p:tgtEl>
                  <p:spTgt spid="6"/>
                </p:tgtEl>
              </p:cMediaNode>
            </p:audio>
            <p:audio>
              <p:cMediaNode vol="80000">
                <p:cTn id="81" fill="hold" display="0">
                  <p:stCondLst>
                    <p:cond delay="indefinite"/>
                  </p:stCondLst>
                  <p:endCondLst>
                    <p:cond evt="onStopAudio" delay="0">
                      <p:tgtEl>
                        <p:sldTgt/>
                      </p:tgtEl>
                    </p:cond>
                  </p:endCondLst>
                </p:cTn>
                <p:tgtEl>
                  <p:spTgt spid="7"/>
                </p:tgtEl>
              </p:cMediaNode>
            </p:audio>
            <p:audio>
              <p:cMediaNode vol="80000">
                <p:cTn id="82" fill="hold" display="0">
                  <p:stCondLst>
                    <p:cond delay="indefinite"/>
                  </p:stCondLst>
                  <p:endCondLst>
                    <p:cond evt="onStopAudio" delay="0">
                      <p:tgtEl>
                        <p:sldTgt/>
                      </p:tgtEl>
                    </p:cond>
                  </p:endCondLst>
                </p:cTn>
                <p:tgtEl>
                  <p:spTgt spid="8"/>
                </p:tgtEl>
              </p:cMediaNode>
            </p:audio>
            <p:audio>
              <p:cMediaNode vol="80000">
                <p:cTn id="83" fill="hold" display="0">
                  <p:stCondLst>
                    <p:cond delay="indefinite"/>
                  </p:stCondLst>
                  <p:endCondLst>
                    <p:cond evt="onStopAudio" delay="0">
                      <p:tgtEl>
                        <p:sldTgt/>
                      </p:tgtEl>
                    </p:cond>
                  </p:endCondLst>
                </p:cTn>
                <p:tgtEl>
                  <p:spTgt spid="9"/>
                </p:tgtEl>
              </p:cMediaNode>
            </p:audio>
          </p:childTnLst>
        </p:cTn>
      </p:par>
    </p:tnLst>
    <p:bldLst>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Nong trai\8854787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39" y="-184"/>
            <a:ext cx="12192000" cy="69850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ADMIN\Desktop\Tai nguyen thiet ke tro choi\Bảng gỗ\wooden-blank-sign-clipart-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6401" y="-1752600"/>
            <a:ext cx="11379199" cy="487680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946160" y="1657008"/>
            <a:ext cx="3227802" cy="692493"/>
          </a:xfrm>
          <a:prstGeom prst="rect">
            <a:avLst/>
          </a:prstGeom>
          <a:noFill/>
        </p:spPr>
        <p:txBody>
          <a:bodyPr wrap="none" lIns="121917" tIns="60958" rIns="121917" bIns="60958"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700" b="1" dirty="0" err="1">
                <a:solidFill>
                  <a:prstClr val="white"/>
                </a:solidFill>
                <a:latin typeface="UTM Avo" panose="02040603050506020204" pitchFamily="18" charset="0"/>
                <a:cs typeface="Arial" panose="020B0604020202020204" pitchFamily="34" charset="0"/>
              </a:rPr>
              <a:t>Đây</a:t>
            </a:r>
            <a:r>
              <a:rPr lang="en-US" sz="3700" b="1" dirty="0">
                <a:solidFill>
                  <a:prstClr val="white"/>
                </a:solidFill>
                <a:latin typeface="UTM Avo" panose="02040603050506020204" pitchFamily="18" charset="0"/>
                <a:cs typeface="Arial" panose="020B0604020202020204" pitchFamily="34" charset="0"/>
              </a:rPr>
              <a:t> </a:t>
            </a:r>
            <a:r>
              <a:rPr lang="en-US" sz="3700" b="1" dirty="0" err="1">
                <a:solidFill>
                  <a:prstClr val="white"/>
                </a:solidFill>
                <a:latin typeface="UTM Avo" panose="02040603050506020204" pitchFamily="18" charset="0"/>
                <a:cs typeface="Arial" panose="020B0604020202020204" pitchFamily="34" charset="0"/>
              </a:rPr>
              <a:t>là</a:t>
            </a:r>
            <a:r>
              <a:rPr lang="en-US" sz="3700" b="1" dirty="0">
                <a:solidFill>
                  <a:prstClr val="white"/>
                </a:solidFill>
                <a:latin typeface="UTM Avo" panose="02040603050506020204" pitchFamily="18" charset="0"/>
                <a:cs typeface="Arial" panose="020B0604020202020204" pitchFamily="34" charset="0"/>
              </a:rPr>
              <a:t> </a:t>
            </a:r>
            <a:r>
              <a:rPr lang="en-US" sz="3700" b="1" dirty="0" err="1">
                <a:solidFill>
                  <a:prstClr val="white"/>
                </a:solidFill>
                <a:latin typeface="UTM Avo" panose="02040603050506020204" pitchFamily="18" charset="0"/>
                <a:cs typeface="Arial" panose="020B0604020202020204" pitchFamily="34" charset="0"/>
              </a:rPr>
              <a:t>đâu</a:t>
            </a:r>
            <a:r>
              <a:rPr lang="en-US" sz="3700" b="1" dirty="0">
                <a:solidFill>
                  <a:prstClr val="white"/>
                </a:solidFill>
                <a:latin typeface="UTM Avo" panose="02040603050506020204" pitchFamily="18" charset="0"/>
                <a:cs typeface="Arial" panose="020B0604020202020204" pitchFamily="34" charset="0"/>
              </a:rPr>
              <a:t>?</a:t>
            </a:r>
            <a:endParaRPr kumimoji="0" lang="en-US" sz="3700" b="1"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endParaRPr>
          </a:p>
        </p:txBody>
      </p:sp>
      <p:sp>
        <p:nvSpPr>
          <p:cNvPr id="5" name="TextBox 4"/>
          <p:cNvSpPr txBox="1"/>
          <p:nvPr/>
        </p:nvSpPr>
        <p:spPr>
          <a:xfrm>
            <a:off x="3056064" y="3225801"/>
            <a:ext cx="3820986" cy="615549"/>
          </a:xfrm>
          <a:prstGeom prst="rect">
            <a:avLst/>
          </a:prstGeom>
          <a:noFill/>
        </p:spPr>
        <p:txBody>
          <a:bodyPr wrap="square" lIns="121917" tIns="60958" rIns="121917" bIns="60958"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FF"/>
                </a:solidFill>
                <a:effectLst/>
                <a:uLnTx/>
                <a:uFillTx/>
                <a:latin typeface="UTM Avo" panose="02040603050506020204" pitchFamily="18" charset="0"/>
                <a:ea typeface="+mn-ea"/>
                <a:cs typeface="+mn-cs"/>
              </a:rPr>
              <a:t>Cố</a:t>
            </a:r>
            <a:r>
              <a:rPr kumimoji="0" lang="en-US" sz="3200" b="1" i="0" u="none" strike="noStrike" kern="1200" cap="none" spc="0" normalizeH="0" noProof="0" dirty="0">
                <a:ln>
                  <a:noFill/>
                </a:ln>
                <a:solidFill>
                  <a:srgbClr val="0000FF"/>
                </a:solidFill>
                <a:effectLst/>
                <a:uLnTx/>
                <a:uFillTx/>
                <a:latin typeface="UTM Avo" panose="02040603050506020204" pitchFamily="18" charset="0"/>
                <a:ea typeface="+mn-ea"/>
                <a:cs typeface="+mn-cs"/>
              </a:rPr>
              <a:t> </a:t>
            </a:r>
            <a:r>
              <a:rPr kumimoji="0" lang="en-US" sz="3200" b="1" i="0" u="none" strike="noStrike" kern="1200" cap="none" spc="0" normalizeH="0" noProof="0" dirty="0" err="1">
                <a:ln>
                  <a:noFill/>
                </a:ln>
                <a:solidFill>
                  <a:srgbClr val="0000FF"/>
                </a:solidFill>
                <a:effectLst/>
                <a:uLnTx/>
                <a:uFillTx/>
                <a:latin typeface="UTM Avo" panose="02040603050506020204" pitchFamily="18" charset="0"/>
                <a:ea typeface="+mn-ea"/>
                <a:cs typeface="+mn-cs"/>
              </a:rPr>
              <a:t>đô</a:t>
            </a:r>
            <a:r>
              <a:rPr kumimoji="0" lang="en-US" sz="3200" b="1" i="0" u="none" strike="noStrike" kern="1200" cap="none" spc="0" normalizeH="0" noProof="0" dirty="0">
                <a:ln>
                  <a:noFill/>
                </a:ln>
                <a:solidFill>
                  <a:srgbClr val="0000FF"/>
                </a:solidFill>
                <a:effectLst/>
                <a:uLnTx/>
                <a:uFillTx/>
                <a:latin typeface="UTM Avo" panose="02040603050506020204" pitchFamily="18" charset="0"/>
                <a:ea typeface="+mn-ea"/>
                <a:cs typeface="+mn-cs"/>
              </a:rPr>
              <a:t> </a:t>
            </a:r>
            <a:r>
              <a:rPr kumimoji="0" lang="en-US" sz="3200" b="1" i="0" u="none" strike="noStrike" kern="1200" cap="none" spc="0" normalizeH="0" noProof="0" dirty="0" err="1">
                <a:ln>
                  <a:noFill/>
                </a:ln>
                <a:solidFill>
                  <a:srgbClr val="0000FF"/>
                </a:solidFill>
                <a:effectLst/>
                <a:uLnTx/>
                <a:uFillTx/>
                <a:latin typeface="UTM Avo" panose="02040603050506020204" pitchFamily="18" charset="0"/>
                <a:ea typeface="+mn-ea"/>
                <a:cs typeface="+mn-cs"/>
              </a:rPr>
              <a:t>Huế</a:t>
            </a:r>
            <a:endParaRPr kumimoji="0" lang="en-US" sz="3200" b="1" i="0" u="none" strike="noStrike" kern="1200" cap="none" spc="0" normalizeH="0" baseline="0" noProof="0" dirty="0">
              <a:ln>
                <a:noFill/>
              </a:ln>
              <a:solidFill>
                <a:srgbClr val="0000FF"/>
              </a:solidFill>
              <a:effectLst/>
              <a:uLnTx/>
              <a:uFillTx/>
              <a:latin typeface="UTM Avo" panose="02040603050506020204" pitchFamily="18" charset="0"/>
              <a:ea typeface="+mn-ea"/>
              <a:cs typeface="+mn-cs"/>
            </a:endParaRPr>
          </a:p>
        </p:txBody>
      </p:sp>
      <p:pic>
        <p:nvPicPr>
          <p:cNvPr id="1028" name="Picture 4" descr="C:\Users\ADMIN\Desktop\Tai nguyen thiet ke tro choi\Bảng gỗ\1a.png">
            <a:hlinkClick r:id="rId5" action="ppaction://hlinksldjump"/>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100000" l="0" r="100000">
                        <a14:foregroundMark x1="97063" y1="54909" x2="81607" y2="92727"/>
                        <a14:foregroundMark x1="80835" y1="78545" x2="24575" y2="78545"/>
                        <a14:foregroundMark x1="24266" y1="77455" x2="13447" y2="93818"/>
                      </a14:backgroundRemoval>
                    </a14:imgEffect>
                  </a14:imgLayer>
                </a14:imgProps>
              </a:ext>
              <a:ext uri="{28A0092B-C50C-407E-A947-70E740481C1C}">
                <a14:useLocalDpi xmlns:a14="http://schemas.microsoft.com/office/drawing/2010/main" val="0"/>
              </a:ext>
            </a:extLst>
          </a:blip>
          <a:srcRect/>
          <a:stretch>
            <a:fillRect/>
          </a:stretch>
        </p:blipFill>
        <p:spPr bwMode="auto">
          <a:xfrm>
            <a:off x="10053562" y="0"/>
            <a:ext cx="2133599" cy="90686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Logo, company name&#10;&#10;Description automatically generated">
            <a:extLst>
              <a:ext uri="{FF2B5EF4-FFF2-40B4-BE49-F238E27FC236}">
                <a16:creationId xmlns:a16="http://schemas.microsoft.com/office/drawing/2014/main" id="{F58D44AE-6C99-615B-F760-CFA0E3AE6CC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71" y="-184"/>
            <a:ext cx="604406" cy="674489"/>
          </a:xfrm>
          <a:prstGeom prst="rect">
            <a:avLst/>
          </a:prstGeom>
        </p:spPr>
      </p:pic>
      <p:pic>
        <p:nvPicPr>
          <p:cNvPr id="4" name="Picture 2" descr="Thừa Thiên Huế phát triển thành trung tâm lớn, đặc sắc về văn hóa | Chỉ đạo  | VGP News Mobile">
            <a:extLst>
              <a:ext uri="{FF2B5EF4-FFF2-40B4-BE49-F238E27FC236}">
                <a16:creationId xmlns:a16="http://schemas.microsoft.com/office/drawing/2014/main" id="{3301B3C4-6C89-0448-DF3A-FE8E17B20389}"/>
              </a:ext>
            </a:extLst>
          </p:cNvPr>
          <p:cNvPicPr>
            <a:picLocks noChangeAspect="1" noChangeArrowheads="1"/>
          </p:cNvPicPr>
          <p:nvPr/>
        </p:nvPicPr>
        <p:blipFill rotWithShape="1">
          <a:blip r:embed="rId9" cstate="print">
            <a:extLst>
              <a:ext uri="{28A0092B-C50C-407E-A947-70E740481C1C}">
                <a14:useLocalDpi xmlns:a14="http://schemas.microsoft.com/office/drawing/2010/main" val="0"/>
              </a:ext>
            </a:extLst>
          </a:blip>
          <a:srcRect b="3295"/>
          <a:stretch/>
        </p:blipFill>
        <p:spPr bwMode="auto">
          <a:xfrm>
            <a:off x="5446015" y="82151"/>
            <a:ext cx="4360244" cy="29599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4106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Nong trai\8854787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2192000" cy="69850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ADMIN\Desktop\Tai nguyen thiet ke tro choi\Bảng gỗ\wooden-blank-sign-clipart-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6401" y="-1752600"/>
            <a:ext cx="11379199" cy="48768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ADMIN\Desktop\Tai nguyen thiet ke tro choi\Bảng gỗ\1a.png">
            <a:hlinkClick r:id="rId5" action="ppaction://hlinksldjump"/>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100000" l="0" r="100000">
                        <a14:foregroundMark x1="97063" y1="54909" x2="81607" y2="92727"/>
                        <a14:foregroundMark x1="80835" y1="78545" x2="24575" y2="78545"/>
                        <a14:foregroundMark x1="24266" y1="77455" x2="13447" y2="93818"/>
                      </a14:backgroundRemoval>
                    </a14:imgEffect>
                  </a14:imgLayer>
                </a14:imgProps>
              </a:ext>
              <a:ext uri="{28A0092B-C50C-407E-A947-70E740481C1C}">
                <a14:useLocalDpi xmlns:a14="http://schemas.microsoft.com/office/drawing/2010/main" val="0"/>
              </a:ext>
            </a:extLst>
          </a:blip>
          <a:srcRect/>
          <a:stretch>
            <a:fillRect/>
          </a:stretch>
        </p:blipFill>
        <p:spPr bwMode="auto">
          <a:xfrm>
            <a:off x="10053562" y="0"/>
            <a:ext cx="2133599" cy="90686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Logo, company name&#10;&#10;Description automatically generated">
            <a:extLst>
              <a:ext uri="{FF2B5EF4-FFF2-40B4-BE49-F238E27FC236}">
                <a16:creationId xmlns:a16="http://schemas.microsoft.com/office/drawing/2014/main" id="{49D614BD-81DE-F792-175E-B3ADC801E95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71" y="-184"/>
            <a:ext cx="604406" cy="674489"/>
          </a:xfrm>
          <a:prstGeom prst="rect">
            <a:avLst/>
          </a:prstGeom>
        </p:spPr>
      </p:pic>
      <p:sp>
        <p:nvSpPr>
          <p:cNvPr id="2" name="TextBox 1">
            <a:extLst>
              <a:ext uri="{FF2B5EF4-FFF2-40B4-BE49-F238E27FC236}">
                <a16:creationId xmlns:a16="http://schemas.microsoft.com/office/drawing/2014/main" id="{5FFA1F1C-742B-3B95-9306-705E0697B5AA}"/>
              </a:ext>
            </a:extLst>
          </p:cNvPr>
          <p:cNvSpPr txBox="1"/>
          <p:nvPr/>
        </p:nvSpPr>
        <p:spPr>
          <a:xfrm>
            <a:off x="3056064" y="3225801"/>
            <a:ext cx="3820986" cy="615549"/>
          </a:xfrm>
          <a:prstGeom prst="rect">
            <a:avLst/>
          </a:prstGeom>
          <a:noFill/>
        </p:spPr>
        <p:txBody>
          <a:bodyPr wrap="square" lIns="121917" tIns="60958" rIns="121917" bIns="60958"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FF"/>
                </a:solidFill>
                <a:effectLst/>
                <a:uLnTx/>
                <a:uFillTx/>
                <a:latin typeface="UTM Avo" panose="02040603050506020204" pitchFamily="18" charset="0"/>
                <a:ea typeface="+mn-ea"/>
                <a:cs typeface="+mn-cs"/>
              </a:rPr>
              <a:t>Phố</a:t>
            </a:r>
            <a:r>
              <a:rPr kumimoji="0" lang="en-US" sz="3200" b="1" i="0" u="none" strike="noStrike" kern="1200" cap="none" spc="0" normalizeH="0" noProof="0" dirty="0">
                <a:ln>
                  <a:noFill/>
                </a:ln>
                <a:solidFill>
                  <a:srgbClr val="0000FF"/>
                </a:solidFill>
                <a:effectLst/>
                <a:uLnTx/>
                <a:uFillTx/>
                <a:latin typeface="UTM Avo" panose="02040603050506020204" pitchFamily="18" charset="0"/>
                <a:ea typeface="+mn-ea"/>
                <a:cs typeface="+mn-cs"/>
              </a:rPr>
              <a:t> </a:t>
            </a:r>
            <a:r>
              <a:rPr kumimoji="0" lang="en-US" sz="3200" b="1" i="0" u="none" strike="noStrike" kern="1200" cap="none" spc="0" normalizeH="0" noProof="0" dirty="0" err="1">
                <a:ln>
                  <a:noFill/>
                </a:ln>
                <a:solidFill>
                  <a:srgbClr val="0000FF"/>
                </a:solidFill>
                <a:effectLst/>
                <a:uLnTx/>
                <a:uFillTx/>
                <a:latin typeface="UTM Avo" panose="02040603050506020204" pitchFamily="18" charset="0"/>
                <a:ea typeface="+mn-ea"/>
                <a:cs typeface="+mn-cs"/>
              </a:rPr>
              <a:t>cổ</a:t>
            </a:r>
            <a:r>
              <a:rPr kumimoji="0" lang="en-US" sz="3200" b="1" i="0" u="none" strike="noStrike" kern="1200" cap="none" spc="0" normalizeH="0" noProof="0" dirty="0">
                <a:ln>
                  <a:noFill/>
                </a:ln>
                <a:solidFill>
                  <a:srgbClr val="0000FF"/>
                </a:solidFill>
                <a:effectLst/>
                <a:uLnTx/>
                <a:uFillTx/>
                <a:latin typeface="UTM Avo" panose="02040603050506020204" pitchFamily="18" charset="0"/>
                <a:ea typeface="+mn-ea"/>
                <a:cs typeface="+mn-cs"/>
              </a:rPr>
              <a:t> </a:t>
            </a:r>
            <a:r>
              <a:rPr kumimoji="0" lang="en-US" sz="3200" b="1" i="0" u="none" strike="noStrike" kern="1200" cap="none" spc="0" normalizeH="0" noProof="0" dirty="0" err="1">
                <a:ln>
                  <a:noFill/>
                </a:ln>
                <a:solidFill>
                  <a:srgbClr val="0000FF"/>
                </a:solidFill>
                <a:effectLst/>
                <a:uLnTx/>
                <a:uFillTx/>
                <a:latin typeface="UTM Avo" panose="02040603050506020204" pitchFamily="18" charset="0"/>
                <a:ea typeface="+mn-ea"/>
                <a:cs typeface="+mn-cs"/>
              </a:rPr>
              <a:t>Hội</a:t>
            </a:r>
            <a:r>
              <a:rPr kumimoji="0" lang="en-US" sz="3200" b="1" i="0" u="none" strike="noStrike" kern="1200" cap="none" spc="0" normalizeH="0" noProof="0" dirty="0">
                <a:ln>
                  <a:noFill/>
                </a:ln>
                <a:solidFill>
                  <a:srgbClr val="0000FF"/>
                </a:solidFill>
                <a:effectLst/>
                <a:uLnTx/>
                <a:uFillTx/>
                <a:latin typeface="UTM Avo" panose="02040603050506020204" pitchFamily="18" charset="0"/>
                <a:ea typeface="+mn-ea"/>
                <a:cs typeface="+mn-cs"/>
              </a:rPr>
              <a:t> An</a:t>
            </a:r>
            <a:endParaRPr kumimoji="0" lang="en-US" sz="3200" b="1" i="0" u="none" strike="noStrike" kern="1200" cap="none" spc="0" normalizeH="0" baseline="0" noProof="0" dirty="0">
              <a:ln>
                <a:noFill/>
              </a:ln>
              <a:solidFill>
                <a:srgbClr val="0000FF"/>
              </a:solidFill>
              <a:effectLst/>
              <a:uLnTx/>
              <a:uFillTx/>
              <a:latin typeface="UTM Avo" panose="02040603050506020204" pitchFamily="18" charset="0"/>
              <a:ea typeface="+mn-ea"/>
              <a:cs typeface="+mn-cs"/>
            </a:endParaRPr>
          </a:p>
        </p:txBody>
      </p:sp>
      <p:sp>
        <p:nvSpPr>
          <p:cNvPr id="5" name="TextBox 4">
            <a:extLst>
              <a:ext uri="{FF2B5EF4-FFF2-40B4-BE49-F238E27FC236}">
                <a16:creationId xmlns:a16="http://schemas.microsoft.com/office/drawing/2014/main" id="{A15AB9F2-1852-2BE0-65C1-91124A8E93DA}"/>
              </a:ext>
            </a:extLst>
          </p:cNvPr>
          <p:cNvSpPr txBox="1"/>
          <p:nvPr/>
        </p:nvSpPr>
        <p:spPr>
          <a:xfrm>
            <a:off x="1946160" y="1657008"/>
            <a:ext cx="3227802" cy="692493"/>
          </a:xfrm>
          <a:prstGeom prst="rect">
            <a:avLst/>
          </a:prstGeom>
          <a:noFill/>
        </p:spPr>
        <p:txBody>
          <a:bodyPr wrap="none" lIns="121917" tIns="60958" rIns="121917" bIns="60958"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700" b="1" dirty="0" err="1">
                <a:solidFill>
                  <a:prstClr val="white"/>
                </a:solidFill>
                <a:latin typeface="UTM Avo" panose="02040603050506020204" pitchFamily="18" charset="0"/>
                <a:cs typeface="Arial" panose="020B0604020202020204" pitchFamily="34" charset="0"/>
              </a:rPr>
              <a:t>Đây</a:t>
            </a:r>
            <a:r>
              <a:rPr lang="en-US" sz="3700" b="1" dirty="0">
                <a:solidFill>
                  <a:prstClr val="white"/>
                </a:solidFill>
                <a:latin typeface="UTM Avo" panose="02040603050506020204" pitchFamily="18" charset="0"/>
                <a:cs typeface="Arial" panose="020B0604020202020204" pitchFamily="34" charset="0"/>
              </a:rPr>
              <a:t> </a:t>
            </a:r>
            <a:r>
              <a:rPr lang="en-US" sz="3700" b="1" dirty="0" err="1">
                <a:solidFill>
                  <a:prstClr val="white"/>
                </a:solidFill>
                <a:latin typeface="UTM Avo" panose="02040603050506020204" pitchFamily="18" charset="0"/>
                <a:cs typeface="Arial" panose="020B0604020202020204" pitchFamily="34" charset="0"/>
              </a:rPr>
              <a:t>là</a:t>
            </a:r>
            <a:r>
              <a:rPr lang="en-US" sz="3700" b="1" dirty="0">
                <a:solidFill>
                  <a:prstClr val="white"/>
                </a:solidFill>
                <a:latin typeface="UTM Avo" panose="02040603050506020204" pitchFamily="18" charset="0"/>
                <a:cs typeface="Arial" panose="020B0604020202020204" pitchFamily="34" charset="0"/>
              </a:rPr>
              <a:t> </a:t>
            </a:r>
            <a:r>
              <a:rPr lang="en-US" sz="3700" b="1" dirty="0" err="1">
                <a:solidFill>
                  <a:prstClr val="white"/>
                </a:solidFill>
                <a:latin typeface="UTM Avo" panose="02040603050506020204" pitchFamily="18" charset="0"/>
                <a:cs typeface="Arial" panose="020B0604020202020204" pitchFamily="34" charset="0"/>
              </a:rPr>
              <a:t>đâu</a:t>
            </a:r>
            <a:r>
              <a:rPr lang="en-US" sz="3700" b="1" dirty="0">
                <a:solidFill>
                  <a:prstClr val="white"/>
                </a:solidFill>
                <a:latin typeface="UTM Avo" panose="02040603050506020204" pitchFamily="18" charset="0"/>
                <a:cs typeface="Arial" panose="020B0604020202020204" pitchFamily="34" charset="0"/>
              </a:rPr>
              <a:t>?</a:t>
            </a:r>
            <a:endParaRPr kumimoji="0" lang="en-US" sz="3700" b="1"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endParaRPr>
          </a:p>
        </p:txBody>
      </p:sp>
      <p:pic>
        <p:nvPicPr>
          <p:cNvPr id="6" name="Picture 2" descr="Phố Cổ Hội An - Thành phố cổ đẹp hàng đầu Châu Á - Vntrip.vn">
            <a:extLst>
              <a:ext uri="{FF2B5EF4-FFF2-40B4-BE49-F238E27FC236}">
                <a16:creationId xmlns:a16="http://schemas.microsoft.com/office/drawing/2014/main" id="{3B812AF0-3B33-3967-9D36-291D3251923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290512" y="256168"/>
            <a:ext cx="4558664" cy="28016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94334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Nong trai\8854787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2192000" cy="69850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ADMIN\Desktop\Tai nguyen thiet ke tro choi\Bảng gỗ\wooden-blank-sign-clipart-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6401" y="-1752600"/>
            <a:ext cx="11379199" cy="48768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ADMIN\Desktop\Tai nguyen thiet ke tro choi\Bảng gỗ\1a.png">
            <a:hlinkClick r:id="rId5" action="ppaction://hlinksldjump"/>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100000" l="0" r="100000">
                        <a14:foregroundMark x1="97063" y1="54909" x2="81607" y2="92727"/>
                        <a14:foregroundMark x1="80835" y1="78545" x2="24575" y2="78545"/>
                        <a14:foregroundMark x1="24266" y1="77455" x2="13447" y2="93818"/>
                      </a14:backgroundRemoval>
                    </a14:imgEffect>
                  </a14:imgLayer>
                </a14:imgProps>
              </a:ext>
              <a:ext uri="{28A0092B-C50C-407E-A947-70E740481C1C}">
                <a14:useLocalDpi xmlns:a14="http://schemas.microsoft.com/office/drawing/2010/main" val="0"/>
              </a:ext>
            </a:extLst>
          </a:blip>
          <a:srcRect/>
          <a:stretch>
            <a:fillRect/>
          </a:stretch>
        </p:blipFill>
        <p:spPr bwMode="auto">
          <a:xfrm>
            <a:off x="10053562" y="0"/>
            <a:ext cx="2133599" cy="90686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Logo, company name&#10;&#10;Description automatically generated">
            <a:extLst>
              <a:ext uri="{FF2B5EF4-FFF2-40B4-BE49-F238E27FC236}">
                <a16:creationId xmlns:a16="http://schemas.microsoft.com/office/drawing/2014/main" id="{1705EBFF-82D0-ADD3-25EF-98167BC225C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71" y="-184"/>
            <a:ext cx="604406" cy="674489"/>
          </a:xfrm>
          <a:prstGeom prst="rect">
            <a:avLst/>
          </a:prstGeom>
        </p:spPr>
      </p:pic>
      <p:sp>
        <p:nvSpPr>
          <p:cNvPr id="2" name="TextBox 1">
            <a:extLst>
              <a:ext uri="{FF2B5EF4-FFF2-40B4-BE49-F238E27FC236}">
                <a16:creationId xmlns:a16="http://schemas.microsoft.com/office/drawing/2014/main" id="{FBE21895-9CAB-3193-7B92-8E293E90C25D}"/>
              </a:ext>
            </a:extLst>
          </p:cNvPr>
          <p:cNvSpPr txBox="1"/>
          <p:nvPr/>
        </p:nvSpPr>
        <p:spPr>
          <a:xfrm>
            <a:off x="3056064" y="3225801"/>
            <a:ext cx="3820986" cy="615549"/>
          </a:xfrm>
          <a:prstGeom prst="rect">
            <a:avLst/>
          </a:prstGeom>
          <a:noFill/>
        </p:spPr>
        <p:txBody>
          <a:bodyPr wrap="square" lIns="121917" tIns="60958" rIns="121917" bIns="60958"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FF"/>
                </a:solidFill>
                <a:effectLst/>
                <a:uLnTx/>
                <a:uFillTx/>
                <a:latin typeface="UTM Avo" panose="02040603050506020204" pitchFamily="18" charset="0"/>
                <a:ea typeface="+mn-ea"/>
                <a:cs typeface="+mn-cs"/>
              </a:rPr>
              <a:t>Dinh</a:t>
            </a:r>
            <a:r>
              <a:rPr kumimoji="0" lang="en-US" sz="3200" b="1" i="0" u="none" strike="noStrike" kern="1200" cap="none" spc="0" normalizeH="0" noProof="0" dirty="0">
                <a:ln>
                  <a:noFill/>
                </a:ln>
                <a:solidFill>
                  <a:srgbClr val="0000FF"/>
                </a:solidFill>
                <a:effectLst/>
                <a:uLnTx/>
                <a:uFillTx/>
                <a:latin typeface="UTM Avo" panose="02040603050506020204" pitchFamily="18" charset="0"/>
                <a:ea typeface="+mn-ea"/>
                <a:cs typeface="+mn-cs"/>
              </a:rPr>
              <a:t> </a:t>
            </a:r>
            <a:r>
              <a:rPr kumimoji="0" lang="en-US" sz="3200" b="1" i="0" u="none" strike="noStrike" kern="1200" cap="none" spc="0" normalizeH="0" noProof="0" dirty="0" err="1">
                <a:ln>
                  <a:noFill/>
                </a:ln>
                <a:solidFill>
                  <a:srgbClr val="0000FF"/>
                </a:solidFill>
                <a:effectLst/>
                <a:uLnTx/>
                <a:uFillTx/>
                <a:latin typeface="UTM Avo" panose="02040603050506020204" pitchFamily="18" charset="0"/>
                <a:ea typeface="+mn-ea"/>
                <a:cs typeface="+mn-cs"/>
              </a:rPr>
              <a:t>độc</a:t>
            </a:r>
            <a:r>
              <a:rPr kumimoji="0" lang="en-US" sz="3200" b="1" i="0" u="none" strike="noStrike" kern="1200" cap="none" spc="0" normalizeH="0" noProof="0" dirty="0">
                <a:ln>
                  <a:noFill/>
                </a:ln>
                <a:solidFill>
                  <a:srgbClr val="0000FF"/>
                </a:solidFill>
                <a:effectLst/>
                <a:uLnTx/>
                <a:uFillTx/>
                <a:latin typeface="UTM Avo" panose="02040603050506020204" pitchFamily="18" charset="0"/>
                <a:ea typeface="+mn-ea"/>
                <a:cs typeface="+mn-cs"/>
              </a:rPr>
              <a:t> </a:t>
            </a:r>
            <a:r>
              <a:rPr kumimoji="0" lang="en-US" sz="3200" b="1" i="0" u="none" strike="noStrike" kern="1200" cap="none" spc="0" normalizeH="0" noProof="0" dirty="0" err="1">
                <a:ln>
                  <a:noFill/>
                </a:ln>
                <a:solidFill>
                  <a:srgbClr val="0000FF"/>
                </a:solidFill>
                <a:effectLst/>
                <a:uLnTx/>
                <a:uFillTx/>
                <a:latin typeface="UTM Avo" panose="02040603050506020204" pitchFamily="18" charset="0"/>
                <a:ea typeface="+mn-ea"/>
                <a:cs typeface="+mn-cs"/>
              </a:rPr>
              <a:t>lập</a:t>
            </a:r>
            <a:endParaRPr kumimoji="0" lang="en-US" sz="3200" b="1" i="0" u="none" strike="noStrike" kern="1200" cap="none" spc="0" normalizeH="0" baseline="0" noProof="0" dirty="0">
              <a:ln>
                <a:noFill/>
              </a:ln>
              <a:solidFill>
                <a:srgbClr val="0000FF"/>
              </a:solidFill>
              <a:effectLst/>
              <a:uLnTx/>
              <a:uFillTx/>
              <a:latin typeface="UTM Avo" panose="02040603050506020204" pitchFamily="18" charset="0"/>
              <a:ea typeface="+mn-ea"/>
              <a:cs typeface="+mn-cs"/>
            </a:endParaRPr>
          </a:p>
        </p:txBody>
      </p:sp>
      <p:sp>
        <p:nvSpPr>
          <p:cNvPr id="5" name="TextBox 4">
            <a:extLst>
              <a:ext uri="{FF2B5EF4-FFF2-40B4-BE49-F238E27FC236}">
                <a16:creationId xmlns:a16="http://schemas.microsoft.com/office/drawing/2014/main" id="{DAFBBC05-1E6E-340F-4207-64EB001461A1}"/>
              </a:ext>
            </a:extLst>
          </p:cNvPr>
          <p:cNvSpPr txBox="1"/>
          <p:nvPr/>
        </p:nvSpPr>
        <p:spPr>
          <a:xfrm>
            <a:off x="1946160" y="1657008"/>
            <a:ext cx="3227802" cy="692493"/>
          </a:xfrm>
          <a:prstGeom prst="rect">
            <a:avLst/>
          </a:prstGeom>
          <a:noFill/>
        </p:spPr>
        <p:txBody>
          <a:bodyPr wrap="none" lIns="121917" tIns="60958" rIns="121917" bIns="60958"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700" b="1" dirty="0" err="1">
                <a:solidFill>
                  <a:prstClr val="white"/>
                </a:solidFill>
                <a:latin typeface="UTM Avo" panose="02040603050506020204" pitchFamily="18" charset="0"/>
                <a:cs typeface="Arial" panose="020B0604020202020204" pitchFamily="34" charset="0"/>
              </a:rPr>
              <a:t>Đây</a:t>
            </a:r>
            <a:r>
              <a:rPr lang="en-US" sz="3700" b="1" dirty="0">
                <a:solidFill>
                  <a:prstClr val="white"/>
                </a:solidFill>
                <a:latin typeface="UTM Avo" panose="02040603050506020204" pitchFamily="18" charset="0"/>
                <a:cs typeface="Arial" panose="020B0604020202020204" pitchFamily="34" charset="0"/>
              </a:rPr>
              <a:t> </a:t>
            </a:r>
            <a:r>
              <a:rPr lang="en-US" sz="3700" b="1" dirty="0" err="1">
                <a:solidFill>
                  <a:prstClr val="white"/>
                </a:solidFill>
                <a:latin typeface="UTM Avo" panose="02040603050506020204" pitchFamily="18" charset="0"/>
                <a:cs typeface="Arial" panose="020B0604020202020204" pitchFamily="34" charset="0"/>
              </a:rPr>
              <a:t>là</a:t>
            </a:r>
            <a:r>
              <a:rPr lang="en-US" sz="3700" b="1" dirty="0">
                <a:solidFill>
                  <a:prstClr val="white"/>
                </a:solidFill>
                <a:latin typeface="UTM Avo" panose="02040603050506020204" pitchFamily="18" charset="0"/>
                <a:cs typeface="Arial" panose="020B0604020202020204" pitchFamily="34" charset="0"/>
              </a:rPr>
              <a:t> </a:t>
            </a:r>
            <a:r>
              <a:rPr lang="en-US" sz="3700" b="1" dirty="0" err="1">
                <a:solidFill>
                  <a:prstClr val="white"/>
                </a:solidFill>
                <a:latin typeface="UTM Avo" panose="02040603050506020204" pitchFamily="18" charset="0"/>
                <a:cs typeface="Arial" panose="020B0604020202020204" pitchFamily="34" charset="0"/>
              </a:rPr>
              <a:t>đâu</a:t>
            </a:r>
            <a:r>
              <a:rPr lang="en-US" sz="3700" b="1" dirty="0">
                <a:solidFill>
                  <a:prstClr val="white"/>
                </a:solidFill>
                <a:latin typeface="UTM Avo" panose="02040603050506020204" pitchFamily="18" charset="0"/>
                <a:cs typeface="Arial" panose="020B0604020202020204" pitchFamily="34" charset="0"/>
              </a:rPr>
              <a:t>?</a:t>
            </a:r>
            <a:endParaRPr kumimoji="0" lang="en-US" sz="3700" b="1"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endParaRPr>
          </a:p>
        </p:txBody>
      </p:sp>
      <p:pic>
        <p:nvPicPr>
          <p:cNvPr id="6" name="Picture 4" descr="Dinh Độc Lập – dấu ấn lịch sử tháng tư - Tạp chí Kiến Trúc">
            <a:extLst>
              <a:ext uri="{FF2B5EF4-FFF2-40B4-BE49-F238E27FC236}">
                <a16:creationId xmlns:a16="http://schemas.microsoft.com/office/drawing/2014/main" id="{F3CE428C-EA18-6C78-F519-531091E78E2B}"/>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36012" y="82151"/>
            <a:ext cx="4509828" cy="30065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5907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ADMIN\Desktop\Nong trai\8854787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39" y="-127000"/>
            <a:ext cx="12192000" cy="69850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ADMIN\Desktop\Tai nguyen thiet ke tro choi\Bảng gỗ\wooden-blank-sign-clipart-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6401" y="-2197100"/>
            <a:ext cx="11379199" cy="48768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ADMIN\Desktop\Tai nguyen thiet ke tro choi\Bảng gỗ\1a.png">
            <a:hlinkClick r:id="rId5" action="ppaction://hlinksldjump"/>
          </p:cNvPr>
          <p:cNvPicPr>
            <a:picLocks noChangeAspect="1" noChangeArrowheads="1"/>
          </p:cNvPicPr>
          <p:nvPr/>
        </p:nvPicPr>
        <p:blipFill>
          <a:blip r:embed="rId6" cstate="print">
            <a:extLst>
              <a:ext uri="{BEBA8EAE-BF5A-486C-A8C5-ECC9F3942E4B}">
                <a14:imgProps xmlns:a14="http://schemas.microsoft.com/office/drawing/2010/main">
                  <a14:imgLayer r:embed="rId7">
                    <a14:imgEffect>
                      <a14:backgroundRemoval t="0" b="100000" l="0" r="100000">
                        <a14:foregroundMark x1="97063" y1="54909" x2="81607" y2="92727"/>
                        <a14:foregroundMark x1="80835" y1="78545" x2="24575" y2="78545"/>
                        <a14:foregroundMark x1="24266" y1="77455" x2="13447" y2="93818"/>
                      </a14:backgroundRemoval>
                    </a14:imgEffect>
                  </a14:imgLayer>
                </a14:imgProps>
              </a:ext>
              <a:ext uri="{28A0092B-C50C-407E-A947-70E740481C1C}">
                <a14:useLocalDpi xmlns:a14="http://schemas.microsoft.com/office/drawing/2010/main" val="0"/>
              </a:ext>
            </a:extLst>
          </a:blip>
          <a:srcRect/>
          <a:stretch>
            <a:fillRect/>
          </a:stretch>
        </p:blipFill>
        <p:spPr bwMode="auto">
          <a:xfrm>
            <a:off x="10053562" y="0"/>
            <a:ext cx="2133599" cy="90686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descr="Logo, company name&#10;&#10;Description automatically generated">
            <a:extLst>
              <a:ext uri="{FF2B5EF4-FFF2-40B4-BE49-F238E27FC236}">
                <a16:creationId xmlns:a16="http://schemas.microsoft.com/office/drawing/2014/main" id="{55A59A7A-1EA2-9906-0F1E-FA5D2BA234D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371" y="-184"/>
            <a:ext cx="604406" cy="674489"/>
          </a:xfrm>
          <a:prstGeom prst="rect">
            <a:avLst/>
          </a:prstGeom>
        </p:spPr>
      </p:pic>
      <p:sp>
        <p:nvSpPr>
          <p:cNvPr id="6" name="TextBox 5">
            <a:extLst>
              <a:ext uri="{FF2B5EF4-FFF2-40B4-BE49-F238E27FC236}">
                <a16:creationId xmlns:a16="http://schemas.microsoft.com/office/drawing/2014/main" id="{E249669B-1368-9607-701F-F1EF42CA01A0}"/>
              </a:ext>
            </a:extLst>
          </p:cNvPr>
          <p:cNvSpPr txBox="1"/>
          <p:nvPr/>
        </p:nvSpPr>
        <p:spPr>
          <a:xfrm>
            <a:off x="3256265" y="3365500"/>
            <a:ext cx="4487736" cy="615549"/>
          </a:xfrm>
          <a:prstGeom prst="rect">
            <a:avLst/>
          </a:prstGeom>
          <a:noFill/>
        </p:spPr>
        <p:txBody>
          <a:bodyPr wrap="square" lIns="121917" tIns="60958" rIns="121917" bIns="60958"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FF"/>
                </a:solidFill>
                <a:effectLst/>
                <a:uLnTx/>
                <a:uFillTx/>
                <a:latin typeface="UTM Avo" panose="02040603050506020204" pitchFamily="18" charset="0"/>
                <a:ea typeface="+mn-ea"/>
                <a:cs typeface="+mn-cs"/>
              </a:rPr>
              <a:t>Nhà</a:t>
            </a:r>
            <a:r>
              <a:rPr kumimoji="0" lang="en-US" sz="3200" b="1" i="0" u="none" strike="noStrike" kern="1200" cap="none" spc="0" normalizeH="0" noProof="0" dirty="0">
                <a:ln>
                  <a:noFill/>
                </a:ln>
                <a:solidFill>
                  <a:srgbClr val="0000FF"/>
                </a:solidFill>
                <a:effectLst/>
                <a:uLnTx/>
                <a:uFillTx/>
                <a:latin typeface="UTM Avo" panose="02040603050506020204" pitchFamily="18" charset="0"/>
                <a:ea typeface="+mn-ea"/>
                <a:cs typeface="+mn-cs"/>
              </a:rPr>
              <a:t> </a:t>
            </a:r>
            <a:r>
              <a:rPr kumimoji="0" lang="en-US" sz="3200" b="1" i="0" u="none" strike="noStrike" kern="1200" cap="none" spc="0" normalizeH="0" noProof="0" dirty="0" err="1">
                <a:ln>
                  <a:noFill/>
                </a:ln>
                <a:solidFill>
                  <a:srgbClr val="0000FF"/>
                </a:solidFill>
                <a:effectLst/>
                <a:uLnTx/>
                <a:uFillTx/>
                <a:latin typeface="UTM Avo" panose="02040603050506020204" pitchFamily="18" charset="0"/>
                <a:ea typeface="+mn-ea"/>
                <a:cs typeface="+mn-cs"/>
              </a:rPr>
              <a:t>hát</a:t>
            </a:r>
            <a:r>
              <a:rPr kumimoji="0" lang="en-US" sz="3200" b="1" i="0" u="none" strike="noStrike" kern="1200" cap="none" spc="0" normalizeH="0" noProof="0" dirty="0">
                <a:ln>
                  <a:noFill/>
                </a:ln>
                <a:solidFill>
                  <a:srgbClr val="0000FF"/>
                </a:solidFill>
                <a:effectLst/>
                <a:uLnTx/>
                <a:uFillTx/>
                <a:latin typeface="UTM Avo" panose="02040603050506020204" pitchFamily="18" charset="0"/>
                <a:ea typeface="+mn-ea"/>
                <a:cs typeface="+mn-cs"/>
              </a:rPr>
              <a:t> </a:t>
            </a:r>
            <a:r>
              <a:rPr kumimoji="0" lang="en-US" sz="3200" b="1" i="0" u="none" strike="noStrike" kern="1200" cap="none" spc="0" normalizeH="0" noProof="0" dirty="0" err="1">
                <a:ln>
                  <a:noFill/>
                </a:ln>
                <a:solidFill>
                  <a:srgbClr val="0000FF"/>
                </a:solidFill>
                <a:effectLst/>
                <a:uLnTx/>
                <a:uFillTx/>
                <a:latin typeface="UTM Avo" panose="02040603050506020204" pitchFamily="18" charset="0"/>
                <a:ea typeface="+mn-ea"/>
                <a:cs typeface="+mn-cs"/>
              </a:rPr>
              <a:t>lớn</a:t>
            </a:r>
            <a:r>
              <a:rPr kumimoji="0" lang="en-US" sz="3200" b="1" i="0" u="none" strike="noStrike" kern="1200" cap="none" spc="0" normalizeH="0" noProof="0" dirty="0">
                <a:ln>
                  <a:noFill/>
                </a:ln>
                <a:solidFill>
                  <a:srgbClr val="0000FF"/>
                </a:solidFill>
                <a:effectLst/>
                <a:uLnTx/>
                <a:uFillTx/>
                <a:latin typeface="UTM Avo" panose="02040603050506020204" pitchFamily="18" charset="0"/>
                <a:ea typeface="+mn-ea"/>
                <a:cs typeface="+mn-cs"/>
              </a:rPr>
              <a:t> Hà </a:t>
            </a:r>
            <a:r>
              <a:rPr kumimoji="0" lang="en-US" sz="3200" b="1" i="0" u="none" strike="noStrike" kern="1200" cap="none" spc="0" normalizeH="0" noProof="0" dirty="0" err="1">
                <a:ln>
                  <a:noFill/>
                </a:ln>
                <a:solidFill>
                  <a:srgbClr val="0000FF"/>
                </a:solidFill>
                <a:effectLst/>
                <a:uLnTx/>
                <a:uFillTx/>
                <a:latin typeface="UTM Avo" panose="02040603050506020204" pitchFamily="18" charset="0"/>
                <a:ea typeface="+mn-ea"/>
                <a:cs typeface="+mn-cs"/>
              </a:rPr>
              <a:t>Nội</a:t>
            </a:r>
            <a:endParaRPr kumimoji="0" lang="en-US" sz="3200" b="1" i="0" u="none" strike="noStrike" kern="1200" cap="none" spc="0" normalizeH="0" baseline="0" noProof="0" dirty="0">
              <a:ln>
                <a:noFill/>
              </a:ln>
              <a:solidFill>
                <a:srgbClr val="0000FF"/>
              </a:solidFill>
              <a:effectLst/>
              <a:uLnTx/>
              <a:uFillTx/>
              <a:latin typeface="UTM Avo" panose="02040603050506020204" pitchFamily="18" charset="0"/>
              <a:ea typeface="+mn-ea"/>
              <a:cs typeface="+mn-cs"/>
            </a:endParaRPr>
          </a:p>
        </p:txBody>
      </p:sp>
      <p:sp>
        <p:nvSpPr>
          <p:cNvPr id="4" name="TextBox 3">
            <a:extLst>
              <a:ext uri="{FF2B5EF4-FFF2-40B4-BE49-F238E27FC236}">
                <a16:creationId xmlns:a16="http://schemas.microsoft.com/office/drawing/2014/main" id="{95E8C3D1-3E50-B097-FB10-2D7B0D527999}"/>
              </a:ext>
            </a:extLst>
          </p:cNvPr>
          <p:cNvSpPr txBox="1"/>
          <p:nvPr/>
        </p:nvSpPr>
        <p:spPr>
          <a:xfrm>
            <a:off x="1946160" y="1657008"/>
            <a:ext cx="3227802" cy="692493"/>
          </a:xfrm>
          <a:prstGeom prst="rect">
            <a:avLst/>
          </a:prstGeom>
          <a:noFill/>
        </p:spPr>
        <p:txBody>
          <a:bodyPr wrap="none" lIns="121917" tIns="60958" rIns="121917" bIns="60958"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700" b="1" dirty="0" err="1">
                <a:solidFill>
                  <a:prstClr val="white"/>
                </a:solidFill>
                <a:latin typeface="UTM Avo" panose="02040603050506020204" pitchFamily="18" charset="0"/>
                <a:cs typeface="Arial" panose="020B0604020202020204" pitchFamily="34" charset="0"/>
              </a:rPr>
              <a:t>Đây</a:t>
            </a:r>
            <a:r>
              <a:rPr lang="en-US" sz="3700" b="1" dirty="0">
                <a:solidFill>
                  <a:prstClr val="white"/>
                </a:solidFill>
                <a:latin typeface="UTM Avo" panose="02040603050506020204" pitchFamily="18" charset="0"/>
                <a:cs typeface="Arial" panose="020B0604020202020204" pitchFamily="34" charset="0"/>
              </a:rPr>
              <a:t> </a:t>
            </a:r>
            <a:r>
              <a:rPr lang="en-US" sz="3700" b="1" dirty="0" err="1">
                <a:solidFill>
                  <a:prstClr val="white"/>
                </a:solidFill>
                <a:latin typeface="UTM Avo" panose="02040603050506020204" pitchFamily="18" charset="0"/>
                <a:cs typeface="Arial" panose="020B0604020202020204" pitchFamily="34" charset="0"/>
              </a:rPr>
              <a:t>là</a:t>
            </a:r>
            <a:r>
              <a:rPr lang="en-US" sz="3700" b="1" dirty="0">
                <a:solidFill>
                  <a:prstClr val="white"/>
                </a:solidFill>
                <a:latin typeface="UTM Avo" panose="02040603050506020204" pitchFamily="18" charset="0"/>
                <a:cs typeface="Arial" panose="020B0604020202020204" pitchFamily="34" charset="0"/>
              </a:rPr>
              <a:t> </a:t>
            </a:r>
            <a:r>
              <a:rPr lang="en-US" sz="3700" b="1" dirty="0" err="1">
                <a:solidFill>
                  <a:prstClr val="white"/>
                </a:solidFill>
                <a:latin typeface="UTM Avo" panose="02040603050506020204" pitchFamily="18" charset="0"/>
                <a:cs typeface="Arial" panose="020B0604020202020204" pitchFamily="34" charset="0"/>
              </a:rPr>
              <a:t>đâu</a:t>
            </a:r>
            <a:r>
              <a:rPr lang="en-US" sz="3700" b="1" dirty="0">
                <a:solidFill>
                  <a:prstClr val="white"/>
                </a:solidFill>
                <a:latin typeface="UTM Avo" panose="02040603050506020204" pitchFamily="18" charset="0"/>
                <a:cs typeface="Arial" panose="020B0604020202020204" pitchFamily="34" charset="0"/>
              </a:rPr>
              <a:t>?</a:t>
            </a:r>
            <a:endParaRPr kumimoji="0" lang="en-US" sz="3700" b="1" i="0" u="none" strike="noStrike" kern="1200" cap="none" spc="0" normalizeH="0" baseline="0" noProof="0" dirty="0">
              <a:ln>
                <a:noFill/>
              </a:ln>
              <a:solidFill>
                <a:prstClr val="white"/>
              </a:solidFill>
              <a:effectLst/>
              <a:uLnTx/>
              <a:uFillTx/>
              <a:latin typeface="UTM Avo" panose="02040603050506020204" pitchFamily="18" charset="0"/>
              <a:ea typeface="+mn-ea"/>
              <a:cs typeface="Arial" panose="020B0604020202020204" pitchFamily="34" charset="0"/>
            </a:endParaRPr>
          </a:p>
        </p:txBody>
      </p:sp>
      <p:pic>
        <p:nvPicPr>
          <p:cNvPr id="5" name="Picture 2" descr="Nhà hát lớn Hà Nội – Tự hào Thủ Đô nghìn năm văn hiến">
            <a:extLst>
              <a:ext uri="{FF2B5EF4-FFF2-40B4-BE49-F238E27FC236}">
                <a16:creationId xmlns:a16="http://schemas.microsoft.com/office/drawing/2014/main" id="{54917BE1-503A-B7F5-69C3-DE11A0460CDB}"/>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500133" y="48047"/>
            <a:ext cx="3844069" cy="25587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2999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E23E1E3-4CDE-061E-6D99-EF451A146956}"/>
              </a:ext>
            </a:extLst>
          </p:cNvPr>
          <p:cNvSpPr txBox="1"/>
          <p:nvPr/>
        </p:nvSpPr>
        <p:spPr>
          <a:xfrm>
            <a:off x="3667760" y="1158240"/>
            <a:ext cx="4927600" cy="584775"/>
          </a:xfrm>
          <a:prstGeom prst="rect">
            <a:avLst/>
          </a:prstGeom>
          <a:noFill/>
        </p:spPr>
        <p:txBody>
          <a:bodyPr wrap="square" rtlCol="0">
            <a:spAutoFit/>
          </a:bodyPr>
          <a:lstStyle/>
          <a:p>
            <a:r>
              <a:rPr lang="en-US" sz="3200" b="1" dirty="0">
                <a:solidFill>
                  <a:srgbClr val="FF0000"/>
                </a:solidFill>
              </a:rPr>
              <a:t>HƯỚNG DẪN VỀ NHÀ</a:t>
            </a:r>
          </a:p>
        </p:txBody>
      </p:sp>
      <p:sp>
        <p:nvSpPr>
          <p:cNvPr id="5" name="Cloud 4">
            <a:extLst>
              <a:ext uri="{FF2B5EF4-FFF2-40B4-BE49-F238E27FC236}">
                <a16:creationId xmlns:a16="http://schemas.microsoft.com/office/drawing/2014/main" id="{4C35338B-F902-4440-4308-AA71E5E8F173}"/>
              </a:ext>
            </a:extLst>
          </p:cNvPr>
          <p:cNvSpPr/>
          <p:nvPr/>
        </p:nvSpPr>
        <p:spPr>
          <a:xfrm>
            <a:off x="1524000" y="2184400"/>
            <a:ext cx="4023360" cy="2489200"/>
          </a:xfrm>
          <a:prstGeom prst="cloud">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rPr>
              <a:t>Ôn</a:t>
            </a:r>
            <a:r>
              <a:rPr lang="en-US" sz="2400" dirty="0">
                <a:solidFill>
                  <a:schemeClr val="tx1"/>
                </a:solidFill>
              </a:rPr>
              <a:t> </a:t>
            </a:r>
            <a:r>
              <a:rPr lang="en-US" sz="2400" dirty="0" err="1">
                <a:solidFill>
                  <a:schemeClr val="tx1"/>
                </a:solidFill>
              </a:rPr>
              <a:t>tập</a:t>
            </a:r>
            <a:r>
              <a:rPr lang="en-US" sz="2400" dirty="0">
                <a:solidFill>
                  <a:schemeClr val="tx1"/>
                </a:solidFill>
              </a:rPr>
              <a:t> </a:t>
            </a:r>
            <a:r>
              <a:rPr lang="en-US" sz="2400" dirty="0" err="1">
                <a:solidFill>
                  <a:schemeClr val="tx1"/>
                </a:solidFill>
              </a:rPr>
              <a:t>bài</a:t>
            </a:r>
            <a:r>
              <a:rPr lang="en-US" sz="2400" dirty="0">
                <a:solidFill>
                  <a:schemeClr val="tx1"/>
                </a:solidFill>
              </a:rPr>
              <a:t> </a:t>
            </a:r>
            <a:r>
              <a:rPr lang="en-US" sz="2400" dirty="0" err="1">
                <a:solidFill>
                  <a:schemeClr val="tx1"/>
                </a:solidFill>
              </a:rPr>
              <a:t>đã</a:t>
            </a:r>
            <a:r>
              <a:rPr lang="en-US" sz="2400" dirty="0">
                <a:solidFill>
                  <a:schemeClr val="tx1"/>
                </a:solidFill>
              </a:rPr>
              <a:t> </a:t>
            </a:r>
            <a:r>
              <a:rPr lang="en-US" sz="2400" dirty="0" err="1">
                <a:solidFill>
                  <a:schemeClr val="tx1"/>
                </a:solidFill>
              </a:rPr>
              <a:t>học</a:t>
            </a:r>
            <a:endParaRPr lang="en-US" sz="2400" dirty="0">
              <a:solidFill>
                <a:schemeClr val="tx1"/>
              </a:solidFill>
            </a:endParaRPr>
          </a:p>
        </p:txBody>
      </p:sp>
      <p:sp>
        <p:nvSpPr>
          <p:cNvPr id="6" name="Cloud 5">
            <a:extLst>
              <a:ext uri="{FF2B5EF4-FFF2-40B4-BE49-F238E27FC236}">
                <a16:creationId xmlns:a16="http://schemas.microsoft.com/office/drawing/2014/main" id="{FCC34E62-4961-06F8-F8B3-C1E0ED5FF5D6}"/>
              </a:ext>
            </a:extLst>
          </p:cNvPr>
          <p:cNvSpPr/>
          <p:nvPr/>
        </p:nvSpPr>
        <p:spPr>
          <a:xfrm>
            <a:off x="6248400" y="2336800"/>
            <a:ext cx="4023360" cy="2489200"/>
          </a:xfrm>
          <a:prstGeom prst="cloud">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rPr>
              <a:t>Chuẩn</a:t>
            </a:r>
            <a:r>
              <a:rPr lang="en-US" sz="2400" dirty="0">
                <a:solidFill>
                  <a:schemeClr val="tx1"/>
                </a:solidFill>
              </a:rPr>
              <a:t> </a:t>
            </a:r>
            <a:r>
              <a:rPr lang="en-US" sz="2400" dirty="0" err="1">
                <a:solidFill>
                  <a:schemeClr val="tx1"/>
                </a:solidFill>
              </a:rPr>
              <a:t>bị</a:t>
            </a:r>
            <a:r>
              <a:rPr lang="en-US" sz="2400" dirty="0">
                <a:solidFill>
                  <a:schemeClr val="tx1"/>
                </a:solidFill>
              </a:rPr>
              <a:t> </a:t>
            </a:r>
            <a:r>
              <a:rPr lang="en-US" sz="2400" dirty="0" err="1">
                <a:solidFill>
                  <a:schemeClr val="tx1"/>
                </a:solidFill>
              </a:rPr>
              <a:t>cho</a:t>
            </a:r>
            <a:r>
              <a:rPr lang="en-US" sz="2400" dirty="0">
                <a:solidFill>
                  <a:schemeClr val="tx1"/>
                </a:solidFill>
              </a:rPr>
              <a:t> </a:t>
            </a:r>
            <a:r>
              <a:rPr lang="en-US" sz="2400" dirty="0" err="1">
                <a:solidFill>
                  <a:schemeClr val="tx1"/>
                </a:solidFill>
              </a:rPr>
              <a:t>tiết</a:t>
            </a:r>
            <a:r>
              <a:rPr lang="en-US" sz="2400" dirty="0">
                <a:solidFill>
                  <a:schemeClr val="tx1"/>
                </a:solidFill>
              </a:rPr>
              <a:t> </a:t>
            </a:r>
            <a:r>
              <a:rPr lang="en-US" sz="2400" dirty="0" err="1">
                <a:solidFill>
                  <a:schemeClr val="tx1"/>
                </a:solidFill>
              </a:rPr>
              <a:t>sinh</a:t>
            </a:r>
            <a:r>
              <a:rPr lang="en-US" sz="2400" dirty="0">
                <a:solidFill>
                  <a:schemeClr val="tx1"/>
                </a:solidFill>
              </a:rPr>
              <a:t> </a:t>
            </a:r>
            <a:r>
              <a:rPr lang="en-US" sz="2400" dirty="0" err="1">
                <a:solidFill>
                  <a:schemeClr val="tx1"/>
                </a:solidFill>
              </a:rPr>
              <a:t>hoạt</a:t>
            </a:r>
            <a:r>
              <a:rPr lang="en-US" sz="2400" dirty="0">
                <a:solidFill>
                  <a:schemeClr val="tx1"/>
                </a:solidFill>
              </a:rPr>
              <a:t> </a:t>
            </a:r>
            <a:r>
              <a:rPr lang="en-US" sz="2400" dirty="0" err="1">
                <a:solidFill>
                  <a:schemeClr val="tx1"/>
                </a:solidFill>
              </a:rPr>
              <a:t>lớp</a:t>
            </a:r>
            <a:r>
              <a:rPr lang="en-US" sz="2400" dirty="0">
                <a:solidFill>
                  <a:schemeClr val="tx1"/>
                </a:solidFill>
              </a:rPr>
              <a:t> </a:t>
            </a:r>
            <a:r>
              <a:rPr lang="en-US" sz="2400" dirty="0" err="1">
                <a:solidFill>
                  <a:schemeClr val="tx1"/>
                </a:solidFill>
              </a:rPr>
              <a:t>theo</a:t>
            </a:r>
            <a:r>
              <a:rPr lang="en-US" sz="2400" dirty="0">
                <a:solidFill>
                  <a:schemeClr val="tx1"/>
                </a:solidFill>
              </a:rPr>
              <a:t> </a:t>
            </a:r>
            <a:r>
              <a:rPr lang="en-US" sz="2400" dirty="0" err="1">
                <a:solidFill>
                  <a:schemeClr val="tx1"/>
                </a:solidFill>
              </a:rPr>
              <a:t>hướng</a:t>
            </a:r>
            <a:r>
              <a:rPr lang="en-US" sz="2400" dirty="0">
                <a:solidFill>
                  <a:schemeClr val="tx1"/>
                </a:solidFill>
              </a:rPr>
              <a:t> </a:t>
            </a:r>
            <a:r>
              <a:rPr lang="en-US" sz="2400" dirty="0" err="1">
                <a:solidFill>
                  <a:schemeClr val="tx1"/>
                </a:solidFill>
              </a:rPr>
              <a:t>dẫn</a:t>
            </a:r>
            <a:r>
              <a:rPr lang="en-US" sz="2400" dirty="0">
                <a:solidFill>
                  <a:schemeClr val="tx1"/>
                </a:solidFill>
              </a:rPr>
              <a:t> </a:t>
            </a:r>
            <a:r>
              <a:rPr lang="en-US" sz="2400" dirty="0" err="1">
                <a:solidFill>
                  <a:schemeClr val="tx1"/>
                </a:solidFill>
              </a:rPr>
              <a:t>của</a:t>
            </a:r>
            <a:r>
              <a:rPr lang="en-US" sz="2400" dirty="0">
                <a:solidFill>
                  <a:schemeClr val="tx1"/>
                </a:solidFill>
              </a:rPr>
              <a:t> </a:t>
            </a:r>
            <a:r>
              <a:rPr lang="en-US" sz="2400" dirty="0" err="1">
                <a:solidFill>
                  <a:schemeClr val="tx1"/>
                </a:solidFill>
              </a:rPr>
              <a:t>giáo</a:t>
            </a:r>
            <a:r>
              <a:rPr lang="en-US" sz="2400" dirty="0">
                <a:solidFill>
                  <a:schemeClr val="tx1"/>
                </a:solidFill>
              </a:rPr>
              <a:t> </a:t>
            </a:r>
            <a:r>
              <a:rPr lang="en-US" sz="2400" dirty="0" err="1">
                <a:solidFill>
                  <a:schemeClr val="tx1"/>
                </a:solidFill>
              </a:rPr>
              <a:t>viên</a:t>
            </a:r>
            <a:endParaRPr lang="en-US" sz="2400" dirty="0">
              <a:solidFill>
                <a:schemeClr val="tx1"/>
              </a:solidFill>
            </a:endParaRPr>
          </a:p>
        </p:txBody>
      </p:sp>
    </p:spTree>
    <p:extLst>
      <p:ext uri="{BB962C8B-B14F-4D97-AF65-F5344CB8AC3E}">
        <p14:creationId xmlns:p14="http://schemas.microsoft.com/office/powerpoint/2010/main" val="3553271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97F0D54-B65E-6BA3-06C1-B63951AD2BD6}"/>
              </a:ext>
            </a:extLst>
          </p:cNvPr>
          <p:cNvPicPr>
            <a:picLocks noChangeAspect="1"/>
          </p:cNvPicPr>
          <p:nvPr/>
        </p:nvPicPr>
        <p:blipFill>
          <a:blip r:embed="rId3"/>
          <a:stretch>
            <a:fillRect/>
          </a:stretch>
        </p:blipFill>
        <p:spPr>
          <a:xfrm>
            <a:off x="4936417" y="3753145"/>
            <a:ext cx="2622541" cy="26225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33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2">
      <a:majorFont>
        <a:latin typeface="Calibri"/>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4D7F196-9C61-44B6-9257-38A1FA7A2B3A}" vid="{7023CD2D-81B6-4BB7-B338-C0CB8A5C0DA7}"/>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2">
      <a:majorFont>
        <a:latin typeface="Calibri"/>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Mẫu HĐTN 3</Template>
  <TotalTime>44</TotalTime>
  <Words>668</Words>
  <Application>Microsoft Office PowerPoint</Application>
  <PresentationFormat>Widescreen</PresentationFormat>
  <Paragraphs>68</Paragraphs>
  <Slides>30</Slides>
  <Notes>12</Notes>
  <HiddenSlides>0</HiddenSlides>
  <MMClips>4</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30</vt:i4>
      </vt:variant>
    </vt:vector>
  </HeadingPairs>
  <TitlesOfParts>
    <vt:vector size="38" baseType="lpstr">
      <vt:lpstr>Arial</vt:lpstr>
      <vt:lpstr>Calibri</vt:lpstr>
      <vt:lpstr>Calibri Light</vt:lpstr>
      <vt:lpstr>UTM Avo</vt:lpstr>
      <vt:lpstr>Wingdings</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Giới thiệu cảnh quan địa phương</vt:lpstr>
      <vt:lpstr>01</vt:lpstr>
      <vt:lpstr>PowerPoint Presentation</vt:lpstr>
      <vt:lpstr>PowerPoint Presentation</vt:lpstr>
      <vt:lpstr>PowerPoint Presentation</vt:lpstr>
      <vt:lpstr>PowerPoint Presentation</vt:lpstr>
      <vt:lpstr>Sáng tạo bộ sưu tập tranh ảnh về quê hương em</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Ziczac</dc:creator>
  <cp:lastModifiedBy>hung.nv2510hung.nv2510</cp:lastModifiedBy>
  <cp:revision>10</cp:revision>
  <dcterms:created xsi:type="dcterms:W3CDTF">2023-05-08T02:27:45Z</dcterms:created>
  <dcterms:modified xsi:type="dcterms:W3CDTF">2023-08-18T04:09:40Z</dcterms:modified>
</cp:coreProperties>
</file>