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 id="2147483686" r:id="rId3"/>
  </p:sldMasterIdLst>
  <p:notesMasterIdLst>
    <p:notesMasterId r:id="rId33"/>
  </p:notesMasterIdLst>
  <p:sldIdLst>
    <p:sldId id="257" r:id="rId4"/>
    <p:sldId id="268" r:id="rId5"/>
    <p:sldId id="296" r:id="rId6"/>
    <p:sldId id="277" r:id="rId7"/>
    <p:sldId id="256" r:id="rId8"/>
    <p:sldId id="267" r:id="rId9"/>
    <p:sldId id="260" r:id="rId10"/>
    <p:sldId id="272" r:id="rId11"/>
    <p:sldId id="293" r:id="rId12"/>
    <p:sldId id="292" r:id="rId13"/>
    <p:sldId id="297" r:id="rId14"/>
    <p:sldId id="285" r:id="rId15"/>
    <p:sldId id="274" r:id="rId16"/>
    <p:sldId id="286" r:id="rId17"/>
    <p:sldId id="294" r:id="rId18"/>
    <p:sldId id="298" r:id="rId19"/>
    <p:sldId id="259" r:id="rId20"/>
    <p:sldId id="263" r:id="rId21"/>
    <p:sldId id="261" r:id="rId22"/>
    <p:sldId id="283" r:id="rId23"/>
    <p:sldId id="287" r:id="rId24"/>
    <p:sldId id="288" r:id="rId25"/>
    <p:sldId id="289" r:id="rId26"/>
    <p:sldId id="290" r:id="rId27"/>
    <p:sldId id="291" r:id="rId28"/>
    <p:sldId id="295" r:id="rId29"/>
    <p:sldId id="284" r:id="rId30"/>
    <p:sldId id="266" r:id="rId31"/>
    <p:sldId id="299"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11" autoAdjust="0"/>
    <p:restoredTop sz="94628"/>
  </p:normalViewPr>
  <p:slideViewPr>
    <p:cSldViewPr snapToGrid="0">
      <p:cViewPr varScale="1">
        <p:scale>
          <a:sx n="65" d="100"/>
          <a:sy n="65" d="100"/>
        </p:scale>
        <p:origin x="708"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182C43-B0F4-4F15-BFAC-EE04786EF556}" type="datetimeFigureOut">
              <a:rPr lang="en-US" smtClean="0"/>
              <a:t>8/18/2023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7C94BE-0E93-4F85-9972-BC74D23F062C}" type="slidenum">
              <a:rPr lang="en-US" smtClean="0"/>
              <a:t>‹#›</a:t>
            </a:fld>
            <a:endParaRPr lang="en-US"/>
          </a:p>
        </p:txBody>
      </p:sp>
    </p:spTree>
    <p:extLst>
      <p:ext uri="{BB962C8B-B14F-4D97-AF65-F5344CB8AC3E}">
        <p14:creationId xmlns:p14="http://schemas.microsoft.com/office/powerpoint/2010/main" val="2839913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7"/>
        <p:cNvGrpSpPr/>
        <p:nvPr/>
      </p:nvGrpSpPr>
      <p:grpSpPr>
        <a:xfrm>
          <a:off x="0" y="0"/>
          <a:ext cx="0" cy="0"/>
          <a:chOff x="0" y="0"/>
          <a:chExt cx="0" cy="0"/>
        </a:xfrm>
      </p:grpSpPr>
      <p:sp>
        <p:nvSpPr>
          <p:cNvPr id="2318" name="Google Shape;2318;gf114aa7512_1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19" name="Google Shape;2319;gf114aa7512_1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gf09f6a330b_0_12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8" name="Google Shape;1168;gf09f6a330b_0_12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2"/>
        <p:cNvGrpSpPr/>
        <p:nvPr/>
      </p:nvGrpSpPr>
      <p:grpSpPr>
        <a:xfrm>
          <a:off x="0" y="0"/>
          <a:ext cx="0" cy="0"/>
          <a:chOff x="0" y="0"/>
          <a:chExt cx="0" cy="0"/>
        </a:xfrm>
      </p:grpSpPr>
      <p:sp>
        <p:nvSpPr>
          <p:cNvPr id="1363" name="Google Shape;1363;gedac56f28e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64" name="Google Shape;1364;gedac56f28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26"/>
        <p:cNvGrpSpPr/>
        <p:nvPr/>
      </p:nvGrpSpPr>
      <p:grpSpPr>
        <a:xfrm>
          <a:off x="0" y="0"/>
          <a:ext cx="0" cy="0"/>
          <a:chOff x="0" y="0"/>
          <a:chExt cx="0" cy="0"/>
        </a:xfrm>
      </p:grpSpPr>
      <p:sp>
        <p:nvSpPr>
          <p:cNvPr id="2127" name="Google Shape;2127;gedac56f28e_0_148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28" name="Google Shape;2128;gedac56f28e_0_14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GV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khoanh</a:t>
            </a:r>
            <a:r>
              <a:rPr lang="en-US" dirty="0"/>
              <a:t> </a:t>
            </a:r>
            <a:r>
              <a:rPr lang="en-US" dirty="0" err="1"/>
              <a:t>đáp</a:t>
            </a:r>
            <a:r>
              <a:rPr lang="en-US" dirty="0"/>
              <a:t> </a:t>
            </a:r>
            <a:r>
              <a:rPr lang="en-US" dirty="0" err="1"/>
              <a:t>án</a:t>
            </a:r>
            <a:r>
              <a:rPr lang="en-US" dirty="0"/>
              <a:t> </a:t>
            </a:r>
            <a:r>
              <a:rPr lang="en-US" dirty="0" err="1"/>
              <a:t>đúng</a:t>
            </a:r>
            <a:r>
              <a:rPr lang="en-US" dirty="0"/>
              <a:t>.</a:t>
            </a:r>
          </a:p>
        </p:txBody>
      </p:sp>
      <p:sp>
        <p:nvSpPr>
          <p:cNvPr id="4" name="Slide Number Placeholder 3"/>
          <p:cNvSpPr>
            <a:spLocks noGrp="1"/>
          </p:cNvSpPr>
          <p:nvPr>
            <p:ph type="sldNum" sz="quarter" idx="5"/>
          </p:nvPr>
        </p:nvSpPr>
        <p:spPr/>
        <p:txBody>
          <a:bodyPr/>
          <a:lstStyle/>
          <a:p>
            <a:fld id="{D27C94BE-0E93-4F85-9972-BC74D23F062C}" type="slidenum">
              <a:rPr lang="en-US" smtClean="0"/>
              <a:t>22</a:t>
            </a:fld>
            <a:endParaRPr lang="en-US"/>
          </a:p>
        </p:txBody>
      </p:sp>
    </p:spTree>
    <p:extLst>
      <p:ext uri="{BB962C8B-B14F-4D97-AF65-F5344CB8AC3E}">
        <p14:creationId xmlns:p14="http://schemas.microsoft.com/office/powerpoint/2010/main" val="1670830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khoanh</a:t>
            </a:r>
            <a:r>
              <a:rPr lang="en-US" dirty="0"/>
              <a:t> </a:t>
            </a:r>
            <a:r>
              <a:rPr lang="en-US" dirty="0" err="1"/>
              <a:t>đáp</a:t>
            </a:r>
            <a:r>
              <a:rPr lang="en-US" dirty="0"/>
              <a:t> </a:t>
            </a:r>
            <a:r>
              <a:rPr lang="en-US" dirty="0" err="1"/>
              <a:t>án</a:t>
            </a:r>
            <a:r>
              <a:rPr lang="en-US" dirty="0"/>
              <a:t> </a:t>
            </a:r>
            <a:r>
              <a:rPr lang="en-US" dirty="0" err="1"/>
              <a:t>đúng</a:t>
            </a:r>
            <a:r>
              <a:rPr lang="en-US" dirty="0"/>
              <a:t>.</a:t>
            </a:r>
          </a:p>
          <a:p>
            <a:endParaRPr lang="en-US" dirty="0"/>
          </a:p>
        </p:txBody>
      </p:sp>
      <p:sp>
        <p:nvSpPr>
          <p:cNvPr id="4" name="Slide Number Placeholder 3"/>
          <p:cNvSpPr>
            <a:spLocks noGrp="1"/>
          </p:cNvSpPr>
          <p:nvPr>
            <p:ph type="sldNum" sz="quarter" idx="5"/>
          </p:nvPr>
        </p:nvSpPr>
        <p:spPr/>
        <p:txBody>
          <a:bodyPr/>
          <a:lstStyle/>
          <a:p>
            <a:fld id="{D27C94BE-0E93-4F85-9972-BC74D23F062C}" type="slidenum">
              <a:rPr lang="en-US" smtClean="0"/>
              <a:t>23</a:t>
            </a:fld>
            <a:endParaRPr lang="en-US"/>
          </a:p>
        </p:txBody>
      </p:sp>
    </p:spTree>
    <p:extLst>
      <p:ext uri="{BB962C8B-B14F-4D97-AF65-F5344CB8AC3E}">
        <p14:creationId xmlns:p14="http://schemas.microsoft.com/office/powerpoint/2010/main" val="24922742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khoanh</a:t>
            </a:r>
            <a:r>
              <a:rPr lang="en-US" dirty="0"/>
              <a:t> </a:t>
            </a:r>
            <a:r>
              <a:rPr lang="en-US" dirty="0" err="1"/>
              <a:t>đáp</a:t>
            </a:r>
            <a:r>
              <a:rPr lang="en-US" dirty="0"/>
              <a:t> </a:t>
            </a:r>
            <a:r>
              <a:rPr lang="en-US" dirty="0" err="1"/>
              <a:t>án</a:t>
            </a:r>
            <a:r>
              <a:rPr lang="en-US" dirty="0"/>
              <a:t> </a:t>
            </a:r>
            <a:r>
              <a:rPr lang="en-US" dirty="0" err="1"/>
              <a:t>đúng</a:t>
            </a:r>
            <a:r>
              <a:rPr lang="en-US" dirty="0"/>
              <a:t>.</a:t>
            </a:r>
          </a:p>
          <a:p>
            <a:endParaRPr lang="en-US" dirty="0"/>
          </a:p>
        </p:txBody>
      </p:sp>
      <p:sp>
        <p:nvSpPr>
          <p:cNvPr id="4" name="Slide Number Placeholder 3"/>
          <p:cNvSpPr>
            <a:spLocks noGrp="1"/>
          </p:cNvSpPr>
          <p:nvPr>
            <p:ph type="sldNum" sz="quarter" idx="5"/>
          </p:nvPr>
        </p:nvSpPr>
        <p:spPr/>
        <p:txBody>
          <a:bodyPr/>
          <a:lstStyle/>
          <a:p>
            <a:fld id="{D27C94BE-0E93-4F85-9972-BC74D23F062C}" type="slidenum">
              <a:rPr lang="en-US" smtClean="0"/>
              <a:t>24</a:t>
            </a:fld>
            <a:endParaRPr lang="en-US"/>
          </a:p>
        </p:txBody>
      </p:sp>
    </p:spTree>
    <p:extLst>
      <p:ext uri="{BB962C8B-B14F-4D97-AF65-F5344CB8AC3E}">
        <p14:creationId xmlns:p14="http://schemas.microsoft.com/office/powerpoint/2010/main" val="2594490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GV click </a:t>
            </a:r>
            <a:r>
              <a:rPr lang="en-US" dirty="0" err="1"/>
              <a:t>vào</a:t>
            </a:r>
            <a:r>
              <a:rPr lang="en-US" dirty="0"/>
              <a:t> </a:t>
            </a:r>
            <a:r>
              <a:rPr lang="en-US" dirty="0" err="1"/>
              <a:t>vị</a:t>
            </a:r>
            <a:r>
              <a:rPr lang="en-US" dirty="0"/>
              <a:t> </a:t>
            </a:r>
            <a:r>
              <a:rPr lang="en-US" dirty="0" err="1"/>
              <a:t>trí</a:t>
            </a:r>
            <a:r>
              <a:rPr lang="en-US" dirty="0"/>
              <a:t> </a:t>
            </a:r>
            <a:r>
              <a:rPr lang="en-US" dirty="0" err="1"/>
              <a:t>bất</a:t>
            </a:r>
            <a:r>
              <a:rPr lang="en-US" dirty="0"/>
              <a:t> </a:t>
            </a:r>
            <a:r>
              <a:rPr lang="en-US" dirty="0" err="1"/>
              <a:t>kì</a:t>
            </a:r>
            <a:r>
              <a:rPr lang="en-US" dirty="0"/>
              <a:t> </a:t>
            </a:r>
            <a:r>
              <a:rPr lang="en-US" dirty="0" err="1"/>
              <a:t>để</a:t>
            </a:r>
            <a:r>
              <a:rPr lang="en-US" dirty="0"/>
              <a:t> </a:t>
            </a:r>
            <a:r>
              <a:rPr lang="en-US" dirty="0" err="1"/>
              <a:t>khoanh</a:t>
            </a:r>
            <a:r>
              <a:rPr lang="en-US" dirty="0"/>
              <a:t> </a:t>
            </a:r>
            <a:r>
              <a:rPr lang="en-US" dirty="0" err="1"/>
              <a:t>đáp</a:t>
            </a:r>
            <a:r>
              <a:rPr lang="en-US" dirty="0"/>
              <a:t> </a:t>
            </a:r>
            <a:r>
              <a:rPr lang="en-US" dirty="0" err="1"/>
              <a:t>án</a:t>
            </a:r>
            <a:r>
              <a:rPr lang="en-US" dirty="0"/>
              <a:t> </a:t>
            </a:r>
            <a:r>
              <a:rPr lang="en-US" dirty="0" err="1"/>
              <a:t>đúng</a:t>
            </a:r>
            <a:r>
              <a:rPr lang="en-US" dirty="0"/>
              <a:t>.</a:t>
            </a:r>
          </a:p>
          <a:p>
            <a:endParaRPr lang="en-US" dirty="0"/>
          </a:p>
        </p:txBody>
      </p:sp>
      <p:sp>
        <p:nvSpPr>
          <p:cNvPr id="4" name="Slide Number Placeholder 3"/>
          <p:cNvSpPr>
            <a:spLocks noGrp="1"/>
          </p:cNvSpPr>
          <p:nvPr>
            <p:ph type="sldNum" sz="quarter" idx="5"/>
          </p:nvPr>
        </p:nvSpPr>
        <p:spPr/>
        <p:txBody>
          <a:bodyPr/>
          <a:lstStyle/>
          <a:p>
            <a:fld id="{D27C94BE-0E93-4F85-9972-BC74D23F062C}" type="slidenum">
              <a:rPr lang="en-US" smtClean="0"/>
              <a:t>25</a:t>
            </a:fld>
            <a:endParaRPr lang="en-US"/>
          </a:p>
        </p:txBody>
      </p:sp>
    </p:spTree>
    <p:extLst>
      <p:ext uri="{BB962C8B-B14F-4D97-AF65-F5344CB8AC3E}">
        <p14:creationId xmlns:p14="http://schemas.microsoft.com/office/powerpoint/2010/main" val="319851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5"/>
        <p:cNvGrpSpPr/>
        <p:nvPr/>
      </p:nvGrpSpPr>
      <p:grpSpPr>
        <a:xfrm>
          <a:off x="0" y="0"/>
          <a:ext cx="0" cy="0"/>
          <a:chOff x="0" y="0"/>
          <a:chExt cx="0" cy="0"/>
        </a:xfrm>
      </p:grpSpPr>
      <p:sp>
        <p:nvSpPr>
          <p:cNvPr id="1096" name="Google Shape;1096;gf09f6a330b_0_5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7" name="Google Shape;1097;gf09f6a330b_0_5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28853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237125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994636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648692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229492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0CA6D8-5A54-4F8C-8B12-34E44FAD3BF7}" type="datetimeFigureOut">
              <a:rPr lang="en-US" smtClean="0"/>
              <a:t>8/18/2023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650719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0CA6D8-5A54-4F8C-8B12-34E44FAD3BF7}" type="datetimeFigureOut">
              <a:rPr lang="en-US" smtClean="0"/>
              <a:t>8/18/2023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583282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CA6D8-5A54-4F8C-8B12-34E44FAD3BF7}" type="datetimeFigureOut">
              <a:rPr lang="en-US" smtClean="0"/>
              <a:t>8/18/2023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0847845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2352860892"/>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40CA6D8-5A54-4F8C-8B12-34E44FAD3BF7}" type="datetimeFigureOut">
              <a:rPr lang="en-US" smtClean="0"/>
              <a:t>8/18/2023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3066850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1872717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0CA6D8-5A54-4F8C-8B12-34E44FAD3BF7}" type="datetimeFigureOut">
              <a:rPr lang="en-US" smtClean="0"/>
              <a:t>8/18/2023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8FBBE0-168F-4501-A11B-018673D61B28}" type="slidenum">
              <a:rPr lang="en-US" smtClean="0"/>
              <a:t>‹#›</a:t>
            </a:fld>
            <a:endParaRPr lang="en-US"/>
          </a:p>
        </p:txBody>
      </p:sp>
    </p:spTree>
    <p:extLst>
      <p:ext uri="{BB962C8B-B14F-4D97-AF65-F5344CB8AC3E}">
        <p14:creationId xmlns:p14="http://schemas.microsoft.com/office/powerpoint/2010/main" val="18936824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613"/>
        <p:cNvGrpSpPr/>
        <p:nvPr/>
      </p:nvGrpSpPr>
      <p:grpSpPr>
        <a:xfrm>
          <a:off x="0" y="0"/>
          <a:ext cx="0" cy="0"/>
          <a:chOff x="0" y="0"/>
          <a:chExt cx="0" cy="0"/>
        </a:xfrm>
      </p:grpSpPr>
      <p:sp>
        <p:nvSpPr>
          <p:cNvPr id="614" name="Google Shape;614;p19"/>
          <p:cNvSpPr txBox="1">
            <a:spLocks noGrp="1"/>
          </p:cNvSpPr>
          <p:nvPr>
            <p:ph type="title"/>
          </p:nvPr>
        </p:nvSpPr>
        <p:spPr>
          <a:xfrm>
            <a:off x="3877700" y="593367"/>
            <a:ext cx="736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15" name="Google Shape;615;p19"/>
          <p:cNvSpPr txBox="1">
            <a:spLocks noGrp="1"/>
          </p:cNvSpPr>
          <p:nvPr>
            <p:ph type="subTitle" idx="1"/>
          </p:nvPr>
        </p:nvSpPr>
        <p:spPr>
          <a:xfrm>
            <a:off x="3877883" y="2544277"/>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16" name="Google Shape;616;p19"/>
          <p:cNvSpPr txBox="1">
            <a:spLocks noGrp="1"/>
          </p:cNvSpPr>
          <p:nvPr>
            <p:ph type="title" idx="2"/>
          </p:nvPr>
        </p:nvSpPr>
        <p:spPr>
          <a:xfrm>
            <a:off x="3881219" y="2120433"/>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17" name="Google Shape;617;p19"/>
          <p:cNvSpPr txBox="1">
            <a:spLocks noGrp="1"/>
          </p:cNvSpPr>
          <p:nvPr>
            <p:ph type="subTitle" idx="3"/>
          </p:nvPr>
        </p:nvSpPr>
        <p:spPr>
          <a:xfrm>
            <a:off x="3877867" y="4898035"/>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18" name="Google Shape;618;p19"/>
          <p:cNvSpPr txBox="1">
            <a:spLocks noGrp="1"/>
          </p:cNvSpPr>
          <p:nvPr>
            <p:ph type="title" idx="4"/>
          </p:nvPr>
        </p:nvSpPr>
        <p:spPr>
          <a:xfrm>
            <a:off x="3877867" y="4474191"/>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19" name="Google Shape;619;p19"/>
          <p:cNvSpPr txBox="1">
            <a:spLocks noGrp="1"/>
          </p:cNvSpPr>
          <p:nvPr>
            <p:ph type="subTitle" idx="5"/>
          </p:nvPr>
        </p:nvSpPr>
        <p:spPr>
          <a:xfrm>
            <a:off x="8174748" y="2544277"/>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20" name="Google Shape;620;p19"/>
          <p:cNvSpPr txBox="1">
            <a:spLocks noGrp="1"/>
          </p:cNvSpPr>
          <p:nvPr>
            <p:ph type="title" idx="6"/>
          </p:nvPr>
        </p:nvSpPr>
        <p:spPr>
          <a:xfrm>
            <a:off x="8178084" y="2120433"/>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21" name="Google Shape;621;p19"/>
          <p:cNvSpPr txBox="1">
            <a:spLocks noGrp="1"/>
          </p:cNvSpPr>
          <p:nvPr>
            <p:ph type="subTitle" idx="7"/>
          </p:nvPr>
        </p:nvSpPr>
        <p:spPr>
          <a:xfrm>
            <a:off x="8174732" y="4898037"/>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22" name="Google Shape;622;p19"/>
          <p:cNvSpPr txBox="1">
            <a:spLocks noGrp="1"/>
          </p:cNvSpPr>
          <p:nvPr>
            <p:ph type="title" idx="8"/>
          </p:nvPr>
        </p:nvSpPr>
        <p:spPr>
          <a:xfrm>
            <a:off x="8174732" y="4474193"/>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23" name="Google Shape;623;p19"/>
          <p:cNvSpPr/>
          <p:nvPr/>
        </p:nvSpPr>
        <p:spPr>
          <a:xfrm rot="5400000" flipH="1">
            <a:off x="792182" y="3177813"/>
            <a:ext cx="2884124" cy="4468487"/>
          </a:xfrm>
          <a:custGeom>
            <a:avLst/>
            <a:gdLst/>
            <a:ahLst/>
            <a:cxnLst/>
            <a:rect l="l" t="t" r="r" b="b"/>
            <a:pathLst>
              <a:path w="40328" h="61782" extrusionOk="0">
                <a:moveTo>
                  <a:pt x="1" y="0"/>
                </a:moveTo>
                <a:lnTo>
                  <a:pt x="1" y="61782"/>
                </a:lnTo>
                <a:lnTo>
                  <a:pt x="40327" y="61782"/>
                </a:lnTo>
                <a:cubicBezTo>
                  <a:pt x="40280" y="59412"/>
                  <a:pt x="40018" y="57031"/>
                  <a:pt x="39613" y="54697"/>
                </a:cubicBezTo>
                <a:cubicBezTo>
                  <a:pt x="35862" y="33135"/>
                  <a:pt x="20849" y="14931"/>
                  <a:pt x="3096" y="2131"/>
                </a:cubicBezTo>
                <a:cubicBezTo>
                  <a:pt x="2084" y="1405"/>
                  <a:pt x="1049" y="691"/>
                  <a:pt x="1"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4" name="Google Shape;624;p19"/>
          <p:cNvSpPr/>
          <p:nvPr/>
        </p:nvSpPr>
        <p:spPr>
          <a:xfrm rot="10800000">
            <a:off x="9372607" y="83"/>
            <a:ext cx="2819397" cy="2295879"/>
          </a:xfrm>
          <a:custGeom>
            <a:avLst/>
            <a:gdLst/>
            <a:ahLst/>
            <a:cxnLst/>
            <a:rect l="l" t="t" r="r" b="b"/>
            <a:pathLst>
              <a:path w="47781" h="38911" extrusionOk="0">
                <a:moveTo>
                  <a:pt x="1" y="1"/>
                </a:moveTo>
                <a:lnTo>
                  <a:pt x="1" y="38910"/>
                </a:lnTo>
                <a:lnTo>
                  <a:pt x="47781" y="38910"/>
                </a:lnTo>
                <a:cubicBezTo>
                  <a:pt x="47495" y="37696"/>
                  <a:pt x="47030" y="36529"/>
                  <a:pt x="46376" y="35469"/>
                </a:cubicBezTo>
                <a:cubicBezTo>
                  <a:pt x="44161" y="31826"/>
                  <a:pt x="40220" y="29409"/>
                  <a:pt x="36041" y="28516"/>
                </a:cubicBezTo>
                <a:cubicBezTo>
                  <a:pt x="30814" y="27385"/>
                  <a:pt x="24873" y="28290"/>
                  <a:pt x="20515" y="25194"/>
                </a:cubicBezTo>
                <a:cubicBezTo>
                  <a:pt x="17598" y="23134"/>
                  <a:pt x="16039" y="19622"/>
                  <a:pt x="15229" y="16133"/>
                </a:cubicBezTo>
                <a:cubicBezTo>
                  <a:pt x="14443" y="12693"/>
                  <a:pt x="14217" y="8990"/>
                  <a:pt x="12348" y="6001"/>
                </a:cubicBezTo>
                <a:cubicBezTo>
                  <a:pt x="10740" y="3441"/>
                  <a:pt x="8038" y="1667"/>
                  <a:pt x="5132" y="786"/>
                </a:cubicBezTo>
                <a:cubicBezTo>
                  <a:pt x="3466" y="286"/>
                  <a:pt x="1739" y="48"/>
                  <a:pt x="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25" name="Google Shape;625;p19"/>
          <p:cNvGrpSpPr/>
          <p:nvPr/>
        </p:nvGrpSpPr>
        <p:grpSpPr>
          <a:xfrm rot="8287720" flipH="1">
            <a:off x="11033809" y="-313899"/>
            <a:ext cx="825819" cy="1673675"/>
            <a:chOff x="1803775" y="5029925"/>
            <a:chExt cx="655775" cy="1329050"/>
          </a:xfrm>
        </p:grpSpPr>
        <p:sp>
          <p:nvSpPr>
            <p:cNvPr id="626" name="Google Shape;626;p19"/>
            <p:cNvSpPr/>
            <p:nvPr/>
          </p:nvSpPr>
          <p:spPr>
            <a:xfrm>
              <a:off x="1955600" y="5030950"/>
              <a:ext cx="183975" cy="658600"/>
            </a:xfrm>
            <a:custGeom>
              <a:avLst/>
              <a:gdLst/>
              <a:ahLst/>
              <a:cxnLst/>
              <a:rect l="l" t="t" r="r" b="b"/>
              <a:pathLst>
                <a:path w="7359" h="26344" extrusionOk="0">
                  <a:moveTo>
                    <a:pt x="2447" y="1"/>
                  </a:moveTo>
                  <a:cubicBezTo>
                    <a:pt x="2378" y="1"/>
                    <a:pt x="2308" y="6"/>
                    <a:pt x="2238" y="19"/>
                  </a:cubicBezTo>
                  <a:cubicBezTo>
                    <a:pt x="1441" y="138"/>
                    <a:pt x="988" y="959"/>
                    <a:pt x="714" y="1709"/>
                  </a:cubicBezTo>
                  <a:cubicBezTo>
                    <a:pt x="12" y="3769"/>
                    <a:pt x="0" y="6031"/>
                    <a:pt x="655" y="8079"/>
                  </a:cubicBezTo>
                  <a:cubicBezTo>
                    <a:pt x="1107" y="9448"/>
                    <a:pt x="1846" y="10722"/>
                    <a:pt x="2262" y="12103"/>
                  </a:cubicBezTo>
                  <a:cubicBezTo>
                    <a:pt x="3131" y="14925"/>
                    <a:pt x="2631" y="18045"/>
                    <a:pt x="3572" y="20855"/>
                  </a:cubicBezTo>
                  <a:cubicBezTo>
                    <a:pt x="3822" y="21640"/>
                    <a:pt x="5763" y="26343"/>
                    <a:pt x="5763" y="26343"/>
                  </a:cubicBezTo>
                  <a:cubicBezTo>
                    <a:pt x="5763" y="26343"/>
                    <a:pt x="5977" y="23295"/>
                    <a:pt x="6227" y="22533"/>
                  </a:cubicBezTo>
                  <a:cubicBezTo>
                    <a:pt x="6882" y="20462"/>
                    <a:pt x="7358" y="18247"/>
                    <a:pt x="6858" y="16092"/>
                  </a:cubicBezTo>
                  <a:cubicBezTo>
                    <a:pt x="6620" y="15020"/>
                    <a:pt x="6144" y="14008"/>
                    <a:pt x="5834" y="12949"/>
                  </a:cubicBezTo>
                  <a:cubicBezTo>
                    <a:pt x="5120" y="10603"/>
                    <a:pt x="5179" y="8079"/>
                    <a:pt x="5167" y="5626"/>
                  </a:cubicBezTo>
                  <a:cubicBezTo>
                    <a:pt x="5167" y="3841"/>
                    <a:pt x="5036" y="1852"/>
                    <a:pt x="3739" y="614"/>
                  </a:cubicBezTo>
                  <a:cubicBezTo>
                    <a:pt x="3385" y="271"/>
                    <a:pt x="2923" y="1"/>
                    <a:pt x="24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19"/>
            <p:cNvSpPr/>
            <p:nvPr/>
          </p:nvSpPr>
          <p:spPr>
            <a:xfrm>
              <a:off x="2114250" y="5235650"/>
              <a:ext cx="231000" cy="585750"/>
            </a:xfrm>
            <a:custGeom>
              <a:avLst/>
              <a:gdLst/>
              <a:ahLst/>
              <a:cxnLst/>
              <a:rect l="l" t="t" r="r" b="b"/>
              <a:pathLst>
                <a:path w="9240" h="23430" extrusionOk="0">
                  <a:moveTo>
                    <a:pt x="7573" y="1"/>
                  </a:moveTo>
                  <a:cubicBezTo>
                    <a:pt x="7215" y="1"/>
                    <a:pt x="6845" y="121"/>
                    <a:pt x="6549" y="332"/>
                  </a:cubicBezTo>
                  <a:cubicBezTo>
                    <a:pt x="6013" y="701"/>
                    <a:pt x="5667" y="1296"/>
                    <a:pt x="5417" y="1891"/>
                  </a:cubicBezTo>
                  <a:cubicBezTo>
                    <a:pt x="3715" y="5785"/>
                    <a:pt x="4584" y="10476"/>
                    <a:pt x="2643" y="14274"/>
                  </a:cubicBezTo>
                  <a:cubicBezTo>
                    <a:pt x="2286" y="14988"/>
                    <a:pt x="1822" y="15643"/>
                    <a:pt x="1465" y="16369"/>
                  </a:cubicBezTo>
                  <a:cubicBezTo>
                    <a:pt x="857" y="17572"/>
                    <a:pt x="0" y="21299"/>
                    <a:pt x="274" y="23430"/>
                  </a:cubicBezTo>
                  <a:cubicBezTo>
                    <a:pt x="1167" y="21251"/>
                    <a:pt x="2346" y="18858"/>
                    <a:pt x="3548" y="16810"/>
                  </a:cubicBezTo>
                  <a:cubicBezTo>
                    <a:pt x="5834" y="12976"/>
                    <a:pt x="7572" y="8821"/>
                    <a:pt x="8715" y="4511"/>
                  </a:cubicBezTo>
                  <a:cubicBezTo>
                    <a:pt x="9001" y="3451"/>
                    <a:pt x="9239" y="2332"/>
                    <a:pt x="8966" y="1260"/>
                  </a:cubicBezTo>
                  <a:cubicBezTo>
                    <a:pt x="8870" y="879"/>
                    <a:pt x="8692" y="486"/>
                    <a:pt x="8370" y="248"/>
                  </a:cubicBezTo>
                  <a:cubicBezTo>
                    <a:pt x="8142" y="78"/>
                    <a:pt x="7861" y="1"/>
                    <a:pt x="75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19"/>
            <p:cNvSpPr/>
            <p:nvPr/>
          </p:nvSpPr>
          <p:spPr>
            <a:xfrm>
              <a:off x="2142525" y="5476450"/>
              <a:ext cx="239625" cy="558375"/>
            </a:xfrm>
            <a:custGeom>
              <a:avLst/>
              <a:gdLst/>
              <a:ahLst/>
              <a:cxnLst/>
              <a:rect l="l" t="t" r="r" b="b"/>
              <a:pathLst>
                <a:path w="9585" h="22335" extrusionOk="0">
                  <a:moveTo>
                    <a:pt x="8295" y="0"/>
                  </a:moveTo>
                  <a:cubicBezTo>
                    <a:pt x="7885" y="0"/>
                    <a:pt x="7450" y="190"/>
                    <a:pt x="7120" y="475"/>
                  </a:cubicBezTo>
                  <a:cubicBezTo>
                    <a:pt x="5120" y="2201"/>
                    <a:pt x="6096" y="5952"/>
                    <a:pt x="4025" y="7607"/>
                  </a:cubicBezTo>
                  <a:cubicBezTo>
                    <a:pt x="3655" y="7904"/>
                    <a:pt x="3227" y="8095"/>
                    <a:pt x="2882" y="8404"/>
                  </a:cubicBezTo>
                  <a:cubicBezTo>
                    <a:pt x="2048" y="9130"/>
                    <a:pt x="1810" y="10309"/>
                    <a:pt x="1762" y="11428"/>
                  </a:cubicBezTo>
                  <a:cubicBezTo>
                    <a:pt x="1727" y="12524"/>
                    <a:pt x="1822" y="13655"/>
                    <a:pt x="1465" y="14703"/>
                  </a:cubicBezTo>
                  <a:cubicBezTo>
                    <a:pt x="1286" y="15226"/>
                    <a:pt x="1012" y="15703"/>
                    <a:pt x="798" y="16203"/>
                  </a:cubicBezTo>
                  <a:cubicBezTo>
                    <a:pt x="12" y="18048"/>
                    <a:pt x="0" y="20406"/>
                    <a:pt x="417" y="22335"/>
                  </a:cubicBezTo>
                  <a:cubicBezTo>
                    <a:pt x="572" y="19632"/>
                    <a:pt x="2155" y="17393"/>
                    <a:pt x="3477" y="15131"/>
                  </a:cubicBezTo>
                  <a:cubicBezTo>
                    <a:pt x="5156" y="12286"/>
                    <a:pt x="6453" y="9226"/>
                    <a:pt x="7739" y="6178"/>
                  </a:cubicBezTo>
                  <a:cubicBezTo>
                    <a:pt x="8251" y="4940"/>
                    <a:pt x="8775" y="3701"/>
                    <a:pt x="9192" y="2415"/>
                  </a:cubicBezTo>
                  <a:cubicBezTo>
                    <a:pt x="9442" y="1641"/>
                    <a:pt x="9585" y="653"/>
                    <a:pt x="8930" y="189"/>
                  </a:cubicBezTo>
                  <a:cubicBezTo>
                    <a:pt x="8740" y="58"/>
                    <a:pt x="8521" y="0"/>
                    <a:pt x="82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19"/>
            <p:cNvSpPr/>
            <p:nvPr/>
          </p:nvSpPr>
          <p:spPr>
            <a:xfrm>
              <a:off x="2187475" y="5688250"/>
              <a:ext cx="272075" cy="546300"/>
            </a:xfrm>
            <a:custGeom>
              <a:avLst/>
              <a:gdLst/>
              <a:ahLst/>
              <a:cxnLst/>
              <a:rect l="l" t="t" r="r" b="b"/>
              <a:pathLst>
                <a:path w="10883" h="21852" extrusionOk="0">
                  <a:moveTo>
                    <a:pt x="9750" y="1"/>
                  </a:moveTo>
                  <a:cubicBezTo>
                    <a:pt x="9429" y="1"/>
                    <a:pt x="9097" y="124"/>
                    <a:pt x="8823" y="289"/>
                  </a:cubicBezTo>
                  <a:cubicBezTo>
                    <a:pt x="7382" y="1182"/>
                    <a:pt x="6965" y="3075"/>
                    <a:pt x="5941" y="4433"/>
                  </a:cubicBezTo>
                  <a:cubicBezTo>
                    <a:pt x="5417" y="5123"/>
                    <a:pt x="4715" y="5707"/>
                    <a:pt x="4310" y="6481"/>
                  </a:cubicBezTo>
                  <a:cubicBezTo>
                    <a:pt x="3751" y="7588"/>
                    <a:pt x="3881" y="8874"/>
                    <a:pt x="3774" y="10112"/>
                  </a:cubicBezTo>
                  <a:cubicBezTo>
                    <a:pt x="3751" y="10422"/>
                    <a:pt x="3703" y="10743"/>
                    <a:pt x="3560" y="11017"/>
                  </a:cubicBezTo>
                  <a:cubicBezTo>
                    <a:pt x="3358" y="11374"/>
                    <a:pt x="3000" y="11612"/>
                    <a:pt x="2727" y="11898"/>
                  </a:cubicBezTo>
                  <a:cubicBezTo>
                    <a:pt x="1798" y="12850"/>
                    <a:pt x="1655" y="14279"/>
                    <a:pt x="1488" y="15601"/>
                  </a:cubicBezTo>
                  <a:cubicBezTo>
                    <a:pt x="1357" y="16732"/>
                    <a:pt x="1143" y="17851"/>
                    <a:pt x="905" y="18958"/>
                  </a:cubicBezTo>
                  <a:cubicBezTo>
                    <a:pt x="738" y="19673"/>
                    <a:pt x="0" y="21232"/>
                    <a:pt x="369" y="21852"/>
                  </a:cubicBezTo>
                  <a:cubicBezTo>
                    <a:pt x="2941" y="15696"/>
                    <a:pt x="6489" y="10279"/>
                    <a:pt x="9751" y="4457"/>
                  </a:cubicBezTo>
                  <a:cubicBezTo>
                    <a:pt x="10239" y="3576"/>
                    <a:pt x="10716" y="2671"/>
                    <a:pt x="10823" y="1671"/>
                  </a:cubicBezTo>
                  <a:cubicBezTo>
                    <a:pt x="10882" y="1075"/>
                    <a:pt x="10739" y="397"/>
                    <a:pt x="10228" y="111"/>
                  </a:cubicBezTo>
                  <a:cubicBezTo>
                    <a:pt x="10078" y="34"/>
                    <a:pt x="9915" y="1"/>
                    <a:pt x="9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19"/>
            <p:cNvSpPr/>
            <p:nvPr/>
          </p:nvSpPr>
          <p:spPr>
            <a:xfrm>
              <a:off x="1875225" y="5439475"/>
              <a:ext cx="275350" cy="581350"/>
            </a:xfrm>
            <a:custGeom>
              <a:avLst/>
              <a:gdLst/>
              <a:ahLst/>
              <a:cxnLst/>
              <a:rect l="l" t="t" r="r" b="b"/>
              <a:pathLst>
                <a:path w="11014" h="23254" extrusionOk="0">
                  <a:moveTo>
                    <a:pt x="1532" y="0"/>
                  </a:moveTo>
                  <a:cubicBezTo>
                    <a:pt x="1396" y="0"/>
                    <a:pt x="1258" y="23"/>
                    <a:pt x="1120" y="72"/>
                  </a:cubicBezTo>
                  <a:cubicBezTo>
                    <a:pt x="167" y="418"/>
                    <a:pt x="0" y="1668"/>
                    <a:pt x="72" y="2668"/>
                  </a:cubicBezTo>
                  <a:cubicBezTo>
                    <a:pt x="405" y="6859"/>
                    <a:pt x="2215" y="10836"/>
                    <a:pt x="4501" y="14396"/>
                  </a:cubicBezTo>
                  <a:cubicBezTo>
                    <a:pt x="6465" y="17444"/>
                    <a:pt x="8692" y="20456"/>
                    <a:pt x="11014" y="23254"/>
                  </a:cubicBezTo>
                  <a:cubicBezTo>
                    <a:pt x="10966" y="22111"/>
                    <a:pt x="9954" y="20718"/>
                    <a:pt x="9335" y="19801"/>
                  </a:cubicBezTo>
                  <a:cubicBezTo>
                    <a:pt x="8763" y="18968"/>
                    <a:pt x="8132" y="18158"/>
                    <a:pt x="7906" y="17182"/>
                  </a:cubicBezTo>
                  <a:cubicBezTo>
                    <a:pt x="7632" y="15967"/>
                    <a:pt x="8073" y="14598"/>
                    <a:pt x="7454" y="13515"/>
                  </a:cubicBezTo>
                  <a:cubicBezTo>
                    <a:pt x="7001" y="12681"/>
                    <a:pt x="6025" y="12253"/>
                    <a:pt x="5346" y="11586"/>
                  </a:cubicBezTo>
                  <a:cubicBezTo>
                    <a:pt x="4108" y="10371"/>
                    <a:pt x="3858" y="8478"/>
                    <a:pt x="3858" y="6764"/>
                  </a:cubicBezTo>
                  <a:cubicBezTo>
                    <a:pt x="3858" y="5025"/>
                    <a:pt x="4037" y="3240"/>
                    <a:pt x="3406" y="1632"/>
                  </a:cubicBezTo>
                  <a:cubicBezTo>
                    <a:pt x="3089" y="816"/>
                    <a:pt x="2345" y="0"/>
                    <a:pt x="15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19"/>
            <p:cNvSpPr/>
            <p:nvPr/>
          </p:nvSpPr>
          <p:spPr>
            <a:xfrm>
              <a:off x="1803775" y="5791475"/>
              <a:ext cx="395625" cy="436825"/>
            </a:xfrm>
            <a:custGeom>
              <a:avLst/>
              <a:gdLst/>
              <a:ahLst/>
              <a:cxnLst/>
              <a:rect l="l" t="t" r="r" b="b"/>
              <a:pathLst>
                <a:path w="15825" h="17473" extrusionOk="0">
                  <a:moveTo>
                    <a:pt x="1787" y="0"/>
                  </a:moveTo>
                  <a:cubicBezTo>
                    <a:pt x="1712" y="0"/>
                    <a:pt x="1636" y="6"/>
                    <a:pt x="1561" y="18"/>
                  </a:cubicBezTo>
                  <a:cubicBezTo>
                    <a:pt x="489" y="197"/>
                    <a:pt x="1" y="1471"/>
                    <a:pt x="1" y="2566"/>
                  </a:cubicBezTo>
                  <a:cubicBezTo>
                    <a:pt x="13" y="4554"/>
                    <a:pt x="1001" y="6447"/>
                    <a:pt x="2335" y="7924"/>
                  </a:cubicBezTo>
                  <a:cubicBezTo>
                    <a:pt x="3680" y="9388"/>
                    <a:pt x="5347" y="10519"/>
                    <a:pt x="7002" y="11638"/>
                  </a:cubicBezTo>
                  <a:cubicBezTo>
                    <a:pt x="8442" y="12627"/>
                    <a:pt x="9895" y="13591"/>
                    <a:pt x="11371" y="14556"/>
                  </a:cubicBezTo>
                  <a:cubicBezTo>
                    <a:pt x="12752" y="15484"/>
                    <a:pt x="14288" y="16877"/>
                    <a:pt x="15824" y="17473"/>
                  </a:cubicBezTo>
                  <a:cubicBezTo>
                    <a:pt x="15670" y="16258"/>
                    <a:pt x="14824" y="14734"/>
                    <a:pt x="13931" y="13901"/>
                  </a:cubicBezTo>
                  <a:cubicBezTo>
                    <a:pt x="13276" y="13305"/>
                    <a:pt x="12479" y="12901"/>
                    <a:pt x="11836" y="12305"/>
                  </a:cubicBezTo>
                  <a:cubicBezTo>
                    <a:pt x="10395" y="10936"/>
                    <a:pt x="9931" y="8614"/>
                    <a:pt x="8157" y="7721"/>
                  </a:cubicBezTo>
                  <a:cubicBezTo>
                    <a:pt x="7276" y="7293"/>
                    <a:pt x="6180" y="7245"/>
                    <a:pt x="5525" y="6519"/>
                  </a:cubicBezTo>
                  <a:cubicBezTo>
                    <a:pt x="5192" y="6162"/>
                    <a:pt x="5049" y="5673"/>
                    <a:pt x="4894" y="5209"/>
                  </a:cubicBezTo>
                  <a:cubicBezTo>
                    <a:pt x="4644" y="4364"/>
                    <a:pt x="4382" y="3530"/>
                    <a:pt x="4120" y="2685"/>
                  </a:cubicBezTo>
                  <a:cubicBezTo>
                    <a:pt x="3918" y="2030"/>
                    <a:pt x="3728" y="1375"/>
                    <a:pt x="3311" y="840"/>
                  </a:cubicBezTo>
                  <a:cubicBezTo>
                    <a:pt x="2951" y="364"/>
                    <a:pt x="2385" y="0"/>
                    <a:pt x="1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19"/>
            <p:cNvSpPr/>
            <p:nvPr/>
          </p:nvSpPr>
          <p:spPr>
            <a:xfrm>
              <a:off x="2005900" y="5029925"/>
              <a:ext cx="226525" cy="1329050"/>
            </a:xfrm>
            <a:custGeom>
              <a:avLst/>
              <a:gdLst/>
              <a:ahLst/>
              <a:cxnLst/>
              <a:rect l="l" t="t" r="r" b="b"/>
              <a:pathLst>
                <a:path w="9061" h="53162" extrusionOk="0">
                  <a:moveTo>
                    <a:pt x="441" y="0"/>
                  </a:moveTo>
                  <a:lnTo>
                    <a:pt x="0" y="83"/>
                  </a:lnTo>
                  <a:cubicBezTo>
                    <a:pt x="1381" y="6787"/>
                    <a:pt x="2286" y="14180"/>
                    <a:pt x="3239" y="22015"/>
                  </a:cubicBezTo>
                  <a:cubicBezTo>
                    <a:pt x="4548" y="32754"/>
                    <a:pt x="5906" y="43875"/>
                    <a:pt x="8632" y="53161"/>
                  </a:cubicBezTo>
                  <a:lnTo>
                    <a:pt x="9061" y="53042"/>
                  </a:lnTo>
                  <a:cubicBezTo>
                    <a:pt x="6358" y="43779"/>
                    <a:pt x="5001" y="32695"/>
                    <a:pt x="3691" y="21967"/>
                  </a:cubicBezTo>
                  <a:cubicBezTo>
                    <a:pt x="2739" y="14121"/>
                    <a:pt x="1846" y="6727"/>
                    <a:pt x="4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19"/>
            <p:cNvSpPr/>
            <p:nvPr/>
          </p:nvSpPr>
          <p:spPr>
            <a:xfrm>
              <a:off x="2117225" y="5235900"/>
              <a:ext cx="205700" cy="572100"/>
            </a:xfrm>
            <a:custGeom>
              <a:avLst/>
              <a:gdLst/>
              <a:ahLst/>
              <a:cxnLst/>
              <a:rect l="l" t="t" r="r" b="b"/>
              <a:pathLst>
                <a:path w="8228" h="22884" extrusionOk="0">
                  <a:moveTo>
                    <a:pt x="7834" y="0"/>
                  </a:moveTo>
                  <a:cubicBezTo>
                    <a:pt x="6584" y="1989"/>
                    <a:pt x="6037" y="4596"/>
                    <a:pt x="5513" y="7132"/>
                  </a:cubicBezTo>
                  <a:cubicBezTo>
                    <a:pt x="5215" y="8561"/>
                    <a:pt x="4929" y="9906"/>
                    <a:pt x="4548" y="11109"/>
                  </a:cubicBezTo>
                  <a:cubicBezTo>
                    <a:pt x="4024" y="12704"/>
                    <a:pt x="3286" y="14228"/>
                    <a:pt x="2572" y="15716"/>
                  </a:cubicBezTo>
                  <a:cubicBezTo>
                    <a:pt x="1465" y="17967"/>
                    <a:pt x="357" y="20288"/>
                    <a:pt x="0" y="22824"/>
                  </a:cubicBezTo>
                  <a:lnTo>
                    <a:pt x="453" y="22884"/>
                  </a:lnTo>
                  <a:cubicBezTo>
                    <a:pt x="798" y="20419"/>
                    <a:pt x="1917" y="18133"/>
                    <a:pt x="2989" y="15907"/>
                  </a:cubicBezTo>
                  <a:cubicBezTo>
                    <a:pt x="3703" y="14407"/>
                    <a:pt x="4453" y="12859"/>
                    <a:pt x="4977" y="11252"/>
                  </a:cubicBezTo>
                  <a:cubicBezTo>
                    <a:pt x="5382" y="10025"/>
                    <a:pt x="5668" y="8668"/>
                    <a:pt x="5965" y="7239"/>
                  </a:cubicBezTo>
                  <a:cubicBezTo>
                    <a:pt x="6477" y="4751"/>
                    <a:pt x="7001" y="2179"/>
                    <a:pt x="8227" y="250"/>
                  </a:cubicBezTo>
                  <a:lnTo>
                    <a:pt x="783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19"/>
            <p:cNvSpPr/>
            <p:nvPr/>
          </p:nvSpPr>
          <p:spPr>
            <a:xfrm>
              <a:off x="2144900" y="5476700"/>
              <a:ext cx="224750" cy="525675"/>
            </a:xfrm>
            <a:custGeom>
              <a:avLst/>
              <a:gdLst/>
              <a:ahLst/>
              <a:cxnLst/>
              <a:rect l="l" t="t" r="r" b="b"/>
              <a:pathLst>
                <a:path w="8990" h="21027" extrusionOk="0">
                  <a:moveTo>
                    <a:pt x="8680" y="0"/>
                  </a:moveTo>
                  <a:cubicBezTo>
                    <a:pt x="7239" y="1358"/>
                    <a:pt x="6096" y="3620"/>
                    <a:pt x="5715" y="5930"/>
                  </a:cubicBezTo>
                  <a:cubicBezTo>
                    <a:pt x="5692" y="6084"/>
                    <a:pt x="5680" y="6251"/>
                    <a:pt x="5644" y="6418"/>
                  </a:cubicBezTo>
                  <a:cubicBezTo>
                    <a:pt x="5442" y="7692"/>
                    <a:pt x="5227" y="9001"/>
                    <a:pt x="4513" y="10049"/>
                  </a:cubicBezTo>
                  <a:cubicBezTo>
                    <a:pt x="4394" y="10216"/>
                    <a:pt x="4275" y="10371"/>
                    <a:pt x="4144" y="10537"/>
                  </a:cubicBezTo>
                  <a:cubicBezTo>
                    <a:pt x="3918" y="10823"/>
                    <a:pt x="3679" y="11121"/>
                    <a:pt x="3513" y="11442"/>
                  </a:cubicBezTo>
                  <a:cubicBezTo>
                    <a:pt x="3263" y="11918"/>
                    <a:pt x="3168" y="12442"/>
                    <a:pt x="3084" y="12954"/>
                  </a:cubicBezTo>
                  <a:cubicBezTo>
                    <a:pt x="3037" y="13157"/>
                    <a:pt x="3013" y="13395"/>
                    <a:pt x="2953" y="13609"/>
                  </a:cubicBezTo>
                  <a:cubicBezTo>
                    <a:pt x="2703" y="14621"/>
                    <a:pt x="2144" y="15574"/>
                    <a:pt x="1632" y="16479"/>
                  </a:cubicBezTo>
                  <a:cubicBezTo>
                    <a:pt x="1513" y="16705"/>
                    <a:pt x="1370" y="16907"/>
                    <a:pt x="1251" y="17133"/>
                  </a:cubicBezTo>
                  <a:cubicBezTo>
                    <a:pt x="679" y="18193"/>
                    <a:pt x="0" y="19586"/>
                    <a:pt x="143" y="21027"/>
                  </a:cubicBezTo>
                  <a:lnTo>
                    <a:pt x="584" y="20967"/>
                  </a:lnTo>
                  <a:cubicBezTo>
                    <a:pt x="477" y="19658"/>
                    <a:pt x="1060" y="18395"/>
                    <a:pt x="1655" y="17336"/>
                  </a:cubicBezTo>
                  <a:cubicBezTo>
                    <a:pt x="1774" y="17133"/>
                    <a:pt x="1905" y="16907"/>
                    <a:pt x="2025" y="16705"/>
                  </a:cubicBezTo>
                  <a:cubicBezTo>
                    <a:pt x="2572" y="15764"/>
                    <a:pt x="3132" y="14800"/>
                    <a:pt x="3394" y="13704"/>
                  </a:cubicBezTo>
                  <a:cubicBezTo>
                    <a:pt x="3441" y="13490"/>
                    <a:pt x="3489" y="13252"/>
                    <a:pt x="3525" y="13026"/>
                  </a:cubicBezTo>
                  <a:cubicBezTo>
                    <a:pt x="3620" y="12538"/>
                    <a:pt x="3715" y="12073"/>
                    <a:pt x="3918" y="11657"/>
                  </a:cubicBezTo>
                  <a:cubicBezTo>
                    <a:pt x="4060" y="11371"/>
                    <a:pt x="4275" y="11109"/>
                    <a:pt x="4501" y="10835"/>
                  </a:cubicBezTo>
                  <a:cubicBezTo>
                    <a:pt x="4632" y="10668"/>
                    <a:pt x="4763" y="10514"/>
                    <a:pt x="4882" y="10335"/>
                  </a:cubicBezTo>
                  <a:cubicBezTo>
                    <a:pt x="5680" y="9192"/>
                    <a:pt x="5882" y="7835"/>
                    <a:pt x="6096" y="6501"/>
                  </a:cubicBezTo>
                  <a:cubicBezTo>
                    <a:pt x="6120" y="6346"/>
                    <a:pt x="6132" y="6180"/>
                    <a:pt x="6168" y="6013"/>
                  </a:cubicBezTo>
                  <a:cubicBezTo>
                    <a:pt x="6537" y="3810"/>
                    <a:pt x="7609" y="1643"/>
                    <a:pt x="8990" y="346"/>
                  </a:cubicBezTo>
                  <a:lnTo>
                    <a:pt x="868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19"/>
            <p:cNvSpPr/>
            <p:nvPr/>
          </p:nvSpPr>
          <p:spPr>
            <a:xfrm>
              <a:off x="1821950" y="5686250"/>
              <a:ext cx="624500" cy="553650"/>
            </a:xfrm>
            <a:custGeom>
              <a:avLst/>
              <a:gdLst/>
              <a:ahLst/>
              <a:cxnLst/>
              <a:rect l="l" t="t" r="r" b="b"/>
              <a:pathLst>
                <a:path w="24980" h="22146" extrusionOk="0">
                  <a:moveTo>
                    <a:pt x="24694" y="0"/>
                  </a:moveTo>
                  <a:cubicBezTo>
                    <a:pt x="23420" y="1012"/>
                    <a:pt x="22610" y="2810"/>
                    <a:pt x="22241" y="3798"/>
                  </a:cubicBezTo>
                  <a:cubicBezTo>
                    <a:pt x="22110" y="4120"/>
                    <a:pt x="22003" y="4453"/>
                    <a:pt x="21884" y="4775"/>
                  </a:cubicBezTo>
                  <a:cubicBezTo>
                    <a:pt x="21539" y="5739"/>
                    <a:pt x="21193" y="6727"/>
                    <a:pt x="20681" y="7608"/>
                  </a:cubicBezTo>
                  <a:cubicBezTo>
                    <a:pt x="20455" y="7977"/>
                    <a:pt x="20181" y="8335"/>
                    <a:pt x="19931" y="8692"/>
                  </a:cubicBezTo>
                  <a:cubicBezTo>
                    <a:pt x="19586" y="9168"/>
                    <a:pt x="19229" y="9668"/>
                    <a:pt x="18955" y="10204"/>
                  </a:cubicBezTo>
                  <a:cubicBezTo>
                    <a:pt x="18610" y="10883"/>
                    <a:pt x="18395" y="11609"/>
                    <a:pt x="18193" y="12323"/>
                  </a:cubicBezTo>
                  <a:cubicBezTo>
                    <a:pt x="18062" y="12788"/>
                    <a:pt x="17919" y="13276"/>
                    <a:pt x="17740" y="13716"/>
                  </a:cubicBezTo>
                  <a:cubicBezTo>
                    <a:pt x="17550" y="14216"/>
                    <a:pt x="17312" y="14693"/>
                    <a:pt x="17086" y="15145"/>
                  </a:cubicBezTo>
                  <a:cubicBezTo>
                    <a:pt x="16931" y="15466"/>
                    <a:pt x="16764" y="15800"/>
                    <a:pt x="16609" y="16133"/>
                  </a:cubicBezTo>
                  <a:cubicBezTo>
                    <a:pt x="16216" y="17026"/>
                    <a:pt x="15919" y="17979"/>
                    <a:pt x="15633" y="18884"/>
                  </a:cubicBezTo>
                  <a:lnTo>
                    <a:pt x="14883" y="21265"/>
                  </a:lnTo>
                  <a:cubicBezTo>
                    <a:pt x="14740" y="21122"/>
                    <a:pt x="14585" y="20967"/>
                    <a:pt x="14442" y="20800"/>
                  </a:cubicBezTo>
                  <a:cubicBezTo>
                    <a:pt x="13311" y="19634"/>
                    <a:pt x="12025" y="18324"/>
                    <a:pt x="10799" y="17407"/>
                  </a:cubicBezTo>
                  <a:lnTo>
                    <a:pt x="10466" y="17169"/>
                  </a:lnTo>
                  <a:cubicBezTo>
                    <a:pt x="9847" y="16717"/>
                    <a:pt x="9204" y="16252"/>
                    <a:pt x="8680" y="15681"/>
                  </a:cubicBezTo>
                  <a:cubicBezTo>
                    <a:pt x="8489" y="15466"/>
                    <a:pt x="8299" y="15205"/>
                    <a:pt x="8096" y="14966"/>
                  </a:cubicBezTo>
                  <a:cubicBezTo>
                    <a:pt x="7858" y="14669"/>
                    <a:pt x="7620" y="14371"/>
                    <a:pt x="7358" y="14097"/>
                  </a:cubicBezTo>
                  <a:cubicBezTo>
                    <a:pt x="6930" y="13657"/>
                    <a:pt x="6418" y="13300"/>
                    <a:pt x="5929" y="12966"/>
                  </a:cubicBezTo>
                  <a:cubicBezTo>
                    <a:pt x="5739" y="12823"/>
                    <a:pt x="5537" y="12692"/>
                    <a:pt x="5358" y="12561"/>
                  </a:cubicBezTo>
                  <a:cubicBezTo>
                    <a:pt x="2822" y="10680"/>
                    <a:pt x="929" y="7561"/>
                    <a:pt x="453" y="4418"/>
                  </a:cubicBezTo>
                  <a:lnTo>
                    <a:pt x="0" y="4489"/>
                  </a:lnTo>
                  <a:cubicBezTo>
                    <a:pt x="512" y="7739"/>
                    <a:pt x="2465" y="10978"/>
                    <a:pt x="5096" y="12930"/>
                  </a:cubicBezTo>
                  <a:cubicBezTo>
                    <a:pt x="5287" y="13085"/>
                    <a:pt x="5477" y="13216"/>
                    <a:pt x="5679" y="13347"/>
                  </a:cubicBezTo>
                  <a:cubicBezTo>
                    <a:pt x="6180" y="13704"/>
                    <a:pt x="6644" y="14038"/>
                    <a:pt x="7049" y="14431"/>
                  </a:cubicBezTo>
                  <a:cubicBezTo>
                    <a:pt x="7299" y="14693"/>
                    <a:pt x="7501" y="14966"/>
                    <a:pt x="7739" y="15264"/>
                  </a:cubicBezTo>
                  <a:cubicBezTo>
                    <a:pt x="7942" y="15526"/>
                    <a:pt x="8132" y="15776"/>
                    <a:pt x="8358" y="16014"/>
                  </a:cubicBezTo>
                  <a:cubicBezTo>
                    <a:pt x="8906" y="16621"/>
                    <a:pt x="9573" y="17098"/>
                    <a:pt x="10216" y="17562"/>
                  </a:cubicBezTo>
                  <a:lnTo>
                    <a:pt x="10537" y="17800"/>
                  </a:lnTo>
                  <a:cubicBezTo>
                    <a:pt x="11752" y="18681"/>
                    <a:pt x="13014" y="19991"/>
                    <a:pt x="14133" y="21134"/>
                  </a:cubicBezTo>
                  <a:cubicBezTo>
                    <a:pt x="14371" y="21396"/>
                    <a:pt x="14609" y="21634"/>
                    <a:pt x="14847" y="21872"/>
                  </a:cubicBezTo>
                  <a:lnTo>
                    <a:pt x="15109" y="22146"/>
                  </a:lnTo>
                  <a:lnTo>
                    <a:pt x="16097" y="18991"/>
                  </a:lnTo>
                  <a:cubicBezTo>
                    <a:pt x="16371" y="18074"/>
                    <a:pt x="16657" y="17157"/>
                    <a:pt x="17050" y="16276"/>
                  </a:cubicBezTo>
                  <a:cubicBezTo>
                    <a:pt x="17193" y="15955"/>
                    <a:pt x="17348" y="15621"/>
                    <a:pt x="17502" y="15312"/>
                  </a:cubicBezTo>
                  <a:cubicBezTo>
                    <a:pt x="17740" y="14835"/>
                    <a:pt x="17979" y="14347"/>
                    <a:pt x="18181" y="13835"/>
                  </a:cubicBezTo>
                  <a:cubicBezTo>
                    <a:pt x="18360" y="13383"/>
                    <a:pt x="18502" y="12883"/>
                    <a:pt x="18633" y="12407"/>
                  </a:cubicBezTo>
                  <a:cubicBezTo>
                    <a:pt x="18836" y="11728"/>
                    <a:pt x="19038" y="11025"/>
                    <a:pt x="19372" y="10383"/>
                  </a:cubicBezTo>
                  <a:cubicBezTo>
                    <a:pt x="19634" y="9871"/>
                    <a:pt x="19979" y="9394"/>
                    <a:pt x="20324" y="8930"/>
                  </a:cubicBezTo>
                  <a:cubicBezTo>
                    <a:pt x="20574" y="8573"/>
                    <a:pt x="20836" y="8204"/>
                    <a:pt x="21074" y="7811"/>
                  </a:cubicBezTo>
                  <a:cubicBezTo>
                    <a:pt x="21634" y="6906"/>
                    <a:pt x="21991" y="5894"/>
                    <a:pt x="22324" y="4906"/>
                  </a:cubicBezTo>
                  <a:cubicBezTo>
                    <a:pt x="22432" y="4584"/>
                    <a:pt x="22551" y="4275"/>
                    <a:pt x="22670" y="3941"/>
                  </a:cubicBezTo>
                  <a:cubicBezTo>
                    <a:pt x="23015" y="3001"/>
                    <a:pt x="23789" y="1298"/>
                    <a:pt x="24979" y="357"/>
                  </a:cubicBezTo>
                  <a:lnTo>
                    <a:pt x="24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19"/>
            <p:cNvSpPr/>
            <p:nvPr/>
          </p:nvSpPr>
          <p:spPr>
            <a:xfrm>
              <a:off x="1896650" y="5436500"/>
              <a:ext cx="263450" cy="569750"/>
            </a:xfrm>
            <a:custGeom>
              <a:avLst/>
              <a:gdLst/>
              <a:ahLst/>
              <a:cxnLst/>
              <a:rect l="l" t="t" r="r" b="b"/>
              <a:pathLst>
                <a:path w="10538" h="22790" extrusionOk="0">
                  <a:moveTo>
                    <a:pt x="322" y="1"/>
                  </a:moveTo>
                  <a:lnTo>
                    <a:pt x="322" y="1"/>
                  </a:lnTo>
                  <a:cubicBezTo>
                    <a:pt x="1" y="1382"/>
                    <a:pt x="215" y="2751"/>
                    <a:pt x="501" y="4275"/>
                  </a:cubicBezTo>
                  <a:cubicBezTo>
                    <a:pt x="977" y="6895"/>
                    <a:pt x="1572" y="9657"/>
                    <a:pt x="3037" y="11955"/>
                  </a:cubicBezTo>
                  <a:cubicBezTo>
                    <a:pt x="3239" y="12252"/>
                    <a:pt x="3442" y="12550"/>
                    <a:pt x="3656" y="12848"/>
                  </a:cubicBezTo>
                  <a:cubicBezTo>
                    <a:pt x="3954" y="13253"/>
                    <a:pt x="4239" y="13669"/>
                    <a:pt x="4489" y="14098"/>
                  </a:cubicBezTo>
                  <a:cubicBezTo>
                    <a:pt x="4763" y="14586"/>
                    <a:pt x="5013" y="15110"/>
                    <a:pt x="5227" y="15634"/>
                  </a:cubicBezTo>
                  <a:cubicBezTo>
                    <a:pt x="5347" y="15932"/>
                    <a:pt x="5489" y="16241"/>
                    <a:pt x="5632" y="16539"/>
                  </a:cubicBezTo>
                  <a:cubicBezTo>
                    <a:pt x="6763" y="18908"/>
                    <a:pt x="8514" y="20885"/>
                    <a:pt x="10204" y="22790"/>
                  </a:cubicBezTo>
                  <a:lnTo>
                    <a:pt x="10538" y="22480"/>
                  </a:lnTo>
                  <a:cubicBezTo>
                    <a:pt x="8871" y="20599"/>
                    <a:pt x="7144" y="18646"/>
                    <a:pt x="6049" y="16348"/>
                  </a:cubicBezTo>
                  <a:lnTo>
                    <a:pt x="5644" y="15455"/>
                  </a:lnTo>
                  <a:cubicBezTo>
                    <a:pt x="5418" y="14931"/>
                    <a:pt x="5180" y="14384"/>
                    <a:pt x="4882" y="13872"/>
                  </a:cubicBezTo>
                  <a:cubicBezTo>
                    <a:pt x="4632" y="13407"/>
                    <a:pt x="4335" y="12991"/>
                    <a:pt x="4037" y="12574"/>
                  </a:cubicBezTo>
                  <a:cubicBezTo>
                    <a:pt x="3834" y="12300"/>
                    <a:pt x="3620" y="12002"/>
                    <a:pt x="3430" y="11705"/>
                  </a:cubicBezTo>
                  <a:cubicBezTo>
                    <a:pt x="2001" y="9466"/>
                    <a:pt x="1417" y="6776"/>
                    <a:pt x="941" y="4180"/>
                  </a:cubicBezTo>
                  <a:cubicBezTo>
                    <a:pt x="679" y="2716"/>
                    <a:pt x="477" y="1382"/>
                    <a:pt x="763" y="108"/>
                  </a:cubicBezTo>
                  <a:lnTo>
                    <a:pt x="3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37" name="Google Shape;637;p19"/>
          <p:cNvSpPr/>
          <p:nvPr/>
        </p:nvSpPr>
        <p:spPr>
          <a:xfrm rot="-2841006" flipH="1">
            <a:off x="11556095" y="1361368"/>
            <a:ext cx="171269" cy="36318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38" name="Google Shape;638;p19"/>
          <p:cNvGrpSpPr/>
          <p:nvPr/>
        </p:nvGrpSpPr>
        <p:grpSpPr>
          <a:xfrm rot="-7738946" flipH="1">
            <a:off x="2590655" y="-78385"/>
            <a:ext cx="644584" cy="907823"/>
            <a:chOff x="1554950" y="3841075"/>
            <a:chExt cx="389950" cy="549200"/>
          </a:xfrm>
        </p:grpSpPr>
        <p:sp>
          <p:nvSpPr>
            <p:cNvPr id="639" name="Google Shape;639;p19"/>
            <p:cNvSpPr/>
            <p:nvPr/>
          </p:nvSpPr>
          <p:spPr>
            <a:xfrm>
              <a:off x="1554950" y="3875950"/>
              <a:ext cx="148550" cy="242200"/>
            </a:xfrm>
            <a:custGeom>
              <a:avLst/>
              <a:gdLst/>
              <a:ahLst/>
              <a:cxnLst/>
              <a:rect l="l" t="t" r="r" b="b"/>
              <a:pathLst>
                <a:path w="5942" h="9688" extrusionOk="0">
                  <a:moveTo>
                    <a:pt x="2057" y="0"/>
                  </a:moveTo>
                  <a:cubicBezTo>
                    <a:pt x="1465" y="0"/>
                    <a:pt x="885" y="319"/>
                    <a:pt x="465" y="1058"/>
                  </a:cubicBezTo>
                  <a:cubicBezTo>
                    <a:pt x="131" y="1642"/>
                    <a:pt x="24" y="2332"/>
                    <a:pt x="12" y="2999"/>
                  </a:cubicBezTo>
                  <a:cubicBezTo>
                    <a:pt x="0" y="5737"/>
                    <a:pt x="1715" y="8416"/>
                    <a:pt x="4191" y="9547"/>
                  </a:cubicBezTo>
                  <a:cubicBezTo>
                    <a:pt x="4357" y="9620"/>
                    <a:pt x="4540" y="9687"/>
                    <a:pt x="4712" y="9687"/>
                  </a:cubicBezTo>
                  <a:cubicBezTo>
                    <a:pt x="4824" y="9687"/>
                    <a:pt x="4931" y="9658"/>
                    <a:pt x="5025" y="9583"/>
                  </a:cubicBezTo>
                  <a:cubicBezTo>
                    <a:pt x="5132" y="9512"/>
                    <a:pt x="5203" y="9393"/>
                    <a:pt x="5263" y="9262"/>
                  </a:cubicBezTo>
                  <a:cubicBezTo>
                    <a:pt x="5941" y="7845"/>
                    <a:pt x="5656" y="6178"/>
                    <a:pt x="5299" y="4642"/>
                  </a:cubicBezTo>
                  <a:cubicBezTo>
                    <a:pt x="5013" y="3440"/>
                    <a:pt x="4668" y="2237"/>
                    <a:pt x="3989" y="1213"/>
                  </a:cubicBezTo>
                  <a:cubicBezTo>
                    <a:pt x="3501" y="464"/>
                    <a:pt x="2770" y="0"/>
                    <a:pt x="2057"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19"/>
            <p:cNvSpPr/>
            <p:nvPr/>
          </p:nvSpPr>
          <p:spPr>
            <a:xfrm>
              <a:off x="1717175" y="3964725"/>
              <a:ext cx="227725" cy="190050"/>
            </a:xfrm>
            <a:custGeom>
              <a:avLst/>
              <a:gdLst/>
              <a:ahLst/>
              <a:cxnLst/>
              <a:rect l="l" t="t" r="r" b="b"/>
              <a:pathLst>
                <a:path w="9109" h="7602" extrusionOk="0">
                  <a:moveTo>
                    <a:pt x="7160" y="0"/>
                  </a:moveTo>
                  <a:cubicBezTo>
                    <a:pt x="5976" y="0"/>
                    <a:pt x="4647" y="949"/>
                    <a:pt x="3858" y="1555"/>
                  </a:cubicBezTo>
                  <a:cubicBezTo>
                    <a:pt x="2334" y="2746"/>
                    <a:pt x="1084" y="4270"/>
                    <a:pt x="238" y="6008"/>
                  </a:cubicBezTo>
                  <a:cubicBezTo>
                    <a:pt x="119" y="6246"/>
                    <a:pt x="0" y="6497"/>
                    <a:pt x="60" y="6770"/>
                  </a:cubicBezTo>
                  <a:cubicBezTo>
                    <a:pt x="119" y="7032"/>
                    <a:pt x="345" y="7247"/>
                    <a:pt x="584" y="7378"/>
                  </a:cubicBezTo>
                  <a:cubicBezTo>
                    <a:pt x="882" y="7539"/>
                    <a:pt x="1202" y="7602"/>
                    <a:pt x="1530" y="7602"/>
                  </a:cubicBezTo>
                  <a:cubicBezTo>
                    <a:pt x="2000" y="7602"/>
                    <a:pt x="2485" y="7472"/>
                    <a:pt x="2941" y="7318"/>
                  </a:cubicBezTo>
                  <a:cubicBezTo>
                    <a:pt x="4429" y="6818"/>
                    <a:pt x="5822" y="6044"/>
                    <a:pt x="7037" y="5044"/>
                  </a:cubicBezTo>
                  <a:cubicBezTo>
                    <a:pt x="8108" y="4163"/>
                    <a:pt x="9108" y="2913"/>
                    <a:pt x="8930" y="1544"/>
                  </a:cubicBezTo>
                  <a:cubicBezTo>
                    <a:pt x="8894" y="1222"/>
                    <a:pt x="8775" y="889"/>
                    <a:pt x="8561" y="639"/>
                  </a:cubicBezTo>
                  <a:cubicBezTo>
                    <a:pt x="8158" y="178"/>
                    <a:pt x="7672" y="0"/>
                    <a:pt x="7160"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19"/>
            <p:cNvSpPr/>
            <p:nvPr/>
          </p:nvSpPr>
          <p:spPr>
            <a:xfrm>
              <a:off x="1621025" y="3841075"/>
              <a:ext cx="134850" cy="284400"/>
            </a:xfrm>
            <a:custGeom>
              <a:avLst/>
              <a:gdLst/>
              <a:ahLst/>
              <a:cxnLst/>
              <a:rect l="l" t="t" r="r" b="b"/>
              <a:pathLst>
                <a:path w="5394" h="11376" extrusionOk="0">
                  <a:moveTo>
                    <a:pt x="2755" y="0"/>
                  </a:moveTo>
                  <a:cubicBezTo>
                    <a:pt x="2745" y="0"/>
                    <a:pt x="2736" y="1"/>
                    <a:pt x="2727" y="1"/>
                  </a:cubicBezTo>
                  <a:cubicBezTo>
                    <a:pt x="2132" y="13"/>
                    <a:pt x="1584" y="358"/>
                    <a:pt x="1215" y="810"/>
                  </a:cubicBezTo>
                  <a:cubicBezTo>
                    <a:pt x="834" y="1263"/>
                    <a:pt x="631" y="1834"/>
                    <a:pt x="477" y="2406"/>
                  </a:cubicBezTo>
                  <a:cubicBezTo>
                    <a:pt x="0" y="4275"/>
                    <a:pt x="203" y="6263"/>
                    <a:pt x="810" y="8085"/>
                  </a:cubicBezTo>
                  <a:cubicBezTo>
                    <a:pt x="1167" y="9168"/>
                    <a:pt x="1703" y="10240"/>
                    <a:pt x="2548" y="11014"/>
                  </a:cubicBezTo>
                  <a:cubicBezTo>
                    <a:pt x="2757" y="11189"/>
                    <a:pt x="2986" y="11375"/>
                    <a:pt x="3253" y="11375"/>
                  </a:cubicBezTo>
                  <a:cubicBezTo>
                    <a:pt x="3276" y="11375"/>
                    <a:pt x="3299" y="11374"/>
                    <a:pt x="3322" y="11371"/>
                  </a:cubicBezTo>
                  <a:cubicBezTo>
                    <a:pt x="3787" y="11323"/>
                    <a:pt x="4013" y="10788"/>
                    <a:pt x="4132" y="10347"/>
                  </a:cubicBezTo>
                  <a:cubicBezTo>
                    <a:pt x="4703" y="8156"/>
                    <a:pt x="4977" y="5942"/>
                    <a:pt x="5227" y="3703"/>
                  </a:cubicBezTo>
                  <a:cubicBezTo>
                    <a:pt x="5393" y="2258"/>
                    <a:pt x="4510" y="0"/>
                    <a:pt x="2755"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19"/>
            <p:cNvSpPr/>
            <p:nvPr/>
          </p:nvSpPr>
          <p:spPr>
            <a:xfrm>
              <a:off x="1653175" y="3854550"/>
              <a:ext cx="229525" cy="291100"/>
            </a:xfrm>
            <a:custGeom>
              <a:avLst/>
              <a:gdLst/>
              <a:ahLst/>
              <a:cxnLst/>
              <a:rect l="l" t="t" r="r" b="b"/>
              <a:pathLst>
                <a:path w="9181" h="11644" extrusionOk="0">
                  <a:moveTo>
                    <a:pt x="6145" y="0"/>
                  </a:moveTo>
                  <a:cubicBezTo>
                    <a:pt x="5827" y="0"/>
                    <a:pt x="5508" y="43"/>
                    <a:pt x="5203" y="128"/>
                  </a:cubicBezTo>
                  <a:cubicBezTo>
                    <a:pt x="3929" y="474"/>
                    <a:pt x="2905" y="1414"/>
                    <a:pt x="2084" y="2438"/>
                  </a:cubicBezTo>
                  <a:cubicBezTo>
                    <a:pt x="977" y="3819"/>
                    <a:pt x="143" y="5462"/>
                    <a:pt x="60" y="7213"/>
                  </a:cubicBezTo>
                  <a:cubicBezTo>
                    <a:pt x="0" y="8665"/>
                    <a:pt x="500" y="10368"/>
                    <a:pt x="1667" y="11296"/>
                  </a:cubicBezTo>
                  <a:cubicBezTo>
                    <a:pt x="1986" y="11544"/>
                    <a:pt x="2376" y="11644"/>
                    <a:pt x="2789" y="11644"/>
                  </a:cubicBezTo>
                  <a:cubicBezTo>
                    <a:pt x="3686" y="11644"/>
                    <a:pt x="4691" y="11173"/>
                    <a:pt x="5311" y="10725"/>
                  </a:cubicBezTo>
                  <a:cubicBezTo>
                    <a:pt x="6096" y="10165"/>
                    <a:pt x="6715" y="9380"/>
                    <a:pt x="7251" y="8570"/>
                  </a:cubicBezTo>
                  <a:cubicBezTo>
                    <a:pt x="8323" y="6951"/>
                    <a:pt x="9180" y="5105"/>
                    <a:pt x="9168" y="3164"/>
                  </a:cubicBezTo>
                  <a:cubicBezTo>
                    <a:pt x="9168" y="2510"/>
                    <a:pt x="9049" y="1831"/>
                    <a:pt x="8704" y="1283"/>
                  </a:cubicBezTo>
                  <a:cubicBezTo>
                    <a:pt x="8169" y="432"/>
                    <a:pt x="7159" y="0"/>
                    <a:pt x="6145"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19"/>
            <p:cNvSpPr/>
            <p:nvPr/>
          </p:nvSpPr>
          <p:spPr>
            <a:xfrm>
              <a:off x="1559700" y="4092300"/>
              <a:ext cx="161950" cy="62975"/>
            </a:xfrm>
            <a:custGeom>
              <a:avLst/>
              <a:gdLst/>
              <a:ahLst/>
              <a:cxnLst/>
              <a:rect l="l" t="t" r="r" b="b"/>
              <a:pathLst>
                <a:path w="6478" h="2519" extrusionOk="0">
                  <a:moveTo>
                    <a:pt x="1" y="0"/>
                  </a:moveTo>
                  <a:lnTo>
                    <a:pt x="1" y="0"/>
                  </a:lnTo>
                  <a:cubicBezTo>
                    <a:pt x="287" y="977"/>
                    <a:pt x="870" y="1965"/>
                    <a:pt x="1822" y="2334"/>
                  </a:cubicBezTo>
                  <a:cubicBezTo>
                    <a:pt x="2180" y="2469"/>
                    <a:pt x="2556" y="2518"/>
                    <a:pt x="2940" y="2518"/>
                  </a:cubicBezTo>
                  <a:cubicBezTo>
                    <a:pt x="3603" y="2518"/>
                    <a:pt x="4290" y="2373"/>
                    <a:pt x="4954" y="2275"/>
                  </a:cubicBezTo>
                  <a:cubicBezTo>
                    <a:pt x="5192" y="2239"/>
                    <a:pt x="5487" y="2182"/>
                    <a:pt x="5765" y="2182"/>
                  </a:cubicBezTo>
                  <a:cubicBezTo>
                    <a:pt x="6043" y="2182"/>
                    <a:pt x="6305" y="2239"/>
                    <a:pt x="6478" y="2429"/>
                  </a:cubicBezTo>
                  <a:cubicBezTo>
                    <a:pt x="6204" y="1572"/>
                    <a:pt x="5430" y="917"/>
                    <a:pt x="4573" y="798"/>
                  </a:cubicBezTo>
                  <a:cubicBezTo>
                    <a:pt x="4458" y="784"/>
                    <a:pt x="4342" y="778"/>
                    <a:pt x="4227" y="778"/>
                  </a:cubicBezTo>
                  <a:cubicBezTo>
                    <a:pt x="3582" y="778"/>
                    <a:pt x="2931" y="965"/>
                    <a:pt x="2289" y="965"/>
                  </a:cubicBezTo>
                  <a:cubicBezTo>
                    <a:pt x="2272" y="965"/>
                    <a:pt x="2256" y="965"/>
                    <a:pt x="2239" y="965"/>
                  </a:cubicBezTo>
                  <a:cubicBezTo>
                    <a:pt x="1406" y="953"/>
                    <a:pt x="584" y="596"/>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19"/>
            <p:cNvSpPr/>
            <p:nvPr/>
          </p:nvSpPr>
          <p:spPr>
            <a:xfrm>
              <a:off x="1707050" y="4133775"/>
              <a:ext cx="166400" cy="85700"/>
            </a:xfrm>
            <a:custGeom>
              <a:avLst/>
              <a:gdLst/>
              <a:ahLst/>
              <a:cxnLst/>
              <a:rect l="l" t="t" r="r" b="b"/>
              <a:pathLst>
                <a:path w="6656" h="3428" extrusionOk="0">
                  <a:moveTo>
                    <a:pt x="1594" y="0"/>
                  </a:moveTo>
                  <a:cubicBezTo>
                    <a:pt x="1021" y="0"/>
                    <a:pt x="449" y="179"/>
                    <a:pt x="0" y="532"/>
                  </a:cubicBezTo>
                  <a:cubicBezTo>
                    <a:pt x="143" y="501"/>
                    <a:pt x="288" y="486"/>
                    <a:pt x="433" y="486"/>
                  </a:cubicBezTo>
                  <a:cubicBezTo>
                    <a:pt x="1326" y="486"/>
                    <a:pt x="2213" y="1061"/>
                    <a:pt x="2572" y="1901"/>
                  </a:cubicBezTo>
                  <a:cubicBezTo>
                    <a:pt x="2715" y="2163"/>
                    <a:pt x="2775" y="2449"/>
                    <a:pt x="2929" y="2699"/>
                  </a:cubicBezTo>
                  <a:cubicBezTo>
                    <a:pt x="3249" y="3189"/>
                    <a:pt x="3847" y="3427"/>
                    <a:pt x="4432" y="3427"/>
                  </a:cubicBezTo>
                  <a:cubicBezTo>
                    <a:pt x="4544" y="3427"/>
                    <a:pt x="4654" y="3419"/>
                    <a:pt x="4763" y="3402"/>
                  </a:cubicBezTo>
                  <a:cubicBezTo>
                    <a:pt x="5453" y="3306"/>
                    <a:pt x="6061" y="2925"/>
                    <a:pt x="6656" y="2580"/>
                  </a:cubicBezTo>
                  <a:lnTo>
                    <a:pt x="6656" y="2580"/>
                  </a:lnTo>
                  <a:cubicBezTo>
                    <a:pt x="6512" y="2627"/>
                    <a:pt x="6365" y="2649"/>
                    <a:pt x="6218" y="2649"/>
                  </a:cubicBezTo>
                  <a:cubicBezTo>
                    <a:pt x="5619" y="2649"/>
                    <a:pt x="5009" y="2296"/>
                    <a:pt x="4560" y="1866"/>
                  </a:cubicBezTo>
                  <a:cubicBezTo>
                    <a:pt x="3989" y="1330"/>
                    <a:pt x="3513" y="675"/>
                    <a:pt x="2834" y="306"/>
                  </a:cubicBezTo>
                  <a:cubicBezTo>
                    <a:pt x="2456" y="101"/>
                    <a:pt x="2025" y="0"/>
                    <a:pt x="15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19"/>
            <p:cNvSpPr/>
            <p:nvPr/>
          </p:nvSpPr>
          <p:spPr>
            <a:xfrm>
              <a:off x="1709725" y="4007175"/>
              <a:ext cx="83975" cy="137650"/>
            </a:xfrm>
            <a:custGeom>
              <a:avLst/>
              <a:gdLst/>
              <a:ahLst/>
              <a:cxnLst/>
              <a:rect l="l" t="t" r="r" b="b"/>
              <a:pathLst>
                <a:path w="3359" h="5506" extrusionOk="0">
                  <a:moveTo>
                    <a:pt x="3358" y="0"/>
                  </a:moveTo>
                  <a:lnTo>
                    <a:pt x="3358" y="0"/>
                  </a:lnTo>
                  <a:cubicBezTo>
                    <a:pt x="2798" y="905"/>
                    <a:pt x="1679" y="1322"/>
                    <a:pt x="941" y="2096"/>
                  </a:cubicBezTo>
                  <a:cubicBezTo>
                    <a:pt x="310" y="2763"/>
                    <a:pt x="1" y="3703"/>
                    <a:pt x="48" y="4620"/>
                  </a:cubicBezTo>
                  <a:cubicBezTo>
                    <a:pt x="58" y="4811"/>
                    <a:pt x="119" y="5506"/>
                    <a:pt x="333" y="5506"/>
                  </a:cubicBezTo>
                  <a:cubicBezTo>
                    <a:pt x="372" y="5506"/>
                    <a:pt x="415" y="5483"/>
                    <a:pt x="465" y="5430"/>
                  </a:cubicBezTo>
                  <a:cubicBezTo>
                    <a:pt x="584" y="5310"/>
                    <a:pt x="620" y="4894"/>
                    <a:pt x="715" y="4727"/>
                  </a:cubicBezTo>
                  <a:cubicBezTo>
                    <a:pt x="834" y="4501"/>
                    <a:pt x="1001" y="4287"/>
                    <a:pt x="1179" y="4084"/>
                  </a:cubicBezTo>
                  <a:cubicBezTo>
                    <a:pt x="1608" y="3584"/>
                    <a:pt x="2144" y="3179"/>
                    <a:pt x="2513" y="2632"/>
                  </a:cubicBezTo>
                  <a:cubicBezTo>
                    <a:pt x="3049" y="1858"/>
                    <a:pt x="3215" y="917"/>
                    <a:pt x="33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19"/>
            <p:cNvSpPr/>
            <p:nvPr/>
          </p:nvSpPr>
          <p:spPr>
            <a:xfrm>
              <a:off x="1614175" y="4136650"/>
              <a:ext cx="113125" cy="253625"/>
            </a:xfrm>
            <a:custGeom>
              <a:avLst/>
              <a:gdLst/>
              <a:ahLst/>
              <a:cxnLst/>
              <a:rect l="l" t="t" r="r" b="b"/>
              <a:pathLst>
                <a:path w="4525" h="10145" extrusionOk="0">
                  <a:moveTo>
                    <a:pt x="4061" y="1"/>
                  </a:moveTo>
                  <a:cubicBezTo>
                    <a:pt x="3894" y="2918"/>
                    <a:pt x="2525" y="5608"/>
                    <a:pt x="1132" y="8121"/>
                  </a:cubicBezTo>
                  <a:cubicBezTo>
                    <a:pt x="775" y="8775"/>
                    <a:pt x="429" y="9347"/>
                    <a:pt x="1" y="9835"/>
                  </a:cubicBezTo>
                  <a:lnTo>
                    <a:pt x="334" y="10145"/>
                  </a:lnTo>
                  <a:cubicBezTo>
                    <a:pt x="798" y="9621"/>
                    <a:pt x="1144" y="9014"/>
                    <a:pt x="1525" y="8359"/>
                  </a:cubicBezTo>
                  <a:cubicBezTo>
                    <a:pt x="2953" y="5799"/>
                    <a:pt x="4358" y="3049"/>
                    <a:pt x="4525" y="24"/>
                  </a:cubicBezTo>
                  <a:lnTo>
                    <a:pt x="406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4248909029"/>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ext 1" userDrawn="1">
  <p:cSld name="Title and text 1">
    <p:spTree>
      <p:nvGrpSpPr>
        <p:cNvPr id="1" name="Shape 541"/>
        <p:cNvGrpSpPr/>
        <p:nvPr/>
      </p:nvGrpSpPr>
      <p:grpSpPr>
        <a:xfrm>
          <a:off x="0" y="0"/>
          <a:ext cx="0" cy="0"/>
          <a:chOff x="0" y="0"/>
          <a:chExt cx="0" cy="0"/>
        </a:xfrm>
      </p:grpSpPr>
    </p:spTree>
    <p:extLst>
      <p:ext uri="{BB962C8B-B14F-4D97-AF65-F5344CB8AC3E}">
        <p14:creationId xmlns:p14="http://schemas.microsoft.com/office/powerpoint/2010/main" val="807483576"/>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1"/>
        <p:cNvGrpSpPr/>
        <p:nvPr/>
      </p:nvGrpSpPr>
      <p:grpSpPr>
        <a:xfrm>
          <a:off x="0" y="0"/>
          <a:ext cx="0" cy="0"/>
          <a:chOff x="0" y="0"/>
          <a:chExt cx="0" cy="0"/>
        </a:xfrm>
      </p:grpSpPr>
      <p:sp>
        <p:nvSpPr>
          <p:cNvPr id="263" name="Google Shape;263;p7"/>
          <p:cNvSpPr txBox="1">
            <a:spLocks noGrp="1"/>
          </p:cNvSpPr>
          <p:nvPr>
            <p:ph type="title"/>
          </p:nvPr>
        </p:nvSpPr>
        <p:spPr>
          <a:xfrm>
            <a:off x="5327967" y="2054000"/>
            <a:ext cx="4304800" cy="8620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grpSp>
        <p:nvGrpSpPr>
          <p:cNvPr id="345" name="Google Shape;345;p7"/>
          <p:cNvGrpSpPr/>
          <p:nvPr/>
        </p:nvGrpSpPr>
        <p:grpSpPr>
          <a:xfrm rot="2700000">
            <a:off x="680829" y="5589517"/>
            <a:ext cx="447935" cy="1300580"/>
            <a:chOff x="1460575" y="5630575"/>
            <a:chExt cx="645350" cy="1873775"/>
          </a:xfrm>
        </p:grpSpPr>
        <p:sp>
          <p:nvSpPr>
            <p:cNvPr id="346" name="Google Shape;346;p7"/>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7"/>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8" name="Google Shape;348;p7"/>
          <p:cNvGrpSpPr/>
          <p:nvPr/>
        </p:nvGrpSpPr>
        <p:grpSpPr>
          <a:xfrm rot="-2306939">
            <a:off x="11802822" y="4112912"/>
            <a:ext cx="577041" cy="1675441"/>
            <a:chOff x="1460575" y="5630575"/>
            <a:chExt cx="645350" cy="1873775"/>
          </a:xfrm>
        </p:grpSpPr>
        <p:sp>
          <p:nvSpPr>
            <p:cNvPr id="349" name="Google Shape;349;p7"/>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7"/>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4" name="Google Shape;364;p7"/>
          <p:cNvSpPr txBox="1">
            <a:spLocks noGrp="1"/>
          </p:cNvSpPr>
          <p:nvPr>
            <p:ph type="subTitle" idx="1"/>
          </p:nvPr>
        </p:nvSpPr>
        <p:spPr>
          <a:xfrm>
            <a:off x="5329167" y="2916000"/>
            <a:ext cx="4303600" cy="22188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Tree>
    <p:extLst>
      <p:ext uri="{BB962C8B-B14F-4D97-AF65-F5344CB8AC3E}">
        <p14:creationId xmlns:p14="http://schemas.microsoft.com/office/powerpoint/2010/main" val="105695985"/>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8"/>
        <p:cNvGrpSpPr/>
        <p:nvPr/>
      </p:nvGrpSpPr>
      <p:grpSpPr>
        <a:xfrm>
          <a:off x="0" y="0"/>
          <a:ext cx="0" cy="0"/>
          <a:chOff x="0" y="0"/>
          <a:chExt cx="0" cy="0"/>
        </a:xfrm>
      </p:grpSpPr>
      <p:sp>
        <p:nvSpPr>
          <p:cNvPr id="479" name="Google Shape;479;p11"/>
          <p:cNvSpPr txBox="1">
            <a:spLocks noGrp="1"/>
          </p:cNvSpPr>
          <p:nvPr>
            <p:ph type="title" hasCustomPrompt="1"/>
          </p:nvPr>
        </p:nvSpPr>
        <p:spPr>
          <a:xfrm>
            <a:off x="1608733" y="1737367"/>
            <a:ext cx="8974800" cy="22984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80" name="Google Shape;480;p11"/>
          <p:cNvSpPr txBox="1">
            <a:spLocks noGrp="1"/>
          </p:cNvSpPr>
          <p:nvPr>
            <p:ph type="subTitle" idx="1"/>
          </p:nvPr>
        </p:nvSpPr>
        <p:spPr>
          <a:xfrm>
            <a:off x="1909967" y="4035767"/>
            <a:ext cx="8372400" cy="6888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1333"/>
              </a:spcBef>
              <a:spcAft>
                <a:spcPts val="0"/>
              </a:spcAft>
              <a:buNone/>
              <a:defRPr sz="2133"/>
            </a:lvl1pPr>
            <a:lvl2pPr lvl="1" algn="ctr" rtl="0">
              <a:lnSpc>
                <a:spcPct val="100000"/>
              </a:lnSpc>
              <a:spcBef>
                <a:spcPts val="1333"/>
              </a:spcBef>
              <a:spcAft>
                <a:spcPts val="0"/>
              </a:spcAft>
              <a:buNone/>
              <a:defRPr sz="2133" b="1"/>
            </a:lvl2pPr>
            <a:lvl3pPr lvl="2" algn="ctr" rtl="0">
              <a:lnSpc>
                <a:spcPct val="100000"/>
              </a:lnSpc>
              <a:spcBef>
                <a:spcPts val="1333"/>
              </a:spcBef>
              <a:spcAft>
                <a:spcPts val="0"/>
              </a:spcAft>
              <a:buNone/>
              <a:defRPr sz="2133" b="1"/>
            </a:lvl3pPr>
            <a:lvl4pPr lvl="3" algn="ctr" rtl="0">
              <a:lnSpc>
                <a:spcPct val="100000"/>
              </a:lnSpc>
              <a:spcBef>
                <a:spcPts val="1333"/>
              </a:spcBef>
              <a:spcAft>
                <a:spcPts val="0"/>
              </a:spcAft>
              <a:buNone/>
              <a:defRPr sz="2133" b="1"/>
            </a:lvl4pPr>
            <a:lvl5pPr lvl="4" algn="ctr" rtl="0">
              <a:lnSpc>
                <a:spcPct val="100000"/>
              </a:lnSpc>
              <a:spcBef>
                <a:spcPts val="1333"/>
              </a:spcBef>
              <a:spcAft>
                <a:spcPts val="0"/>
              </a:spcAft>
              <a:buNone/>
              <a:defRPr sz="2133" b="1"/>
            </a:lvl5pPr>
            <a:lvl6pPr lvl="5" algn="ctr" rtl="0">
              <a:lnSpc>
                <a:spcPct val="100000"/>
              </a:lnSpc>
              <a:spcBef>
                <a:spcPts val="1333"/>
              </a:spcBef>
              <a:spcAft>
                <a:spcPts val="0"/>
              </a:spcAft>
              <a:buNone/>
              <a:defRPr sz="2133" b="1"/>
            </a:lvl6pPr>
            <a:lvl7pPr lvl="6" algn="ctr" rtl="0">
              <a:lnSpc>
                <a:spcPct val="100000"/>
              </a:lnSpc>
              <a:spcBef>
                <a:spcPts val="1333"/>
              </a:spcBef>
              <a:spcAft>
                <a:spcPts val="0"/>
              </a:spcAft>
              <a:buNone/>
              <a:defRPr sz="2133" b="1"/>
            </a:lvl7pPr>
            <a:lvl8pPr lvl="7" algn="ctr" rtl="0">
              <a:lnSpc>
                <a:spcPct val="100000"/>
              </a:lnSpc>
              <a:spcBef>
                <a:spcPts val="1333"/>
              </a:spcBef>
              <a:spcAft>
                <a:spcPts val="0"/>
              </a:spcAft>
              <a:buNone/>
              <a:defRPr sz="2133" b="1"/>
            </a:lvl8pPr>
            <a:lvl9pPr lvl="8" algn="ctr" rtl="0">
              <a:lnSpc>
                <a:spcPct val="100000"/>
              </a:lnSpc>
              <a:spcBef>
                <a:spcPts val="1333"/>
              </a:spcBef>
              <a:spcAft>
                <a:spcPts val="0"/>
              </a:spcAft>
              <a:buNone/>
              <a:defRPr sz="2133" b="1"/>
            </a:lvl9pPr>
          </a:lstStyle>
          <a:p>
            <a:endParaRPr/>
          </a:p>
        </p:txBody>
      </p:sp>
      <p:sp>
        <p:nvSpPr>
          <p:cNvPr id="481" name="Google Shape;481;p11"/>
          <p:cNvSpPr/>
          <p:nvPr/>
        </p:nvSpPr>
        <p:spPr>
          <a:xfrm rot="10800000">
            <a:off x="1" y="-1"/>
            <a:ext cx="12192113" cy="1608736"/>
          </a:xfrm>
          <a:custGeom>
            <a:avLst/>
            <a:gdLst/>
            <a:ahLst/>
            <a:cxnLst/>
            <a:rect l="l" t="t" r="r" b="b"/>
            <a:pathLst>
              <a:path w="83785" h="30664" extrusionOk="0">
                <a:moveTo>
                  <a:pt x="7278" y="0"/>
                </a:moveTo>
                <a:cubicBezTo>
                  <a:pt x="6838" y="0"/>
                  <a:pt x="6397" y="6"/>
                  <a:pt x="5953" y="17"/>
                </a:cubicBezTo>
                <a:cubicBezTo>
                  <a:pt x="3906" y="77"/>
                  <a:pt x="1929" y="255"/>
                  <a:pt x="0" y="553"/>
                </a:cubicBezTo>
                <a:lnTo>
                  <a:pt x="0" y="30664"/>
                </a:lnTo>
                <a:lnTo>
                  <a:pt x="83785" y="30664"/>
                </a:lnTo>
                <a:lnTo>
                  <a:pt x="83785" y="3398"/>
                </a:lnTo>
                <a:cubicBezTo>
                  <a:pt x="82594" y="3101"/>
                  <a:pt x="81332" y="2851"/>
                  <a:pt x="79998" y="2672"/>
                </a:cubicBezTo>
                <a:cubicBezTo>
                  <a:pt x="77596" y="2332"/>
                  <a:pt x="75162" y="2197"/>
                  <a:pt x="72705" y="2197"/>
                </a:cubicBezTo>
                <a:cubicBezTo>
                  <a:pt x="63072" y="2197"/>
                  <a:pt x="53083" y="4279"/>
                  <a:pt x="43220" y="4279"/>
                </a:cubicBezTo>
                <a:cubicBezTo>
                  <a:pt x="42386" y="4279"/>
                  <a:pt x="41552" y="4264"/>
                  <a:pt x="40720" y="4232"/>
                </a:cubicBezTo>
                <a:cubicBezTo>
                  <a:pt x="29124" y="3785"/>
                  <a:pt x="18831" y="0"/>
                  <a:pt x="7278"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2" name="Google Shape;482;p11"/>
          <p:cNvSpPr/>
          <p:nvPr/>
        </p:nvSpPr>
        <p:spPr>
          <a:xfrm>
            <a:off x="1" y="5249332"/>
            <a:ext cx="12192113" cy="1608736"/>
          </a:xfrm>
          <a:custGeom>
            <a:avLst/>
            <a:gdLst/>
            <a:ahLst/>
            <a:cxnLst/>
            <a:rect l="l" t="t" r="r" b="b"/>
            <a:pathLst>
              <a:path w="83785" h="30664" extrusionOk="0">
                <a:moveTo>
                  <a:pt x="7278" y="0"/>
                </a:moveTo>
                <a:cubicBezTo>
                  <a:pt x="6838" y="0"/>
                  <a:pt x="6397" y="6"/>
                  <a:pt x="5953" y="17"/>
                </a:cubicBezTo>
                <a:cubicBezTo>
                  <a:pt x="3906" y="77"/>
                  <a:pt x="1929" y="255"/>
                  <a:pt x="0" y="553"/>
                </a:cubicBezTo>
                <a:lnTo>
                  <a:pt x="0" y="30664"/>
                </a:lnTo>
                <a:lnTo>
                  <a:pt x="83785" y="30664"/>
                </a:lnTo>
                <a:lnTo>
                  <a:pt x="83785" y="3398"/>
                </a:lnTo>
                <a:cubicBezTo>
                  <a:pt x="82594" y="3101"/>
                  <a:pt x="81332" y="2851"/>
                  <a:pt x="79998" y="2672"/>
                </a:cubicBezTo>
                <a:cubicBezTo>
                  <a:pt x="77596" y="2332"/>
                  <a:pt x="75162" y="2197"/>
                  <a:pt x="72705" y="2197"/>
                </a:cubicBezTo>
                <a:cubicBezTo>
                  <a:pt x="63072" y="2197"/>
                  <a:pt x="53083" y="4279"/>
                  <a:pt x="43220" y="4279"/>
                </a:cubicBezTo>
                <a:cubicBezTo>
                  <a:pt x="42386" y="4279"/>
                  <a:pt x="41552" y="4264"/>
                  <a:pt x="40720" y="4232"/>
                </a:cubicBezTo>
                <a:cubicBezTo>
                  <a:pt x="29124" y="3785"/>
                  <a:pt x="18831" y="0"/>
                  <a:pt x="7278"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83" name="Google Shape;483;p11"/>
          <p:cNvGrpSpPr/>
          <p:nvPr/>
        </p:nvGrpSpPr>
        <p:grpSpPr>
          <a:xfrm rot="1185894">
            <a:off x="1095460" y="5728389"/>
            <a:ext cx="534155" cy="1664515"/>
            <a:chOff x="4118750" y="2154275"/>
            <a:chExt cx="601300" cy="1873750"/>
          </a:xfrm>
        </p:grpSpPr>
        <p:sp>
          <p:nvSpPr>
            <p:cNvPr id="484" name="Google Shape;484;p11"/>
            <p:cNvSpPr/>
            <p:nvPr/>
          </p:nvSpPr>
          <p:spPr>
            <a:xfrm>
              <a:off x="4283650" y="2154275"/>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11"/>
            <p:cNvSpPr/>
            <p:nvPr/>
          </p:nvSpPr>
          <p:spPr>
            <a:xfrm>
              <a:off x="4118750" y="2330175"/>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6" name="Google Shape;486;p11"/>
          <p:cNvSpPr/>
          <p:nvPr/>
        </p:nvSpPr>
        <p:spPr>
          <a:xfrm rot="2131633">
            <a:off x="2530301" y="5937633"/>
            <a:ext cx="198616" cy="402356"/>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7" name="Google Shape;487;p11"/>
          <p:cNvSpPr/>
          <p:nvPr/>
        </p:nvSpPr>
        <p:spPr>
          <a:xfrm rot="-2701591">
            <a:off x="851893" y="237612"/>
            <a:ext cx="198611" cy="40238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88" name="Google Shape;488;p11"/>
          <p:cNvGrpSpPr/>
          <p:nvPr/>
        </p:nvGrpSpPr>
        <p:grpSpPr>
          <a:xfrm rot="-854210">
            <a:off x="-55986" y="4829837"/>
            <a:ext cx="397745" cy="1154900"/>
            <a:chOff x="6512944" y="2975654"/>
            <a:chExt cx="1594853" cy="4630848"/>
          </a:xfrm>
        </p:grpSpPr>
        <p:grpSp>
          <p:nvGrpSpPr>
            <p:cNvPr id="489" name="Google Shape;489;p11"/>
            <p:cNvGrpSpPr/>
            <p:nvPr/>
          </p:nvGrpSpPr>
          <p:grpSpPr>
            <a:xfrm>
              <a:off x="6512944" y="2975654"/>
              <a:ext cx="1594853" cy="4630848"/>
              <a:chOff x="1460575" y="5630575"/>
              <a:chExt cx="645350" cy="1873775"/>
            </a:xfrm>
          </p:grpSpPr>
          <p:sp>
            <p:nvSpPr>
              <p:cNvPr id="490" name="Google Shape;490;p11"/>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1"/>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2" name="Google Shape;492;p11"/>
            <p:cNvSpPr/>
            <p:nvPr/>
          </p:nvSpPr>
          <p:spPr>
            <a:xfrm rot="-2201684">
              <a:off x="6715182" y="3752894"/>
              <a:ext cx="647643" cy="457262"/>
            </a:xfrm>
            <a:prstGeom prst="ellipse">
              <a:avLst/>
            </a:prstGeom>
            <a:solidFill>
              <a:srgbClr val="F3FFE2">
                <a:alpha val="31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3" name="Google Shape;493;p11"/>
          <p:cNvSpPr/>
          <p:nvPr/>
        </p:nvSpPr>
        <p:spPr>
          <a:xfrm rot="-2131633" flipH="1">
            <a:off x="300735" y="3999733"/>
            <a:ext cx="198616" cy="402356"/>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94" name="Google Shape;494;p11"/>
          <p:cNvGrpSpPr/>
          <p:nvPr/>
        </p:nvGrpSpPr>
        <p:grpSpPr>
          <a:xfrm rot="-1324980">
            <a:off x="11597441" y="-471055"/>
            <a:ext cx="626715" cy="1819741"/>
            <a:chOff x="6512944" y="2975654"/>
            <a:chExt cx="1594853" cy="4630848"/>
          </a:xfrm>
        </p:grpSpPr>
        <p:grpSp>
          <p:nvGrpSpPr>
            <p:cNvPr id="495" name="Google Shape;495;p11"/>
            <p:cNvGrpSpPr/>
            <p:nvPr/>
          </p:nvGrpSpPr>
          <p:grpSpPr>
            <a:xfrm>
              <a:off x="6512944" y="2975654"/>
              <a:ext cx="1594853" cy="4630848"/>
              <a:chOff x="1460575" y="5630575"/>
              <a:chExt cx="645350" cy="1873775"/>
            </a:xfrm>
          </p:grpSpPr>
          <p:sp>
            <p:nvSpPr>
              <p:cNvPr id="496" name="Google Shape;496;p11"/>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1"/>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8" name="Google Shape;498;p11"/>
            <p:cNvSpPr/>
            <p:nvPr/>
          </p:nvSpPr>
          <p:spPr>
            <a:xfrm rot="-2201684">
              <a:off x="6715182" y="3752894"/>
              <a:ext cx="647643" cy="457262"/>
            </a:xfrm>
            <a:prstGeom prst="ellipse">
              <a:avLst/>
            </a:prstGeom>
            <a:solidFill>
              <a:srgbClr val="F3FFE2">
                <a:alpha val="31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9" name="Google Shape;499;p11"/>
          <p:cNvGrpSpPr/>
          <p:nvPr/>
        </p:nvGrpSpPr>
        <p:grpSpPr>
          <a:xfrm rot="-1866940">
            <a:off x="9119847" y="-459274"/>
            <a:ext cx="534160" cy="1664532"/>
            <a:chOff x="4118750" y="2154275"/>
            <a:chExt cx="601300" cy="1873750"/>
          </a:xfrm>
        </p:grpSpPr>
        <p:sp>
          <p:nvSpPr>
            <p:cNvPr id="500" name="Google Shape;500;p11"/>
            <p:cNvSpPr/>
            <p:nvPr/>
          </p:nvSpPr>
          <p:spPr>
            <a:xfrm>
              <a:off x="4283650" y="2154275"/>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11"/>
            <p:cNvSpPr/>
            <p:nvPr/>
          </p:nvSpPr>
          <p:spPr>
            <a:xfrm>
              <a:off x="4118750" y="2330175"/>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1932557879"/>
      </p:ext>
    </p:extLst>
  </p:cSld>
  <p:clrMapOvr>
    <a:masterClrMapping/>
  </p:clrMapOvr>
  <p:transition spd="slow">
    <p:wip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03"/>
        <p:cNvGrpSpPr/>
        <p:nvPr/>
      </p:nvGrpSpPr>
      <p:grpSpPr>
        <a:xfrm>
          <a:off x="0" y="0"/>
          <a:ext cx="0" cy="0"/>
          <a:chOff x="0" y="0"/>
          <a:chExt cx="0" cy="0"/>
        </a:xfrm>
      </p:grpSpPr>
      <p:sp>
        <p:nvSpPr>
          <p:cNvPr id="504" name="Google Shape;504;p13"/>
          <p:cNvSpPr/>
          <p:nvPr/>
        </p:nvSpPr>
        <p:spPr>
          <a:xfrm rot="10800000" flipH="1">
            <a:off x="1" y="-1"/>
            <a:ext cx="12192113" cy="1981201"/>
          </a:xfrm>
          <a:custGeom>
            <a:avLst/>
            <a:gdLst/>
            <a:ahLst/>
            <a:cxnLst/>
            <a:rect l="l" t="t" r="r" b="b"/>
            <a:pathLst>
              <a:path w="83785" h="30664" extrusionOk="0">
                <a:moveTo>
                  <a:pt x="7278" y="0"/>
                </a:moveTo>
                <a:cubicBezTo>
                  <a:pt x="6838" y="0"/>
                  <a:pt x="6397" y="6"/>
                  <a:pt x="5953" y="17"/>
                </a:cubicBezTo>
                <a:cubicBezTo>
                  <a:pt x="3906" y="77"/>
                  <a:pt x="1929" y="255"/>
                  <a:pt x="0" y="553"/>
                </a:cubicBezTo>
                <a:lnTo>
                  <a:pt x="0" y="30664"/>
                </a:lnTo>
                <a:lnTo>
                  <a:pt x="83785" y="30664"/>
                </a:lnTo>
                <a:lnTo>
                  <a:pt x="83785" y="3398"/>
                </a:lnTo>
                <a:cubicBezTo>
                  <a:pt x="82594" y="3101"/>
                  <a:pt x="81332" y="2851"/>
                  <a:pt x="79998" y="2672"/>
                </a:cubicBezTo>
                <a:cubicBezTo>
                  <a:pt x="77596" y="2332"/>
                  <a:pt x="75162" y="2197"/>
                  <a:pt x="72705" y="2197"/>
                </a:cubicBezTo>
                <a:cubicBezTo>
                  <a:pt x="63072" y="2197"/>
                  <a:pt x="53083" y="4279"/>
                  <a:pt x="43220" y="4279"/>
                </a:cubicBezTo>
                <a:cubicBezTo>
                  <a:pt x="42386" y="4279"/>
                  <a:pt x="41552" y="4264"/>
                  <a:pt x="40720" y="4232"/>
                </a:cubicBezTo>
                <a:cubicBezTo>
                  <a:pt x="29124" y="3785"/>
                  <a:pt x="18831" y="0"/>
                  <a:pt x="7278"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5" name="Google Shape;505;p13"/>
          <p:cNvSpPr txBox="1">
            <a:spLocks noGrp="1"/>
          </p:cNvSpPr>
          <p:nvPr>
            <p:ph type="title"/>
          </p:nvPr>
        </p:nvSpPr>
        <p:spPr>
          <a:xfrm>
            <a:off x="951033" y="593367"/>
            <a:ext cx="1029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06" name="Google Shape;506;p13"/>
          <p:cNvSpPr txBox="1">
            <a:spLocks noGrp="1"/>
          </p:cNvSpPr>
          <p:nvPr>
            <p:ph type="title" idx="2" hasCustomPrompt="1"/>
          </p:nvPr>
        </p:nvSpPr>
        <p:spPr>
          <a:xfrm>
            <a:off x="1279109" y="2907333"/>
            <a:ext cx="1160000" cy="6348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07" name="Google Shape;507;p13"/>
          <p:cNvSpPr txBox="1">
            <a:spLocks noGrp="1"/>
          </p:cNvSpPr>
          <p:nvPr>
            <p:ph type="subTitle" idx="1"/>
          </p:nvPr>
        </p:nvSpPr>
        <p:spPr>
          <a:xfrm>
            <a:off x="2803867" y="2998745"/>
            <a:ext cx="3307600" cy="9520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08" name="Google Shape;508;p13"/>
          <p:cNvSpPr txBox="1">
            <a:spLocks noGrp="1"/>
          </p:cNvSpPr>
          <p:nvPr>
            <p:ph type="title" idx="3" hasCustomPrompt="1"/>
          </p:nvPr>
        </p:nvSpPr>
        <p:spPr>
          <a:xfrm>
            <a:off x="6394741" y="2907333"/>
            <a:ext cx="1160000" cy="6348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09" name="Google Shape;509;p13"/>
          <p:cNvSpPr txBox="1">
            <a:spLocks noGrp="1"/>
          </p:cNvSpPr>
          <p:nvPr>
            <p:ph type="title" idx="4" hasCustomPrompt="1"/>
          </p:nvPr>
        </p:nvSpPr>
        <p:spPr>
          <a:xfrm>
            <a:off x="1279109" y="4912300"/>
            <a:ext cx="1160000" cy="6256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10" name="Google Shape;510;p13"/>
          <p:cNvSpPr txBox="1">
            <a:spLocks noGrp="1"/>
          </p:cNvSpPr>
          <p:nvPr>
            <p:ph type="title" idx="5" hasCustomPrompt="1"/>
          </p:nvPr>
        </p:nvSpPr>
        <p:spPr>
          <a:xfrm>
            <a:off x="6394741" y="4912300"/>
            <a:ext cx="1160000" cy="6256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11" name="Google Shape;511;p13"/>
          <p:cNvSpPr txBox="1">
            <a:spLocks noGrp="1"/>
          </p:cNvSpPr>
          <p:nvPr>
            <p:ph type="subTitle" idx="6"/>
          </p:nvPr>
        </p:nvSpPr>
        <p:spPr>
          <a:xfrm>
            <a:off x="7930672" y="2998745"/>
            <a:ext cx="3287200" cy="9520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12" name="Google Shape;512;p13"/>
          <p:cNvSpPr txBox="1">
            <a:spLocks noGrp="1"/>
          </p:cNvSpPr>
          <p:nvPr>
            <p:ph type="subTitle" idx="7"/>
          </p:nvPr>
        </p:nvSpPr>
        <p:spPr>
          <a:xfrm>
            <a:off x="2803867" y="5031801"/>
            <a:ext cx="3307600" cy="933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13" name="Google Shape;513;p13"/>
          <p:cNvSpPr txBox="1">
            <a:spLocks noGrp="1"/>
          </p:cNvSpPr>
          <p:nvPr>
            <p:ph type="subTitle" idx="8"/>
          </p:nvPr>
        </p:nvSpPr>
        <p:spPr>
          <a:xfrm>
            <a:off x="7930672" y="5031801"/>
            <a:ext cx="3287200" cy="933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14" name="Google Shape;514;p13"/>
          <p:cNvSpPr txBox="1">
            <a:spLocks noGrp="1"/>
          </p:cNvSpPr>
          <p:nvPr>
            <p:ph type="title" idx="9"/>
          </p:nvPr>
        </p:nvSpPr>
        <p:spPr>
          <a:xfrm>
            <a:off x="2807467" y="2574900"/>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15" name="Google Shape;515;p13"/>
          <p:cNvSpPr txBox="1">
            <a:spLocks noGrp="1"/>
          </p:cNvSpPr>
          <p:nvPr>
            <p:ph type="title" idx="13"/>
          </p:nvPr>
        </p:nvSpPr>
        <p:spPr>
          <a:xfrm>
            <a:off x="7913872" y="2574900"/>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16" name="Google Shape;516;p13"/>
          <p:cNvSpPr txBox="1">
            <a:spLocks noGrp="1"/>
          </p:cNvSpPr>
          <p:nvPr>
            <p:ph type="title" idx="14"/>
          </p:nvPr>
        </p:nvSpPr>
        <p:spPr>
          <a:xfrm>
            <a:off x="2807467" y="4586769"/>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17" name="Google Shape;517;p13"/>
          <p:cNvSpPr txBox="1">
            <a:spLocks noGrp="1"/>
          </p:cNvSpPr>
          <p:nvPr>
            <p:ph type="title" idx="15"/>
          </p:nvPr>
        </p:nvSpPr>
        <p:spPr>
          <a:xfrm>
            <a:off x="7913872" y="4586769"/>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grpSp>
        <p:nvGrpSpPr>
          <p:cNvPr id="518" name="Google Shape;518;p13"/>
          <p:cNvGrpSpPr/>
          <p:nvPr/>
        </p:nvGrpSpPr>
        <p:grpSpPr>
          <a:xfrm rot="1357337">
            <a:off x="11103392" y="5526823"/>
            <a:ext cx="953120" cy="1931676"/>
            <a:chOff x="1803775" y="5029925"/>
            <a:chExt cx="655775" cy="1329050"/>
          </a:xfrm>
        </p:grpSpPr>
        <p:sp>
          <p:nvSpPr>
            <p:cNvPr id="519" name="Google Shape;519;p13"/>
            <p:cNvSpPr/>
            <p:nvPr/>
          </p:nvSpPr>
          <p:spPr>
            <a:xfrm>
              <a:off x="1955600" y="5030950"/>
              <a:ext cx="183975" cy="658600"/>
            </a:xfrm>
            <a:custGeom>
              <a:avLst/>
              <a:gdLst/>
              <a:ahLst/>
              <a:cxnLst/>
              <a:rect l="l" t="t" r="r" b="b"/>
              <a:pathLst>
                <a:path w="7359" h="26344" extrusionOk="0">
                  <a:moveTo>
                    <a:pt x="2447" y="1"/>
                  </a:moveTo>
                  <a:cubicBezTo>
                    <a:pt x="2378" y="1"/>
                    <a:pt x="2308" y="6"/>
                    <a:pt x="2238" y="19"/>
                  </a:cubicBezTo>
                  <a:cubicBezTo>
                    <a:pt x="1441" y="138"/>
                    <a:pt x="988" y="959"/>
                    <a:pt x="714" y="1709"/>
                  </a:cubicBezTo>
                  <a:cubicBezTo>
                    <a:pt x="12" y="3769"/>
                    <a:pt x="0" y="6031"/>
                    <a:pt x="655" y="8079"/>
                  </a:cubicBezTo>
                  <a:cubicBezTo>
                    <a:pt x="1107" y="9448"/>
                    <a:pt x="1846" y="10722"/>
                    <a:pt x="2262" y="12103"/>
                  </a:cubicBezTo>
                  <a:cubicBezTo>
                    <a:pt x="3131" y="14925"/>
                    <a:pt x="2631" y="18045"/>
                    <a:pt x="3572" y="20855"/>
                  </a:cubicBezTo>
                  <a:cubicBezTo>
                    <a:pt x="3822" y="21640"/>
                    <a:pt x="5763" y="26343"/>
                    <a:pt x="5763" y="26343"/>
                  </a:cubicBezTo>
                  <a:cubicBezTo>
                    <a:pt x="5763" y="26343"/>
                    <a:pt x="5977" y="23295"/>
                    <a:pt x="6227" y="22533"/>
                  </a:cubicBezTo>
                  <a:cubicBezTo>
                    <a:pt x="6882" y="20462"/>
                    <a:pt x="7358" y="18247"/>
                    <a:pt x="6858" y="16092"/>
                  </a:cubicBezTo>
                  <a:cubicBezTo>
                    <a:pt x="6620" y="15020"/>
                    <a:pt x="6144" y="14008"/>
                    <a:pt x="5834" y="12949"/>
                  </a:cubicBezTo>
                  <a:cubicBezTo>
                    <a:pt x="5120" y="10603"/>
                    <a:pt x="5179" y="8079"/>
                    <a:pt x="5167" y="5626"/>
                  </a:cubicBezTo>
                  <a:cubicBezTo>
                    <a:pt x="5167" y="3841"/>
                    <a:pt x="5036" y="1852"/>
                    <a:pt x="3739" y="614"/>
                  </a:cubicBezTo>
                  <a:cubicBezTo>
                    <a:pt x="3385" y="271"/>
                    <a:pt x="2923" y="1"/>
                    <a:pt x="24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13"/>
            <p:cNvSpPr/>
            <p:nvPr/>
          </p:nvSpPr>
          <p:spPr>
            <a:xfrm>
              <a:off x="2114250" y="5235650"/>
              <a:ext cx="231000" cy="585750"/>
            </a:xfrm>
            <a:custGeom>
              <a:avLst/>
              <a:gdLst/>
              <a:ahLst/>
              <a:cxnLst/>
              <a:rect l="l" t="t" r="r" b="b"/>
              <a:pathLst>
                <a:path w="9240" h="23430" extrusionOk="0">
                  <a:moveTo>
                    <a:pt x="7573" y="1"/>
                  </a:moveTo>
                  <a:cubicBezTo>
                    <a:pt x="7215" y="1"/>
                    <a:pt x="6845" y="121"/>
                    <a:pt x="6549" y="332"/>
                  </a:cubicBezTo>
                  <a:cubicBezTo>
                    <a:pt x="6013" y="701"/>
                    <a:pt x="5667" y="1296"/>
                    <a:pt x="5417" y="1891"/>
                  </a:cubicBezTo>
                  <a:cubicBezTo>
                    <a:pt x="3715" y="5785"/>
                    <a:pt x="4584" y="10476"/>
                    <a:pt x="2643" y="14274"/>
                  </a:cubicBezTo>
                  <a:cubicBezTo>
                    <a:pt x="2286" y="14988"/>
                    <a:pt x="1822" y="15643"/>
                    <a:pt x="1465" y="16369"/>
                  </a:cubicBezTo>
                  <a:cubicBezTo>
                    <a:pt x="857" y="17572"/>
                    <a:pt x="0" y="21299"/>
                    <a:pt x="274" y="23430"/>
                  </a:cubicBezTo>
                  <a:cubicBezTo>
                    <a:pt x="1167" y="21251"/>
                    <a:pt x="2346" y="18858"/>
                    <a:pt x="3548" y="16810"/>
                  </a:cubicBezTo>
                  <a:cubicBezTo>
                    <a:pt x="5834" y="12976"/>
                    <a:pt x="7572" y="8821"/>
                    <a:pt x="8715" y="4511"/>
                  </a:cubicBezTo>
                  <a:cubicBezTo>
                    <a:pt x="9001" y="3451"/>
                    <a:pt x="9239" y="2332"/>
                    <a:pt x="8966" y="1260"/>
                  </a:cubicBezTo>
                  <a:cubicBezTo>
                    <a:pt x="8870" y="879"/>
                    <a:pt x="8692" y="486"/>
                    <a:pt x="8370" y="248"/>
                  </a:cubicBezTo>
                  <a:cubicBezTo>
                    <a:pt x="8142" y="78"/>
                    <a:pt x="7861" y="1"/>
                    <a:pt x="75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13"/>
            <p:cNvSpPr/>
            <p:nvPr/>
          </p:nvSpPr>
          <p:spPr>
            <a:xfrm>
              <a:off x="2142525" y="5476450"/>
              <a:ext cx="239625" cy="558375"/>
            </a:xfrm>
            <a:custGeom>
              <a:avLst/>
              <a:gdLst/>
              <a:ahLst/>
              <a:cxnLst/>
              <a:rect l="l" t="t" r="r" b="b"/>
              <a:pathLst>
                <a:path w="9585" h="22335" extrusionOk="0">
                  <a:moveTo>
                    <a:pt x="8295" y="0"/>
                  </a:moveTo>
                  <a:cubicBezTo>
                    <a:pt x="7885" y="0"/>
                    <a:pt x="7450" y="190"/>
                    <a:pt x="7120" y="475"/>
                  </a:cubicBezTo>
                  <a:cubicBezTo>
                    <a:pt x="5120" y="2201"/>
                    <a:pt x="6096" y="5952"/>
                    <a:pt x="4025" y="7607"/>
                  </a:cubicBezTo>
                  <a:cubicBezTo>
                    <a:pt x="3655" y="7904"/>
                    <a:pt x="3227" y="8095"/>
                    <a:pt x="2882" y="8404"/>
                  </a:cubicBezTo>
                  <a:cubicBezTo>
                    <a:pt x="2048" y="9130"/>
                    <a:pt x="1810" y="10309"/>
                    <a:pt x="1762" y="11428"/>
                  </a:cubicBezTo>
                  <a:cubicBezTo>
                    <a:pt x="1727" y="12524"/>
                    <a:pt x="1822" y="13655"/>
                    <a:pt x="1465" y="14703"/>
                  </a:cubicBezTo>
                  <a:cubicBezTo>
                    <a:pt x="1286" y="15226"/>
                    <a:pt x="1012" y="15703"/>
                    <a:pt x="798" y="16203"/>
                  </a:cubicBezTo>
                  <a:cubicBezTo>
                    <a:pt x="12" y="18048"/>
                    <a:pt x="0" y="20406"/>
                    <a:pt x="417" y="22335"/>
                  </a:cubicBezTo>
                  <a:cubicBezTo>
                    <a:pt x="572" y="19632"/>
                    <a:pt x="2155" y="17393"/>
                    <a:pt x="3477" y="15131"/>
                  </a:cubicBezTo>
                  <a:cubicBezTo>
                    <a:pt x="5156" y="12286"/>
                    <a:pt x="6453" y="9226"/>
                    <a:pt x="7739" y="6178"/>
                  </a:cubicBezTo>
                  <a:cubicBezTo>
                    <a:pt x="8251" y="4940"/>
                    <a:pt x="8775" y="3701"/>
                    <a:pt x="9192" y="2415"/>
                  </a:cubicBezTo>
                  <a:cubicBezTo>
                    <a:pt x="9442" y="1641"/>
                    <a:pt x="9585" y="653"/>
                    <a:pt x="8930" y="189"/>
                  </a:cubicBezTo>
                  <a:cubicBezTo>
                    <a:pt x="8740" y="58"/>
                    <a:pt x="8521" y="0"/>
                    <a:pt x="82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13"/>
            <p:cNvSpPr/>
            <p:nvPr/>
          </p:nvSpPr>
          <p:spPr>
            <a:xfrm>
              <a:off x="2187475" y="5688250"/>
              <a:ext cx="272075" cy="546300"/>
            </a:xfrm>
            <a:custGeom>
              <a:avLst/>
              <a:gdLst/>
              <a:ahLst/>
              <a:cxnLst/>
              <a:rect l="l" t="t" r="r" b="b"/>
              <a:pathLst>
                <a:path w="10883" h="21852" extrusionOk="0">
                  <a:moveTo>
                    <a:pt x="9750" y="1"/>
                  </a:moveTo>
                  <a:cubicBezTo>
                    <a:pt x="9429" y="1"/>
                    <a:pt x="9097" y="124"/>
                    <a:pt x="8823" y="289"/>
                  </a:cubicBezTo>
                  <a:cubicBezTo>
                    <a:pt x="7382" y="1182"/>
                    <a:pt x="6965" y="3075"/>
                    <a:pt x="5941" y="4433"/>
                  </a:cubicBezTo>
                  <a:cubicBezTo>
                    <a:pt x="5417" y="5123"/>
                    <a:pt x="4715" y="5707"/>
                    <a:pt x="4310" y="6481"/>
                  </a:cubicBezTo>
                  <a:cubicBezTo>
                    <a:pt x="3751" y="7588"/>
                    <a:pt x="3881" y="8874"/>
                    <a:pt x="3774" y="10112"/>
                  </a:cubicBezTo>
                  <a:cubicBezTo>
                    <a:pt x="3751" y="10422"/>
                    <a:pt x="3703" y="10743"/>
                    <a:pt x="3560" y="11017"/>
                  </a:cubicBezTo>
                  <a:cubicBezTo>
                    <a:pt x="3358" y="11374"/>
                    <a:pt x="3000" y="11612"/>
                    <a:pt x="2727" y="11898"/>
                  </a:cubicBezTo>
                  <a:cubicBezTo>
                    <a:pt x="1798" y="12850"/>
                    <a:pt x="1655" y="14279"/>
                    <a:pt x="1488" y="15601"/>
                  </a:cubicBezTo>
                  <a:cubicBezTo>
                    <a:pt x="1357" y="16732"/>
                    <a:pt x="1143" y="17851"/>
                    <a:pt x="905" y="18958"/>
                  </a:cubicBezTo>
                  <a:cubicBezTo>
                    <a:pt x="738" y="19673"/>
                    <a:pt x="0" y="21232"/>
                    <a:pt x="369" y="21852"/>
                  </a:cubicBezTo>
                  <a:cubicBezTo>
                    <a:pt x="2941" y="15696"/>
                    <a:pt x="6489" y="10279"/>
                    <a:pt x="9751" y="4457"/>
                  </a:cubicBezTo>
                  <a:cubicBezTo>
                    <a:pt x="10239" y="3576"/>
                    <a:pt x="10716" y="2671"/>
                    <a:pt x="10823" y="1671"/>
                  </a:cubicBezTo>
                  <a:cubicBezTo>
                    <a:pt x="10882" y="1075"/>
                    <a:pt x="10739" y="397"/>
                    <a:pt x="10228" y="111"/>
                  </a:cubicBezTo>
                  <a:cubicBezTo>
                    <a:pt x="10078" y="34"/>
                    <a:pt x="9915" y="1"/>
                    <a:pt x="9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3"/>
            <p:cNvSpPr/>
            <p:nvPr/>
          </p:nvSpPr>
          <p:spPr>
            <a:xfrm>
              <a:off x="1875225" y="5439475"/>
              <a:ext cx="275350" cy="581350"/>
            </a:xfrm>
            <a:custGeom>
              <a:avLst/>
              <a:gdLst/>
              <a:ahLst/>
              <a:cxnLst/>
              <a:rect l="l" t="t" r="r" b="b"/>
              <a:pathLst>
                <a:path w="11014" h="23254" extrusionOk="0">
                  <a:moveTo>
                    <a:pt x="1532" y="0"/>
                  </a:moveTo>
                  <a:cubicBezTo>
                    <a:pt x="1396" y="0"/>
                    <a:pt x="1258" y="23"/>
                    <a:pt x="1120" y="72"/>
                  </a:cubicBezTo>
                  <a:cubicBezTo>
                    <a:pt x="167" y="418"/>
                    <a:pt x="0" y="1668"/>
                    <a:pt x="72" y="2668"/>
                  </a:cubicBezTo>
                  <a:cubicBezTo>
                    <a:pt x="405" y="6859"/>
                    <a:pt x="2215" y="10836"/>
                    <a:pt x="4501" y="14396"/>
                  </a:cubicBezTo>
                  <a:cubicBezTo>
                    <a:pt x="6465" y="17444"/>
                    <a:pt x="8692" y="20456"/>
                    <a:pt x="11014" y="23254"/>
                  </a:cubicBezTo>
                  <a:cubicBezTo>
                    <a:pt x="10966" y="22111"/>
                    <a:pt x="9954" y="20718"/>
                    <a:pt x="9335" y="19801"/>
                  </a:cubicBezTo>
                  <a:cubicBezTo>
                    <a:pt x="8763" y="18968"/>
                    <a:pt x="8132" y="18158"/>
                    <a:pt x="7906" y="17182"/>
                  </a:cubicBezTo>
                  <a:cubicBezTo>
                    <a:pt x="7632" y="15967"/>
                    <a:pt x="8073" y="14598"/>
                    <a:pt x="7454" y="13515"/>
                  </a:cubicBezTo>
                  <a:cubicBezTo>
                    <a:pt x="7001" y="12681"/>
                    <a:pt x="6025" y="12253"/>
                    <a:pt x="5346" y="11586"/>
                  </a:cubicBezTo>
                  <a:cubicBezTo>
                    <a:pt x="4108" y="10371"/>
                    <a:pt x="3858" y="8478"/>
                    <a:pt x="3858" y="6764"/>
                  </a:cubicBezTo>
                  <a:cubicBezTo>
                    <a:pt x="3858" y="5025"/>
                    <a:pt x="4037" y="3240"/>
                    <a:pt x="3406" y="1632"/>
                  </a:cubicBezTo>
                  <a:cubicBezTo>
                    <a:pt x="3089" y="816"/>
                    <a:pt x="2345" y="0"/>
                    <a:pt x="15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3"/>
            <p:cNvSpPr/>
            <p:nvPr/>
          </p:nvSpPr>
          <p:spPr>
            <a:xfrm>
              <a:off x="1803775" y="5791475"/>
              <a:ext cx="395625" cy="436825"/>
            </a:xfrm>
            <a:custGeom>
              <a:avLst/>
              <a:gdLst/>
              <a:ahLst/>
              <a:cxnLst/>
              <a:rect l="l" t="t" r="r" b="b"/>
              <a:pathLst>
                <a:path w="15825" h="17473" extrusionOk="0">
                  <a:moveTo>
                    <a:pt x="1787" y="0"/>
                  </a:moveTo>
                  <a:cubicBezTo>
                    <a:pt x="1712" y="0"/>
                    <a:pt x="1636" y="6"/>
                    <a:pt x="1561" y="18"/>
                  </a:cubicBezTo>
                  <a:cubicBezTo>
                    <a:pt x="489" y="197"/>
                    <a:pt x="1" y="1471"/>
                    <a:pt x="1" y="2566"/>
                  </a:cubicBezTo>
                  <a:cubicBezTo>
                    <a:pt x="13" y="4554"/>
                    <a:pt x="1001" y="6447"/>
                    <a:pt x="2335" y="7924"/>
                  </a:cubicBezTo>
                  <a:cubicBezTo>
                    <a:pt x="3680" y="9388"/>
                    <a:pt x="5347" y="10519"/>
                    <a:pt x="7002" y="11638"/>
                  </a:cubicBezTo>
                  <a:cubicBezTo>
                    <a:pt x="8442" y="12627"/>
                    <a:pt x="9895" y="13591"/>
                    <a:pt x="11371" y="14556"/>
                  </a:cubicBezTo>
                  <a:cubicBezTo>
                    <a:pt x="12752" y="15484"/>
                    <a:pt x="14288" y="16877"/>
                    <a:pt x="15824" y="17473"/>
                  </a:cubicBezTo>
                  <a:cubicBezTo>
                    <a:pt x="15670" y="16258"/>
                    <a:pt x="14824" y="14734"/>
                    <a:pt x="13931" y="13901"/>
                  </a:cubicBezTo>
                  <a:cubicBezTo>
                    <a:pt x="13276" y="13305"/>
                    <a:pt x="12479" y="12901"/>
                    <a:pt x="11836" y="12305"/>
                  </a:cubicBezTo>
                  <a:cubicBezTo>
                    <a:pt x="10395" y="10936"/>
                    <a:pt x="9931" y="8614"/>
                    <a:pt x="8157" y="7721"/>
                  </a:cubicBezTo>
                  <a:cubicBezTo>
                    <a:pt x="7276" y="7293"/>
                    <a:pt x="6180" y="7245"/>
                    <a:pt x="5525" y="6519"/>
                  </a:cubicBezTo>
                  <a:cubicBezTo>
                    <a:pt x="5192" y="6162"/>
                    <a:pt x="5049" y="5673"/>
                    <a:pt x="4894" y="5209"/>
                  </a:cubicBezTo>
                  <a:cubicBezTo>
                    <a:pt x="4644" y="4364"/>
                    <a:pt x="4382" y="3530"/>
                    <a:pt x="4120" y="2685"/>
                  </a:cubicBezTo>
                  <a:cubicBezTo>
                    <a:pt x="3918" y="2030"/>
                    <a:pt x="3728" y="1375"/>
                    <a:pt x="3311" y="840"/>
                  </a:cubicBezTo>
                  <a:cubicBezTo>
                    <a:pt x="2951" y="364"/>
                    <a:pt x="2385" y="0"/>
                    <a:pt x="1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3"/>
            <p:cNvSpPr/>
            <p:nvPr/>
          </p:nvSpPr>
          <p:spPr>
            <a:xfrm>
              <a:off x="2005900" y="5029925"/>
              <a:ext cx="226525" cy="1329050"/>
            </a:xfrm>
            <a:custGeom>
              <a:avLst/>
              <a:gdLst/>
              <a:ahLst/>
              <a:cxnLst/>
              <a:rect l="l" t="t" r="r" b="b"/>
              <a:pathLst>
                <a:path w="9061" h="53162" extrusionOk="0">
                  <a:moveTo>
                    <a:pt x="441" y="0"/>
                  </a:moveTo>
                  <a:lnTo>
                    <a:pt x="0" y="83"/>
                  </a:lnTo>
                  <a:cubicBezTo>
                    <a:pt x="1381" y="6787"/>
                    <a:pt x="2286" y="14180"/>
                    <a:pt x="3239" y="22015"/>
                  </a:cubicBezTo>
                  <a:cubicBezTo>
                    <a:pt x="4548" y="32754"/>
                    <a:pt x="5906" y="43875"/>
                    <a:pt x="8632" y="53161"/>
                  </a:cubicBezTo>
                  <a:lnTo>
                    <a:pt x="9061" y="53042"/>
                  </a:lnTo>
                  <a:cubicBezTo>
                    <a:pt x="6358" y="43779"/>
                    <a:pt x="5001" y="32695"/>
                    <a:pt x="3691" y="21967"/>
                  </a:cubicBezTo>
                  <a:cubicBezTo>
                    <a:pt x="2739" y="14121"/>
                    <a:pt x="1846" y="6727"/>
                    <a:pt x="4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3"/>
            <p:cNvSpPr/>
            <p:nvPr/>
          </p:nvSpPr>
          <p:spPr>
            <a:xfrm>
              <a:off x="2117225" y="5235900"/>
              <a:ext cx="205700" cy="572100"/>
            </a:xfrm>
            <a:custGeom>
              <a:avLst/>
              <a:gdLst/>
              <a:ahLst/>
              <a:cxnLst/>
              <a:rect l="l" t="t" r="r" b="b"/>
              <a:pathLst>
                <a:path w="8228" h="22884" extrusionOk="0">
                  <a:moveTo>
                    <a:pt x="7834" y="0"/>
                  </a:moveTo>
                  <a:cubicBezTo>
                    <a:pt x="6584" y="1989"/>
                    <a:pt x="6037" y="4596"/>
                    <a:pt x="5513" y="7132"/>
                  </a:cubicBezTo>
                  <a:cubicBezTo>
                    <a:pt x="5215" y="8561"/>
                    <a:pt x="4929" y="9906"/>
                    <a:pt x="4548" y="11109"/>
                  </a:cubicBezTo>
                  <a:cubicBezTo>
                    <a:pt x="4024" y="12704"/>
                    <a:pt x="3286" y="14228"/>
                    <a:pt x="2572" y="15716"/>
                  </a:cubicBezTo>
                  <a:cubicBezTo>
                    <a:pt x="1465" y="17967"/>
                    <a:pt x="357" y="20288"/>
                    <a:pt x="0" y="22824"/>
                  </a:cubicBezTo>
                  <a:lnTo>
                    <a:pt x="453" y="22884"/>
                  </a:lnTo>
                  <a:cubicBezTo>
                    <a:pt x="798" y="20419"/>
                    <a:pt x="1917" y="18133"/>
                    <a:pt x="2989" y="15907"/>
                  </a:cubicBezTo>
                  <a:cubicBezTo>
                    <a:pt x="3703" y="14407"/>
                    <a:pt x="4453" y="12859"/>
                    <a:pt x="4977" y="11252"/>
                  </a:cubicBezTo>
                  <a:cubicBezTo>
                    <a:pt x="5382" y="10025"/>
                    <a:pt x="5668" y="8668"/>
                    <a:pt x="5965" y="7239"/>
                  </a:cubicBezTo>
                  <a:cubicBezTo>
                    <a:pt x="6477" y="4751"/>
                    <a:pt x="7001" y="2179"/>
                    <a:pt x="8227" y="250"/>
                  </a:cubicBezTo>
                  <a:lnTo>
                    <a:pt x="783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13"/>
            <p:cNvSpPr/>
            <p:nvPr/>
          </p:nvSpPr>
          <p:spPr>
            <a:xfrm>
              <a:off x="2144900" y="5476700"/>
              <a:ext cx="224750" cy="525675"/>
            </a:xfrm>
            <a:custGeom>
              <a:avLst/>
              <a:gdLst/>
              <a:ahLst/>
              <a:cxnLst/>
              <a:rect l="l" t="t" r="r" b="b"/>
              <a:pathLst>
                <a:path w="8990" h="21027" extrusionOk="0">
                  <a:moveTo>
                    <a:pt x="8680" y="0"/>
                  </a:moveTo>
                  <a:cubicBezTo>
                    <a:pt x="7239" y="1358"/>
                    <a:pt x="6096" y="3620"/>
                    <a:pt x="5715" y="5930"/>
                  </a:cubicBezTo>
                  <a:cubicBezTo>
                    <a:pt x="5692" y="6084"/>
                    <a:pt x="5680" y="6251"/>
                    <a:pt x="5644" y="6418"/>
                  </a:cubicBezTo>
                  <a:cubicBezTo>
                    <a:pt x="5442" y="7692"/>
                    <a:pt x="5227" y="9001"/>
                    <a:pt x="4513" y="10049"/>
                  </a:cubicBezTo>
                  <a:cubicBezTo>
                    <a:pt x="4394" y="10216"/>
                    <a:pt x="4275" y="10371"/>
                    <a:pt x="4144" y="10537"/>
                  </a:cubicBezTo>
                  <a:cubicBezTo>
                    <a:pt x="3918" y="10823"/>
                    <a:pt x="3679" y="11121"/>
                    <a:pt x="3513" y="11442"/>
                  </a:cubicBezTo>
                  <a:cubicBezTo>
                    <a:pt x="3263" y="11918"/>
                    <a:pt x="3168" y="12442"/>
                    <a:pt x="3084" y="12954"/>
                  </a:cubicBezTo>
                  <a:cubicBezTo>
                    <a:pt x="3037" y="13157"/>
                    <a:pt x="3013" y="13395"/>
                    <a:pt x="2953" y="13609"/>
                  </a:cubicBezTo>
                  <a:cubicBezTo>
                    <a:pt x="2703" y="14621"/>
                    <a:pt x="2144" y="15574"/>
                    <a:pt x="1632" y="16479"/>
                  </a:cubicBezTo>
                  <a:cubicBezTo>
                    <a:pt x="1513" y="16705"/>
                    <a:pt x="1370" y="16907"/>
                    <a:pt x="1251" y="17133"/>
                  </a:cubicBezTo>
                  <a:cubicBezTo>
                    <a:pt x="679" y="18193"/>
                    <a:pt x="0" y="19586"/>
                    <a:pt x="143" y="21027"/>
                  </a:cubicBezTo>
                  <a:lnTo>
                    <a:pt x="584" y="20967"/>
                  </a:lnTo>
                  <a:cubicBezTo>
                    <a:pt x="477" y="19658"/>
                    <a:pt x="1060" y="18395"/>
                    <a:pt x="1655" y="17336"/>
                  </a:cubicBezTo>
                  <a:cubicBezTo>
                    <a:pt x="1774" y="17133"/>
                    <a:pt x="1905" y="16907"/>
                    <a:pt x="2025" y="16705"/>
                  </a:cubicBezTo>
                  <a:cubicBezTo>
                    <a:pt x="2572" y="15764"/>
                    <a:pt x="3132" y="14800"/>
                    <a:pt x="3394" y="13704"/>
                  </a:cubicBezTo>
                  <a:cubicBezTo>
                    <a:pt x="3441" y="13490"/>
                    <a:pt x="3489" y="13252"/>
                    <a:pt x="3525" y="13026"/>
                  </a:cubicBezTo>
                  <a:cubicBezTo>
                    <a:pt x="3620" y="12538"/>
                    <a:pt x="3715" y="12073"/>
                    <a:pt x="3918" y="11657"/>
                  </a:cubicBezTo>
                  <a:cubicBezTo>
                    <a:pt x="4060" y="11371"/>
                    <a:pt x="4275" y="11109"/>
                    <a:pt x="4501" y="10835"/>
                  </a:cubicBezTo>
                  <a:cubicBezTo>
                    <a:pt x="4632" y="10668"/>
                    <a:pt x="4763" y="10514"/>
                    <a:pt x="4882" y="10335"/>
                  </a:cubicBezTo>
                  <a:cubicBezTo>
                    <a:pt x="5680" y="9192"/>
                    <a:pt x="5882" y="7835"/>
                    <a:pt x="6096" y="6501"/>
                  </a:cubicBezTo>
                  <a:cubicBezTo>
                    <a:pt x="6120" y="6346"/>
                    <a:pt x="6132" y="6180"/>
                    <a:pt x="6168" y="6013"/>
                  </a:cubicBezTo>
                  <a:cubicBezTo>
                    <a:pt x="6537" y="3810"/>
                    <a:pt x="7609" y="1643"/>
                    <a:pt x="8990" y="346"/>
                  </a:cubicBezTo>
                  <a:lnTo>
                    <a:pt x="868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13"/>
            <p:cNvSpPr/>
            <p:nvPr/>
          </p:nvSpPr>
          <p:spPr>
            <a:xfrm>
              <a:off x="1821950" y="5686250"/>
              <a:ext cx="624500" cy="553650"/>
            </a:xfrm>
            <a:custGeom>
              <a:avLst/>
              <a:gdLst/>
              <a:ahLst/>
              <a:cxnLst/>
              <a:rect l="l" t="t" r="r" b="b"/>
              <a:pathLst>
                <a:path w="24980" h="22146" extrusionOk="0">
                  <a:moveTo>
                    <a:pt x="24694" y="0"/>
                  </a:moveTo>
                  <a:cubicBezTo>
                    <a:pt x="23420" y="1012"/>
                    <a:pt x="22610" y="2810"/>
                    <a:pt x="22241" y="3798"/>
                  </a:cubicBezTo>
                  <a:cubicBezTo>
                    <a:pt x="22110" y="4120"/>
                    <a:pt x="22003" y="4453"/>
                    <a:pt x="21884" y="4775"/>
                  </a:cubicBezTo>
                  <a:cubicBezTo>
                    <a:pt x="21539" y="5739"/>
                    <a:pt x="21193" y="6727"/>
                    <a:pt x="20681" y="7608"/>
                  </a:cubicBezTo>
                  <a:cubicBezTo>
                    <a:pt x="20455" y="7977"/>
                    <a:pt x="20181" y="8335"/>
                    <a:pt x="19931" y="8692"/>
                  </a:cubicBezTo>
                  <a:cubicBezTo>
                    <a:pt x="19586" y="9168"/>
                    <a:pt x="19229" y="9668"/>
                    <a:pt x="18955" y="10204"/>
                  </a:cubicBezTo>
                  <a:cubicBezTo>
                    <a:pt x="18610" y="10883"/>
                    <a:pt x="18395" y="11609"/>
                    <a:pt x="18193" y="12323"/>
                  </a:cubicBezTo>
                  <a:cubicBezTo>
                    <a:pt x="18062" y="12788"/>
                    <a:pt x="17919" y="13276"/>
                    <a:pt x="17740" y="13716"/>
                  </a:cubicBezTo>
                  <a:cubicBezTo>
                    <a:pt x="17550" y="14216"/>
                    <a:pt x="17312" y="14693"/>
                    <a:pt x="17086" y="15145"/>
                  </a:cubicBezTo>
                  <a:cubicBezTo>
                    <a:pt x="16931" y="15466"/>
                    <a:pt x="16764" y="15800"/>
                    <a:pt x="16609" y="16133"/>
                  </a:cubicBezTo>
                  <a:cubicBezTo>
                    <a:pt x="16216" y="17026"/>
                    <a:pt x="15919" y="17979"/>
                    <a:pt x="15633" y="18884"/>
                  </a:cubicBezTo>
                  <a:lnTo>
                    <a:pt x="14883" y="21265"/>
                  </a:lnTo>
                  <a:cubicBezTo>
                    <a:pt x="14740" y="21122"/>
                    <a:pt x="14585" y="20967"/>
                    <a:pt x="14442" y="20800"/>
                  </a:cubicBezTo>
                  <a:cubicBezTo>
                    <a:pt x="13311" y="19634"/>
                    <a:pt x="12025" y="18324"/>
                    <a:pt x="10799" y="17407"/>
                  </a:cubicBezTo>
                  <a:lnTo>
                    <a:pt x="10466" y="17169"/>
                  </a:lnTo>
                  <a:cubicBezTo>
                    <a:pt x="9847" y="16717"/>
                    <a:pt x="9204" y="16252"/>
                    <a:pt x="8680" y="15681"/>
                  </a:cubicBezTo>
                  <a:cubicBezTo>
                    <a:pt x="8489" y="15466"/>
                    <a:pt x="8299" y="15205"/>
                    <a:pt x="8096" y="14966"/>
                  </a:cubicBezTo>
                  <a:cubicBezTo>
                    <a:pt x="7858" y="14669"/>
                    <a:pt x="7620" y="14371"/>
                    <a:pt x="7358" y="14097"/>
                  </a:cubicBezTo>
                  <a:cubicBezTo>
                    <a:pt x="6930" y="13657"/>
                    <a:pt x="6418" y="13300"/>
                    <a:pt x="5929" y="12966"/>
                  </a:cubicBezTo>
                  <a:cubicBezTo>
                    <a:pt x="5739" y="12823"/>
                    <a:pt x="5537" y="12692"/>
                    <a:pt x="5358" y="12561"/>
                  </a:cubicBezTo>
                  <a:cubicBezTo>
                    <a:pt x="2822" y="10680"/>
                    <a:pt x="929" y="7561"/>
                    <a:pt x="453" y="4418"/>
                  </a:cubicBezTo>
                  <a:lnTo>
                    <a:pt x="0" y="4489"/>
                  </a:lnTo>
                  <a:cubicBezTo>
                    <a:pt x="512" y="7739"/>
                    <a:pt x="2465" y="10978"/>
                    <a:pt x="5096" y="12930"/>
                  </a:cubicBezTo>
                  <a:cubicBezTo>
                    <a:pt x="5287" y="13085"/>
                    <a:pt x="5477" y="13216"/>
                    <a:pt x="5679" y="13347"/>
                  </a:cubicBezTo>
                  <a:cubicBezTo>
                    <a:pt x="6180" y="13704"/>
                    <a:pt x="6644" y="14038"/>
                    <a:pt x="7049" y="14431"/>
                  </a:cubicBezTo>
                  <a:cubicBezTo>
                    <a:pt x="7299" y="14693"/>
                    <a:pt x="7501" y="14966"/>
                    <a:pt x="7739" y="15264"/>
                  </a:cubicBezTo>
                  <a:cubicBezTo>
                    <a:pt x="7942" y="15526"/>
                    <a:pt x="8132" y="15776"/>
                    <a:pt x="8358" y="16014"/>
                  </a:cubicBezTo>
                  <a:cubicBezTo>
                    <a:pt x="8906" y="16621"/>
                    <a:pt x="9573" y="17098"/>
                    <a:pt x="10216" y="17562"/>
                  </a:cubicBezTo>
                  <a:lnTo>
                    <a:pt x="10537" y="17800"/>
                  </a:lnTo>
                  <a:cubicBezTo>
                    <a:pt x="11752" y="18681"/>
                    <a:pt x="13014" y="19991"/>
                    <a:pt x="14133" y="21134"/>
                  </a:cubicBezTo>
                  <a:cubicBezTo>
                    <a:pt x="14371" y="21396"/>
                    <a:pt x="14609" y="21634"/>
                    <a:pt x="14847" y="21872"/>
                  </a:cubicBezTo>
                  <a:lnTo>
                    <a:pt x="15109" y="22146"/>
                  </a:lnTo>
                  <a:lnTo>
                    <a:pt x="16097" y="18991"/>
                  </a:lnTo>
                  <a:cubicBezTo>
                    <a:pt x="16371" y="18074"/>
                    <a:pt x="16657" y="17157"/>
                    <a:pt x="17050" y="16276"/>
                  </a:cubicBezTo>
                  <a:cubicBezTo>
                    <a:pt x="17193" y="15955"/>
                    <a:pt x="17348" y="15621"/>
                    <a:pt x="17502" y="15312"/>
                  </a:cubicBezTo>
                  <a:cubicBezTo>
                    <a:pt x="17740" y="14835"/>
                    <a:pt x="17979" y="14347"/>
                    <a:pt x="18181" y="13835"/>
                  </a:cubicBezTo>
                  <a:cubicBezTo>
                    <a:pt x="18360" y="13383"/>
                    <a:pt x="18502" y="12883"/>
                    <a:pt x="18633" y="12407"/>
                  </a:cubicBezTo>
                  <a:cubicBezTo>
                    <a:pt x="18836" y="11728"/>
                    <a:pt x="19038" y="11025"/>
                    <a:pt x="19372" y="10383"/>
                  </a:cubicBezTo>
                  <a:cubicBezTo>
                    <a:pt x="19634" y="9871"/>
                    <a:pt x="19979" y="9394"/>
                    <a:pt x="20324" y="8930"/>
                  </a:cubicBezTo>
                  <a:cubicBezTo>
                    <a:pt x="20574" y="8573"/>
                    <a:pt x="20836" y="8204"/>
                    <a:pt x="21074" y="7811"/>
                  </a:cubicBezTo>
                  <a:cubicBezTo>
                    <a:pt x="21634" y="6906"/>
                    <a:pt x="21991" y="5894"/>
                    <a:pt x="22324" y="4906"/>
                  </a:cubicBezTo>
                  <a:cubicBezTo>
                    <a:pt x="22432" y="4584"/>
                    <a:pt x="22551" y="4275"/>
                    <a:pt x="22670" y="3941"/>
                  </a:cubicBezTo>
                  <a:cubicBezTo>
                    <a:pt x="23015" y="3001"/>
                    <a:pt x="23789" y="1298"/>
                    <a:pt x="24979" y="357"/>
                  </a:cubicBezTo>
                  <a:lnTo>
                    <a:pt x="24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13"/>
            <p:cNvSpPr/>
            <p:nvPr/>
          </p:nvSpPr>
          <p:spPr>
            <a:xfrm>
              <a:off x="1896650" y="5436500"/>
              <a:ext cx="263450" cy="569750"/>
            </a:xfrm>
            <a:custGeom>
              <a:avLst/>
              <a:gdLst/>
              <a:ahLst/>
              <a:cxnLst/>
              <a:rect l="l" t="t" r="r" b="b"/>
              <a:pathLst>
                <a:path w="10538" h="22790" extrusionOk="0">
                  <a:moveTo>
                    <a:pt x="322" y="1"/>
                  </a:moveTo>
                  <a:lnTo>
                    <a:pt x="322" y="1"/>
                  </a:lnTo>
                  <a:cubicBezTo>
                    <a:pt x="1" y="1382"/>
                    <a:pt x="215" y="2751"/>
                    <a:pt x="501" y="4275"/>
                  </a:cubicBezTo>
                  <a:cubicBezTo>
                    <a:pt x="977" y="6895"/>
                    <a:pt x="1572" y="9657"/>
                    <a:pt x="3037" y="11955"/>
                  </a:cubicBezTo>
                  <a:cubicBezTo>
                    <a:pt x="3239" y="12252"/>
                    <a:pt x="3442" y="12550"/>
                    <a:pt x="3656" y="12848"/>
                  </a:cubicBezTo>
                  <a:cubicBezTo>
                    <a:pt x="3954" y="13253"/>
                    <a:pt x="4239" y="13669"/>
                    <a:pt x="4489" y="14098"/>
                  </a:cubicBezTo>
                  <a:cubicBezTo>
                    <a:pt x="4763" y="14586"/>
                    <a:pt x="5013" y="15110"/>
                    <a:pt x="5227" y="15634"/>
                  </a:cubicBezTo>
                  <a:cubicBezTo>
                    <a:pt x="5347" y="15932"/>
                    <a:pt x="5489" y="16241"/>
                    <a:pt x="5632" y="16539"/>
                  </a:cubicBezTo>
                  <a:cubicBezTo>
                    <a:pt x="6763" y="18908"/>
                    <a:pt x="8514" y="20885"/>
                    <a:pt x="10204" y="22790"/>
                  </a:cubicBezTo>
                  <a:lnTo>
                    <a:pt x="10538" y="22480"/>
                  </a:lnTo>
                  <a:cubicBezTo>
                    <a:pt x="8871" y="20599"/>
                    <a:pt x="7144" y="18646"/>
                    <a:pt x="6049" y="16348"/>
                  </a:cubicBezTo>
                  <a:lnTo>
                    <a:pt x="5644" y="15455"/>
                  </a:lnTo>
                  <a:cubicBezTo>
                    <a:pt x="5418" y="14931"/>
                    <a:pt x="5180" y="14384"/>
                    <a:pt x="4882" y="13872"/>
                  </a:cubicBezTo>
                  <a:cubicBezTo>
                    <a:pt x="4632" y="13407"/>
                    <a:pt x="4335" y="12991"/>
                    <a:pt x="4037" y="12574"/>
                  </a:cubicBezTo>
                  <a:cubicBezTo>
                    <a:pt x="3834" y="12300"/>
                    <a:pt x="3620" y="12002"/>
                    <a:pt x="3430" y="11705"/>
                  </a:cubicBezTo>
                  <a:cubicBezTo>
                    <a:pt x="2001" y="9466"/>
                    <a:pt x="1417" y="6776"/>
                    <a:pt x="941" y="4180"/>
                  </a:cubicBezTo>
                  <a:cubicBezTo>
                    <a:pt x="679" y="2716"/>
                    <a:pt x="477" y="1382"/>
                    <a:pt x="763" y="108"/>
                  </a:cubicBezTo>
                  <a:lnTo>
                    <a:pt x="3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30" name="Google Shape;530;p13"/>
          <p:cNvSpPr/>
          <p:nvPr/>
        </p:nvSpPr>
        <p:spPr>
          <a:xfrm rot="-2161609">
            <a:off x="512533" y="4270674"/>
            <a:ext cx="198615" cy="402361"/>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1" name="Google Shape;531;p13"/>
          <p:cNvSpPr/>
          <p:nvPr/>
        </p:nvSpPr>
        <p:spPr>
          <a:xfrm rot="2699045">
            <a:off x="11677655" y="3227805"/>
            <a:ext cx="198611" cy="40238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747160162"/>
      </p:ext>
    </p:extLst>
  </p:cSld>
  <p:clrMapOvr>
    <a:masterClrMapping/>
  </p:clrMapOvr>
  <p:transition spd="slow">
    <p:wip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37"/>
        <p:cNvGrpSpPr/>
        <p:nvPr/>
      </p:nvGrpSpPr>
      <p:grpSpPr>
        <a:xfrm>
          <a:off x="0" y="0"/>
          <a:ext cx="0" cy="0"/>
          <a:chOff x="0" y="0"/>
          <a:chExt cx="0" cy="0"/>
        </a:xfrm>
      </p:grpSpPr>
      <p:sp>
        <p:nvSpPr>
          <p:cNvPr id="538" name="Google Shape;538;p15"/>
          <p:cNvSpPr txBox="1">
            <a:spLocks noGrp="1"/>
          </p:cNvSpPr>
          <p:nvPr>
            <p:ph type="title"/>
          </p:nvPr>
        </p:nvSpPr>
        <p:spPr>
          <a:xfrm>
            <a:off x="951033" y="1267567"/>
            <a:ext cx="4909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9" name="Google Shape;539;p15"/>
          <p:cNvSpPr txBox="1">
            <a:spLocks noGrp="1"/>
          </p:cNvSpPr>
          <p:nvPr>
            <p:ph type="body" idx="1"/>
          </p:nvPr>
        </p:nvSpPr>
        <p:spPr>
          <a:xfrm>
            <a:off x="951033" y="2210831"/>
            <a:ext cx="4909600" cy="33796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rgbClr val="595959"/>
              </a:buClr>
              <a:buSzPts val="1000"/>
              <a:buFont typeface="Anaheim"/>
              <a:buChar char="●"/>
              <a:defRPr sz="1867"/>
            </a:lvl1pPr>
            <a:lvl2pPr marL="1219170" lvl="1" indent="-440256" rtl="0">
              <a:spcBef>
                <a:spcPts val="0"/>
              </a:spcBef>
              <a:spcAft>
                <a:spcPts val="0"/>
              </a:spcAft>
              <a:buClr>
                <a:srgbClr val="595959"/>
              </a:buClr>
              <a:buSzPts val="1600"/>
              <a:buFont typeface="Anaheim"/>
              <a:buChar char="○"/>
              <a:defRPr/>
            </a:lvl2pPr>
            <a:lvl3pPr marL="1828754" lvl="2" indent="-440256" rtl="0">
              <a:spcBef>
                <a:spcPts val="0"/>
              </a:spcBef>
              <a:spcAft>
                <a:spcPts val="0"/>
              </a:spcAft>
              <a:buClr>
                <a:srgbClr val="595959"/>
              </a:buClr>
              <a:buSzPts val="1600"/>
              <a:buFont typeface="Anaheim"/>
              <a:buChar char="■"/>
              <a:defRPr/>
            </a:lvl3pPr>
            <a:lvl4pPr marL="2438339" lvl="3" indent="-440256" rtl="0">
              <a:spcBef>
                <a:spcPts val="0"/>
              </a:spcBef>
              <a:spcAft>
                <a:spcPts val="0"/>
              </a:spcAft>
              <a:buClr>
                <a:srgbClr val="595959"/>
              </a:buClr>
              <a:buSzPts val="1600"/>
              <a:buFont typeface="Anaheim"/>
              <a:buChar char="●"/>
              <a:defRPr/>
            </a:lvl4pPr>
            <a:lvl5pPr marL="3047924" lvl="4" indent="-440256" rtl="0">
              <a:spcBef>
                <a:spcPts val="0"/>
              </a:spcBef>
              <a:spcAft>
                <a:spcPts val="0"/>
              </a:spcAft>
              <a:buClr>
                <a:srgbClr val="595959"/>
              </a:buClr>
              <a:buSzPts val="1600"/>
              <a:buFont typeface="Anaheim"/>
              <a:buChar char="○"/>
              <a:defRPr/>
            </a:lvl5pPr>
            <a:lvl6pPr marL="3657509" lvl="5" indent="-440256" rtl="0">
              <a:spcBef>
                <a:spcPts val="0"/>
              </a:spcBef>
              <a:spcAft>
                <a:spcPts val="0"/>
              </a:spcAft>
              <a:buClr>
                <a:srgbClr val="595959"/>
              </a:buClr>
              <a:buSzPts val="1600"/>
              <a:buFont typeface="Anaheim"/>
              <a:buChar char="■"/>
              <a:defRPr/>
            </a:lvl6pPr>
            <a:lvl7pPr marL="4267093" lvl="6" indent="-440256" rtl="0">
              <a:spcBef>
                <a:spcPts val="0"/>
              </a:spcBef>
              <a:spcAft>
                <a:spcPts val="0"/>
              </a:spcAft>
              <a:buClr>
                <a:srgbClr val="595959"/>
              </a:buClr>
              <a:buSzPts val="1600"/>
              <a:buFont typeface="Anaheim"/>
              <a:buChar char="●"/>
              <a:defRPr/>
            </a:lvl7pPr>
            <a:lvl8pPr marL="4876678" lvl="7" indent="-440256" rtl="0">
              <a:spcBef>
                <a:spcPts val="0"/>
              </a:spcBef>
              <a:spcAft>
                <a:spcPts val="0"/>
              </a:spcAft>
              <a:buClr>
                <a:srgbClr val="595959"/>
              </a:buClr>
              <a:buSzPts val="1600"/>
              <a:buFont typeface="Anaheim"/>
              <a:buChar char="○"/>
              <a:defRPr/>
            </a:lvl8pPr>
            <a:lvl9pPr marL="5486263" lvl="8" indent="-440256" rtl="0">
              <a:spcBef>
                <a:spcPts val="0"/>
              </a:spcBef>
              <a:spcAft>
                <a:spcPts val="0"/>
              </a:spcAft>
              <a:buClr>
                <a:srgbClr val="595959"/>
              </a:buClr>
              <a:buSzPts val="1600"/>
              <a:buFont typeface="Anaheim"/>
              <a:buChar char="■"/>
              <a:defRPr/>
            </a:lvl9pPr>
          </a:lstStyle>
          <a:p>
            <a:endParaRPr/>
          </a:p>
        </p:txBody>
      </p:sp>
      <p:sp>
        <p:nvSpPr>
          <p:cNvPr id="540" name="Google Shape;540;p15"/>
          <p:cNvSpPr/>
          <p:nvPr/>
        </p:nvSpPr>
        <p:spPr>
          <a:xfrm flipH="1">
            <a:off x="6142963" y="0"/>
            <a:ext cx="6049037" cy="6857936"/>
          </a:xfrm>
          <a:custGeom>
            <a:avLst/>
            <a:gdLst/>
            <a:ahLst/>
            <a:cxnLst/>
            <a:rect l="l" t="t" r="r" b="b"/>
            <a:pathLst>
              <a:path w="53555" h="53365" extrusionOk="0">
                <a:moveTo>
                  <a:pt x="0" y="1"/>
                </a:moveTo>
                <a:lnTo>
                  <a:pt x="0" y="53364"/>
                </a:lnTo>
                <a:lnTo>
                  <a:pt x="40874" y="53364"/>
                </a:lnTo>
                <a:cubicBezTo>
                  <a:pt x="43208" y="50650"/>
                  <a:pt x="45268" y="47590"/>
                  <a:pt x="46947" y="44256"/>
                </a:cubicBezTo>
                <a:cubicBezTo>
                  <a:pt x="51269" y="35636"/>
                  <a:pt x="53555" y="25206"/>
                  <a:pt x="50138" y="15693"/>
                </a:cubicBezTo>
                <a:cubicBezTo>
                  <a:pt x="48018" y="9811"/>
                  <a:pt x="44946" y="4442"/>
                  <a:pt x="4111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3870604886"/>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2D7C6-D898-4060-940F-22453C43BF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CFB585A-C572-4B2F-BFCA-BDEE1B18272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4E0736F-4FC7-48F1-82C4-985CD12E9631}"/>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5" name="Footer Placeholder 4">
            <a:extLst>
              <a:ext uri="{FF2B5EF4-FFF2-40B4-BE49-F238E27FC236}">
                <a16:creationId xmlns:a16="http://schemas.microsoft.com/office/drawing/2014/main" id="{843E5789-4900-4ED8-B65F-8FC38AFC5C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3A10D7-D645-45BA-97B7-FA53B10D1547}"/>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2850524018"/>
      </p:ext>
    </p:extLst>
  </p:cSld>
  <p:clrMapOvr>
    <a:masterClrMapping/>
  </p:clrMapOvr>
  <p:transition spd="slow">
    <p:wip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2B56D-991C-4DDD-B352-5681B7AD6D5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5860E2-5F01-45C5-B4A4-6D97BB296D9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198A4F-8021-413C-81D6-B39ECA792A44}"/>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5" name="Footer Placeholder 4">
            <a:extLst>
              <a:ext uri="{FF2B5EF4-FFF2-40B4-BE49-F238E27FC236}">
                <a16:creationId xmlns:a16="http://schemas.microsoft.com/office/drawing/2014/main" id="{C89369C6-E599-4647-8D90-E47E84CCEC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0CC3B66-5FC9-4AD4-A342-9378826E0043}"/>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2241151446"/>
      </p:ext>
    </p:extLst>
  </p:cSld>
  <p:clrMapOvr>
    <a:masterClrMapping/>
  </p:clrMapOvr>
  <p:transition spd="slow">
    <p:wip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E0935-DB17-4421-80A2-073E6DA658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1ECD17-8DF1-4557-8D67-92D1C4D4864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75434A-C3B8-40EC-ADAE-75738C17A4AE}"/>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5" name="Footer Placeholder 4">
            <a:extLst>
              <a:ext uri="{FF2B5EF4-FFF2-40B4-BE49-F238E27FC236}">
                <a16:creationId xmlns:a16="http://schemas.microsoft.com/office/drawing/2014/main" id="{97C8D7FF-A176-4114-B9AD-53DF40F091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3E64AC-A4F7-449D-BEC5-E20955DA1E10}"/>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1203520179"/>
      </p:ext>
    </p:extLst>
  </p:cSld>
  <p:clrMapOvr>
    <a:masterClrMapping/>
  </p:clrMapOvr>
  <p:transition spd="slow">
    <p:wip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30964-EF3C-47F9-88E7-A21C30A4DE0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2B5D4C8-F73F-44CD-A7A8-1DFDA7482C3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68EB8ED-68B9-431E-9FD2-12797825E59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75477CF-F993-44DB-93E7-170662E3DAAC}"/>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6" name="Footer Placeholder 5">
            <a:extLst>
              <a:ext uri="{FF2B5EF4-FFF2-40B4-BE49-F238E27FC236}">
                <a16:creationId xmlns:a16="http://schemas.microsoft.com/office/drawing/2014/main" id="{47F1AA64-133B-4374-AF62-7E07E06021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D04F9A-0724-4513-919E-99AA796AB51A}"/>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1581796053"/>
      </p:ext>
    </p:extLst>
  </p:cSld>
  <p:clrMapOvr>
    <a:masterClrMapping/>
  </p:clrMapOvr>
  <p:transition spd="slow">
    <p:wip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3F432-FC8E-49DD-8363-E3366311155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14B563-6250-4D87-9443-FEFE6373B07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62F97B4-23D6-48FF-86E4-4A65E52E2A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72E1A08-FC0F-43CD-AF82-3652B58A1BF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1FCBAD-18F0-4475-9E66-6A04EACE21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51D7F2E-A76B-4DA9-8623-BF455A7E6C6B}"/>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8" name="Footer Placeholder 7">
            <a:extLst>
              <a:ext uri="{FF2B5EF4-FFF2-40B4-BE49-F238E27FC236}">
                <a16:creationId xmlns:a16="http://schemas.microsoft.com/office/drawing/2014/main" id="{3640C864-1BF4-40E1-A205-423361E3EC5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78B4B0-317C-4101-BE3D-10D389DF9934}"/>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2121620587"/>
      </p:ext>
    </p:extLst>
  </p:cSld>
  <p:clrMapOvr>
    <a:masterClrMapping/>
  </p:clrMapOvr>
  <p:transition spd="slow">
    <p:wip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6386C-FF2E-4AAB-8EB2-B61005BA993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F06BDE2-8ACC-4EB5-80F5-A9307DA56E3C}"/>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4" name="Footer Placeholder 3">
            <a:extLst>
              <a:ext uri="{FF2B5EF4-FFF2-40B4-BE49-F238E27FC236}">
                <a16:creationId xmlns:a16="http://schemas.microsoft.com/office/drawing/2014/main" id="{6A3F82AC-BF0E-4448-927C-14F1F5720E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7BC381-021A-4182-B7B1-9760FB9E1D73}"/>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2075854121"/>
      </p:ext>
    </p:extLst>
  </p:cSld>
  <p:clrMapOvr>
    <a:masterClrMapping/>
  </p:clrMapOvr>
  <p:transition spd="slow">
    <p:wip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7B88D0F-0C8D-47D4-9884-4E089E0B6E75}"/>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3" name="Footer Placeholder 2">
            <a:extLst>
              <a:ext uri="{FF2B5EF4-FFF2-40B4-BE49-F238E27FC236}">
                <a16:creationId xmlns:a16="http://schemas.microsoft.com/office/drawing/2014/main" id="{4EE2858F-F2C6-4A17-9AA7-46CAD91C80B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69E3152-8D28-447E-97AF-21B34A834BBA}"/>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2335631619"/>
      </p:ext>
    </p:extLst>
  </p:cSld>
  <p:clrMapOvr>
    <a:masterClrMapping/>
  </p:clrMapOvr>
  <p:transition spd="slow">
    <p:wip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809-9892-4D72-955D-4E72833E0C0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CCE6046-EC27-430E-AEC6-F0DB9811C3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7C91516-ED6E-4F7F-B5B4-E00525A916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511A4A-D9E7-400E-A0FB-CD36F0EBC96E}"/>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6" name="Footer Placeholder 5">
            <a:extLst>
              <a:ext uri="{FF2B5EF4-FFF2-40B4-BE49-F238E27FC236}">
                <a16:creationId xmlns:a16="http://schemas.microsoft.com/office/drawing/2014/main" id="{CDD5037B-0992-47EC-9015-2B09188966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F224697-20C4-4A36-9983-0323B6A7184B}"/>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3838351332"/>
      </p:ext>
    </p:extLst>
  </p:cSld>
  <p:clrMapOvr>
    <a:masterClrMapping/>
  </p:clrMapOvr>
  <p:transition spd="slow">
    <p:wip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F0A49-8985-4430-8D55-7D4172F568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CFCDE9B-E619-42F6-9CC2-5DD858D032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019F4DC-BAC5-4B2C-8CA7-AB9E1A7EBF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A0C6E3B-8426-430B-9192-456B13C06B59}"/>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6" name="Footer Placeholder 5">
            <a:extLst>
              <a:ext uri="{FF2B5EF4-FFF2-40B4-BE49-F238E27FC236}">
                <a16:creationId xmlns:a16="http://schemas.microsoft.com/office/drawing/2014/main" id="{C354D4AD-FEDF-4871-8875-51F587E1C4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B1AF06-62FA-4533-BE4C-49407DAB2D36}"/>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4099583748"/>
      </p:ext>
    </p:extLst>
  </p:cSld>
  <p:clrMapOvr>
    <a:masterClrMapping/>
  </p:clrMapOvr>
  <p:transition spd="slow">
    <p:wip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E8110-395C-4873-9284-668E03BAD88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7F255A-0A70-4EE9-8BB4-C4E775B707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D77FC03-BC8D-48A2-92DE-3C44E02F615D}"/>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5" name="Footer Placeholder 4">
            <a:extLst>
              <a:ext uri="{FF2B5EF4-FFF2-40B4-BE49-F238E27FC236}">
                <a16:creationId xmlns:a16="http://schemas.microsoft.com/office/drawing/2014/main" id="{CADDE101-7F5D-4F2B-B3CF-F6EAC42CABF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903ACA-6214-46D3-A305-C6931BB4CC74}"/>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2551082228"/>
      </p:ext>
    </p:extLst>
  </p:cSld>
  <p:clrMapOvr>
    <a:masterClrMapping/>
  </p:clrMapOvr>
  <p:transition spd="slow">
    <p:wip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7727D45-B597-4EB3-8D45-C4542CA9FE0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EAE5A19-FBD3-4750-BA67-34EF8F5943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6FF120-DF90-47A1-8886-A017278E975C}"/>
              </a:ext>
            </a:extLst>
          </p:cNvPr>
          <p:cNvSpPr>
            <a:spLocks noGrp="1"/>
          </p:cNvSpPr>
          <p:nvPr>
            <p:ph type="dt" sz="half" idx="10"/>
          </p:nvPr>
        </p:nvSpPr>
        <p:spPr/>
        <p:txBody>
          <a:bodyPr/>
          <a:lstStyle/>
          <a:p>
            <a:fld id="{80F0C34F-8AFD-43F9-B6F0-61163AF4C43E}" type="datetimeFigureOut">
              <a:rPr lang="en-US" smtClean="0"/>
              <a:t>8/18/2023</a:t>
            </a:fld>
            <a:endParaRPr lang="en-US"/>
          </a:p>
        </p:txBody>
      </p:sp>
      <p:sp>
        <p:nvSpPr>
          <p:cNvPr id="5" name="Footer Placeholder 4">
            <a:extLst>
              <a:ext uri="{FF2B5EF4-FFF2-40B4-BE49-F238E27FC236}">
                <a16:creationId xmlns:a16="http://schemas.microsoft.com/office/drawing/2014/main" id="{6E91252F-2443-46D1-A2CD-04F9C5755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98D81D-4AF9-4325-AB7C-BEEC8D7B2235}"/>
              </a:ext>
            </a:extLst>
          </p:cNvPr>
          <p:cNvSpPr>
            <a:spLocks noGrp="1"/>
          </p:cNvSpPr>
          <p:nvPr>
            <p:ph type="sldNum" sz="quarter" idx="12"/>
          </p:nvPr>
        </p:nvSpPr>
        <p:spPr/>
        <p:txBody>
          <a:bodyPr/>
          <a:lstStyle/>
          <a:p>
            <a:fld id="{D9DD0C17-0218-486B-B721-FE79B3A5C46D}" type="slidenum">
              <a:rPr lang="en-US" smtClean="0"/>
              <a:t>‹#›</a:t>
            </a:fld>
            <a:endParaRPr lang="en-US"/>
          </a:p>
        </p:txBody>
      </p:sp>
    </p:spTree>
    <p:extLst>
      <p:ext uri="{BB962C8B-B14F-4D97-AF65-F5344CB8AC3E}">
        <p14:creationId xmlns:p14="http://schemas.microsoft.com/office/powerpoint/2010/main" val="1715178636"/>
      </p:ext>
    </p:extLst>
  </p:cSld>
  <p:clrMapOvr>
    <a:masterClrMapping/>
  </p:clrMapOvr>
  <p:transition spd="slow">
    <p:wip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text 1" userDrawn="1">
  <p:cSld name="Title and text 1">
    <p:spTree>
      <p:nvGrpSpPr>
        <p:cNvPr id="1" name="Shape 541"/>
        <p:cNvGrpSpPr/>
        <p:nvPr/>
      </p:nvGrpSpPr>
      <p:grpSpPr>
        <a:xfrm>
          <a:off x="0" y="0"/>
          <a:ext cx="0" cy="0"/>
          <a:chOff x="0" y="0"/>
          <a:chExt cx="0" cy="0"/>
        </a:xfrm>
      </p:grpSpPr>
    </p:spTree>
    <p:extLst>
      <p:ext uri="{BB962C8B-B14F-4D97-AF65-F5344CB8AC3E}">
        <p14:creationId xmlns:p14="http://schemas.microsoft.com/office/powerpoint/2010/main" val="2268912364"/>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 and text">
  <p:cSld name="Title and text">
    <p:spTree>
      <p:nvGrpSpPr>
        <p:cNvPr id="1" name="Shape 537"/>
        <p:cNvGrpSpPr/>
        <p:nvPr/>
      </p:nvGrpSpPr>
      <p:grpSpPr>
        <a:xfrm>
          <a:off x="0" y="0"/>
          <a:ext cx="0" cy="0"/>
          <a:chOff x="0" y="0"/>
          <a:chExt cx="0" cy="0"/>
        </a:xfrm>
      </p:grpSpPr>
      <p:sp>
        <p:nvSpPr>
          <p:cNvPr id="538" name="Google Shape;538;p15"/>
          <p:cNvSpPr txBox="1">
            <a:spLocks noGrp="1"/>
          </p:cNvSpPr>
          <p:nvPr>
            <p:ph type="title"/>
          </p:nvPr>
        </p:nvSpPr>
        <p:spPr>
          <a:xfrm>
            <a:off x="951033" y="1267567"/>
            <a:ext cx="49096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39" name="Google Shape;539;p15"/>
          <p:cNvSpPr txBox="1">
            <a:spLocks noGrp="1"/>
          </p:cNvSpPr>
          <p:nvPr>
            <p:ph type="body" idx="1"/>
          </p:nvPr>
        </p:nvSpPr>
        <p:spPr>
          <a:xfrm>
            <a:off x="951033" y="2210831"/>
            <a:ext cx="4909600" cy="3379600"/>
          </a:xfrm>
          <a:prstGeom prst="rect">
            <a:avLst/>
          </a:prstGeom>
        </p:spPr>
        <p:txBody>
          <a:bodyPr spcFirstLastPara="1" wrap="square" lIns="91425" tIns="91425" rIns="91425" bIns="91425" anchor="t" anchorCtr="0">
            <a:noAutofit/>
          </a:bodyPr>
          <a:lstStyle>
            <a:lvl1pPr marL="609585" lvl="0" indent="-389457" rtl="0">
              <a:lnSpc>
                <a:spcPct val="100000"/>
              </a:lnSpc>
              <a:spcBef>
                <a:spcPts val="0"/>
              </a:spcBef>
              <a:spcAft>
                <a:spcPts val="0"/>
              </a:spcAft>
              <a:buClr>
                <a:srgbClr val="595959"/>
              </a:buClr>
              <a:buSzPts val="1000"/>
              <a:buFont typeface="Anaheim"/>
              <a:buChar char="●"/>
              <a:defRPr sz="1867"/>
            </a:lvl1pPr>
            <a:lvl2pPr marL="1219170" lvl="1" indent="-440256" rtl="0">
              <a:spcBef>
                <a:spcPts val="0"/>
              </a:spcBef>
              <a:spcAft>
                <a:spcPts val="0"/>
              </a:spcAft>
              <a:buClr>
                <a:srgbClr val="595959"/>
              </a:buClr>
              <a:buSzPts val="1600"/>
              <a:buFont typeface="Anaheim"/>
              <a:buChar char="○"/>
              <a:defRPr/>
            </a:lvl2pPr>
            <a:lvl3pPr marL="1828754" lvl="2" indent="-440256" rtl="0">
              <a:spcBef>
                <a:spcPts val="0"/>
              </a:spcBef>
              <a:spcAft>
                <a:spcPts val="0"/>
              </a:spcAft>
              <a:buClr>
                <a:srgbClr val="595959"/>
              </a:buClr>
              <a:buSzPts val="1600"/>
              <a:buFont typeface="Anaheim"/>
              <a:buChar char="■"/>
              <a:defRPr/>
            </a:lvl3pPr>
            <a:lvl4pPr marL="2438339" lvl="3" indent="-440256" rtl="0">
              <a:spcBef>
                <a:spcPts val="0"/>
              </a:spcBef>
              <a:spcAft>
                <a:spcPts val="0"/>
              </a:spcAft>
              <a:buClr>
                <a:srgbClr val="595959"/>
              </a:buClr>
              <a:buSzPts val="1600"/>
              <a:buFont typeface="Anaheim"/>
              <a:buChar char="●"/>
              <a:defRPr/>
            </a:lvl4pPr>
            <a:lvl5pPr marL="3047924" lvl="4" indent="-440256" rtl="0">
              <a:spcBef>
                <a:spcPts val="0"/>
              </a:spcBef>
              <a:spcAft>
                <a:spcPts val="0"/>
              </a:spcAft>
              <a:buClr>
                <a:srgbClr val="595959"/>
              </a:buClr>
              <a:buSzPts val="1600"/>
              <a:buFont typeface="Anaheim"/>
              <a:buChar char="○"/>
              <a:defRPr/>
            </a:lvl5pPr>
            <a:lvl6pPr marL="3657509" lvl="5" indent="-440256" rtl="0">
              <a:spcBef>
                <a:spcPts val="0"/>
              </a:spcBef>
              <a:spcAft>
                <a:spcPts val="0"/>
              </a:spcAft>
              <a:buClr>
                <a:srgbClr val="595959"/>
              </a:buClr>
              <a:buSzPts val="1600"/>
              <a:buFont typeface="Anaheim"/>
              <a:buChar char="■"/>
              <a:defRPr/>
            </a:lvl6pPr>
            <a:lvl7pPr marL="4267093" lvl="6" indent="-440256" rtl="0">
              <a:spcBef>
                <a:spcPts val="0"/>
              </a:spcBef>
              <a:spcAft>
                <a:spcPts val="0"/>
              </a:spcAft>
              <a:buClr>
                <a:srgbClr val="595959"/>
              </a:buClr>
              <a:buSzPts val="1600"/>
              <a:buFont typeface="Anaheim"/>
              <a:buChar char="●"/>
              <a:defRPr/>
            </a:lvl7pPr>
            <a:lvl8pPr marL="4876678" lvl="7" indent="-440256" rtl="0">
              <a:spcBef>
                <a:spcPts val="0"/>
              </a:spcBef>
              <a:spcAft>
                <a:spcPts val="0"/>
              </a:spcAft>
              <a:buClr>
                <a:srgbClr val="595959"/>
              </a:buClr>
              <a:buSzPts val="1600"/>
              <a:buFont typeface="Anaheim"/>
              <a:buChar char="○"/>
              <a:defRPr/>
            </a:lvl8pPr>
            <a:lvl9pPr marL="5486263" lvl="8" indent="-440256" rtl="0">
              <a:spcBef>
                <a:spcPts val="0"/>
              </a:spcBef>
              <a:spcAft>
                <a:spcPts val="0"/>
              </a:spcAft>
              <a:buClr>
                <a:srgbClr val="595959"/>
              </a:buClr>
              <a:buSzPts val="1600"/>
              <a:buFont typeface="Anaheim"/>
              <a:buChar char="■"/>
              <a:defRPr/>
            </a:lvl9pPr>
          </a:lstStyle>
          <a:p>
            <a:endParaRPr/>
          </a:p>
        </p:txBody>
      </p:sp>
      <p:sp>
        <p:nvSpPr>
          <p:cNvPr id="540" name="Google Shape;540;p15"/>
          <p:cNvSpPr/>
          <p:nvPr/>
        </p:nvSpPr>
        <p:spPr>
          <a:xfrm flipH="1">
            <a:off x="6142963" y="0"/>
            <a:ext cx="6049037" cy="6857936"/>
          </a:xfrm>
          <a:custGeom>
            <a:avLst/>
            <a:gdLst/>
            <a:ahLst/>
            <a:cxnLst/>
            <a:rect l="l" t="t" r="r" b="b"/>
            <a:pathLst>
              <a:path w="53555" h="53365" extrusionOk="0">
                <a:moveTo>
                  <a:pt x="0" y="1"/>
                </a:moveTo>
                <a:lnTo>
                  <a:pt x="0" y="53364"/>
                </a:lnTo>
                <a:lnTo>
                  <a:pt x="40874" y="53364"/>
                </a:lnTo>
                <a:cubicBezTo>
                  <a:pt x="43208" y="50650"/>
                  <a:pt x="45268" y="47590"/>
                  <a:pt x="46947" y="44256"/>
                </a:cubicBezTo>
                <a:cubicBezTo>
                  <a:pt x="51269" y="35636"/>
                  <a:pt x="53555" y="25206"/>
                  <a:pt x="50138" y="15693"/>
                </a:cubicBezTo>
                <a:cubicBezTo>
                  <a:pt x="48018" y="9811"/>
                  <a:pt x="44946" y="4442"/>
                  <a:pt x="41113"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271496367"/>
      </p:ext>
    </p:extLst>
  </p:cSld>
  <p:clrMapOvr>
    <a:masterClrMapping/>
  </p:clrMapOvr>
  <p:transition spd="slow">
    <p:wip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Main point" userDrawn="1">
  <p:cSld name="Main point">
    <p:spTree>
      <p:nvGrpSpPr>
        <p:cNvPr id="1" name="Shape 365"/>
        <p:cNvGrpSpPr/>
        <p:nvPr/>
      </p:nvGrpSpPr>
      <p:grpSpPr>
        <a:xfrm>
          <a:off x="0" y="0"/>
          <a:ext cx="0" cy="0"/>
          <a:chOff x="0" y="0"/>
          <a:chExt cx="0" cy="0"/>
        </a:xfrm>
      </p:grpSpPr>
    </p:spTree>
    <p:extLst>
      <p:ext uri="{BB962C8B-B14F-4D97-AF65-F5344CB8AC3E}">
        <p14:creationId xmlns:p14="http://schemas.microsoft.com/office/powerpoint/2010/main" val="4140339708"/>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478"/>
        <p:cNvGrpSpPr/>
        <p:nvPr/>
      </p:nvGrpSpPr>
      <p:grpSpPr>
        <a:xfrm>
          <a:off x="0" y="0"/>
          <a:ext cx="0" cy="0"/>
          <a:chOff x="0" y="0"/>
          <a:chExt cx="0" cy="0"/>
        </a:xfrm>
      </p:grpSpPr>
      <p:sp>
        <p:nvSpPr>
          <p:cNvPr id="479" name="Google Shape;479;p11"/>
          <p:cNvSpPr txBox="1">
            <a:spLocks noGrp="1"/>
          </p:cNvSpPr>
          <p:nvPr>
            <p:ph type="title" hasCustomPrompt="1"/>
          </p:nvPr>
        </p:nvSpPr>
        <p:spPr>
          <a:xfrm>
            <a:off x="1608733" y="1737367"/>
            <a:ext cx="8974800" cy="22984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3333"/>
            </a:lvl1pPr>
            <a:lvl2pPr lvl="1" algn="ctr">
              <a:spcBef>
                <a:spcPts val="0"/>
              </a:spcBef>
              <a:spcAft>
                <a:spcPts val="0"/>
              </a:spcAft>
              <a:buSzPts val="12000"/>
              <a:buNone/>
              <a:defRPr sz="16000"/>
            </a:lvl2pPr>
            <a:lvl3pPr lvl="2" algn="ctr">
              <a:spcBef>
                <a:spcPts val="0"/>
              </a:spcBef>
              <a:spcAft>
                <a:spcPts val="0"/>
              </a:spcAft>
              <a:buSzPts val="12000"/>
              <a:buNone/>
              <a:defRPr sz="16000"/>
            </a:lvl3pPr>
            <a:lvl4pPr lvl="3" algn="ctr">
              <a:spcBef>
                <a:spcPts val="0"/>
              </a:spcBef>
              <a:spcAft>
                <a:spcPts val="0"/>
              </a:spcAft>
              <a:buSzPts val="12000"/>
              <a:buNone/>
              <a:defRPr sz="16000"/>
            </a:lvl4pPr>
            <a:lvl5pPr lvl="4" algn="ctr">
              <a:spcBef>
                <a:spcPts val="0"/>
              </a:spcBef>
              <a:spcAft>
                <a:spcPts val="0"/>
              </a:spcAft>
              <a:buSzPts val="12000"/>
              <a:buNone/>
              <a:defRPr sz="16000"/>
            </a:lvl5pPr>
            <a:lvl6pPr lvl="5" algn="ctr">
              <a:spcBef>
                <a:spcPts val="0"/>
              </a:spcBef>
              <a:spcAft>
                <a:spcPts val="0"/>
              </a:spcAft>
              <a:buSzPts val="12000"/>
              <a:buNone/>
              <a:defRPr sz="16000"/>
            </a:lvl6pPr>
            <a:lvl7pPr lvl="6" algn="ctr">
              <a:spcBef>
                <a:spcPts val="0"/>
              </a:spcBef>
              <a:spcAft>
                <a:spcPts val="0"/>
              </a:spcAft>
              <a:buSzPts val="12000"/>
              <a:buNone/>
              <a:defRPr sz="16000"/>
            </a:lvl7pPr>
            <a:lvl8pPr lvl="7" algn="ctr">
              <a:spcBef>
                <a:spcPts val="0"/>
              </a:spcBef>
              <a:spcAft>
                <a:spcPts val="0"/>
              </a:spcAft>
              <a:buSzPts val="12000"/>
              <a:buNone/>
              <a:defRPr sz="16000"/>
            </a:lvl8pPr>
            <a:lvl9pPr lvl="8" algn="ctr">
              <a:spcBef>
                <a:spcPts val="0"/>
              </a:spcBef>
              <a:spcAft>
                <a:spcPts val="0"/>
              </a:spcAft>
              <a:buSzPts val="12000"/>
              <a:buNone/>
              <a:defRPr sz="16000"/>
            </a:lvl9pPr>
          </a:lstStyle>
          <a:p>
            <a:r>
              <a:t>xx%</a:t>
            </a:r>
          </a:p>
        </p:txBody>
      </p:sp>
      <p:sp>
        <p:nvSpPr>
          <p:cNvPr id="480" name="Google Shape;480;p11"/>
          <p:cNvSpPr txBox="1">
            <a:spLocks noGrp="1"/>
          </p:cNvSpPr>
          <p:nvPr>
            <p:ph type="subTitle" idx="1"/>
          </p:nvPr>
        </p:nvSpPr>
        <p:spPr>
          <a:xfrm>
            <a:off x="1909967" y="4035767"/>
            <a:ext cx="8372400" cy="688800"/>
          </a:xfrm>
          <a:prstGeom prst="rect">
            <a:avLst/>
          </a:prstGeom>
          <a:solidFill>
            <a:schemeClr val="accent2"/>
          </a:solidFill>
        </p:spPr>
        <p:txBody>
          <a:bodyPr spcFirstLastPara="1" wrap="square" lIns="91425" tIns="91425" rIns="91425" bIns="91425" anchor="ctr" anchorCtr="0">
            <a:noAutofit/>
          </a:bodyPr>
          <a:lstStyle>
            <a:lvl1pPr lvl="0" algn="ctr" rtl="0">
              <a:lnSpc>
                <a:spcPct val="100000"/>
              </a:lnSpc>
              <a:spcBef>
                <a:spcPts val="1333"/>
              </a:spcBef>
              <a:spcAft>
                <a:spcPts val="0"/>
              </a:spcAft>
              <a:buNone/>
              <a:defRPr sz="2133"/>
            </a:lvl1pPr>
            <a:lvl2pPr lvl="1" algn="ctr" rtl="0">
              <a:lnSpc>
                <a:spcPct val="100000"/>
              </a:lnSpc>
              <a:spcBef>
                <a:spcPts val="1333"/>
              </a:spcBef>
              <a:spcAft>
                <a:spcPts val="0"/>
              </a:spcAft>
              <a:buNone/>
              <a:defRPr sz="2133" b="1"/>
            </a:lvl2pPr>
            <a:lvl3pPr lvl="2" algn="ctr" rtl="0">
              <a:lnSpc>
                <a:spcPct val="100000"/>
              </a:lnSpc>
              <a:spcBef>
                <a:spcPts val="1333"/>
              </a:spcBef>
              <a:spcAft>
                <a:spcPts val="0"/>
              </a:spcAft>
              <a:buNone/>
              <a:defRPr sz="2133" b="1"/>
            </a:lvl3pPr>
            <a:lvl4pPr lvl="3" algn="ctr" rtl="0">
              <a:lnSpc>
                <a:spcPct val="100000"/>
              </a:lnSpc>
              <a:spcBef>
                <a:spcPts val="1333"/>
              </a:spcBef>
              <a:spcAft>
                <a:spcPts val="0"/>
              </a:spcAft>
              <a:buNone/>
              <a:defRPr sz="2133" b="1"/>
            </a:lvl4pPr>
            <a:lvl5pPr lvl="4" algn="ctr" rtl="0">
              <a:lnSpc>
                <a:spcPct val="100000"/>
              </a:lnSpc>
              <a:spcBef>
                <a:spcPts val="1333"/>
              </a:spcBef>
              <a:spcAft>
                <a:spcPts val="0"/>
              </a:spcAft>
              <a:buNone/>
              <a:defRPr sz="2133" b="1"/>
            </a:lvl5pPr>
            <a:lvl6pPr lvl="5" algn="ctr" rtl="0">
              <a:lnSpc>
                <a:spcPct val="100000"/>
              </a:lnSpc>
              <a:spcBef>
                <a:spcPts val="1333"/>
              </a:spcBef>
              <a:spcAft>
                <a:spcPts val="0"/>
              </a:spcAft>
              <a:buNone/>
              <a:defRPr sz="2133" b="1"/>
            </a:lvl6pPr>
            <a:lvl7pPr lvl="6" algn="ctr" rtl="0">
              <a:lnSpc>
                <a:spcPct val="100000"/>
              </a:lnSpc>
              <a:spcBef>
                <a:spcPts val="1333"/>
              </a:spcBef>
              <a:spcAft>
                <a:spcPts val="0"/>
              </a:spcAft>
              <a:buNone/>
              <a:defRPr sz="2133" b="1"/>
            </a:lvl7pPr>
            <a:lvl8pPr lvl="7" algn="ctr" rtl="0">
              <a:lnSpc>
                <a:spcPct val="100000"/>
              </a:lnSpc>
              <a:spcBef>
                <a:spcPts val="1333"/>
              </a:spcBef>
              <a:spcAft>
                <a:spcPts val="0"/>
              </a:spcAft>
              <a:buNone/>
              <a:defRPr sz="2133" b="1"/>
            </a:lvl8pPr>
            <a:lvl9pPr lvl="8" algn="ctr" rtl="0">
              <a:lnSpc>
                <a:spcPct val="100000"/>
              </a:lnSpc>
              <a:spcBef>
                <a:spcPts val="1333"/>
              </a:spcBef>
              <a:spcAft>
                <a:spcPts val="0"/>
              </a:spcAft>
              <a:buNone/>
              <a:defRPr sz="2133" b="1"/>
            </a:lvl9pPr>
          </a:lstStyle>
          <a:p>
            <a:endParaRPr/>
          </a:p>
        </p:txBody>
      </p:sp>
      <p:sp>
        <p:nvSpPr>
          <p:cNvPr id="481" name="Google Shape;481;p11"/>
          <p:cNvSpPr/>
          <p:nvPr/>
        </p:nvSpPr>
        <p:spPr>
          <a:xfrm rot="10800000">
            <a:off x="1" y="-1"/>
            <a:ext cx="12192113" cy="1608736"/>
          </a:xfrm>
          <a:custGeom>
            <a:avLst/>
            <a:gdLst/>
            <a:ahLst/>
            <a:cxnLst/>
            <a:rect l="l" t="t" r="r" b="b"/>
            <a:pathLst>
              <a:path w="83785" h="30664" extrusionOk="0">
                <a:moveTo>
                  <a:pt x="7278" y="0"/>
                </a:moveTo>
                <a:cubicBezTo>
                  <a:pt x="6838" y="0"/>
                  <a:pt x="6397" y="6"/>
                  <a:pt x="5953" y="17"/>
                </a:cubicBezTo>
                <a:cubicBezTo>
                  <a:pt x="3906" y="77"/>
                  <a:pt x="1929" y="255"/>
                  <a:pt x="0" y="553"/>
                </a:cubicBezTo>
                <a:lnTo>
                  <a:pt x="0" y="30664"/>
                </a:lnTo>
                <a:lnTo>
                  <a:pt x="83785" y="30664"/>
                </a:lnTo>
                <a:lnTo>
                  <a:pt x="83785" y="3398"/>
                </a:lnTo>
                <a:cubicBezTo>
                  <a:pt x="82594" y="3101"/>
                  <a:pt x="81332" y="2851"/>
                  <a:pt x="79998" y="2672"/>
                </a:cubicBezTo>
                <a:cubicBezTo>
                  <a:pt x="77596" y="2332"/>
                  <a:pt x="75162" y="2197"/>
                  <a:pt x="72705" y="2197"/>
                </a:cubicBezTo>
                <a:cubicBezTo>
                  <a:pt x="63072" y="2197"/>
                  <a:pt x="53083" y="4279"/>
                  <a:pt x="43220" y="4279"/>
                </a:cubicBezTo>
                <a:cubicBezTo>
                  <a:pt x="42386" y="4279"/>
                  <a:pt x="41552" y="4264"/>
                  <a:pt x="40720" y="4232"/>
                </a:cubicBezTo>
                <a:cubicBezTo>
                  <a:pt x="29124" y="3785"/>
                  <a:pt x="18831" y="0"/>
                  <a:pt x="7278"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2" name="Google Shape;482;p11"/>
          <p:cNvSpPr/>
          <p:nvPr/>
        </p:nvSpPr>
        <p:spPr>
          <a:xfrm>
            <a:off x="1" y="5249332"/>
            <a:ext cx="12192113" cy="1608736"/>
          </a:xfrm>
          <a:custGeom>
            <a:avLst/>
            <a:gdLst/>
            <a:ahLst/>
            <a:cxnLst/>
            <a:rect l="l" t="t" r="r" b="b"/>
            <a:pathLst>
              <a:path w="83785" h="30664" extrusionOk="0">
                <a:moveTo>
                  <a:pt x="7278" y="0"/>
                </a:moveTo>
                <a:cubicBezTo>
                  <a:pt x="6838" y="0"/>
                  <a:pt x="6397" y="6"/>
                  <a:pt x="5953" y="17"/>
                </a:cubicBezTo>
                <a:cubicBezTo>
                  <a:pt x="3906" y="77"/>
                  <a:pt x="1929" y="255"/>
                  <a:pt x="0" y="553"/>
                </a:cubicBezTo>
                <a:lnTo>
                  <a:pt x="0" y="30664"/>
                </a:lnTo>
                <a:lnTo>
                  <a:pt x="83785" y="30664"/>
                </a:lnTo>
                <a:lnTo>
                  <a:pt x="83785" y="3398"/>
                </a:lnTo>
                <a:cubicBezTo>
                  <a:pt x="82594" y="3101"/>
                  <a:pt x="81332" y="2851"/>
                  <a:pt x="79998" y="2672"/>
                </a:cubicBezTo>
                <a:cubicBezTo>
                  <a:pt x="77596" y="2332"/>
                  <a:pt x="75162" y="2197"/>
                  <a:pt x="72705" y="2197"/>
                </a:cubicBezTo>
                <a:cubicBezTo>
                  <a:pt x="63072" y="2197"/>
                  <a:pt x="53083" y="4279"/>
                  <a:pt x="43220" y="4279"/>
                </a:cubicBezTo>
                <a:cubicBezTo>
                  <a:pt x="42386" y="4279"/>
                  <a:pt x="41552" y="4264"/>
                  <a:pt x="40720" y="4232"/>
                </a:cubicBezTo>
                <a:cubicBezTo>
                  <a:pt x="29124" y="3785"/>
                  <a:pt x="18831" y="0"/>
                  <a:pt x="7278"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83" name="Google Shape;483;p11"/>
          <p:cNvGrpSpPr/>
          <p:nvPr/>
        </p:nvGrpSpPr>
        <p:grpSpPr>
          <a:xfrm rot="1185894">
            <a:off x="1095460" y="5728389"/>
            <a:ext cx="534155" cy="1664515"/>
            <a:chOff x="4118750" y="2154275"/>
            <a:chExt cx="601300" cy="1873750"/>
          </a:xfrm>
        </p:grpSpPr>
        <p:sp>
          <p:nvSpPr>
            <p:cNvPr id="484" name="Google Shape;484;p11"/>
            <p:cNvSpPr/>
            <p:nvPr/>
          </p:nvSpPr>
          <p:spPr>
            <a:xfrm>
              <a:off x="4283650" y="2154275"/>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85" name="Google Shape;485;p11"/>
            <p:cNvSpPr/>
            <p:nvPr/>
          </p:nvSpPr>
          <p:spPr>
            <a:xfrm>
              <a:off x="4118750" y="2330175"/>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86" name="Google Shape;486;p11"/>
          <p:cNvSpPr/>
          <p:nvPr/>
        </p:nvSpPr>
        <p:spPr>
          <a:xfrm rot="2131633">
            <a:off x="2530301" y="5937633"/>
            <a:ext cx="198616" cy="402356"/>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487" name="Google Shape;487;p11"/>
          <p:cNvSpPr/>
          <p:nvPr/>
        </p:nvSpPr>
        <p:spPr>
          <a:xfrm rot="-2701591">
            <a:off x="851893" y="237612"/>
            <a:ext cx="198611" cy="40238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88" name="Google Shape;488;p11"/>
          <p:cNvGrpSpPr/>
          <p:nvPr/>
        </p:nvGrpSpPr>
        <p:grpSpPr>
          <a:xfrm rot="-854210">
            <a:off x="-55986" y="4829837"/>
            <a:ext cx="397745" cy="1154900"/>
            <a:chOff x="6512944" y="2975654"/>
            <a:chExt cx="1594853" cy="4630848"/>
          </a:xfrm>
        </p:grpSpPr>
        <p:grpSp>
          <p:nvGrpSpPr>
            <p:cNvPr id="489" name="Google Shape;489;p11"/>
            <p:cNvGrpSpPr/>
            <p:nvPr/>
          </p:nvGrpSpPr>
          <p:grpSpPr>
            <a:xfrm>
              <a:off x="6512944" y="2975654"/>
              <a:ext cx="1594853" cy="4630848"/>
              <a:chOff x="1460575" y="5630575"/>
              <a:chExt cx="645350" cy="1873775"/>
            </a:xfrm>
          </p:grpSpPr>
          <p:sp>
            <p:nvSpPr>
              <p:cNvPr id="490" name="Google Shape;490;p11"/>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1" name="Google Shape;491;p11"/>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2" name="Google Shape;492;p11"/>
            <p:cNvSpPr/>
            <p:nvPr/>
          </p:nvSpPr>
          <p:spPr>
            <a:xfrm rot="-2201684">
              <a:off x="6715182" y="3752894"/>
              <a:ext cx="647643" cy="457262"/>
            </a:xfrm>
            <a:prstGeom prst="ellipse">
              <a:avLst/>
            </a:prstGeom>
            <a:solidFill>
              <a:srgbClr val="F3FFE2">
                <a:alpha val="31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493" name="Google Shape;493;p11"/>
          <p:cNvSpPr/>
          <p:nvPr/>
        </p:nvSpPr>
        <p:spPr>
          <a:xfrm rot="-2131633" flipH="1">
            <a:off x="300735" y="3999733"/>
            <a:ext cx="198616" cy="402356"/>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494" name="Google Shape;494;p11"/>
          <p:cNvGrpSpPr/>
          <p:nvPr/>
        </p:nvGrpSpPr>
        <p:grpSpPr>
          <a:xfrm rot="-1324980">
            <a:off x="11740317" y="1976697"/>
            <a:ext cx="626715" cy="1819741"/>
            <a:chOff x="6512944" y="2975654"/>
            <a:chExt cx="1594853" cy="4630848"/>
          </a:xfrm>
        </p:grpSpPr>
        <p:grpSp>
          <p:nvGrpSpPr>
            <p:cNvPr id="495" name="Google Shape;495;p11"/>
            <p:cNvGrpSpPr/>
            <p:nvPr/>
          </p:nvGrpSpPr>
          <p:grpSpPr>
            <a:xfrm>
              <a:off x="6512944" y="2975654"/>
              <a:ext cx="1594853" cy="4630848"/>
              <a:chOff x="1460575" y="5630575"/>
              <a:chExt cx="645350" cy="1873775"/>
            </a:xfrm>
          </p:grpSpPr>
          <p:sp>
            <p:nvSpPr>
              <p:cNvPr id="496" name="Google Shape;496;p11"/>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497" name="Google Shape;497;p11"/>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dirty="0"/>
              </a:p>
            </p:txBody>
          </p:sp>
        </p:grpSp>
        <p:sp>
          <p:nvSpPr>
            <p:cNvPr id="498" name="Google Shape;498;p11"/>
            <p:cNvSpPr/>
            <p:nvPr/>
          </p:nvSpPr>
          <p:spPr>
            <a:xfrm rot="-2201684">
              <a:off x="6715182" y="3752894"/>
              <a:ext cx="647643" cy="457262"/>
            </a:xfrm>
            <a:prstGeom prst="ellipse">
              <a:avLst/>
            </a:prstGeom>
            <a:solidFill>
              <a:srgbClr val="F3FFE2">
                <a:alpha val="3184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499" name="Google Shape;499;p11"/>
          <p:cNvGrpSpPr/>
          <p:nvPr/>
        </p:nvGrpSpPr>
        <p:grpSpPr>
          <a:xfrm rot="-1866940">
            <a:off x="9262723" y="1988478"/>
            <a:ext cx="534160" cy="1664532"/>
            <a:chOff x="4118750" y="2154275"/>
            <a:chExt cx="601300" cy="1873750"/>
          </a:xfrm>
        </p:grpSpPr>
        <p:sp>
          <p:nvSpPr>
            <p:cNvPr id="500" name="Google Shape;500;p11"/>
            <p:cNvSpPr/>
            <p:nvPr/>
          </p:nvSpPr>
          <p:spPr>
            <a:xfrm>
              <a:off x="4283650" y="2154275"/>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01" name="Google Shape;501;p11"/>
            <p:cNvSpPr/>
            <p:nvPr/>
          </p:nvSpPr>
          <p:spPr>
            <a:xfrm>
              <a:off x="4118750" y="2330175"/>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83481613"/>
      </p:ext>
    </p:extLst>
  </p:cSld>
  <p:clrMapOvr>
    <a:masterClrMapping/>
  </p:clrMapOvr>
  <p:transition spd="slow">
    <p:wipe/>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 and four columns">
  <p:cSld name="Title and four columns">
    <p:spTree>
      <p:nvGrpSpPr>
        <p:cNvPr id="1" name="Shape 613"/>
        <p:cNvGrpSpPr/>
        <p:nvPr/>
      </p:nvGrpSpPr>
      <p:grpSpPr>
        <a:xfrm>
          <a:off x="0" y="0"/>
          <a:ext cx="0" cy="0"/>
          <a:chOff x="0" y="0"/>
          <a:chExt cx="0" cy="0"/>
        </a:xfrm>
      </p:grpSpPr>
      <p:sp>
        <p:nvSpPr>
          <p:cNvPr id="614" name="Google Shape;614;p19"/>
          <p:cNvSpPr txBox="1">
            <a:spLocks noGrp="1"/>
          </p:cNvSpPr>
          <p:nvPr>
            <p:ph type="title"/>
          </p:nvPr>
        </p:nvSpPr>
        <p:spPr>
          <a:xfrm>
            <a:off x="3877700" y="593367"/>
            <a:ext cx="73632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615" name="Google Shape;615;p19"/>
          <p:cNvSpPr txBox="1">
            <a:spLocks noGrp="1"/>
          </p:cNvSpPr>
          <p:nvPr>
            <p:ph type="subTitle" idx="1"/>
          </p:nvPr>
        </p:nvSpPr>
        <p:spPr>
          <a:xfrm>
            <a:off x="3877883" y="2544277"/>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16" name="Google Shape;616;p19"/>
          <p:cNvSpPr txBox="1">
            <a:spLocks noGrp="1"/>
          </p:cNvSpPr>
          <p:nvPr>
            <p:ph type="title" idx="2"/>
          </p:nvPr>
        </p:nvSpPr>
        <p:spPr>
          <a:xfrm>
            <a:off x="3881219" y="2120433"/>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17" name="Google Shape;617;p19"/>
          <p:cNvSpPr txBox="1">
            <a:spLocks noGrp="1"/>
          </p:cNvSpPr>
          <p:nvPr>
            <p:ph type="subTitle" idx="3"/>
          </p:nvPr>
        </p:nvSpPr>
        <p:spPr>
          <a:xfrm>
            <a:off x="3877867" y="4898035"/>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18" name="Google Shape;618;p19"/>
          <p:cNvSpPr txBox="1">
            <a:spLocks noGrp="1"/>
          </p:cNvSpPr>
          <p:nvPr>
            <p:ph type="title" idx="4"/>
          </p:nvPr>
        </p:nvSpPr>
        <p:spPr>
          <a:xfrm>
            <a:off x="3877867" y="4474191"/>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19" name="Google Shape;619;p19"/>
          <p:cNvSpPr txBox="1">
            <a:spLocks noGrp="1"/>
          </p:cNvSpPr>
          <p:nvPr>
            <p:ph type="subTitle" idx="5"/>
          </p:nvPr>
        </p:nvSpPr>
        <p:spPr>
          <a:xfrm>
            <a:off x="8174748" y="2544277"/>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20" name="Google Shape;620;p19"/>
          <p:cNvSpPr txBox="1">
            <a:spLocks noGrp="1"/>
          </p:cNvSpPr>
          <p:nvPr>
            <p:ph type="title" idx="6"/>
          </p:nvPr>
        </p:nvSpPr>
        <p:spPr>
          <a:xfrm>
            <a:off x="8178084" y="2120433"/>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21" name="Google Shape;621;p19"/>
          <p:cNvSpPr txBox="1">
            <a:spLocks noGrp="1"/>
          </p:cNvSpPr>
          <p:nvPr>
            <p:ph type="subTitle" idx="7"/>
          </p:nvPr>
        </p:nvSpPr>
        <p:spPr>
          <a:xfrm>
            <a:off x="8174732" y="4898037"/>
            <a:ext cx="3066000" cy="1231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622" name="Google Shape;622;p19"/>
          <p:cNvSpPr txBox="1">
            <a:spLocks noGrp="1"/>
          </p:cNvSpPr>
          <p:nvPr>
            <p:ph type="title" idx="8"/>
          </p:nvPr>
        </p:nvSpPr>
        <p:spPr>
          <a:xfrm>
            <a:off x="8174732" y="4474193"/>
            <a:ext cx="30628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623" name="Google Shape;623;p19"/>
          <p:cNvSpPr/>
          <p:nvPr/>
        </p:nvSpPr>
        <p:spPr>
          <a:xfrm rot="5400000" flipH="1">
            <a:off x="792182" y="3177813"/>
            <a:ext cx="2884124" cy="4468487"/>
          </a:xfrm>
          <a:custGeom>
            <a:avLst/>
            <a:gdLst/>
            <a:ahLst/>
            <a:cxnLst/>
            <a:rect l="l" t="t" r="r" b="b"/>
            <a:pathLst>
              <a:path w="40328" h="61782" extrusionOk="0">
                <a:moveTo>
                  <a:pt x="1" y="0"/>
                </a:moveTo>
                <a:lnTo>
                  <a:pt x="1" y="61782"/>
                </a:lnTo>
                <a:lnTo>
                  <a:pt x="40327" y="61782"/>
                </a:lnTo>
                <a:cubicBezTo>
                  <a:pt x="40280" y="59412"/>
                  <a:pt x="40018" y="57031"/>
                  <a:pt x="39613" y="54697"/>
                </a:cubicBezTo>
                <a:cubicBezTo>
                  <a:pt x="35862" y="33135"/>
                  <a:pt x="20849" y="14931"/>
                  <a:pt x="3096" y="2131"/>
                </a:cubicBezTo>
                <a:cubicBezTo>
                  <a:pt x="2084" y="1405"/>
                  <a:pt x="1049" y="691"/>
                  <a:pt x="1"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624" name="Google Shape;624;p19"/>
          <p:cNvSpPr/>
          <p:nvPr/>
        </p:nvSpPr>
        <p:spPr>
          <a:xfrm rot="10800000">
            <a:off x="9372607" y="83"/>
            <a:ext cx="2819397" cy="2295879"/>
          </a:xfrm>
          <a:custGeom>
            <a:avLst/>
            <a:gdLst/>
            <a:ahLst/>
            <a:cxnLst/>
            <a:rect l="l" t="t" r="r" b="b"/>
            <a:pathLst>
              <a:path w="47781" h="38911" extrusionOk="0">
                <a:moveTo>
                  <a:pt x="1" y="1"/>
                </a:moveTo>
                <a:lnTo>
                  <a:pt x="1" y="38910"/>
                </a:lnTo>
                <a:lnTo>
                  <a:pt x="47781" y="38910"/>
                </a:lnTo>
                <a:cubicBezTo>
                  <a:pt x="47495" y="37696"/>
                  <a:pt x="47030" y="36529"/>
                  <a:pt x="46376" y="35469"/>
                </a:cubicBezTo>
                <a:cubicBezTo>
                  <a:pt x="44161" y="31826"/>
                  <a:pt x="40220" y="29409"/>
                  <a:pt x="36041" y="28516"/>
                </a:cubicBezTo>
                <a:cubicBezTo>
                  <a:pt x="30814" y="27385"/>
                  <a:pt x="24873" y="28290"/>
                  <a:pt x="20515" y="25194"/>
                </a:cubicBezTo>
                <a:cubicBezTo>
                  <a:pt x="17598" y="23134"/>
                  <a:pt x="16039" y="19622"/>
                  <a:pt x="15229" y="16133"/>
                </a:cubicBezTo>
                <a:cubicBezTo>
                  <a:pt x="14443" y="12693"/>
                  <a:pt x="14217" y="8990"/>
                  <a:pt x="12348" y="6001"/>
                </a:cubicBezTo>
                <a:cubicBezTo>
                  <a:pt x="10740" y="3441"/>
                  <a:pt x="8038" y="1667"/>
                  <a:pt x="5132" y="786"/>
                </a:cubicBezTo>
                <a:cubicBezTo>
                  <a:pt x="3466" y="286"/>
                  <a:pt x="1739" y="48"/>
                  <a:pt x="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25" name="Google Shape;625;p19"/>
          <p:cNvGrpSpPr/>
          <p:nvPr/>
        </p:nvGrpSpPr>
        <p:grpSpPr>
          <a:xfrm rot="8287720" flipH="1">
            <a:off x="11033809" y="-313899"/>
            <a:ext cx="825819" cy="1673675"/>
            <a:chOff x="1803775" y="5029925"/>
            <a:chExt cx="655775" cy="1329050"/>
          </a:xfrm>
        </p:grpSpPr>
        <p:sp>
          <p:nvSpPr>
            <p:cNvPr id="626" name="Google Shape;626;p19"/>
            <p:cNvSpPr/>
            <p:nvPr/>
          </p:nvSpPr>
          <p:spPr>
            <a:xfrm>
              <a:off x="1955600" y="5030950"/>
              <a:ext cx="183975" cy="658600"/>
            </a:xfrm>
            <a:custGeom>
              <a:avLst/>
              <a:gdLst/>
              <a:ahLst/>
              <a:cxnLst/>
              <a:rect l="l" t="t" r="r" b="b"/>
              <a:pathLst>
                <a:path w="7359" h="26344" extrusionOk="0">
                  <a:moveTo>
                    <a:pt x="2447" y="1"/>
                  </a:moveTo>
                  <a:cubicBezTo>
                    <a:pt x="2378" y="1"/>
                    <a:pt x="2308" y="6"/>
                    <a:pt x="2238" y="19"/>
                  </a:cubicBezTo>
                  <a:cubicBezTo>
                    <a:pt x="1441" y="138"/>
                    <a:pt x="988" y="959"/>
                    <a:pt x="714" y="1709"/>
                  </a:cubicBezTo>
                  <a:cubicBezTo>
                    <a:pt x="12" y="3769"/>
                    <a:pt x="0" y="6031"/>
                    <a:pt x="655" y="8079"/>
                  </a:cubicBezTo>
                  <a:cubicBezTo>
                    <a:pt x="1107" y="9448"/>
                    <a:pt x="1846" y="10722"/>
                    <a:pt x="2262" y="12103"/>
                  </a:cubicBezTo>
                  <a:cubicBezTo>
                    <a:pt x="3131" y="14925"/>
                    <a:pt x="2631" y="18045"/>
                    <a:pt x="3572" y="20855"/>
                  </a:cubicBezTo>
                  <a:cubicBezTo>
                    <a:pt x="3822" y="21640"/>
                    <a:pt x="5763" y="26343"/>
                    <a:pt x="5763" y="26343"/>
                  </a:cubicBezTo>
                  <a:cubicBezTo>
                    <a:pt x="5763" y="26343"/>
                    <a:pt x="5977" y="23295"/>
                    <a:pt x="6227" y="22533"/>
                  </a:cubicBezTo>
                  <a:cubicBezTo>
                    <a:pt x="6882" y="20462"/>
                    <a:pt x="7358" y="18247"/>
                    <a:pt x="6858" y="16092"/>
                  </a:cubicBezTo>
                  <a:cubicBezTo>
                    <a:pt x="6620" y="15020"/>
                    <a:pt x="6144" y="14008"/>
                    <a:pt x="5834" y="12949"/>
                  </a:cubicBezTo>
                  <a:cubicBezTo>
                    <a:pt x="5120" y="10603"/>
                    <a:pt x="5179" y="8079"/>
                    <a:pt x="5167" y="5626"/>
                  </a:cubicBezTo>
                  <a:cubicBezTo>
                    <a:pt x="5167" y="3841"/>
                    <a:pt x="5036" y="1852"/>
                    <a:pt x="3739" y="614"/>
                  </a:cubicBezTo>
                  <a:cubicBezTo>
                    <a:pt x="3385" y="271"/>
                    <a:pt x="2923" y="1"/>
                    <a:pt x="24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7" name="Google Shape;627;p19"/>
            <p:cNvSpPr/>
            <p:nvPr/>
          </p:nvSpPr>
          <p:spPr>
            <a:xfrm>
              <a:off x="2114250" y="5235650"/>
              <a:ext cx="231000" cy="585750"/>
            </a:xfrm>
            <a:custGeom>
              <a:avLst/>
              <a:gdLst/>
              <a:ahLst/>
              <a:cxnLst/>
              <a:rect l="l" t="t" r="r" b="b"/>
              <a:pathLst>
                <a:path w="9240" h="23430" extrusionOk="0">
                  <a:moveTo>
                    <a:pt x="7573" y="1"/>
                  </a:moveTo>
                  <a:cubicBezTo>
                    <a:pt x="7215" y="1"/>
                    <a:pt x="6845" y="121"/>
                    <a:pt x="6549" y="332"/>
                  </a:cubicBezTo>
                  <a:cubicBezTo>
                    <a:pt x="6013" y="701"/>
                    <a:pt x="5667" y="1296"/>
                    <a:pt x="5417" y="1891"/>
                  </a:cubicBezTo>
                  <a:cubicBezTo>
                    <a:pt x="3715" y="5785"/>
                    <a:pt x="4584" y="10476"/>
                    <a:pt x="2643" y="14274"/>
                  </a:cubicBezTo>
                  <a:cubicBezTo>
                    <a:pt x="2286" y="14988"/>
                    <a:pt x="1822" y="15643"/>
                    <a:pt x="1465" y="16369"/>
                  </a:cubicBezTo>
                  <a:cubicBezTo>
                    <a:pt x="857" y="17572"/>
                    <a:pt x="0" y="21299"/>
                    <a:pt x="274" y="23430"/>
                  </a:cubicBezTo>
                  <a:cubicBezTo>
                    <a:pt x="1167" y="21251"/>
                    <a:pt x="2346" y="18858"/>
                    <a:pt x="3548" y="16810"/>
                  </a:cubicBezTo>
                  <a:cubicBezTo>
                    <a:pt x="5834" y="12976"/>
                    <a:pt x="7572" y="8821"/>
                    <a:pt x="8715" y="4511"/>
                  </a:cubicBezTo>
                  <a:cubicBezTo>
                    <a:pt x="9001" y="3451"/>
                    <a:pt x="9239" y="2332"/>
                    <a:pt x="8966" y="1260"/>
                  </a:cubicBezTo>
                  <a:cubicBezTo>
                    <a:pt x="8870" y="879"/>
                    <a:pt x="8692" y="486"/>
                    <a:pt x="8370" y="248"/>
                  </a:cubicBezTo>
                  <a:cubicBezTo>
                    <a:pt x="8142" y="78"/>
                    <a:pt x="7861" y="1"/>
                    <a:pt x="75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8" name="Google Shape;628;p19"/>
            <p:cNvSpPr/>
            <p:nvPr/>
          </p:nvSpPr>
          <p:spPr>
            <a:xfrm>
              <a:off x="2142525" y="5476450"/>
              <a:ext cx="239625" cy="558375"/>
            </a:xfrm>
            <a:custGeom>
              <a:avLst/>
              <a:gdLst/>
              <a:ahLst/>
              <a:cxnLst/>
              <a:rect l="l" t="t" r="r" b="b"/>
              <a:pathLst>
                <a:path w="9585" h="22335" extrusionOk="0">
                  <a:moveTo>
                    <a:pt x="8295" y="0"/>
                  </a:moveTo>
                  <a:cubicBezTo>
                    <a:pt x="7885" y="0"/>
                    <a:pt x="7450" y="190"/>
                    <a:pt x="7120" y="475"/>
                  </a:cubicBezTo>
                  <a:cubicBezTo>
                    <a:pt x="5120" y="2201"/>
                    <a:pt x="6096" y="5952"/>
                    <a:pt x="4025" y="7607"/>
                  </a:cubicBezTo>
                  <a:cubicBezTo>
                    <a:pt x="3655" y="7904"/>
                    <a:pt x="3227" y="8095"/>
                    <a:pt x="2882" y="8404"/>
                  </a:cubicBezTo>
                  <a:cubicBezTo>
                    <a:pt x="2048" y="9130"/>
                    <a:pt x="1810" y="10309"/>
                    <a:pt x="1762" y="11428"/>
                  </a:cubicBezTo>
                  <a:cubicBezTo>
                    <a:pt x="1727" y="12524"/>
                    <a:pt x="1822" y="13655"/>
                    <a:pt x="1465" y="14703"/>
                  </a:cubicBezTo>
                  <a:cubicBezTo>
                    <a:pt x="1286" y="15226"/>
                    <a:pt x="1012" y="15703"/>
                    <a:pt x="798" y="16203"/>
                  </a:cubicBezTo>
                  <a:cubicBezTo>
                    <a:pt x="12" y="18048"/>
                    <a:pt x="0" y="20406"/>
                    <a:pt x="417" y="22335"/>
                  </a:cubicBezTo>
                  <a:cubicBezTo>
                    <a:pt x="572" y="19632"/>
                    <a:pt x="2155" y="17393"/>
                    <a:pt x="3477" y="15131"/>
                  </a:cubicBezTo>
                  <a:cubicBezTo>
                    <a:pt x="5156" y="12286"/>
                    <a:pt x="6453" y="9226"/>
                    <a:pt x="7739" y="6178"/>
                  </a:cubicBezTo>
                  <a:cubicBezTo>
                    <a:pt x="8251" y="4940"/>
                    <a:pt x="8775" y="3701"/>
                    <a:pt x="9192" y="2415"/>
                  </a:cubicBezTo>
                  <a:cubicBezTo>
                    <a:pt x="9442" y="1641"/>
                    <a:pt x="9585" y="653"/>
                    <a:pt x="8930" y="189"/>
                  </a:cubicBezTo>
                  <a:cubicBezTo>
                    <a:pt x="8740" y="58"/>
                    <a:pt x="8521" y="0"/>
                    <a:pt x="82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29" name="Google Shape;629;p19"/>
            <p:cNvSpPr/>
            <p:nvPr/>
          </p:nvSpPr>
          <p:spPr>
            <a:xfrm>
              <a:off x="2187475" y="5688250"/>
              <a:ext cx="272075" cy="546300"/>
            </a:xfrm>
            <a:custGeom>
              <a:avLst/>
              <a:gdLst/>
              <a:ahLst/>
              <a:cxnLst/>
              <a:rect l="l" t="t" r="r" b="b"/>
              <a:pathLst>
                <a:path w="10883" h="21852" extrusionOk="0">
                  <a:moveTo>
                    <a:pt x="9750" y="1"/>
                  </a:moveTo>
                  <a:cubicBezTo>
                    <a:pt x="9429" y="1"/>
                    <a:pt x="9097" y="124"/>
                    <a:pt x="8823" y="289"/>
                  </a:cubicBezTo>
                  <a:cubicBezTo>
                    <a:pt x="7382" y="1182"/>
                    <a:pt x="6965" y="3075"/>
                    <a:pt x="5941" y="4433"/>
                  </a:cubicBezTo>
                  <a:cubicBezTo>
                    <a:pt x="5417" y="5123"/>
                    <a:pt x="4715" y="5707"/>
                    <a:pt x="4310" y="6481"/>
                  </a:cubicBezTo>
                  <a:cubicBezTo>
                    <a:pt x="3751" y="7588"/>
                    <a:pt x="3881" y="8874"/>
                    <a:pt x="3774" y="10112"/>
                  </a:cubicBezTo>
                  <a:cubicBezTo>
                    <a:pt x="3751" y="10422"/>
                    <a:pt x="3703" y="10743"/>
                    <a:pt x="3560" y="11017"/>
                  </a:cubicBezTo>
                  <a:cubicBezTo>
                    <a:pt x="3358" y="11374"/>
                    <a:pt x="3000" y="11612"/>
                    <a:pt x="2727" y="11898"/>
                  </a:cubicBezTo>
                  <a:cubicBezTo>
                    <a:pt x="1798" y="12850"/>
                    <a:pt x="1655" y="14279"/>
                    <a:pt x="1488" y="15601"/>
                  </a:cubicBezTo>
                  <a:cubicBezTo>
                    <a:pt x="1357" y="16732"/>
                    <a:pt x="1143" y="17851"/>
                    <a:pt x="905" y="18958"/>
                  </a:cubicBezTo>
                  <a:cubicBezTo>
                    <a:pt x="738" y="19673"/>
                    <a:pt x="0" y="21232"/>
                    <a:pt x="369" y="21852"/>
                  </a:cubicBezTo>
                  <a:cubicBezTo>
                    <a:pt x="2941" y="15696"/>
                    <a:pt x="6489" y="10279"/>
                    <a:pt x="9751" y="4457"/>
                  </a:cubicBezTo>
                  <a:cubicBezTo>
                    <a:pt x="10239" y="3576"/>
                    <a:pt x="10716" y="2671"/>
                    <a:pt x="10823" y="1671"/>
                  </a:cubicBezTo>
                  <a:cubicBezTo>
                    <a:pt x="10882" y="1075"/>
                    <a:pt x="10739" y="397"/>
                    <a:pt x="10228" y="111"/>
                  </a:cubicBezTo>
                  <a:cubicBezTo>
                    <a:pt x="10078" y="34"/>
                    <a:pt x="9915" y="1"/>
                    <a:pt x="9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0" name="Google Shape;630;p19"/>
            <p:cNvSpPr/>
            <p:nvPr/>
          </p:nvSpPr>
          <p:spPr>
            <a:xfrm>
              <a:off x="1875225" y="5439475"/>
              <a:ext cx="275350" cy="581350"/>
            </a:xfrm>
            <a:custGeom>
              <a:avLst/>
              <a:gdLst/>
              <a:ahLst/>
              <a:cxnLst/>
              <a:rect l="l" t="t" r="r" b="b"/>
              <a:pathLst>
                <a:path w="11014" h="23254" extrusionOk="0">
                  <a:moveTo>
                    <a:pt x="1532" y="0"/>
                  </a:moveTo>
                  <a:cubicBezTo>
                    <a:pt x="1396" y="0"/>
                    <a:pt x="1258" y="23"/>
                    <a:pt x="1120" y="72"/>
                  </a:cubicBezTo>
                  <a:cubicBezTo>
                    <a:pt x="167" y="418"/>
                    <a:pt x="0" y="1668"/>
                    <a:pt x="72" y="2668"/>
                  </a:cubicBezTo>
                  <a:cubicBezTo>
                    <a:pt x="405" y="6859"/>
                    <a:pt x="2215" y="10836"/>
                    <a:pt x="4501" y="14396"/>
                  </a:cubicBezTo>
                  <a:cubicBezTo>
                    <a:pt x="6465" y="17444"/>
                    <a:pt x="8692" y="20456"/>
                    <a:pt x="11014" y="23254"/>
                  </a:cubicBezTo>
                  <a:cubicBezTo>
                    <a:pt x="10966" y="22111"/>
                    <a:pt x="9954" y="20718"/>
                    <a:pt x="9335" y="19801"/>
                  </a:cubicBezTo>
                  <a:cubicBezTo>
                    <a:pt x="8763" y="18968"/>
                    <a:pt x="8132" y="18158"/>
                    <a:pt x="7906" y="17182"/>
                  </a:cubicBezTo>
                  <a:cubicBezTo>
                    <a:pt x="7632" y="15967"/>
                    <a:pt x="8073" y="14598"/>
                    <a:pt x="7454" y="13515"/>
                  </a:cubicBezTo>
                  <a:cubicBezTo>
                    <a:pt x="7001" y="12681"/>
                    <a:pt x="6025" y="12253"/>
                    <a:pt x="5346" y="11586"/>
                  </a:cubicBezTo>
                  <a:cubicBezTo>
                    <a:pt x="4108" y="10371"/>
                    <a:pt x="3858" y="8478"/>
                    <a:pt x="3858" y="6764"/>
                  </a:cubicBezTo>
                  <a:cubicBezTo>
                    <a:pt x="3858" y="5025"/>
                    <a:pt x="4037" y="3240"/>
                    <a:pt x="3406" y="1632"/>
                  </a:cubicBezTo>
                  <a:cubicBezTo>
                    <a:pt x="3089" y="816"/>
                    <a:pt x="2345" y="0"/>
                    <a:pt x="15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1" name="Google Shape;631;p19"/>
            <p:cNvSpPr/>
            <p:nvPr/>
          </p:nvSpPr>
          <p:spPr>
            <a:xfrm>
              <a:off x="1803775" y="5791475"/>
              <a:ext cx="395625" cy="436825"/>
            </a:xfrm>
            <a:custGeom>
              <a:avLst/>
              <a:gdLst/>
              <a:ahLst/>
              <a:cxnLst/>
              <a:rect l="l" t="t" r="r" b="b"/>
              <a:pathLst>
                <a:path w="15825" h="17473" extrusionOk="0">
                  <a:moveTo>
                    <a:pt x="1787" y="0"/>
                  </a:moveTo>
                  <a:cubicBezTo>
                    <a:pt x="1712" y="0"/>
                    <a:pt x="1636" y="6"/>
                    <a:pt x="1561" y="18"/>
                  </a:cubicBezTo>
                  <a:cubicBezTo>
                    <a:pt x="489" y="197"/>
                    <a:pt x="1" y="1471"/>
                    <a:pt x="1" y="2566"/>
                  </a:cubicBezTo>
                  <a:cubicBezTo>
                    <a:pt x="13" y="4554"/>
                    <a:pt x="1001" y="6447"/>
                    <a:pt x="2335" y="7924"/>
                  </a:cubicBezTo>
                  <a:cubicBezTo>
                    <a:pt x="3680" y="9388"/>
                    <a:pt x="5347" y="10519"/>
                    <a:pt x="7002" y="11638"/>
                  </a:cubicBezTo>
                  <a:cubicBezTo>
                    <a:pt x="8442" y="12627"/>
                    <a:pt x="9895" y="13591"/>
                    <a:pt x="11371" y="14556"/>
                  </a:cubicBezTo>
                  <a:cubicBezTo>
                    <a:pt x="12752" y="15484"/>
                    <a:pt x="14288" y="16877"/>
                    <a:pt x="15824" y="17473"/>
                  </a:cubicBezTo>
                  <a:cubicBezTo>
                    <a:pt x="15670" y="16258"/>
                    <a:pt x="14824" y="14734"/>
                    <a:pt x="13931" y="13901"/>
                  </a:cubicBezTo>
                  <a:cubicBezTo>
                    <a:pt x="13276" y="13305"/>
                    <a:pt x="12479" y="12901"/>
                    <a:pt x="11836" y="12305"/>
                  </a:cubicBezTo>
                  <a:cubicBezTo>
                    <a:pt x="10395" y="10936"/>
                    <a:pt x="9931" y="8614"/>
                    <a:pt x="8157" y="7721"/>
                  </a:cubicBezTo>
                  <a:cubicBezTo>
                    <a:pt x="7276" y="7293"/>
                    <a:pt x="6180" y="7245"/>
                    <a:pt x="5525" y="6519"/>
                  </a:cubicBezTo>
                  <a:cubicBezTo>
                    <a:pt x="5192" y="6162"/>
                    <a:pt x="5049" y="5673"/>
                    <a:pt x="4894" y="5209"/>
                  </a:cubicBezTo>
                  <a:cubicBezTo>
                    <a:pt x="4644" y="4364"/>
                    <a:pt x="4382" y="3530"/>
                    <a:pt x="4120" y="2685"/>
                  </a:cubicBezTo>
                  <a:cubicBezTo>
                    <a:pt x="3918" y="2030"/>
                    <a:pt x="3728" y="1375"/>
                    <a:pt x="3311" y="840"/>
                  </a:cubicBezTo>
                  <a:cubicBezTo>
                    <a:pt x="2951" y="364"/>
                    <a:pt x="2385" y="0"/>
                    <a:pt x="1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2" name="Google Shape;632;p19"/>
            <p:cNvSpPr/>
            <p:nvPr/>
          </p:nvSpPr>
          <p:spPr>
            <a:xfrm>
              <a:off x="2005900" y="5029925"/>
              <a:ext cx="226525" cy="1329050"/>
            </a:xfrm>
            <a:custGeom>
              <a:avLst/>
              <a:gdLst/>
              <a:ahLst/>
              <a:cxnLst/>
              <a:rect l="l" t="t" r="r" b="b"/>
              <a:pathLst>
                <a:path w="9061" h="53162" extrusionOk="0">
                  <a:moveTo>
                    <a:pt x="441" y="0"/>
                  </a:moveTo>
                  <a:lnTo>
                    <a:pt x="0" y="83"/>
                  </a:lnTo>
                  <a:cubicBezTo>
                    <a:pt x="1381" y="6787"/>
                    <a:pt x="2286" y="14180"/>
                    <a:pt x="3239" y="22015"/>
                  </a:cubicBezTo>
                  <a:cubicBezTo>
                    <a:pt x="4548" y="32754"/>
                    <a:pt x="5906" y="43875"/>
                    <a:pt x="8632" y="53161"/>
                  </a:cubicBezTo>
                  <a:lnTo>
                    <a:pt x="9061" y="53042"/>
                  </a:lnTo>
                  <a:cubicBezTo>
                    <a:pt x="6358" y="43779"/>
                    <a:pt x="5001" y="32695"/>
                    <a:pt x="3691" y="21967"/>
                  </a:cubicBezTo>
                  <a:cubicBezTo>
                    <a:pt x="2739" y="14121"/>
                    <a:pt x="1846" y="6727"/>
                    <a:pt x="4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3" name="Google Shape;633;p19"/>
            <p:cNvSpPr/>
            <p:nvPr/>
          </p:nvSpPr>
          <p:spPr>
            <a:xfrm>
              <a:off x="2117225" y="5235900"/>
              <a:ext cx="205700" cy="572100"/>
            </a:xfrm>
            <a:custGeom>
              <a:avLst/>
              <a:gdLst/>
              <a:ahLst/>
              <a:cxnLst/>
              <a:rect l="l" t="t" r="r" b="b"/>
              <a:pathLst>
                <a:path w="8228" h="22884" extrusionOk="0">
                  <a:moveTo>
                    <a:pt x="7834" y="0"/>
                  </a:moveTo>
                  <a:cubicBezTo>
                    <a:pt x="6584" y="1989"/>
                    <a:pt x="6037" y="4596"/>
                    <a:pt x="5513" y="7132"/>
                  </a:cubicBezTo>
                  <a:cubicBezTo>
                    <a:pt x="5215" y="8561"/>
                    <a:pt x="4929" y="9906"/>
                    <a:pt x="4548" y="11109"/>
                  </a:cubicBezTo>
                  <a:cubicBezTo>
                    <a:pt x="4024" y="12704"/>
                    <a:pt x="3286" y="14228"/>
                    <a:pt x="2572" y="15716"/>
                  </a:cubicBezTo>
                  <a:cubicBezTo>
                    <a:pt x="1465" y="17967"/>
                    <a:pt x="357" y="20288"/>
                    <a:pt x="0" y="22824"/>
                  </a:cubicBezTo>
                  <a:lnTo>
                    <a:pt x="453" y="22884"/>
                  </a:lnTo>
                  <a:cubicBezTo>
                    <a:pt x="798" y="20419"/>
                    <a:pt x="1917" y="18133"/>
                    <a:pt x="2989" y="15907"/>
                  </a:cubicBezTo>
                  <a:cubicBezTo>
                    <a:pt x="3703" y="14407"/>
                    <a:pt x="4453" y="12859"/>
                    <a:pt x="4977" y="11252"/>
                  </a:cubicBezTo>
                  <a:cubicBezTo>
                    <a:pt x="5382" y="10025"/>
                    <a:pt x="5668" y="8668"/>
                    <a:pt x="5965" y="7239"/>
                  </a:cubicBezTo>
                  <a:cubicBezTo>
                    <a:pt x="6477" y="4751"/>
                    <a:pt x="7001" y="2179"/>
                    <a:pt x="8227" y="250"/>
                  </a:cubicBezTo>
                  <a:lnTo>
                    <a:pt x="783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4" name="Google Shape;634;p19"/>
            <p:cNvSpPr/>
            <p:nvPr/>
          </p:nvSpPr>
          <p:spPr>
            <a:xfrm>
              <a:off x="2144900" y="5476700"/>
              <a:ext cx="224750" cy="525675"/>
            </a:xfrm>
            <a:custGeom>
              <a:avLst/>
              <a:gdLst/>
              <a:ahLst/>
              <a:cxnLst/>
              <a:rect l="l" t="t" r="r" b="b"/>
              <a:pathLst>
                <a:path w="8990" h="21027" extrusionOk="0">
                  <a:moveTo>
                    <a:pt x="8680" y="0"/>
                  </a:moveTo>
                  <a:cubicBezTo>
                    <a:pt x="7239" y="1358"/>
                    <a:pt x="6096" y="3620"/>
                    <a:pt x="5715" y="5930"/>
                  </a:cubicBezTo>
                  <a:cubicBezTo>
                    <a:pt x="5692" y="6084"/>
                    <a:pt x="5680" y="6251"/>
                    <a:pt x="5644" y="6418"/>
                  </a:cubicBezTo>
                  <a:cubicBezTo>
                    <a:pt x="5442" y="7692"/>
                    <a:pt x="5227" y="9001"/>
                    <a:pt x="4513" y="10049"/>
                  </a:cubicBezTo>
                  <a:cubicBezTo>
                    <a:pt x="4394" y="10216"/>
                    <a:pt x="4275" y="10371"/>
                    <a:pt x="4144" y="10537"/>
                  </a:cubicBezTo>
                  <a:cubicBezTo>
                    <a:pt x="3918" y="10823"/>
                    <a:pt x="3679" y="11121"/>
                    <a:pt x="3513" y="11442"/>
                  </a:cubicBezTo>
                  <a:cubicBezTo>
                    <a:pt x="3263" y="11918"/>
                    <a:pt x="3168" y="12442"/>
                    <a:pt x="3084" y="12954"/>
                  </a:cubicBezTo>
                  <a:cubicBezTo>
                    <a:pt x="3037" y="13157"/>
                    <a:pt x="3013" y="13395"/>
                    <a:pt x="2953" y="13609"/>
                  </a:cubicBezTo>
                  <a:cubicBezTo>
                    <a:pt x="2703" y="14621"/>
                    <a:pt x="2144" y="15574"/>
                    <a:pt x="1632" y="16479"/>
                  </a:cubicBezTo>
                  <a:cubicBezTo>
                    <a:pt x="1513" y="16705"/>
                    <a:pt x="1370" y="16907"/>
                    <a:pt x="1251" y="17133"/>
                  </a:cubicBezTo>
                  <a:cubicBezTo>
                    <a:pt x="679" y="18193"/>
                    <a:pt x="0" y="19586"/>
                    <a:pt x="143" y="21027"/>
                  </a:cubicBezTo>
                  <a:lnTo>
                    <a:pt x="584" y="20967"/>
                  </a:lnTo>
                  <a:cubicBezTo>
                    <a:pt x="477" y="19658"/>
                    <a:pt x="1060" y="18395"/>
                    <a:pt x="1655" y="17336"/>
                  </a:cubicBezTo>
                  <a:cubicBezTo>
                    <a:pt x="1774" y="17133"/>
                    <a:pt x="1905" y="16907"/>
                    <a:pt x="2025" y="16705"/>
                  </a:cubicBezTo>
                  <a:cubicBezTo>
                    <a:pt x="2572" y="15764"/>
                    <a:pt x="3132" y="14800"/>
                    <a:pt x="3394" y="13704"/>
                  </a:cubicBezTo>
                  <a:cubicBezTo>
                    <a:pt x="3441" y="13490"/>
                    <a:pt x="3489" y="13252"/>
                    <a:pt x="3525" y="13026"/>
                  </a:cubicBezTo>
                  <a:cubicBezTo>
                    <a:pt x="3620" y="12538"/>
                    <a:pt x="3715" y="12073"/>
                    <a:pt x="3918" y="11657"/>
                  </a:cubicBezTo>
                  <a:cubicBezTo>
                    <a:pt x="4060" y="11371"/>
                    <a:pt x="4275" y="11109"/>
                    <a:pt x="4501" y="10835"/>
                  </a:cubicBezTo>
                  <a:cubicBezTo>
                    <a:pt x="4632" y="10668"/>
                    <a:pt x="4763" y="10514"/>
                    <a:pt x="4882" y="10335"/>
                  </a:cubicBezTo>
                  <a:cubicBezTo>
                    <a:pt x="5680" y="9192"/>
                    <a:pt x="5882" y="7835"/>
                    <a:pt x="6096" y="6501"/>
                  </a:cubicBezTo>
                  <a:cubicBezTo>
                    <a:pt x="6120" y="6346"/>
                    <a:pt x="6132" y="6180"/>
                    <a:pt x="6168" y="6013"/>
                  </a:cubicBezTo>
                  <a:cubicBezTo>
                    <a:pt x="6537" y="3810"/>
                    <a:pt x="7609" y="1643"/>
                    <a:pt x="8990" y="346"/>
                  </a:cubicBezTo>
                  <a:lnTo>
                    <a:pt x="868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5" name="Google Shape;635;p19"/>
            <p:cNvSpPr/>
            <p:nvPr/>
          </p:nvSpPr>
          <p:spPr>
            <a:xfrm>
              <a:off x="1821950" y="5686250"/>
              <a:ext cx="624500" cy="553650"/>
            </a:xfrm>
            <a:custGeom>
              <a:avLst/>
              <a:gdLst/>
              <a:ahLst/>
              <a:cxnLst/>
              <a:rect l="l" t="t" r="r" b="b"/>
              <a:pathLst>
                <a:path w="24980" h="22146" extrusionOk="0">
                  <a:moveTo>
                    <a:pt x="24694" y="0"/>
                  </a:moveTo>
                  <a:cubicBezTo>
                    <a:pt x="23420" y="1012"/>
                    <a:pt x="22610" y="2810"/>
                    <a:pt x="22241" y="3798"/>
                  </a:cubicBezTo>
                  <a:cubicBezTo>
                    <a:pt x="22110" y="4120"/>
                    <a:pt x="22003" y="4453"/>
                    <a:pt x="21884" y="4775"/>
                  </a:cubicBezTo>
                  <a:cubicBezTo>
                    <a:pt x="21539" y="5739"/>
                    <a:pt x="21193" y="6727"/>
                    <a:pt x="20681" y="7608"/>
                  </a:cubicBezTo>
                  <a:cubicBezTo>
                    <a:pt x="20455" y="7977"/>
                    <a:pt x="20181" y="8335"/>
                    <a:pt x="19931" y="8692"/>
                  </a:cubicBezTo>
                  <a:cubicBezTo>
                    <a:pt x="19586" y="9168"/>
                    <a:pt x="19229" y="9668"/>
                    <a:pt x="18955" y="10204"/>
                  </a:cubicBezTo>
                  <a:cubicBezTo>
                    <a:pt x="18610" y="10883"/>
                    <a:pt x="18395" y="11609"/>
                    <a:pt x="18193" y="12323"/>
                  </a:cubicBezTo>
                  <a:cubicBezTo>
                    <a:pt x="18062" y="12788"/>
                    <a:pt x="17919" y="13276"/>
                    <a:pt x="17740" y="13716"/>
                  </a:cubicBezTo>
                  <a:cubicBezTo>
                    <a:pt x="17550" y="14216"/>
                    <a:pt x="17312" y="14693"/>
                    <a:pt x="17086" y="15145"/>
                  </a:cubicBezTo>
                  <a:cubicBezTo>
                    <a:pt x="16931" y="15466"/>
                    <a:pt x="16764" y="15800"/>
                    <a:pt x="16609" y="16133"/>
                  </a:cubicBezTo>
                  <a:cubicBezTo>
                    <a:pt x="16216" y="17026"/>
                    <a:pt x="15919" y="17979"/>
                    <a:pt x="15633" y="18884"/>
                  </a:cubicBezTo>
                  <a:lnTo>
                    <a:pt x="14883" y="21265"/>
                  </a:lnTo>
                  <a:cubicBezTo>
                    <a:pt x="14740" y="21122"/>
                    <a:pt x="14585" y="20967"/>
                    <a:pt x="14442" y="20800"/>
                  </a:cubicBezTo>
                  <a:cubicBezTo>
                    <a:pt x="13311" y="19634"/>
                    <a:pt x="12025" y="18324"/>
                    <a:pt x="10799" y="17407"/>
                  </a:cubicBezTo>
                  <a:lnTo>
                    <a:pt x="10466" y="17169"/>
                  </a:lnTo>
                  <a:cubicBezTo>
                    <a:pt x="9847" y="16717"/>
                    <a:pt x="9204" y="16252"/>
                    <a:pt x="8680" y="15681"/>
                  </a:cubicBezTo>
                  <a:cubicBezTo>
                    <a:pt x="8489" y="15466"/>
                    <a:pt x="8299" y="15205"/>
                    <a:pt x="8096" y="14966"/>
                  </a:cubicBezTo>
                  <a:cubicBezTo>
                    <a:pt x="7858" y="14669"/>
                    <a:pt x="7620" y="14371"/>
                    <a:pt x="7358" y="14097"/>
                  </a:cubicBezTo>
                  <a:cubicBezTo>
                    <a:pt x="6930" y="13657"/>
                    <a:pt x="6418" y="13300"/>
                    <a:pt x="5929" y="12966"/>
                  </a:cubicBezTo>
                  <a:cubicBezTo>
                    <a:pt x="5739" y="12823"/>
                    <a:pt x="5537" y="12692"/>
                    <a:pt x="5358" y="12561"/>
                  </a:cubicBezTo>
                  <a:cubicBezTo>
                    <a:pt x="2822" y="10680"/>
                    <a:pt x="929" y="7561"/>
                    <a:pt x="453" y="4418"/>
                  </a:cubicBezTo>
                  <a:lnTo>
                    <a:pt x="0" y="4489"/>
                  </a:lnTo>
                  <a:cubicBezTo>
                    <a:pt x="512" y="7739"/>
                    <a:pt x="2465" y="10978"/>
                    <a:pt x="5096" y="12930"/>
                  </a:cubicBezTo>
                  <a:cubicBezTo>
                    <a:pt x="5287" y="13085"/>
                    <a:pt x="5477" y="13216"/>
                    <a:pt x="5679" y="13347"/>
                  </a:cubicBezTo>
                  <a:cubicBezTo>
                    <a:pt x="6180" y="13704"/>
                    <a:pt x="6644" y="14038"/>
                    <a:pt x="7049" y="14431"/>
                  </a:cubicBezTo>
                  <a:cubicBezTo>
                    <a:pt x="7299" y="14693"/>
                    <a:pt x="7501" y="14966"/>
                    <a:pt x="7739" y="15264"/>
                  </a:cubicBezTo>
                  <a:cubicBezTo>
                    <a:pt x="7942" y="15526"/>
                    <a:pt x="8132" y="15776"/>
                    <a:pt x="8358" y="16014"/>
                  </a:cubicBezTo>
                  <a:cubicBezTo>
                    <a:pt x="8906" y="16621"/>
                    <a:pt x="9573" y="17098"/>
                    <a:pt x="10216" y="17562"/>
                  </a:cubicBezTo>
                  <a:lnTo>
                    <a:pt x="10537" y="17800"/>
                  </a:lnTo>
                  <a:cubicBezTo>
                    <a:pt x="11752" y="18681"/>
                    <a:pt x="13014" y="19991"/>
                    <a:pt x="14133" y="21134"/>
                  </a:cubicBezTo>
                  <a:cubicBezTo>
                    <a:pt x="14371" y="21396"/>
                    <a:pt x="14609" y="21634"/>
                    <a:pt x="14847" y="21872"/>
                  </a:cubicBezTo>
                  <a:lnTo>
                    <a:pt x="15109" y="22146"/>
                  </a:lnTo>
                  <a:lnTo>
                    <a:pt x="16097" y="18991"/>
                  </a:lnTo>
                  <a:cubicBezTo>
                    <a:pt x="16371" y="18074"/>
                    <a:pt x="16657" y="17157"/>
                    <a:pt x="17050" y="16276"/>
                  </a:cubicBezTo>
                  <a:cubicBezTo>
                    <a:pt x="17193" y="15955"/>
                    <a:pt x="17348" y="15621"/>
                    <a:pt x="17502" y="15312"/>
                  </a:cubicBezTo>
                  <a:cubicBezTo>
                    <a:pt x="17740" y="14835"/>
                    <a:pt x="17979" y="14347"/>
                    <a:pt x="18181" y="13835"/>
                  </a:cubicBezTo>
                  <a:cubicBezTo>
                    <a:pt x="18360" y="13383"/>
                    <a:pt x="18502" y="12883"/>
                    <a:pt x="18633" y="12407"/>
                  </a:cubicBezTo>
                  <a:cubicBezTo>
                    <a:pt x="18836" y="11728"/>
                    <a:pt x="19038" y="11025"/>
                    <a:pt x="19372" y="10383"/>
                  </a:cubicBezTo>
                  <a:cubicBezTo>
                    <a:pt x="19634" y="9871"/>
                    <a:pt x="19979" y="9394"/>
                    <a:pt x="20324" y="8930"/>
                  </a:cubicBezTo>
                  <a:cubicBezTo>
                    <a:pt x="20574" y="8573"/>
                    <a:pt x="20836" y="8204"/>
                    <a:pt x="21074" y="7811"/>
                  </a:cubicBezTo>
                  <a:cubicBezTo>
                    <a:pt x="21634" y="6906"/>
                    <a:pt x="21991" y="5894"/>
                    <a:pt x="22324" y="4906"/>
                  </a:cubicBezTo>
                  <a:cubicBezTo>
                    <a:pt x="22432" y="4584"/>
                    <a:pt x="22551" y="4275"/>
                    <a:pt x="22670" y="3941"/>
                  </a:cubicBezTo>
                  <a:cubicBezTo>
                    <a:pt x="23015" y="3001"/>
                    <a:pt x="23789" y="1298"/>
                    <a:pt x="24979" y="357"/>
                  </a:cubicBezTo>
                  <a:lnTo>
                    <a:pt x="24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36" name="Google Shape;636;p19"/>
            <p:cNvSpPr/>
            <p:nvPr/>
          </p:nvSpPr>
          <p:spPr>
            <a:xfrm>
              <a:off x="1896650" y="5436500"/>
              <a:ext cx="263450" cy="569750"/>
            </a:xfrm>
            <a:custGeom>
              <a:avLst/>
              <a:gdLst/>
              <a:ahLst/>
              <a:cxnLst/>
              <a:rect l="l" t="t" r="r" b="b"/>
              <a:pathLst>
                <a:path w="10538" h="22790" extrusionOk="0">
                  <a:moveTo>
                    <a:pt x="322" y="1"/>
                  </a:moveTo>
                  <a:lnTo>
                    <a:pt x="322" y="1"/>
                  </a:lnTo>
                  <a:cubicBezTo>
                    <a:pt x="1" y="1382"/>
                    <a:pt x="215" y="2751"/>
                    <a:pt x="501" y="4275"/>
                  </a:cubicBezTo>
                  <a:cubicBezTo>
                    <a:pt x="977" y="6895"/>
                    <a:pt x="1572" y="9657"/>
                    <a:pt x="3037" y="11955"/>
                  </a:cubicBezTo>
                  <a:cubicBezTo>
                    <a:pt x="3239" y="12252"/>
                    <a:pt x="3442" y="12550"/>
                    <a:pt x="3656" y="12848"/>
                  </a:cubicBezTo>
                  <a:cubicBezTo>
                    <a:pt x="3954" y="13253"/>
                    <a:pt x="4239" y="13669"/>
                    <a:pt x="4489" y="14098"/>
                  </a:cubicBezTo>
                  <a:cubicBezTo>
                    <a:pt x="4763" y="14586"/>
                    <a:pt x="5013" y="15110"/>
                    <a:pt x="5227" y="15634"/>
                  </a:cubicBezTo>
                  <a:cubicBezTo>
                    <a:pt x="5347" y="15932"/>
                    <a:pt x="5489" y="16241"/>
                    <a:pt x="5632" y="16539"/>
                  </a:cubicBezTo>
                  <a:cubicBezTo>
                    <a:pt x="6763" y="18908"/>
                    <a:pt x="8514" y="20885"/>
                    <a:pt x="10204" y="22790"/>
                  </a:cubicBezTo>
                  <a:lnTo>
                    <a:pt x="10538" y="22480"/>
                  </a:lnTo>
                  <a:cubicBezTo>
                    <a:pt x="8871" y="20599"/>
                    <a:pt x="7144" y="18646"/>
                    <a:pt x="6049" y="16348"/>
                  </a:cubicBezTo>
                  <a:lnTo>
                    <a:pt x="5644" y="15455"/>
                  </a:lnTo>
                  <a:cubicBezTo>
                    <a:pt x="5418" y="14931"/>
                    <a:pt x="5180" y="14384"/>
                    <a:pt x="4882" y="13872"/>
                  </a:cubicBezTo>
                  <a:cubicBezTo>
                    <a:pt x="4632" y="13407"/>
                    <a:pt x="4335" y="12991"/>
                    <a:pt x="4037" y="12574"/>
                  </a:cubicBezTo>
                  <a:cubicBezTo>
                    <a:pt x="3834" y="12300"/>
                    <a:pt x="3620" y="12002"/>
                    <a:pt x="3430" y="11705"/>
                  </a:cubicBezTo>
                  <a:cubicBezTo>
                    <a:pt x="2001" y="9466"/>
                    <a:pt x="1417" y="6776"/>
                    <a:pt x="941" y="4180"/>
                  </a:cubicBezTo>
                  <a:cubicBezTo>
                    <a:pt x="679" y="2716"/>
                    <a:pt x="477" y="1382"/>
                    <a:pt x="763" y="108"/>
                  </a:cubicBezTo>
                  <a:lnTo>
                    <a:pt x="3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637" name="Google Shape;637;p19"/>
          <p:cNvSpPr/>
          <p:nvPr/>
        </p:nvSpPr>
        <p:spPr>
          <a:xfrm rot="-2841006" flipH="1">
            <a:off x="11556095" y="1361368"/>
            <a:ext cx="171269" cy="36318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638" name="Google Shape;638;p19"/>
          <p:cNvGrpSpPr/>
          <p:nvPr/>
        </p:nvGrpSpPr>
        <p:grpSpPr>
          <a:xfrm rot="-7738946" flipH="1">
            <a:off x="2590655" y="-78385"/>
            <a:ext cx="644584" cy="907823"/>
            <a:chOff x="1554950" y="3841075"/>
            <a:chExt cx="389950" cy="549200"/>
          </a:xfrm>
        </p:grpSpPr>
        <p:sp>
          <p:nvSpPr>
            <p:cNvPr id="639" name="Google Shape;639;p19"/>
            <p:cNvSpPr/>
            <p:nvPr/>
          </p:nvSpPr>
          <p:spPr>
            <a:xfrm>
              <a:off x="1554950" y="3875950"/>
              <a:ext cx="148550" cy="242200"/>
            </a:xfrm>
            <a:custGeom>
              <a:avLst/>
              <a:gdLst/>
              <a:ahLst/>
              <a:cxnLst/>
              <a:rect l="l" t="t" r="r" b="b"/>
              <a:pathLst>
                <a:path w="5942" h="9688" extrusionOk="0">
                  <a:moveTo>
                    <a:pt x="2057" y="0"/>
                  </a:moveTo>
                  <a:cubicBezTo>
                    <a:pt x="1465" y="0"/>
                    <a:pt x="885" y="319"/>
                    <a:pt x="465" y="1058"/>
                  </a:cubicBezTo>
                  <a:cubicBezTo>
                    <a:pt x="131" y="1642"/>
                    <a:pt x="24" y="2332"/>
                    <a:pt x="12" y="2999"/>
                  </a:cubicBezTo>
                  <a:cubicBezTo>
                    <a:pt x="0" y="5737"/>
                    <a:pt x="1715" y="8416"/>
                    <a:pt x="4191" y="9547"/>
                  </a:cubicBezTo>
                  <a:cubicBezTo>
                    <a:pt x="4357" y="9620"/>
                    <a:pt x="4540" y="9687"/>
                    <a:pt x="4712" y="9687"/>
                  </a:cubicBezTo>
                  <a:cubicBezTo>
                    <a:pt x="4824" y="9687"/>
                    <a:pt x="4931" y="9658"/>
                    <a:pt x="5025" y="9583"/>
                  </a:cubicBezTo>
                  <a:cubicBezTo>
                    <a:pt x="5132" y="9512"/>
                    <a:pt x="5203" y="9393"/>
                    <a:pt x="5263" y="9262"/>
                  </a:cubicBezTo>
                  <a:cubicBezTo>
                    <a:pt x="5941" y="7845"/>
                    <a:pt x="5656" y="6178"/>
                    <a:pt x="5299" y="4642"/>
                  </a:cubicBezTo>
                  <a:cubicBezTo>
                    <a:pt x="5013" y="3440"/>
                    <a:pt x="4668" y="2237"/>
                    <a:pt x="3989" y="1213"/>
                  </a:cubicBezTo>
                  <a:cubicBezTo>
                    <a:pt x="3501" y="464"/>
                    <a:pt x="2770" y="0"/>
                    <a:pt x="2057"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0" name="Google Shape;640;p19"/>
            <p:cNvSpPr/>
            <p:nvPr/>
          </p:nvSpPr>
          <p:spPr>
            <a:xfrm>
              <a:off x="1717175" y="3964725"/>
              <a:ext cx="227725" cy="190050"/>
            </a:xfrm>
            <a:custGeom>
              <a:avLst/>
              <a:gdLst/>
              <a:ahLst/>
              <a:cxnLst/>
              <a:rect l="l" t="t" r="r" b="b"/>
              <a:pathLst>
                <a:path w="9109" h="7602" extrusionOk="0">
                  <a:moveTo>
                    <a:pt x="7160" y="0"/>
                  </a:moveTo>
                  <a:cubicBezTo>
                    <a:pt x="5976" y="0"/>
                    <a:pt x="4647" y="949"/>
                    <a:pt x="3858" y="1555"/>
                  </a:cubicBezTo>
                  <a:cubicBezTo>
                    <a:pt x="2334" y="2746"/>
                    <a:pt x="1084" y="4270"/>
                    <a:pt x="238" y="6008"/>
                  </a:cubicBezTo>
                  <a:cubicBezTo>
                    <a:pt x="119" y="6246"/>
                    <a:pt x="0" y="6497"/>
                    <a:pt x="60" y="6770"/>
                  </a:cubicBezTo>
                  <a:cubicBezTo>
                    <a:pt x="119" y="7032"/>
                    <a:pt x="345" y="7247"/>
                    <a:pt x="584" y="7378"/>
                  </a:cubicBezTo>
                  <a:cubicBezTo>
                    <a:pt x="882" y="7539"/>
                    <a:pt x="1202" y="7602"/>
                    <a:pt x="1530" y="7602"/>
                  </a:cubicBezTo>
                  <a:cubicBezTo>
                    <a:pt x="2000" y="7602"/>
                    <a:pt x="2485" y="7472"/>
                    <a:pt x="2941" y="7318"/>
                  </a:cubicBezTo>
                  <a:cubicBezTo>
                    <a:pt x="4429" y="6818"/>
                    <a:pt x="5822" y="6044"/>
                    <a:pt x="7037" y="5044"/>
                  </a:cubicBezTo>
                  <a:cubicBezTo>
                    <a:pt x="8108" y="4163"/>
                    <a:pt x="9108" y="2913"/>
                    <a:pt x="8930" y="1544"/>
                  </a:cubicBezTo>
                  <a:cubicBezTo>
                    <a:pt x="8894" y="1222"/>
                    <a:pt x="8775" y="889"/>
                    <a:pt x="8561" y="639"/>
                  </a:cubicBezTo>
                  <a:cubicBezTo>
                    <a:pt x="8158" y="178"/>
                    <a:pt x="7672" y="0"/>
                    <a:pt x="7160"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1" name="Google Shape;641;p19"/>
            <p:cNvSpPr/>
            <p:nvPr/>
          </p:nvSpPr>
          <p:spPr>
            <a:xfrm>
              <a:off x="1621025" y="3841075"/>
              <a:ext cx="134850" cy="284400"/>
            </a:xfrm>
            <a:custGeom>
              <a:avLst/>
              <a:gdLst/>
              <a:ahLst/>
              <a:cxnLst/>
              <a:rect l="l" t="t" r="r" b="b"/>
              <a:pathLst>
                <a:path w="5394" h="11376" extrusionOk="0">
                  <a:moveTo>
                    <a:pt x="2755" y="0"/>
                  </a:moveTo>
                  <a:cubicBezTo>
                    <a:pt x="2745" y="0"/>
                    <a:pt x="2736" y="1"/>
                    <a:pt x="2727" y="1"/>
                  </a:cubicBezTo>
                  <a:cubicBezTo>
                    <a:pt x="2132" y="13"/>
                    <a:pt x="1584" y="358"/>
                    <a:pt x="1215" y="810"/>
                  </a:cubicBezTo>
                  <a:cubicBezTo>
                    <a:pt x="834" y="1263"/>
                    <a:pt x="631" y="1834"/>
                    <a:pt x="477" y="2406"/>
                  </a:cubicBezTo>
                  <a:cubicBezTo>
                    <a:pt x="0" y="4275"/>
                    <a:pt x="203" y="6263"/>
                    <a:pt x="810" y="8085"/>
                  </a:cubicBezTo>
                  <a:cubicBezTo>
                    <a:pt x="1167" y="9168"/>
                    <a:pt x="1703" y="10240"/>
                    <a:pt x="2548" y="11014"/>
                  </a:cubicBezTo>
                  <a:cubicBezTo>
                    <a:pt x="2757" y="11189"/>
                    <a:pt x="2986" y="11375"/>
                    <a:pt x="3253" y="11375"/>
                  </a:cubicBezTo>
                  <a:cubicBezTo>
                    <a:pt x="3276" y="11375"/>
                    <a:pt x="3299" y="11374"/>
                    <a:pt x="3322" y="11371"/>
                  </a:cubicBezTo>
                  <a:cubicBezTo>
                    <a:pt x="3787" y="11323"/>
                    <a:pt x="4013" y="10788"/>
                    <a:pt x="4132" y="10347"/>
                  </a:cubicBezTo>
                  <a:cubicBezTo>
                    <a:pt x="4703" y="8156"/>
                    <a:pt x="4977" y="5942"/>
                    <a:pt x="5227" y="3703"/>
                  </a:cubicBezTo>
                  <a:cubicBezTo>
                    <a:pt x="5393" y="2258"/>
                    <a:pt x="4510" y="0"/>
                    <a:pt x="2755"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2" name="Google Shape;642;p19"/>
            <p:cNvSpPr/>
            <p:nvPr/>
          </p:nvSpPr>
          <p:spPr>
            <a:xfrm>
              <a:off x="1653175" y="3854550"/>
              <a:ext cx="229525" cy="291100"/>
            </a:xfrm>
            <a:custGeom>
              <a:avLst/>
              <a:gdLst/>
              <a:ahLst/>
              <a:cxnLst/>
              <a:rect l="l" t="t" r="r" b="b"/>
              <a:pathLst>
                <a:path w="9181" h="11644" extrusionOk="0">
                  <a:moveTo>
                    <a:pt x="6145" y="0"/>
                  </a:moveTo>
                  <a:cubicBezTo>
                    <a:pt x="5827" y="0"/>
                    <a:pt x="5508" y="43"/>
                    <a:pt x="5203" y="128"/>
                  </a:cubicBezTo>
                  <a:cubicBezTo>
                    <a:pt x="3929" y="474"/>
                    <a:pt x="2905" y="1414"/>
                    <a:pt x="2084" y="2438"/>
                  </a:cubicBezTo>
                  <a:cubicBezTo>
                    <a:pt x="977" y="3819"/>
                    <a:pt x="143" y="5462"/>
                    <a:pt x="60" y="7213"/>
                  </a:cubicBezTo>
                  <a:cubicBezTo>
                    <a:pt x="0" y="8665"/>
                    <a:pt x="500" y="10368"/>
                    <a:pt x="1667" y="11296"/>
                  </a:cubicBezTo>
                  <a:cubicBezTo>
                    <a:pt x="1986" y="11544"/>
                    <a:pt x="2376" y="11644"/>
                    <a:pt x="2789" y="11644"/>
                  </a:cubicBezTo>
                  <a:cubicBezTo>
                    <a:pt x="3686" y="11644"/>
                    <a:pt x="4691" y="11173"/>
                    <a:pt x="5311" y="10725"/>
                  </a:cubicBezTo>
                  <a:cubicBezTo>
                    <a:pt x="6096" y="10165"/>
                    <a:pt x="6715" y="9380"/>
                    <a:pt x="7251" y="8570"/>
                  </a:cubicBezTo>
                  <a:cubicBezTo>
                    <a:pt x="8323" y="6951"/>
                    <a:pt x="9180" y="5105"/>
                    <a:pt x="9168" y="3164"/>
                  </a:cubicBezTo>
                  <a:cubicBezTo>
                    <a:pt x="9168" y="2510"/>
                    <a:pt x="9049" y="1831"/>
                    <a:pt x="8704" y="1283"/>
                  </a:cubicBezTo>
                  <a:cubicBezTo>
                    <a:pt x="8169" y="432"/>
                    <a:pt x="7159" y="0"/>
                    <a:pt x="6145" y="0"/>
                  </a:cubicBezTo>
                  <a:close/>
                </a:path>
              </a:pathLst>
            </a:custGeom>
            <a:solidFill>
              <a:srgbClr val="FDB21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3" name="Google Shape;643;p19"/>
            <p:cNvSpPr/>
            <p:nvPr/>
          </p:nvSpPr>
          <p:spPr>
            <a:xfrm>
              <a:off x="1559700" y="4092300"/>
              <a:ext cx="161950" cy="62975"/>
            </a:xfrm>
            <a:custGeom>
              <a:avLst/>
              <a:gdLst/>
              <a:ahLst/>
              <a:cxnLst/>
              <a:rect l="l" t="t" r="r" b="b"/>
              <a:pathLst>
                <a:path w="6478" h="2519" extrusionOk="0">
                  <a:moveTo>
                    <a:pt x="1" y="0"/>
                  </a:moveTo>
                  <a:lnTo>
                    <a:pt x="1" y="0"/>
                  </a:lnTo>
                  <a:cubicBezTo>
                    <a:pt x="287" y="977"/>
                    <a:pt x="870" y="1965"/>
                    <a:pt x="1822" y="2334"/>
                  </a:cubicBezTo>
                  <a:cubicBezTo>
                    <a:pt x="2180" y="2469"/>
                    <a:pt x="2556" y="2518"/>
                    <a:pt x="2940" y="2518"/>
                  </a:cubicBezTo>
                  <a:cubicBezTo>
                    <a:pt x="3603" y="2518"/>
                    <a:pt x="4290" y="2373"/>
                    <a:pt x="4954" y="2275"/>
                  </a:cubicBezTo>
                  <a:cubicBezTo>
                    <a:pt x="5192" y="2239"/>
                    <a:pt x="5487" y="2182"/>
                    <a:pt x="5765" y="2182"/>
                  </a:cubicBezTo>
                  <a:cubicBezTo>
                    <a:pt x="6043" y="2182"/>
                    <a:pt x="6305" y="2239"/>
                    <a:pt x="6478" y="2429"/>
                  </a:cubicBezTo>
                  <a:cubicBezTo>
                    <a:pt x="6204" y="1572"/>
                    <a:pt x="5430" y="917"/>
                    <a:pt x="4573" y="798"/>
                  </a:cubicBezTo>
                  <a:cubicBezTo>
                    <a:pt x="4458" y="784"/>
                    <a:pt x="4342" y="778"/>
                    <a:pt x="4227" y="778"/>
                  </a:cubicBezTo>
                  <a:cubicBezTo>
                    <a:pt x="3582" y="778"/>
                    <a:pt x="2931" y="965"/>
                    <a:pt x="2289" y="965"/>
                  </a:cubicBezTo>
                  <a:cubicBezTo>
                    <a:pt x="2272" y="965"/>
                    <a:pt x="2256" y="965"/>
                    <a:pt x="2239" y="965"/>
                  </a:cubicBezTo>
                  <a:cubicBezTo>
                    <a:pt x="1406" y="953"/>
                    <a:pt x="584" y="596"/>
                    <a:pt x="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4" name="Google Shape;644;p19"/>
            <p:cNvSpPr/>
            <p:nvPr/>
          </p:nvSpPr>
          <p:spPr>
            <a:xfrm>
              <a:off x="1707050" y="4133775"/>
              <a:ext cx="166400" cy="85700"/>
            </a:xfrm>
            <a:custGeom>
              <a:avLst/>
              <a:gdLst/>
              <a:ahLst/>
              <a:cxnLst/>
              <a:rect l="l" t="t" r="r" b="b"/>
              <a:pathLst>
                <a:path w="6656" h="3428" extrusionOk="0">
                  <a:moveTo>
                    <a:pt x="1594" y="0"/>
                  </a:moveTo>
                  <a:cubicBezTo>
                    <a:pt x="1021" y="0"/>
                    <a:pt x="449" y="179"/>
                    <a:pt x="0" y="532"/>
                  </a:cubicBezTo>
                  <a:cubicBezTo>
                    <a:pt x="143" y="501"/>
                    <a:pt x="288" y="486"/>
                    <a:pt x="433" y="486"/>
                  </a:cubicBezTo>
                  <a:cubicBezTo>
                    <a:pt x="1326" y="486"/>
                    <a:pt x="2213" y="1061"/>
                    <a:pt x="2572" y="1901"/>
                  </a:cubicBezTo>
                  <a:cubicBezTo>
                    <a:pt x="2715" y="2163"/>
                    <a:pt x="2775" y="2449"/>
                    <a:pt x="2929" y="2699"/>
                  </a:cubicBezTo>
                  <a:cubicBezTo>
                    <a:pt x="3249" y="3189"/>
                    <a:pt x="3847" y="3427"/>
                    <a:pt x="4432" y="3427"/>
                  </a:cubicBezTo>
                  <a:cubicBezTo>
                    <a:pt x="4544" y="3427"/>
                    <a:pt x="4654" y="3419"/>
                    <a:pt x="4763" y="3402"/>
                  </a:cubicBezTo>
                  <a:cubicBezTo>
                    <a:pt x="5453" y="3306"/>
                    <a:pt x="6061" y="2925"/>
                    <a:pt x="6656" y="2580"/>
                  </a:cubicBezTo>
                  <a:lnTo>
                    <a:pt x="6656" y="2580"/>
                  </a:lnTo>
                  <a:cubicBezTo>
                    <a:pt x="6512" y="2627"/>
                    <a:pt x="6365" y="2649"/>
                    <a:pt x="6218" y="2649"/>
                  </a:cubicBezTo>
                  <a:cubicBezTo>
                    <a:pt x="5619" y="2649"/>
                    <a:pt x="5009" y="2296"/>
                    <a:pt x="4560" y="1866"/>
                  </a:cubicBezTo>
                  <a:cubicBezTo>
                    <a:pt x="3989" y="1330"/>
                    <a:pt x="3513" y="675"/>
                    <a:pt x="2834" y="306"/>
                  </a:cubicBezTo>
                  <a:cubicBezTo>
                    <a:pt x="2456" y="101"/>
                    <a:pt x="2025" y="0"/>
                    <a:pt x="1594"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5" name="Google Shape;645;p19"/>
            <p:cNvSpPr/>
            <p:nvPr/>
          </p:nvSpPr>
          <p:spPr>
            <a:xfrm>
              <a:off x="1709725" y="4007175"/>
              <a:ext cx="83975" cy="137650"/>
            </a:xfrm>
            <a:custGeom>
              <a:avLst/>
              <a:gdLst/>
              <a:ahLst/>
              <a:cxnLst/>
              <a:rect l="l" t="t" r="r" b="b"/>
              <a:pathLst>
                <a:path w="3359" h="5506" extrusionOk="0">
                  <a:moveTo>
                    <a:pt x="3358" y="0"/>
                  </a:moveTo>
                  <a:lnTo>
                    <a:pt x="3358" y="0"/>
                  </a:lnTo>
                  <a:cubicBezTo>
                    <a:pt x="2798" y="905"/>
                    <a:pt x="1679" y="1322"/>
                    <a:pt x="941" y="2096"/>
                  </a:cubicBezTo>
                  <a:cubicBezTo>
                    <a:pt x="310" y="2763"/>
                    <a:pt x="1" y="3703"/>
                    <a:pt x="48" y="4620"/>
                  </a:cubicBezTo>
                  <a:cubicBezTo>
                    <a:pt x="58" y="4811"/>
                    <a:pt x="119" y="5506"/>
                    <a:pt x="333" y="5506"/>
                  </a:cubicBezTo>
                  <a:cubicBezTo>
                    <a:pt x="372" y="5506"/>
                    <a:pt x="415" y="5483"/>
                    <a:pt x="465" y="5430"/>
                  </a:cubicBezTo>
                  <a:cubicBezTo>
                    <a:pt x="584" y="5310"/>
                    <a:pt x="620" y="4894"/>
                    <a:pt x="715" y="4727"/>
                  </a:cubicBezTo>
                  <a:cubicBezTo>
                    <a:pt x="834" y="4501"/>
                    <a:pt x="1001" y="4287"/>
                    <a:pt x="1179" y="4084"/>
                  </a:cubicBezTo>
                  <a:cubicBezTo>
                    <a:pt x="1608" y="3584"/>
                    <a:pt x="2144" y="3179"/>
                    <a:pt x="2513" y="2632"/>
                  </a:cubicBezTo>
                  <a:cubicBezTo>
                    <a:pt x="3049" y="1858"/>
                    <a:pt x="3215" y="917"/>
                    <a:pt x="3358"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646" name="Google Shape;646;p19"/>
            <p:cNvSpPr/>
            <p:nvPr/>
          </p:nvSpPr>
          <p:spPr>
            <a:xfrm>
              <a:off x="1614175" y="4136650"/>
              <a:ext cx="113125" cy="253625"/>
            </a:xfrm>
            <a:custGeom>
              <a:avLst/>
              <a:gdLst/>
              <a:ahLst/>
              <a:cxnLst/>
              <a:rect l="l" t="t" r="r" b="b"/>
              <a:pathLst>
                <a:path w="4525" h="10145" extrusionOk="0">
                  <a:moveTo>
                    <a:pt x="4061" y="1"/>
                  </a:moveTo>
                  <a:cubicBezTo>
                    <a:pt x="3894" y="2918"/>
                    <a:pt x="2525" y="5608"/>
                    <a:pt x="1132" y="8121"/>
                  </a:cubicBezTo>
                  <a:cubicBezTo>
                    <a:pt x="775" y="8775"/>
                    <a:pt x="429" y="9347"/>
                    <a:pt x="1" y="9835"/>
                  </a:cubicBezTo>
                  <a:lnTo>
                    <a:pt x="334" y="10145"/>
                  </a:lnTo>
                  <a:cubicBezTo>
                    <a:pt x="798" y="9621"/>
                    <a:pt x="1144" y="9014"/>
                    <a:pt x="1525" y="8359"/>
                  </a:cubicBezTo>
                  <a:cubicBezTo>
                    <a:pt x="2953" y="5799"/>
                    <a:pt x="4358" y="3049"/>
                    <a:pt x="4525" y="24"/>
                  </a:cubicBezTo>
                  <a:lnTo>
                    <a:pt x="4061"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Tree>
    <p:extLst>
      <p:ext uri="{BB962C8B-B14F-4D97-AF65-F5344CB8AC3E}">
        <p14:creationId xmlns:p14="http://schemas.microsoft.com/office/powerpoint/2010/main" val="2351784506"/>
      </p:ext>
    </p:extLst>
  </p:cSld>
  <p:clrMapOvr>
    <a:masterClrMapping/>
  </p:clrMapOvr>
  <p:transition spd="slow">
    <p:wip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03"/>
        <p:cNvGrpSpPr/>
        <p:nvPr/>
      </p:nvGrpSpPr>
      <p:grpSpPr>
        <a:xfrm>
          <a:off x="0" y="0"/>
          <a:ext cx="0" cy="0"/>
          <a:chOff x="0" y="0"/>
          <a:chExt cx="0" cy="0"/>
        </a:xfrm>
      </p:grpSpPr>
      <p:sp>
        <p:nvSpPr>
          <p:cNvPr id="504" name="Google Shape;504;p13"/>
          <p:cNvSpPr/>
          <p:nvPr/>
        </p:nvSpPr>
        <p:spPr>
          <a:xfrm rot="10800000" flipH="1">
            <a:off x="1" y="-1"/>
            <a:ext cx="12192113" cy="1981201"/>
          </a:xfrm>
          <a:custGeom>
            <a:avLst/>
            <a:gdLst/>
            <a:ahLst/>
            <a:cxnLst/>
            <a:rect l="l" t="t" r="r" b="b"/>
            <a:pathLst>
              <a:path w="83785" h="30664" extrusionOk="0">
                <a:moveTo>
                  <a:pt x="7278" y="0"/>
                </a:moveTo>
                <a:cubicBezTo>
                  <a:pt x="6838" y="0"/>
                  <a:pt x="6397" y="6"/>
                  <a:pt x="5953" y="17"/>
                </a:cubicBezTo>
                <a:cubicBezTo>
                  <a:pt x="3906" y="77"/>
                  <a:pt x="1929" y="255"/>
                  <a:pt x="0" y="553"/>
                </a:cubicBezTo>
                <a:lnTo>
                  <a:pt x="0" y="30664"/>
                </a:lnTo>
                <a:lnTo>
                  <a:pt x="83785" y="30664"/>
                </a:lnTo>
                <a:lnTo>
                  <a:pt x="83785" y="3398"/>
                </a:lnTo>
                <a:cubicBezTo>
                  <a:pt x="82594" y="3101"/>
                  <a:pt x="81332" y="2851"/>
                  <a:pt x="79998" y="2672"/>
                </a:cubicBezTo>
                <a:cubicBezTo>
                  <a:pt x="77596" y="2332"/>
                  <a:pt x="75162" y="2197"/>
                  <a:pt x="72705" y="2197"/>
                </a:cubicBezTo>
                <a:cubicBezTo>
                  <a:pt x="63072" y="2197"/>
                  <a:pt x="53083" y="4279"/>
                  <a:pt x="43220" y="4279"/>
                </a:cubicBezTo>
                <a:cubicBezTo>
                  <a:pt x="42386" y="4279"/>
                  <a:pt x="41552" y="4264"/>
                  <a:pt x="40720" y="4232"/>
                </a:cubicBezTo>
                <a:cubicBezTo>
                  <a:pt x="29124" y="3785"/>
                  <a:pt x="18831" y="0"/>
                  <a:pt x="7278"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05" name="Google Shape;505;p13"/>
          <p:cNvSpPr txBox="1">
            <a:spLocks noGrp="1"/>
          </p:cNvSpPr>
          <p:nvPr>
            <p:ph type="title"/>
          </p:nvPr>
        </p:nvSpPr>
        <p:spPr>
          <a:xfrm>
            <a:off x="951033" y="593367"/>
            <a:ext cx="10290000" cy="763600"/>
          </a:xfrm>
          <a:prstGeom prst="rect">
            <a:avLst/>
          </a:prstGeom>
        </p:spPr>
        <p:txBody>
          <a:bodyPr spcFirstLastPara="1" wrap="square" lIns="91425" tIns="91425" rIns="91425" bIns="91425" anchor="t"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506" name="Google Shape;506;p13"/>
          <p:cNvSpPr txBox="1">
            <a:spLocks noGrp="1"/>
          </p:cNvSpPr>
          <p:nvPr>
            <p:ph type="title" idx="2" hasCustomPrompt="1"/>
          </p:nvPr>
        </p:nvSpPr>
        <p:spPr>
          <a:xfrm>
            <a:off x="1279109" y="2907333"/>
            <a:ext cx="1160000" cy="6348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07" name="Google Shape;507;p13"/>
          <p:cNvSpPr txBox="1">
            <a:spLocks noGrp="1"/>
          </p:cNvSpPr>
          <p:nvPr>
            <p:ph type="subTitle" idx="1"/>
          </p:nvPr>
        </p:nvSpPr>
        <p:spPr>
          <a:xfrm>
            <a:off x="2803867" y="2998745"/>
            <a:ext cx="3307600" cy="9520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08" name="Google Shape;508;p13"/>
          <p:cNvSpPr txBox="1">
            <a:spLocks noGrp="1"/>
          </p:cNvSpPr>
          <p:nvPr>
            <p:ph type="title" idx="3" hasCustomPrompt="1"/>
          </p:nvPr>
        </p:nvSpPr>
        <p:spPr>
          <a:xfrm>
            <a:off x="6394741" y="2907333"/>
            <a:ext cx="1160000" cy="6348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09" name="Google Shape;509;p13"/>
          <p:cNvSpPr txBox="1">
            <a:spLocks noGrp="1"/>
          </p:cNvSpPr>
          <p:nvPr>
            <p:ph type="title" idx="4" hasCustomPrompt="1"/>
          </p:nvPr>
        </p:nvSpPr>
        <p:spPr>
          <a:xfrm>
            <a:off x="1279109" y="4912300"/>
            <a:ext cx="1160000" cy="6256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10" name="Google Shape;510;p13"/>
          <p:cNvSpPr txBox="1">
            <a:spLocks noGrp="1"/>
          </p:cNvSpPr>
          <p:nvPr>
            <p:ph type="title" idx="5" hasCustomPrompt="1"/>
          </p:nvPr>
        </p:nvSpPr>
        <p:spPr>
          <a:xfrm>
            <a:off x="6394741" y="4912300"/>
            <a:ext cx="1160000" cy="625600"/>
          </a:xfrm>
          <a:prstGeom prst="rect">
            <a:avLst/>
          </a:prstGeom>
        </p:spPr>
        <p:txBody>
          <a:bodyPr spcFirstLastPara="1" wrap="square" lIns="91425" tIns="91425" rIns="91425" bIns="91425" anchor="ctr" anchorCtr="0">
            <a:noAutofit/>
          </a:bodyPr>
          <a:lstStyle>
            <a:lvl1pPr lvl="0" algn="ctr" rtl="0">
              <a:spcBef>
                <a:spcPts val="1333"/>
              </a:spcBef>
              <a:spcAft>
                <a:spcPts val="0"/>
              </a:spcAft>
              <a:buSzPts val="2400"/>
              <a:buNone/>
              <a:defRPr sz="4000"/>
            </a:lvl1pPr>
            <a:lvl2pPr lvl="1" algn="ctr" rtl="0">
              <a:spcBef>
                <a:spcPts val="0"/>
              </a:spcBef>
              <a:spcAft>
                <a:spcPts val="0"/>
              </a:spcAft>
              <a:buSzPts val="2400"/>
              <a:buNone/>
              <a:defRPr sz="3200"/>
            </a:lvl2pPr>
            <a:lvl3pPr lvl="2" algn="ctr" rtl="0">
              <a:spcBef>
                <a:spcPts val="0"/>
              </a:spcBef>
              <a:spcAft>
                <a:spcPts val="0"/>
              </a:spcAft>
              <a:buSzPts val="2400"/>
              <a:buNone/>
              <a:defRPr sz="3200"/>
            </a:lvl3pPr>
            <a:lvl4pPr lvl="3" algn="ctr" rtl="0">
              <a:spcBef>
                <a:spcPts val="0"/>
              </a:spcBef>
              <a:spcAft>
                <a:spcPts val="0"/>
              </a:spcAft>
              <a:buSzPts val="2400"/>
              <a:buNone/>
              <a:defRPr sz="3200"/>
            </a:lvl4pPr>
            <a:lvl5pPr lvl="4" algn="ctr" rtl="0">
              <a:spcBef>
                <a:spcPts val="0"/>
              </a:spcBef>
              <a:spcAft>
                <a:spcPts val="0"/>
              </a:spcAft>
              <a:buSzPts val="2400"/>
              <a:buNone/>
              <a:defRPr sz="3200"/>
            </a:lvl5pPr>
            <a:lvl6pPr lvl="5" algn="ctr" rtl="0">
              <a:spcBef>
                <a:spcPts val="0"/>
              </a:spcBef>
              <a:spcAft>
                <a:spcPts val="0"/>
              </a:spcAft>
              <a:buSzPts val="2400"/>
              <a:buNone/>
              <a:defRPr sz="3200"/>
            </a:lvl6pPr>
            <a:lvl7pPr lvl="6" algn="ctr" rtl="0">
              <a:spcBef>
                <a:spcPts val="0"/>
              </a:spcBef>
              <a:spcAft>
                <a:spcPts val="0"/>
              </a:spcAft>
              <a:buSzPts val="2400"/>
              <a:buNone/>
              <a:defRPr sz="3200"/>
            </a:lvl7pPr>
            <a:lvl8pPr lvl="7" algn="ctr" rtl="0">
              <a:spcBef>
                <a:spcPts val="0"/>
              </a:spcBef>
              <a:spcAft>
                <a:spcPts val="0"/>
              </a:spcAft>
              <a:buSzPts val="2400"/>
              <a:buNone/>
              <a:defRPr sz="3200"/>
            </a:lvl8pPr>
            <a:lvl9pPr lvl="8" algn="ctr" rtl="0">
              <a:spcBef>
                <a:spcPts val="0"/>
              </a:spcBef>
              <a:spcAft>
                <a:spcPts val="0"/>
              </a:spcAft>
              <a:buSzPts val="2400"/>
              <a:buNone/>
              <a:defRPr sz="3200"/>
            </a:lvl9pPr>
          </a:lstStyle>
          <a:p>
            <a:r>
              <a:t>xx%</a:t>
            </a:r>
          </a:p>
        </p:txBody>
      </p:sp>
      <p:sp>
        <p:nvSpPr>
          <p:cNvPr id="511" name="Google Shape;511;p13"/>
          <p:cNvSpPr txBox="1">
            <a:spLocks noGrp="1"/>
          </p:cNvSpPr>
          <p:nvPr>
            <p:ph type="subTitle" idx="6"/>
          </p:nvPr>
        </p:nvSpPr>
        <p:spPr>
          <a:xfrm>
            <a:off x="7930672" y="2998745"/>
            <a:ext cx="3287200" cy="9520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12" name="Google Shape;512;p13"/>
          <p:cNvSpPr txBox="1">
            <a:spLocks noGrp="1"/>
          </p:cNvSpPr>
          <p:nvPr>
            <p:ph type="subTitle" idx="7"/>
          </p:nvPr>
        </p:nvSpPr>
        <p:spPr>
          <a:xfrm>
            <a:off x="2803867" y="5031801"/>
            <a:ext cx="3307600" cy="933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13" name="Google Shape;513;p13"/>
          <p:cNvSpPr txBox="1">
            <a:spLocks noGrp="1"/>
          </p:cNvSpPr>
          <p:nvPr>
            <p:ph type="subTitle" idx="8"/>
          </p:nvPr>
        </p:nvSpPr>
        <p:spPr>
          <a:xfrm>
            <a:off x="7930672" y="5031801"/>
            <a:ext cx="3287200" cy="9332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
        <p:nvSpPr>
          <p:cNvPr id="514" name="Google Shape;514;p13"/>
          <p:cNvSpPr txBox="1">
            <a:spLocks noGrp="1"/>
          </p:cNvSpPr>
          <p:nvPr>
            <p:ph type="title" idx="9"/>
          </p:nvPr>
        </p:nvSpPr>
        <p:spPr>
          <a:xfrm>
            <a:off x="2807467" y="2574900"/>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15" name="Google Shape;515;p13"/>
          <p:cNvSpPr txBox="1">
            <a:spLocks noGrp="1"/>
          </p:cNvSpPr>
          <p:nvPr>
            <p:ph type="title" idx="13"/>
          </p:nvPr>
        </p:nvSpPr>
        <p:spPr>
          <a:xfrm>
            <a:off x="7913872" y="2574900"/>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16" name="Google Shape;516;p13"/>
          <p:cNvSpPr txBox="1">
            <a:spLocks noGrp="1"/>
          </p:cNvSpPr>
          <p:nvPr>
            <p:ph type="title" idx="14"/>
          </p:nvPr>
        </p:nvSpPr>
        <p:spPr>
          <a:xfrm>
            <a:off x="2807467" y="4586769"/>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17" name="Google Shape;517;p13"/>
          <p:cNvSpPr txBox="1">
            <a:spLocks noGrp="1"/>
          </p:cNvSpPr>
          <p:nvPr>
            <p:ph type="title" idx="15"/>
          </p:nvPr>
        </p:nvSpPr>
        <p:spPr>
          <a:xfrm>
            <a:off x="7913872" y="4586769"/>
            <a:ext cx="33040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grpSp>
        <p:nvGrpSpPr>
          <p:cNvPr id="518" name="Google Shape;518;p13"/>
          <p:cNvGrpSpPr/>
          <p:nvPr/>
        </p:nvGrpSpPr>
        <p:grpSpPr>
          <a:xfrm rot="1357337">
            <a:off x="11103392" y="5526823"/>
            <a:ext cx="953120" cy="1931676"/>
            <a:chOff x="1803775" y="5029925"/>
            <a:chExt cx="655775" cy="1329050"/>
          </a:xfrm>
        </p:grpSpPr>
        <p:sp>
          <p:nvSpPr>
            <p:cNvPr id="519" name="Google Shape;519;p13"/>
            <p:cNvSpPr/>
            <p:nvPr/>
          </p:nvSpPr>
          <p:spPr>
            <a:xfrm>
              <a:off x="1955600" y="5030950"/>
              <a:ext cx="183975" cy="658600"/>
            </a:xfrm>
            <a:custGeom>
              <a:avLst/>
              <a:gdLst/>
              <a:ahLst/>
              <a:cxnLst/>
              <a:rect l="l" t="t" r="r" b="b"/>
              <a:pathLst>
                <a:path w="7359" h="26344" extrusionOk="0">
                  <a:moveTo>
                    <a:pt x="2447" y="1"/>
                  </a:moveTo>
                  <a:cubicBezTo>
                    <a:pt x="2378" y="1"/>
                    <a:pt x="2308" y="6"/>
                    <a:pt x="2238" y="19"/>
                  </a:cubicBezTo>
                  <a:cubicBezTo>
                    <a:pt x="1441" y="138"/>
                    <a:pt x="988" y="959"/>
                    <a:pt x="714" y="1709"/>
                  </a:cubicBezTo>
                  <a:cubicBezTo>
                    <a:pt x="12" y="3769"/>
                    <a:pt x="0" y="6031"/>
                    <a:pt x="655" y="8079"/>
                  </a:cubicBezTo>
                  <a:cubicBezTo>
                    <a:pt x="1107" y="9448"/>
                    <a:pt x="1846" y="10722"/>
                    <a:pt x="2262" y="12103"/>
                  </a:cubicBezTo>
                  <a:cubicBezTo>
                    <a:pt x="3131" y="14925"/>
                    <a:pt x="2631" y="18045"/>
                    <a:pt x="3572" y="20855"/>
                  </a:cubicBezTo>
                  <a:cubicBezTo>
                    <a:pt x="3822" y="21640"/>
                    <a:pt x="5763" y="26343"/>
                    <a:pt x="5763" y="26343"/>
                  </a:cubicBezTo>
                  <a:cubicBezTo>
                    <a:pt x="5763" y="26343"/>
                    <a:pt x="5977" y="23295"/>
                    <a:pt x="6227" y="22533"/>
                  </a:cubicBezTo>
                  <a:cubicBezTo>
                    <a:pt x="6882" y="20462"/>
                    <a:pt x="7358" y="18247"/>
                    <a:pt x="6858" y="16092"/>
                  </a:cubicBezTo>
                  <a:cubicBezTo>
                    <a:pt x="6620" y="15020"/>
                    <a:pt x="6144" y="14008"/>
                    <a:pt x="5834" y="12949"/>
                  </a:cubicBezTo>
                  <a:cubicBezTo>
                    <a:pt x="5120" y="10603"/>
                    <a:pt x="5179" y="8079"/>
                    <a:pt x="5167" y="5626"/>
                  </a:cubicBezTo>
                  <a:cubicBezTo>
                    <a:pt x="5167" y="3841"/>
                    <a:pt x="5036" y="1852"/>
                    <a:pt x="3739" y="614"/>
                  </a:cubicBezTo>
                  <a:cubicBezTo>
                    <a:pt x="3385" y="271"/>
                    <a:pt x="2923" y="1"/>
                    <a:pt x="2447"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0" name="Google Shape;520;p13"/>
            <p:cNvSpPr/>
            <p:nvPr/>
          </p:nvSpPr>
          <p:spPr>
            <a:xfrm>
              <a:off x="2114250" y="5235650"/>
              <a:ext cx="231000" cy="585750"/>
            </a:xfrm>
            <a:custGeom>
              <a:avLst/>
              <a:gdLst/>
              <a:ahLst/>
              <a:cxnLst/>
              <a:rect l="l" t="t" r="r" b="b"/>
              <a:pathLst>
                <a:path w="9240" h="23430" extrusionOk="0">
                  <a:moveTo>
                    <a:pt x="7573" y="1"/>
                  </a:moveTo>
                  <a:cubicBezTo>
                    <a:pt x="7215" y="1"/>
                    <a:pt x="6845" y="121"/>
                    <a:pt x="6549" y="332"/>
                  </a:cubicBezTo>
                  <a:cubicBezTo>
                    <a:pt x="6013" y="701"/>
                    <a:pt x="5667" y="1296"/>
                    <a:pt x="5417" y="1891"/>
                  </a:cubicBezTo>
                  <a:cubicBezTo>
                    <a:pt x="3715" y="5785"/>
                    <a:pt x="4584" y="10476"/>
                    <a:pt x="2643" y="14274"/>
                  </a:cubicBezTo>
                  <a:cubicBezTo>
                    <a:pt x="2286" y="14988"/>
                    <a:pt x="1822" y="15643"/>
                    <a:pt x="1465" y="16369"/>
                  </a:cubicBezTo>
                  <a:cubicBezTo>
                    <a:pt x="857" y="17572"/>
                    <a:pt x="0" y="21299"/>
                    <a:pt x="274" y="23430"/>
                  </a:cubicBezTo>
                  <a:cubicBezTo>
                    <a:pt x="1167" y="21251"/>
                    <a:pt x="2346" y="18858"/>
                    <a:pt x="3548" y="16810"/>
                  </a:cubicBezTo>
                  <a:cubicBezTo>
                    <a:pt x="5834" y="12976"/>
                    <a:pt x="7572" y="8821"/>
                    <a:pt x="8715" y="4511"/>
                  </a:cubicBezTo>
                  <a:cubicBezTo>
                    <a:pt x="9001" y="3451"/>
                    <a:pt x="9239" y="2332"/>
                    <a:pt x="8966" y="1260"/>
                  </a:cubicBezTo>
                  <a:cubicBezTo>
                    <a:pt x="8870" y="879"/>
                    <a:pt x="8692" y="486"/>
                    <a:pt x="8370" y="248"/>
                  </a:cubicBezTo>
                  <a:cubicBezTo>
                    <a:pt x="8142" y="78"/>
                    <a:pt x="7861" y="1"/>
                    <a:pt x="757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1" name="Google Shape;521;p13"/>
            <p:cNvSpPr/>
            <p:nvPr/>
          </p:nvSpPr>
          <p:spPr>
            <a:xfrm>
              <a:off x="2142525" y="5476450"/>
              <a:ext cx="239625" cy="558375"/>
            </a:xfrm>
            <a:custGeom>
              <a:avLst/>
              <a:gdLst/>
              <a:ahLst/>
              <a:cxnLst/>
              <a:rect l="l" t="t" r="r" b="b"/>
              <a:pathLst>
                <a:path w="9585" h="22335" extrusionOk="0">
                  <a:moveTo>
                    <a:pt x="8295" y="0"/>
                  </a:moveTo>
                  <a:cubicBezTo>
                    <a:pt x="7885" y="0"/>
                    <a:pt x="7450" y="190"/>
                    <a:pt x="7120" y="475"/>
                  </a:cubicBezTo>
                  <a:cubicBezTo>
                    <a:pt x="5120" y="2201"/>
                    <a:pt x="6096" y="5952"/>
                    <a:pt x="4025" y="7607"/>
                  </a:cubicBezTo>
                  <a:cubicBezTo>
                    <a:pt x="3655" y="7904"/>
                    <a:pt x="3227" y="8095"/>
                    <a:pt x="2882" y="8404"/>
                  </a:cubicBezTo>
                  <a:cubicBezTo>
                    <a:pt x="2048" y="9130"/>
                    <a:pt x="1810" y="10309"/>
                    <a:pt x="1762" y="11428"/>
                  </a:cubicBezTo>
                  <a:cubicBezTo>
                    <a:pt x="1727" y="12524"/>
                    <a:pt x="1822" y="13655"/>
                    <a:pt x="1465" y="14703"/>
                  </a:cubicBezTo>
                  <a:cubicBezTo>
                    <a:pt x="1286" y="15226"/>
                    <a:pt x="1012" y="15703"/>
                    <a:pt x="798" y="16203"/>
                  </a:cubicBezTo>
                  <a:cubicBezTo>
                    <a:pt x="12" y="18048"/>
                    <a:pt x="0" y="20406"/>
                    <a:pt x="417" y="22335"/>
                  </a:cubicBezTo>
                  <a:cubicBezTo>
                    <a:pt x="572" y="19632"/>
                    <a:pt x="2155" y="17393"/>
                    <a:pt x="3477" y="15131"/>
                  </a:cubicBezTo>
                  <a:cubicBezTo>
                    <a:pt x="5156" y="12286"/>
                    <a:pt x="6453" y="9226"/>
                    <a:pt x="7739" y="6178"/>
                  </a:cubicBezTo>
                  <a:cubicBezTo>
                    <a:pt x="8251" y="4940"/>
                    <a:pt x="8775" y="3701"/>
                    <a:pt x="9192" y="2415"/>
                  </a:cubicBezTo>
                  <a:cubicBezTo>
                    <a:pt x="9442" y="1641"/>
                    <a:pt x="9585" y="653"/>
                    <a:pt x="8930" y="189"/>
                  </a:cubicBezTo>
                  <a:cubicBezTo>
                    <a:pt x="8740" y="58"/>
                    <a:pt x="8521" y="0"/>
                    <a:pt x="8295"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2" name="Google Shape;522;p13"/>
            <p:cNvSpPr/>
            <p:nvPr/>
          </p:nvSpPr>
          <p:spPr>
            <a:xfrm>
              <a:off x="2187475" y="5688250"/>
              <a:ext cx="272075" cy="546300"/>
            </a:xfrm>
            <a:custGeom>
              <a:avLst/>
              <a:gdLst/>
              <a:ahLst/>
              <a:cxnLst/>
              <a:rect l="l" t="t" r="r" b="b"/>
              <a:pathLst>
                <a:path w="10883" h="21852" extrusionOk="0">
                  <a:moveTo>
                    <a:pt x="9750" y="1"/>
                  </a:moveTo>
                  <a:cubicBezTo>
                    <a:pt x="9429" y="1"/>
                    <a:pt x="9097" y="124"/>
                    <a:pt x="8823" y="289"/>
                  </a:cubicBezTo>
                  <a:cubicBezTo>
                    <a:pt x="7382" y="1182"/>
                    <a:pt x="6965" y="3075"/>
                    <a:pt x="5941" y="4433"/>
                  </a:cubicBezTo>
                  <a:cubicBezTo>
                    <a:pt x="5417" y="5123"/>
                    <a:pt x="4715" y="5707"/>
                    <a:pt x="4310" y="6481"/>
                  </a:cubicBezTo>
                  <a:cubicBezTo>
                    <a:pt x="3751" y="7588"/>
                    <a:pt x="3881" y="8874"/>
                    <a:pt x="3774" y="10112"/>
                  </a:cubicBezTo>
                  <a:cubicBezTo>
                    <a:pt x="3751" y="10422"/>
                    <a:pt x="3703" y="10743"/>
                    <a:pt x="3560" y="11017"/>
                  </a:cubicBezTo>
                  <a:cubicBezTo>
                    <a:pt x="3358" y="11374"/>
                    <a:pt x="3000" y="11612"/>
                    <a:pt x="2727" y="11898"/>
                  </a:cubicBezTo>
                  <a:cubicBezTo>
                    <a:pt x="1798" y="12850"/>
                    <a:pt x="1655" y="14279"/>
                    <a:pt x="1488" y="15601"/>
                  </a:cubicBezTo>
                  <a:cubicBezTo>
                    <a:pt x="1357" y="16732"/>
                    <a:pt x="1143" y="17851"/>
                    <a:pt x="905" y="18958"/>
                  </a:cubicBezTo>
                  <a:cubicBezTo>
                    <a:pt x="738" y="19673"/>
                    <a:pt x="0" y="21232"/>
                    <a:pt x="369" y="21852"/>
                  </a:cubicBezTo>
                  <a:cubicBezTo>
                    <a:pt x="2941" y="15696"/>
                    <a:pt x="6489" y="10279"/>
                    <a:pt x="9751" y="4457"/>
                  </a:cubicBezTo>
                  <a:cubicBezTo>
                    <a:pt x="10239" y="3576"/>
                    <a:pt x="10716" y="2671"/>
                    <a:pt x="10823" y="1671"/>
                  </a:cubicBezTo>
                  <a:cubicBezTo>
                    <a:pt x="10882" y="1075"/>
                    <a:pt x="10739" y="397"/>
                    <a:pt x="10228" y="111"/>
                  </a:cubicBezTo>
                  <a:cubicBezTo>
                    <a:pt x="10078" y="34"/>
                    <a:pt x="9915" y="1"/>
                    <a:pt x="975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3" name="Google Shape;523;p13"/>
            <p:cNvSpPr/>
            <p:nvPr/>
          </p:nvSpPr>
          <p:spPr>
            <a:xfrm>
              <a:off x="1875225" y="5439475"/>
              <a:ext cx="275350" cy="581350"/>
            </a:xfrm>
            <a:custGeom>
              <a:avLst/>
              <a:gdLst/>
              <a:ahLst/>
              <a:cxnLst/>
              <a:rect l="l" t="t" r="r" b="b"/>
              <a:pathLst>
                <a:path w="11014" h="23254" extrusionOk="0">
                  <a:moveTo>
                    <a:pt x="1532" y="0"/>
                  </a:moveTo>
                  <a:cubicBezTo>
                    <a:pt x="1396" y="0"/>
                    <a:pt x="1258" y="23"/>
                    <a:pt x="1120" y="72"/>
                  </a:cubicBezTo>
                  <a:cubicBezTo>
                    <a:pt x="167" y="418"/>
                    <a:pt x="0" y="1668"/>
                    <a:pt x="72" y="2668"/>
                  </a:cubicBezTo>
                  <a:cubicBezTo>
                    <a:pt x="405" y="6859"/>
                    <a:pt x="2215" y="10836"/>
                    <a:pt x="4501" y="14396"/>
                  </a:cubicBezTo>
                  <a:cubicBezTo>
                    <a:pt x="6465" y="17444"/>
                    <a:pt x="8692" y="20456"/>
                    <a:pt x="11014" y="23254"/>
                  </a:cubicBezTo>
                  <a:cubicBezTo>
                    <a:pt x="10966" y="22111"/>
                    <a:pt x="9954" y="20718"/>
                    <a:pt x="9335" y="19801"/>
                  </a:cubicBezTo>
                  <a:cubicBezTo>
                    <a:pt x="8763" y="18968"/>
                    <a:pt x="8132" y="18158"/>
                    <a:pt x="7906" y="17182"/>
                  </a:cubicBezTo>
                  <a:cubicBezTo>
                    <a:pt x="7632" y="15967"/>
                    <a:pt x="8073" y="14598"/>
                    <a:pt x="7454" y="13515"/>
                  </a:cubicBezTo>
                  <a:cubicBezTo>
                    <a:pt x="7001" y="12681"/>
                    <a:pt x="6025" y="12253"/>
                    <a:pt x="5346" y="11586"/>
                  </a:cubicBezTo>
                  <a:cubicBezTo>
                    <a:pt x="4108" y="10371"/>
                    <a:pt x="3858" y="8478"/>
                    <a:pt x="3858" y="6764"/>
                  </a:cubicBezTo>
                  <a:cubicBezTo>
                    <a:pt x="3858" y="5025"/>
                    <a:pt x="4037" y="3240"/>
                    <a:pt x="3406" y="1632"/>
                  </a:cubicBezTo>
                  <a:cubicBezTo>
                    <a:pt x="3089" y="816"/>
                    <a:pt x="2345" y="0"/>
                    <a:pt x="153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4" name="Google Shape;524;p13"/>
            <p:cNvSpPr/>
            <p:nvPr/>
          </p:nvSpPr>
          <p:spPr>
            <a:xfrm>
              <a:off x="1803775" y="5791475"/>
              <a:ext cx="395625" cy="436825"/>
            </a:xfrm>
            <a:custGeom>
              <a:avLst/>
              <a:gdLst/>
              <a:ahLst/>
              <a:cxnLst/>
              <a:rect l="l" t="t" r="r" b="b"/>
              <a:pathLst>
                <a:path w="15825" h="17473" extrusionOk="0">
                  <a:moveTo>
                    <a:pt x="1787" y="0"/>
                  </a:moveTo>
                  <a:cubicBezTo>
                    <a:pt x="1712" y="0"/>
                    <a:pt x="1636" y="6"/>
                    <a:pt x="1561" y="18"/>
                  </a:cubicBezTo>
                  <a:cubicBezTo>
                    <a:pt x="489" y="197"/>
                    <a:pt x="1" y="1471"/>
                    <a:pt x="1" y="2566"/>
                  </a:cubicBezTo>
                  <a:cubicBezTo>
                    <a:pt x="13" y="4554"/>
                    <a:pt x="1001" y="6447"/>
                    <a:pt x="2335" y="7924"/>
                  </a:cubicBezTo>
                  <a:cubicBezTo>
                    <a:pt x="3680" y="9388"/>
                    <a:pt x="5347" y="10519"/>
                    <a:pt x="7002" y="11638"/>
                  </a:cubicBezTo>
                  <a:cubicBezTo>
                    <a:pt x="8442" y="12627"/>
                    <a:pt x="9895" y="13591"/>
                    <a:pt x="11371" y="14556"/>
                  </a:cubicBezTo>
                  <a:cubicBezTo>
                    <a:pt x="12752" y="15484"/>
                    <a:pt x="14288" y="16877"/>
                    <a:pt x="15824" y="17473"/>
                  </a:cubicBezTo>
                  <a:cubicBezTo>
                    <a:pt x="15670" y="16258"/>
                    <a:pt x="14824" y="14734"/>
                    <a:pt x="13931" y="13901"/>
                  </a:cubicBezTo>
                  <a:cubicBezTo>
                    <a:pt x="13276" y="13305"/>
                    <a:pt x="12479" y="12901"/>
                    <a:pt x="11836" y="12305"/>
                  </a:cubicBezTo>
                  <a:cubicBezTo>
                    <a:pt x="10395" y="10936"/>
                    <a:pt x="9931" y="8614"/>
                    <a:pt x="8157" y="7721"/>
                  </a:cubicBezTo>
                  <a:cubicBezTo>
                    <a:pt x="7276" y="7293"/>
                    <a:pt x="6180" y="7245"/>
                    <a:pt x="5525" y="6519"/>
                  </a:cubicBezTo>
                  <a:cubicBezTo>
                    <a:pt x="5192" y="6162"/>
                    <a:pt x="5049" y="5673"/>
                    <a:pt x="4894" y="5209"/>
                  </a:cubicBezTo>
                  <a:cubicBezTo>
                    <a:pt x="4644" y="4364"/>
                    <a:pt x="4382" y="3530"/>
                    <a:pt x="4120" y="2685"/>
                  </a:cubicBezTo>
                  <a:cubicBezTo>
                    <a:pt x="3918" y="2030"/>
                    <a:pt x="3728" y="1375"/>
                    <a:pt x="3311" y="840"/>
                  </a:cubicBezTo>
                  <a:cubicBezTo>
                    <a:pt x="2951" y="364"/>
                    <a:pt x="2385" y="0"/>
                    <a:pt x="178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5" name="Google Shape;525;p13"/>
            <p:cNvSpPr/>
            <p:nvPr/>
          </p:nvSpPr>
          <p:spPr>
            <a:xfrm>
              <a:off x="2005900" y="5029925"/>
              <a:ext cx="226525" cy="1329050"/>
            </a:xfrm>
            <a:custGeom>
              <a:avLst/>
              <a:gdLst/>
              <a:ahLst/>
              <a:cxnLst/>
              <a:rect l="l" t="t" r="r" b="b"/>
              <a:pathLst>
                <a:path w="9061" h="53162" extrusionOk="0">
                  <a:moveTo>
                    <a:pt x="441" y="0"/>
                  </a:moveTo>
                  <a:lnTo>
                    <a:pt x="0" y="83"/>
                  </a:lnTo>
                  <a:cubicBezTo>
                    <a:pt x="1381" y="6787"/>
                    <a:pt x="2286" y="14180"/>
                    <a:pt x="3239" y="22015"/>
                  </a:cubicBezTo>
                  <a:cubicBezTo>
                    <a:pt x="4548" y="32754"/>
                    <a:pt x="5906" y="43875"/>
                    <a:pt x="8632" y="53161"/>
                  </a:cubicBezTo>
                  <a:lnTo>
                    <a:pt x="9061" y="53042"/>
                  </a:lnTo>
                  <a:cubicBezTo>
                    <a:pt x="6358" y="43779"/>
                    <a:pt x="5001" y="32695"/>
                    <a:pt x="3691" y="21967"/>
                  </a:cubicBezTo>
                  <a:cubicBezTo>
                    <a:pt x="2739" y="14121"/>
                    <a:pt x="1846" y="6727"/>
                    <a:pt x="4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6" name="Google Shape;526;p13"/>
            <p:cNvSpPr/>
            <p:nvPr/>
          </p:nvSpPr>
          <p:spPr>
            <a:xfrm>
              <a:off x="2117225" y="5235900"/>
              <a:ext cx="205700" cy="572100"/>
            </a:xfrm>
            <a:custGeom>
              <a:avLst/>
              <a:gdLst/>
              <a:ahLst/>
              <a:cxnLst/>
              <a:rect l="l" t="t" r="r" b="b"/>
              <a:pathLst>
                <a:path w="8228" h="22884" extrusionOk="0">
                  <a:moveTo>
                    <a:pt x="7834" y="0"/>
                  </a:moveTo>
                  <a:cubicBezTo>
                    <a:pt x="6584" y="1989"/>
                    <a:pt x="6037" y="4596"/>
                    <a:pt x="5513" y="7132"/>
                  </a:cubicBezTo>
                  <a:cubicBezTo>
                    <a:pt x="5215" y="8561"/>
                    <a:pt x="4929" y="9906"/>
                    <a:pt x="4548" y="11109"/>
                  </a:cubicBezTo>
                  <a:cubicBezTo>
                    <a:pt x="4024" y="12704"/>
                    <a:pt x="3286" y="14228"/>
                    <a:pt x="2572" y="15716"/>
                  </a:cubicBezTo>
                  <a:cubicBezTo>
                    <a:pt x="1465" y="17967"/>
                    <a:pt x="357" y="20288"/>
                    <a:pt x="0" y="22824"/>
                  </a:cubicBezTo>
                  <a:lnTo>
                    <a:pt x="453" y="22884"/>
                  </a:lnTo>
                  <a:cubicBezTo>
                    <a:pt x="798" y="20419"/>
                    <a:pt x="1917" y="18133"/>
                    <a:pt x="2989" y="15907"/>
                  </a:cubicBezTo>
                  <a:cubicBezTo>
                    <a:pt x="3703" y="14407"/>
                    <a:pt x="4453" y="12859"/>
                    <a:pt x="4977" y="11252"/>
                  </a:cubicBezTo>
                  <a:cubicBezTo>
                    <a:pt x="5382" y="10025"/>
                    <a:pt x="5668" y="8668"/>
                    <a:pt x="5965" y="7239"/>
                  </a:cubicBezTo>
                  <a:cubicBezTo>
                    <a:pt x="6477" y="4751"/>
                    <a:pt x="7001" y="2179"/>
                    <a:pt x="8227" y="250"/>
                  </a:cubicBezTo>
                  <a:lnTo>
                    <a:pt x="783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7" name="Google Shape;527;p13"/>
            <p:cNvSpPr/>
            <p:nvPr/>
          </p:nvSpPr>
          <p:spPr>
            <a:xfrm>
              <a:off x="2144900" y="5476700"/>
              <a:ext cx="224750" cy="525675"/>
            </a:xfrm>
            <a:custGeom>
              <a:avLst/>
              <a:gdLst/>
              <a:ahLst/>
              <a:cxnLst/>
              <a:rect l="l" t="t" r="r" b="b"/>
              <a:pathLst>
                <a:path w="8990" h="21027" extrusionOk="0">
                  <a:moveTo>
                    <a:pt x="8680" y="0"/>
                  </a:moveTo>
                  <a:cubicBezTo>
                    <a:pt x="7239" y="1358"/>
                    <a:pt x="6096" y="3620"/>
                    <a:pt x="5715" y="5930"/>
                  </a:cubicBezTo>
                  <a:cubicBezTo>
                    <a:pt x="5692" y="6084"/>
                    <a:pt x="5680" y="6251"/>
                    <a:pt x="5644" y="6418"/>
                  </a:cubicBezTo>
                  <a:cubicBezTo>
                    <a:pt x="5442" y="7692"/>
                    <a:pt x="5227" y="9001"/>
                    <a:pt x="4513" y="10049"/>
                  </a:cubicBezTo>
                  <a:cubicBezTo>
                    <a:pt x="4394" y="10216"/>
                    <a:pt x="4275" y="10371"/>
                    <a:pt x="4144" y="10537"/>
                  </a:cubicBezTo>
                  <a:cubicBezTo>
                    <a:pt x="3918" y="10823"/>
                    <a:pt x="3679" y="11121"/>
                    <a:pt x="3513" y="11442"/>
                  </a:cubicBezTo>
                  <a:cubicBezTo>
                    <a:pt x="3263" y="11918"/>
                    <a:pt x="3168" y="12442"/>
                    <a:pt x="3084" y="12954"/>
                  </a:cubicBezTo>
                  <a:cubicBezTo>
                    <a:pt x="3037" y="13157"/>
                    <a:pt x="3013" y="13395"/>
                    <a:pt x="2953" y="13609"/>
                  </a:cubicBezTo>
                  <a:cubicBezTo>
                    <a:pt x="2703" y="14621"/>
                    <a:pt x="2144" y="15574"/>
                    <a:pt x="1632" y="16479"/>
                  </a:cubicBezTo>
                  <a:cubicBezTo>
                    <a:pt x="1513" y="16705"/>
                    <a:pt x="1370" y="16907"/>
                    <a:pt x="1251" y="17133"/>
                  </a:cubicBezTo>
                  <a:cubicBezTo>
                    <a:pt x="679" y="18193"/>
                    <a:pt x="0" y="19586"/>
                    <a:pt x="143" y="21027"/>
                  </a:cubicBezTo>
                  <a:lnTo>
                    <a:pt x="584" y="20967"/>
                  </a:lnTo>
                  <a:cubicBezTo>
                    <a:pt x="477" y="19658"/>
                    <a:pt x="1060" y="18395"/>
                    <a:pt x="1655" y="17336"/>
                  </a:cubicBezTo>
                  <a:cubicBezTo>
                    <a:pt x="1774" y="17133"/>
                    <a:pt x="1905" y="16907"/>
                    <a:pt x="2025" y="16705"/>
                  </a:cubicBezTo>
                  <a:cubicBezTo>
                    <a:pt x="2572" y="15764"/>
                    <a:pt x="3132" y="14800"/>
                    <a:pt x="3394" y="13704"/>
                  </a:cubicBezTo>
                  <a:cubicBezTo>
                    <a:pt x="3441" y="13490"/>
                    <a:pt x="3489" y="13252"/>
                    <a:pt x="3525" y="13026"/>
                  </a:cubicBezTo>
                  <a:cubicBezTo>
                    <a:pt x="3620" y="12538"/>
                    <a:pt x="3715" y="12073"/>
                    <a:pt x="3918" y="11657"/>
                  </a:cubicBezTo>
                  <a:cubicBezTo>
                    <a:pt x="4060" y="11371"/>
                    <a:pt x="4275" y="11109"/>
                    <a:pt x="4501" y="10835"/>
                  </a:cubicBezTo>
                  <a:cubicBezTo>
                    <a:pt x="4632" y="10668"/>
                    <a:pt x="4763" y="10514"/>
                    <a:pt x="4882" y="10335"/>
                  </a:cubicBezTo>
                  <a:cubicBezTo>
                    <a:pt x="5680" y="9192"/>
                    <a:pt x="5882" y="7835"/>
                    <a:pt x="6096" y="6501"/>
                  </a:cubicBezTo>
                  <a:cubicBezTo>
                    <a:pt x="6120" y="6346"/>
                    <a:pt x="6132" y="6180"/>
                    <a:pt x="6168" y="6013"/>
                  </a:cubicBezTo>
                  <a:cubicBezTo>
                    <a:pt x="6537" y="3810"/>
                    <a:pt x="7609" y="1643"/>
                    <a:pt x="8990" y="346"/>
                  </a:cubicBezTo>
                  <a:lnTo>
                    <a:pt x="8680"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8" name="Google Shape;528;p13"/>
            <p:cNvSpPr/>
            <p:nvPr/>
          </p:nvSpPr>
          <p:spPr>
            <a:xfrm>
              <a:off x="1821950" y="5686250"/>
              <a:ext cx="624500" cy="553650"/>
            </a:xfrm>
            <a:custGeom>
              <a:avLst/>
              <a:gdLst/>
              <a:ahLst/>
              <a:cxnLst/>
              <a:rect l="l" t="t" r="r" b="b"/>
              <a:pathLst>
                <a:path w="24980" h="22146" extrusionOk="0">
                  <a:moveTo>
                    <a:pt x="24694" y="0"/>
                  </a:moveTo>
                  <a:cubicBezTo>
                    <a:pt x="23420" y="1012"/>
                    <a:pt x="22610" y="2810"/>
                    <a:pt x="22241" y="3798"/>
                  </a:cubicBezTo>
                  <a:cubicBezTo>
                    <a:pt x="22110" y="4120"/>
                    <a:pt x="22003" y="4453"/>
                    <a:pt x="21884" y="4775"/>
                  </a:cubicBezTo>
                  <a:cubicBezTo>
                    <a:pt x="21539" y="5739"/>
                    <a:pt x="21193" y="6727"/>
                    <a:pt x="20681" y="7608"/>
                  </a:cubicBezTo>
                  <a:cubicBezTo>
                    <a:pt x="20455" y="7977"/>
                    <a:pt x="20181" y="8335"/>
                    <a:pt x="19931" y="8692"/>
                  </a:cubicBezTo>
                  <a:cubicBezTo>
                    <a:pt x="19586" y="9168"/>
                    <a:pt x="19229" y="9668"/>
                    <a:pt x="18955" y="10204"/>
                  </a:cubicBezTo>
                  <a:cubicBezTo>
                    <a:pt x="18610" y="10883"/>
                    <a:pt x="18395" y="11609"/>
                    <a:pt x="18193" y="12323"/>
                  </a:cubicBezTo>
                  <a:cubicBezTo>
                    <a:pt x="18062" y="12788"/>
                    <a:pt x="17919" y="13276"/>
                    <a:pt x="17740" y="13716"/>
                  </a:cubicBezTo>
                  <a:cubicBezTo>
                    <a:pt x="17550" y="14216"/>
                    <a:pt x="17312" y="14693"/>
                    <a:pt x="17086" y="15145"/>
                  </a:cubicBezTo>
                  <a:cubicBezTo>
                    <a:pt x="16931" y="15466"/>
                    <a:pt x="16764" y="15800"/>
                    <a:pt x="16609" y="16133"/>
                  </a:cubicBezTo>
                  <a:cubicBezTo>
                    <a:pt x="16216" y="17026"/>
                    <a:pt x="15919" y="17979"/>
                    <a:pt x="15633" y="18884"/>
                  </a:cubicBezTo>
                  <a:lnTo>
                    <a:pt x="14883" y="21265"/>
                  </a:lnTo>
                  <a:cubicBezTo>
                    <a:pt x="14740" y="21122"/>
                    <a:pt x="14585" y="20967"/>
                    <a:pt x="14442" y="20800"/>
                  </a:cubicBezTo>
                  <a:cubicBezTo>
                    <a:pt x="13311" y="19634"/>
                    <a:pt x="12025" y="18324"/>
                    <a:pt x="10799" y="17407"/>
                  </a:cubicBezTo>
                  <a:lnTo>
                    <a:pt x="10466" y="17169"/>
                  </a:lnTo>
                  <a:cubicBezTo>
                    <a:pt x="9847" y="16717"/>
                    <a:pt x="9204" y="16252"/>
                    <a:pt x="8680" y="15681"/>
                  </a:cubicBezTo>
                  <a:cubicBezTo>
                    <a:pt x="8489" y="15466"/>
                    <a:pt x="8299" y="15205"/>
                    <a:pt x="8096" y="14966"/>
                  </a:cubicBezTo>
                  <a:cubicBezTo>
                    <a:pt x="7858" y="14669"/>
                    <a:pt x="7620" y="14371"/>
                    <a:pt x="7358" y="14097"/>
                  </a:cubicBezTo>
                  <a:cubicBezTo>
                    <a:pt x="6930" y="13657"/>
                    <a:pt x="6418" y="13300"/>
                    <a:pt x="5929" y="12966"/>
                  </a:cubicBezTo>
                  <a:cubicBezTo>
                    <a:pt x="5739" y="12823"/>
                    <a:pt x="5537" y="12692"/>
                    <a:pt x="5358" y="12561"/>
                  </a:cubicBezTo>
                  <a:cubicBezTo>
                    <a:pt x="2822" y="10680"/>
                    <a:pt x="929" y="7561"/>
                    <a:pt x="453" y="4418"/>
                  </a:cubicBezTo>
                  <a:lnTo>
                    <a:pt x="0" y="4489"/>
                  </a:lnTo>
                  <a:cubicBezTo>
                    <a:pt x="512" y="7739"/>
                    <a:pt x="2465" y="10978"/>
                    <a:pt x="5096" y="12930"/>
                  </a:cubicBezTo>
                  <a:cubicBezTo>
                    <a:pt x="5287" y="13085"/>
                    <a:pt x="5477" y="13216"/>
                    <a:pt x="5679" y="13347"/>
                  </a:cubicBezTo>
                  <a:cubicBezTo>
                    <a:pt x="6180" y="13704"/>
                    <a:pt x="6644" y="14038"/>
                    <a:pt x="7049" y="14431"/>
                  </a:cubicBezTo>
                  <a:cubicBezTo>
                    <a:pt x="7299" y="14693"/>
                    <a:pt x="7501" y="14966"/>
                    <a:pt x="7739" y="15264"/>
                  </a:cubicBezTo>
                  <a:cubicBezTo>
                    <a:pt x="7942" y="15526"/>
                    <a:pt x="8132" y="15776"/>
                    <a:pt x="8358" y="16014"/>
                  </a:cubicBezTo>
                  <a:cubicBezTo>
                    <a:pt x="8906" y="16621"/>
                    <a:pt x="9573" y="17098"/>
                    <a:pt x="10216" y="17562"/>
                  </a:cubicBezTo>
                  <a:lnTo>
                    <a:pt x="10537" y="17800"/>
                  </a:lnTo>
                  <a:cubicBezTo>
                    <a:pt x="11752" y="18681"/>
                    <a:pt x="13014" y="19991"/>
                    <a:pt x="14133" y="21134"/>
                  </a:cubicBezTo>
                  <a:cubicBezTo>
                    <a:pt x="14371" y="21396"/>
                    <a:pt x="14609" y="21634"/>
                    <a:pt x="14847" y="21872"/>
                  </a:cubicBezTo>
                  <a:lnTo>
                    <a:pt x="15109" y="22146"/>
                  </a:lnTo>
                  <a:lnTo>
                    <a:pt x="16097" y="18991"/>
                  </a:lnTo>
                  <a:cubicBezTo>
                    <a:pt x="16371" y="18074"/>
                    <a:pt x="16657" y="17157"/>
                    <a:pt x="17050" y="16276"/>
                  </a:cubicBezTo>
                  <a:cubicBezTo>
                    <a:pt x="17193" y="15955"/>
                    <a:pt x="17348" y="15621"/>
                    <a:pt x="17502" y="15312"/>
                  </a:cubicBezTo>
                  <a:cubicBezTo>
                    <a:pt x="17740" y="14835"/>
                    <a:pt x="17979" y="14347"/>
                    <a:pt x="18181" y="13835"/>
                  </a:cubicBezTo>
                  <a:cubicBezTo>
                    <a:pt x="18360" y="13383"/>
                    <a:pt x="18502" y="12883"/>
                    <a:pt x="18633" y="12407"/>
                  </a:cubicBezTo>
                  <a:cubicBezTo>
                    <a:pt x="18836" y="11728"/>
                    <a:pt x="19038" y="11025"/>
                    <a:pt x="19372" y="10383"/>
                  </a:cubicBezTo>
                  <a:cubicBezTo>
                    <a:pt x="19634" y="9871"/>
                    <a:pt x="19979" y="9394"/>
                    <a:pt x="20324" y="8930"/>
                  </a:cubicBezTo>
                  <a:cubicBezTo>
                    <a:pt x="20574" y="8573"/>
                    <a:pt x="20836" y="8204"/>
                    <a:pt x="21074" y="7811"/>
                  </a:cubicBezTo>
                  <a:cubicBezTo>
                    <a:pt x="21634" y="6906"/>
                    <a:pt x="21991" y="5894"/>
                    <a:pt x="22324" y="4906"/>
                  </a:cubicBezTo>
                  <a:cubicBezTo>
                    <a:pt x="22432" y="4584"/>
                    <a:pt x="22551" y="4275"/>
                    <a:pt x="22670" y="3941"/>
                  </a:cubicBezTo>
                  <a:cubicBezTo>
                    <a:pt x="23015" y="3001"/>
                    <a:pt x="23789" y="1298"/>
                    <a:pt x="24979" y="357"/>
                  </a:cubicBezTo>
                  <a:lnTo>
                    <a:pt x="24694"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529" name="Google Shape;529;p13"/>
            <p:cNvSpPr/>
            <p:nvPr/>
          </p:nvSpPr>
          <p:spPr>
            <a:xfrm>
              <a:off x="1896650" y="5436500"/>
              <a:ext cx="263450" cy="569750"/>
            </a:xfrm>
            <a:custGeom>
              <a:avLst/>
              <a:gdLst/>
              <a:ahLst/>
              <a:cxnLst/>
              <a:rect l="l" t="t" r="r" b="b"/>
              <a:pathLst>
                <a:path w="10538" h="22790" extrusionOk="0">
                  <a:moveTo>
                    <a:pt x="322" y="1"/>
                  </a:moveTo>
                  <a:lnTo>
                    <a:pt x="322" y="1"/>
                  </a:lnTo>
                  <a:cubicBezTo>
                    <a:pt x="1" y="1382"/>
                    <a:pt x="215" y="2751"/>
                    <a:pt x="501" y="4275"/>
                  </a:cubicBezTo>
                  <a:cubicBezTo>
                    <a:pt x="977" y="6895"/>
                    <a:pt x="1572" y="9657"/>
                    <a:pt x="3037" y="11955"/>
                  </a:cubicBezTo>
                  <a:cubicBezTo>
                    <a:pt x="3239" y="12252"/>
                    <a:pt x="3442" y="12550"/>
                    <a:pt x="3656" y="12848"/>
                  </a:cubicBezTo>
                  <a:cubicBezTo>
                    <a:pt x="3954" y="13253"/>
                    <a:pt x="4239" y="13669"/>
                    <a:pt x="4489" y="14098"/>
                  </a:cubicBezTo>
                  <a:cubicBezTo>
                    <a:pt x="4763" y="14586"/>
                    <a:pt x="5013" y="15110"/>
                    <a:pt x="5227" y="15634"/>
                  </a:cubicBezTo>
                  <a:cubicBezTo>
                    <a:pt x="5347" y="15932"/>
                    <a:pt x="5489" y="16241"/>
                    <a:pt x="5632" y="16539"/>
                  </a:cubicBezTo>
                  <a:cubicBezTo>
                    <a:pt x="6763" y="18908"/>
                    <a:pt x="8514" y="20885"/>
                    <a:pt x="10204" y="22790"/>
                  </a:cubicBezTo>
                  <a:lnTo>
                    <a:pt x="10538" y="22480"/>
                  </a:lnTo>
                  <a:cubicBezTo>
                    <a:pt x="8871" y="20599"/>
                    <a:pt x="7144" y="18646"/>
                    <a:pt x="6049" y="16348"/>
                  </a:cubicBezTo>
                  <a:lnTo>
                    <a:pt x="5644" y="15455"/>
                  </a:lnTo>
                  <a:cubicBezTo>
                    <a:pt x="5418" y="14931"/>
                    <a:pt x="5180" y="14384"/>
                    <a:pt x="4882" y="13872"/>
                  </a:cubicBezTo>
                  <a:cubicBezTo>
                    <a:pt x="4632" y="13407"/>
                    <a:pt x="4335" y="12991"/>
                    <a:pt x="4037" y="12574"/>
                  </a:cubicBezTo>
                  <a:cubicBezTo>
                    <a:pt x="3834" y="12300"/>
                    <a:pt x="3620" y="12002"/>
                    <a:pt x="3430" y="11705"/>
                  </a:cubicBezTo>
                  <a:cubicBezTo>
                    <a:pt x="2001" y="9466"/>
                    <a:pt x="1417" y="6776"/>
                    <a:pt x="941" y="4180"/>
                  </a:cubicBezTo>
                  <a:cubicBezTo>
                    <a:pt x="679" y="2716"/>
                    <a:pt x="477" y="1382"/>
                    <a:pt x="763" y="108"/>
                  </a:cubicBezTo>
                  <a:lnTo>
                    <a:pt x="322"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530" name="Google Shape;530;p13"/>
          <p:cNvSpPr/>
          <p:nvPr/>
        </p:nvSpPr>
        <p:spPr>
          <a:xfrm rot="-2161609">
            <a:off x="512533" y="4270674"/>
            <a:ext cx="198615" cy="402361"/>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1" name="Google Shape;531;p13"/>
          <p:cNvSpPr/>
          <p:nvPr/>
        </p:nvSpPr>
        <p:spPr>
          <a:xfrm rot="2699045">
            <a:off x="11677655" y="3227805"/>
            <a:ext cx="198611" cy="40238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2986474234"/>
      </p:ext>
    </p:extLst>
  </p:cSld>
  <p:clrMapOvr>
    <a:masterClrMapping/>
  </p:clrMapOvr>
  <p:transition spd="slow">
    <p:wip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Quote">
  <p:cSld name="Quote">
    <p:spTree>
      <p:nvGrpSpPr>
        <p:cNvPr id="1" name="Shape 532"/>
        <p:cNvGrpSpPr/>
        <p:nvPr/>
      </p:nvGrpSpPr>
      <p:grpSpPr>
        <a:xfrm>
          <a:off x="0" y="0"/>
          <a:ext cx="0" cy="0"/>
          <a:chOff x="0" y="0"/>
          <a:chExt cx="0" cy="0"/>
        </a:xfrm>
      </p:grpSpPr>
      <p:sp>
        <p:nvSpPr>
          <p:cNvPr id="533" name="Google Shape;533;p14"/>
          <p:cNvSpPr txBox="1">
            <a:spLocks noGrp="1"/>
          </p:cNvSpPr>
          <p:nvPr>
            <p:ph type="subTitle" idx="1"/>
          </p:nvPr>
        </p:nvSpPr>
        <p:spPr>
          <a:xfrm>
            <a:off x="5898433" y="1935300"/>
            <a:ext cx="5342400" cy="22164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3200"/>
            </a:lvl1pPr>
            <a:lvl2pPr lvl="1" rtl="0">
              <a:lnSpc>
                <a:spcPct val="100000"/>
              </a:lnSpc>
              <a:spcBef>
                <a:spcPts val="1333"/>
              </a:spcBef>
              <a:spcAft>
                <a:spcPts val="0"/>
              </a:spcAft>
              <a:buNone/>
              <a:defRPr sz="3200" b="1"/>
            </a:lvl2pPr>
            <a:lvl3pPr lvl="2" rtl="0">
              <a:lnSpc>
                <a:spcPct val="100000"/>
              </a:lnSpc>
              <a:spcBef>
                <a:spcPts val="1333"/>
              </a:spcBef>
              <a:spcAft>
                <a:spcPts val="0"/>
              </a:spcAft>
              <a:buNone/>
              <a:defRPr sz="3200" b="1"/>
            </a:lvl3pPr>
            <a:lvl4pPr lvl="3" rtl="0">
              <a:lnSpc>
                <a:spcPct val="100000"/>
              </a:lnSpc>
              <a:spcBef>
                <a:spcPts val="1333"/>
              </a:spcBef>
              <a:spcAft>
                <a:spcPts val="0"/>
              </a:spcAft>
              <a:buNone/>
              <a:defRPr sz="3200" b="1"/>
            </a:lvl4pPr>
            <a:lvl5pPr lvl="4" rtl="0">
              <a:lnSpc>
                <a:spcPct val="100000"/>
              </a:lnSpc>
              <a:spcBef>
                <a:spcPts val="1333"/>
              </a:spcBef>
              <a:spcAft>
                <a:spcPts val="0"/>
              </a:spcAft>
              <a:buNone/>
              <a:defRPr sz="3200" b="1"/>
            </a:lvl5pPr>
            <a:lvl6pPr lvl="5" rtl="0">
              <a:lnSpc>
                <a:spcPct val="100000"/>
              </a:lnSpc>
              <a:spcBef>
                <a:spcPts val="1333"/>
              </a:spcBef>
              <a:spcAft>
                <a:spcPts val="0"/>
              </a:spcAft>
              <a:buNone/>
              <a:defRPr sz="3200" b="1"/>
            </a:lvl6pPr>
            <a:lvl7pPr lvl="6" rtl="0">
              <a:lnSpc>
                <a:spcPct val="100000"/>
              </a:lnSpc>
              <a:spcBef>
                <a:spcPts val="1333"/>
              </a:spcBef>
              <a:spcAft>
                <a:spcPts val="0"/>
              </a:spcAft>
              <a:buNone/>
              <a:defRPr sz="3200" b="1"/>
            </a:lvl7pPr>
            <a:lvl8pPr lvl="7" rtl="0">
              <a:lnSpc>
                <a:spcPct val="100000"/>
              </a:lnSpc>
              <a:spcBef>
                <a:spcPts val="1333"/>
              </a:spcBef>
              <a:spcAft>
                <a:spcPts val="0"/>
              </a:spcAft>
              <a:buNone/>
              <a:defRPr sz="3200" b="1"/>
            </a:lvl8pPr>
            <a:lvl9pPr lvl="8" rtl="0">
              <a:lnSpc>
                <a:spcPct val="100000"/>
              </a:lnSpc>
              <a:spcBef>
                <a:spcPts val="1333"/>
              </a:spcBef>
              <a:spcAft>
                <a:spcPts val="0"/>
              </a:spcAft>
              <a:buNone/>
              <a:defRPr sz="3200" b="1"/>
            </a:lvl9pPr>
          </a:lstStyle>
          <a:p>
            <a:endParaRPr/>
          </a:p>
        </p:txBody>
      </p:sp>
      <p:sp>
        <p:nvSpPr>
          <p:cNvPr id="534" name="Google Shape;534;p14"/>
          <p:cNvSpPr txBox="1">
            <a:spLocks noGrp="1"/>
          </p:cNvSpPr>
          <p:nvPr>
            <p:ph type="title"/>
          </p:nvPr>
        </p:nvSpPr>
        <p:spPr>
          <a:xfrm>
            <a:off x="5898633" y="4361933"/>
            <a:ext cx="5342400" cy="560800"/>
          </a:xfrm>
          <a:prstGeom prst="rect">
            <a:avLst/>
          </a:prstGeom>
        </p:spPr>
        <p:txBody>
          <a:bodyPr spcFirstLastPara="1" wrap="square" lIns="91425" tIns="91425" rIns="91425" bIns="91425" anchor="b" anchorCtr="0">
            <a:noAutofit/>
          </a:bodyPr>
          <a:lstStyle>
            <a:lvl1pPr lvl="0" rtl="0">
              <a:spcBef>
                <a:spcPts val="0"/>
              </a:spcBef>
              <a:spcAft>
                <a:spcPts val="0"/>
              </a:spcAft>
              <a:buSzPts val="1800"/>
              <a:buNone/>
              <a:defRPr sz="2400"/>
            </a:lvl1pPr>
            <a:lvl2pPr lvl="1" rtl="0">
              <a:spcBef>
                <a:spcPts val="0"/>
              </a:spcBef>
              <a:spcAft>
                <a:spcPts val="0"/>
              </a:spcAft>
              <a:buSzPts val="1800"/>
              <a:buNone/>
              <a:defRPr sz="2400"/>
            </a:lvl2pPr>
            <a:lvl3pPr lvl="2" rtl="0">
              <a:spcBef>
                <a:spcPts val="0"/>
              </a:spcBef>
              <a:spcAft>
                <a:spcPts val="0"/>
              </a:spcAft>
              <a:buSzPts val="1800"/>
              <a:buNone/>
              <a:defRPr sz="2400"/>
            </a:lvl3pPr>
            <a:lvl4pPr lvl="3" rtl="0">
              <a:spcBef>
                <a:spcPts val="0"/>
              </a:spcBef>
              <a:spcAft>
                <a:spcPts val="0"/>
              </a:spcAft>
              <a:buSzPts val="1800"/>
              <a:buNone/>
              <a:defRPr sz="2400"/>
            </a:lvl4pPr>
            <a:lvl5pPr lvl="4" rtl="0">
              <a:spcBef>
                <a:spcPts val="0"/>
              </a:spcBef>
              <a:spcAft>
                <a:spcPts val="0"/>
              </a:spcAft>
              <a:buSzPts val="1800"/>
              <a:buNone/>
              <a:defRPr sz="2400"/>
            </a:lvl5pPr>
            <a:lvl6pPr lvl="5" rtl="0">
              <a:spcBef>
                <a:spcPts val="0"/>
              </a:spcBef>
              <a:spcAft>
                <a:spcPts val="0"/>
              </a:spcAft>
              <a:buSzPts val="1800"/>
              <a:buNone/>
              <a:defRPr sz="2400"/>
            </a:lvl6pPr>
            <a:lvl7pPr lvl="6" rtl="0">
              <a:spcBef>
                <a:spcPts val="0"/>
              </a:spcBef>
              <a:spcAft>
                <a:spcPts val="0"/>
              </a:spcAft>
              <a:buSzPts val="1800"/>
              <a:buNone/>
              <a:defRPr sz="2400"/>
            </a:lvl7pPr>
            <a:lvl8pPr lvl="7" rtl="0">
              <a:spcBef>
                <a:spcPts val="0"/>
              </a:spcBef>
              <a:spcAft>
                <a:spcPts val="0"/>
              </a:spcAft>
              <a:buSzPts val="1800"/>
              <a:buNone/>
              <a:defRPr sz="2400"/>
            </a:lvl8pPr>
            <a:lvl9pPr lvl="8" rtl="0">
              <a:spcBef>
                <a:spcPts val="0"/>
              </a:spcBef>
              <a:spcAft>
                <a:spcPts val="0"/>
              </a:spcAft>
              <a:buSzPts val="1800"/>
              <a:buNone/>
              <a:defRPr sz="2400"/>
            </a:lvl9pPr>
          </a:lstStyle>
          <a:p>
            <a:endParaRPr/>
          </a:p>
        </p:txBody>
      </p:sp>
      <p:sp>
        <p:nvSpPr>
          <p:cNvPr id="535" name="Google Shape;535;p14"/>
          <p:cNvSpPr/>
          <p:nvPr/>
        </p:nvSpPr>
        <p:spPr>
          <a:xfrm rot="10800000" flipH="1">
            <a:off x="-1" y="197"/>
            <a:ext cx="2495124" cy="2031803"/>
          </a:xfrm>
          <a:custGeom>
            <a:avLst/>
            <a:gdLst/>
            <a:ahLst/>
            <a:cxnLst/>
            <a:rect l="l" t="t" r="r" b="b"/>
            <a:pathLst>
              <a:path w="47781" h="38911" extrusionOk="0">
                <a:moveTo>
                  <a:pt x="1" y="1"/>
                </a:moveTo>
                <a:lnTo>
                  <a:pt x="1" y="38910"/>
                </a:lnTo>
                <a:lnTo>
                  <a:pt x="47781" y="38910"/>
                </a:lnTo>
                <a:cubicBezTo>
                  <a:pt x="47495" y="37696"/>
                  <a:pt x="47030" y="36529"/>
                  <a:pt x="46376" y="35469"/>
                </a:cubicBezTo>
                <a:cubicBezTo>
                  <a:pt x="44161" y="31826"/>
                  <a:pt x="40220" y="29409"/>
                  <a:pt x="36041" y="28516"/>
                </a:cubicBezTo>
                <a:cubicBezTo>
                  <a:pt x="30814" y="27385"/>
                  <a:pt x="24873" y="28290"/>
                  <a:pt x="20515" y="25194"/>
                </a:cubicBezTo>
                <a:cubicBezTo>
                  <a:pt x="17598" y="23134"/>
                  <a:pt x="16039" y="19622"/>
                  <a:pt x="15229" y="16133"/>
                </a:cubicBezTo>
                <a:cubicBezTo>
                  <a:pt x="14443" y="12693"/>
                  <a:pt x="14217" y="8990"/>
                  <a:pt x="12348" y="6001"/>
                </a:cubicBezTo>
                <a:cubicBezTo>
                  <a:pt x="10740" y="3441"/>
                  <a:pt x="8038" y="1667"/>
                  <a:pt x="5132" y="786"/>
                </a:cubicBezTo>
                <a:cubicBezTo>
                  <a:pt x="3466" y="286"/>
                  <a:pt x="1739" y="48"/>
                  <a:pt x="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536" name="Google Shape;536;p14"/>
          <p:cNvSpPr/>
          <p:nvPr/>
        </p:nvSpPr>
        <p:spPr>
          <a:xfrm rot="-5400000">
            <a:off x="9242427" y="3908474"/>
            <a:ext cx="1430568" cy="4468487"/>
          </a:xfrm>
          <a:custGeom>
            <a:avLst/>
            <a:gdLst/>
            <a:ahLst/>
            <a:cxnLst/>
            <a:rect l="l" t="t" r="r" b="b"/>
            <a:pathLst>
              <a:path w="40328" h="61782" extrusionOk="0">
                <a:moveTo>
                  <a:pt x="1" y="0"/>
                </a:moveTo>
                <a:lnTo>
                  <a:pt x="1" y="61782"/>
                </a:lnTo>
                <a:lnTo>
                  <a:pt x="40327" y="61782"/>
                </a:lnTo>
                <a:cubicBezTo>
                  <a:pt x="40280" y="59412"/>
                  <a:pt x="40018" y="57031"/>
                  <a:pt x="39613" y="54697"/>
                </a:cubicBezTo>
                <a:cubicBezTo>
                  <a:pt x="35862" y="33135"/>
                  <a:pt x="20849" y="14931"/>
                  <a:pt x="3096" y="2131"/>
                </a:cubicBezTo>
                <a:cubicBezTo>
                  <a:pt x="2084" y="1405"/>
                  <a:pt x="1049" y="691"/>
                  <a:pt x="1" y="0"/>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Tree>
    <p:extLst>
      <p:ext uri="{BB962C8B-B14F-4D97-AF65-F5344CB8AC3E}">
        <p14:creationId xmlns:p14="http://schemas.microsoft.com/office/powerpoint/2010/main" val="1665492635"/>
      </p:ext>
    </p:extLst>
  </p:cSld>
  <p:clrMapOvr>
    <a:masterClrMapping/>
  </p:clrMapOvr>
  <p:transition spd="slow">
    <p:wip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61"/>
        <p:cNvGrpSpPr/>
        <p:nvPr/>
      </p:nvGrpSpPr>
      <p:grpSpPr>
        <a:xfrm>
          <a:off x="0" y="0"/>
          <a:ext cx="0" cy="0"/>
          <a:chOff x="0" y="0"/>
          <a:chExt cx="0" cy="0"/>
        </a:xfrm>
      </p:grpSpPr>
      <p:sp>
        <p:nvSpPr>
          <p:cNvPr id="262" name="Google Shape;262;p7"/>
          <p:cNvSpPr/>
          <p:nvPr/>
        </p:nvSpPr>
        <p:spPr>
          <a:xfrm>
            <a:off x="0" y="3515935"/>
            <a:ext cx="4101680" cy="3340120"/>
          </a:xfrm>
          <a:custGeom>
            <a:avLst/>
            <a:gdLst/>
            <a:ahLst/>
            <a:cxnLst/>
            <a:rect l="l" t="t" r="r" b="b"/>
            <a:pathLst>
              <a:path w="47781" h="38911" extrusionOk="0">
                <a:moveTo>
                  <a:pt x="1" y="1"/>
                </a:moveTo>
                <a:lnTo>
                  <a:pt x="1" y="38910"/>
                </a:lnTo>
                <a:lnTo>
                  <a:pt x="47781" y="38910"/>
                </a:lnTo>
                <a:cubicBezTo>
                  <a:pt x="47495" y="37696"/>
                  <a:pt x="47030" y="36529"/>
                  <a:pt x="46376" y="35469"/>
                </a:cubicBezTo>
                <a:cubicBezTo>
                  <a:pt x="44161" y="31826"/>
                  <a:pt x="40220" y="29409"/>
                  <a:pt x="36041" y="28516"/>
                </a:cubicBezTo>
                <a:cubicBezTo>
                  <a:pt x="30814" y="27385"/>
                  <a:pt x="24873" y="28290"/>
                  <a:pt x="20515" y="25194"/>
                </a:cubicBezTo>
                <a:cubicBezTo>
                  <a:pt x="17598" y="23134"/>
                  <a:pt x="16039" y="19622"/>
                  <a:pt x="15229" y="16133"/>
                </a:cubicBezTo>
                <a:cubicBezTo>
                  <a:pt x="14443" y="12693"/>
                  <a:pt x="14217" y="8990"/>
                  <a:pt x="12348" y="6001"/>
                </a:cubicBezTo>
                <a:cubicBezTo>
                  <a:pt x="10740" y="3441"/>
                  <a:pt x="8038" y="1667"/>
                  <a:pt x="5132" y="786"/>
                </a:cubicBezTo>
                <a:cubicBezTo>
                  <a:pt x="3466" y="286"/>
                  <a:pt x="1739" y="48"/>
                  <a:pt x="1" y="1"/>
                </a:cubicBezTo>
                <a:close/>
              </a:path>
            </a:pathLst>
          </a:custGeom>
          <a:solidFill>
            <a:schemeClr val="lt1"/>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63" name="Google Shape;263;p7"/>
          <p:cNvSpPr txBox="1">
            <a:spLocks noGrp="1"/>
          </p:cNvSpPr>
          <p:nvPr>
            <p:ph type="title"/>
          </p:nvPr>
        </p:nvSpPr>
        <p:spPr>
          <a:xfrm>
            <a:off x="5327967" y="2054000"/>
            <a:ext cx="4304800" cy="8620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a:lvl1pPr>
            <a:lvl2pPr lvl="1">
              <a:spcBef>
                <a:spcPts val="0"/>
              </a:spcBef>
              <a:spcAft>
                <a:spcPts val="0"/>
              </a:spcAft>
              <a:buSzPts val="2400"/>
              <a:buNone/>
              <a:defRPr sz="3200"/>
            </a:lvl2pPr>
            <a:lvl3pPr lvl="2">
              <a:spcBef>
                <a:spcPts val="0"/>
              </a:spcBef>
              <a:spcAft>
                <a:spcPts val="0"/>
              </a:spcAft>
              <a:buSzPts val="2400"/>
              <a:buNone/>
              <a:defRPr sz="3200"/>
            </a:lvl3pPr>
            <a:lvl4pPr lvl="3">
              <a:spcBef>
                <a:spcPts val="0"/>
              </a:spcBef>
              <a:spcAft>
                <a:spcPts val="0"/>
              </a:spcAft>
              <a:buSzPts val="2400"/>
              <a:buNone/>
              <a:defRPr sz="3200"/>
            </a:lvl4pPr>
            <a:lvl5pPr lvl="4">
              <a:spcBef>
                <a:spcPts val="0"/>
              </a:spcBef>
              <a:spcAft>
                <a:spcPts val="0"/>
              </a:spcAft>
              <a:buSzPts val="2400"/>
              <a:buNone/>
              <a:defRPr sz="3200"/>
            </a:lvl5pPr>
            <a:lvl6pPr lvl="5">
              <a:spcBef>
                <a:spcPts val="0"/>
              </a:spcBef>
              <a:spcAft>
                <a:spcPts val="0"/>
              </a:spcAft>
              <a:buSzPts val="2400"/>
              <a:buNone/>
              <a:defRPr sz="3200"/>
            </a:lvl6pPr>
            <a:lvl7pPr lvl="6">
              <a:spcBef>
                <a:spcPts val="0"/>
              </a:spcBef>
              <a:spcAft>
                <a:spcPts val="0"/>
              </a:spcAft>
              <a:buSzPts val="2400"/>
              <a:buNone/>
              <a:defRPr sz="3200"/>
            </a:lvl7pPr>
            <a:lvl8pPr lvl="7">
              <a:spcBef>
                <a:spcPts val="0"/>
              </a:spcBef>
              <a:spcAft>
                <a:spcPts val="0"/>
              </a:spcAft>
              <a:buSzPts val="2400"/>
              <a:buNone/>
              <a:defRPr sz="3200"/>
            </a:lvl8pPr>
            <a:lvl9pPr lvl="8">
              <a:spcBef>
                <a:spcPts val="0"/>
              </a:spcBef>
              <a:spcAft>
                <a:spcPts val="0"/>
              </a:spcAft>
              <a:buSzPts val="2400"/>
              <a:buNone/>
              <a:defRPr sz="3200"/>
            </a:lvl9pPr>
          </a:lstStyle>
          <a:p>
            <a:endParaRPr/>
          </a:p>
        </p:txBody>
      </p:sp>
      <p:grpSp>
        <p:nvGrpSpPr>
          <p:cNvPr id="264" name="Google Shape;264;p7"/>
          <p:cNvGrpSpPr/>
          <p:nvPr/>
        </p:nvGrpSpPr>
        <p:grpSpPr>
          <a:xfrm rot="3680395">
            <a:off x="-254256" y="3050733"/>
            <a:ext cx="1407995" cy="1856324"/>
            <a:chOff x="4326425" y="5583250"/>
            <a:chExt cx="744150" cy="981100"/>
          </a:xfrm>
        </p:grpSpPr>
        <p:sp>
          <p:nvSpPr>
            <p:cNvPr id="265" name="Google Shape;265;p7"/>
            <p:cNvSpPr/>
            <p:nvPr/>
          </p:nvSpPr>
          <p:spPr>
            <a:xfrm>
              <a:off x="4939300" y="6115475"/>
              <a:ext cx="90500" cy="306300"/>
            </a:xfrm>
            <a:custGeom>
              <a:avLst/>
              <a:gdLst/>
              <a:ahLst/>
              <a:cxnLst/>
              <a:rect l="l" t="t" r="r" b="b"/>
              <a:pathLst>
                <a:path w="3620" h="12252" extrusionOk="0">
                  <a:moveTo>
                    <a:pt x="3239" y="0"/>
                  </a:moveTo>
                  <a:lnTo>
                    <a:pt x="3239" y="0"/>
                  </a:lnTo>
                  <a:cubicBezTo>
                    <a:pt x="143" y="4024"/>
                    <a:pt x="0" y="8180"/>
                    <a:pt x="1334" y="12252"/>
                  </a:cubicBezTo>
                  <a:cubicBezTo>
                    <a:pt x="2096" y="9930"/>
                    <a:pt x="2524" y="7608"/>
                    <a:pt x="2977" y="5215"/>
                  </a:cubicBezTo>
                  <a:cubicBezTo>
                    <a:pt x="3286" y="3501"/>
                    <a:pt x="3620" y="1703"/>
                    <a:pt x="32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6" name="Google Shape;266;p7"/>
            <p:cNvSpPr/>
            <p:nvPr/>
          </p:nvSpPr>
          <p:spPr>
            <a:xfrm>
              <a:off x="4965500" y="6115175"/>
              <a:ext cx="54775" cy="305125"/>
            </a:xfrm>
            <a:custGeom>
              <a:avLst/>
              <a:gdLst/>
              <a:ahLst/>
              <a:cxnLst/>
              <a:rect l="l" t="t" r="r" b="b"/>
              <a:pathLst>
                <a:path w="2191" h="12205" extrusionOk="0">
                  <a:moveTo>
                    <a:pt x="2191" y="0"/>
                  </a:moveTo>
                  <a:lnTo>
                    <a:pt x="2191" y="0"/>
                  </a:lnTo>
                  <a:cubicBezTo>
                    <a:pt x="1334" y="1905"/>
                    <a:pt x="667" y="3905"/>
                    <a:pt x="333" y="5953"/>
                  </a:cubicBezTo>
                  <a:cubicBezTo>
                    <a:pt x="0" y="8037"/>
                    <a:pt x="48" y="10132"/>
                    <a:pt x="274" y="12204"/>
                  </a:cubicBezTo>
                  <a:cubicBezTo>
                    <a:pt x="405" y="10120"/>
                    <a:pt x="441" y="8049"/>
                    <a:pt x="786" y="6025"/>
                  </a:cubicBezTo>
                  <a:cubicBezTo>
                    <a:pt x="1107" y="4001"/>
                    <a:pt x="1691" y="2024"/>
                    <a:pt x="21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7" name="Google Shape;267;p7"/>
            <p:cNvSpPr/>
            <p:nvPr/>
          </p:nvSpPr>
          <p:spPr>
            <a:xfrm>
              <a:off x="4799100" y="6040150"/>
              <a:ext cx="81875" cy="309000"/>
            </a:xfrm>
            <a:custGeom>
              <a:avLst/>
              <a:gdLst/>
              <a:ahLst/>
              <a:cxnLst/>
              <a:rect l="l" t="t" r="r" b="b"/>
              <a:pathLst>
                <a:path w="3275" h="12360" extrusionOk="0">
                  <a:moveTo>
                    <a:pt x="2084" y="1"/>
                  </a:moveTo>
                  <a:lnTo>
                    <a:pt x="2084" y="1"/>
                  </a:lnTo>
                  <a:cubicBezTo>
                    <a:pt x="0" y="4620"/>
                    <a:pt x="810" y="8704"/>
                    <a:pt x="3060" y="12359"/>
                  </a:cubicBezTo>
                  <a:cubicBezTo>
                    <a:pt x="3275" y="9919"/>
                    <a:pt x="3156" y="7573"/>
                    <a:pt x="3013" y="5120"/>
                  </a:cubicBezTo>
                  <a:cubicBezTo>
                    <a:pt x="2929" y="3394"/>
                    <a:pt x="2834" y="1561"/>
                    <a:pt x="20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8" name="Google Shape;268;p7"/>
            <p:cNvSpPr/>
            <p:nvPr/>
          </p:nvSpPr>
          <p:spPr>
            <a:xfrm>
              <a:off x="4836600" y="6040150"/>
              <a:ext cx="37825" cy="307500"/>
            </a:xfrm>
            <a:custGeom>
              <a:avLst/>
              <a:gdLst/>
              <a:ahLst/>
              <a:cxnLst/>
              <a:rect l="l" t="t" r="r" b="b"/>
              <a:pathLst>
                <a:path w="1513" h="12300" extrusionOk="0">
                  <a:moveTo>
                    <a:pt x="584" y="1"/>
                  </a:moveTo>
                  <a:lnTo>
                    <a:pt x="584" y="1"/>
                  </a:lnTo>
                  <a:cubicBezTo>
                    <a:pt x="191" y="2037"/>
                    <a:pt x="1" y="4132"/>
                    <a:pt x="132" y="6216"/>
                  </a:cubicBezTo>
                  <a:cubicBezTo>
                    <a:pt x="286" y="8311"/>
                    <a:pt x="810" y="10335"/>
                    <a:pt x="1513" y="12300"/>
                  </a:cubicBezTo>
                  <a:cubicBezTo>
                    <a:pt x="1179" y="10252"/>
                    <a:pt x="727" y="8240"/>
                    <a:pt x="596" y="6192"/>
                  </a:cubicBezTo>
                  <a:cubicBezTo>
                    <a:pt x="441" y="4144"/>
                    <a:pt x="548" y="2084"/>
                    <a:pt x="5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69" name="Google Shape;269;p7"/>
            <p:cNvSpPr/>
            <p:nvPr/>
          </p:nvSpPr>
          <p:spPr>
            <a:xfrm>
              <a:off x="4717850" y="5983600"/>
              <a:ext cx="82175" cy="308700"/>
            </a:xfrm>
            <a:custGeom>
              <a:avLst/>
              <a:gdLst/>
              <a:ahLst/>
              <a:cxnLst/>
              <a:rect l="l" t="t" r="r" b="b"/>
              <a:pathLst>
                <a:path w="3287" h="12348" extrusionOk="0">
                  <a:moveTo>
                    <a:pt x="2798" y="1"/>
                  </a:moveTo>
                  <a:cubicBezTo>
                    <a:pt x="0" y="4227"/>
                    <a:pt x="155" y="8371"/>
                    <a:pt x="1774" y="12347"/>
                  </a:cubicBezTo>
                  <a:cubicBezTo>
                    <a:pt x="2369" y="9966"/>
                    <a:pt x="2619" y="7633"/>
                    <a:pt x="2893" y="5204"/>
                  </a:cubicBezTo>
                  <a:cubicBezTo>
                    <a:pt x="3084" y="3477"/>
                    <a:pt x="3286" y="1668"/>
                    <a:pt x="27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0" name="Google Shape;270;p7"/>
            <p:cNvSpPr/>
            <p:nvPr/>
          </p:nvSpPr>
          <p:spPr>
            <a:xfrm>
              <a:off x="4747300" y="5983000"/>
              <a:ext cx="40525" cy="307800"/>
            </a:xfrm>
            <a:custGeom>
              <a:avLst/>
              <a:gdLst/>
              <a:ahLst/>
              <a:cxnLst/>
              <a:rect l="l" t="t" r="r" b="b"/>
              <a:pathLst>
                <a:path w="1621" h="12312" extrusionOk="0">
                  <a:moveTo>
                    <a:pt x="1620" y="1"/>
                  </a:moveTo>
                  <a:lnTo>
                    <a:pt x="1620" y="1"/>
                  </a:lnTo>
                  <a:cubicBezTo>
                    <a:pt x="906" y="1953"/>
                    <a:pt x="370" y="3989"/>
                    <a:pt x="179" y="6073"/>
                  </a:cubicBezTo>
                  <a:cubicBezTo>
                    <a:pt x="1" y="8180"/>
                    <a:pt x="191" y="10276"/>
                    <a:pt x="560" y="12312"/>
                  </a:cubicBezTo>
                  <a:cubicBezTo>
                    <a:pt x="560" y="10228"/>
                    <a:pt x="441" y="8157"/>
                    <a:pt x="644" y="6121"/>
                  </a:cubicBezTo>
                  <a:cubicBezTo>
                    <a:pt x="810" y="4085"/>
                    <a:pt x="1251" y="2061"/>
                    <a:pt x="16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1" name="Google Shape;271;p7"/>
            <p:cNvSpPr/>
            <p:nvPr/>
          </p:nvSpPr>
          <p:spPr>
            <a:xfrm>
              <a:off x="4627350" y="5900250"/>
              <a:ext cx="103900" cy="301250"/>
            </a:xfrm>
            <a:custGeom>
              <a:avLst/>
              <a:gdLst/>
              <a:ahLst/>
              <a:cxnLst/>
              <a:rect l="l" t="t" r="r" b="b"/>
              <a:pathLst>
                <a:path w="4156" h="12050" extrusionOk="0">
                  <a:moveTo>
                    <a:pt x="3918" y="1"/>
                  </a:moveTo>
                  <a:cubicBezTo>
                    <a:pt x="513" y="3751"/>
                    <a:pt x="1" y="7871"/>
                    <a:pt x="1001" y="12050"/>
                  </a:cubicBezTo>
                  <a:cubicBezTo>
                    <a:pt x="1953" y="9800"/>
                    <a:pt x="2560" y="7526"/>
                    <a:pt x="3203" y="5156"/>
                  </a:cubicBezTo>
                  <a:cubicBezTo>
                    <a:pt x="3668" y="3478"/>
                    <a:pt x="4156" y="1727"/>
                    <a:pt x="3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2" name="Google Shape;272;p7"/>
            <p:cNvSpPr/>
            <p:nvPr/>
          </p:nvSpPr>
          <p:spPr>
            <a:xfrm>
              <a:off x="4650575" y="5900250"/>
              <a:ext cx="74725" cy="299775"/>
            </a:xfrm>
            <a:custGeom>
              <a:avLst/>
              <a:gdLst/>
              <a:ahLst/>
              <a:cxnLst/>
              <a:rect l="l" t="t" r="r" b="b"/>
              <a:pathLst>
                <a:path w="2989" h="11991" extrusionOk="0">
                  <a:moveTo>
                    <a:pt x="2989" y="1"/>
                  </a:moveTo>
                  <a:cubicBezTo>
                    <a:pt x="1977" y="1811"/>
                    <a:pt x="1143" y="3751"/>
                    <a:pt x="619" y="5775"/>
                  </a:cubicBezTo>
                  <a:cubicBezTo>
                    <a:pt x="119" y="7811"/>
                    <a:pt x="0" y="9907"/>
                    <a:pt x="36" y="11990"/>
                  </a:cubicBezTo>
                  <a:cubicBezTo>
                    <a:pt x="357" y="9943"/>
                    <a:pt x="560" y="7883"/>
                    <a:pt x="1072" y="5894"/>
                  </a:cubicBezTo>
                  <a:cubicBezTo>
                    <a:pt x="1560" y="3894"/>
                    <a:pt x="2310" y="1965"/>
                    <a:pt x="2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3" name="Google Shape;273;p7"/>
            <p:cNvSpPr/>
            <p:nvPr/>
          </p:nvSpPr>
          <p:spPr>
            <a:xfrm>
              <a:off x="4565450" y="5756500"/>
              <a:ext cx="136925" cy="279525"/>
            </a:xfrm>
            <a:custGeom>
              <a:avLst/>
              <a:gdLst/>
              <a:ahLst/>
              <a:cxnLst/>
              <a:rect l="l" t="t" r="r" b="b"/>
              <a:pathLst>
                <a:path w="5477" h="11181" extrusionOk="0">
                  <a:moveTo>
                    <a:pt x="5477" y="0"/>
                  </a:moveTo>
                  <a:lnTo>
                    <a:pt x="5477" y="0"/>
                  </a:lnTo>
                  <a:cubicBezTo>
                    <a:pt x="1345" y="2953"/>
                    <a:pt x="0" y="6894"/>
                    <a:pt x="95" y="11180"/>
                  </a:cubicBezTo>
                  <a:cubicBezTo>
                    <a:pt x="1500" y="9168"/>
                    <a:pt x="2572" y="7072"/>
                    <a:pt x="3703" y="4894"/>
                  </a:cubicBezTo>
                  <a:cubicBezTo>
                    <a:pt x="4489" y="3346"/>
                    <a:pt x="5334" y="1727"/>
                    <a:pt x="54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4" name="Google Shape;274;p7"/>
            <p:cNvSpPr/>
            <p:nvPr/>
          </p:nvSpPr>
          <p:spPr>
            <a:xfrm>
              <a:off x="4567525" y="5756500"/>
              <a:ext cx="134275" cy="278025"/>
            </a:xfrm>
            <a:custGeom>
              <a:avLst/>
              <a:gdLst/>
              <a:ahLst/>
              <a:cxnLst/>
              <a:rect l="l" t="t" r="r" b="b"/>
              <a:pathLst>
                <a:path w="5371" h="11121" extrusionOk="0">
                  <a:moveTo>
                    <a:pt x="5370" y="0"/>
                  </a:moveTo>
                  <a:lnTo>
                    <a:pt x="5370" y="0"/>
                  </a:lnTo>
                  <a:cubicBezTo>
                    <a:pt x="4013" y="1560"/>
                    <a:pt x="2798" y="3274"/>
                    <a:pt x="1858" y="5156"/>
                  </a:cubicBezTo>
                  <a:cubicBezTo>
                    <a:pt x="953" y="7061"/>
                    <a:pt x="393" y="9085"/>
                    <a:pt x="0" y="11121"/>
                  </a:cubicBezTo>
                  <a:cubicBezTo>
                    <a:pt x="727" y="9168"/>
                    <a:pt x="1370" y="7203"/>
                    <a:pt x="2275" y="5358"/>
                  </a:cubicBezTo>
                  <a:cubicBezTo>
                    <a:pt x="3167" y="3513"/>
                    <a:pt x="4299" y="1786"/>
                    <a:pt x="53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5" name="Google Shape;275;p7"/>
            <p:cNvSpPr/>
            <p:nvPr/>
          </p:nvSpPr>
          <p:spPr>
            <a:xfrm>
              <a:off x="4535075" y="5601125"/>
              <a:ext cx="136950" cy="279225"/>
            </a:xfrm>
            <a:custGeom>
              <a:avLst/>
              <a:gdLst/>
              <a:ahLst/>
              <a:cxnLst/>
              <a:rect l="l" t="t" r="r" b="b"/>
              <a:pathLst>
                <a:path w="5478" h="11169" extrusionOk="0">
                  <a:moveTo>
                    <a:pt x="5478" y="0"/>
                  </a:moveTo>
                  <a:lnTo>
                    <a:pt x="5478" y="0"/>
                  </a:lnTo>
                  <a:cubicBezTo>
                    <a:pt x="1358" y="2941"/>
                    <a:pt x="1" y="6882"/>
                    <a:pt x="108" y="11168"/>
                  </a:cubicBezTo>
                  <a:cubicBezTo>
                    <a:pt x="1513" y="9168"/>
                    <a:pt x="2596" y="7061"/>
                    <a:pt x="3703" y="4894"/>
                  </a:cubicBezTo>
                  <a:cubicBezTo>
                    <a:pt x="4501" y="3346"/>
                    <a:pt x="5347" y="1727"/>
                    <a:pt x="54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6" name="Google Shape;276;p7"/>
            <p:cNvSpPr/>
            <p:nvPr/>
          </p:nvSpPr>
          <p:spPr>
            <a:xfrm>
              <a:off x="4537750" y="5601125"/>
              <a:ext cx="134275" cy="277725"/>
            </a:xfrm>
            <a:custGeom>
              <a:avLst/>
              <a:gdLst/>
              <a:ahLst/>
              <a:cxnLst/>
              <a:rect l="l" t="t" r="r" b="b"/>
              <a:pathLst>
                <a:path w="5371" h="11109" extrusionOk="0">
                  <a:moveTo>
                    <a:pt x="5371" y="0"/>
                  </a:moveTo>
                  <a:lnTo>
                    <a:pt x="5371" y="0"/>
                  </a:lnTo>
                  <a:cubicBezTo>
                    <a:pt x="4001" y="1560"/>
                    <a:pt x="2787" y="3274"/>
                    <a:pt x="1858" y="5144"/>
                  </a:cubicBezTo>
                  <a:cubicBezTo>
                    <a:pt x="953" y="7049"/>
                    <a:pt x="394" y="9073"/>
                    <a:pt x="1" y="11109"/>
                  </a:cubicBezTo>
                  <a:cubicBezTo>
                    <a:pt x="727" y="9168"/>
                    <a:pt x="1370" y="7203"/>
                    <a:pt x="2275" y="5358"/>
                  </a:cubicBezTo>
                  <a:cubicBezTo>
                    <a:pt x="3168" y="3501"/>
                    <a:pt x="4299" y="1786"/>
                    <a:pt x="53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7" name="Google Shape;277;p7"/>
            <p:cNvSpPr/>
            <p:nvPr/>
          </p:nvSpPr>
          <p:spPr>
            <a:xfrm>
              <a:off x="4345475" y="5636525"/>
              <a:ext cx="192000" cy="243525"/>
            </a:xfrm>
            <a:custGeom>
              <a:avLst/>
              <a:gdLst/>
              <a:ahLst/>
              <a:cxnLst/>
              <a:rect l="l" t="t" r="r" b="b"/>
              <a:pathLst>
                <a:path w="7680" h="9741" extrusionOk="0">
                  <a:moveTo>
                    <a:pt x="0" y="1"/>
                  </a:moveTo>
                  <a:cubicBezTo>
                    <a:pt x="500" y="1668"/>
                    <a:pt x="1679" y="3073"/>
                    <a:pt x="2798" y="4394"/>
                  </a:cubicBezTo>
                  <a:cubicBezTo>
                    <a:pt x="4358" y="6287"/>
                    <a:pt x="5858" y="8109"/>
                    <a:pt x="7680" y="9740"/>
                  </a:cubicBezTo>
                  <a:cubicBezTo>
                    <a:pt x="6846" y="5525"/>
                    <a:pt x="4668" y="1989"/>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8" name="Google Shape;278;p7"/>
            <p:cNvSpPr/>
            <p:nvPr/>
          </p:nvSpPr>
          <p:spPr>
            <a:xfrm>
              <a:off x="4345475" y="5636825"/>
              <a:ext cx="192000" cy="242025"/>
            </a:xfrm>
            <a:custGeom>
              <a:avLst/>
              <a:gdLst/>
              <a:ahLst/>
              <a:cxnLst/>
              <a:rect l="l" t="t" r="r" b="b"/>
              <a:pathLst>
                <a:path w="7680" h="9681" extrusionOk="0">
                  <a:moveTo>
                    <a:pt x="0" y="1"/>
                  </a:moveTo>
                  <a:lnTo>
                    <a:pt x="0" y="1"/>
                  </a:lnTo>
                  <a:cubicBezTo>
                    <a:pt x="1429" y="1501"/>
                    <a:pt x="2917" y="2942"/>
                    <a:pt x="4191" y="4561"/>
                  </a:cubicBezTo>
                  <a:cubicBezTo>
                    <a:pt x="5489" y="6156"/>
                    <a:pt x="6537" y="7942"/>
                    <a:pt x="7680" y="9681"/>
                  </a:cubicBezTo>
                  <a:cubicBezTo>
                    <a:pt x="6846" y="7764"/>
                    <a:pt x="5858" y="5918"/>
                    <a:pt x="4549" y="4263"/>
                  </a:cubicBezTo>
                  <a:cubicBezTo>
                    <a:pt x="3239" y="2632"/>
                    <a:pt x="1679" y="1227"/>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79" name="Google Shape;279;p7"/>
            <p:cNvSpPr/>
            <p:nvPr/>
          </p:nvSpPr>
          <p:spPr>
            <a:xfrm>
              <a:off x="4326425" y="5838650"/>
              <a:ext cx="239625" cy="197075"/>
            </a:xfrm>
            <a:custGeom>
              <a:avLst/>
              <a:gdLst/>
              <a:ahLst/>
              <a:cxnLst/>
              <a:rect l="l" t="t" r="r" b="b"/>
              <a:pathLst>
                <a:path w="9585" h="7883" extrusionOk="0">
                  <a:moveTo>
                    <a:pt x="0" y="0"/>
                  </a:moveTo>
                  <a:cubicBezTo>
                    <a:pt x="846" y="1524"/>
                    <a:pt x="2310" y="2643"/>
                    <a:pt x="3679" y="3691"/>
                  </a:cubicBezTo>
                  <a:cubicBezTo>
                    <a:pt x="5608" y="5215"/>
                    <a:pt x="7477" y="6656"/>
                    <a:pt x="9585" y="7882"/>
                  </a:cubicBezTo>
                  <a:cubicBezTo>
                    <a:pt x="7858" y="3941"/>
                    <a:pt x="4989" y="94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0" name="Google Shape;280;p7"/>
            <p:cNvSpPr/>
            <p:nvPr/>
          </p:nvSpPr>
          <p:spPr>
            <a:xfrm>
              <a:off x="4326425" y="5839250"/>
              <a:ext cx="239625" cy="195275"/>
            </a:xfrm>
            <a:custGeom>
              <a:avLst/>
              <a:gdLst/>
              <a:ahLst/>
              <a:cxnLst/>
              <a:rect l="l" t="t" r="r" b="b"/>
              <a:pathLst>
                <a:path w="9585" h="7811" extrusionOk="0">
                  <a:moveTo>
                    <a:pt x="0" y="0"/>
                  </a:moveTo>
                  <a:lnTo>
                    <a:pt x="0" y="0"/>
                  </a:lnTo>
                  <a:cubicBezTo>
                    <a:pt x="1727" y="1155"/>
                    <a:pt x="3489" y="2238"/>
                    <a:pt x="5084" y="3548"/>
                  </a:cubicBezTo>
                  <a:cubicBezTo>
                    <a:pt x="6680" y="4834"/>
                    <a:pt x="8097" y="6346"/>
                    <a:pt x="9585" y="7811"/>
                  </a:cubicBezTo>
                  <a:cubicBezTo>
                    <a:pt x="8359" y="6132"/>
                    <a:pt x="7013" y="4524"/>
                    <a:pt x="5370" y="3191"/>
                  </a:cubicBezTo>
                  <a:cubicBezTo>
                    <a:pt x="3727" y="1881"/>
                    <a:pt x="1905" y="845"/>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1" name="Google Shape;281;p7"/>
            <p:cNvSpPr/>
            <p:nvPr/>
          </p:nvSpPr>
          <p:spPr>
            <a:xfrm>
              <a:off x="4371375" y="6076050"/>
              <a:ext cx="281000" cy="132600"/>
            </a:xfrm>
            <a:custGeom>
              <a:avLst/>
              <a:gdLst/>
              <a:ahLst/>
              <a:cxnLst/>
              <a:rect l="l" t="t" r="r" b="b"/>
              <a:pathLst>
                <a:path w="11240" h="5304" extrusionOk="0">
                  <a:moveTo>
                    <a:pt x="934" y="0"/>
                  </a:moveTo>
                  <a:cubicBezTo>
                    <a:pt x="628" y="0"/>
                    <a:pt x="317" y="10"/>
                    <a:pt x="0" y="29"/>
                  </a:cubicBezTo>
                  <a:cubicBezTo>
                    <a:pt x="1191" y="1291"/>
                    <a:pt x="2882" y="2006"/>
                    <a:pt x="4465" y="2708"/>
                  </a:cubicBezTo>
                  <a:cubicBezTo>
                    <a:pt x="6715" y="3696"/>
                    <a:pt x="8882" y="4649"/>
                    <a:pt x="11240" y="5304"/>
                  </a:cubicBezTo>
                  <a:cubicBezTo>
                    <a:pt x="8773" y="2134"/>
                    <a:pt x="5501" y="0"/>
                    <a:pt x="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2" name="Google Shape;282;p7"/>
            <p:cNvSpPr/>
            <p:nvPr/>
          </p:nvSpPr>
          <p:spPr>
            <a:xfrm>
              <a:off x="4371975" y="6077375"/>
              <a:ext cx="279800" cy="130100"/>
            </a:xfrm>
            <a:custGeom>
              <a:avLst/>
              <a:gdLst/>
              <a:ahLst/>
              <a:cxnLst/>
              <a:rect l="l" t="t" r="r" b="b"/>
              <a:pathLst>
                <a:path w="11192" h="5204" extrusionOk="0">
                  <a:moveTo>
                    <a:pt x="0" y="0"/>
                  </a:moveTo>
                  <a:lnTo>
                    <a:pt x="0" y="0"/>
                  </a:lnTo>
                  <a:cubicBezTo>
                    <a:pt x="1941" y="691"/>
                    <a:pt x="3929" y="1322"/>
                    <a:pt x="5786" y="2179"/>
                  </a:cubicBezTo>
                  <a:cubicBezTo>
                    <a:pt x="7644" y="3036"/>
                    <a:pt x="9382" y="4167"/>
                    <a:pt x="11192" y="5203"/>
                  </a:cubicBezTo>
                  <a:cubicBezTo>
                    <a:pt x="9608" y="3870"/>
                    <a:pt x="7882" y="2655"/>
                    <a:pt x="5977" y="1762"/>
                  </a:cubicBezTo>
                  <a:cubicBezTo>
                    <a:pt x="4072" y="905"/>
                    <a:pt x="2048" y="357"/>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3" name="Google Shape;283;p7"/>
            <p:cNvSpPr/>
            <p:nvPr/>
          </p:nvSpPr>
          <p:spPr>
            <a:xfrm>
              <a:off x="4455300" y="6235750"/>
              <a:ext cx="308100" cy="61750"/>
            </a:xfrm>
            <a:custGeom>
              <a:avLst/>
              <a:gdLst/>
              <a:ahLst/>
              <a:cxnLst/>
              <a:rect l="l" t="t" r="r" b="b"/>
              <a:pathLst>
                <a:path w="12324" h="2470" extrusionOk="0">
                  <a:moveTo>
                    <a:pt x="4924" y="0"/>
                  </a:moveTo>
                  <a:cubicBezTo>
                    <a:pt x="3362" y="0"/>
                    <a:pt x="1724" y="317"/>
                    <a:pt x="1" y="1023"/>
                  </a:cubicBezTo>
                  <a:cubicBezTo>
                    <a:pt x="1525" y="1833"/>
                    <a:pt x="3358" y="1976"/>
                    <a:pt x="5085" y="2142"/>
                  </a:cubicBezTo>
                  <a:cubicBezTo>
                    <a:pt x="6989" y="2310"/>
                    <a:pt x="8843" y="2470"/>
                    <a:pt x="10725" y="2470"/>
                  </a:cubicBezTo>
                  <a:cubicBezTo>
                    <a:pt x="11255" y="2470"/>
                    <a:pt x="11787" y="2457"/>
                    <a:pt x="12324" y="2428"/>
                  </a:cubicBezTo>
                  <a:cubicBezTo>
                    <a:pt x="10053" y="932"/>
                    <a:pt x="7601" y="0"/>
                    <a:pt x="4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4" name="Google Shape;284;p7"/>
            <p:cNvSpPr/>
            <p:nvPr/>
          </p:nvSpPr>
          <p:spPr>
            <a:xfrm>
              <a:off x="4455300" y="6253050"/>
              <a:ext cx="306925" cy="42525"/>
            </a:xfrm>
            <a:custGeom>
              <a:avLst/>
              <a:gdLst/>
              <a:ahLst/>
              <a:cxnLst/>
              <a:rect l="l" t="t" r="r" b="b"/>
              <a:pathLst>
                <a:path w="12277" h="1701" extrusionOk="0">
                  <a:moveTo>
                    <a:pt x="4017" y="0"/>
                  </a:moveTo>
                  <a:cubicBezTo>
                    <a:pt x="2669" y="0"/>
                    <a:pt x="1325" y="123"/>
                    <a:pt x="1" y="331"/>
                  </a:cubicBezTo>
                  <a:cubicBezTo>
                    <a:pt x="2084" y="379"/>
                    <a:pt x="4144" y="331"/>
                    <a:pt x="6192" y="569"/>
                  </a:cubicBezTo>
                  <a:cubicBezTo>
                    <a:pt x="8228" y="784"/>
                    <a:pt x="10240" y="1284"/>
                    <a:pt x="12276" y="1700"/>
                  </a:cubicBezTo>
                  <a:cubicBezTo>
                    <a:pt x="10335" y="950"/>
                    <a:pt x="8335" y="331"/>
                    <a:pt x="6228" y="117"/>
                  </a:cubicBezTo>
                  <a:cubicBezTo>
                    <a:pt x="5491" y="37"/>
                    <a:pt x="4753" y="0"/>
                    <a:pt x="40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5" name="Google Shape;285;p7"/>
            <p:cNvSpPr/>
            <p:nvPr/>
          </p:nvSpPr>
          <p:spPr>
            <a:xfrm>
              <a:off x="4569000" y="6326350"/>
              <a:ext cx="307800" cy="67950"/>
            </a:xfrm>
            <a:custGeom>
              <a:avLst/>
              <a:gdLst/>
              <a:ahLst/>
              <a:cxnLst/>
              <a:rect l="l" t="t" r="r" b="b"/>
              <a:pathLst>
                <a:path w="12312" h="2718" extrusionOk="0">
                  <a:moveTo>
                    <a:pt x="7336" y="0"/>
                  </a:moveTo>
                  <a:cubicBezTo>
                    <a:pt x="4897" y="0"/>
                    <a:pt x="2438" y="734"/>
                    <a:pt x="1" y="2507"/>
                  </a:cubicBezTo>
                  <a:cubicBezTo>
                    <a:pt x="615" y="2659"/>
                    <a:pt x="1248" y="2718"/>
                    <a:pt x="1888" y="2718"/>
                  </a:cubicBezTo>
                  <a:cubicBezTo>
                    <a:pt x="2998" y="2718"/>
                    <a:pt x="4128" y="2542"/>
                    <a:pt x="5216" y="2376"/>
                  </a:cubicBezTo>
                  <a:cubicBezTo>
                    <a:pt x="7633" y="1983"/>
                    <a:pt x="9955" y="1626"/>
                    <a:pt x="12312" y="935"/>
                  </a:cubicBezTo>
                  <a:cubicBezTo>
                    <a:pt x="10671" y="345"/>
                    <a:pt x="9008" y="0"/>
                    <a:pt x="73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6" name="Google Shape;286;p7"/>
            <p:cNvSpPr/>
            <p:nvPr/>
          </p:nvSpPr>
          <p:spPr>
            <a:xfrm>
              <a:off x="4569000" y="6342000"/>
              <a:ext cx="306625" cy="46725"/>
            </a:xfrm>
            <a:custGeom>
              <a:avLst/>
              <a:gdLst/>
              <a:ahLst/>
              <a:cxnLst/>
              <a:rect l="l" t="t" r="r" b="b"/>
              <a:pathLst>
                <a:path w="12265" h="1869" extrusionOk="0">
                  <a:moveTo>
                    <a:pt x="8570" y="0"/>
                  </a:moveTo>
                  <a:cubicBezTo>
                    <a:pt x="7717" y="0"/>
                    <a:pt x="6864" y="48"/>
                    <a:pt x="6014" y="155"/>
                  </a:cubicBezTo>
                  <a:cubicBezTo>
                    <a:pt x="3930" y="452"/>
                    <a:pt x="1918" y="1059"/>
                    <a:pt x="1" y="1869"/>
                  </a:cubicBezTo>
                  <a:cubicBezTo>
                    <a:pt x="2037" y="1405"/>
                    <a:pt x="4037" y="881"/>
                    <a:pt x="6073" y="607"/>
                  </a:cubicBezTo>
                  <a:cubicBezTo>
                    <a:pt x="8109" y="321"/>
                    <a:pt x="10181" y="345"/>
                    <a:pt x="12264" y="262"/>
                  </a:cubicBezTo>
                  <a:cubicBezTo>
                    <a:pt x="11039" y="100"/>
                    <a:pt x="9805" y="0"/>
                    <a:pt x="85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7" name="Google Shape;287;p7"/>
            <p:cNvSpPr/>
            <p:nvPr/>
          </p:nvSpPr>
          <p:spPr>
            <a:xfrm>
              <a:off x="4663375" y="6401875"/>
              <a:ext cx="307800" cy="68025"/>
            </a:xfrm>
            <a:custGeom>
              <a:avLst/>
              <a:gdLst/>
              <a:ahLst/>
              <a:cxnLst/>
              <a:rect l="l" t="t" r="r" b="b"/>
              <a:pathLst>
                <a:path w="12312" h="2721" extrusionOk="0">
                  <a:moveTo>
                    <a:pt x="7356" y="1"/>
                  </a:moveTo>
                  <a:cubicBezTo>
                    <a:pt x="4914" y="1"/>
                    <a:pt x="2449" y="734"/>
                    <a:pt x="0" y="2510"/>
                  </a:cubicBezTo>
                  <a:cubicBezTo>
                    <a:pt x="616" y="2662"/>
                    <a:pt x="1247" y="2720"/>
                    <a:pt x="1883" y="2720"/>
                  </a:cubicBezTo>
                  <a:cubicBezTo>
                    <a:pt x="2996" y="2720"/>
                    <a:pt x="4125" y="2541"/>
                    <a:pt x="5215" y="2367"/>
                  </a:cubicBezTo>
                  <a:cubicBezTo>
                    <a:pt x="7644" y="1986"/>
                    <a:pt x="9966" y="1629"/>
                    <a:pt x="12311" y="927"/>
                  </a:cubicBezTo>
                  <a:cubicBezTo>
                    <a:pt x="10679" y="342"/>
                    <a:pt x="9023" y="1"/>
                    <a:pt x="73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8" name="Google Shape;288;p7"/>
            <p:cNvSpPr/>
            <p:nvPr/>
          </p:nvSpPr>
          <p:spPr>
            <a:xfrm>
              <a:off x="4663675" y="6417475"/>
              <a:ext cx="306600" cy="46875"/>
            </a:xfrm>
            <a:custGeom>
              <a:avLst/>
              <a:gdLst/>
              <a:ahLst/>
              <a:cxnLst/>
              <a:rect l="l" t="t" r="r" b="b"/>
              <a:pathLst>
                <a:path w="12264" h="1875" extrusionOk="0">
                  <a:moveTo>
                    <a:pt x="8552" y="0"/>
                  </a:moveTo>
                  <a:cubicBezTo>
                    <a:pt x="7705" y="0"/>
                    <a:pt x="6858" y="49"/>
                    <a:pt x="6013" y="160"/>
                  </a:cubicBezTo>
                  <a:cubicBezTo>
                    <a:pt x="3929" y="457"/>
                    <a:pt x="1917" y="1065"/>
                    <a:pt x="0" y="1874"/>
                  </a:cubicBezTo>
                  <a:cubicBezTo>
                    <a:pt x="2036" y="1422"/>
                    <a:pt x="4024" y="886"/>
                    <a:pt x="6072" y="600"/>
                  </a:cubicBezTo>
                  <a:cubicBezTo>
                    <a:pt x="8108" y="326"/>
                    <a:pt x="10180" y="350"/>
                    <a:pt x="12264" y="267"/>
                  </a:cubicBezTo>
                  <a:cubicBezTo>
                    <a:pt x="11032" y="104"/>
                    <a:pt x="9793" y="0"/>
                    <a:pt x="85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89" name="Google Shape;289;p7"/>
            <p:cNvSpPr/>
            <p:nvPr/>
          </p:nvSpPr>
          <p:spPr>
            <a:xfrm>
              <a:off x="4517225" y="5583250"/>
              <a:ext cx="553350" cy="981100"/>
            </a:xfrm>
            <a:custGeom>
              <a:avLst/>
              <a:gdLst/>
              <a:ahLst/>
              <a:cxnLst/>
              <a:rect l="l" t="t" r="r" b="b"/>
              <a:pathLst>
                <a:path w="22134" h="39244" extrusionOk="0">
                  <a:moveTo>
                    <a:pt x="226" y="1"/>
                  </a:moveTo>
                  <a:cubicBezTo>
                    <a:pt x="107" y="1"/>
                    <a:pt x="0" y="96"/>
                    <a:pt x="0" y="227"/>
                  </a:cubicBezTo>
                  <a:cubicBezTo>
                    <a:pt x="48" y="3549"/>
                    <a:pt x="96" y="6978"/>
                    <a:pt x="369" y="10323"/>
                  </a:cubicBezTo>
                  <a:cubicBezTo>
                    <a:pt x="596" y="13074"/>
                    <a:pt x="1036" y="16669"/>
                    <a:pt x="2370" y="20063"/>
                  </a:cubicBezTo>
                  <a:cubicBezTo>
                    <a:pt x="3310" y="22444"/>
                    <a:pt x="5108" y="25730"/>
                    <a:pt x="8382" y="27897"/>
                  </a:cubicBezTo>
                  <a:cubicBezTo>
                    <a:pt x="9466" y="28635"/>
                    <a:pt x="10656" y="29183"/>
                    <a:pt x="11823" y="29719"/>
                  </a:cubicBezTo>
                  <a:cubicBezTo>
                    <a:pt x="12657" y="30124"/>
                    <a:pt x="13538" y="30516"/>
                    <a:pt x="14347" y="30981"/>
                  </a:cubicBezTo>
                  <a:cubicBezTo>
                    <a:pt x="17598" y="32814"/>
                    <a:pt x="20181" y="35696"/>
                    <a:pt x="21658" y="39113"/>
                  </a:cubicBezTo>
                  <a:cubicBezTo>
                    <a:pt x="21693" y="39196"/>
                    <a:pt x="21777" y="39244"/>
                    <a:pt x="21872" y="39244"/>
                  </a:cubicBezTo>
                  <a:cubicBezTo>
                    <a:pt x="21896" y="39244"/>
                    <a:pt x="21932" y="39232"/>
                    <a:pt x="21967" y="39220"/>
                  </a:cubicBezTo>
                  <a:cubicBezTo>
                    <a:pt x="22086" y="39184"/>
                    <a:pt x="22134" y="39041"/>
                    <a:pt x="22086" y="38922"/>
                  </a:cubicBezTo>
                  <a:cubicBezTo>
                    <a:pt x="20574" y="35434"/>
                    <a:pt x="17907" y="32469"/>
                    <a:pt x="14585" y="30576"/>
                  </a:cubicBezTo>
                  <a:cubicBezTo>
                    <a:pt x="13752" y="30100"/>
                    <a:pt x="12859" y="29707"/>
                    <a:pt x="12014" y="29302"/>
                  </a:cubicBezTo>
                  <a:cubicBezTo>
                    <a:pt x="10883" y="28766"/>
                    <a:pt x="9692" y="28219"/>
                    <a:pt x="8632" y="27516"/>
                  </a:cubicBezTo>
                  <a:cubicBezTo>
                    <a:pt x="5453" y="25421"/>
                    <a:pt x="3691" y="22194"/>
                    <a:pt x="2786" y="19884"/>
                  </a:cubicBezTo>
                  <a:cubicBezTo>
                    <a:pt x="1477" y="16539"/>
                    <a:pt x="1048" y="12990"/>
                    <a:pt x="822" y="10276"/>
                  </a:cubicBezTo>
                  <a:cubicBezTo>
                    <a:pt x="560" y="6930"/>
                    <a:pt x="488" y="3525"/>
                    <a:pt x="453" y="215"/>
                  </a:cubicBezTo>
                  <a:cubicBezTo>
                    <a:pt x="453" y="96"/>
                    <a:pt x="346" y="1"/>
                    <a:pt x="2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290" name="Google Shape;290;p7"/>
          <p:cNvSpPr/>
          <p:nvPr/>
        </p:nvSpPr>
        <p:spPr>
          <a:xfrm rot="1078197">
            <a:off x="295092" y="2654749"/>
            <a:ext cx="190459" cy="403763"/>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291" name="Google Shape;291;p7"/>
          <p:cNvSpPr/>
          <p:nvPr/>
        </p:nvSpPr>
        <p:spPr>
          <a:xfrm rot="-2700996">
            <a:off x="552105" y="5050012"/>
            <a:ext cx="190448" cy="40380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292" name="Google Shape;292;p7"/>
          <p:cNvGrpSpPr/>
          <p:nvPr/>
        </p:nvGrpSpPr>
        <p:grpSpPr>
          <a:xfrm rot="6677660">
            <a:off x="-250953" y="5334055"/>
            <a:ext cx="1117805" cy="2037336"/>
            <a:chOff x="-214625" y="3943775"/>
            <a:chExt cx="458725" cy="836125"/>
          </a:xfrm>
        </p:grpSpPr>
        <p:sp>
          <p:nvSpPr>
            <p:cNvPr id="293" name="Google Shape;293;p7"/>
            <p:cNvSpPr/>
            <p:nvPr/>
          </p:nvSpPr>
          <p:spPr>
            <a:xfrm>
              <a:off x="-114025" y="3943775"/>
              <a:ext cx="195000" cy="50187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4" name="Google Shape;294;p7"/>
            <p:cNvSpPr/>
            <p:nvPr/>
          </p:nvSpPr>
          <p:spPr>
            <a:xfrm>
              <a:off x="64875" y="4296800"/>
              <a:ext cx="179225" cy="327425"/>
            </a:xfrm>
            <a:custGeom>
              <a:avLst/>
              <a:gdLst/>
              <a:ahLst/>
              <a:cxnLst/>
              <a:rect l="l" t="t" r="r" b="b"/>
              <a:pathLst>
                <a:path w="7169" h="13097" extrusionOk="0">
                  <a:moveTo>
                    <a:pt x="6787" y="0"/>
                  </a:moveTo>
                  <a:cubicBezTo>
                    <a:pt x="5692" y="2536"/>
                    <a:pt x="2810" y="3798"/>
                    <a:pt x="1322" y="6120"/>
                  </a:cubicBezTo>
                  <a:cubicBezTo>
                    <a:pt x="1" y="8192"/>
                    <a:pt x="12" y="11049"/>
                    <a:pt x="1358" y="13097"/>
                  </a:cubicBezTo>
                  <a:cubicBezTo>
                    <a:pt x="1703" y="12502"/>
                    <a:pt x="2287" y="12109"/>
                    <a:pt x="2846" y="11704"/>
                  </a:cubicBezTo>
                  <a:cubicBezTo>
                    <a:pt x="4680" y="10406"/>
                    <a:pt x="6299" y="8632"/>
                    <a:pt x="6751" y="6429"/>
                  </a:cubicBezTo>
                  <a:cubicBezTo>
                    <a:pt x="7168" y="4429"/>
                    <a:pt x="6561" y="2048"/>
                    <a:pt x="6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5" name="Google Shape;295;p7"/>
            <p:cNvSpPr/>
            <p:nvPr/>
          </p:nvSpPr>
          <p:spPr>
            <a:xfrm>
              <a:off x="-214625" y="4372100"/>
              <a:ext cx="233975" cy="263550"/>
            </a:xfrm>
            <a:custGeom>
              <a:avLst/>
              <a:gdLst/>
              <a:ahLst/>
              <a:cxnLst/>
              <a:rect l="l" t="t" r="r" b="b"/>
              <a:pathLst>
                <a:path w="9359" h="10542" extrusionOk="0">
                  <a:moveTo>
                    <a:pt x="1" y="0"/>
                  </a:moveTo>
                  <a:lnTo>
                    <a:pt x="1" y="0"/>
                  </a:lnTo>
                  <a:cubicBezTo>
                    <a:pt x="382" y="2548"/>
                    <a:pt x="810" y="5168"/>
                    <a:pt x="2168" y="7346"/>
                  </a:cubicBezTo>
                  <a:cubicBezTo>
                    <a:pt x="2620" y="8049"/>
                    <a:pt x="3156" y="8704"/>
                    <a:pt x="3846" y="9132"/>
                  </a:cubicBezTo>
                  <a:cubicBezTo>
                    <a:pt x="4596" y="9585"/>
                    <a:pt x="5477" y="9775"/>
                    <a:pt x="6323" y="9954"/>
                  </a:cubicBezTo>
                  <a:cubicBezTo>
                    <a:pt x="7024" y="10104"/>
                    <a:pt x="8138" y="10541"/>
                    <a:pt x="8942" y="10541"/>
                  </a:cubicBezTo>
                  <a:cubicBezTo>
                    <a:pt x="9094" y="10541"/>
                    <a:pt x="9234" y="10526"/>
                    <a:pt x="9359" y="10490"/>
                  </a:cubicBezTo>
                  <a:cubicBezTo>
                    <a:pt x="8180" y="8204"/>
                    <a:pt x="7037" y="5465"/>
                    <a:pt x="5299" y="3525"/>
                  </a:cubicBezTo>
                  <a:cubicBezTo>
                    <a:pt x="3870" y="1929"/>
                    <a:pt x="1906" y="95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6" name="Google Shape;296;p7"/>
            <p:cNvSpPr/>
            <p:nvPr/>
          </p:nvSpPr>
          <p:spPr>
            <a:xfrm>
              <a:off x="-32750" y="3943775"/>
              <a:ext cx="219700" cy="836125"/>
            </a:xfrm>
            <a:custGeom>
              <a:avLst/>
              <a:gdLst/>
              <a:ahLst/>
              <a:cxnLst/>
              <a:rect l="l" t="t" r="r" b="b"/>
              <a:pathLst>
                <a:path w="8788" h="33445" extrusionOk="0">
                  <a:moveTo>
                    <a:pt x="1072" y="0"/>
                  </a:moveTo>
                  <a:cubicBezTo>
                    <a:pt x="858" y="1489"/>
                    <a:pt x="679" y="2965"/>
                    <a:pt x="536" y="4453"/>
                  </a:cubicBezTo>
                  <a:cubicBezTo>
                    <a:pt x="369" y="5941"/>
                    <a:pt x="250" y="7430"/>
                    <a:pt x="167" y="8918"/>
                  </a:cubicBezTo>
                  <a:cubicBezTo>
                    <a:pt x="0" y="11906"/>
                    <a:pt x="60" y="14907"/>
                    <a:pt x="524" y="17883"/>
                  </a:cubicBezTo>
                  <a:cubicBezTo>
                    <a:pt x="1012" y="20848"/>
                    <a:pt x="1870" y="23765"/>
                    <a:pt x="3227" y="26444"/>
                  </a:cubicBezTo>
                  <a:cubicBezTo>
                    <a:pt x="3917" y="27789"/>
                    <a:pt x="4703" y="29063"/>
                    <a:pt x="5620" y="30254"/>
                  </a:cubicBezTo>
                  <a:cubicBezTo>
                    <a:pt x="6561" y="31433"/>
                    <a:pt x="7608" y="32516"/>
                    <a:pt x="8787" y="33445"/>
                  </a:cubicBezTo>
                  <a:cubicBezTo>
                    <a:pt x="7668" y="32445"/>
                    <a:pt x="6668" y="31326"/>
                    <a:pt x="5811" y="30123"/>
                  </a:cubicBezTo>
                  <a:cubicBezTo>
                    <a:pt x="4930" y="28920"/>
                    <a:pt x="4179" y="27635"/>
                    <a:pt x="3536" y="26301"/>
                  </a:cubicBezTo>
                  <a:cubicBezTo>
                    <a:pt x="2274" y="23622"/>
                    <a:pt x="1417" y="20753"/>
                    <a:pt x="965" y="17812"/>
                  </a:cubicBezTo>
                  <a:cubicBezTo>
                    <a:pt x="477" y="14883"/>
                    <a:pt x="417" y="11906"/>
                    <a:pt x="512" y="8930"/>
                  </a:cubicBezTo>
                  <a:cubicBezTo>
                    <a:pt x="548" y="7442"/>
                    <a:pt x="643" y="5953"/>
                    <a:pt x="739" y="4465"/>
                  </a:cubicBezTo>
                  <a:lnTo>
                    <a:pt x="10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7" name="Google Shape;297;p7"/>
            <p:cNvSpPr/>
            <p:nvPr/>
          </p:nvSpPr>
          <p:spPr>
            <a:xfrm>
              <a:off x="-214625" y="4297375"/>
              <a:ext cx="450675" cy="395925"/>
            </a:xfrm>
            <a:custGeom>
              <a:avLst/>
              <a:gdLst/>
              <a:ahLst/>
              <a:cxnLst/>
              <a:rect l="l" t="t" r="r" b="b"/>
              <a:pathLst>
                <a:path w="18027" h="15837" extrusionOk="0">
                  <a:moveTo>
                    <a:pt x="17979" y="1"/>
                  </a:moveTo>
                  <a:lnTo>
                    <a:pt x="17979" y="1"/>
                  </a:lnTo>
                  <a:cubicBezTo>
                    <a:pt x="17920" y="1394"/>
                    <a:pt x="17431" y="2704"/>
                    <a:pt x="16812" y="3930"/>
                  </a:cubicBezTo>
                  <a:cubicBezTo>
                    <a:pt x="16217" y="5144"/>
                    <a:pt x="15443" y="6287"/>
                    <a:pt x="14669" y="7442"/>
                  </a:cubicBezTo>
                  <a:cubicBezTo>
                    <a:pt x="13895" y="8585"/>
                    <a:pt x="13169" y="9788"/>
                    <a:pt x="12693" y="11109"/>
                  </a:cubicBezTo>
                  <a:cubicBezTo>
                    <a:pt x="12276" y="12275"/>
                    <a:pt x="12087" y="13514"/>
                    <a:pt x="12134" y="14746"/>
                  </a:cubicBezTo>
                  <a:lnTo>
                    <a:pt x="12134" y="14746"/>
                  </a:lnTo>
                  <a:cubicBezTo>
                    <a:pt x="11083" y="13910"/>
                    <a:pt x="9889" y="13326"/>
                    <a:pt x="8752" y="12705"/>
                  </a:cubicBezTo>
                  <a:cubicBezTo>
                    <a:pt x="8097" y="12348"/>
                    <a:pt x="7466" y="11979"/>
                    <a:pt x="6871" y="11562"/>
                  </a:cubicBezTo>
                  <a:cubicBezTo>
                    <a:pt x="6275" y="11145"/>
                    <a:pt x="5739" y="10633"/>
                    <a:pt x="5239" y="10121"/>
                  </a:cubicBezTo>
                  <a:cubicBezTo>
                    <a:pt x="4227" y="9062"/>
                    <a:pt x="3358" y="7835"/>
                    <a:pt x="2537" y="6621"/>
                  </a:cubicBezTo>
                  <a:cubicBezTo>
                    <a:pt x="1703" y="5394"/>
                    <a:pt x="905" y="4132"/>
                    <a:pt x="1" y="2977"/>
                  </a:cubicBezTo>
                  <a:lnTo>
                    <a:pt x="1" y="2977"/>
                  </a:lnTo>
                  <a:cubicBezTo>
                    <a:pt x="834" y="4204"/>
                    <a:pt x="1572" y="5490"/>
                    <a:pt x="2382" y="6764"/>
                  </a:cubicBezTo>
                  <a:cubicBezTo>
                    <a:pt x="3168" y="8014"/>
                    <a:pt x="3989" y="9264"/>
                    <a:pt x="5001" y="10383"/>
                  </a:cubicBezTo>
                  <a:cubicBezTo>
                    <a:pt x="5501" y="10931"/>
                    <a:pt x="6061" y="11455"/>
                    <a:pt x="6668" y="11907"/>
                  </a:cubicBezTo>
                  <a:cubicBezTo>
                    <a:pt x="7275" y="12348"/>
                    <a:pt x="7918" y="12741"/>
                    <a:pt x="8573" y="13098"/>
                  </a:cubicBezTo>
                  <a:cubicBezTo>
                    <a:pt x="9883" y="13812"/>
                    <a:pt x="11192" y="14491"/>
                    <a:pt x="12276" y="15443"/>
                  </a:cubicBezTo>
                  <a:lnTo>
                    <a:pt x="12705" y="15836"/>
                  </a:lnTo>
                  <a:lnTo>
                    <a:pt x="12645" y="15253"/>
                  </a:lnTo>
                  <a:cubicBezTo>
                    <a:pt x="12502" y="13907"/>
                    <a:pt x="12645" y="12538"/>
                    <a:pt x="13097" y="11264"/>
                  </a:cubicBezTo>
                  <a:cubicBezTo>
                    <a:pt x="13538" y="9978"/>
                    <a:pt x="14252" y="8811"/>
                    <a:pt x="14967" y="7633"/>
                  </a:cubicBezTo>
                  <a:cubicBezTo>
                    <a:pt x="15693" y="6454"/>
                    <a:pt x="16455" y="5275"/>
                    <a:pt x="17027" y="4013"/>
                  </a:cubicBezTo>
                  <a:cubicBezTo>
                    <a:pt x="17574" y="2751"/>
                    <a:pt x="18027" y="1382"/>
                    <a:pt x="179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8" name="Google Shape;298;p7"/>
            <p:cNvSpPr/>
            <p:nvPr/>
          </p:nvSpPr>
          <p:spPr>
            <a:xfrm>
              <a:off x="-67875" y="4054800"/>
              <a:ext cx="89325" cy="96750"/>
            </a:xfrm>
            <a:custGeom>
              <a:avLst/>
              <a:gdLst/>
              <a:ahLst/>
              <a:cxnLst/>
              <a:rect l="l" t="t" r="r" b="b"/>
              <a:pathLst>
                <a:path w="3573" h="3870" extrusionOk="0">
                  <a:moveTo>
                    <a:pt x="0" y="0"/>
                  </a:moveTo>
                  <a:lnTo>
                    <a:pt x="0" y="0"/>
                  </a:lnTo>
                  <a:cubicBezTo>
                    <a:pt x="84" y="655"/>
                    <a:pt x="274" y="1286"/>
                    <a:pt x="512" y="1905"/>
                  </a:cubicBezTo>
                  <a:cubicBezTo>
                    <a:pt x="774" y="2513"/>
                    <a:pt x="1096" y="3096"/>
                    <a:pt x="1477" y="3644"/>
                  </a:cubicBezTo>
                  <a:lnTo>
                    <a:pt x="1632" y="3870"/>
                  </a:lnTo>
                  <a:lnTo>
                    <a:pt x="1822" y="3691"/>
                  </a:lnTo>
                  <a:cubicBezTo>
                    <a:pt x="2227" y="3298"/>
                    <a:pt x="2560" y="2870"/>
                    <a:pt x="2858" y="2405"/>
                  </a:cubicBezTo>
                  <a:cubicBezTo>
                    <a:pt x="3013" y="2179"/>
                    <a:pt x="3144" y="1929"/>
                    <a:pt x="3263" y="1691"/>
                  </a:cubicBezTo>
                  <a:cubicBezTo>
                    <a:pt x="3382" y="1441"/>
                    <a:pt x="3501" y="1191"/>
                    <a:pt x="3572" y="929"/>
                  </a:cubicBezTo>
                  <a:lnTo>
                    <a:pt x="3572" y="929"/>
                  </a:lnTo>
                  <a:lnTo>
                    <a:pt x="3096" y="1584"/>
                  </a:lnTo>
                  <a:lnTo>
                    <a:pt x="3096" y="1584"/>
                  </a:lnTo>
                  <a:cubicBezTo>
                    <a:pt x="2953" y="1798"/>
                    <a:pt x="2775" y="2001"/>
                    <a:pt x="2608" y="2215"/>
                  </a:cubicBezTo>
                  <a:cubicBezTo>
                    <a:pt x="2323" y="2549"/>
                    <a:pt x="2030" y="2867"/>
                    <a:pt x="1722" y="3169"/>
                  </a:cubicBezTo>
                  <a:lnTo>
                    <a:pt x="1722" y="3169"/>
                  </a:lnTo>
                  <a:cubicBezTo>
                    <a:pt x="1417" y="2702"/>
                    <a:pt x="1126" y="2220"/>
                    <a:pt x="870" y="1739"/>
                  </a:cubicBezTo>
                  <a:cubicBezTo>
                    <a:pt x="572" y="1167"/>
                    <a:pt x="286" y="596"/>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299" name="Google Shape;299;p7"/>
            <p:cNvSpPr/>
            <p:nvPr/>
          </p:nvSpPr>
          <p:spPr>
            <a:xfrm>
              <a:off x="-90800" y="4143200"/>
              <a:ext cx="138150" cy="133375"/>
            </a:xfrm>
            <a:custGeom>
              <a:avLst/>
              <a:gdLst/>
              <a:ahLst/>
              <a:cxnLst/>
              <a:rect l="l" t="t" r="r" b="b"/>
              <a:pathLst>
                <a:path w="5526" h="5335" extrusionOk="0">
                  <a:moveTo>
                    <a:pt x="1" y="0"/>
                  </a:moveTo>
                  <a:cubicBezTo>
                    <a:pt x="132" y="453"/>
                    <a:pt x="310" y="882"/>
                    <a:pt x="489" y="1310"/>
                  </a:cubicBezTo>
                  <a:cubicBezTo>
                    <a:pt x="667" y="1739"/>
                    <a:pt x="846" y="2179"/>
                    <a:pt x="1060" y="2596"/>
                  </a:cubicBezTo>
                  <a:cubicBezTo>
                    <a:pt x="1453" y="3441"/>
                    <a:pt x="1918" y="4275"/>
                    <a:pt x="2406" y="5061"/>
                  </a:cubicBezTo>
                  <a:lnTo>
                    <a:pt x="2572" y="5334"/>
                  </a:lnTo>
                  <a:lnTo>
                    <a:pt x="2763" y="5096"/>
                  </a:lnTo>
                  <a:cubicBezTo>
                    <a:pt x="3322" y="4418"/>
                    <a:pt x="3858" y="3715"/>
                    <a:pt x="4311" y="2989"/>
                  </a:cubicBezTo>
                  <a:cubicBezTo>
                    <a:pt x="4549" y="2620"/>
                    <a:pt x="4763" y="2251"/>
                    <a:pt x="4966" y="1858"/>
                  </a:cubicBezTo>
                  <a:cubicBezTo>
                    <a:pt x="5168" y="1477"/>
                    <a:pt x="5358" y="1084"/>
                    <a:pt x="5525" y="679"/>
                  </a:cubicBezTo>
                  <a:lnTo>
                    <a:pt x="5525" y="679"/>
                  </a:lnTo>
                  <a:cubicBezTo>
                    <a:pt x="5287" y="1048"/>
                    <a:pt x="5049" y="1417"/>
                    <a:pt x="4787" y="1763"/>
                  </a:cubicBezTo>
                  <a:cubicBezTo>
                    <a:pt x="4537" y="2120"/>
                    <a:pt x="4287" y="2453"/>
                    <a:pt x="4037" y="2798"/>
                  </a:cubicBezTo>
                  <a:cubicBezTo>
                    <a:pt x="3578" y="3403"/>
                    <a:pt x="3110" y="3990"/>
                    <a:pt x="2633" y="4566"/>
                  </a:cubicBezTo>
                  <a:lnTo>
                    <a:pt x="2633" y="4566"/>
                  </a:lnTo>
                  <a:cubicBezTo>
                    <a:pt x="2202" y="3867"/>
                    <a:pt x="1781" y="3159"/>
                    <a:pt x="1370" y="2441"/>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0" name="Google Shape;300;p7"/>
            <p:cNvSpPr/>
            <p:nvPr/>
          </p:nvSpPr>
          <p:spPr>
            <a:xfrm>
              <a:off x="-80675" y="4247375"/>
              <a:ext cx="136350" cy="111050"/>
            </a:xfrm>
            <a:custGeom>
              <a:avLst/>
              <a:gdLst/>
              <a:ahLst/>
              <a:cxnLst/>
              <a:rect l="l" t="t" r="r" b="b"/>
              <a:pathLst>
                <a:path w="5454" h="4442" extrusionOk="0">
                  <a:moveTo>
                    <a:pt x="5453" y="1"/>
                  </a:moveTo>
                  <a:lnTo>
                    <a:pt x="5453" y="1"/>
                  </a:lnTo>
                  <a:cubicBezTo>
                    <a:pt x="4942" y="691"/>
                    <a:pt x="4430" y="1358"/>
                    <a:pt x="3894" y="2013"/>
                  </a:cubicBezTo>
                  <a:cubicBezTo>
                    <a:pt x="3632" y="2358"/>
                    <a:pt x="3358" y="2668"/>
                    <a:pt x="3096" y="2989"/>
                  </a:cubicBezTo>
                  <a:lnTo>
                    <a:pt x="2449" y="3758"/>
                  </a:lnTo>
                  <a:lnTo>
                    <a:pt x="2449" y="3758"/>
                  </a:lnTo>
                  <a:lnTo>
                    <a:pt x="1310" y="2382"/>
                  </a:lnTo>
                  <a:cubicBezTo>
                    <a:pt x="870" y="1858"/>
                    <a:pt x="441" y="1322"/>
                    <a:pt x="0" y="810"/>
                  </a:cubicBezTo>
                  <a:lnTo>
                    <a:pt x="0" y="810"/>
                  </a:lnTo>
                  <a:cubicBezTo>
                    <a:pt x="298" y="1429"/>
                    <a:pt x="655" y="2013"/>
                    <a:pt x="1036" y="2572"/>
                  </a:cubicBezTo>
                  <a:cubicBezTo>
                    <a:pt x="1405" y="3156"/>
                    <a:pt x="1822" y="3703"/>
                    <a:pt x="2263" y="4239"/>
                  </a:cubicBezTo>
                  <a:lnTo>
                    <a:pt x="2417" y="4442"/>
                  </a:lnTo>
                  <a:lnTo>
                    <a:pt x="2596" y="4239"/>
                  </a:lnTo>
                  <a:cubicBezTo>
                    <a:pt x="2894" y="3930"/>
                    <a:pt x="3167" y="3584"/>
                    <a:pt x="3429" y="3263"/>
                  </a:cubicBezTo>
                  <a:cubicBezTo>
                    <a:pt x="3703" y="2930"/>
                    <a:pt x="3953" y="2596"/>
                    <a:pt x="4191" y="2239"/>
                  </a:cubicBezTo>
                  <a:cubicBezTo>
                    <a:pt x="4680" y="1525"/>
                    <a:pt x="5120" y="786"/>
                    <a:pt x="54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1" name="Google Shape;301;p7"/>
            <p:cNvSpPr/>
            <p:nvPr/>
          </p:nvSpPr>
          <p:spPr>
            <a:xfrm>
              <a:off x="164900" y="4391450"/>
              <a:ext cx="61025" cy="77100"/>
            </a:xfrm>
            <a:custGeom>
              <a:avLst/>
              <a:gdLst/>
              <a:ahLst/>
              <a:cxnLst/>
              <a:rect l="l" t="t" r="r" b="b"/>
              <a:pathLst>
                <a:path w="2441" h="3084" extrusionOk="0">
                  <a:moveTo>
                    <a:pt x="631" y="0"/>
                  </a:moveTo>
                  <a:lnTo>
                    <a:pt x="631" y="0"/>
                  </a:lnTo>
                  <a:cubicBezTo>
                    <a:pt x="441" y="441"/>
                    <a:pt x="310" y="893"/>
                    <a:pt x="191" y="1358"/>
                  </a:cubicBezTo>
                  <a:cubicBezTo>
                    <a:pt x="95" y="1810"/>
                    <a:pt x="36" y="2274"/>
                    <a:pt x="12" y="2751"/>
                  </a:cubicBezTo>
                  <a:lnTo>
                    <a:pt x="0" y="3084"/>
                  </a:lnTo>
                  <a:lnTo>
                    <a:pt x="0" y="3084"/>
                  </a:lnTo>
                  <a:lnTo>
                    <a:pt x="310" y="2989"/>
                  </a:lnTo>
                  <a:cubicBezTo>
                    <a:pt x="691" y="2870"/>
                    <a:pt x="1084" y="2739"/>
                    <a:pt x="1441" y="2548"/>
                  </a:cubicBezTo>
                  <a:cubicBezTo>
                    <a:pt x="1798" y="2346"/>
                    <a:pt x="2143" y="2120"/>
                    <a:pt x="2441" y="1846"/>
                  </a:cubicBezTo>
                  <a:lnTo>
                    <a:pt x="2441" y="1846"/>
                  </a:lnTo>
                  <a:cubicBezTo>
                    <a:pt x="2048" y="1989"/>
                    <a:pt x="1679" y="2108"/>
                    <a:pt x="1310" y="2227"/>
                  </a:cubicBezTo>
                  <a:lnTo>
                    <a:pt x="502" y="2465"/>
                  </a:lnTo>
                  <a:lnTo>
                    <a:pt x="502" y="2465"/>
                  </a:lnTo>
                  <a:cubicBezTo>
                    <a:pt x="528" y="2112"/>
                    <a:pt x="553" y="1761"/>
                    <a:pt x="572" y="1417"/>
                  </a:cubicBezTo>
                  <a:cubicBezTo>
                    <a:pt x="607" y="941"/>
                    <a:pt x="631" y="476"/>
                    <a:pt x="6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2" name="Google Shape;302;p7"/>
            <p:cNvSpPr/>
            <p:nvPr/>
          </p:nvSpPr>
          <p:spPr>
            <a:xfrm>
              <a:off x="119050" y="4444725"/>
              <a:ext cx="83075" cy="98250"/>
            </a:xfrm>
            <a:custGeom>
              <a:avLst/>
              <a:gdLst/>
              <a:ahLst/>
              <a:cxnLst/>
              <a:rect l="l" t="t" r="r" b="b"/>
              <a:pathLst>
                <a:path w="3323" h="3930" extrusionOk="0">
                  <a:moveTo>
                    <a:pt x="239" y="0"/>
                  </a:moveTo>
                  <a:cubicBezTo>
                    <a:pt x="108" y="596"/>
                    <a:pt x="48" y="1203"/>
                    <a:pt x="36" y="1810"/>
                  </a:cubicBezTo>
                  <a:cubicBezTo>
                    <a:pt x="1" y="2417"/>
                    <a:pt x="36" y="3013"/>
                    <a:pt x="96" y="3632"/>
                  </a:cubicBezTo>
                  <a:lnTo>
                    <a:pt x="120" y="3930"/>
                  </a:lnTo>
                  <a:lnTo>
                    <a:pt x="405" y="3822"/>
                  </a:lnTo>
                  <a:cubicBezTo>
                    <a:pt x="941" y="3632"/>
                    <a:pt x="1453" y="3394"/>
                    <a:pt x="1953" y="3108"/>
                  </a:cubicBezTo>
                  <a:cubicBezTo>
                    <a:pt x="2441" y="2822"/>
                    <a:pt x="2906" y="2477"/>
                    <a:pt x="3322" y="2096"/>
                  </a:cubicBezTo>
                  <a:lnTo>
                    <a:pt x="3322" y="2096"/>
                  </a:lnTo>
                  <a:cubicBezTo>
                    <a:pt x="2798" y="2346"/>
                    <a:pt x="2287" y="2572"/>
                    <a:pt x="1786" y="2798"/>
                  </a:cubicBezTo>
                  <a:cubicBezTo>
                    <a:pt x="1367" y="2964"/>
                    <a:pt x="947" y="3138"/>
                    <a:pt x="521" y="3294"/>
                  </a:cubicBezTo>
                  <a:lnTo>
                    <a:pt x="521" y="3294"/>
                  </a:lnTo>
                  <a:cubicBezTo>
                    <a:pt x="477" y="2795"/>
                    <a:pt x="445" y="2297"/>
                    <a:pt x="405" y="1798"/>
                  </a:cubicBezTo>
                  <a:cubicBezTo>
                    <a:pt x="358" y="1203"/>
                    <a:pt x="310" y="608"/>
                    <a:pt x="2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3" name="Google Shape;303;p7"/>
            <p:cNvSpPr/>
            <p:nvPr/>
          </p:nvSpPr>
          <p:spPr>
            <a:xfrm>
              <a:off x="-177425" y="4447700"/>
              <a:ext cx="64625" cy="80700"/>
            </a:xfrm>
            <a:custGeom>
              <a:avLst/>
              <a:gdLst/>
              <a:ahLst/>
              <a:cxnLst/>
              <a:rect l="l" t="t" r="r" b="b"/>
              <a:pathLst>
                <a:path w="2585" h="3228" extrusionOk="0">
                  <a:moveTo>
                    <a:pt x="2204" y="1"/>
                  </a:moveTo>
                  <a:lnTo>
                    <a:pt x="2168" y="1405"/>
                  </a:lnTo>
                  <a:cubicBezTo>
                    <a:pt x="2159" y="1730"/>
                    <a:pt x="2151" y="2056"/>
                    <a:pt x="2135" y="2381"/>
                  </a:cubicBezTo>
                  <a:lnTo>
                    <a:pt x="2135" y="2381"/>
                  </a:lnTo>
                  <a:cubicBezTo>
                    <a:pt x="1857" y="2192"/>
                    <a:pt x="1569" y="2007"/>
                    <a:pt x="1275" y="1822"/>
                  </a:cubicBezTo>
                  <a:cubicBezTo>
                    <a:pt x="858" y="1572"/>
                    <a:pt x="441" y="1334"/>
                    <a:pt x="1" y="1144"/>
                  </a:cubicBezTo>
                  <a:lnTo>
                    <a:pt x="1" y="1144"/>
                  </a:lnTo>
                  <a:cubicBezTo>
                    <a:pt x="322" y="1501"/>
                    <a:pt x="691" y="1810"/>
                    <a:pt x="1049" y="2108"/>
                  </a:cubicBezTo>
                  <a:cubicBezTo>
                    <a:pt x="1430" y="2406"/>
                    <a:pt x="1811" y="2691"/>
                    <a:pt x="2204" y="2977"/>
                  </a:cubicBezTo>
                  <a:lnTo>
                    <a:pt x="2561" y="3227"/>
                  </a:lnTo>
                  <a:lnTo>
                    <a:pt x="2573" y="2810"/>
                  </a:lnTo>
                  <a:cubicBezTo>
                    <a:pt x="2585" y="2334"/>
                    <a:pt x="2585" y="1858"/>
                    <a:pt x="2525" y="1382"/>
                  </a:cubicBezTo>
                  <a:cubicBezTo>
                    <a:pt x="2477" y="917"/>
                    <a:pt x="2382" y="441"/>
                    <a:pt x="22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4" name="Google Shape;304;p7"/>
            <p:cNvSpPr/>
            <p:nvPr/>
          </p:nvSpPr>
          <p:spPr>
            <a:xfrm>
              <a:off x="-128300" y="4497700"/>
              <a:ext cx="77700" cy="93200"/>
            </a:xfrm>
            <a:custGeom>
              <a:avLst/>
              <a:gdLst/>
              <a:ahLst/>
              <a:cxnLst/>
              <a:rect l="l" t="t" r="r" b="b"/>
              <a:pathLst>
                <a:path w="3108" h="3728" extrusionOk="0">
                  <a:moveTo>
                    <a:pt x="2263" y="1"/>
                  </a:moveTo>
                  <a:lnTo>
                    <a:pt x="2263" y="1"/>
                  </a:lnTo>
                  <a:cubicBezTo>
                    <a:pt x="2346" y="572"/>
                    <a:pt x="2417" y="1132"/>
                    <a:pt x="2501" y="1703"/>
                  </a:cubicBezTo>
                  <a:cubicBezTo>
                    <a:pt x="2548" y="2141"/>
                    <a:pt x="2596" y="2594"/>
                    <a:pt x="2625" y="3045"/>
                  </a:cubicBezTo>
                  <a:lnTo>
                    <a:pt x="2625" y="3045"/>
                  </a:lnTo>
                  <a:lnTo>
                    <a:pt x="1489" y="2644"/>
                  </a:lnTo>
                  <a:cubicBezTo>
                    <a:pt x="989" y="2477"/>
                    <a:pt x="500" y="2299"/>
                    <a:pt x="0" y="2144"/>
                  </a:cubicBezTo>
                  <a:lnTo>
                    <a:pt x="0" y="2144"/>
                  </a:lnTo>
                  <a:cubicBezTo>
                    <a:pt x="429" y="2465"/>
                    <a:pt x="870" y="2727"/>
                    <a:pt x="1334" y="2977"/>
                  </a:cubicBezTo>
                  <a:cubicBezTo>
                    <a:pt x="1572" y="3096"/>
                    <a:pt x="1810" y="3204"/>
                    <a:pt x="2048" y="3311"/>
                  </a:cubicBezTo>
                  <a:cubicBezTo>
                    <a:pt x="2286" y="3430"/>
                    <a:pt x="2536" y="3513"/>
                    <a:pt x="2775" y="3608"/>
                  </a:cubicBezTo>
                  <a:lnTo>
                    <a:pt x="3108" y="3727"/>
                  </a:lnTo>
                  <a:lnTo>
                    <a:pt x="3096" y="3370"/>
                  </a:lnTo>
                  <a:cubicBezTo>
                    <a:pt x="3060" y="2787"/>
                    <a:pt x="2989" y="2203"/>
                    <a:pt x="2858" y="1644"/>
                  </a:cubicBezTo>
                  <a:cubicBezTo>
                    <a:pt x="2715" y="1072"/>
                    <a:pt x="2525" y="525"/>
                    <a:pt x="2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05" name="Google Shape;305;p7"/>
          <p:cNvGrpSpPr/>
          <p:nvPr/>
        </p:nvGrpSpPr>
        <p:grpSpPr>
          <a:xfrm rot="-7119607">
            <a:off x="10854379" y="2044005"/>
            <a:ext cx="1590043" cy="2096340"/>
            <a:chOff x="4326425" y="5583250"/>
            <a:chExt cx="744150" cy="981100"/>
          </a:xfrm>
        </p:grpSpPr>
        <p:sp>
          <p:nvSpPr>
            <p:cNvPr id="306" name="Google Shape;306;p7"/>
            <p:cNvSpPr/>
            <p:nvPr/>
          </p:nvSpPr>
          <p:spPr>
            <a:xfrm>
              <a:off x="4939300" y="6115475"/>
              <a:ext cx="90500" cy="306300"/>
            </a:xfrm>
            <a:custGeom>
              <a:avLst/>
              <a:gdLst/>
              <a:ahLst/>
              <a:cxnLst/>
              <a:rect l="l" t="t" r="r" b="b"/>
              <a:pathLst>
                <a:path w="3620" h="12252" extrusionOk="0">
                  <a:moveTo>
                    <a:pt x="3239" y="0"/>
                  </a:moveTo>
                  <a:lnTo>
                    <a:pt x="3239" y="0"/>
                  </a:lnTo>
                  <a:cubicBezTo>
                    <a:pt x="143" y="4024"/>
                    <a:pt x="0" y="8180"/>
                    <a:pt x="1334" y="12252"/>
                  </a:cubicBezTo>
                  <a:cubicBezTo>
                    <a:pt x="2096" y="9930"/>
                    <a:pt x="2524" y="7608"/>
                    <a:pt x="2977" y="5215"/>
                  </a:cubicBezTo>
                  <a:cubicBezTo>
                    <a:pt x="3286" y="3501"/>
                    <a:pt x="3620" y="1703"/>
                    <a:pt x="32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7" name="Google Shape;307;p7"/>
            <p:cNvSpPr/>
            <p:nvPr/>
          </p:nvSpPr>
          <p:spPr>
            <a:xfrm>
              <a:off x="4965500" y="6115175"/>
              <a:ext cx="54775" cy="305125"/>
            </a:xfrm>
            <a:custGeom>
              <a:avLst/>
              <a:gdLst/>
              <a:ahLst/>
              <a:cxnLst/>
              <a:rect l="l" t="t" r="r" b="b"/>
              <a:pathLst>
                <a:path w="2191" h="12205" extrusionOk="0">
                  <a:moveTo>
                    <a:pt x="2191" y="0"/>
                  </a:moveTo>
                  <a:lnTo>
                    <a:pt x="2191" y="0"/>
                  </a:lnTo>
                  <a:cubicBezTo>
                    <a:pt x="1334" y="1905"/>
                    <a:pt x="667" y="3905"/>
                    <a:pt x="333" y="5953"/>
                  </a:cubicBezTo>
                  <a:cubicBezTo>
                    <a:pt x="0" y="8037"/>
                    <a:pt x="48" y="10132"/>
                    <a:pt x="274" y="12204"/>
                  </a:cubicBezTo>
                  <a:cubicBezTo>
                    <a:pt x="405" y="10120"/>
                    <a:pt x="441" y="8049"/>
                    <a:pt x="786" y="6025"/>
                  </a:cubicBezTo>
                  <a:cubicBezTo>
                    <a:pt x="1107" y="4001"/>
                    <a:pt x="1691" y="2024"/>
                    <a:pt x="219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8" name="Google Shape;308;p7"/>
            <p:cNvSpPr/>
            <p:nvPr/>
          </p:nvSpPr>
          <p:spPr>
            <a:xfrm>
              <a:off x="4799100" y="6040150"/>
              <a:ext cx="81875" cy="309000"/>
            </a:xfrm>
            <a:custGeom>
              <a:avLst/>
              <a:gdLst/>
              <a:ahLst/>
              <a:cxnLst/>
              <a:rect l="l" t="t" r="r" b="b"/>
              <a:pathLst>
                <a:path w="3275" h="12360" extrusionOk="0">
                  <a:moveTo>
                    <a:pt x="2084" y="1"/>
                  </a:moveTo>
                  <a:lnTo>
                    <a:pt x="2084" y="1"/>
                  </a:lnTo>
                  <a:cubicBezTo>
                    <a:pt x="0" y="4620"/>
                    <a:pt x="810" y="8704"/>
                    <a:pt x="3060" y="12359"/>
                  </a:cubicBezTo>
                  <a:cubicBezTo>
                    <a:pt x="3275" y="9919"/>
                    <a:pt x="3156" y="7573"/>
                    <a:pt x="3013" y="5120"/>
                  </a:cubicBezTo>
                  <a:cubicBezTo>
                    <a:pt x="2929" y="3394"/>
                    <a:pt x="2834" y="1561"/>
                    <a:pt x="20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09" name="Google Shape;309;p7"/>
            <p:cNvSpPr/>
            <p:nvPr/>
          </p:nvSpPr>
          <p:spPr>
            <a:xfrm>
              <a:off x="4836600" y="6040150"/>
              <a:ext cx="37825" cy="307500"/>
            </a:xfrm>
            <a:custGeom>
              <a:avLst/>
              <a:gdLst/>
              <a:ahLst/>
              <a:cxnLst/>
              <a:rect l="l" t="t" r="r" b="b"/>
              <a:pathLst>
                <a:path w="1513" h="12300" extrusionOk="0">
                  <a:moveTo>
                    <a:pt x="584" y="1"/>
                  </a:moveTo>
                  <a:lnTo>
                    <a:pt x="584" y="1"/>
                  </a:lnTo>
                  <a:cubicBezTo>
                    <a:pt x="191" y="2037"/>
                    <a:pt x="1" y="4132"/>
                    <a:pt x="132" y="6216"/>
                  </a:cubicBezTo>
                  <a:cubicBezTo>
                    <a:pt x="286" y="8311"/>
                    <a:pt x="810" y="10335"/>
                    <a:pt x="1513" y="12300"/>
                  </a:cubicBezTo>
                  <a:cubicBezTo>
                    <a:pt x="1179" y="10252"/>
                    <a:pt x="727" y="8240"/>
                    <a:pt x="596" y="6192"/>
                  </a:cubicBezTo>
                  <a:cubicBezTo>
                    <a:pt x="441" y="4144"/>
                    <a:pt x="548" y="2084"/>
                    <a:pt x="584"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0" name="Google Shape;310;p7"/>
            <p:cNvSpPr/>
            <p:nvPr/>
          </p:nvSpPr>
          <p:spPr>
            <a:xfrm>
              <a:off x="4717850" y="5983600"/>
              <a:ext cx="82175" cy="308700"/>
            </a:xfrm>
            <a:custGeom>
              <a:avLst/>
              <a:gdLst/>
              <a:ahLst/>
              <a:cxnLst/>
              <a:rect l="l" t="t" r="r" b="b"/>
              <a:pathLst>
                <a:path w="3287" h="12348" extrusionOk="0">
                  <a:moveTo>
                    <a:pt x="2798" y="1"/>
                  </a:moveTo>
                  <a:cubicBezTo>
                    <a:pt x="0" y="4227"/>
                    <a:pt x="155" y="8371"/>
                    <a:pt x="1774" y="12347"/>
                  </a:cubicBezTo>
                  <a:cubicBezTo>
                    <a:pt x="2369" y="9966"/>
                    <a:pt x="2619" y="7633"/>
                    <a:pt x="2893" y="5204"/>
                  </a:cubicBezTo>
                  <a:cubicBezTo>
                    <a:pt x="3084" y="3477"/>
                    <a:pt x="3286" y="1668"/>
                    <a:pt x="279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1" name="Google Shape;311;p7"/>
            <p:cNvSpPr/>
            <p:nvPr/>
          </p:nvSpPr>
          <p:spPr>
            <a:xfrm>
              <a:off x="4747300" y="5983000"/>
              <a:ext cx="40525" cy="307800"/>
            </a:xfrm>
            <a:custGeom>
              <a:avLst/>
              <a:gdLst/>
              <a:ahLst/>
              <a:cxnLst/>
              <a:rect l="l" t="t" r="r" b="b"/>
              <a:pathLst>
                <a:path w="1621" h="12312" extrusionOk="0">
                  <a:moveTo>
                    <a:pt x="1620" y="1"/>
                  </a:moveTo>
                  <a:lnTo>
                    <a:pt x="1620" y="1"/>
                  </a:lnTo>
                  <a:cubicBezTo>
                    <a:pt x="906" y="1953"/>
                    <a:pt x="370" y="3989"/>
                    <a:pt x="179" y="6073"/>
                  </a:cubicBezTo>
                  <a:cubicBezTo>
                    <a:pt x="1" y="8180"/>
                    <a:pt x="191" y="10276"/>
                    <a:pt x="560" y="12312"/>
                  </a:cubicBezTo>
                  <a:cubicBezTo>
                    <a:pt x="560" y="10228"/>
                    <a:pt x="441" y="8157"/>
                    <a:pt x="644" y="6121"/>
                  </a:cubicBezTo>
                  <a:cubicBezTo>
                    <a:pt x="810" y="4085"/>
                    <a:pt x="1251" y="2061"/>
                    <a:pt x="162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2" name="Google Shape;312;p7"/>
            <p:cNvSpPr/>
            <p:nvPr/>
          </p:nvSpPr>
          <p:spPr>
            <a:xfrm>
              <a:off x="4627350" y="5900250"/>
              <a:ext cx="103900" cy="301250"/>
            </a:xfrm>
            <a:custGeom>
              <a:avLst/>
              <a:gdLst/>
              <a:ahLst/>
              <a:cxnLst/>
              <a:rect l="l" t="t" r="r" b="b"/>
              <a:pathLst>
                <a:path w="4156" h="12050" extrusionOk="0">
                  <a:moveTo>
                    <a:pt x="3918" y="1"/>
                  </a:moveTo>
                  <a:cubicBezTo>
                    <a:pt x="513" y="3751"/>
                    <a:pt x="1" y="7871"/>
                    <a:pt x="1001" y="12050"/>
                  </a:cubicBezTo>
                  <a:cubicBezTo>
                    <a:pt x="1953" y="9800"/>
                    <a:pt x="2560" y="7526"/>
                    <a:pt x="3203" y="5156"/>
                  </a:cubicBezTo>
                  <a:cubicBezTo>
                    <a:pt x="3668" y="3478"/>
                    <a:pt x="4156" y="1727"/>
                    <a:pt x="391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3" name="Google Shape;313;p7"/>
            <p:cNvSpPr/>
            <p:nvPr/>
          </p:nvSpPr>
          <p:spPr>
            <a:xfrm>
              <a:off x="4650575" y="5900250"/>
              <a:ext cx="74725" cy="299775"/>
            </a:xfrm>
            <a:custGeom>
              <a:avLst/>
              <a:gdLst/>
              <a:ahLst/>
              <a:cxnLst/>
              <a:rect l="l" t="t" r="r" b="b"/>
              <a:pathLst>
                <a:path w="2989" h="11991" extrusionOk="0">
                  <a:moveTo>
                    <a:pt x="2989" y="1"/>
                  </a:moveTo>
                  <a:cubicBezTo>
                    <a:pt x="1977" y="1811"/>
                    <a:pt x="1143" y="3751"/>
                    <a:pt x="619" y="5775"/>
                  </a:cubicBezTo>
                  <a:cubicBezTo>
                    <a:pt x="119" y="7811"/>
                    <a:pt x="0" y="9907"/>
                    <a:pt x="36" y="11990"/>
                  </a:cubicBezTo>
                  <a:cubicBezTo>
                    <a:pt x="357" y="9943"/>
                    <a:pt x="560" y="7883"/>
                    <a:pt x="1072" y="5894"/>
                  </a:cubicBezTo>
                  <a:cubicBezTo>
                    <a:pt x="1560" y="3894"/>
                    <a:pt x="2310" y="1965"/>
                    <a:pt x="2989"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4" name="Google Shape;314;p7"/>
            <p:cNvSpPr/>
            <p:nvPr/>
          </p:nvSpPr>
          <p:spPr>
            <a:xfrm>
              <a:off x="4565450" y="5756500"/>
              <a:ext cx="136925" cy="279525"/>
            </a:xfrm>
            <a:custGeom>
              <a:avLst/>
              <a:gdLst/>
              <a:ahLst/>
              <a:cxnLst/>
              <a:rect l="l" t="t" r="r" b="b"/>
              <a:pathLst>
                <a:path w="5477" h="11181" extrusionOk="0">
                  <a:moveTo>
                    <a:pt x="5477" y="0"/>
                  </a:moveTo>
                  <a:lnTo>
                    <a:pt x="5477" y="0"/>
                  </a:lnTo>
                  <a:cubicBezTo>
                    <a:pt x="1345" y="2953"/>
                    <a:pt x="0" y="6894"/>
                    <a:pt x="95" y="11180"/>
                  </a:cubicBezTo>
                  <a:cubicBezTo>
                    <a:pt x="1500" y="9168"/>
                    <a:pt x="2572" y="7072"/>
                    <a:pt x="3703" y="4894"/>
                  </a:cubicBezTo>
                  <a:cubicBezTo>
                    <a:pt x="4489" y="3346"/>
                    <a:pt x="5334" y="1727"/>
                    <a:pt x="547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5" name="Google Shape;315;p7"/>
            <p:cNvSpPr/>
            <p:nvPr/>
          </p:nvSpPr>
          <p:spPr>
            <a:xfrm>
              <a:off x="4567525" y="5756500"/>
              <a:ext cx="134275" cy="278025"/>
            </a:xfrm>
            <a:custGeom>
              <a:avLst/>
              <a:gdLst/>
              <a:ahLst/>
              <a:cxnLst/>
              <a:rect l="l" t="t" r="r" b="b"/>
              <a:pathLst>
                <a:path w="5371" h="11121" extrusionOk="0">
                  <a:moveTo>
                    <a:pt x="5370" y="0"/>
                  </a:moveTo>
                  <a:lnTo>
                    <a:pt x="5370" y="0"/>
                  </a:lnTo>
                  <a:cubicBezTo>
                    <a:pt x="4013" y="1560"/>
                    <a:pt x="2798" y="3274"/>
                    <a:pt x="1858" y="5156"/>
                  </a:cubicBezTo>
                  <a:cubicBezTo>
                    <a:pt x="953" y="7061"/>
                    <a:pt x="393" y="9085"/>
                    <a:pt x="0" y="11121"/>
                  </a:cubicBezTo>
                  <a:cubicBezTo>
                    <a:pt x="727" y="9168"/>
                    <a:pt x="1370" y="7203"/>
                    <a:pt x="2275" y="5358"/>
                  </a:cubicBezTo>
                  <a:cubicBezTo>
                    <a:pt x="3167" y="3513"/>
                    <a:pt x="4299" y="1786"/>
                    <a:pt x="53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6" name="Google Shape;316;p7"/>
            <p:cNvSpPr/>
            <p:nvPr/>
          </p:nvSpPr>
          <p:spPr>
            <a:xfrm>
              <a:off x="4535075" y="5601125"/>
              <a:ext cx="136950" cy="279225"/>
            </a:xfrm>
            <a:custGeom>
              <a:avLst/>
              <a:gdLst/>
              <a:ahLst/>
              <a:cxnLst/>
              <a:rect l="l" t="t" r="r" b="b"/>
              <a:pathLst>
                <a:path w="5478" h="11169" extrusionOk="0">
                  <a:moveTo>
                    <a:pt x="5478" y="0"/>
                  </a:moveTo>
                  <a:lnTo>
                    <a:pt x="5478" y="0"/>
                  </a:lnTo>
                  <a:cubicBezTo>
                    <a:pt x="1358" y="2941"/>
                    <a:pt x="1" y="6882"/>
                    <a:pt x="108" y="11168"/>
                  </a:cubicBezTo>
                  <a:cubicBezTo>
                    <a:pt x="1513" y="9168"/>
                    <a:pt x="2596" y="7061"/>
                    <a:pt x="3703" y="4894"/>
                  </a:cubicBezTo>
                  <a:cubicBezTo>
                    <a:pt x="4501" y="3346"/>
                    <a:pt x="5347" y="1727"/>
                    <a:pt x="547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7" name="Google Shape;317;p7"/>
            <p:cNvSpPr/>
            <p:nvPr/>
          </p:nvSpPr>
          <p:spPr>
            <a:xfrm>
              <a:off x="4537750" y="5601125"/>
              <a:ext cx="134275" cy="277725"/>
            </a:xfrm>
            <a:custGeom>
              <a:avLst/>
              <a:gdLst/>
              <a:ahLst/>
              <a:cxnLst/>
              <a:rect l="l" t="t" r="r" b="b"/>
              <a:pathLst>
                <a:path w="5371" h="11109" extrusionOk="0">
                  <a:moveTo>
                    <a:pt x="5371" y="0"/>
                  </a:moveTo>
                  <a:lnTo>
                    <a:pt x="5371" y="0"/>
                  </a:lnTo>
                  <a:cubicBezTo>
                    <a:pt x="4001" y="1560"/>
                    <a:pt x="2787" y="3274"/>
                    <a:pt x="1858" y="5144"/>
                  </a:cubicBezTo>
                  <a:cubicBezTo>
                    <a:pt x="953" y="7049"/>
                    <a:pt x="394" y="9073"/>
                    <a:pt x="1" y="11109"/>
                  </a:cubicBezTo>
                  <a:cubicBezTo>
                    <a:pt x="727" y="9168"/>
                    <a:pt x="1370" y="7203"/>
                    <a:pt x="2275" y="5358"/>
                  </a:cubicBezTo>
                  <a:cubicBezTo>
                    <a:pt x="3168" y="3501"/>
                    <a:pt x="4299" y="1786"/>
                    <a:pt x="5371"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8" name="Google Shape;318;p7"/>
            <p:cNvSpPr/>
            <p:nvPr/>
          </p:nvSpPr>
          <p:spPr>
            <a:xfrm>
              <a:off x="4345475" y="5636525"/>
              <a:ext cx="192000" cy="243525"/>
            </a:xfrm>
            <a:custGeom>
              <a:avLst/>
              <a:gdLst/>
              <a:ahLst/>
              <a:cxnLst/>
              <a:rect l="l" t="t" r="r" b="b"/>
              <a:pathLst>
                <a:path w="7680" h="9741" extrusionOk="0">
                  <a:moveTo>
                    <a:pt x="0" y="1"/>
                  </a:moveTo>
                  <a:cubicBezTo>
                    <a:pt x="500" y="1668"/>
                    <a:pt x="1679" y="3073"/>
                    <a:pt x="2798" y="4394"/>
                  </a:cubicBezTo>
                  <a:cubicBezTo>
                    <a:pt x="4358" y="6287"/>
                    <a:pt x="5858" y="8109"/>
                    <a:pt x="7680" y="9740"/>
                  </a:cubicBezTo>
                  <a:cubicBezTo>
                    <a:pt x="6846" y="5525"/>
                    <a:pt x="4668" y="1989"/>
                    <a:pt x="0"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19" name="Google Shape;319;p7"/>
            <p:cNvSpPr/>
            <p:nvPr/>
          </p:nvSpPr>
          <p:spPr>
            <a:xfrm>
              <a:off x="4345475" y="5636825"/>
              <a:ext cx="192000" cy="242025"/>
            </a:xfrm>
            <a:custGeom>
              <a:avLst/>
              <a:gdLst/>
              <a:ahLst/>
              <a:cxnLst/>
              <a:rect l="l" t="t" r="r" b="b"/>
              <a:pathLst>
                <a:path w="7680" h="9681" extrusionOk="0">
                  <a:moveTo>
                    <a:pt x="0" y="1"/>
                  </a:moveTo>
                  <a:lnTo>
                    <a:pt x="0" y="1"/>
                  </a:lnTo>
                  <a:cubicBezTo>
                    <a:pt x="1429" y="1501"/>
                    <a:pt x="2917" y="2942"/>
                    <a:pt x="4191" y="4561"/>
                  </a:cubicBezTo>
                  <a:cubicBezTo>
                    <a:pt x="5489" y="6156"/>
                    <a:pt x="6537" y="7942"/>
                    <a:pt x="7680" y="9681"/>
                  </a:cubicBezTo>
                  <a:cubicBezTo>
                    <a:pt x="6846" y="7764"/>
                    <a:pt x="5858" y="5918"/>
                    <a:pt x="4549" y="4263"/>
                  </a:cubicBezTo>
                  <a:cubicBezTo>
                    <a:pt x="3239" y="2632"/>
                    <a:pt x="1679" y="1227"/>
                    <a:pt x="0"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0" name="Google Shape;320;p7"/>
            <p:cNvSpPr/>
            <p:nvPr/>
          </p:nvSpPr>
          <p:spPr>
            <a:xfrm>
              <a:off x="4326425" y="5838650"/>
              <a:ext cx="239625" cy="197075"/>
            </a:xfrm>
            <a:custGeom>
              <a:avLst/>
              <a:gdLst/>
              <a:ahLst/>
              <a:cxnLst/>
              <a:rect l="l" t="t" r="r" b="b"/>
              <a:pathLst>
                <a:path w="9585" h="7883" extrusionOk="0">
                  <a:moveTo>
                    <a:pt x="0" y="0"/>
                  </a:moveTo>
                  <a:cubicBezTo>
                    <a:pt x="846" y="1524"/>
                    <a:pt x="2310" y="2643"/>
                    <a:pt x="3679" y="3691"/>
                  </a:cubicBezTo>
                  <a:cubicBezTo>
                    <a:pt x="5608" y="5215"/>
                    <a:pt x="7477" y="6656"/>
                    <a:pt x="9585" y="7882"/>
                  </a:cubicBezTo>
                  <a:cubicBezTo>
                    <a:pt x="7858" y="3941"/>
                    <a:pt x="4989" y="941"/>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1" name="Google Shape;321;p7"/>
            <p:cNvSpPr/>
            <p:nvPr/>
          </p:nvSpPr>
          <p:spPr>
            <a:xfrm>
              <a:off x="4326425" y="5839250"/>
              <a:ext cx="239625" cy="195275"/>
            </a:xfrm>
            <a:custGeom>
              <a:avLst/>
              <a:gdLst/>
              <a:ahLst/>
              <a:cxnLst/>
              <a:rect l="l" t="t" r="r" b="b"/>
              <a:pathLst>
                <a:path w="9585" h="7811" extrusionOk="0">
                  <a:moveTo>
                    <a:pt x="0" y="0"/>
                  </a:moveTo>
                  <a:lnTo>
                    <a:pt x="0" y="0"/>
                  </a:lnTo>
                  <a:cubicBezTo>
                    <a:pt x="1727" y="1155"/>
                    <a:pt x="3489" y="2238"/>
                    <a:pt x="5084" y="3548"/>
                  </a:cubicBezTo>
                  <a:cubicBezTo>
                    <a:pt x="6680" y="4834"/>
                    <a:pt x="8097" y="6346"/>
                    <a:pt x="9585" y="7811"/>
                  </a:cubicBezTo>
                  <a:cubicBezTo>
                    <a:pt x="8359" y="6132"/>
                    <a:pt x="7013" y="4524"/>
                    <a:pt x="5370" y="3191"/>
                  </a:cubicBezTo>
                  <a:cubicBezTo>
                    <a:pt x="3727" y="1881"/>
                    <a:pt x="1905" y="845"/>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2" name="Google Shape;322;p7"/>
            <p:cNvSpPr/>
            <p:nvPr/>
          </p:nvSpPr>
          <p:spPr>
            <a:xfrm>
              <a:off x="4371375" y="6076050"/>
              <a:ext cx="281000" cy="132600"/>
            </a:xfrm>
            <a:custGeom>
              <a:avLst/>
              <a:gdLst/>
              <a:ahLst/>
              <a:cxnLst/>
              <a:rect l="l" t="t" r="r" b="b"/>
              <a:pathLst>
                <a:path w="11240" h="5304" extrusionOk="0">
                  <a:moveTo>
                    <a:pt x="934" y="0"/>
                  </a:moveTo>
                  <a:cubicBezTo>
                    <a:pt x="628" y="0"/>
                    <a:pt x="317" y="10"/>
                    <a:pt x="0" y="29"/>
                  </a:cubicBezTo>
                  <a:cubicBezTo>
                    <a:pt x="1191" y="1291"/>
                    <a:pt x="2882" y="2006"/>
                    <a:pt x="4465" y="2708"/>
                  </a:cubicBezTo>
                  <a:cubicBezTo>
                    <a:pt x="6715" y="3696"/>
                    <a:pt x="8882" y="4649"/>
                    <a:pt x="11240" y="5304"/>
                  </a:cubicBezTo>
                  <a:cubicBezTo>
                    <a:pt x="8773" y="2134"/>
                    <a:pt x="5501" y="0"/>
                    <a:pt x="93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3" name="Google Shape;323;p7"/>
            <p:cNvSpPr/>
            <p:nvPr/>
          </p:nvSpPr>
          <p:spPr>
            <a:xfrm>
              <a:off x="4371975" y="6077375"/>
              <a:ext cx="279800" cy="130100"/>
            </a:xfrm>
            <a:custGeom>
              <a:avLst/>
              <a:gdLst/>
              <a:ahLst/>
              <a:cxnLst/>
              <a:rect l="l" t="t" r="r" b="b"/>
              <a:pathLst>
                <a:path w="11192" h="5204" extrusionOk="0">
                  <a:moveTo>
                    <a:pt x="0" y="0"/>
                  </a:moveTo>
                  <a:lnTo>
                    <a:pt x="0" y="0"/>
                  </a:lnTo>
                  <a:cubicBezTo>
                    <a:pt x="1941" y="691"/>
                    <a:pt x="3929" y="1322"/>
                    <a:pt x="5786" y="2179"/>
                  </a:cubicBezTo>
                  <a:cubicBezTo>
                    <a:pt x="7644" y="3036"/>
                    <a:pt x="9382" y="4167"/>
                    <a:pt x="11192" y="5203"/>
                  </a:cubicBezTo>
                  <a:cubicBezTo>
                    <a:pt x="9608" y="3870"/>
                    <a:pt x="7882" y="2655"/>
                    <a:pt x="5977" y="1762"/>
                  </a:cubicBezTo>
                  <a:cubicBezTo>
                    <a:pt x="4072" y="905"/>
                    <a:pt x="2048" y="357"/>
                    <a:pt x="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4" name="Google Shape;324;p7"/>
            <p:cNvSpPr/>
            <p:nvPr/>
          </p:nvSpPr>
          <p:spPr>
            <a:xfrm>
              <a:off x="4455300" y="6235750"/>
              <a:ext cx="308100" cy="61750"/>
            </a:xfrm>
            <a:custGeom>
              <a:avLst/>
              <a:gdLst/>
              <a:ahLst/>
              <a:cxnLst/>
              <a:rect l="l" t="t" r="r" b="b"/>
              <a:pathLst>
                <a:path w="12324" h="2470" extrusionOk="0">
                  <a:moveTo>
                    <a:pt x="4924" y="0"/>
                  </a:moveTo>
                  <a:cubicBezTo>
                    <a:pt x="3362" y="0"/>
                    <a:pt x="1724" y="317"/>
                    <a:pt x="1" y="1023"/>
                  </a:cubicBezTo>
                  <a:cubicBezTo>
                    <a:pt x="1525" y="1833"/>
                    <a:pt x="3358" y="1976"/>
                    <a:pt x="5085" y="2142"/>
                  </a:cubicBezTo>
                  <a:cubicBezTo>
                    <a:pt x="6989" y="2310"/>
                    <a:pt x="8843" y="2470"/>
                    <a:pt x="10725" y="2470"/>
                  </a:cubicBezTo>
                  <a:cubicBezTo>
                    <a:pt x="11255" y="2470"/>
                    <a:pt x="11787" y="2457"/>
                    <a:pt x="12324" y="2428"/>
                  </a:cubicBezTo>
                  <a:cubicBezTo>
                    <a:pt x="10053" y="932"/>
                    <a:pt x="7601" y="0"/>
                    <a:pt x="49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5" name="Google Shape;325;p7"/>
            <p:cNvSpPr/>
            <p:nvPr/>
          </p:nvSpPr>
          <p:spPr>
            <a:xfrm>
              <a:off x="4455300" y="6253050"/>
              <a:ext cx="306925" cy="42525"/>
            </a:xfrm>
            <a:custGeom>
              <a:avLst/>
              <a:gdLst/>
              <a:ahLst/>
              <a:cxnLst/>
              <a:rect l="l" t="t" r="r" b="b"/>
              <a:pathLst>
                <a:path w="12277" h="1701" extrusionOk="0">
                  <a:moveTo>
                    <a:pt x="4017" y="0"/>
                  </a:moveTo>
                  <a:cubicBezTo>
                    <a:pt x="2669" y="0"/>
                    <a:pt x="1325" y="123"/>
                    <a:pt x="1" y="331"/>
                  </a:cubicBezTo>
                  <a:cubicBezTo>
                    <a:pt x="2084" y="379"/>
                    <a:pt x="4144" y="331"/>
                    <a:pt x="6192" y="569"/>
                  </a:cubicBezTo>
                  <a:cubicBezTo>
                    <a:pt x="8228" y="784"/>
                    <a:pt x="10240" y="1284"/>
                    <a:pt x="12276" y="1700"/>
                  </a:cubicBezTo>
                  <a:cubicBezTo>
                    <a:pt x="10335" y="950"/>
                    <a:pt x="8335" y="331"/>
                    <a:pt x="6228" y="117"/>
                  </a:cubicBezTo>
                  <a:cubicBezTo>
                    <a:pt x="5491" y="37"/>
                    <a:pt x="4753" y="0"/>
                    <a:pt x="4017"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6" name="Google Shape;326;p7"/>
            <p:cNvSpPr/>
            <p:nvPr/>
          </p:nvSpPr>
          <p:spPr>
            <a:xfrm>
              <a:off x="4569000" y="6326350"/>
              <a:ext cx="307800" cy="67950"/>
            </a:xfrm>
            <a:custGeom>
              <a:avLst/>
              <a:gdLst/>
              <a:ahLst/>
              <a:cxnLst/>
              <a:rect l="l" t="t" r="r" b="b"/>
              <a:pathLst>
                <a:path w="12312" h="2718" extrusionOk="0">
                  <a:moveTo>
                    <a:pt x="7336" y="0"/>
                  </a:moveTo>
                  <a:cubicBezTo>
                    <a:pt x="4897" y="0"/>
                    <a:pt x="2438" y="734"/>
                    <a:pt x="1" y="2507"/>
                  </a:cubicBezTo>
                  <a:cubicBezTo>
                    <a:pt x="615" y="2659"/>
                    <a:pt x="1248" y="2718"/>
                    <a:pt x="1888" y="2718"/>
                  </a:cubicBezTo>
                  <a:cubicBezTo>
                    <a:pt x="2998" y="2718"/>
                    <a:pt x="4128" y="2542"/>
                    <a:pt x="5216" y="2376"/>
                  </a:cubicBezTo>
                  <a:cubicBezTo>
                    <a:pt x="7633" y="1983"/>
                    <a:pt x="9955" y="1626"/>
                    <a:pt x="12312" y="935"/>
                  </a:cubicBezTo>
                  <a:cubicBezTo>
                    <a:pt x="10671" y="345"/>
                    <a:pt x="9008" y="0"/>
                    <a:pt x="733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7" name="Google Shape;327;p7"/>
            <p:cNvSpPr/>
            <p:nvPr/>
          </p:nvSpPr>
          <p:spPr>
            <a:xfrm>
              <a:off x="4569000" y="6342000"/>
              <a:ext cx="306625" cy="46725"/>
            </a:xfrm>
            <a:custGeom>
              <a:avLst/>
              <a:gdLst/>
              <a:ahLst/>
              <a:cxnLst/>
              <a:rect l="l" t="t" r="r" b="b"/>
              <a:pathLst>
                <a:path w="12265" h="1869" extrusionOk="0">
                  <a:moveTo>
                    <a:pt x="8570" y="0"/>
                  </a:moveTo>
                  <a:cubicBezTo>
                    <a:pt x="7717" y="0"/>
                    <a:pt x="6864" y="48"/>
                    <a:pt x="6014" y="155"/>
                  </a:cubicBezTo>
                  <a:cubicBezTo>
                    <a:pt x="3930" y="452"/>
                    <a:pt x="1918" y="1059"/>
                    <a:pt x="1" y="1869"/>
                  </a:cubicBezTo>
                  <a:cubicBezTo>
                    <a:pt x="2037" y="1405"/>
                    <a:pt x="4037" y="881"/>
                    <a:pt x="6073" y="607"/>
                  </a:cubicBezTo>
                  <a:cubicBezTo>
                    <a:pt x="8109" y="321"/>
                    <a:pt x="10181" y="345"/>
                    <a:pt x="12264" y="262"/>
                  </a:cubicBezTo>
                  <a:cubicBezTo>
                    <a:pt x="11039" y="100"/>
                    <a:pt x="9805" y="0"/>
                    <a:pt x="8570"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8" name="Google Shape;328;p7"/>
            <p:cNvSpPr/>
            <p:nvPr/>
          </p:nvSpPr>
          <p:spPr>
            <a:xfrm>
              <a:off x="4663375" y="6401875"/>
              <a:ext cx="307800" cy="68025"/>
            </a:xfrm>
            <a:custGeom>
              <a:avLst/>
              <a:gdLst/>
              <a:ahLst/>
              <a:cxnLst/>
              <a:rect l="l" t="t" r="r" b="b"/>
              <a:pathLst>
                <a:path w="12312" h="2721" extrusionOk="0">
                  <a:moveTo>
                    <a:pt x="7356" y="1"/>
                  </a:moveTo>
                  <a:cubicBezTo>
                    <a:pt x="4914" y="1"/>
                    <a:pt x="2449" y="734"/>
                    <a:pt x="0" y="2510"/>
                  </a:cubicBezTo>
                  <a:cubicBezTo>
                    <a:pt x="616" y="2662"/>
                    <a:pt x="1247" y="2720"/>
                    <a:pt x="1883" y="2720"/>
                  </a:cubicBezTo>
                  <a:cubicBezTo>
                    <a:pt x="2996" y="2720"/>
                    <a:pt x="4125" y="2541"/>
                    <a:pt x="5215" y="2367"/>
                  </a:cubicBezTo>
                  <a:cubicBezTo>
                    <a:pt x="7644" y="1986"/>
                    <a:pt x="9966" y="1629"/>
                    <a:pt x="12311" y="927"/>
                  </a:cubicBezTo>
                  <a:cubicBezTo>
                    <a:pt x="10679" y="342"/>
                    <a:pt x="9023" y="1"/>
                    <a:pt x="735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29" name="Google Shape;329;p7"/>
            <p:cNvSpPr/>
            <p:nvPr/>
          </p:nvSpPr>
          <p:spPr>
            <a:xfrm>
              <a:off x="4663675" y="6417475"/>
              <a:ext cx="306600" cy="46875"/>
            </a:xfrm>
            <a:custGeom>
              <a:avLst/>
              <a:gdLst/>
              <a:ahLst/>
              <a:cxnLst/>
              <a:rect l="l" t="t" r="r" b="b"/>
              <a:pathLst>
                <a:path w="12264" h="1875" extrusionOk="0">
                  <a:moveTo>
                    <a:pt x="8552" y="0"/>
                  </a:moveTo>
                  <a:cubicBezTo>
                    <a:pt x="7705" y="0"/>
                    <a:pt x="6858" y="49"/>
                    <a:pt x="6013" y="160"/>
                  </a:cubicBezTo>
                  <a:cubicBezTo>
                    <a:pt x="3929" y="457"/>
                    <a:pt x="1917" y="1065"/>
                    <a:pt x="0" y="1874"/>
                  </a:cubicBezTo>
                  <a:cubicBezTo>
                    <a:pt x="2036" y="1422"/>
                    <a:pt x="4024" y="886"/>
                    <a:pt x="6072" y="600"/>
                  </a:cubicBezTo>
                  <a:cubicBezTo>
                    <a:pt x="8108" y="326"/>
                    <a:pt x="10180" y="350"/>
                    <a:pt x="12264" y="267"/>
                  </a:cubicBezTo>
                  <a:cubicBezTo>
                    <a:pt x="11032" y="104"/>
                    <a:pt x="9793" y="0"/>
                    <a:pt x="855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0" name="Google Shape;330;p7"/>
            <p:cNvSpPr/>
            <p:nvPr/>
          </p:nvSpPr>
          <p:spPr>
            <a:xfrm>
              <a:off x="4517225" y="5583250"/>
              <a:ext cx="553350" cy="981100"/>
            </a:xfrm>
            <a:custGeom>
              <a:avLst/>
              <a:gdLst/>
              <a:ahLst/>
              <a:cxnLst/>
              <a:rect l="l" t="t" r="r" b="b"/>
              <a:pathLst>
                <a:path w="22134" h="39244" extrusionOk="0">
                  <a:moveTo>
                    <a:pt x="226" y="1"/>
                  </a:moveTo>
                  <a:cubicBezTo>
                    <a:pt x="107" y="1"/>
                    <a:pt x="0" y="96"/>
                    <a:pt x="0" y="227"/>
                  </a:cubicBezTo>
                  <a:cubicBezTo>
                    <a:pt x="48" y="3549"/>
                    <a:pt x="96" y="6978"/>
                    <a:pt x="369" y="10323"/>
                  </a:cubicBezTo>
                  <a:cubicBezTo>
                    <a:pt x="596" y="13074"/>
                    <a:pt x="1036" y="16669"/>
                    <a:pt x="2370" y="20063"/>
                  </a:cubicBezTo>
                  <a:cubicBezTo>
                    <a:pt x="3310" y="22444"/>
                    <a:pt x="5108" y="25730"/>
                    <a:pt x="8382" y="27897"/>
                  </a:cubicBezTo>
                  <a:cubicBezTo>
                    <a:pt x="9466" y="28635"/>
                    <a:pt x="10656" y="29183"/>
                    <a:pt x="11823" y="29719"/>
                  </a:cubicBezTo>
                  <a:cubicBezTo>
                    <a:pt x="12657" y="30124"/>
                    <a:pt x="13538" y="30516"/>
                    <a:pt x="14347" y="30981"/>
                  </a:cubicBezTo>
                  <a:cubicBezTo>
                    <a:pt x="17598" y="32814"/>
                    <a:pt x="20181" y="35696"/>
                    <a:pt x="21658" y="39113"/>
                  </a:cubicBezTo>
                  <a:cubicBezTo>
                    <a:pt x="21693" y="39196"/>
                    <a:pt x="21777" y="39244"/>
                    <a:pt x="21872" y="39244"/>
                  </a:cubicBezTo>
                  <a:cubicBezTo>
                    <a:pt x="21896" y="39244"/>
                    <a:pt x="21932" y="39232"/>
                    <a:pt x="21967" y="39220"/>
                  </a:cubicBezTo>
                  <a:cubicBezTo>
                    <a:pt x="22086" y="39184"/>
                    <a:pt x="22134" y="39041"/>
                    <a:pt x="22086" y="38922"/>
                  </a:cubicBezTo>
                  <a:cubicBezTo>
                    <a:pt x="20574" y="35434"/>
                    <a:pt x="17907" y="32469"/>
                    <a:pt x="14585" y="30576"/>
                  </a:cubicBezTo>
                  <a:cubicBezTo>
                    <a:pt x="13752" y="30100"/>
                    <a:pt x="12859" y="29707"/>
                    <a:pt x="12014" y="29302"/>
                  </a:cubicBezTo>
                  <a:cubicBezTo>
                    <a:pt x="10883" y="28766"/>
                    <a:pt x="9692" y="28219"/>
                    <a:pt x="8632" y="27516"/>
                  </a:cubicBezTo>
                  <a:cubicBezTo>
                    <a:pt x="5453" y="25421"/>
                    <a:pt x="3691" y="22194"/>
                    <a:pt x="2786" y="19884"/>
                  </a:cubicBezTo>
                  <a:cubicBezTo>
                    <a:pt x="1477" y="16539"/>
                    <a:pt x="1048" y="12990"/>
                    <a:pt x="822" y="10276"/>
                  </a:cubicBezTo>
                  <a:cubicBezTo>
                    <a:pt x="560" y="6930"/>
                    <a:pt x="488" y="3525"/>
                    <a:pt x="453" y="215"/>
                  </a:cubicBezTo>
                  <a:cubicBezTo>
                    <a:pt x="453" y="96"/>
                    <a:pt x="346" y="1"/>
                    <a:pt x="226"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31" name="Google Shape;331;p7"/>
          <p:cNvSpPr/>
          <p:nvPr/>
        </p:nvSpPr>
        <p:spPr>
          <a:xfrm rot="8099118">
            <a:off x="11096733" y="1426482"/>
            <a:ext cx="215084" cy="456044"/>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3"/>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grpSp>
        <p:nvGrpSpPr>
          <p:cNvPr id="332" name="Google Shape;332;p7"/>
          <p:cNvGrpSpPr/>
          <p:nvPr/>
        </p:nvGrpSpPr>
        <p:grpSpPr>
          <a:xfrm rot="-4122382">
            <a:off x="10956615" y="-739128"/>
            <a:ext cx="1262349" cy="2300800"/>
            <a:chOff x="-214625" y="3943775"/>
            <a:chExt cx="458725" cy="836125"/>
          </a:xfrm>
        </p:grpSpPr>
        <p:sp>
          <p:nvSpPr>
            <p:cNvPr id="333" name="Google Shape;333;p7"/>
            <p:cNvSpPr/>
            <p:nvPr/>
          </p:nvSpPr>
          <p:spPr>
            <a:xfrm>
              <a:off x="-114025" y="3943775"/>
              <a:ext cx="195000" cy="50187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4" name="Google Shape;334;p7"/>
            <p:cNvSpPr/>
            <p:nvPr/>
          </p:nvSpPr>
          <p:spPr>
            <a:xfrm>
              <a:off x="64875" y="4296800"/>
              <a:ext cx="179225" cy="327425"/>
            </a:xfrm>
            <a:custGeom>
              <a:avLst/>
              <a:gdLst/>
              <a:ahLst/>
              <a:cxnLst/>
              <a:rect l="l" t="t" r="r" b="b"/>
              <a:pathLst>
                <a:path w="7169" h="13097" extrusionOk="0">
                  <a:moveTo>
                    <a:pt x="6787" y="0"/>
                  </a:moveTo>
                  <a:cubicBezTo>
                    <a:pt x="5692" y="2536"/>
                    <a:pt x="2810" y="3798"/>
                    <a:pt x="1322" y="6120"/>
                  </a:cubicBezTo>
                  <a:cubicBezTo>
                    <a:pt x="1" y="8192"/>
                    <a:pt x="12" y="11049"/>
                    <a:pt x="1358" y="13097"/>
                  </a:cubicBezTo>
                  <a:cubicBezTo>
                    <a:pt x="1703" y="12502"/>
                    <a:pt x="2287" y="12109"/>
                    <a:pt x="2846" y="11704"/>
                  </a:cubicBezTo>
                  <a:cubicBezTo>
                    <a:pt x="4680" y="10406"/>
                    <a:pt x="6299" y="8632"/>
                    <a:pt x="6751" y="6429"/>
                  </a:cubicBezTo>
                  <a:cubicBezTo>
                    <a:pt x="7168" y="4429"/>
                    <a:pt x="6561" y="2048"/>
                    <a:pt x="6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5" name="Google Shape;335;p7"/>
            <p:cNvSpPr/>
            <p:nvPr/>
          </p:nvSpPr>
          <p:spPr>
            <a:xfrm>
              <a:off x="-214625" y="4372100"/>
              <a:ext cx="233975" cy="263550"/>
            </a:xfrm>
            <a:custGeom>
              <a:avLst/>
              <a:gdLst/>
              <a:ahLst/>
              <a:cxnLst/>
              <a:rect l="l" t="t" r="r" b="b"/>
              <a:pathLst>
                <a:path w="9359" h="10542" extrusionOk="0">
                  <a:moveTo>
                    <a:pt x="1" y="0"/>
                  </a:moveTo>
                  <a:lnTo>
                    <a:pt x="1" y="0"/>
                  </a:lnTo>
                  <a:cubicBezTo>
                    <a:pt x="382" y="2548"/>
                    <a:pt x="810" y="5168"/>
                    <a:pt x="2168" y="7346"/>
                  </a:cubicBezTo>
                  <a:cubicBezTo>
                    <a:pt x="2620" y="8049"/>
                    <a:pt x="3156" y="8704"/>
                    <a:pt x="3846" y="9132"/>
                  </a:cubicBezTo>
                  <a:cubicBezTo>
                    <a:pt x="4596" y="9585"/>
                    <a:pt x="5477" y="9775"/>
                    <a:pt x="6323" y="9954"/>
                  </a:cubicBezTo>
                  <a:cubicBezTo>
                    <a:pt x="7024" y="10104"/>
                    <a:pt x="8138" y="10541"/>
                    <a:pt x="8942" y="10541"/>
                  </a:cubicBezTo>
                  <a:cubicBezTo>
                    <a:pt x="9094" y="10541"/>
                    <a:pt x="9234" y="10526"/>
                    <a:pt x="9359" y="10490"/>
                  </a:cubicBezTo>
                  <a:cubicBezTo>
                    <a:pt x="8180" y="8204"/>
                    <a:pt x="7037" y="5465"/>
                    <a:pt x="5299" y="3525"/>
                  </a:cubicBezTo>
                  <a:cubicBezTo>
                    <a:pt x="3870" y="1929"/>
                    <a:pt x="1906" y="95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6" name="Google Shape;336;p7"/>
            <p:cNvSpPr/>
            <p:nvPr/>
          </p:nvSpPr>
          <p:spPr>
            <a:xfrm>
              <a:off x="-32750" y="3943775"/>
              <a:ext cx="219700" cy="836125"/>
            </a:xfrm>
            <a:custGeom>
              <a:avLst/>
              <a:gdLst/>
              <a:ahLst/>
              <a:cxnLst/>
              <a:rect l="l" t="t" r="r" b="b"/>
              <a:pathLst>
                <a:path w="8788" h="33445" extrusionOk="0">
                  <a:moveTo>
                    <a:pt x="1072" y="0"/>
                  </a:moveTo>
                  <a:cubicBezTo>
                    <a:pt x="858" y="1489"/>
                    <a:pt x="679" y="2965"/>
                    <a:pt x="536" y="4453"/>
                  </a:cubicBezTo>
                  <a:cubicBezTo>
                    <a:pt x="369" y="5941"/>
                    <a:pt x="250" y="7430"/>
                    <a:pt x="167" y="8918"/>
                  </a:cubicBezTo>
                  <a:cubicBezTo>
                    <a:pt x="0" y="11906"/>
                    <a:pt x="60" y="14907"/>
                    <a:pt x="524" y="17883"/>
                  </a:cubicBezTo>
                  <a:cubicBezTo>
                    <a:pt x="1012" y="20848"/>
                    <a:pt x="1870" y="23765"/>
                    <a:pt x="3227" y="26444"/>
                  </a:cubicBezTo>
                  <a:cubicBezTo>
                    <a:pt x="3917" y="27789"/>
                    <a:pt x="4703" y="29063"/>
                    <a:pt x="5620" y="30254"/>
                  </a:cubicBezTo>
                  <a:cubicBezTo>
                    <a:pt x="6561" y="31433"/>
                    <a:pt x="7608" y="32516"/>
                    <a:pt x="8787" y="33445"/>
                  </a:cubicBezTo>
                  <a:cubicBezTo>
                    <a:pt x="7668" y="32445"/>
                    <a:pt x="6668" y="31326"/>
                    <a:pt x="5811" y="30123"/>
                  </a:cubicBezTo>
                  <a:cubicBezTo>
                    <a:pt x="4930" y="28920"/>
                    <a:pt x="4179" y="27635"/>
                    <a:pt x="3536" y="26301"/>
                  </a:cubicBezTo>
                  <a:cubicBezTo>
                    <a:pt x="2274" y="23622"/>
                    <a:pt x="1417" y="20753"/>
                    <a:pt x="965" y="17812"/>
                  </a:cubicBezTo>
                  <a:cubicBezTo>
                    <a:pt x="477" y="14883"/>
                    <a:pt x="417" y="11906"/>
                    <a:pt x="512" y="8930"/>
                  </a:cubicBezTo>
                  <a:cubicBezTo>
                    <a:pt x="548" y="7442"/>
                    <a:pt x="643" y="5953"/>
                    <a:pt x="739" y="4465"/>
                  </a:cubicBezTo>
                  <a:lnTo>
                    <a:pt x="10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7" name="Google Shape;337;p7"/>
            <p:cNvSpPr/>
            <p:nvPr/>
          </p:nvSpPr>
          <p:spPr>
            <a:xfrm>
              <a:off x="-214625" y="4297375"/>
              <a:ext cx="450675" cy="395925"/>
            </a:xfrm>
            <a:custGeom>
              <a:avLst/>
              <a:gdLst/>
              <a:ahLst/>
              <a:cxnLst/>
              <a:rect l="l" t="t" r="r" b="b"/>
              <a:pathLst>
                <a:path w="18027" h="15837" extrusionOk="0">
                  <a:moveTo>
                    <a:pt x="17979" y="1"/>
                  </a:moveTo>
                  <a:lnTo>
                    <a:pt x="17979" y="1"/>
                  </a:lnTo>
                  <a:cubicBezTo>
                    <a:pt x="17920" y="1394"/>
                    <a:pt x="17431" y="2704"/>
                    <a:pt x="16812" y="3930"/>
                  </a:cubicBezTo>
                  <a:cubicBezTo>
                    <a:pt x="16217" y="5144"/>
                    <a:pt x="15443" y="6287"/>
                    <a:pt x="14669" y="7442"/>
                  </a:cubicBezTo>
                  <a:cubicBezTo>
                    <a:pt x="13895" y="8585"/>
                    <a:pt x="13169" y="9788"/>
                    <a:pt x="12693" y="11109"/>
                  </a:cubicBezTo>
                  <a:cubicBezTo>
                    <a:pt x="12276" y="12275"/>
                    <a:pt x="12087" y="13514"/>
                    <a:pt x="12134" y="14746"/>
                  </a:cubicBezTo>
                  <a:lnTo>
                    <a:pt x="12134" y="14746"/>
                  </a:lnTo>
                  <a:cubicBezTo>
                    <a:pt x="11083" y="13910"/>
                    <a:pt x="9889" y="13326"/>
                    <a:pt x="8752" y="12705"/>
                  </a:cubicBezTo>
                  <a:cubicBezTo>
                    <a:pt x="8097" y="12348"/>
                    <a:pt x="7466" y="11979"/>
                    <a:pt x="6871" y="11562"/>
                  </a:cubicBezTo>
                  <a:cubicBezTo>
                    <a:pt x="6275" y="11145"/>
                    <a:pt x="5739" y="10633"/>
                    <a:pt x="5239" y="10121"/>
                  </a:cubicBezTo>
                  <a:cubicBezTo>
                    <a:pt x="4227" y="9062"/>
                    <a:pt x="3358" y="7835"/>
                    <a:pt x="2537" y="6621"/>
                  </a:cubicBezTo>
                  <a:cubicBezTo>
                    <a:pt x="1703" y="5394"/>
                    <a:pt x="905" y="4132"/>
                    <a:pt x="1" y="2977"/>
                  </a:cubicBezTo>
                  <a:lnTo>
                    <a:pt x="1" y="2977"/>
                  </a:lnTo>
                  <a:cubicBezTo>
                    <a:pt x="834" y="4204"/>
                    <a:pt x="1572" y="5490"/>
                    <a:pt x="2382" y="6764"/>
                  </a:cubicBezTo>
                  <a:cubicBezTo>
                    <a:pt x="3168" y="8014"/>
                    <a:pt x="3989" y="9264"/>
                    <a:pt x="5001" y="10383"/>
                  </a:cubicBezTo>
                  <a:cubicBezTo>
                    <a:pt x="5501" y="10931"/>
                    <a:pt x="6061" y="11455"/>
                    <a:pt x="6668" y="11907"/>
                  </a:cubicBezTo>
                  <a:cubicBezTo>
                    <a:pt x="7275" y="12348"/>
                    <a:pt x="7918" y="12741"/>
                    <a:pt x="8573" y="13098"/>
                  </a:cubicBezTo>
                  <a:cubicBezTo>
                    <a:pt x="9883" y="13812"/>
                    <a:pt x="11192" y="14491"/>
                    <a:pt x="12276" y="15443"/>
                  </a:cubicBezTo>
                  <a:lnTo>
                    <a:pt x="12705" y="15836"/>
                  </a:lnTo>
                  <a:lnTo>
                    <a:pt x="12645" y="15253"/>
                  </a:lnTo>
                  <a:cubicBezTo>
                    <a:pt x="12502" y="13907"/>
                    <a:pt x="12645" y="12538"/>
                    <a:pt x="13097" y="11264"/>
                  </a:cubicBezTo>
                  <a:cubicBezTo>
                    <a:pt x="13538" y="9978"/>
                    <a:pt x="14252" y="8811"/>
                    <a:pt x="14967" y="7633"/>
                  </a:cubicBezTo>
                  <a:cubicBezTo>
                    <a:pt x="15693" y="6454"/>
                    <a:pt x="16455" y="5275"/>
                    <a:pt x="17027" y="4013"/>
                  </a:cubicBezTo>
                  <a:cubicBezTo>
                    <a:pt x="17574" y="2751"/>
                    <a:pt x="18027" y="1382"/>
                    <a:pt x="179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8" name="Google Shape;338;p7"/>
            <p:cNvSpPr/>
            <p:nvPr/>
          </p:nvSpPr>
          <p:spPr>
            <a:xfrm>
              <a:off x="-67875" y="4054800"/>
              <a:ext cx="89325" cy="96750"/>
            </a:xfrm>
            <a:custGeom>
              <a:avLst/>
              <a:gdLst/>
              <a:ahLst/>
              <a:cxnLst/>
              <a:rect l="l" t="t" r="r" b="b"/>
              <a:pathLst>
                <a:path w="3573" h="3870" extrusionOk="0">
                  <a:moveTo>
                    <a:pt x="0" y="0"/>
                  </a:moveTo>
                  <a:lnTo>
                    <a:pt x="0" y="0"/>
                  </a:lnTo>
                  <a:cubicBezTo>
                    <a:pt x="84" y="655"/>
                    <a:pt x="274" y="1286"/>
                    <a:pt x="512" y="1905"/>
                  </a:cubicBezTo>
                  <a:cubicBezTo>
                    <a:pt x="774" y="2513"/>
                    <a:pt x="1096" y="3096"/>
                    <a:pt x="1477" y="3644"/>
                  </a:cubicBezTo>
                  <a:lnTo>
                    <a:pt x="1632" y="3870"/>
                  </a:lnTo>
                  <a:lnTo>
                    <a:pt x="1822" y="3691"/>
                  </a:lnTo>
                  <a:cubicBezTo>
                    <a:pt x="2227" y="3298"/>
                    <a:pt x="2560" y="2870"/>
                    <a:pt x="2858" y="2405"/>
                  </a:cubicBezTo>
                  <a:cubicBezTo>
                    <a:pt x="3013" y="2179"/>
                    <a:pt x="3144" y="1929"/>
                    <a:pt x="3263" y="1691"/>
                  </a:cubicBezTo>
                  <a:cubicBezTo>
                    <a:pt x="3382" y="1441"/>
                    <a:pt x="3501" y="1191"/>
                    <a:pt x="3572" y="929"/>
                  </a:cubicBezTo>
                  <a:lnTo>
                    <a:pt x="3572" y="929"/>
                  </a:lnTo>
                  <a:lnTo>
                    <a:pt x="3096" y="1584"/>
                  </a:lnTo>
                  <a:lnTo>
                    <a:pt x="3096" y="1584"/>
                  </a:lnTo>
                  <a:cubicBezTo>
                    <a:pt x="2953" y="1798"/>
                    <a:pt x="2775" y="2001"/>
                    <a:pt x="2608" y="2215"/>
                  </a:cubicBezTo>
                  <a:cubicBezTo>
                    <a:pt x="2323" y="2549"/>
                    <a:pt x="2030" y="2867"/>
                    <a:pt x="1722" y="3169"/>
                  </a:cubicBezTo>
                  <a:lnTo>
                    <a:pt x="1722" y="3169"/>
                  </a:lnTo>
                  <a:cubicBezTo>
                    <a:pt x="1417" y="2702"/>
                    <a:pt x="1126" y="2220"/>
                    <a:pt x="870" y="1739"/>
                  </a:cubicBezTo>
                  <a:cubicBezTo>
                    <a:pt x="572" y="1167"/>
                    <a:pt x="286" y="596"/>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39" name="Google Shape;339;p7"/>
            <p:cNvSpPr/>
            <p:nvPr/>
          </p:nvSpPr>
          <p:spPr>
            <a:xfrm>
              <a:off x="-90800" y="4143200"/>
              <a:ext cx="138150" cy="133375"/>
            </a:xfrm>
            <a:custGeom>
              <a:avLst/>
              <a:gdLst/>
              <a:ahLst/>
              <a:cxnLst/>
              <a:rect l="l" t="t" r="r" b="b"/>
              <a:pathLst>
                <a:path w="5526" h="5335" extrusionOk="0">
                  <a:moveTo>
                    <a:pt x="1" y="0"/>
                  </a:moveTo>
                  <a:cubicBezTo>
                    <a:pt x="132" y="453"/>
                    <a:pt x="310" y="882"/>
                    <a:pt x="489" y="1310"/>
                  </a:cubicBezTo>
                  <a:cubicBezTo>
                    <a:pt x="667" y="1739"/>
                    <a:pt x="846" y="2179"/>
                    <a:pt x="1060" y="2596"/>
                  </a:cubicBezTo>
                  <a:cubicBezTo>
                    <a:pt x="1453" y="3441"/>
                    <a:pt x="1918" y="4275"/>
                    <a:pt x="2406" y="5061"/>
                  </a:cubicBezTo>
                  <a:lnTo>
                    <a:pt x="2572" y="5334"/>
                  </a:lnTo>
                  <a:lnTo>
                    <a:pt x="2763" y="5096"/>
                  </a:lnTo>
                  <a:cubicBezTo>
                    <a:pt x="3322" y="4418"/>
                    <a:pt x="3858" y="3715"/>
                    <a:pt x="4311" y="2989"/>
                  </a:cubicBezTo>
                  <a:cubicBezTo>
                    <a:pt x="4549" y="2620"/>
                    <a:pt x="4763" y="2251"/>
                    <a:pt x="4966" y="1858"/>
                  </a:cubicBezTo>
                  <a:cubicBezTo>
                    <a:pt x="5168" y="1477"/>
                    <a:pt x="5358" y="1084"/>
                    <a:pt x="5525" y="679"/>
                  </a:cubicBezTo>
                  <a:lnTo>
                    <a:pt x="5525" y="679"/>
                  </a:lnTo>
                  <a:cubicBezTo>
                    <a:pt x="5287" y="1048"/>
                    <a:pt x="5049" y="1417"/>
                    <a:pt x="4787" y="1763"/>
                  </a:cubicBezTo>
                  <a:cubicBezTo>
                    <a:pt x="4537" y="2120"/>
                    <a:pt x="4287" y="2453"/>
                    <a:pt x="4037" y="2798"/>
                  </a:cubicBezTo>
                  <a:cubicBezTo>
                    <a:pt x="3578" y="3403"/>
                    <a:pt x="3110" y="3990"/>
                    <a:pt x="2633" y="4566"/>
                  </a:cubicBezTo>
                  <a:lnTo>
                    <a:pt x="2633" y="4566"/>
                  </a:lnTo>
                  <a:cubicBezTo>
                    <a:pt x="2202" y="3867"/>
                    <a:pt x="1781" y="3159"/>
                    <a:pt x="1370" y="2441"/>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0" name="Google Shape;340;p7"/>
            <p:cNvSpPr/>
            <p:nvPr/>
          </p:nvSpPr>
          <p:spPr>
            <a:xfrm>
              <a:off x="-80675" y="4247375"/>
              <a:ext cx="136350" cy="111050"/>
            </a:xfrm>
            <a:custGeom>
              <a:avLst/>
              <a:gdLst/>
              <a:ahLst/>
              <a:cxnLst/>
              <a:rect l="l" t="t" r="r" b="b"/>
              <a:pathLst>
                <a:path w="5454" h="4442" extrusionOk="0">
                  <a:moveTo>
                    <a:pt x="5453" y="1"/>
                  </a:moveTo>
                  <a:lnTo>
                    <a:pt x="5453" y="1"/>
                  </a:lnTo>
                  <a:cubicBezTo>
                    <a:pt x="4942" y="691"/>
                    <a:pt x="4430" y="1358"/>
                    <a:pt x="3894" y="2013"/>
                  </a:cubicBezTo>
                  <a:cubicBezTo>
                    <a:pt x="3632" y="2358"/>
                    <a:pt x="3358" y="2668"/>
                    <a:pt x="3096" y="2989"/>
                  </a:cubicBezTo>
                  <a:lnTo>
                    <a:pt x="2449" y="3758"/>
                  </a:lnTo>
                  <a:lnTo>
                    <a:pt x="2449" y="3758"/>
                  </a:lnTo>
                  <a:lnTo>
                    <a:pt x="1310" y="2382"/>
                  </a:lnTo>
                  <a:cubicBezTo>
                    <a:pt x="870" y="1858"/>
                    <a:pt x="441" y="1322"/>
                    <a:pt x="0" y="810"/>
                  </a:cubicBezTo>
                  <a:lnTo>
                    <a:pt x="0" y="810"/>
                  </a:lnTo>
                  <a:cubicBezTo>
                    <a:pt x="298" y="1429"/>
                    <a:pt x="655" y="2013"/>
                    <a:pt x="1036" y="2572"/>
                  </a:cubicBezTo>
                  <a:cubicBezTo>
                    <a:pt x="1405" y="3156"/>
                    <a:pt x="1822" y="3703"/>
                    <a:pt x="2263" y="4239"/>
                  </a:cubicBezTo>
                  <a:lnTo>
                    <a:pt x="2417" y="4442"/>
                  </a:lnTo>
                  <a:lnTo>
                    <a:pt x="2596" y="4239"/>
                  </a:lnTo>
                  <a:cubicBezTo>
                    <a:pt x="2894" y="3930"/>
                    <a:pt x="3167" y="3584"/>
                    <a:pt x="3429" y="3263"/>
                  </a:cubicBezTo>
                  <a:cubicBezTo>
                    <a:pt x="3703" y="2930"/>
                    <a:pt x="3953" y="2596"/>
                    <a:pt x="4191" y="2239"/>
                  </a:cubicBezTo>
                  <a:cubicBezTo>
                    <a:pt x="4680" y="1525"/>
                    <a:pt x="5120" y="786"/>
                    <a:pt x="54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1" name="Google Shape;341;p7"/>
            <p:cNvSpPr/>
            <p:nvPr/>
          </p:nvSpPr>
          <p:spPr>
            <a:xfrm>
              <a:off x="164900" y="4391450"/>
              <a:ext cx="61025" cy="77100"/>
            </a:xfrm>
            <a:custGeom>
              <a:avLst/>
              <a:gdLst/>
              <a:ahLst/>
              <a:cxnLst/>
              <a:rect l="l" t="t" r="r" b="b"/>
              <a:pathLst>
                <a:path w="2441" h="3084" extrusionOk="0">
                  <a:moveTo>
                    <a:pt x="631" y="0"/>
                  </a:moveTo>
                  <a:lnTo>
                    <a:pt x="631" y="0"/>
                  </a:lnTo>
                  <a:cubicBezTo>
                    <a:pt x="441" y="441"/>
                    <a:pt x="310" y="893"/>
                    <a:pt x="191" y="1358"/>
                  </a:cubicBezTo>
                  <a:cubicBezTo>
                    <a:pt x="95" y="1810"/>
                    <a:pt x="36" y="2274"/>
                    <a:pt x="12" y="2751"/>
                  </a:cubicBezTo>
                  <a:lnTo>
                    <a:pt x="0" y="3084"/>
                  </a:lnTo>
                  <a:lnTo>
                    <a:pt x="0" y="3084"/>
                  </a:lnTo>
                  <a:lnTo>
                    <a:pt x="310" y="2989"/>
                  </a:lnTo>
                  <a:cubicBezTo>
                    <a:pt x="691" y="2870"/>
                    <a:pt x="1084" y="2739"/>
                    <a:pt x="1441" y="2548"/>
                  </a:cubicBezTo>
                  <a:cubicBezTo>
                    <a:pt x="1798" y="2346"/>
                    <a:pt x="2143" y="2120"/>
                    <a:pt x="2441" y="1846"/>
                  </a:cubicBezTo>
                  <a:lnTo>
                    <a:pt x="2441" y="1846"/>
                  </a:lnTo>
                  <a:cubicBezTo>
                    <a:pt x="2048" y="1989"/>
                    <a:pt x="1679" y="2108"/>
                    <a:pt x="1310" y="2227"/>
                  </a:cubicBezTo>
                  <a:lnTo>
                    <a:pt x="502" y="2465"/>
                  </a:lnTo>
                  <a:lnTo>
                    <a:pt x="502" y="2465"/>
                  </a:lnTo>
                  <a:cubicBezTo>
                    <a:pt x="528" y="2112"/>
                    <a:pt x="553" y="1761"/>
                    <a:pt x="572" y="1417"/>
                  </a:cubicBezTo>
                  <a:cubicBezTo>
                    <a:pt x="607" y="941"/>
                    <a:pt x="631" y="476"/>
                    <a:pt x="6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2" name="Google Shape;342;p7"/>
            <p:cNvSpPr/>
            <p:nvPr/>
          </p:nvSpPr>
          <p:spPr>
            <a:xfrm>
              <a:off x="119050" y="4444725"/>
              <a:ext cx="83075" cy="98250"/>
            </a:xfrm>
            <a:custGeom>
              <a:avLst/>
              <a:gdLst/>
              <a:ahLst/>
              <a:cxnLst/>
              <a:rect l="l" t="t" r="r" b="b"/>
              <a:pathLst>
                <a:path w="3323" h="3930" extrusionOk="0">
                  <a:moveTo>
                    <a:pt x="239" y="0"/>
                  </a:moveTo>
                  <a:cubicBezTo>
                    <a:pt x="108" y="596"/>
                    <a:pt x="48" y="1203"/>
                    <a:pt x="36" y="1810"/>
                  </a:cubicBezTo>
                  <a:cubicBezTo>
                    <a:pt x="1" y="2417"/>
                    <a:pt x="36" y="3013"/>
                    <a:pt x="96" y="3632"/>
                  </a:cubicBezTo>
                  <a:lnTo>
                    <a:pt x="120" y="3930"/>
                  </a:lnTo>
                  <a:lnTo>
                    <a:pt x="405" y="3822"/>
                  </a:lnTo>
                  <a:cubicBezTo>
                    <a:pt x="941" y="3632"/>
                    <a:pt x="1453" y="3394"/>
                    <a:pt x="1953" y="3108"/>
                  </a:cubicBezTo>
                  <a:cubicBezTo>
                    <a:pt x="2441" y="2822"/>
                    <a:pt x="2906" y="2477"/>
                    <a:pt x="3322" y="2096"/>
                  </a:cubicBezTo>
                  <a:lnTo>
                    <a:pt x="3322" y="2096"/>
                  </a:lnTo>
                  <a:cubicBezTo>
                    <a:pt x="2798" y="2346"/>
                    <a:pt x="2287" y="2572"/>
                    <a:pt x="1786" y="2798"/>
                  </a:cubicBezTo>
                  <a:cubicBezTo>
                    <a:pt x="1367" y="2964"/>
                    <a:pt x="947" y="3138"/>
                    <a:pt x="521" y="3294"/>
                  </a:cubicBezTo>
                  <a:lnTo>
                    <a:pt x="521" y="3294"/>
                  </a:lnTo>
                  <a:cubicBezTo>
                    <a:pt x="477" y="2795"/>
                    <a:pt x="445" y="2297"/>
                    <a:pt x="405" y="1798"/>
                  </a:cubicBezTo>
                  <a:cubicBezTo>
                    <a:pt x="358" y="1203"/>
                    <a:pt x="310" y="608"/>
                    <a:pt x="2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3" name="Google Shape;343;p7"/>
            <p:cNvSpPr/>
            <p:nvPr/>
          </p:nvSpPr>
          <p:spPr>
            <a:xfrm>
              <a:off x="-177425" y="4447700"/>
              <a:ext cx="64625" cy="80700"/>
            </a:xfrm>
            <a:custGeom>
              <a:avLst/>
              <a:gdLst/>
              <a:ahLst/>
              <a:cxnLst/>
              <a:rect l="l" t="t" r="r" b="b"/>
              <a:pathLst>
                <a:path w="2585" h="3228" extrusionOk="0">
                  <a:moveTo>
                    <a:pt x="2204" y="1"/>
                  </a:moveTo>
                  <a:lnTo>
                    <a:pt x="2168" y="1405"/>
                  </a:lnTo>
                  <a:cubicBezTo>
                    <a:pt x="2159" y="1730"/>
                    <a:pt x="2151" y="2056"/>
                    <a:pt x="2135" y="2381"/>
                  </a:cubicBezTo>
                  <a:lnTo>
                    <a:pt x="2135" y="2381"/>
                  </a:lnTo>
                  <a:cubicBezTo>
                    <a:pt x="1857" y="2192"/>
                    <a:pt x="1569" y="2007"/>
                    <a:pt x="1275" y="1822"/>
                  </a:cubicBezTo>
                  <a:cubicBezTo>
                    <a:pt x="858" y="1572"/>
                    <a:pt x="441" y="1334"/>
                    <a:pt x="1" y="1144"/>
                  </a:cubicBezTo>
                  <a:lnTo>
                    <a:pt x="1" y="1144"/>
                  </a:lnTo>
                  <a:cubicBezTo>
                    <a:pt x="322" y="1501"/>
                    <a:pt x="691" y="1810"/>
                    <a:pt x="1049" y="2108"/>
                  </a:cubicBezTo>
                  <a:cubicBezTo>
                    <a:pt x="1430" y="2406"/>
                    <a:pt x="1811" y="2691"/>
                    <a:pt x="2204" y="2977"/>
                  </a:cubicBezTo>
                  <a:lnTo>
                    <a:pt x="2561" y="3227"/>
                  </a:lnTo>
                  <a:lnTo>
                    <a:pt x="2573" y="2810"/>
                  </a:lnTo>
                  <a:cubicBezTo>
                    <a:pt x="2585" y="2334"/>
                    <a:pt x="2585" y="1858"/>
                    <a:pt x="2525" y="1382"/>
                  </a:cubicBezTo>
                  <a:cubicBezTo>
                    <a:pt x="2477" y="917"/>
                    <a:pt x="2382" y="441"/>
                    <a:pt x="22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4" name="Google Shape;344;p7"/>
            <p:cNvSpPr/>
            <p:nvPr/>
          </p:nvSpPr>
          <p:spPr>
            <a:xfrm>
              <a:off x="-128300" y="4497700"/>
              <a:ext cx="77700" cy="93200"/>
            </a:xfrm>
            <a:custGeom>
              <a:avLst/>
              <a:gdLst/>
              <a:ahLst/>
              <a:cxnLst/>
              <a:rect l="l" t="t" r="r" b="b"/>
              <a:pathLst>
                <a:path w="3108" h="3728" extrusionOk="0">
                  <a:moveTo>
                    <a:pt x="2263" y="1"/>
                  </a:moveTo>
                  <a:lnTo>
                    <a:pt x="2263" y="1"/>
                  </a:lnTo>
                  <a:cubicBezTo>
                    <a:pt x="2346" y="572"/>
                    <a:pt x="2417" y="1132"/>
                    <a:pt x="2501" y="1703"/>
                  </a:cubicBezTo>
                  <a:cubicBezTo>
                    <a:pt x="2548" y="2141"/>
                    <a:pt x="2596" y="2594"/>
                    <a:pt x="2625" y="3045"/>
                  </a:cubicBezTo>
                  <a:lnTo>
                    <a:pt x="2625" y="3045"/>
                  </a:lnTo>
                  <a:lnTo>
                    <a:pt x="1489" y="2644"/>
                  </a:lnTo>
                  <a:cubicBezTo>
                    <a:pt x="989" y="2477"/>
                    <a:pt x="500" y="2299"/>
                    <a:pt x="0" y="2144"/>
                  </a:cubicBezTo>
                  <a:lnTo>
                    <a:pt x="0" y="2144"/>
                  </a:lnTo>
                  <a:cubicBezTo>
                    <a:pt x="429" y="2465"/>
                    <a:pt x="870" y="2727"/>
                    <a:pt x="1334" y="2977"/>
                  </a:cubicBezTo>
                  <a:cubicBezTo>
                    <a:pt x="1572" y="3096"/>
                    <a:pt x="1810" y="3204"/>
                    <a:pt x="2048" y="3311"/>
                  </a:cubicBezTo>
                  <a:cubicBezTo>
                    <a:pt x="2286" y="3430"/>
                    <a:pt x="2536" y="3513"/>
                    <a:pt x="2775" y="3608"/>
                  </a:cubicBezTo>
                  <a:lnTo>
                    <a:pt x="3108" y="3727"/>
                  </a:lnTo>
                  <a:lnTo>
                    <a:pt x="3096" y="3370"/>
                  </a:lnTo>
                  <a:cubicBezTo>
                    <a:pt x="3060" y="2787"/>
                    <a:pt x="2989" y="2203"/>
                    <a:pt x="2858" y="1644"/>
                  </a:cubicBezTo>
                  <a:cubicBezTo>
                    <a:pt x="2715" y="1072"/>
                    <a:pt x="2525" y="525"/>
                    <a:pt x="2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5" name="Google Shape;345;p7"/>
          <p:cNvGrpSpPr/>
          <p:nvPr/>
        </p:nvGrpSpPr>
        <p:grpSpPr>
          <a:xfrm rot="2700000">
            <a:off x="34314" y="1476235"/>
            <a:ext cx="447935" cy="1300580"/>
            <a:chOff x="1460575" y="5630575"/>
            <a:chExt cx="645350" cy="1873775"/>
          </a:xfrm>
        </p:grpSpPr>
        <p:sp>
          <p:nvSpPr>
            <p:cNvPr id="346" name="Google Shape;346;p7"/>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47" name="Google Shape;347;p7"/>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48" name="Google Shape;348;p7"/>
          <p:cNvGrpSpPr/>
          <p:nvPr/>
        </p:nvGrpSpPr>
        <p:grpSpPr>
          <a:xfrm rot="-2306939">
            <a:off x="11802822" y="4112912"/>
            <a:ext cx="577041" cy="1675441"/>
            <a:chOff x="1460575" y="5630575"/>
            <a:chExt cx="645350" cy="1873775"/>
          </a:xfrm>
        </p:grpSpPr>
        <p:sp>
          <p:nvSpPr>
            <p:cNvPr id="349" name="Google Shape;349;p7"/>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0" name="Google Shape;350;p7"/>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grpSp>
        <p:nvGrpSpPr>
          <p:cNvPr id="351" name="Google Shape;351;p7"/>
          <p:cNvGrpSpPr/>
          <p:nvPr/>
        </p:nvGrpSpPr>
        <p:grpSpPr>
          <a:xfrm rot="-8100000">
            <a:off x="7780732" y="-523960"/>
            <a:ext cx="1109077" cy="2021375"/>
            <a:chOff x="-214625" y="3943775"/>
            <a:chExt cx="458725" cy="836125"/>
          </a:xfrm>
        </p:grpSpPr>
        <p:sp>
          <p:nvSpPr>
            <p:cNvPr id="352" name="Google Shape;352;p7"/>
            <p:cNvSpPr/>
            <p:nvPr/>
          </p:nvSpPr>
          <p:spPr>
            <a:xfrm>
              <a:off x="-114025" y="3943775"/>
              <a:ext cx="195000" cy="50187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3" name="Google Shape;353;p7"/>
            <p:cNvSpPr/>
            <p:nvPr/>
          </p:nvSpPr>
          <p:spPr>
            <a:xfrm>
              <a:off x="64875" y="4296800"/>
              <a:ext cx="179225" cy="327425"/>
            </a:xfrm>
            <a:custGeom>
              <a:avLst/>
              <a:gdLst/>
              <a:ahLst/>
              <a:cxnLst/>
              <a:rect l="l" t="t" r="r" b="b"/>
              <a:pathLst>
                <a:path w="7169" h="13097" extrusionOk="0">
                  <a:moveTo>
                    <a:pt x="6787" y="0"/>
                  </a:moveTo>
                  <a:cubicBezTo>
                    <a:pt x="5692" y="2536"/>
                    <a:pt x="2810" y="3798"/>
                    <a:pt x="1322" y="6120"/>
                  </a:cubicBezTo>
                  <a:cubicBezTo>
                    <a:pt x="1" y="8192"/>
                    <a:pt x="12" y="11049"/>
                    <a:pt x="1358" y="13097"/>
                  </a:cubicBezTo>
                  <a:cubicBezTo>
                    <a:pt x="1703" y="12502"/>
                    <a:pt x="2287" y="12109"/>
                    <a:pt x="2846" y="11704"/>
                  </a:cubicBezTo>
                  <a:cubicBezTo>
                    <a:pt x="4680" y="10406"/>
                    <a:pt x="6299" y="8632"/>
                    <a:pt x="6751" y="6429"/>
                  </a:cubicBezTo>
                  <a:cubicBezTo>
                    <a:pt x="7168" y="4429"/>
                    <a:pt x="6561" y="2048"/>
                    <a:pt x="6787"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4" name="Google Shape;354;p7"/>
            <p:cNvSpPr/>
            <p:nvPr/>
          </p:nvSpPr>
          <p:spPr>
            <a:xfrm>
              <a:off x="-214625" y="4372100"/>
              <a:ext cx="233975" cy="263550"/>
            </a:xfrm>
            <a:custGeom>
              <a:avLst/>
              <a:gdLst/>
              <a:ahLst/>
              <a:cxnLst/>
              <a:rect l="l" t="t" r="r" b="b"/>
              <a:pathLst>
                <a:path w="9359" h="10542" extrusionOk="0">
                  <a:moveTo>
                    <a:pt x="1" y="0"/>
                  </a:moveTo>
                  <a:lnTo>
                    <a:pt x="1" y="0"/>
                  </a:lnTo>
                  <a:cubicBezTo>
                    <a:pt x="382" y="2548"/>
                    <a:pt x="810" y="5168"/>
                    <a:pt x="2168" y="7346"/>
                  </a:cubicBezTo>
                  <a:cubicBezTo>
                    <a:pt x="2620" y="8049"/>
                    <a:pt x="3156" y="8704"/>
                    <a:pt x="3846" y="9132"/>
                  </a:cubicBezTo>
                  <a:cubicBezTo>
                    <a:pt x="4596" y="9585"/>
                    <a:pt x="5477" y="9775"/>
                    <a:pt x="6323" y="9954"/>
                  </a:cubicBezTo>
                  <a:cubicBezTo>
                    <a:pt x="7024" y="10104"/>
                    <a:pt x="8138" y="10541"/>
                    <a:pt x="8942" y="10541"/>
                  </a:cubicBezTo>
                  <a:cubicBezTo>
                    <a:pt x="9094" y="10541"/>
                    <a:pt x="9234" y="10526"/>
                    <a:pt x="9359" y="10490"/>
                  </a:cubicBezTo>
                  <a:cubicBezTo>
                    <a:pt x="8180" y="8204"/>
                    <a:pt x="7037" y="5465"/>
                    <a:pt x="5299" y="3525"/>
                  </a:cubicBezTo>
                  <a:cubicBezTo>
                    <a:pt x="3870" y="1929"/>
                    <a:pt x="1906" y="953"/>
                    <a:pt x="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5" name="Google Shape;355;p7"/>
            <p:cNvSpPr/>
            <p:nvPr/>
          </p:nvSpPr>
          <p:spPr>
            <a:xfrm>
              <a:off x="-32750" y="3943775"/>
              <a:ext cx="219700" cy="836125"/>
            </a:xfrm>
            <a:custGeom>
              <a:avLst/>
              <a:gdLst/>
              <a:ahLst/>
              <a:cxnLst/>
              <a:rect l="l" t="t" r="r" b="b"/>
              <a:pathLst>
                <a:path w="8788" h="33445" extrusionOk="0">
                  <a:moveTo>
                    <a:pt x="1072" y="0"/>
                  </a:moveTo>
                  <a:cubicBezTo>
                    <a:pt x="858" y="1489"/>
                    <a:pt x="679" y="2965"/>
                    <a:pt x="536" y="4453"/>
                  </a:cubicBezTo>
                  <a:cubicBezTo>
                    <a:pt x="369" y="5941"/>
                    <a:pt x="250" y="7430"/>
                    <a:pt x="167" y="8918"/>
                  </a:cubicBezTo>
                  <a:cubicBezTo>
                    <a:pt x="0" y="11906"/>
                    <a:pt x="60" y="14907"/>
                    <a:pt x="524" y="17883"/>
                  </a:cubicBezTo>
                  <a:cubicBezTo>
                    <a:pt x="1012" y="20848"/>
                    <a:pt x="1870" y="23765"/>
                    <a:pt x="3227" y="26444"/>
                  </a:cubicBezTo>
                  <a:cubicBezTo>
                    <a:pt x="3917" y="27789"/>
                    <a:pt x="4703" y="29063"/>
                    <a:pt x="5620" y="30254"/>
                  </a:cubicBezTo>
                  <a:cubicBezTo>
                    <a:pt x="6561" y="31433"/>
                    <a:pt x="7608" y="32516"/>
                    <a:pt x="8787" y="33445"/>
                  </a:cubicBezTo>
                  <a:cubicBezTo>
                    <a:pt x="7668" y="32445"/>
                    <a:pt x="6668" y="31326"/>
                    <a:pt x="5811" y="30123"/>
                  </a:cubicBezTo>
                  <a:cubicBezTo>
                    <a:pt x="4930" y="28920"/>
                    <a:pt x="4179" y="27635"/>
                    <a:pt x="3536" y="26301"/>
                  </a:cubicBezTo>
                  <a:cubicBezTo>
                    <a:pt x="2274" y="23622"/>
                    <a:pt x="1417" y="20753"/>
                    <a:pt x="965" y="17812"/>
                  </a:cubicBezTo>
                  <a:cubicBezTo>
                    <a:pt x="477" y="14883"/>
                    <a:pt x="417" y="11906"/>
                    <a:pt x="512" y="8930"/>
                  </a:cubicBezTo>
                  <a:cubicBezTo>
                    <a:pt x="548" y="7442"/>
                    <a:pt x="643" y="5953"/>
                    <a:pt x="739" y="4465"/>
                  </a:cubicBezTo>
                  <a:lnTo>
                    <a:pt x="1072"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6" name="Google Shape;356;p7"/>
            <p:cNvSpPr/>
            <p:nvPr/>
          </p:nvSpPr>
          <p:spPr>
            <a:xfrm>
              <a:off x="-214625" y="4297375"/>
              <a:ext cx="450675" cy="395925"/>
            </a:xfrm>
            <a:custGeom>
              <a:avLst/>
              <a:gdLst/>
              <a:ahLst/>
              <a:cxnLst/>
              <a:rect l="l" t="t" r="r" b="b"/>
              <a:pathLst>
                <a:path w="18027" h="15837" extrusionOk="0">
                  <a:moveTo>
                    <a:pt x="17979" y="1"/>
                  </a:moveTo>
                  <a:lnTo>
                    <a:pt x="17979" y="1"/>
                  </a:lnTo>
                  <a:cubicBezTo>
                    <a:pt x="17920" y="1394"/>
                    <a:pt x="17431" y="2704"/>
                    <a:pt x="16812" y="3930"/>
                  </a:cubicBezTo>
                  <a:cubicBezTo>
                    <a:pt x="16217" y="5144"/>
                    <a:pt x="15443" y="6287"/>
                    <a:pt x="14669" y="7442"/>
                  </a:cubicBezTo>
                  <a:cubicBezTo>
                    <a:pt x="13895" y="8585"/>
                    <a:pt x="13169" y="9788"/>
                    <a:pt x="12693" y="11109"/>
                  </a:cubicBezTo>
                  <a:cubicBezTo>
                    <a:pt x="12276" y="12275"/>
                    <a:pt x="12087" y="13514"/>
                    <a:pt x="12134" y="14746"/>
                  </a:cubicBezTo>
                  <a:lnTo>
                    <a:pt x="12134" y="14746"/>
                  </a:lnTo>
                  <a:cubicBezTo>
                    <a:pt x="11083" y="13910"/>
                    <a:pt x="9889" y="13326"/>
                    <a:pt x="8752" y="12705"/>
                  </a:cubicBezTo>
                  <a:cubicBezTo>
                    <a:pt x="8097" y="12348"/>
                    <a:pt x="7466" y="11979"/>
                    <a:pt x="6871" y="11562"/>
                  </a:cubicBezTo>
                  <a:cubicBezTo>
                    <a:pt x="6275" y="11145"/>
                    <a:pt x="5739" y="10633"/>
                    <a:pt x="5239" y="10121"/>
                  </a:cubicBezTo>
                  <a:cubicBezTo>
                    <a:pt x="4227" y="9062"/>
                    <a:pt x="3358" y="7835"/>
                    <a:pt x="2537" y="6621"/>
                  </a:cubicBezTo>
                  <a:cubicBezTo>
                    <a:pt x="1703" y="5394"/>
                    <a:pt x="905" y="4132"/>
                    <a:pt x="1" y="2977"/>
                  </a:cubicBezTo>
                  <a:lnTo>
                    <a:pt x="1" y="2977"/>
                  </a:lnTo>
                  <a:cubicBezTo>
                    <a:pt x="834" y="4204"/>
                    <a:pt x="1572" y="5490"/>
                    <a:pt x="2382" y="6764"/>
                  </a:cubicBezTo>
                  <a:cubicBezTo>
                    <a:pt x="3168" y="8014"/>
                    <a:pt x="3989" y="9264"/>
                    <a:pt x="5001" y="10383"/>
                  </a:cubicBezTo>
                  <a:cubicBezTo>
                    <a:pt x="5501" y="10931"/>
                    <a:pt x="6061" y="11455"/>
                    <a:pt x="6668" y="11907"/>
                  </a:cubicBezTo>
                  <a:cubicBezTo>
                    <a:pt x="7275" y="12348"/>
                    <a:pt x="7918" y="12741"/>
                    <a:pt x="8573" y="13098"/>
                  </a:cubicBezTo>
                  <a:cubicBezTo>
                    <a:pt x="9883" y="13812"/>
                    <a:pt x="11192" y="14491"/>
                    <a:pt x="12276" y="15443"/>
                  </a:cubicBezTo>
                  <a:lnTo>
                    <a:pt x="12705" y="15836"/>
                  </a:lnTo>
                  <a:lnTo>
                    <a:pt x="12645" y="15253"/>
                  </a:lnTo>
                  <a:cubicBezTo>
                    <a:pt x="12502" y="13907"/>
                    <a:pt x="12645" y="12538"/>
                    <a:pt x="13097" y="11264"/>
                  </a:cubicBezTo>
                  <a:cubicBezTo>
                    <a:pt x="13538" y="9978"/>
                    <a:pt x="14252" y="8811"/>
                    <a:pt x="14967" y="7633"/>
                  </a:cubicBezTo>
                  <a:cubicBezTo>
                    <a:pt x="15693" y="6454"/>
                    <a:pt x="16455" y="5275"/>
                    <a:pt x="17027" y="4013"/>
                  </a:cubicBezTo>
                  <a:cubicBezTo>
                    <a:pt x="17574" y="2751"/>
                    <a:pt x="18027" y="1382"/>
                    <a:pt x="17979"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7" name="Google Shape;357;p7"/>
            <p:cNvSpPr/>
            <p:nvPr/>
          </p:nvSpPr>
          <p:spPr>
            <a:xfrm>
              <a:off x="-67875" y="4054800"/>
              <a:ext cx="89325" cy="96750"/>
            </a:xfrm>
            <a:custGeom>
              <a:avLst/>
              <a:gdLst/>
              <a:ahLst/>
              <a:cxnLst/>
              <a:rect l="l" t="t" r="r" b="b"/>
              <a:pathLst>
                <a:path w="3573" h="3870" extrusionOk="0">
                  <a:moveTo>
                    <a:pt x="0" y="0"/>
                  </a:moveTo>
                  <a:lnTo>
                    <a:pt x="0" y="0"/>
                  </a:lnTo>
                  <a:cubicBezTo>
                    <a:pt x="84" y="655"/>
                    <a:pt x="274" y="1286"/>
                    <a:pt x="512" y="1905"/>
                  </a:cubicBezTo>
                  <a:cubicBezTo>
                    <a:pt x="774" y="2513"/>
                    <a:pt x="1096" y="3096"/>
                    <a:pt x="1477" y="3644"/>
                  </a:cubicBezTo>
                  <a:lnTo>
                    <a:pt x="1632" y="3870"/>
                  </a:lnTo>
                  <a:lnTo>
                    <a:pt x="1822" y="3691"/>
                  </a:lnTo>
                  <a:cubicBezTo>
                    <a:pt x="2227" y="3298"/>
                    <a:pt x="2560" y="2870"/>
                    <a:pt x="2858" y="2405"/>
                  </a:cubicBezTo>
                  <a:cubicBezTo>
                    <a:pt x="3013" y="2179"/>
                    <a:pt x="3144" y="1929"/>
                    <a:pt x="3263" y="1691"/>
                  </a:cubicBezTo>
                  <a:cubicBezTo>
                    <a:pt x="3382" y="1441"/>
                    <a:pt x="3501" y="1191"/>
                    <a:pt x="3572" y="929"/>
                  </a:cubicBezTo>
                  <a:lnTo>
                    <a:pt x="3572" y="929"/>
                  </a:lnTo>
                  <a:lnTo>
                    <a:pt x="3096" y="1584"/>
                  </a:lnTo>
                  <a:lnTo>
                    <a:pt x="3096" y="1584"/>
                  </a:lnTo>
                  <a:cubicBezTo>
                    <a:pt x="2953" y="1798"/>
                    <a:pt x="2775" y="2001"/>
                    <a:pt x="2608" y="2215"/>
                  </a:cubicBezTo>
                  <a:cubicBezTo>
                    <a:pt x="2323" y="2549"/>
                    <a:pt x="2030" y="2867"/>
                    <a:pt x="1722" y="3169"/>
                  </a:cubicBezTo>
                  <a:lnTo>
                    <a:pt x="1722" y="3169"/>
                  </a:lnTo>
                  <a:cubicBezTo>
                    <a:pt x="1417" y="2702"/>
                    <a:pt x="1126" y="2220"/>
                    <a:pt x="870" y="1739"/>
                  </a:cubicBezTo>
                  <a:cubicBezTo>
                    <a:pt x="572" y="1167"/>
                    <a:pt x="286" y="596"/>
                    <a:pt x="0"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8" name="Google Shape;358;p7"/>
            <p:cNvSpPr/>
            <p:nvPr/>
          </p:nvSpPr>
          <p:spPr>
            <a:xfrm>
              <a:off x="-90800" y="4143200"/>
              <a:ext cx="138150" cy="133375"/>
            </a:xfrm>
            <a:custGeom>
              <a:avLst/>
              <a:gdLst/>
              <a:ahLst/>
              <a:cxnLst/>
              <a:rect l="l" t="t" r="r" b="b"/>
              <a:pathLst>
                <a:path w="5526" h="5335" extrusionOk="0">
                  <a:moveTo>
                    <a:pt x="1" y="0"/>
                  </a:moveTo>
                  <a:cubicBezTo>
                    <a:pt x="132" y="453"/>
                    <a:pt x="310" y="882"/>
                    <a:pt x="489" y="1310"/>
                  </a:cubicBezTo>
                  <a:cubicBezTo>
                    <a:pt x="667" y="1739"/>
                    <a:pt x="846" y="2179"/>
                    <a:pt x="1060" y="2596"/>
                  </a:cubicBezTo>
                  <a:cubicBezTo>
                    <a:pt x="1453" y="3441"/>
                    <a:pt x="1918" y="4275"/>
                    <a:pt x="2406" y="5061"/>
                  </a:cubicBezTo>
                  <a:lnTo>
                    <a:pt x="2572" y="5334"/>
                  </a:lnTo>
                  <a:lnTo>
                    <a:pt x="2763" y="5096"/>
                  </a:lnTo>
                  <a:cubicBezTo>
                    <a:pt x="3322" y="4418"/>
                    <a:pt x="3858" y="3715"/>
                    <a:pt x="4311" y="2989"/>
                  </a:cubicBezTo>
                  <a:cubicBezTo>
                    <a:pt x="4549" y="2620"/>
                    <a:pt x="4763" y="2251"/>
                    <a:pt x="4966" y="1858"/>
                  </a:cubicBezTo>
                  <a:cubicBezTo>
                    <a:pt x="5168" y="1477"/>
                    <a:pt x="5358" y="1084"/>
                    <a:pt x="5525" y="679"/>
                  </a:cubicBezTo>
                  <a:lnTo>
                    <a:pt x="5525" y="679"/>
                  </a:lnTo>
                  <a:cubicBezTo>
                    <a:pt x="5287" y="1048"/>
                    <a:pt x="5049" y="1417"/>
                    <a:pt x="4787" y="1763"/>
                  </a:cubicBezTo>
                  <a:cubicBezTo>
                    <a:pt x="4537" y="2120"/>
                    <a:pt x="4287" y="2453"/>
                    <a:pt x="4037" y="2798"/>
                  </a:cubicBezTo>
                  <a:cubicBezTo>
                    <a:pt x="3578" y="3403"/>
                    <a:pt x="3110" y="3990"/>
                    <a:pt x="2633" y="4566"/>
                  </a:cubicBezTo>
                  <a:lnTo>
                    <a:pt x="2633" y="4566"/>
                  </a:lnTo>
                  <a:cubicBezTo>
                    <a:pt x="2202" y="3867"/>
                    <a:pt x="1781" y="3159"/>
                    <a:pt x="1370" y="2441"/>
                  </a:cubicBezTo>
                  <a:lnTo>
                    <a:pt x="1"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59" name="Google Shape;359;p7"/>
            <p:cNvSpPr/>
            <p:nvPr/>
          </p:nvSpPr>
          <p:spPr>
            <a:xfrm>
              <a:off x="-80675" y="4247375"/>
              <a:ext cx="136350" cy="111050"/>
            </a:xfrm>
            <a:custGeom>
              <a:avLst/>
              <a:gdLst/>
              <a:ahLst/>
              <a:cxnLst/>
              <a:rect l="l" t="t" r="r" b="b"/>
              <a:pathLst>
                <a:path w="5454" h="4442" extrusionOk="0">
                  <a:moveTo>
                    <a:pt x="5453" y="1"/>
                  </a:moveTo>
                  <a:lnTo>
                    <a:pt x="5453" y="1"/>
                  </a:lnTo>
                  <a:cubicBezTo>
                    <a:pt x="4942" y="691"/>
                    <a:pt x="4430" y="1358"/>
                    <a:pt x="3894" y="2013"/>
                  </a:cubicBezTo>
                  <a:cubicBezTo>
                    <a:pt x="3632" y="2358"/>
                    <a:pt x="3358" y="2668"/>
                    <a:pt x="3096" y="2989"/>
                  </a:cubicBezTo>
                  <a:lnTo>
                    <a:pt x="2449" y="3758"/>
                  </a:lnTo>
                  <a:lnTo>
                    <a:pt x="2449" y="3758"/>
                  </a:lnTo>
                  <a:lnTo>
                    <a:pt x="1310" y="2382"/>
                  </a:lnTo>
                  <a:cubicBezTo>
                    <a:pt x="870" y="1858"/>
                    <a:pt x="441" y="1322"/>
                    <a:pt x="0" y="810"/>
                  </a:cubicBezTo>
                  <a:lnTo>
                    <a:pt x="0" y="810"/>
                  </a:lnTo>
                  <a:cubicBezTo>
                    <a:pt x="298" y="1429"/>
                    <a:pt x="655" y="2013"/>
                    <a:pt x="1036" y="2572"/>
                  </a:cubicBezTo>
                  <a:cubicBezTo>
                    <a:pt x="1405" y="3156"/>
                    <a:pt x="1822" y="3703"/>
                    <a:pt x="2263" y="4239"/>
                  </a:cubicBezTo>
                  <a:lnTo>
                    <a:pt x="2417" y="4442"/>
                  </a:lnTo>
                  <a:lnTo>
                    <a:pt x="2596" y="4239"/>
                  </a:lnTo>
                  <a:cubicBezTo>
                    <a:pt x="2894" y="3930"/>
                    <a:pt x="3167" y="3584"/>
                    <a:pt x="3429" y="3263"/>
                  </a:cubicBezTo>
                  <a:cubicBezTo>
                    <a:pt x="3703" y="2930"/>
                    <a:pt x="3953" y="2596"/>
                    <a:pt x="4191" y="2239"/>
                  </a:cubicBezTo>
                  <a:cubicBezTo>
                    <a:pt x="4680" y="1525"/>
                    <a:pt x="5120" y="786"/>
                    <a:pt x="545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0" name="Google Shape;360;p7"/>
            <p:cNvSpPr/>
            <p:nvPr/>
          </p:nvSpPr>
          <p:spPr>
            <a:xfrm>
              <a:off x="164900" y="4391450"/>
              <a:ext cx="61025" cy="77100"/>
            </a:xfrm>
            <a:custGeom>
              <a:avLst/>
              <a:gdLst/>
              <a:ahLst/>
              <a:cxnLst/>
              <a:rect l="l" t="t" r="r" b="b"/>
              <a:pathLst>
                <a:path w="2441" h="3084" extrusionOk="0">
                  <a:moveTo>
                    <a:pt x="631" y="0"/>
                  </a:moveTo>
                  <a:lnTo>
                    <a:pt x="631" y="0"/>
                  </a:lnTo>
                  <a:cubicBezTo>
                    <a:pt x="441" y="441"/>
                    <a:pt x="310" y="893"/>
                    <a:pt x="191" y="1358"/>
                  </a:cubicBezTo>
                  <a:cubicBezTo>
                    <a:pt x="95" y="1810"/>
                    <a:pt x="36" y="2274"/>
                    <a:pt x="12" y="2751"/>
                  </a:cubicBezTo>
                  <a:lnTo>
                    <a:pt x="0" y="3084"/>
                  </a:lnTo>
                  <a:lnTo>
                    <a:pt x="0" y="3084"/>
                  </a:lnTo>
                  <a:lnTo>
                    <a:pt x="310" y="2989"/>
                  </a:lnTo>
                  <a:cubicBezTo>
                    <a:pt x="691" y="2870"/>
                    <a:pt x="1084" y="2739"/>
                    <a:pt x="1441" y="2548"/>
                  </a:cubicBezTo>
                  <a:cubicBezTo>
                    <a:pt x="1798" y="2346"/>
                    <a:pt x="2143" y="2120"/>
                    <a:pt x="2441" y="1846"/>
                  </a:cubicBezTo>
                  <a:lnTo>
                    <a:pt x="2441" y="1846"/>
                  </a:lnTo>
                  <a:cubicBezTo>
                    <a:pt x="2048" y="1989"/>
                    <a:pt x="1679" y="2108"/>
                    <a:pt x="1310" y="2227"/>
                  </a:cubicBezTo>
                  <a:lnTo>
                    <a:pt x="502" y="2465"/>
                  </a:lnTo>
                  <a:lnTo>
                    <a:pt x="502" y="2465"/>
                  </a:lnTo>
                  <a:cubicBezTo>
                    <a:pt x="528" y="2112"/>
                    <a:pt x="553" y="1761"/>
                    <a:pt x="572" y="1417"/>
                  </a:cubicBezTo>
                  <a:cubicBezTo>
                    <a:pt x="607" y="941"/>
                    <a:pt x="631" y="476"/>
                    <a:pt x="63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1" name="Google Shape;361;p7"/>
            <p:cNvSpPr/>
            <p:nvPr/>
          </p:nvSpPr>
          <p:spPr>
            <a:xfrm>
              <a:off x="119050" y="4444725"/>
              <a:ext cx="83075" cy="98250"/>
            </a:xfrm>
            <a:custGeom>
              <a:avLst/>
              <a:gdLst/>
              <a:ahLst/>
              <a:cxnLst/>
              <a:rect l="l" t="t" r="r" b="b"/>
              <a:pathLst>
                <a:path w="3323" h="3930" extrusionOk="0">
                  <a:moveTo>
                    <a:pt x="239" y="0"/>
                  </a:moveTo>
                  <a:cubicBezTo>
                    <a:pt x="108" y="596"/>
                    <a:pt x="48" y="1203"/>
                    <a:pt x="36" y="1810"/>
                  </a:cubicBezTo>
                  <a:cubicBezTo>
                    <a:pt x="1" y="2417"/>
                    <a:pt x="36" y="3013"/>
                    <a:pt x="96" y="3632"/>
                  </a:cubicBezTo>
                  <a:lnTo>
                    <a:pt x="120" y="3930"/>
                  </a:lnTo>
                  <a:lnTo>
                    <a:pt x="405" y="3822"/>
                  </a:lnTo>
                  <a:cubicBezTo>
                    <a:pt x="941" y="3632"/>
                    <a:pt x="1453" y="3394"/>
                    <a:pt x="1953" y="3108"/>
                  </a:cubicBezTo>
                  <a:cubicBezTo>
                    <a:pt x="2441" y="2822"/>
                    <a:pt x="2906" y="2477"/>
                    <a:pt x="3322" y="2096"/>
                  </a:cubicBezTo>
                  <a:lnTo>
                    <a:pt x="3322" y="2096"/>
                  </a:lnTo>
                  <a:cubicBezTo>
                    <a:pt x="2798" y="2346"/>
                    <a:pt x="2287" y="2572"/>
                    <a:pt x="1786" y="2798"/>
                  </a:cubicBezTo>
                  <a:cubicBezTo>
                    <a:pt x="1367" y="2964"/>
                    <a:pt x="947" y="3138"/>
                    <a:pt x="521" y="3294"/>
                  </a:cubicBezTo>
                  <a:lnTo>
                    <a:pt x="521" y="3294"/>
                  </a:lnTo>
                  <a:cubicBezTo>
                    <a:pt x="477" y="2795"/>
                    <a:pt x="445" y="2297"/>
                    <a:pt x="405" y="1798"/>
                  </a:cubicBezTo>
                  <a:cubicBezTo>
                    <a:pt x="358" y="1203"/>
                    <a:pt x="310" y="608"/>
                    <a:pt x="23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2" name="Google Shape;362;p7"/>
            <p:cNvSpPr/>
            <p:nvPr/>
          </p:nvSpPr>
          <p:spPr>
            <a:xfrm>
              <a:off x="-177425" y="4447700"/>
              <a:ext cx="64625" cy="80700"/>
            </a:xfrm>
            <a:custGeom>
              <a:avLst/>
              <a:gdLst/>
              <a:ahLst/>
              <a:cxnLst/>
              <a:rect l="l" t="t" r="r" b="b"/>
              <a:pathLst>
                <a:path w="2585" h="3228" extrusionOk="0">
                  <a:moveTo>
                    <a:pt x="2204" y="1"/>
                  </a:moveTo>
                  <a:lnTo>
                    <a:pt x="2168" y="1405"/>
                  </a:lnTo>
                  <a:cubicBezTo>
                    <a:pt x="2159" y="1730"/>
                    <a:pt x="2151" y="2056"/>
                    <a:pt x="2135" y="2381"/>
                  </a:cubicBezTo>
                  <a:lnTo>
                    <a:pt x="2135" y="2381"/>
                  </a:lnTo>
                  <a:cubicBezTo>
                    <a:pt x="1857" y="2192"/>
                    <a:pt x="1569" y="2007"/>
                    <a:pt x="1275" y="1822"/>
                  </a:cubicBezTo>
                  <a:cubicBezTo>
                    <a:pt x="858" y="1572"/>
                    <a:pt x="441" y="1334"/>
                    <a:pt x="1" y="1144"/>
                  </a:cubicBezTo>
                  <a:lnTo>
                    <a:pt x="1" y="1144"/>
                  </a:lnTo>
                  <a:cubicBezTo>
                    <a:pt x="322" y="1501"/>
                    <a:pt x="691" y="1810"/>
                    <a:pt x="1049" y="2108"/>
                  </a:cubicBezTo>
                  <a:cubicBezTo>
                    <a:pt x="1430" y="2406"/>
                    <a:pt x="1811" y="2691"/>
                    <a:pt x="2204" y="2977"/>
                  </a:cubicBezTo>
                  <a:lnTo>
                    <a:pt x="2561" y="3227"/>
                  </a:lnTo>
                  <a:lnTo>
                    <a:pt x="2573" y="2810"/>
                  </a:lnTo>
                  <a:cubicBezTo>
                    <a:pt x="2585" y="2334"/>
                    <a:pt x="2585" y="1858"/>
                    <a:pt x="2525" y="1382"/>
                  </a:cubicBezTo>
                  <a:cubicBezTo>
                    <a:pt x="2477" y="917"/>
                    <a:pt x="2382" y="441"/>
                    <a:pt x="220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sp>
          <p:nvSpPr>
            <p:cNvPr id="363" name="Google Shape;363;p7"/>
            <p:cNvSpPr/>
            <p:nvPr/>
          </p:nvSpPr>
          <p:spPr>
            <a:xfrm>
              <a:off x="-128300" y="4497700"/>
              <a:ext cx="77700" cy="93200"/>
            </a:xfrm>
            <a:custGeom>
              <a:avLst/>
              <a:gdLst/>
              <a:ahLst/>
              <a:cxnLst/>
              <a:rect l="l" t="t" r="r" b="b"/>
              <a:pathLst>
                <a:path w="3108" h="3728" extrusionOk="0">
                  <a:moveTo>
                    <a:pt x="2263" y="1"/>
                  </a:moveTo>
                  <a:lnTo>
                    <a:pt x="2263" y="1"/>
                  </a:lnTo>
                  <a:cubicBezTo>
                    <a:pt x="2346" y="572"/>
                    <a:pt x="2417" y="1132"/>
                    <a:pt x="2501" y="1703"/>
                  </a:cubicBezTo>
                  <a:cubicBezTo>
                    <a:pt x="2548" y="2141"/>
                    <a:pt x="2596" y="2594"/>
                    <a:pt x="2625" y="3045"/>
                  </a:cubicBezTo>
                  <a:lnTo>
                    <a:pt x="2625" y="3045"/>
                  </a:lnTo>
                  <a:lnTo>
                    <a:pt x="1489" y="2644"/>
                  </a:lnTo>
                  <a:cubicBezTo>
                    <a:pt x="989" y="2477"/>
                    <a:pt x="500" y="2299"/>
                    <a:pt x="0" y="2144"/>
                  </a:cubicBezTo>
                  <a:lnTo>
                    <a:pt x="0" y="2144"/>
                  </a:lnTo>
                  <a:cubicBezTo>
                    <a:pt x="429" y="2465"/>
                    <a:pt x="870" y="2727"/>
                    <a:pt x="1334" y="2977"/>
                  </a:cubicBezTo>
                  <a:cubicBezTo>
                    <a:pt x="1572" y="3096"/>
                    <a:pt x="1810" y="3204"/>
                    <a:pt x="2048" y="3311"/>
                  </a:cubicBezTo>
                  <a:cubicBezTo>
                    <a:pt x="2286" y="3430"/>
                    <a:pt x="2536" y="3513"/>
                    <a:pt x="2775" y="3608"/>
                  </a:cubicBezTo>
                  <a:lnTo>
                    <a:pt x="3108" y="3727"/>
                  </a:lnTo>
                  <a:lnTo>
                    <a:pt x="3096" y="3370"/>
                  </a:lnTo>
                  <a:cubicBezTo>
                    <a:pt x="3060" y="2787"/>
                    <a:pt x="2989" y="2203"/>
                    <a:pt x="2858" y="1644"/>
                  </a:cubicBezTo>
                  <a:cubicBezTo>
                    <a:pt x="2715" y="1072"/>
                    <a:pt x="2525" y="525"/>
                    <a:pt x="2263"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2400"/>
            </a:p>
          </p:txBody>
        </p:sp>
      </p:grpSp>
      <p:sp>
        <p:nvSpPr>
          <p:cNvPr id="364" name="Google Shape;364;p7"/>
          <p:cNvSpPr txBox="1">
            <a:spLocks noGrp="1"/>
          </p:cNvSpPr>
          <p:nvPr>
            <p:ph type="subTitle" idx="1"/>
          </p:nvPr>
        </p:nvSpPr>
        <p:spPr>
          <a:xfrm>
            <a:off x="5329167" y="2916000"/>
            <a:ext cx="4303600" cy="2218800"/>
          </a:xfrm>
          <a:prstGeom prst="rect">
            <a:avLst/>
          </a:prstGeom>
        </p:spPr>
        <p:txBody>
          <a:bodyPr spcFirstLastPara="1" wrap="square" lIns="91425" tIns="91425" rIns="91425" bIns="91425" anchor="t" anchorCtr="0">
            <a:noAutofit/>
          </a:bodyPr>
          <a:lstStyle>
            <a:lvl1pPr lvl="0" rtl="0">
              <a:lnSpc>
                <a:spcPct val="100000"/>
              </a:lnSpc>
              <a:spcBef>
                <a:spcPts val="1333"/>
              </a:spcBef>
              <a:spcAft>
                <a:spcPts val="0"/>
              </a:spcAft>
              <a:buNone/>
              <a:defRPr sz="2133"/>
            </a:lvl1pPr>
            <a:lvl2pPr lvl="1" rtl="0">
              <a:lnSpc>
                <a:spcPct val="100000"/>
              </a:lnSpc>
              <a:spcBef>
                <a:spcPts val="1333"/>
              </a:spcBef>
              <a:spcAft>
                <a:spcPts val="0"/>
              </a:spcAft>
              <a:buNone/>
              <a:defRPr sz="2133" b="1"/>
            </a:lvl2pPr>
            <a:lvl3pPr lvl="2" rtl="0">
              <a:lnSpc>
                <a:spcPct val="100000"/>
              </a:lnSpc>
              <a:spcBef>
                <a:spcPts val="1333"/>
              </a:spcBef>
              <a:spcAft>
                <a:spcPts val="0"/>
              </a:spcAft>
              <a:buNone/>
              <a:defRPr sz="2133" b="1"/>
            </a:lvl3pPr>
            <a:lvl4pPr lvl="3" rtl="0">
              <a:lnSpc>
                <a:spcPct val="100000"/>
              </a:lnSpc>
              <a:spcBef>
                <a:spcPts val="1333"/>
              </a:spcBef>
              <a:spcAft>
                <a:spcPts val="0"/>
              </a:spcAft>
              <a:buNone/>
              <a:defRPr sz="2133" b="1"/>
            </a:lvl4pPr>
            <a:lvl5pPr lvl="4" rtl="0">
              <a:lnSpc>
                <a:spcPct val="100000"/>
              </a:lnSpc>
              <a:spcBef>
                <a:spcPts val="1333"/>
              </a:spcBef>
              <a:spcAft>
                <a:spcPts val="0"/>
              </a:spcAft>
              <a:buNone/>
              <a:defRPr sz="2133" b="1"/>
            </a:lvl5pPr>
            <a:lvl6pPr lvl="5" rtl="0">
              <a:lnSpc>
                <a:spcPct val="100000"/>
              </a:lnSpc>
              <a:spcBef>
                <a:spcPts val="1333"/>
              </a:spcBef>
              <a:spcAft>
                <a:spcPts val="0"/>
              </a:spcAft>
              <a:buNone/>
              <a:defRPr sz="2133" b="1"/>
            </a:lvl6pPr>
            <a:lvl7pPr lvl="6" rtl="0">
              <a:lnSpc>
                <a:spcPct val="100000"/>
              </a:lnSpc>
              <a:spcBef>
                <a:spcPts val="1333"/>
              </a:spcBef>
              <a:spcAft>
                <a:spcPts val="0"/>
              </a:spcAft>
              <a:buNone/>
              <a:defRPr sz="2133" b="1"/>
            </a:lvl7pPr>
            <a:lvl8pPr lvl="7" rtl="0">
              <a:lnSpc>
                <a:spcPct val="100000"/>
              </a:lnSpc>
              <a:spcBef>
                <a:spcPts val="1333"/>
              </a:spcBef>
              <a:spcAft>
                <a:spcPts val="0"/>
              </a:spcAft>
              <a:buNone/>
              <a:defRPr sz="2133" b="1"/>
            </a:lvl8pPr>
            <a:lvl9pPr lvl="8" rtl="0">
              <a:lnSpc>
                <a:spcPct val="100000"/>
              </a:lnSpc>
              <a:spcBef>
                <a:spcPts val="1333"/>
              </a:spcBef>
              <a:spcAft>
                <a:spcPts val="0"/>
              </a:spcAft>
              <a:buNone/>
              <a:defRPr sz="2133" b="1"/>
            </a:lvl9pPr>
          </a:lstStyle>
          <a:p>
            <a:endParaRPr/>
          </a:p>
        </p:txBody>
      </p:sp>
    </p:spTree>
    <p:extLst>
      <p:ext uri="{BB962C8B-B14F-4D97-AF65-F5344CB8AC3E}">
        <p14:creationId xmlns:p14="http://schemas.microsoft.com/office/powerpoint/2010/main" val="3743323777"/>
      </p:ext>
    </p:extLst>
  </p:cSld>
  <p:clrMapOvr>
    <a:masterClrMapping/>
  </p:clrMapOvr>
  <p:transition spd="slow">
    <p:wip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6857871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7286404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1700182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7165610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709359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467885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464423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682607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9247444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305962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6427427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0CA6D8-5A54-4F8C-8B12-34E44FAD3BF7}" type="datetimeFigureOut">
              <a:rPr lang="en-US" smtClean="0"/>
              <a:t>8/18/2023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8FBBE0-168F-4501-A11B-018673D61B28}" type="slidenum">
              <a:rPr lang="en-US" smtClean="0"/>
              <a:t>‹#›</a:t>
            </a:fld>
            <a:endParaRPr lang="en-US"/>
          </a:p>
        </p:txBody>
      </p:sp>
    </p:spTree>
    <p:extLst>
      <p:ext uri="{BB962C8B-B14F-4D97-AF65-F5344CB8AC3E}">
        <p14:creationId xmlns:p14="http://schemas.microsoft.com/office/powerpoint/2010/main" val="273138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5089CD-DFB7-4C59-BC2C-FB864BD5737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1777A9D-85CA-4042-8B9B-5A2D2963C9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B70EDD-F80D-40C9-B34A-2375866B48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0C34F-8AFD-43F9-B6F0-61163AF4C43E}" type="datetimeFigureOut">
              <a:rPr lang="en-US" smtClean="0"/>
              <a:t>8/18/2023</a:t>
            </a:fld>
            <a:endParaRPr lang="en-US"/>
          </a:p>
        </p:txBody>
      </p:sp>
      <p:sp>
        <p:nvSpPr>
          <p:cNvPr id="5" name="Footer Placeholder 4">
            <a:extLst>
              <a:ext uri="{FF2B5EF4-FFF2-40B4-BE49-F238E27FC236}">
                <a16:creationId xmlns:a16="http://schemas.microsoft.com/office/drawing/2014/main" id="{ADBEA927-FF94-4EA5-B665-CD4864D1087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ACF982B-F166-4E21-9327-28E4EDAA9B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DD0C17-0218-486B-B721-FE79B3A5C46D}" type="slidenum">
              <a:rPr lang="en-US" smtClean="0"/>
              <a:t>‹#›</a:t>
            </a:fld>
            <a:endParaRPr lang="en-US"/>
          </a:p>
        </p:txBody>
      </p:sp>
    </p:spTree>
    <p:extLst>
      <p:ext uri="{BB962C8B-B14F-4D97-AF65-F5344CB8AC3E}">
        <p14:creationId xmlns:p14="http://schemas.microsoft.com/office/powerpoint/2010/main" val="741559981"/>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 id="2147483678" r:id="rId12"/>
    <p:sldLayoutId id="2147483679" r:id="rId13"/>
    <p:sldLayoutId id="2147483680" r:id="rId14"/>
    <p:sldLayoutId id="2147483681" r:id="rId15"/>
    <p:sldLayoutId id="2147483682" r:id="rId16"/>
    <p:sldLayoutId id="2147483683" r:id="rId17"/>
    <p:sldLayoutId id="2147483684" r:id="rId18"/>
    <p:sldLayoutId id="2147483685" r:id="rId19"/>
  </p:sldLayoutIdLst>
  <p:transition spd="slow">
    <p:wipe/>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8/18/2023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515413869"/>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hyperlink" Target="https://hoc10.vn/doc-sach/hoat-dong-trai-nghiem-2/1/21/64/" TargetMode="External"/><Relationship Id="rId2" Type="http://schemas.openxmlformats.org/officeDocument/2006/relationships/image" Target="../media/image6.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hoat-dong-trai-nghiem-2/1/21/64/" TargetMode="External"/><Relationship Id="rId2" Type="http://schemas.openxmlformats.org/officeDocument/2006/relationships/image" Target="../media/image10.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12.jpg"/></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Layout" Target="../slideLayouts/slideLayout13.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hoat-dong-trai-nghiem-2/1/21/65/" TargetMode="External"/><Relationship Id="rId2" Type="http://schemas.openxmlformats.org/officeDocument/2006/relationships/image" Target="../media/image18.jp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7.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 Target="slide25.xml"/><Relationship Id="rId7"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4.xml"/><Relationship Id="rId6" Type="http://schemas.openxmlformats.org/officeDocument/2006/relationships/slide" Target="slide22.xml"/><Relationship Id="rId5" Type="http://schemas.openxmlformats.org/officeDocument/2006/relationships/slide" Target="slide23.xml"/><Relationship Id="rId4" Type="http://schemas.openxmlformats.org/officeDocument/2006/relationships/slide" Target="slide24.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4.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6.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4.pn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8.xml"/><Relationship Id="rId1" Type="http://schemas.openxmlformats.org/officeDocument/2006/relationships/slideLayout" Target="../slideLayouts/slideLayout24.xml"/><Relationship Id="rId5" Type="http://schemas.openxmlformats.org/officeDocument/2006/relationships/image" Target="../media/image23.png"/><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g"/><Relationship Id="rId1" Type="http://schemas.openxmlformats.org/officeDocument/2006/relationships/slideLayout" Target="../slideLayouts/slideLayout37.xml"/><Relationship Id="rId6" Type="http://schemas.microsoft.com/office/2007/relationships/hdphoto" Target="../media/hdphoto2.wdp"/><Relationship Id="rId5" Type="http://schemas.openxmlformats.org/officeDocument/2006/relationships/image" Target="../media/image2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F39FD4B-1880-9DA8-DBD6-8CD7B5FC4EBF}"/>
              </a:ext>
            </a:extLst>
          </p:cNvPr>
          <p:cNvSpPr txBox="1">
            <a:spLocks/>
          </p:cNvSpPr>
          <p:nvPr/>
        </p:nvSpPr>
        <p:spPr>
          <a:xfrm>
            <a:off x="749442" y="1383217"/>
            <a:ext cx="10152993"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50000"/>
              </a:lnSpc>
            </a:pPr>
            <a:r>
              <a:rPr lang="en-US" sz="5200" b="1" dirty="0" err="1">
                <a:solidFill>
                  <a:srgbClr val="002060"/>
                </a:solidFill>
                <a:latin typeface="UTM Avo" panose="02040603050506020204" pitchFamily="18" charset="0"/>
              </a:rPr>
              <a:t>Chủ</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đề</a:t>
            </a:r>
            <a:r>
              <a:rPr lang="en-US" sz="5200" b="1" dirty="0">
                <a:solidFill>
                  <a:srgbClr val="002060"/>
                </a:solidFill>
                <a:latin typeface="UTM Avo" panose="02040603050506020204" pitchFamily="18" charset="0"/>
              </a:rPr>
              <a:t> 6:</a:t>
            </a:r>
          </a:p>
          <a:p>
            <a:pPr>
              <a:lnSpc>
                <a:spcPct val="150000"/>
              </a:lnSpc>
            </a:pPr>
            <a:r>
              <a:rPr lang="en-US" sz="5200" b="1" dirty="0" err="1">
                <a:solidFill>
                  <a:srgbClr val="002060"/>
                </a:solidFill>
                <a:latin typeface="UTM Avo" panose="02040603050506020204" pitchFamily="18" charset="0"/>
              </a:rPr>
              <a:t>Quê</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hương</a:t>
            </a:r>
            <a:r>
              <a:rPr lang="en-US" sz="5200" b="1" dirty="0">
                <a:solidFill>
                  <a:srgbClr val="002060"/>
                </a:solidFill>
                <a:latin typeface="UTM Avo" panose="02040603050506020204" pitchFamily="18" charset="0"/>
              </a:rPr>
              <a:t> </a:t>
            </a:r>
            <a:r>
              <a:rPr lang="en-US" sz="5200" b="1" dirty="0" err="1">
                <a:solidFill>
                  <a:srgbClr val="002060"/>
                </a:solidFill>
                <a:latin typeface="UTM Avo" panose="02040603050506020204" pitchFamily="18" charset="0"/>
              </a:rPr>
              <a:t>em</a:t>
            </a:r>
            <a:endParaRPr lang="en-US" sz="5200" b="1" dirty="0">
              <a:solidFill>
                <a:srgbClr val="002060"/>
              </a:solidFill>
              <a:latin typeface="UTM Avo" panose="02040603050506020204" pitchFamily="18" charset="0"/>
            </a:endParaRPr>
          </a:p>
        </p:txBody>
      </p:sp>
      <p:sp>
        <p:nvSpPr>
          <p:cNvPr id="5" name="Subtitle 2">
            <a:extLst>
              <a:ext uri="{FF2B5EF4-FFF2-40B4-BE49-F238E27FC236}">
                <a16:creationId xmlns:a16="http://schemas.microsoft.com/office/drawing/2014/main" id="{C689EA9C-008D-F8C1-D93B-40215D6AA835}"/>
              </a:ext>
            </a:extLst>
          </p:cNvPr>
          <p:cNvSpPr txBox="1">
            <a:spLocks/>
          </p:cNvSpPr>
          <p:nvPr/>
        </p:nvSpPr>
        <p:spPr>
          <a:xfrm>
            <a:off x="1253939" y="3918492"/>
            <a:ext cx="91440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20000"/>
              </a:lnSpc>
            </a:pPr>
            <a:r>
              <a:rPr lang="en-US" sz="6000" b="1" dirty="0" err="1">
                <a:solidFill>
                  <a:srgbClr val="FF0000"/>
                </a:solidFill>
                <a:latin typeface="UTM Avo" panose="02040603050506020204" pitchFamily="18" charset="0"/>
              </a:rPr>
              <a:t>Tuần</a:t>
            </a:r>
            <a:r>
              <a:rPr lang="en-US" sz="6000" b="1" dirty="0">
                <a:solidFill>
                  <a:srgbClr val="FF0000"/>
                </a:solidFill>
                <a:latin typeface="UTM Avo" panose="02040603050506020204" pitchFamily="18" charset="0"/>
              </a:rPr>
              <a:t> 22</a:t>
            </a:r>
          </a:p>
        </p:txBody>
      </p:sp>
      <p:sp>
        <p:nvSpPr>
          <p:cNvPr id="6" name="Title 1">
            <a:extLst>
              <a:ext uri="{FF2B5EF4-FFF2-40B4-BE49-F238E27FC236}">
                <a16:creationId xmlns:a16="http://schemas.microsoft.com/office/drawing/2014/main" id="{C8220330-4AC0-65D8-0707-6B31E28B2212}"/>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a:solidFill>
                  <a:schemeClr val="bg1"/>
                </a:solidFill>
                <a:effectLst>
                  <a:outerShdw blurRad="38100" dist="38100" dir="2700000" algn="tl">
                    <a:srgbClr val="000000">
                      <a:alpha val="43137"/>
                    </a:srgbClr>
                  </a:outerShdw>
                </a:effectLst>
                <a:latin typeface="UTM Avo" panose="02040603050506020204" pitchFamily="18" charset="0"/>
              </a:rPr>
              <a:t>HĐTN </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2</a:t>
            </a:r>
          </a:p>
        </p:txBody>
      </p:sp>
    </p:spTree>
    <p:extLst>
      <p:ext uri="{BB962C8B-B14F-4D97-AF65-F5344CB8AC3E}">
        <p14:creationId xmlns:p14="http://schemas.microsoft.com/office/powerpoint/2010/main" val="30110465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8329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12" name="Hoạt-Hình-3D-PHÂN-LOẠI-RÁC-CÙNG-MÌNH-HÀNH-TINH-XANH-SẠCH-ĐẸP-Bài-ca-Phân-Loại-Rác">
            <a:hlinkClick r:id="" action="ppaction://media"/>
            <a:extLst>
              <a:ext uri="{FF2B5EF4-FFF2-40B4-BE49-F238E27FC236}">
                <a16:creationId xmlns:a16="http://schemas.microsoft.com/office/drawing/2014/main" id="{D9EAB029-B6E9-42C8-8ADC-A619AFE0F45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 y="0"/>
            <a:ext cx="12201525" cy="6858000"/>
          </a:xfrm>
          <a:prstGeom prst="rect">
            <a:avLst/>
          </a:prstGeom>
        </p:spPr>
      </p:pic>
    </p:spTree>
    <p:extLst>
      <p:ext uri="{BB962C8B-B14F-4D97-AF65-F5344CB8AC3E}">
        <p14:creationId xmlns:p14="http://schemas.microsoft.com/office/powerpoint/2010/main" val="549430637"/>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99087"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8" name="Group 27">
            <a:extLst>
              <a:ext uri="{FF2B5EF4-FFF2-40B4-BE49-F238E27FC236}">
                <a16:creationId xmlns:a16="http://schemas.microsoft.com/office/drawing/2014/main" id="{D9FEF591-625C-49D6-8F35-D8EDD641EAB4}"/>
              </a:ext>
            </a:extLst>
          </p:cNvPr>
          <p:cNvGrpSpPr/>
          <p:nvPr/>
        </p:nvGrpSpPr>
        <p:grpSpPr>
          <a:xfrm>
            <a:off x="0" y="1730806"/>
            <a:ext cx="8563897" cy="2222705"/>
            <a:chOff x="-70652" y="1988926"/>
            <a:chExt cx="7522751" cy="2500886"/>
          </a:xfrm>
        </p:grpSpPr>
        <p:sp>
          <p:nvSpPr>
            <p:cNvPr id="29" name="Thought Bubble: Cloud 28">
              <a:extLst>
                <a:ext uri="{FF2B5EF4-FFF2-40B4-BE49-F238E27FC236}">
                  <a16:creationId xmlns:a16="http://schemas.microsoft.com/office/drawing/2014/main" id="{5EE1C430-873E-4676-A5E3-3947B3CA4EFF}"/>
                </a:ext>
              </a:extLst>
            </p:cNvPr>
            <p:cNvSpPr/>
            <p:nvPr/>
          </p:nvSpPr>
          <p:spPr>
            <a:xfrm>
              <a:off x="-70652" y="1988926"/>
              <a:ext cx="7522751" cy="2500886"/>
            </a:xfrm>
            <a:prstGeom prst="cloudCallout">
              <a:avLst>
                <a:gd name="adj1" fmla="val 50835"/>
                <a:gd name="adj2" fmla="val 68295"/>
              </a:avLst>
            </a:prstGeom>
            <a:solidFill>
              <a:srgbClr val="FFE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28AD55D4-AEFC-43C0-B305-FDEA750C5AA2}"/>
                </a:ext>
              </a:extLst>
            </p:cNvPr>
            <p:cNvSpPr txBox="1"/>
            <p:nvPr/>
          </p:nvSpPr>
          <p:spPr>
            <a:xfrm>
              <a:off x="554537" y="2553089"/>
              <a:ext cx="6727140" cy="1372560"/>
            </a:xfrm>
            <a:prstGeom prst="rect">
              <a:avLst/>
            </a:prstGeom>
            <a:noFill/>
          </p:spPr>
          <p:txBody>
            <a:bodyPr wrap="square">
              <a:spAutoFit/>
            </a:bodyPr>
            <a:lstStyle/>
            <a:p>
              <a:pPr marL="0" marR="0" algn="ctr">
                <a:lnSpc>
                  <a:spcPct val="120000"/>
                </a:lnSpc>
                <a:spcBef>
                  <a:spcPts val="600"/>
                </a:spcBef>
                <a:spcAft>
                  <a:spcPts val="600"/>
                </a:spcAft>
              </a:pPr>
              <a:r>
                <a:rPr lang="nl-NL" sz="3200" dirty="0">
                  <a:solidFill>
                    <a:srgbClr val="002060"/>
                  </a:solidFill>
                  <a:effectLst/>
                  <a:ea typeface="Calibri" panose="020F0502020204030204" pitchFamily="34" charset="0"/>
                  <a:cs typeface="Arial" panose="020B0604020202020204" pitchFamily="34" charset="0"/>
                </a:rPr>
                <a:t>Em có cảm xúc như thế nào sau khi xem video trên?</a:t>
              </a:r>
              <a:endParaRPr lang="en-US" sz="3200" dirty="0">
                <a:solidFill>
                  <a:srgbClr val="002060"/>
                </a:solidFill>
                <a:effectLst/>
                <a:ea typeface="Calibri" panose="020F0502020204030204" pitchFamily="34" charset="0"/>
                <a:cs typeface="Arial" panose="020B0604020202020204" pitchFamily="34" charset="0"/>
              </a:endParaRPr>
            </a:p>
          </p:txBody>
        </p:sp>
      </p:grpSp>
      <p:pic>
        <p:nvPicPr>
          <p:cNvPr id="32" name="Picture 12" descr="(Jed) Businessman is Questioning clipart">
            <a:extLst>
              <a:ext uri="{FF2B5EF4-FFF2-40B4-BE49-F238E27FC236}">
                <a16:creationId xmlns:a16="http://schemas.microsoft.com/office/drawing/2014/main" id="{941257DD-5E33-4D5E-81E9-C7458A62C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77201" y="1345910"/>
            <a:ext cx="3955034" cy="54552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6296500"/>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right)">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887C8134-9018-966E-52DF-391DFA685E04}"/>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2998A233-1A8A-DADC-25D1-BDB264562B1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B1023211-C1D6-3D71-398D-5E09CCEDD458}"/>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2753597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01051FD-22DF-D7F7-4894-A69E69DBDF6F}"/>
              </a:ext>
            </a:extLst>
          </p:cNvPr>
          <p:cNvPicPr>
            <a:picLocks noChangeAspect="1"/>
          </p:cNvPicPr>
          <p:nvPr/>
        </p:nvPicPr>
        <p:blipFill>
          <a:blip r:embed="rId3"/>
          <a:stretch>
            <a:fillRect/>
          </a:stretch>
        </p:blipFill>
        <p:spPr>
          <a:xfrm>
            <a:off x="1653539" y="1656080"/>
            <a:ext cx="7125440" cy="4944182"/>
          </a:xfrm>
          <a:prstGeom prst="rect">
            <a:avLst/>
          </a:prstGeom>
        </p:spPr>
      </p:pic>
    </p:spTree>
    <p:extLst>
      <p:ext uri="{BB962C8B-B14F-4D97-AF65-F5344CB8AC3E}">
        <p14:creationId xmlns:p14="http://schemas.microsoft.com/office/powerpoint/2010/main" val="1308164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93FDD03D-C64C-EA01-AA11-CB076D50431D}"/>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5A96B92A-9548-2E12-D4EE-14251C4FDF0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F9B3C-E2D9-7139-5821-24489A2A057F}"/>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610134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320"/>
        <p:cNvGrpSpPr/>
        <p:nvPr/>
      </p:nvGrpSpPr>
      <p:grpSpPr>
        <a:xfrm>
          <a:off x="0" y="0"/>
          <a:ext cx="0" cy="0"/>
          <a:chOff x="0" y="0"/>
          <a:chExt cx="0" cy="0"/>
        </a:xfrm>
      </p:grpSpPr>
      <p:pic>
        <p:nvPicPr>
          <p:cNvPr id="2323" name="Google Shape;2323;p44"/>
          <p:cNvPicPr preferRelativeResize="0"/>
          <p:nvPr/>
        </p:nvPicPr>
        <p:blipFill>
          <a:blip r:embed="rId4">
            <a:alphaModFix/>
          </a:blip>
          <a:stretch>
            <a:fillRect/>
          </a:stretch>
        </p:blipFill>
        <p:spPr>
          <a:xfrm>
            <a:off x="5456467" y="413968"/>
            <a:ext cx="6030000" cy="6030000"/>
          </a:xfrm>
          <a:prstGeom prst="ellipse">
            <a:avLst/>
          </a:prstGeom>
          <a:noFill/>
          <a:ln>
            <a:noFill/>
          </a:ln>
        </p:spPr>
      </p:pic>
      <p:grpSp>
        <p:nvGrpSpPr>
          <p:cNvPr id="2324" name="Google Shape;2324;p44"/>
          <p:cNvGrpSpPr/>
          <p:nvPr/>
        </p:nvGrpSpPr>
        <p:grpSpPr>
          <a:xfrm rot="1324486" flipH="1">
            <a:off x="10514010" y="4215624"/>
            <a:ext cx="844215" cy="2451277"/>
            <a:chOff x="6512944" y="2975654"/>
            <a:chExt cx="1594853" cy="4630848"/>
          </a:xfrm>
        </p:grpSpPr>
        <p:grpSp>
          <p:nvGrpSpPr>
            <p:cNvPr id="2325" name="Google Shape;2325;p44"/>
            <p:cNvGrpSpPr/>
            <p:nvPr/>
          </p:nvGrpSpPr>
          <p:grpSpPr>
            <a:xfrm>
              <a:off x="6512944" y="2975654"/>
              <a:ext cx="1594853" cy="4630848"/>
              <a:chOff x="1460575" y="5630575"/>
              <a:chExt cx="645350" cy="1873775"/>
            </a:xfrm>
          </p:grpSpPr>
          <p:sp>
            <p:nvSpPr>
              <p:cNvPr id="2326" name="Google Shape;2326;p44"/>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27" name="Google Shape;2327;p44"/>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121900" tIns="121900" rIns="121900" bIns="121900" anchor="ctr" anchorCtr="0">
                <a:noAutofit/>
              </a:bodyPr>
              <a:lstStyle/>
              <a:p>
                <a:endParaRPr sz="2400"/>
              </a:p>
            </p:txBody>
          </p:sp>
        </p:grpSp>
        <p:sp>
          <p:nvSpPr>
            <p:cNvPr id="2328" name="Google Shape;2328;p44"/>
            <p:cNvSpPr/>
            <p:nvPr/>
          </p:nvSpPr>
          <p:spPr>
            <a:xfrm rot="-2201684">
              <a:off x="6715182" y="3752894"/>
              <a:ext cx="647643" cy="457262"/>
            </a:xfrm>
            <a:prstGeom prst="ellipse">
              <a:avLst/>
            </a:prstGeom>
            <a:solidFill>
              <a:srgbClr val="F3FFE2">
                <a:alpha val="31840"/>
              </a:srgbClr>
            </a:solidFill>
            <a:ln>
              <a:noFill/>
            </a:ln>
          </p:spPr>
          <p:txBody>
            <a:bodyPr spcFirstLastPara="1" wrap="square" lIns="121900" tIns="121900" rIns="121900" bIns="121900" anchor="ctr" anchorCtr="0">
              <a:noAutofit/>
            </a:bodyPr>
            <a:lstStyle/>
            <a:p>
              <a:endParaRPr sz="2400"/>
            </a:p>
          </p:txBody>
        </p:sp>
      </p:grpSp>
      <p:grpSp>
        <p:nvGrpSpPr>
          <p:cNvPr id="2329" name="Google Shape;2329;p44"/>
          <p:cNvGrpSpPr/>
          <p:nvPr/>
        </p:nvGrpSpPr>
        <p:grpSpPr>
          <a:xfrm>
            <a:off x="4728534" y="1157138"/>
            <a:ext cx="1797204" cy="1797204"/>
            <a:chOff x="-149451" y="2973528"/>
            <a:chExt cx="2344587" cy="2344587"/>
          </a:xfrm>
        </p:grpSpPr>
        <p:sp>
          <p:nvSpPr>
            <p:cNvPr id="2330" name="Google Shape;2330;p44"/>
            <p:cNvSpPr/>
            <p:nvPr/>
          </p:nvSpPr>
          <p:spPr>
            <a:xfrm>
              <a:off x="-149451" y="2973528"/>
              <a:ext cx="2344587" cy="2344587"/>
            </a:xfrm>
            <a:custGeom>
              <a:avLst/>
              <a:gdLst/>
              <a:ahLst/>
              <a:cxnLst/>
              <a:rect l="l" t="t" r="r" b="b"/>
              <a:pathLst>
                <a:path w="51972" h="51972" extrusionOk="0">
                  <a:moveTo>
                    <a:pt x="25980" y="1"/>
                  </a:moveTo>
                  <a:cubicBezTo>
                    <a:pt x="11633" y="1"/>
                    <a:pt x="1" y="11633"/>
                    <a:pt x="1" y="25980"/>
                  </a:cubicBezTo>
                  <a:cubicBezTo>
                    <a:pt x="1" y="40339"/>
                    <a:pt x="11633" y="51971"/>
                    <a:pt x="25980" y="51971"/>
                  </a:cubicBezTo>
                  <a:cubicBezTo>
                    <a:pt x="40339" y="51971"/>
                    <a:pt x="51971" y="40339"/>
                    <a:pt x="51971" y="25980"/>
                  </a:cubicBezTo>
                  <a:cubicBezTo>
                    <a:pt x="51971" y="11633"/>
                    <a:pt x="40339" y="1"/>
                    <a:pt x="25980" y="1"/>
                  </a:cubicBezTo>
                  <a:close/>
                </a:path>
              </a:pathLst>
            </a:custGeom>
            <a:solidFill>
              <a:srgbClr val="25BF7C"/>
            </a:solidFill>
            <a:ln>
              <a:noFill/>
            </a:ln>
          </p:spPr>
          <p:txBody>
            <a:bodyPr spcFirstLastPara="1" wrap="square" lIns="121900" tIns="121900" rIns="121900" bIns="121900" anchor="ctr" anchorCtr="0">
              <a:noAutofit/>
            </a:bodyPr>
            <a:lstStyle/>
            <a:p>
              <a:endParaRPr sz="2400"/>
            </a:p>
          </p:txBody>
        </p:sp>
        <p:sp>
          <p:nvSpPr>
            <p:cNvPr id="2331" name="Google Shape;2331;p44"/>
            <p:cNvSpPr/>
            <p:nvPr/>
          </p:nvSpPr>
          <p:spPr>
            <a:xfrm>
              <a:off x="184655" y="3002536"/>
              <a:ext cx="1127993" cy="1247406"/>
            </a:xfrm>
            <a:custGeom>
              <a:avLst/>
              <a:gdLst/>
              <a:ahLst/>
              <a:cxnLst/>
              <a:rect l="l" t="t" r="r" b="b"/>
              <a:pathLst>
                <a:path w="25004" h="27651" extrusionOk="0">
                  <a:moveTo>
                    <a:pt x="12811" y="1"/>
                  </a:moveTo>
                  <a:cubicBezTo>
                    <a:pt x="9180" y="810"/>
                    <a:pt x="5822" y="2394"/>
                    <a:pt x="2953" y="4561"/>
                  </a:cubicBezTo>
                  <a:cubicBezTo>
                    <a:pt x="2953" y="4561"/>
                    <a:pt x="2977" y="4823"/>
                    <a:pt x="3191" y="5180"/>
                  </a:cubicBezTo>
                  <a:cubicBezTo>
                    <a:pt x="3394" y="5537"/>
                    <a:pt x="3048" y="5739"/>
                    <a:pt x="3072" y="5858"/>
                  </a:cubicBezTo>
                  <a:cubicBezTo>
                    <a:pt x="3084" y="5966"/>
                    <a:pt x="3275" y="5954"/>
                    <a:pt x="3096" y="6156"/>
                  </a:cubicBezTo>
                  <a:cubicBezTo>
                    <a:pt x="2929" y="6370"/>
                    <a:pt x="3096" y="6323"/>
                    <a:pt x="2953" y="6466"/>
                  </a:cubicBezTo>
                  <a:cubicBezTo>
                    <a:pt x="2798" y="6620"/>
                    <a:pt x="2655" y="6751"/>
                    <a:pt x="2548" y="6823"/>
                  </a:cubicBezTo>
                  <a:cubicBezTo>
                    <a:pt x="2441" y="6906"/>
                    <a:pt x="2477" y="7109"/>
                    <a:pt x="2262" y="7359"/>
                  </a:cubicBezTo>
                  <a:cubicBezTo>
                    <a:pt x="2060" y="7621"/>
                    <a:pt x="1655" y="7823"/>
                    <a:pt x="1655" y="8228"/>
                  </a:cubicBezTo>
                  <a:cubicBezTo>
                    <a:pt x="1655" y="8609"/>
                    <a:pt x="1048" y="9145"/>
                    <a:pt x="965" y="9371"/>
                  </a:cubicBezTo>
                  <a:cubicBezTo>
                    <a:pt x="893" y="9585"/>
                    <a:pt x="286" y="10395"/>
                    <a:pt x="250" y="10931"/>
                  </a:cubicBezTo>
                  <a:cubicBezTo>
                    <a:pt x="227" y="11466"/>
                    <a:pt x="227" y="12038"/>
                    <a:pt x="250" y="12359"/>
                  </a:cubicBezTo>
                  <a:cubicBezTo>
                    <a:pt x="286" y="12693"/>
                    <a:pt x="310" y="13050"/>
                    <a:pt x="227" y="13431"/>
                  </a:cubicBezTo>
                  <a:cubicBezTo>
                    <a:pt x="155" y="13824"/>
                    <a:pt x="72" y="14181"/>
                    <a:pt x="36" y="14895"/>
                  </a:cubicBezTo>
                  <a:cubicBezTo>
                    <a:pt x="0" y="15610"/>
                    <a:pt x="286" y="15919"/>
                    <a:pt x="953" y="16145"/>
                  </a:cubicBezTo>
                  <a:cubicBezTo>
                    <a:pt x="1643" y="16348"/>
                    <a:pt x="2917" y="16967"/>
                    <a:pt x="3227" y="17419"/>
                  </a:cubicBezTo>
                  <a:cubicBezTo>
                    <a:pt x="3560" y="17884"/>
                    <a:pt x="3739" y="18455"/>
                    <a:pt x="3977" y="18527"/>
                  </a:cubicBezTo>
                  <a:cubicBezTo>
                    <a:pt x="4227" y="18598"/>
                    <a:pt x="4441" y="19348"/>
                    <a:pt x="5251" y="19908"/>
                  </a:cubicBezTo>
                  <a:cubicBezTo>
                    <a:pt x="6072" y="20479"/>
                    <a:pt x="7608" y="20551"/>
                    <a:pt x="8287" y="21277"/>
                  </a:cubicBezTo>
                  <a:cubicBezTo>
                    <a:pt x="8978" y="22003"/>
                    <a:pt x="10216" y="23789"/>
                    <a:pt x="10537" y="24777"/>
                  </a:cubicBezTo>
                  <a:cubicBezTo>
                    <a:pt x="10871" y="25766"/>
                    <a:pt x="11406" y="26111"/>
                    <a:pt x="11966" y="26587"/>
                  </a:cubicBezTo>
                  <a:cubicBezTo>
                    <a:pt x="12538" y="27063"/>
                    <a:pt x="13252" y="27599"/>
                    <a:pt x="13788" y="27647"/>
                  </a:cubicBezTo>
                  <a:cubicBezTo>
                    <a:pt x="13826" y="27649"/>
                    <a:pt x="13862" y="27651"/>
                    <a:pt x="13897" y="27651"/>
                  </a:cubicBezTo>
                  <a:cubicBezTo>
                    <a:pt x="14354" y="27651"/>
                    <a:pt x="14547" y="27443"/>
                    <a:pt x="14514" y="27266"/>
                  </a:cubicBezTo>
                  <a:cubicBezTo>
                    <a:pt x="14502" y="27063"/>
                    <a:pt x="13812" y="26504"/>
                    <a:pt x="13704" y="26349"/>
                  </a:cubicBezTo>
                  <a:cubicBezTo>
                    <a:pt x="13609" y="26206"/>
                    <a:pt x="13383" y="25254"/>
                    <a:pt x="13073" y="24563"/>
                  </a:cubicBezTo>
                  <a:cubicBezTo>
                    <a:pt x="12740" y="23884"/>
                    <a:pt x="12716" y="23873"/>
                    <a:pt x="12811" y="23539"/>
                  </a:cubicBezTo>
                  <a:cubicBezTo>
                    <a:pt x="12919" y="23218"/>
                    <a:pt x="13145" y="22503"/>
                    <a:pt x="13454" y="22325"/>
                  </a:cubicBezTo>
                  <a:cubicBezTo>
                    <a:pt x="13788" y="22146"/>
                    <a:pt x="14026" y="22277"/>
                    <a:pt x="14252" y="21968"/>
                  </a:cubicBezTo>
                  <a:cubicBezTo>
                    <a:pt x="14454" y="21646"/>
                    <a:pt x="14526" y="21468"/>
                    <a:pt x="14514" y="21277"/>
                  </a:cubicBezTo>
                  <a:cubicBezTo>
                    <a:pt x="14502" y="21087"/>
                    <a:pt x="14169" y="20967"/>
                    <a:pt x="13859" y="20932"/>
                  </a:cubicBezTo>
                  <a:cubicBezTo>
                    <a:pt x="13538" y="20908"/>
                    <a:pt x="13431" y="20622"/>
                    <a:pt x="13002" y="20551"/>
                  </a:cubicBezTo>
                  <a:cubicBezTo>
                    <a:pt x="12561" y="20479"/>
                    <a:pt x="11966" y="20301"/>
                    <a:pt x="11823" y="20039"/>
                  </a:cubicBezTo>
                  <a:cubicBezTo>
                    <a:pt x="11698" y="19836"/>
                    <a:pt x="11471" y="19751"/>
                    <a:pt x="11270" y="19751"/>
                  </a:cubicBezTo>
                  <a:cubicBezTo>
                    <a:pt x="11222" y="19751"/>
                    <a:pt x="11176" y="19756"/>
                    <a:pt x="11133" y="19765"/>
                  </a:cubicBezTo>
                  <a:cubicBezTo>
                    <a:pt x="11053" y="19774"/>
                    <a:pt x="10905" y="19798"/>
                    <a:pt x="10729" y="19798"/>
                  </a:cubicBezTo>
                  <a:cubicBezTo>
                    <a:pt x="10455" y="19798"/>
                    <a:pt x="10112" y="19740"/>
                    <a:pt x="9859" y="19479"/>
                  </a:cubicBezTo>
                  <a:cubicBezTo>
                    <a:pt x="9430" y="19051"/>
                    <a:pt x="9394" y="18229"/>
                    <a:pt x="9323" y="17800"/>
                  </a:cubicBezTo>
                  <a:cubicBezTo>
                    <a:pt x="9240" y="17372"/>
                    <a:pt x="9168" y="17229"/>
                    <a:pt x="9287" y="16907"/>
                  </a:cubicBezTo>
                  <a:cubicBezTo>
                    <a:pt x="9394" y="16574"/>
                    <a:pt x="9394" y="16336"/>
                    <a:pt x="9894" y="16098"/>
                  </a:cubicBezTo>
                  <a:cubicBezTo>
                    <a:pt x="10184" y="15963"/>
                    <a:pt x="10571" y="15848"/>
                    <a:pt x="10942" y="15848"/>
                  </a:cubicBezTo>
                  <a:cubicBezTo>
                    <a:pt x="11228" y="15848"/>
                    <a:pt x="11504" y="15916"/>
                    <a:pt x="11716" y="16098"/>
                  </a:cubicBezTo>
                  <a:cubicBezTo>
                    <a:pt x="11890" y="16243"/>
                    <a:pt x="12124" y="16298"/>
                    <a:pt x="12365" y="16298"/>
                  </a:cubicBezTo>
                  <a:cubicBezTo>
                    <a:pt x="12816" y="16298"/>
                    <a:pt x="13291" y="16102"/>
                    <a:pt x="13431" y="15931"/>
                  </a:cubicBezTo>
                  <a:cubicBezTo>
                    <a:pt x="13633" y="15681"/>
                    <a:pt x="14252" y="14943"/>
                    <a:pt x="14752" y="14907"/>
                  </a:cubicBezTo>
                  <a:cubicBezTo>
                    <a:pt x="15252" y="14883"/>
                    <a:pt x="16074" y="14907"/>
                    <a:pt x="16383" y="14633"/>
                  </a:cubicBezTo>
                  <a:cubicBezTo>
                    <a:pt x="16717" y="14348"/>
                    <a:pt x="17919" y="13740"/>
                    <a:pt x="18134" y="13264"/>
                  </a:cubicBezTo>
                  <a:cubicBezTo>
                    <a:pt x="18336" y="12764"/>
                    <a:pt x="19157" y="11371"/>
                    <a:pt x="19157" y="10907"/>
                  </a:cubicBezTo>
                  <a:cubicBezTo>
                    <a:pt x="19157" y="10479"/>
                    <a:pt x="20432" y="9686"/>
                    <a:pt x="20958" y="9686"/>
                  </a:cubicBezTo>
                  <a:cubicBezTo>
                    <a:pt x="21003" y="9686"/>
                    <a:pt x="21042" y="9692"/>
                    <a:pt x="21074" y="9704"/>
                  </a:cubicBezTo>
                  <a:cubicBezTo>
                    <a:pt x="21115" y="9718"/>
                    <a:pt x="21157" y="9724"/>
                    <a:pt x="21200" y="9724"/>
                  </a:cubicBezTo>
                  <a:cubicBezTo>
                    <a:pt x="21608" y="9724"/>
                    <a:pt x="22094" y="9168"/>
                    <a:pt x="22277" y="9168"/>
                  </a:cubicBezTo>
                  <a:cubicBezTo>
                    <a:pt x="22347" y="9168"/>
                    <a:pt x="22464" y="9180"/>
                    <a:pt x="22603" y="9180"/>
                  </a:cubicBezTo>
                  <a:cubicBezTo>
                    <a:pt x="22887" y="9180"/>
                    <a:pt x="23259" y="9131"/>
                    <a:pt x="23491" y="8835"/>
                  </a:cubicBezTo>
                  <a:cubicBezTo>
                    <a:pt x="23849" y="8406"/>
                    <a:pt x="24122" y="8121"/>
                    <a:pt x="24408" y="7704"/>
                  </a:cubicBezTo>
                  <a:cubicBezTo>
                    <a:pt x="24789" y="7311"/>
                    <a:pt x="25003" y="6668"/>
                    <a:pt x="23968" y="6359"/>
                  </a:cubicBezTo>
                  <a:cubicBezTo>
                    <a:pt x="22944" y="6025"/>
                    <a:pt x="22182" y="5930"/>
                    <a:pt x="21563" y="5597"/>
                  </a:cubicBezTo>
                  <a:cubicBezTo>
                    <a:pt x="20969" y="5259"/>
                    <a:pt x="20387" y="5013"/>
                    <a:pt x="19917" y="5013"/>
                  </a:cubicBezTo>
                  <a:cubicBezTo>
                    <a:pt x="19906" y="5013"/>
                    <a:pt x="19895" y="5013"/>
                    <a:pt x="19884" y="5013"/>
                  </a:cubicBezTo>
                  <a:cubicBezTo>
                    <a:pt x="19873" y="5013"/>
                    <a:pt x="19862" y="5014"/>
                    <a:pt x="19850" y="5014"/>
                  </a:cubicBezTo>
                  <a:cubicBezTo>
                    <a:pt x="19533" y="5014"/>
                    <a:pt x="19012" y="4910"/>
                    <a:pt x="18538" y="4910"/>
                  </a:cubicBezTo>
                  <a:cubicBezTo>
                    <a:pt x="18302" y="4910"/>
                    <a:pt x="18077" y="4936"/>
                    <a:pt x="17895" y="5013"/>
                  </a:cubicBezTo>
                  <a:cubicBezTo>
                    <a:pt x="17324" y="5251"/>
                    <a:pt x="16717" y="6430"/>
                    <a:pt x="15836" y="6632"/>
                  </a:cubicBezTo>
                  <a:cubicBezTo>
                    <a:pt x="15683" y="6670"/>
                    <a:pt x="15491" y="6687"/>
                    <a:pt x="15273" y="6687"/>
                  </a:cubicBezTo>
                  <a:cubicBezTo>
                    <a:pt x="14247" y="6687"/>
                    <a:pt x="12665" y="6316"/>
                    <a:pt x="12145" y="6001"/>
                  </a:cubicBezTo>
                  <a:cubicBezTo>
                    <a:pt x="11537" y="5608"/>
                    <a:pt x="11359" y="4823"/>
                    <a:pt x="11537" y="4430"/>
                  </a:cubicBezTo>
                  <a:cubicBezTo>
                    <a:pt x="11716" y="4049"/>
                    <a:pt x="11787" y="3346"/>
                    <a:pt x="11740" y="3084"/>
                  </a:cubicBezTo>
                  <a:cubicBezTo>
                    <a:pt x="11704" y="2810"/>
                    <a:pt x="12633" y="2322"/>
                    <a:pt x="12954" y="1977"/>
                  </a:cubicBezTo>
                  <a:cubicBezTo>
                    <a:pt x="13276" y="1632"/>
                    <a:pt x="13573" y="548"/>
                    <a:pt x="1281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32" name="Google Shape;2332;p44"/>
            <p:cNvSpPr/>
            <p:nvPr/>
          </p:nvSpPr>
          <p:spPr>
            <a:xfrm>
              <a:off x="951664" y="4213956"/>
              <a:ext cx="884160" cy="1042550"/>
            </a:xfrm>
            <a:custGeom>
              <a:avLst/>
              <a:gdLst/>
              <a:ahLst/>
              <a:cxnLst/>
              <a:rect l="l" t="t" r="r" b="b"/>
              <a:pathLst>
                <a:path w="19599" h="23110" extrusionOk="0">
                  <a:moveTo>
                    <a:pt x="5062" y="0"/>
                  </a:moveTo>
                  <a:cubicBezTo>
                    <a:pt x="4588" y="0"/>
                    <a:pt x="4017" y="122"/>
                    <a:pt x="3706" y="122"/>
                  </a:cubicBezTo>
                  <a:cubicBezTo>
                    <a:pt x="3664" y="122"/>
                    <a:pt x="3627" y="120"/>
                    <a:pt x="3596" y="115"/>
                  </a:cubicBezTo>
                  <a:cubicBezTo>
                    <a:pt x="3575" y="112"/>
                    <a:pt x="3553" y="110"/>
                    <a:pt x="3529" y="110"/>
                  </a:cubicBezTo>
                  <a:cubicBezTo>
                    <a:pt x="3139" y="110"/>
                    <a:pt x="2420" y="558"/>
                    <a:pt x="2263" y="794"/>
                  </a:cubicBezTo>
                  <a:cubicBezTo>
                    <a:pt x="2096" y="1056"/>
                    <a:pt x="2096" y="2580"/>
                    <a:pt x="2263" y="2854"/>
                  </a:cubicBezTo>
                  <a:cubicBezTo>
                    <a:pt x="2429" y="3116"/>
                    <a:pt x="2263" y="3556"/>
                    <a:pt x="1858" y="4187"/>
                  </a:cubicBezTo>
                  <a:cubicBezTo>
                    <a:pt x="1453" y="4830"/>
                    <a:pt x="977" y="5640"/>
                    <a:pt x="489" y="6128"/>
                  </a:cubicBezTo>
                  <a:cubicBezTo>
                    <a:pt x="0" y="6616"/>
                    <a:pt x="227" y="9354"/>
                    <a:pt x="489" y="9664"/>
                  </a:cubicBezTo>
                  <a:cubicBezTo>
                    <a:pt x="762" y="9985"/>
                    <a:pt x="1501" y="11498"/>
                    <a:pt x="2525" y="11926"/>
                  </a:cubicBezTo>
                  <a:cubicBezTo>
                    <a:pt x="3537" y="12343"/>
                    <a:pt x="4751" y="13105"/>
                    <a:pt x="4751" y="13105"/>
                  </a:cubicBezTo>
                  <a:cubicBezTo>
                    <a:pt x="6620" y="14129"/>
                    <a:pt x="6668" y="15855"/>
                    <a:pt x="6513" y="16189"/>
                  </a:cubicBezTo>
                  <a:cubicBezTo>
                    <a:pt x="6335" y="16498"/>
                    <a:pt x="6251" y="17546"/>
                    <a:pt x="5715" y="17903"/>
                  </a:cubicBezTo>
                  <a:cubicBezTo>
                    <a:pt x="5180" y="18260"/>
                    <a:pt x="5977" y="19094"/>
                    <a:pt x="5370" y="19963"/>
                  </a:cubicBezTo>
                  <a:cubicBezTo>
                    <a:pt x="4763" y="20832"/>
                    <a:pt x="3668" y="21796"/>
                    <a:pt x="3239" y="22332"/>
                  </a:cubicBezTo>
                  <a:cubicBezTo>
                    <a:pt x="2810" y="22880"/>
                    <a:pt x="2810" y="23035"/>
                    <a:pt x="3572" y="23106"/>
                  </a:cubicBezTo>
                  <a:cubicBezTo>
                    <a:pt x="3593" y="23108"/>
                    <a:pt x="3615" y="23109"/>
                    <a:pt x="3638" y="23109"/>
                  </a:cubicBezTo>
                  <a:cubicBezTo>
                    <a:pt x="4422" y="23109"/>
                    <a:pt x="6317" y="21943"/>
                    <a:pt x="6942" y="21677"/>
                  </a:cubicBezTo>
                  <a:cubicBezTo>
                    <a:pt x="7609" y="21392"/>
                    <a:pt x="7704" y="19808"/>
                    <a:pt x="8406" y="19213"/>
                  </a:cubicBezTo>
                  <a:cubicBezTo>
                    <a:pt x="9109" y="18617"/>
                    <a:pt x="9954" y="18558"/>
                    <a:pt x="10978" y="18320"/>
                  </a:cubicBezTo>
                  <a:cubicBezTo>
                    <a:pt x="11990" y="18058"/>
                    <a:pt x="13657" y="17320"/>
                    <a:pt x="14407" y="17046"/>
                  </a:cubicBezTo>
                  <a:cubicBezTo>
                    <a:pt x="15133" y="16784"/>
                    <a:pt x="15109" y="16355"/>
                    <a:pt x="15431" y="15760"/>
                  </a:cubicBezTo>
                  <a:cubicBezTo>
                    <a:pt x="15764" y="15165"/>
                    <a:pt x="16562" y="14629"/>
                    <a:pt x="16931" y="14296"/>
                  </a:cubicBezTo>
                  <a:cubicBezTo>
                    <a:pt x="17312" y="13974"/>
                    <a:pt x="17515" y="12843"/>
                    <a:pt x="17253" y="12569"/>
                  </a:cubicBezTo>
                  <a:cubicBezTo>
                    <a:pt x="16979" y="12307"/>
                    <a:pt x="16812" y="11331"/>
                    <a:pt x="17253" y="10700"/>
                  </a:cubicBezTo>
                  <a:cubicBezTo>
                    <a:pt x="17681" y="10057"/>
                    <a:pt x="18336" y="9033"/>
                    <a:pt x="18860" y="8390"/>
                  </a:cubicBezTo>
                  <a:cubicBezTo>
                    <a:pt x="19396" y="7747"/>
                    <a:pt x="19598" y="7211"/>
                    <a:pt x="18955" y="6783"/>
                  </a:cubicBezTo>
                  <a:cubicBezTo>
                    <a:pt x="18336" y="6354"/>
                    <a:pt x="17157" y="6021"/>
                    <a:pt x="16633" y="5914"/>
                  </a:cubicBezTo>
                  <a:cubicBezTo>
                    <a:pt x="16121" y="5818"/>
                    <a:pt x="16193" y="5342"/>
                    <a:pt x="15276" y="4806"/>
                  </a:cubicBezTo>
                  <a:cubicBezTo>
                    <a:pt x="14359" y="4270"/>
                    <a:pt x="13716" y="3449"/>
                    <a:pt x="13169" y="2639"/>
                  </a:cubicBezTo>
                  <a:cubicBezTo>
                    <a:pt x="12757" y="2039"/>
                    <a:pt x="12116" y="1648"/>
                    <a:pt x="11550" y="1648"/>
                  </a:cubicBezTo>
                  <a:cubicBezTo>
                    <a:pt x="11363" y="1648"/>
                    <a:pt x="11185" y="1691"/>
                    <a:pt x="11026" y="1782"/>
                  </a:cubicBezTo>
                  <a:cubicBezTo>
                    <a:pt x="10887" y="1863"/>
                    <a:pt x="10742" y="1895"/>
                    <a:pt x="10591" y="1895"/>
                  </a:cubicBezTo>
                  <a:cubicBezTo>
                    <a:pt x="10032" y="1895"/>
                    <a:pt x="9402" y="1451"/>
                    <a:pt x="8763" y="1413"/>
                  </a:cubicBezTo>
                  <a:cubicBezTo>
                    <a:pt x="7942" y="1353"/>
                    <a:pt x="6132" y="377"/>
                    <a:pt x="5644" y="115"/>
                  </a:cubicBezTo>
                  <a:cubicBezTo>
                    <a:pt x="5501" y="29"/>
                    <a:pt x="5293" y="0"/>
                    <a:pt x="5062"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33" name="Google Shape;2333;p44"/>
            <p:cNvSpPr/>
            <p:nvPr/>
          </p:nvSpPr>
          <p:spPr>
            <a:xfrm>
              <a:off x="1681094" y="3241545"/>
              <a:ext cx="425952" cy="513064"/>
            </a:xfrm>
            <a:custGeom>
              <a:avLst/>
              <a:gdLst/>
              <a:ahLst/>
              <a:cxnLst/>
              <a:rect l="l" t="t" r="r" b="b"/>
              <a:pathLst>
                <a:path w="9442" h="11373" extrusionOk="0">
                  <a:moveTo>
                    <a:pt x="1941" y="1"/>
                  </a:moveTo>
                  <a:cubicBezTo>
                    <a:pt x="1941" y="1"/>
                    <a:pt x="1643" y="429"/>
                    <a:pt x="1179" y="858"/>
                  </a:cubicBezTo>
                  <a:cubicBezTo>
                    <a:pt x="714" y="1299"/>
                    <a:pt x="595" y="1608"/>
                    <a:pt x="476" y="1858"/>
                  </a:cubicBezTo>
                  <a:cubicBezTo>
                    <a:pt x="357" y="2108"/>
                    <a:pt x="0" y="3180"/>
                    <a:pt x="143" y="3644"/>
                  </a:cubicBezTo>
                  <a:cubicBezTo>
                    <a:pt x="286" y="4109"/>
                    <a:pt x="226" y="4430"/>
                    <a:pt x="750" y="4823"/>
                  </a:cubicBezTo>
                  <a:cubicBezTo>
                    <a:pt x="1286" y="5204"/>
                    <a:pt x="1762" y="5347"/>
                    <a:pt x="1524" y="6073"/>
                  </a:cubicBezTo>
                  <a:cubicBezTo>
                    <a:pt x="1286" y="6787"/>
                    <a:pt x="1465" y="7561"/>
                    <a:pt x="1215" y="7942"/>
                  </a:cubicBezTo>
                  <a:cubicBezTo>
                    <a:pt x="953" y="8335"/>
                    <a:pt x="929" y="9073"/>
                    <a:pt x="1524" y="9585"/>
                  </a:cubicBezTo>
                  <a:cubicBezTo>
                    <a:pt x="2119" y="10085"/>
                    <a:pt x="2858" y="9966"/>
                    <a:pt x="3036" y="10014"/>
                  </a:cubicBezTo>
                  <a:cubicBezTo>
                    <a:pt x="3203" y="10062"/>
                    <a:pt x="3917" y="10407"/>
                    <a:pt x="4024" y="10621"/>
                  </a:cubicBezTo>
                  <a:cubicBezTo>
                    <a:pt x="4132" y="10847"/>
                    <a:pt x="4715" y="11097"/>
                    <a:pt x="5144" y="11312"/>
                  </a:cubicBezTo>
                  <a:cubicBezTo>
                    <a:pt x="5231" y="11353"/>
                    <a:pt x="5318" y="11373"/>
                    <a:pt x="5401" y="11373"/>
                  </a:cubicBezTo>
                  <a:cubicBezTo>
                    <a:pt x="5728" y="11373"/>
                    <a:pt x="6013" y="11076"/>
                    <a:pt x="6156" y="10621"/>
                  </a:cubicBezTo>
                  <a:cubicBezTo>
                    <a:pt x="6280" y="10233"/>
                    <a:pt x="6674" y="10062"/>
                    <a:pt x="7038" y="10062"/>
                  </a:cubicBezTo>
                  <a:cubicBezTo>
                    <a:pt x="7199" y="10062"/>
                    <a:pt x="7354" y="10095"/>
                    <a:pt x="7477" y="10157"/>
                  </a:cubicBezTo>
                  <a:cubicBezTo>
                    <a:pt x="7783" y="10329"/>
                    <a:pt x="8127" y="10440"/>
                    <a:pt x="8405" y="10440"/>
                  </a:cubicBezTo>
                  <a:cubicBezTo>
                    <a:pt x="8473" y="10440"/>
                    <a:pt x="8538" y="10433"/>
                    <a:pt x="8596" y="10419"/>
                  </a:cubicBezTo>
                  <a:cubicBezTo>
                    <a:pt x="8870" y="10335"/>
                    <a:pt x="9430" y="10133"/>
                    <a:pt x="9442" y="10133"/>
                  </a:cubicBezTo>
                  <a:cubicBezTo>
                    <a:pt x="7799" y="6156"/>
                    <a:pt x="5203" y="2680"/>
                    <a:pt x="1941"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34" name="Google Shape;2334;p44"/>
            <p:cNvSpPr/>
            <p:nvPr/>
          </p:nvSpPr>
          <p:spPr>
            <a:xfrm>
              <a:off x="1017168" y="3851337"/>
              <a:ext cx="245547" cy="256735"/>
            </a:xfrm>
            <a:custGeom>
              <a:avLst/>
              <a:gdLst/>
              <a:ahLst/>
              <a:cxnLst/>
              <a:rect l="l" t="t" r="r" b="b"/>
              <a:pathLst>
                <a:path w="5443" h="5691" extrusionOk="0">
                  <a:moveTo>
                    <a:pt x="3318" y="0"/>
                  </a:moveTo>
                  <a:cubicBezTo>
                    <a:pt x="3147" y="0"/>
                    <a:pt x="2966" y="41"/>
                    <a:pt x="2799" y="140"/>
                  </a:cubicBezTo>
                  <a:cubicBezTo>
                    <a:pt x="2311" y="426"/>
                    <a:pt x="2108" y="1081"/>
                    <a:pt x="2025" y="1545"/>
                  </a:cubicBezTo>
                  <a:cubicBezTo>
                    <a:pt x="1930" y="1986"/>
                    <a:pt x="1037" y="2331"/>
                    <a:pt x="1073" y="3153"/>
                  </a:cubicBezTo>
                  <a:cubicBezTo>
                    <a:pt x="1073" y="3153"/>
                    <a:pt x="1073" y="3641"/>
                    <a:pt x="715" y="3974"/>
                  </a:cubicBezTo>
                  <a:cubicBezTo>
                    <a:pt x="358" y="4296"/>
                    <a:pt x="1" y="4867"/>
                    <a:pt x="358" y="4939"/>
                  </a:cubicBezTo>
                  <a:cubicBezTo>
                    <a:pt x="715" y="5010"/>
                    <a:pt x="1477" y="5117"/>
                    <a:pt x="1656" y="5224"/>
                  </a:cubicBezTo>
                  <a:cubicBezTo>
                    <a:pt x="1808" y="5306"/>
                    <a:pt x="2516" y="5690"/>
                    <a:pt x="2875" y="5690"/>
                  </a:cubicBezTo>
                  <a:cubicBezTo>
                    <a:pt x="2937" y="5690"/>
                    <a:pt x="2989" y="5679"/>
                    <a:pt x="3025" y="5653"/>
                  </a:cubicBezTo>
                  <a:cubicBezTo>
                    <a:pt x="3275" y="5474"/>
                    <a:pt x="3454" y="5034"/>
                    <a:pt x="3716" y="5010"/>
                  </a:cubicBezTo>
                  <a:cubicBezTo>
                    <a:pt x="3966" y="4986"/>
                    <a:pt x="4037" y="4343"/>
                    <a:pt x="4252" y="4129"/>
                  </a:cubicBezTo>
                  <a:cubicBezTo>
                    <a:pt x="4454" y="3926"/>
                    <a:pt x="5216" y="3212"/>
                    <a:pt x="5287" y="2641"/>
                  </a:cubicBezTo>
                  <a:cubicBezTo>
                    <a:pt x="5359" y="2069"/>
                    <a:pt x="5442" y="1212"/>
                    <a:pt x="5287" y="986"/>
                  </a:cubicBezTo>
                  <a:cubicBezTo>
                    <a:pt x="5144" y="771"/>
                    <a:pt x="4144" y="640"/>
                    <a:pt x="4037" y="355"/>
                  </a:cubicBezTo>
                  <a:cubicBezTo>
                    <a:pt x="3966" y="164"/>
                    <a:pt x="3661" y="0"/>
                    <a:pt x="3318"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335" name="Google Shape;2335;p44"/>
            <p:cNvSpPr/>
            <p:nvPr/>
          </p:nvSpPr>
          <p:spPr>
            <a:xfrm>
              <a:off x="1239755" y="3990917"/>
              <a:ext cx="161503" cy="96947"/>
            </a:xfrm>
            <a:custGeom>
              <a:avLst/>
              <a:gdLst/>
              <a:ahLst/>
              <a:cxnLst/>
              <a:rect l="l" t="t" r="r" b="b"/>
              <a:pathLst>
                <a:path w="3580" h="2149" extrusionOk="0">
                  <a:moveTo>
                    <a:pt x="1975" y="1"/>
                  </a:moveTo>
                  <a:cubicBezTo>
                    <a:pt x="1925" y="1"/>
                    <a:pt x="1866" y="15"/>
                    <a:pt x="1794" y="47"/>
                  </a:cubicBezTo>
                  <a:cubicBezTo>
                    <a:pt x="1413" y="225"/>
                    <a:pt x="1520" y="297"/>
                    <a:pt x="1330" y="440"/>
                  </a:cubicBezTo>
                  <a:cubicBezTo>
                    <a:pt x="1175" y="606"/>
                    <a:pt x="877" y="832"/>
                    <a:pt x="877" y="832"/>
                  </a:cubicBezTo>
                  <a:cubicBezTo>
                    <a:pt x="877" y="832"/>
                    <a:pt x="461" y="1213"/>
                    <a:pt x="163" y="1630"/>
                  </a:cubicBezTo>
                  <a:cubicBezTo>
                    <a:pt x="1" y="1857"/>
                    <a:pt x="164" y="1901"/>
                    <a:pt x="381" y="1901"/>
                  </a:cubicBezTo>
                  <a:cubicBezTo>
                    <a:pt x="514" y="1901"/>
                    <a:pt x="667" y="1884"/>
                    <a:pt x="777" y="1884"/>
                  </a:cubicBezTo>
                  <a:cubicBezTo>
                    <a:pt x="817" y="1884"/>
                    <a:pt x="851" y="1886"/>
                    <a:pt x="877" y="1892"/>
                  </a:cubicBezTo>
                  <a:cubicBezTo>
                    <a:pt x="1052" y="1923"/>
                    <a:pt x="1111" y="2149"/>
                    <a:pt x="1392" y="2149"/>
                  </a:cubicBezTo>
                  <a:cubicBezTo>
                    <a:pt x="1437" y="2149"/>
                    <a:pt x="1487" y="2143"/>
                    <a:pt x="1544" y="2130"/>
                  </a:cubicBezTo>
                  <a:cubicBezTo>
                    <a:pt x="1713" y="2087"/>
                    <a:pt x="1753" y="2081"/>
                    <a:pt x="1765" y="2081"/>
                  </a:cubicBezTo>
                  <a:cubicBezTo>
                    <a:pt x="1770" y="2081"/>
                    <a:pt x="1770" y="2082"/>
                    <a:pt x="1773" y="2082"/>
                  </a:cubicBezTo>
                  <a:cubicBezTo>
                    <a:pt x="1780" y="2082"/>
                    <a:pt x="1801" y="2075"/>
                    <a:pt x="1961" y="2023"/>
                  </a:cubicBezTo>
                  <a:cubicBezTo>
                    <a:pt x="2354" y="1892"/>
                    <a:pt x="2473" y="1928"/>
                    <a:pt x="2854" y="1892"/>
                  </a:cubicBezTo>
                  <a:cubicBezTo>
                    <a:pt x="3247" y="1845"/>
                    <a:pt x="3163" y="1571"/>
                    <a:pt x="3366" y="1321"/>
                  </a:cubicBezTo>
                  <a:cubicBezTo>
                    <a:pt x="3568" y="1083"/>
                    <a:pt x="3580" y="856"/>
                    <a:pt x="3366" y="654"/>
                  </a:cubicBezTo>
                  <a:cubicBezTo>
                    <a:pt x="3331" y="621"/>
                    <a:pt x="3299" y="608"/>
                    <a:pt x="3268" y="608"/>
                  </a:cubicBezTo>
                  <a:cubicBezTo>
                    <a:pt x="3149" y="608"/>
                    <a:pt x="3045" y="800"/>
                    <a:pt x="2875" y="800"/>
                  </a:cubicBezTo>
                  <a:cubicBezTo>
                    <a:pt x="2800" y="800"/>
                    <a:pt x="2712" y="762"/>
                    <a:pt x="2604" y="654"/>
                  </a:cubicBezTo>
                  <a:cubicBezTo>
                    <a:pt x="2261" y="311"/>
                    <a:pt x="2208" y="1"/>
                    <a:pt x="1975"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grpSp>
      <p:sp>
        <p:nvSpPr>
          <p:cNvPr id="16" name="TextBox 15">
            <a:extLst>
              <a:ext uri="{FF2B5EF4-FFF2-40B4-BE49-F238E27FC236}">
                <a16:creationId xmlns:a16="http://schemas.microsoft.com/office/drawing/2014/main" id="{5B530013-785B-443B-86CE-4046765ADDE2}"/>
              </a:ext>
            </a:extLst>
          </p:cNvPr>
          <p:cNvSpPr txBox="1"/>
          <p:nvPr/>
        </p:nvSpPr>
        <p:spPr>
          <a:xfrm>
            <a:off x="-182758" y="3140034"/>
            <a:ext cx="5805544" cy="2446760"/>
          </a:xfrm>
          <a:prstGeom prst="rect">
            <a:avLst/>
          </a:prstGeom>
          <a:noFill/>
        </p:spPr>
        <p:txBody>
          <a:bodyPr wrap="square">
            <a:spAutoFit/>
          </a:bodyPr>
          <a:lstStyle/>
          <a:p>
            <a:pPr algn="ctr">
              <a:lnSpc>
                <a:spcPct val="120000"/>
              </a:lnSpc>
            </a:pPr>
            <a:r>
              <a:rPr lang="nl-NL" sz="4400" b="1" dirty="0">
                <a:solidFill>
                  <a:srgbClr val="FF0000"/>
                </a:solidFill>
                <a:effectLst/>
                <a:ea typeface="Calibri" panose="020F0502020204030204" pitchFamily="34" charset="0"/>
                <a:cs typeface="Arial" panose="020B0604020202020204" pitchFamily="34" charset="0"/>
              </a:rPr>
              <a:t>Việc làm bảo vệ cảnh quan địa phương</a:t>
            </a:r>
            <a:endParaRPr lang="en-US" sz="4400" dirty="0">
              <a:solidFill>
                <a:srgbClr val="FF0000"/>
              </a:solidFill>
            </a:endParaRPr>
          </a:p>
        </p:txBody>
      </p:sp>
      <p:sp>
        <p:nvSpPr>
          <p:cNvPr id="18" name="Google Shape;1006;p34">
            <a:extLst>
              <a:ext uri="{FF2B5EF4-FFF2-40B4-BE49-F238E27FC236}">
                <a16:creationId xmlns:a16="http://schemas.microsoft.com/office/drawing/2014/main" id="{154E0478-9393-42BE-89B9-86B91BD9EB68}"/>
              </a:ext>
            </a:extLst>
          </p:cNvPr>
          <p:cNvSpPr/>
          <p:nvPr/>
        </p:nvSpPr>
        <p:spPr>
          <a:xfrm>
            <a:off x="1977758" y="1989466"/>
            <a:ext cx="1199914" cy="1022532"/>
          </a:xfrm>
          <a:prstGeom prst="ellipse">
            <a:avLst/>
          </a:prstGeom>
          <a:solidFill>
            <a:schemeClr val="bg1"/>
          </a:solidFill>
          <a:ln>
            <a:noFill/>
          </a:ln>
        </p:spPr>
        <p:txBody>
          <a:bodyPr spcFirstLastPara="1" wrap="square" lIns="121900" tIns="121900" rIns="121900" bIns="121900" anchor="ctr" anchorCtr="0">
            <a:noAutofit/>
          </a:bodyPr>
          <a:lstStyle/>
          <a:p>
            <a:endParaRPr sz="2400" dirty="0"/>
          </a:p>
        </p:txBody>
      </p:sp>
      <p:sp>
        <p:nvSpPr>
          <p:cNvPr id="19" name="Google Shape;1008;p34">
            <a:extLst>
              <a:ext uri="{FF2B5EF4-FFF2-40B4-BE49-F238E27FC236}">
                <a16:creationId xmlns:a16="http://schemas.microsoft.com/office/drawing/2014/main" id="{E365C8AE-3D82-47B4-A012-F79E98DEE6F7}"/>
              </a:ext>
            </a:extLst>
          </p:cNvPr>
          <p:cNvSpPr/>
          <p:nvPr/>
        </p:nvSpPr>
        <p:spPr>
          <a:xfrm>
            <a:off x="1762950" y="1937001"/>
            <a:ext cx="1466057" cy="1106380"/>
          </a:xfrm>
          <a:custGeom>
            <a:avLst/>
            <a:gdLst/>
            <a:ahLst/>
            <a:cxnLst/>
            <a:rect l="l" t="t" r="r" b="b"/>
            <a:pathLst>
              <a:path w="75229" h="64112" extrusionOk="0">
                <a:moveTo>
                  <a:pt x="41887" y="4626"/>
                </a:moveTo>
                <a:cubicBezTo>
                  <a:pt x="47489" y="4626"/>
                  <a:pt x="53298" y="6884"/>
                  <a:pt x="58685" y="12306"/>
                </a:cubicBezTo>
                <a:cubicBezTo>
                  <a:pt x="58916" y="12537"/>
                  <a:pt x="59201" y="12635"/>
                  <a:pt x="59486" y="12635"/>
                </a:cubicBezTo>
                <a:cubicBezTo>
                  <a:pt x="60128" y="12635"/>
                  <a:pt x="60778" y="12139"/>
                  <a:pt x="60854" y="11543"/>
                </a:cubicBezTo>
                <a:cubicBezTo>
                  <a:pt x="66281" y="21275"/>
                  <a:pt x="68428" y="31323"/>
                  <a:pt x="62881" y="42286"/>
                </a:cubicBezTo>
                <a:cubicBezTo>
                  <a:pt x="57711" y="52502"/>
                  <a:pt x="48612" y="59031"/>
                  <a:pt x="38428" y="59031"/>
                </a:cubicBezTo>
                <a:cubicBezTo>
                  <a:pt x="34250" y="59031"/>
                  <a:pt x="29890" y="57932"/>
                  <a:pt x="25544" y="55538"/>
                </a:cubicBezTo>
                <a:cubicBezTo>
                  <a:pt x="1" y="41474"/>
                  <a:pt x="19257" y="4626"/>
                  <a:pt x="41887" y="4626"/>
                </a:cubicBezTo>
                <a:close/>
                <a:moveTo>
                  <a:pt x="39305" y="0"/>
                </a:moveTo>
                <a:cubicBezTo>
                  <a:pt x="33188" y="0"/>
                  <a:pt x="26964" y="2142"/>
                  <a:pt x="21588" y="6508"/>
                </a:cubicBezTo>
                <a:cubicBezTo>
                  <a:pt x="8695" y="16981"/>
                  <a:pt x="1731" y="44074"/>
                  <a:pt x="16346" y="56116"/>
                </a:cubicBezTo>
                <a:cubicBezTo>
                  <a:pt x="22887" y="61508"/>
                  <a:pt x="30274" y="64112"/>
                  <a:pt x="37494" y="64112"/>
                </a:cubicBezTo>
                <a:cubicBezTo>
                  <a:pt x="47185" y="64112"/>
                  <a:pt x="56575" y="59419"/>
                  <a:pt x="63208" y="50482"/>
                </a:cubicBezTo>
                <a:cubicBezTo>
                  <a:pt x="72711" y="37655"/>
                  <a:pt x="75228" y="15749"/>
                  <a:pt x="60156" y="5941"/>
                </a:cubicBezTo>
                <a:cubicBezTo>
                  <a:pt x="59966" y="5816"/>
                  <a:pt x="59765" y="5761"/>
                  <a:pt x="59568" y="5761"/>
                </a:cubicBezTo>
                <a:cubicBezTo>
                  <a:pt x="58720" y="5761"/>
                  <a:pt x="57958" y="6786"/>
                  <a:pt x="58489" y="7609"/>
                </a:cubicBezTo>
                <a:cubicBezTo>
                  <a:pt x="58990" y="8382"/>
                  <a:pt x="59470" y="9167"/>
                  <a:pt x="59938" y="9941"/>
                </a:cubicBezTo>
                <a:cubicBezTo>
                  <a:pt x="54481" y="3368"/>
                  <a:pt x="46977" y="0"/>
                  <a:pt x="39305"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0" name="Google Shape;1010;p34">
            <a:extLst>
              <a:ext uri="{FF2B5EF4-FFF2-40B4-BE49-F238E27FC236}">
                <a16:creationId xmlns:a16="http://schemas.microsoft.com/office/drawing/2014/main" id="{6F7149B4-9601-4B82-895D-A86678F41253}"/>
              </a:ext>
            </a:extLst>
          </p:cNvPr>
          <p:cNvSpPr txBox="1">
            <a:spLocks/>
          </p:cNvSpPr>
          <p:nvPr/>
        </p:nvSpPr>
        <p:spPr>
          <a:xfrm>
            <a:off x="1942120" y="2249799"/>
            <a:ext cx="1144684" cy="5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b="1" dirty="0">
                <a:solidFill>
                  <a:srgbClr val="FF0000"/>
                </a:solidFill>
                <a:latin typeface="+mn-lt"/>
                <a:cs typeface="Arial" panose="020B0604020202020204" pitchFamily="34" charset="0"/>
              </a:rPr>
              <a:t>01</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ppt_w</p:attrName>
                                        </p:attrNameLst>
                                      </p:cBhvr>
                                      <p:tavLst>
                                        <p:tav tm="0">
                                          <p:val>
                                            <p:fltVal val="0"/>
                                          </p:val>
                                        </p:tav>
                                        <p:tav tm="100000">
                                          <p:val>
                                            <p:strVal val="#ppt_w"/>
                                          </p:val>
                                        </p:tav>
                                      </p:tavLst>
                                    </p:anim>
                                    <p:anim calcmode="lin" valueType="num">
                                      <p:cBhvr>
                                        <p:cTn id="13" dur="500" fill="hold"/>
                                        <p:tgtEl>
                                          <p:spTgt spid="19"/>
                                        </p:tgtEl>
                                        <p:attrNameLst>
                                          <p:attrName>ppt_h</p:attrName>
                                        </p:attrNameLst>
                                      </p:cBhvr>
                                      <p:tavLst>
                                        <p:tav tm="0">
                                          <p:val>
                                            <p:fltVal val="0"/>
                                          </p:val>
                                        </p:tav>
                                        <p:tav tm="100000">
                                          <p:val>
                                            <p:strVal val="#ppt_h"/>
                                          </p:val>
                                        </p:tav>
                                      </p:tavLst>
                                    </p:anim>
                                    <p:animEffect transition="in" filter="fade">
                                      <p:cBhvr>
                                        <p:cTn id="14" dur="500"/>
                                        <p:tgtEl>
                                          <p:spTgt spid="1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426AD114-9ABD-4204-8B1C-E9A97A4C88D7}"/>
              </a:ext>
            </a:extLst>
          </p:cNvPr>
          <p:cNvSpPr/>
          <p:nvPr/>
        </p:nvSpPr>
        <p:spPr>
          <a:xfrm>
            <a:off x="929219" y="1506653"/>
            <a:ext cx="10122197" cy="1929014"/>
          </a:xfrm>
          <a:prstGeom prst="roundRect">
            <a:avLst>
              <a:gd name="adj" fmla="val 50000"/>
            </a:avLst>
          </a:prstGeom>
          <a:solidFill>
            <a:schemeClr val="bg1"/>
          </a:solid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7B4728E-841B-4B4A-9DC2-B4C8362061BA}"/>
              </a:ext>
            </a:extLst>
          </p:cNvPr>
          <p:cNvSpPr txBox="1"/>
          <p:nvPr/>
        </p:nvSpPr>
        <p:spPr>
          <a:xfrm>
            <a:off x="1803575" y="1661850"/>
            <a:ext cx="5580908" cy="707886"/>
          </a:xfrm>
          <a:prstGeom prst="rect">
            <a:avLst/>
          </a:prstGeom>
          <a:noFill/>
        </p:spPr>
        <p:txBody>
          <a:bodyPr wrap="square" rtlCol="0">
            <a:spAutoFit/>
          </a:bodyPr>
          <a:lstStyle/>
          <a:p>
            <a:pPr algn="ctr"/>
            <a:r>
              <a:rPr lang="en-US" sz="4000" b="1" dirty="0">
                <a:ln w="9525">
                  <a:solidFill>
                    <a:schemeClr val="bg1"/>
                  </a:solidFill>
                  <a:prstDash val="solid"/>
                </a:ln>
                <a:solidFill>
                  <a:srgbClr val="002060"/>
                </a:solidFill>
                <a:effectLst>
                  <a:outerShdw blurRad="12700" dist="38100" dir="2700000" algn="tl" rotWithShape="0">
                    <a:schemeClr val="bg1">
                      <a:lumMod val="50000"/>
                    </a:schemeClr>
                  </a:outerShdw>
                </a:effectLst>
                <a:cs typeface="Arial" panose="020B0604020202020204" pitchFamily="34" charset="0"/>
              </a:rPr>
              <a:t>HOẠT ĐỘNG CẶP</a:t>
            </a:r>
          </a:p>
        </p:txBody>
      </p:sp>
      <p:sp>
        <p:nvSpPr>
          <p:cNvPr id="6" name="TextBox 5">
            <a:extLst>
              <a:ext uri="{FF2B5EF4-FFF2-40B4-BE49-F238E27FC236}">
                <a16:creationId xmlns:a16="http://schemas.microsoft.com/office/drawing/2014/main" id="{26DB3FE9-B799-471D-AD18-D38076B46CC0}"/>
              </a:ext>
            </a:extLst>
          </p:cNvPr>
          <p:cNvSpPr txBox="1"/>
          <p:nvPr/>
        </p:nvSpPr>
        <p:spPr>
          <a:xfrm>
            <a:off x="1888157" y="2274597"/>
            <a:ext cx="8476145" cy="934487"/>
          </a:xfrm>
          <a:prstGeom prst="rect">
            <a:avLst/>
          </a:prstGeom>
          <a:noFill/>
        </p:spPr>
        <p:txBody>
          <a:bodyPr wrap="square">
            <a:spAutoFit/>
          </a:bodyPr>
          <a:lstStyle/>
          <a:p>
            <a:pPr algn="just">
              <a:lnSpc>
                <a:spcPct val="120000"/>
              </a:lnSpc>
              <a:spcBef>
                <a:spcPts val="600"/>
              </a:spcBef>
              <a:spcAft>
                <a:spcPts val="600"/>
              </a:spcAft>
            </a:pPr>
            <a:r>
              <a:rPr lang="nl-NL" sz="2400" dirty="0">
                <a:solidFill>
                  <a:srgbClr val="000000"/>
                </a:solidFill>
                <a:ea typeface="Calibri" panose="020F0502020204030204" pitchFamily="34" charset="0"/>
                <a:cs typeface="Arial" panose="020B0604020202020204" pitchFamily="34" charset="0"/>
              </a:rPr>
              <a:t>Cùng chia sẻ theo cặp đôi về những việc đã làm và mong muốn sẽ làm để bảo vệ cảnh quan địa phương. </a:t>
            </a:r>
            <a:endParaRPr lang="en-US" sz="2400" dirty="0">
              <a:ea typeface="Calibri" panose="020F0502020204030204" pitchFamily="34" charset="0"/>
              <a:cs typeface="Arial" panose="020B0604020202020204" pitchFamily="34" charset="0"/>
            </a:endParaRPr>
          </a:p>
        </p:txBody>
      </p:sp>
      <p:sp>
        <p:nvSpPr>
          <p:cNvPr id="7" name="Rectangle: Rounded Corners 6">
            <a:extLst>
              <a:ext uri="{FF2B5EF4-FFF2-40B4-BE49-F238E27FC236}">
                <a16:creationId xmlns:a16="http://schemas.microsoft.com/office/drawing/2014/main" id="{33C83474-F10B-454C-9823-9C8B346BA362}"/>
              </a:ext>
            </a:extLst>
          </p:cNvPr>
          <p:cNvSpPr/>
          <p:nvPr/>
        </p:nvSpPr>
        <p:spPr>
          <a:xfrm>
            <a:off x="7384483" y="1762430"/>
            <a:ext cx="2341257" cy="457779"/>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cs typeface="Arial" panose="020B0604020202020204" pitchFamily="34" charset="0"/>
              </a:rPr>
              <a:t>Thời</a:t>
            </a:r>
            <a:r>
              <a:rPr lang="en-US" sz="1600" b="1" dirty="0">
                <a:cs typeface="Arial" panose="020B0604020202020204" pitchFamily="34" charset="0"/>
              </a:rPr>
              <a:t> </a:t>
            </a:r>
            <a:r>
              <a:rPr lang="en-US" sz="1600" b="1" dirty="0" err="1">
                <a:cs typeface="Arial" panose="020B0604020202020204" pitchFamily="34" charset="0"/>
              </a:rPr>
              <a:t>gian</a:t>
            </a:r>
            <a:r>
              <a:rPr lang="en-US" sz="1600" b="1" dirty="0">
                <a:cs typeface="Arial" panose="020B0604020202020204" pitchFamily="34" charset="0"/>
              </a:rPr>
              <a:t>: 5 </a:t>
            </a:r>
            <a:r>
              <a:rPr lang="en-US" sz="1600" b="1" dirty="0" err="1">
                <a:cs typeface="Arial" panose="020B0604020202020204" pitchFamily="34" charset="0"/>
              </a:rPr>
              <a:t>phút</a:t>
            </a:r>
            <a:endParaRPr lang="en-US" sz="1600" b="1" dirty="0">
              <a:cs typeface="Arial" panose="020B0604020202020204" pitchFamily="34" charset="0"/>
            </a:endParaRPr>
          </a:p>
        </p:txBody>
      </p:sp>
      <p:grpSp>
        <p:nvGrpSpPr>
          <p:cNvPr id="8" name="Google Shape;3018;p54">
            <a:extLst>
              <a:ext uri="{FF2B5EF4-FFF2-40B4-BE49-F238E27FC236}">
                <a16:creationId xmlns:a16="http://schemas.microsoft.com/office/drawing/2014/main" id="{6B6CD1C8-5307-444F-8946-2B3FEE00B816}"/>
              </a:ext>
            </a:extLst>
          </p:cNvPr>
          <p:cNvGrpSpPr/>
          <p:nvPr/>
        </p:nvGrpSpPr>
        <p:grpSpPr>
          <a:xfrm>
            <a:off x="5218295" y="3548357"/>
            <a:ext cx="1911482" cy="2840761"/>
            <a:chOff x="689356" y="1411873"/>
            <a:chExt cx="1911482" cy="2840761"/>
          </a:xfrm>
        </p:grpSpPr>
        <p:sp>
          <p:nvSpPr>
            <p:cNvPr id="9" name="Google Shape;3019;p54">
              <a:extLst>
                <a:ext uri="{FF2B5EF4-FFF2-40B4-BE49-F238E27FC236}">
                  <a16:creationId xmlns:a16="http://schemas.microsoft.com/office/drawing/2014/main" id="{D521C2E0-9DA7-4E7A-B532-29E1EA362C3B}"/>
                </a:ext>
              </a:extLst>
            </p:cNvPr>
            <p:cNvSpPr/>
            <p:nvPr/>
          </p:nvSpPr>
          <p:spPr>
            <a:xfrm>
              <a:off x="689356" y="4054990"/>
              <a:ext cx="1911482" cy="197644"/>
            </a:xfrm>
            <a:custGeom>
              <a:avLst/>
              <a:gdLst/>
              <a:ahLst/>
              <a:cxnLst/>
              <a:rect l="l" t="t" r="r" b="b"/>
              <a:pathLst>
                <a:path w="61616" h="6371" extrusionOk="0">
                  <a:moveTo>
                    <a:pt x="30814" y="1"/>
                  </a:moveTo>
                  <a:cubicBezTo>
                    <a:pt x="13800" y="1"/>
                    <a:pt x="1" y="3191"/>
                    <a:pt x="1" y="3191"/>
                  </a:cubicBezTo>
                  <a:cubicBezTo>
                    <a:pt x="1" y="3191"/>
                    <a:pt x="13800" y="6370"/>
                    <a:pt x="30814" y="6370"/>
                  </a:cubicBezTo>
                  <a:cubicBezTo>
                    <a:pt x="47828" y="6370"/>
                    <a:pt x="61616" y="3191"/>
                    <a:pt x="61616" y="3191"/>
                  </a:cubicBezTo>
                  <a:cubicBezTo>
                    <a:pt x="61616" y="3191"/>
                    <a:pt x="47828" y="1"/>
                    <a:pt x="30814" y="1"/>
                  </a:cubicBezTo>
                  <a:close/>
                </a:path>
              </a:pathLst>
            </a:custGeom>
            <a:solidFill>
              <a:srgbClr val="A6D165">
                <a:alpha val="22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 name="Google Shape;3020;p54">
              <a:extLst>
                <a:ext uri="{FF2B5EF4-FFF2-40B4-BE49-F238E27FC236}">
                  <a16:creationId xmlns:a16="http://schemas.microsoft.com/office/drawing/2014/main" id="{B5832CFD-B7F0-4B10-8FD8-9782347623E9}"/>
                </a:ext>
              </a:extLst>
            </p:cNvPr>
            <p:cNvSpPr/>
            <p:nvPr/>
          </p:nvSpPr>
          <p:spPr>
            <a:xfrm>
              <a:off x="1172500" y="2296107"/>
              <a:ext cx="229753" cy="284725"/>
            </a:xfrm>
            <a:custGeom>
              <a:avLst/>
              <a:gdLst/>
              <a:ahLst/>
              <a:cxnLst/>
              <a:rect l="l" t="t" r="r" b="b"/>
              <a:pathLst>
                <a:path w="7406" h="9178" extrusionOk="0">
                  <a:moveTo>
                    <a:pt x="6620" y="0"/>
                  </a:moveTo>
                  <a:cubicBezTo>
                    <a:pt x="5084" y="381"/>
                    <a:pt x="3810" y="1631"/>
                    <a:pt x="3394" y="3167"/>
                  </a:cubicBezTo>
                  <a:cubicBezTo>
                    <a:pt x="3239" y="3703"/>
                    <a:pt x="3203" y="4286"/>
                    <a:pt x="2965" y="4786"/>
                  </a:cubicBezTo>
                  <a:cubicBezTo>
                    <a:pt x="2620" y="5525"/>
                    <a:pt x="1929" y="6013"/>
                    <a:pt x="1358" y="6560"/>
                  </a:cubicBezTo>
                  <a:cubicBezTo>
                    <a:pt x="738" y="7144"/>
                    <a:pt x="0" y="8263"/>
                    <a:pt x="179" y="9156"/>
                  </a:cubicBezTo>
                  <a:cubicBezTo>
                    <a:pt x="432" y="9171"/>
                    <a:pt x="686" y="9178"/>
                    <a:pt x="940" y="9178"/>
                  </a:cubicBezTo>
                  <a:cubicBezTo>
                    <a:pt x="2135" y="9178"/>
                    <a:pt x="3340" y="9025"/>
                    <a:pt x="4489" y="8799"/>
                  </a:cubicBezTo>
                  <a:cubicBezTo>
                    <a:pt x="4822" y="8716"/>
                    <a:pt x="5179" y="8644"/>
                    <a:pt x="5406" y="8394"/>
                  </a:cubicBezTo>
                  <a:cubicBezTo>
                    <a:pt x="5668" y="8096"/>
                    <a:pt x="5680" y="7668"/>
                    <a:pt x="5668" y="7263"/>
                  </a:cubicBezTo>
                  <a:cubicBezTo>
                    <a:pt x="5620" y="6072"/>
                    <a:pt x="5322" y="4882"/>
                    <a:pt x="5465" y="3703"/>
                  </a:cubicBezTo>
                  <a:cubicBezTo>
                    <a:pt x="5596" y="2524"/>
                    <a:pt x="6263" y="1274"/>
                    <a:pt x="7406" y="976"/>
                  </a:cubicBezTo>
                  <a:cubicBezTo>
                    <a:pt x="7156" y="655"/>
                    <a:pt x="6894" y="322"/>
                    <a:pt x="6620" y="0"/>
                  </a:cubicBezTo>
                  <a:close/>
                </a:path>
              </a:pathLst>
            </a:custGeom>
            <a:solidFill>
              <a:srgbClr val="77A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3021;p54">
              <a:extLst>
                <a:ext uri="{FF2B5EF4-FFF2-40B4-BE49-F238E27FC236}">
                  <a16:creationId xmlns:a16="http://schemas.microsoft.com/office/drawing/2014/main" id="{CD109C90-E872-47F7-B0AB-1F69524F6922}"/>
                </a:ext>
              </a:extLst>
            </p:cNvPr>
            <p:cNvSpPr/>
            <p:nvPr/>
          </p:nvSpPr>
          <p:spPr>
            <a:xfrm>
              <a:off x="1224587" y="2138761"/>
              <a:ext cx="200591" cy="142983"/>
            </a:xfrm>
            <a:custGeom>
              <a:avLst/>
              <a:gdLst/>
              <a:ahLst/>
              <a:cxnLst/>
              <a:rect l="l" t="t" r="r" b="b"/>
              <a:pathLst>
                <a:path w="6466" h="4609" extrusionOk="0">
                  <a:moveTo>
                    <a:pt x="1715" y="0"/>
                  </a:moveTo>
                  <a:cubicBezTo>
                    <a:pt x="1488" y="48"/>
                    <a:pt x="1298" y="155"/>
                    <a:pt x="1119" y="310"/>
                  </a:cubicBezTo>
                  <a:cubicBezTo>
                    <a:pt x="1060" y="357"/>
                    <a:pt x="988" y="453"/>
                    <a:pt x="905" y="560"/>
                  </a:cubicBezTo>
                  <a:lnTo>
                    <a:pt x="429" y="369"/>
                  </a:lnTo>
                  <a:lnTo>
                    <a:pt x="214" y="750"/>
                  </a:lnTo>
                  <a:lnTo>
                    <a:pt x="0" y="1095"/>
                  </a:lnTo>
                  <a:lnTo>
                    <a:pt x="488" y="1405"/>
                  </a:lnTo>
                  <a:cubicBezTo>
                    <a:pt x="452" y="1524"/>
                    <a:pt x="417" y="1667"/>
                    <a:pt x="417" y="1750"/>
                  </a:cubicBezTo>
                  <a:cubicBezTo>
                    <a:pt x="405" y="1977"/>
                    <a:pt x="452" y="2215"/>
                    <a:pt x="536" y="2417"/>
                  </a:cubicBezTo>
                  <a:cubicBezTo>
                    <a:pt x="1024" y="2679"/>
                    <a:pt x="1548" y="2929"/>
                    <a:pt x="2024" y="3179"/>
                  </a:cubicBezTo>
                  <a:cubicBezTo>
                    <a:pt x="2155" y="3120"/>
                    <a:pt x="2262" y="2989"/>
                    <a:pt x="2393" y="2917"/>
                  </a:cubicBezTo>
                  <a:cubicBezTo>
                    <a:pt x="2667" y="3072"/>
                    <a:pt x="2989" y="3215"/>
                    <a:pt x="3262" y="3370"/>
                  </a:cubicBezTo>
                  <a:cubicBezTo>
                    <a:pt x="3346" y="3536"/>
                    <a:pt x="3405" y="3751"/>
                    <a:pt x="3500" y="3893"/>
                  </a:cubicBezTo>
                  <a:cubicBezTo>
                    <a:pt x="3858" y="4072"/>
                    <a:pt x="4167" y="4286"/>
                    <a:pt x="4524" y="4465"/>
                  </a:cubicBezTo>
                  <a:cubicBezTo>
                    <a:pt x="4679" y="4501"/>
                    <a:pt x="4858" y="4608"/>
                    <a:pt x="5060" y="4608"/>
                  </a:cubicBezTo>
                  <a:cubicBezTo>
                    <a:pt x="5070" y="4608"/>
                    <a:pt x="5080" y="4609"/>
                    <a:pt x="5089" y="4609"/>
                  </a:cubicBezTo>
                  <a:cubicBezTo>
                    <a:pt x="5330" y="4609"/>
                    <a:pt x="5568" y="4470"/>
                    <a:pt x="5751" y="4298"/>
                  </a:cubicBezTo>
                  <a:cubicBezTo>
                    <a:pt x="5929" y="4120"/>
                    <a:pt x="6048" y="3882"/>
                    <a:pt x="6167" y="3655"/>
                  </a:cubicBezTo>
                  <a:cubicBezTo>
                    <a:pt x="6167" y="3643"/>
                    <a:pt x="6179" y="3631"/>
                    <a:pt x="6179" y="3631"/>
                  </a:cubicBezTo>
                  <a:cubicBezTo>
                    <a:pt x="6287" y="3405"/>
                    <a:pt x="6382" y="3179"/>
                    <a:pt x="6418" y="2941"/>
                  </a:cubicBezTo>
                  <a:cubicBezTo>
                    <a:pt x="6465" y="2691"/>
                    <a:pt x="6418" y="2405"/>
                    <a:pt x="6251" y="2215"/>
                  </a:cubicBezTo>
                  <a:cubicBezTo>
                    <a:pt x="6120" y="2060"/>
                    <a:pt x="5941" y="1977"/>
                    <a:pt x="5763" y="1881"/>
                  </a:cubicBezTo>
                  <a:cubicBezTo>
                    <a:pt x="5405" y="1703"/>
                    <a:pt x="5048" y="1584"/>
                    <a:pt x="4691" y="1429"/>
                  </a:cubicBezTo>
                  <a:cubicBezTo>
                    <a:pt x="4513" y="1453"/>
                    <a:pt x="4298" y="1524"/>
                    <a:pt x="4120" y="1560"/>
                  </a:cubicBezTo>
                  <a:cubicBezTo>
                    <a:pt x="3822" y="1441"/>
                    <a:pt x="3524" y="1262"/>
                    <a:pt x="3227" y="1155"/>
                  </a:cubicBezTo>
                  <a:cubicBezTo>
                    <a:pt x="3203" y="1012"/>
                    <a:pt x="3250" y="857"/>
                    <a:pt x="3215" y="714"/>
                  </a:cubicBezTo>
                  <a:cubicBezTo>
                    <a:pt x="2727" y="464"/>
                    <a:pt x="2203" y="238"/>
                    <a:pt x="1715" y="0"/>
                  </a:cubicBezTo>
                  <a:close/>
                </a:path>
              </a:pathLst>
            </a:custGeom>
            <a:solidFill>
              <a:srgbClr val="77A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3022;p54">
              <a:extLst>
                <a:ext uri="{FF2B5EF4-FFF2-40B4-BE49-F238E27FC236}">
                  <a16:creationId xmlns:a16="http://schemas.microsoft.com/office/drawing/2014/main" id="{1BCEBDEB-79B7-40F3-B4AE-9894A14C9529}"/>
                </a:ext>
              </a:extLst>
            </p:cNvPr>
            <p:cNvSpPr/>
            <p:nvPr/>
          </p:nvSpPr>
          <p:spPr>
            <a:xfrm>
              <a:off x="1230854" y="2138017"/>
              <a:ext cx="194325" cy="112674"/>
            </a:xfrm>
            <a:custGeom>
              <a:avLst/>
              <a:gdLst/>
              <a:ahLst/>
              <a:cxnLst/>
              <a:rect l="l" t="t" r="r" b="b"/>
              <a:pathLst>
                <a:path w="6264" h="3632" extrusionOk="0">
                  <a:moveTo>
                    <a:pt x="1513" y="0"/>
                  </a:moveTo>
                  <a:cubicBezTo>
                    <a:pt x="1286" y="60"/>
                    <a:pt x="1096" y="167"/>
                    <a:pt x="917" y="322"/>
                  </a:cubicBezTo>
                  <a:cubicBezTo>
                    <a:pt x="858" y="357"/>
                    <a:pt x="774" y="465"/>
                    <a:pt x="703" y="572"/>
                  </a:cubicBezTo>
                  <a:lnTo>
                    <a:pt x="227" y="381"/>
                  </a:lnTo>
                  <a:lnTo>
                    <a:pt x="0" y="762"/>
                  </a:lnTo>
                  <a:lnTo>
                    <a:pt x="870" y="1191"/>
                  </a:lnTo>
                  <a:cubicBezTo>
                    <a:pt x="870" y="1191"/>
                    <a:pt x="959" y="786"/>
                    <a:pt x="1263" y="786"/>
                  </a:cubicBezTo>
                  <a:cubicBezTo>
                    <a:pt x="1292" y="786"/>
                    <a:pt x="1324" y="790"/>
                    <a:pt x="1358" y="798"/>
                  </a:cubicBezTo>
                  <a:cubicBezTo>
                    <a:pt x="1572" y="834"/>
                    <a:pt x="1953" y="1036"/>
                    <a:pt x="2286" y="1215"/>
                  </a:cubicBezTo>
                  <a:cubicBezTo>
                    <a:pt x="2608" y="1393"/>
                    <a:pt x="2834" y="1715"/>
                    <a:pt x="2858" y="2072"/>
                  </a:cubicBezTo>
                  <a:lnTo>
                    <a:pt x="3965" y="2727"/>
                  </a:lnTo>
                  <a:cubicBezTo>
                    <a:pt x="3965" y="2727"/>
                    <a:pt x="4526" y="2072"/>
                    <a:pt x="4828" y="2072"/>
                  </a:cubicBezTo>
                  <a:cubicBezTo>
                    <a:pt x="4867" y="2072"/>
                    <a:pt x="4901" y="2083"/>
                    <a:pt x="4930" y="2108"/>
                  </a:cubicBezTo>
                  <a:cubicBezTo>
                    <a:pt x="5168" y="2286"/>
                    <a:pt x="6073" y="2822"/>
                    <a:pt x="6025" y="3251"/>
                  </a:cubicBezTo>
                  <a:cubicBezTo>
                    <a:pt x="6001" y="3334"/>
                    <a:pt x="5989" y="3477"/>
                    <a:pt x="5977" y="3632"/>
                  </a:cubicBezTo>
                  <a:cubicBezTo>
                    <a:pt x="6073" y="3417"/>
                    <a:pt x="6180" y="3191"/>
                    <a:pt x="6216" y="2953"/>
                  </a:cubicBezTo>
                  <a:cubicBezTo>
                    <a:pt x="6263" y="2703"/>
                    <a:pt x="6216" y="2417"/>
                    <a:pt x="6049" y="2227"/>
                  </a:cubicBezTo>
                  <a:cubicBezTo>
                    <a:pt x="5918" y="2072"/>
                    <a:pt x="5739" y="1989"/>
                    <a:pt x="5561" y="1893"/>
                  </a:cubicBezTo>
                  <a:cubicBezTo>
                    <a:pt x="5203" y="1715"/>
                    <a:pt x="4846" y="1596"/>
                    <a:pt x="4489" y="1429"/>
                  </a:cubicBezTo>
                  <a:cubicBezTo>
                    <a:pt x="4311" y="1465"/>
                    <a:pt x="4096" y="1536"/>
                    <a:pt x="3918" y="1572"/>
                  </a:cubicBezTo>
                  <a:cubicBezTo>
                    <a:pt x="3620" y="1453"/>
                    <a:pt x="3322" y="1274"/>
                    <a:pt x="3025" y="1167"/>
                  </a:cubicBezTo>
                  <a:cubicBezTo>
                    <a:pt x="3001" y="1012"/>
                    <a:pt x="3048" y="869"/>
                    <a:pt x="3013" y="715"/>
                  </a:cubicBezTo>
                  <a:cubicBezTo>
                    <a:pt x="2525" y="477"/>
                    <a:pt x="2001" y="238"/>
                    <a:pt x="1513" y="0"/>
                  </a:cubicBezTo>
                  <a:close/>
                </a:path>
              </a:pathLst>
            </a:custGeom>
            <a:solidFill>
              <a:srgbClr val="9ABF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3023;p54">
              <a:extLst>
                <a:ext uri="{FF2B5EF4-FFF2-40B4-BE49-F238E27FC236}">
                  <a16:creationId xmlns:a16="http://schemas.microsoft.com/office/drawing/2014/main" id="{BFA35A21-89FB-4AD5-9787-7E1576CA7728}"/>
                </a:ext>
              </a:extLst>
            </p:cNvPr>
            <p:cNvSpPr/>
            <p:nvPr/>
          </p:nvSpPr>
          <p:spPr>
            <a:xfrm>
              <a:off x="1575824" y="1931159"/>
              <a:ext cx="175494" cy="289254"/>
            </a:xfrm>
            <a:custGeom>
              <a:avLst/>
              <a:gdLst/>
              <a:ahLst/>
              <a:cxnLst/>
              <a:rect l="l" t="t" r="r" b="b"/>
              <a:pathLst>
                <a:path w="5657" h="9324" extrusionOk="0">
                  <a:moveTo>
                    <a:pt x="3989" y="1"/>
                  </a:moveTo>
                  <a:cubicBezTo>
                    <a:pt x="3989" y="1"/>
                    <a:pt x="2108" y="1394"/>
                    <a:pt x="1632" y="2001"/>
                  </a:cubicBezTo>
                  <a:cubicBezTo>
                    <a:pt x="1156" y="2608"/>
                    <a:pt x="1" y="8978"/>
                    <a:pt x="1" y="8978"/>
                  </a:cubicBezTo>
                  <a:lnTo>
                    <a:pt x="5656" y="9323"/>
                  </a:lnTo>
                  <a:lnTo>
                    <a:pt x="3989" y="1"/>
                  </a:lnTo>
                  <a:close/>
                </a:path>
              </a:pathLst>
            </a:custGeom>
            <a:solidFill>
              <a:srgbClr val="63C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3024;p54">
              <a:extLst>
                <a:ext uri="{FF2B5EF4-FFF2-40B4-BE49-F238E27FC236}">
                  <a16:creationId xmlns:a16="http://schemas.microsoft.com/office/drawing/2014/main" id="{6C830DF6-AC42-420C-B4D7-CF9A630DDB4F}"/>
                </a:ext>
              </a:extLst>
            </p:cNvPr>
            <p:cNvSpPr/>
            <p:nvPr/>
          </p:nvSpPr>
          <p:spPr>
            <a:xfrm>
              <a:off x="1511576" y="3939742"/>
              <a:ext cx="351640" cy="140036"/>
            </a:xfrm>
            <a:custGeom>
              <a:avLst/>
              <a:gdLst/>
              <a:ahLst/>
              <a:cxnLst/>
              <a:rect l="l" t="t" r="r" b="b"/>
              <a:pathLst>
                <a:path w="11335" h="4514" extrusionOk="0">
                  <a:moveTo>
                    <a:pt x="5810" y="1"/>
                  </a:moveTo>
                  <a:cubicBezTo>
                    <a:pt x="5620" y="418"/>
                    <a:pt x="5108" y="1370"/>
                    <a:pt x="4548" y="1811"/>
                  </a:cubicBezTo>
                  <a:cubicBezTo>
                    <a:pt x="3822" y="2394"/>
                    <a:pt x="1107" y="3382"/>
                    <a:pt x="381" y="3704"/>
                  </a:cubicBezTo>
                  <a:cubicBezTo>
                    <a:pt x="131" y="3823"/>
                    <a:pt x="36" y="4049"/>
                    <a:pt x="0" y="4239"/>
                  </a:cubicBezTo>
                  <a:lnTo>
                    <a:pt x="11335" y="4513"/>
                  </a:lnTo>
                  <a:cubicBezTo>
                    <a:pt x="11299" y="4001"/>
                    <a:pt x="11109" y="1537"/>
                    <a:pt x="10823" y="251"/>
                  </a:cubicBezTo>
                  <a:lnTo>
                    <a:pt x="5810" y="1"/>
                  </a:lnTo>
                  <a:close/>
                </a:path>
              </a:pathLst>
            </a:custGeom>
            <a:solidFill>
              <a:srgbClr val="D945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3025;p54">
              <a:extLst>
                <a:ext uri="{FF2B5EF4-FFF2-40B4-BE49-F238E27FC236}">
                  <a16:creationId xmlns:a16="http://schemas.microsoft.com/office/drawing/2014/main" id="{908EF614-ABAB-4AC9-8E0C-57D48F8395B5}"/>
                </a:ext>
              </a:extLst>
            </p:cNvPr>
            <p:cNvSpPr/>
            <p:nvPr/>
          </p:nvSpPr>
          <p:spPr>
            <a:xfrm>
              <a:off x="1510832" y="4071246"/>
              <a:ext cx="352757" cy="43990"/>
            </a:xfrm>
            <a:custGeom>
              <a:avLst/>
              <a:gdLst/>
              <a:ahLst/>
              <a:cxnLst/>
              <a:rect l="l" t="t" r="r" b="b"/>
              <a:pathLst>
                <a:path w="11371" h="1418" extrusionOk="0">
                  <a:moveTo>
                    <a:pt x="24" y="0"/>
                  </a:moveTo>
                  <a:lnTo>
                    <a:pt x="0" y="1120"/>
                  </a:lnTo>
                  <a:lnTo>
                    <a:pt x="11347" y="1417"/>
                  </a:lnTo>
                  <a:lnTo>
                    <a:pt x="11371" y="298"/>
                  </a:lnTo>
                  <a:lnTo>
                    <a:pt x="24"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3026;p54">
              <a:extLst>
                <a:ext uri="{FF2B5EF4-FFF2-40B4-BE49-F238E27FC236}">
                  <a16:creationId xmlns:a16="http://schemas.microsoft.com/office/drawing/2014/main" id="{3D9993C6-84CC-4673-8F10-542CCAD7C0B1}"/>
                </a:ext>
              </a:extLst>
            </p:cNvPr>
            <p:cNvSpPr/>
            <p:nvPr/>
          </p:nvSpPr>
          <p:spPr>
            <a:xfrm>
              <a:off x="1629586" y="3980412"/>
              <a:ext cx="55996" cy="38375"/>
            </a:xfrm>
            <a:custGeom>
              <a:avLst/>
              <a:gdLst/>
              <a:ahLst/>
              <a:cxnLst/>
              <a:rect l="l" t="t" r="r" b="b"/>
              <a:pathLst>
                <a:path w="1805" h="1237" extrusionOk="0">
                  <a:moveTo>
                    <a:pt x="379" y="1"/>
                  </a:moveTo>
                  <a:cubicBezTo>
                    <a:pt x="160" y="1"/>
                    <a:pt x="1" y="184"/>
                    <a:pt x="137" y="404"/>
                  </a:cubicBezTo>
                  <a:cubicBezTo>
                    <a:pt x="280" y="642"/>
                    <a:pt x="518" y="785"/>
                    <a:pt x="756" y="916"/>
                  </a:cubicBezTo>
                  <a:cubicBezTo>
                    <a:pt x="971" y="1047"/>
                    <a:pt x="1185" y="1154"/>
                    <a:pt x="1447" y="1214"/>
                  </a:cubicBezTo>
                  <a:cubicBezTo>
                    <a:pt x="1486" y="1227"/>
                    <a:pt x="1525" y="1237"/>
                    <a:pt x="1564" y="1237"/>
                  </a:cubicBezTo>
                  <a:cubicBezTo>
                    <a:pt x="1597" y="1237"/>
                    <a:pt x="1629" y="1230"/>
                    <a:pt x="1661" y="1214"/>
                  </a:cubicBezTo>
                  <a:cubicBezTo>
                    <a:pt x="1804" y="1154"/>
                    <a:pt x="1768" y="1012"/>
                    <a:pt x="1709" y="904"/>
                  </a:cubicBezTo>
                  <a:cubicBezTo>
                    <a:pt x="1709" y="893"/>
                    <a:pt x="1709" y="881"/>
                    <a:pt x="1697" y="857"/>
                  </a:cubicBezTo>
                  <a:cubicBezTo>
                    <a:pt x="1459" y="440"/>
                    <a:pt x="935" y="119"/>
                    <a:pt x="471" y="11"/>
                  </a:cubicBezTo>
                  <a:cubicBezTo>
                    <a:pt x="439" y="4"/>
                    <a:pt x="408" y="1"/>
                    <a:pt x="37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3027;p54">
              <a:extLst>
                <a:ext uri="{FF2B5EF4-FFF2-40B4-BE49-F238E27FC236}">
                  <a16:creationId xmlns:a16="http://schemas.microsoft.com/office/drawing/2014/main" id="{68865168-96B6-4C8E-A85E-EEAD3430A04F}"/>
                </a:ext>
              </a:extLst>
            </p:cNvPr>
            <p:cNvSpPr/>
            <p:nvPr/>
          </p:nvSpPr>
          <p:spPr>
            <a:xfrm>
              <a:off x="1602969" y="3998529"/>
              <a:ext cx="55623" cy="38251"/>
            </a:xfrm>
            <a:custGeom>
              <a:avLst/>
              <a:gdLst/>
              <a:ahLst/>
              <a:cxnLst/>
              <a:rect l="l" t="t" r="r" b="b"/>
              <a:pathLst>
                <a:path w="1793" h="1233" extrusionOk="0">
                  <a:moveTo>
                    <a:pt x="376" y="0"/>
                  </a:moveTo>
                  <a:cubicBezTo>
                    <a:pt x="151" y="0"/>
                    <a:pt x="0" y="182"/>
                    <a:pt x="126" y="392"/>
                  </a:cubicBezTo>
                  <a:cubicBezTo>
                    <a:pt x="281" y="630"/>
                    <a:pt x="507" y="785"/>
                    <a:pt x="757" y="916"/>
                  </a:cubicBezTo>
                  <a:cubicBezTo>
                    <a:pt x="959" y="1047"/>
                    <a:pt x="1186" y="1154"/>
                    <a:pt x="1436" y="1213"/>
                  </a:cubicBezTo>
                  <a:cubicBezTo>
                    <a:pt x="1479" y="1221"/>
                    <a:pt x="1527" y="1232"/>
                    <a:pt x="1574" y="1232"/>
                  </a:cubicBezTo>
                  <a:cubicBezTo>
                    <a:pt x="1604" y="1232"/>
                    <a:pt x="1634" y="1227"/>
                    <a:pt x="1662" y="1213"/>
                  </a:cubicBezTo>
                  <a:cubicBezTo>
                    <a:pt x="1793" y="1154"/>
                    <a:pt x="1769" y="1011"/>
                    <a:pt x="1710" y="904"/>
                  </a:cubicBezTo>
                  <a:cubicBezTo>
                    <a:pt x="1710" y="892"/>
                    <a:pt x="1710" y="868"/>
                    <a:pt x="1686" y="856"/>
                  </a:cubicBezTo>
                  <a:cubicBezTo>
                    <a:pt x="1448" y="439"/>
                    <a:pt x="924" y="94"/>
                    <a:pt x="471" y="11"/>
                  </a:cubicBezTo>
                  <a:cubicBezTo>
                    <a:pt x="438" y="4"/>
                    <a:pt x="407" y="0"/>
                    <a:pt x="37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3028;p54">
              <a:extLst>
                <a:ext uri="{FF2B5EF4-FFF2-40B4-BE49-F238E27FC236}">
                  <a16:creationId xmlns:a16="http://schemas.microsoft.com/office/drawing/2014/main" id="{835FF6BE-E4FC-4F22-A983-F23C27BE0518}"/>
                </a:ext>
              </a:extLst>
            </p:cNvPr>
            <p:cNvSpPr/>
            <p:nvPr/>
          </p:nvSpPr>
          <p:spPr>
            <a:xfrm>
              <a:off x="1570085" y="4009604"/>
              <a:ext cx="55654" cy="38251"/>
            </a:xfrm>
            <a:custGeom>
              <a:avLst/>
              <a:gdLst/>
              <a:ahLst/>
              <a:cxnLst/>
              <a:rect l="l" t="t" r="r" b="b"/>
              <a:pathLst>
                <a:path w="1794" h="1233" extrusionOk="0">
                  <a:moveTo>
                    <a:pt x="376" y="1"/>
                  </a:moveTo>
                  <a:cubicBezTo>
                    <a:pt x="152" y="1"/>
                    <a:pt x="1" y="182"/>
                    <a:pt x="126" y="392"/>
                  </a:cubicBezTo>
                  <a:cubicBezTo>
                    <a:pt x="281" y="630"/>
                    <a:pt x="519" y="785"/>
                    <a:pt x="757" y="916"/>
                  </a:cubicBezTo>
                  <a:cubicBezTo>
                    <a:pt x="960" y="1047"/>
                    <a:pt x="1186" y="1154"/>
                    <a:pt x="1436" y="1214"/>
                  </a:cubicBezTo>
                  <a:cubicBezTo>
                    <a:pt x="1487" y="1221"/>
                    <a:pt x="1533" y="1232"/>
                    <a:pt x="1577" y="1232"/>
                  </a:cubicBezTo>
                  <a:cubicBezTo>
                    <a:pt x="1606" y="1232"/>
                    <a:pt x="1634" y="1228"/>
                    <a:pt x="1662" y="1214"/>
                  </a:cubicBezTo>
                  <a:cubicBezTo>
                    <a:pt x="1793" y="1154"/>
                    <a:pt x="1769" y="1011"/>
                    <a:pt x="1710" y="904"/>
                  </a:cubicBezTo>
                  <a:cubicBezTo>
                    <a:pt x="1710" y="892"/>
                    <a:pt x="1710" y="868"/>
                    <a:pt x="1686" y="856"/>
                  </a:cubicBezTo>
                  <a:cubicBezTo>
                    <a:pt x="1460" y="440"/>
                    <a:pt x="936" y="118"/>
                    <a:pt x="472" y="11"/>
                  </a:cubicBezTo>
                  <a:cubicBezTo>
                    <a:pt x="439" y="4"/>
                    <a:pt x="407" y="1"/>
                    <a:pt x="37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3029;p54">
              <a:extLst>
                <a:ext uri="{FF2B5EF4-FFF2-40B4-BE49-F238E27FC236}">
                  <a16:creationId xmlns:a16="http://schemas.microsoft.com/office/drawing/2014/main" id="{906E2A02-5BC9-445A-8DD7-BEE30892DB35}"/>
                </a:ext>
              </a:extLst>
            </p:cNvPr>
            <p:cNvSpPr/>
            <p:nvPr/>
          </p:nvSpPr>
          <p:spPr>
            <a:xfrm>
              <a:off x="2016840" y="3869258"/>
              <a:ext cx="227209" cy="273401"/>
            </a:xfrm>
            <a:custGeom>
              <a:avLst/>
              <a:gdLst/>
              <a:ahLst/>
              <a:cxnLst/>
              <a:rect l="l" t="t" r="r" b="b"/>
              <a:pathLst>
                <a:path w="7324" h="8813" extrusionOk="0">
                  <a:moveTo>
                    <a:pt x="4766" y="1"/>
                  </a:moveTo>
                  <a:cubicBezTo>
                    <a:pt x="3836" y="1"/>
                    <a:pt x="834" y="689"/>
                    <a:pt x="834" y="689"/>
                  </a:cubicBezTo>
                  <a:cubicBezTo>
                    <a:pt x="834" y="689"/>
                    <a:pt x="1061" y="2701"/>
                    <a:pt x="834" y="3047"/>
                  </a:cubicBezTo>
                  <a:cubicBezTo>
                    <a:pt x="692" y="3273"/>
                    <a:pt x="370" y="4904"/>
                    <a:pt x="180" y="6142"/>
                  </a:cubicBezTo>
                  <a:cubicBezTo>
                    <a:pt x="72" y="6809"/>
                    <a:pt x="1" y="7357"/>
                    <a:pt x="1" y="7523"/>
                  </a:cubicBezTo>
                  <a:cubicBezTo>
                    <a:pt x="1" y="7961"/>
                    <a:pt x="3303" y="8812"/>
                    <a:pt x="4130" y="8812"/>
                  </a:cubicBezTo>
                  <a:cubicBezTo>
                    <a:pt x="4158" y="8812"/>
                    <a:pt x="4182" y="8811"/>
                    <a:pt x="4204" y="8809"/>
                  </a:cubicBezTo>
                  <a:cubicBezTo>
                    <a:pt x="4871" y="8750"/>
                    <a:pt x="7323" y="7023"/>
                    <a:pt x="7323" y="7023"/>
                  </a:cubicBezTo>
                  <a:cubicBezTo>
                    <a:pt x="7323" y="7023"/>
                    <a:pt x="7216" y="6666"/>
                    <a:pt x="7073" y="6107"/>
                  </a:cubicBezTo>
                  <a:cubicBezTo>
                    <a:pt x="6549" y="4249"/>
                    <a:pt x="5359" y="154"/>
                    <a:pt x="4978" y="23"/>
                  </a:cubicBezTo>
                  <a:cubicBezTo>
                    <a:pt x="4931" y="7"/>
                    <a:pt x="4859" y="1"/>
                    <a:pt x="4766" y="1"/>
                  </a:cubicBezTo>
                  <a:close/>
                </a:path>
              </a:pathLst>
            </a:custGeom>
            <a:solidFill>
              <a:srgbClr val="D945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3030;p54">
              <a:extLst>
                <a:ext uri="{FF2B5EF4-FFF2-40B4-BE49-F238E27FC236}">
                  <a16:creationId xmlns:a16="http://schemas.microsoft.com/office/drawing/2014/main" id="{C9AC4328-AF9F-4C9C-B25E-2B861FAA2A9A}"/>
                </a:ext>
              </a:extLst>
            </p:cNvPr>
            <p:cNvSpPr/>
            <p:nvPr/>
          </p:nvSpPr>
          <p:spPr>
            <a:xfrm>
              <a:off x="2016840" y="4058682"/>
              <a:ext cx="227209" cy="83978"/>
            </a:xfrm>
            <a:custGeom>
              <a:avLst/>
              <a:gdLst/>
              <a:ahLst/>
              <a:cxnLst/>
              <a:rect l="l" t="t" r="r" b="b"/>
              <a:pathLst>
                <a:path w="7324" h="2707" extrusionOk="0">
                  <a:moveTo>
                    <a:pt x="7073" y="1"/>
                  </a:moveTo>
                  <a:cubicBezTo>
                    <a:pt x="6180" y="405"/>
                    <a:pt x="5133" y="882"/>
                    <a:pt x="4585" y="1072"/>
                  </a:cubicBezTo>
                  <a:cubicBezTo>
                    <a:pt x="4475" y="1113"/>
                    <a:pt x="4333" y="1132"/>
                    <a:pt x="4167" y="1132"/>
                  </a:cubicBezTo>
                  <a:cubicBezTo>
                    <a:pt x="3131" y="1132"/>
                    <a:pt x="1165" y="416"/>
                    <a:pt x="180" y="36"/>
                  </a:cubicBezTo>
                  <a:cubicBezTo>
                    <a:pt x="72" y="703"/>
                    <a:pt x="1" y="1251"/>
                    <a:pt x="1" y="1417"/>
                  </a:cubicBezTo>
                  <a:cubicBezTo>
                    <a:pt x="1" y="1855"/>
                    <a:pt x="3303" y="2706"/>
                    <a:pt x="4130" y="2706"/>
                  </a:cubicBezTo>
                  <a:cubicBezTo>
                    <a:pt x="4158" y="2706"/>
                    <a:pt x="4182" y="2705"/>
                    <a:pt x="4204" y="2703"/>
                  </a:cubicBezTo>
                  <a:cubicBezTo>
                    <a:pt x="4871" y="2644"/>
                    <a:pt x="7323" y="917"/>
                    <a:pt x="7323" y="917"/>
                  </a:cubicBezTo>
                  <a:cubicBezTo>
                    <a:pt x="7323" y="917"/>
                    <a:pt x="7216" y="560"/>
                    <a:pt x="7073"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3031;p54">
              <a:extLst>
                <a:ext uri="{FF2B5EF4-FFF2-40B4-BE49-F238E27FC236}">
                  <a16:creationId xmlns:a16="http://schemas.microsoft.com/office/drawing/2014/main" id="{6428CC3F-A438-43D1-B1D1-BEF2E25B66D4}"/>
                </a:ext>
              </a:extLst>
            </p:cNvPr>
            <p:cNvSpPr/>
            <p:nvPr/>
          </p:nvSpPr>
          <p:spPr>
            <a:xfrm>
              <a:off x="1621644" y="2663228"/>
              <a:ext cx="631618" cy="1326832"/>
            </a:xfrm>
            <a:custGeom>
              <a:avLst/>
              <a:gdLst/>
              <a:ahLst/>
              <a:cxnLst/>
              <a:rect l="l" t="t" r="r" b="b"/>
              <a:pathLst>
                <a:path w="20360" h="42770" extrusionOk="0">
                  <a:moveTo>
                    <a:pt x="1762" y="1"/>
                  </a:moveTo>
                  <a:cubicBezTo>
                    <a:pt x="1762" y="1"/>
                    <a:pt x="1584" y="3287"/>
                    <a:pt x="1358" y="6668"/>
                  </a:cubicBezTo>
                  <a:cubicBezTo>
                    <a:pt x="941" y="12931"/>
                    <a:pt x="357" y="22039"/>
                    <a:pt x="417" y="22897"/>
                  </a:cubicBezTo>
                  <a:cubicBezTo>
                    <a:pt x="524" y="24230"/>
                    <a:pt x="0" y="42101"/>
                    <a:pt x="0" y="42101"/>
                  </a:cubicBezTo>
                  <a:cubicBezTo>
                    <a:pt x="0" y="42101"/>
                    <a:pt x="2345" y="42770"/>
                    <a:pt x="4987" y="42770"/>
                  </a:cubicBezTo>
                  <a:cubicBezTo>
                    <a:pt x="6043" y="42770"/>
                    <a:pt x="7147" y="42663"/>
                    <a:pt x="8168" y="42363"/>
                  </a:cubicBezTo>
                  <a:cubicBezTo>
                    <a:pt x="8442" y="42292"/>
                    <a:pt x="8692" y="42209"/>
                    <a:pt x="8942" y="42101"/>
                  </a:cubicBezTo>
                  <a:lnTo>
                    <a:pt x="7656" y="21742"/>
                  </a:lnTo>
                  <a:lnTo>
                    <a:pt x="8347" y="7407"/>
                  </a:lnTo>
                  <a:lnTo>
                    <a:pt x="8394" y="6454"/>
                  </a:lnTo>
                  <a:lnTo>
                    <a:pt x="8549" y="7395"/>
                  </a:lnTo>
                  <a:lnTo>
                    <a:pt x="11192" y="22408"/>
                  </a:lnTo>
                  <a:lnTo>
                    <a:pt x="11740" y="41673"/>
                  </a:lnTo>
                  <a:cubicBezTo>
                    <a:pt x="11740" y="41673"/>
                    <a:pt x="12996" y="42012"/>
                    <a:pt x="14863" y="42012"/>
                  </a:cubicBezTo>
                  <a:cubicBezTo>
                    <a:pt x="16257" y="42012"/>
                    <a:pt x="17993" y="41823"/>
                    <a:pt x="19800" y="41161"/>
                  </a:cubicBezTo>
                  <a:cubicBezTo>
                    <a:pt x="19884" y="41137"/>
                    <a:pt x="19955" y="41101"/>
                    <a:pt x="20050" y="41077"/>
                  </a:cubicBezTo>
                  <a:cubicBezTo>
                    <a:pt x="20360" y="40958"/>
                    <a:pt x="17684" y="21754"/>
                    <a:pt x="17681" y="21754"/>
                  </a:cubicBezTo>
                  <a:cubicBezTo>
                    <a:pt x="17681" y="21754"/>
                    <a:pt x="17681" y="21754"/>
                    <a:pt x="17681" y="21754"/>
                  </a:cubicBezTo>
                  <a:lnTo>
                    <a:pt x="17300" y="5918"/>
                  </a:lnTo>
                  <a:lnTo>
                    <a:pt x="17336" y="727"/>
                  </a:lnTo>
                  <a:lnTo>
                    <a:pt x="1762" y="1"/>
                  </a:lnTo>
                  <a:close/>
                </a:path>
              </a:pathLst>
            </a:custGeom>
            <a:solidFill>
              <a:srgbClr val="4141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3032;p54">
              <a:extLst>
                <a:ext uri="{FF2B5EF4-FFF2-40B4-BE49-F238E27FC236}">
                  <a16:creationId xmlns:a16="http://schemas.microsoft.com/office/drawing/2014/main" id="{F55D3817-1152-491D-BCF4-F2DD9D6B9812}"/>
                </a:ext>
              </a:extLst>
            </p:cNvPr>
            <p:cNvSpPr/>
            <p:nvPr/>
          </p:nvSpPr>
          <p:spPr>
            <a:xfrm>
              <a:off x="1670008" y="2662142"/>
              <a:ext cx="489442" cy="120367"/>
            </a:xfrm>
            <a:custGeom>
              <a:avLst/>
              <a:gdLst/>
              <a:ahLst/>
              <a:cxnLst/>
              <a:rect l="l" t="t" r="r" b="b"/>
              <a:pathLst>
                <a:path w="15777" h="3880" extrusionOk="0">
                  <a:moveTo>
                    <a:pt x="180" y="0"/>
                  </a:moveTo>
                  <a:cubicBezTo>
                    <a:pt x="180" y="0"/>
                    <a:pt x="108" y="1786"/>
                    <a:pt x="1" y="3405"/>
                  </a:cubicBezTo>
                  <a:cubicBezTo>
                    <a:pt x="1387" y="3756"/>
                    <a:pt x="3310" y="3879"/>
                    <a:pt x="5337" y="3879"/>
                  </a:cubicBezTo>
                  <a:cubicBezTo>
                    <a:pt x="10064" y="3879"/>
                    <a:pt x="15361" y="3205"/>
                    <a:pt x="15753" y="3155"/>
                  </a:cubicBezTo>
                  <a:lnTo>
                    <a:pt x="15777" y="726"/>
                  </a:lnTo>
                  <a:lnTo>
                    <a:pt x="180" y="0"/>
                  </a:lnTo>
                  <a:close/>
                </a:path>
              </a:pathLst>
            </a:custGeom>
            <a:solidFill>
              <a:srgbClr val="3130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3033;p54">
              <a:extLst>
                <a:ext uri="{FF2B5EF4-FFF2-40B4-BE49-F238E27FC236}">
                  <a16:creationId xmlns:a16="http://schemas.microsoft.com/office/drawing/2014/main" id="{F5DEA51E-C318-4D0F-BE3F-C0FDCE0C6FD5}"/>
                </a:ext>
              </a:extLst>
            </p:cNvPr>
            <p:cNvSpPr/>
            <p:nvPr/>
          </p:nvSpPr>
          <p:spPr>
            <a:xfrm>
              <a:off x="2090735" y="3977899"/>
              <a:ext cx="64279" cy="23298"/>
            </a:xfrm>
            <a:custGeom>
              <a:avLst/>
              <a:gdLst/>
              <a:ahLst/>
              <a:cxnLst/>
              <a:rect l="l" t="t" r="r" b="b"/>
              <a:pathLst>
                <a:path w="2072" h="751" extrusionOk="0">
                  <a:moveTo>
                    <a:pt x="1149" y="1"/>
                  </a:moveTo>
                  <a:cubicBezTo>
                    <a:pt x="854" y="1"/>
                    <a:pt x="552" y="64"/>
                    <a:pt x="298" y="164"/>
                  </a:cubicBezTo>
                  <a:cubicBezTo>
                    <a:pt x="60" y="283"/>
                    <a:pt x="0" y="581"/>
                    <a:pt x="274" y="688"/>
                  </a:cubicBezTo>
                  <a:cubicBezTo>
                    <a:pt x="405" y="735"/>
                    <a:pt x="542" y="750"/>
                    <a:pt x="679" y="750"/>
                  </a:cubicBezTo>
                  <a:cubicBezTo>
                    <a:pt x="816" y="750"/>
                    <a:pt x="953" y="735"/>
                    <a:pt x="1084" y="723"/>
                  </a:cubicBezTo>
                  <a:cubicBezTo>
                    <a:pt x="1346" y="688"/>
                    <a:pt x="1596" y="640"/>
                    <a:pt x="1822" y="533"/>
                  </a:cubicBezTo>
                  <a:cubicBezTo>
                    <a:pt x="1893" y="509"/>
                    <a:pt x="1953" y="462"/>
                    <a:pt x="2000" y="402"/>
                  </a:cubicBezTo>
                  <a:cubicBezTo>
                    <a:pt x="2072" y="283"/>
                    <a:pt x="1953" y="188"/>
                    <a:pt x="1846" y="140"/>
                  </a:cubicBezTo>
                  <a:cubicBezTo>
                    <a:pt x="1834" y="140"/>
                    <a:pt x="1822" y="128"/>
                    <a:pt x="1798" y="128"/>
                  </a:cubicBezTo>
                  <a:cubicBezTo>
                    <a:pt x="1605" y="39"/>
                    <a:pt x="1379" y="1"/>
                    <a:pt x="11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3034;p54">
              <a:extLst>
                <a:ext uri="{FF2B5EF4-FFF2-40B4-BE49-F238E27FC236}">
                  <a16:creationId xmlns:a16="http://schemas.microsoft.com/office/drawing/2014/main" id="{775ADC44-13D3-490C-9DA0-37B36F63467E}"/>
                </a:ext>
              </a:extLst>
            </p:cNvPr>
            <p:cNvSpPr/>
            <p:nvPr/>
          </p:nvSpPr>
          <p:spPr>
            <a:xfrm>
              <a:off x="2090735" y="4008115"/>
              <a:ext cx="64279" cy="22988"/>
            </a:xfrm>
            <a:custGeom>
              <a:avLst/>
              <a:gdLst/>
              <a:ahLst/>
              <a:cxnLst/>
              <a:rect l="l" t="t" r="r" b="b"/>
              <a:pathLst>
                <a:path w="2072" h="741" extrusionOk="0">
                  <a:moveTo>
                    <a:pt x="1155" y="0"/>
                  </a:moveTo>
                  <a:cubicBezTo>
                    <a:pt x="858" y="0"/>
                    <a:pt x="553" y="60"/>
                    <a:pt x="298" y="154"/>
                  </a:cubicBezTo>
                  <a:cubicBezTo>
                    <a:pt x="60" y="273"/>
                    <a:pt x="0" y="571"/>
                    <a:pt x="274" y="678"/>
                  </a:cubicBezTo>
                  <a:cubicBezTo>
                    <a:pt x="405" y="726"/>
                    <a:pt x="542" y="741"/>
                    <a:pt x="679" y="741"/>
                  </a:cubicBezTo>
                  <a:cubicBezTo>
                    <a:pt x="816" y="741"/>
                    <a:pt x="953" y="726"/>
                    <a:pt x="1084" y="714"/>
                  </a:cubicBezTo>
                  <a:cubicBezTo>
                    <a:pt x="1346" y="678"/>
                    <a:pt x="1596" y="642"/>
                    <a:pt x="1822" y="535"/>
                  </a:cubicBezTo>
                  <a:cubicBezTo>
                    <a:pt x="1893" y="500"/>
                    <a:pt x="1953" y="452"/>
                    <a:pt x="2000" y="404"/>
                  </a:cubicBezTo>
                  <a:cubicBezTo>
                    <a:pt x="2072" y="285"/>
                    <a:pt x="1953" y="178"/>
                    <a:pt x="1846" y="130"/>
                  </a:cubicBezTo>
                  <a:cubicBezTo>
                    <a:pt x="1834" y="130"/>
                    <a:pt x="1822" y="119"/>
                    <a:pt x="1798" y="119"/>
                  </a:cubicBezTo>
                  <a:cubicBezTo>
                    <a:pt x="1606" y="36"/>
                    <a:pt x="1383" y="0"/>
                    <a:pt x="115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3035;p54">
              <a:extLst>
                <a:ext uri="{FF2B5EF4-FFF2-40B4-BE49-F238E27FC236}">
                  <a16:creationId xmlns:a16="http://schemas.microsoft.com/office/drawing/2014/main" id="{906D8BF0-EFEC-48D5-AF7A-9F115C726018}"/>
                </a:ext>
              </a:extLst>
            </p:cNvPr>
            <p:cNvSpPr/>
            <p:nvPr/>
          </p:nvSpPr>
          <p:spPr>
            <a:xfrm>
              <a:off x="2093682" y="4035570"/>
              <a:ext cx="63937" cy="23236"/>
            </a:xfrm>
            <a:custGeom>
              <a:avLst/>
              <a:gdLst/>
              <a:ahLst/>
              <a:cxnLst/>
              <a:rect l="l" t="t" r="r" b="b"/>
              <a:pathLst>
                <a:path w="2061" h="749" extrusionOk="0">
                  <a:moveTo>
                    <a:pt x="1127" y="0"/>
                  </a:moveTo>
                  <a:cubicBezTo>
                    <a:pt x="836" y="0"/>
                    <a:pt x="539" y="58"/>
                    <a:pt x="298" y="162"/>
                  </a:cubicBezTo>
                  <a:cubicBezTo>
                    <a:pt x="60" y="281"/>
                    <a:pt x="0" y="579"/>
                    <a:pt x="262" y="686"/>
                  </a:cubicBezTo>
                  <a:cubicBezTo>
                    <a:pt x="399" y="734"/>
                    <a:pt x="536" y="749"/>
                    <a:pt x="673" y="749"/>
                  </a:cubicBezTo>
                  <a:cubicBezTo>
                    <a:pt x="810" y="749"/>
                    <a:pt x="947" y="734"/>
                    <a:pt x="1084" y="722"/>
                  </a:cubicBezTo>
                  <a:cubicBezTo>
                    <a:pt x="1334" y="686"/>
                    <a:pt x="1584" y="650"/>
                    <a:pt x="1810" y="543"/>
                  </a:cubicBezTo>
                  <a:cubicBezTo>
                    <a:pt x="1882" y="508"/>
                    <a:pt x="1941" y="460"/>
                    <a:pt x="1989" y="412"/>
                  </a:cubicBezTo>
                  <a:cubicBezTo>
                    <a:pt x="2060" y="293"/>
                    <a:pt x="1941" y="186"/>
                    <a:pt x="1846" y="138"/>
                  </a:cubicBezTo>
                  <a:cubicBezTo>
                    <a:pt x="1822" y="138"/>
                    <a:pt x="1810" y="127"/>
                    <a:pt x="1798" y="127"/>
                  </a:cubicBezTo>
                  <a:cubicBezTo>
                    <a:pt x="1604" y="40"/>
                    <a:pt x="1368" y="0"/>
                    <a:pt x="112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 name="Google Shape;3036;p54">
              <a:extLst>
                <a:ext uri="{FF2B5EF4-FFF2-40B4-BE49-F238E27FC236}">
                  <a16:creationId xmlns:a16="http://schemas.microsoft.com/office/drawing/2014/main" id="{654954DD-C120-4FEC-9323-8C2718DA8F3A}"/>
                </a:ext>
              </a:extLst>
            </p:cNvPr>
            <p:cNvSpPr/>
            <p:nvPr/>
          </p:nvSpPr>
          <p:spPr>
            <a:xfrm>
              <a:off x="1645283" y="1831452"/>
              <a:ext cx="568829" cy="907532"/>
            </a:xfrm>
            <a:custGeom>
              <a:avLst/>
              <a:gdLst/>
              <a:ahLst/>
              <a:cxnLst/>
              <a:rect l="l" t="t" r="r" b="b"/>
              <a:pathLst>
                <a:path w="18336" h="29254" extrusionOk="0">
                  <a:moveTo>
                    <a:pt x="11025" y="0"/>
                  </a:moveTo>
                  <a:lnTo>
                    <a:pt x="7787" y="512"/>
                  </a:lnTo>
                  <a:lnTo>
                    <a:pt x="1750" y="3191"/>
                  </a:lnTo>
                  <a:cubicBezTo>
                    <a:pt x="1750" y="3191"/>
                    <a:pt x="2489" y="13418"/>
                    <a:pt x="2703" y="14216"/>
                  </a:cubicBezTo>
                  <a:cubicBezTo>
                    <a:pt x="2941" y="15038"/>
                    <a:pt x="0" y="28135"/>
                    <a:pt x="0" y="28135"/>
                  </a:cubicBezTo>
                  <a:cubicBezTo>
                    <a:pt x="2286" y="28980"/>
                    <a:pt x="5072" y="29254"/>
                    <a:pt x="7680" y="29254"/>
                  </a:cubicBezTo>
                  <a:lnTo>
                    <a:pt x="8216" y="29254"/>
                  </a:lnTo>
                  <a:cubicBezTo>
                    <a:pt x="12395" y="29194"/>
                    <a:pt x="17371" y="28611"/>
                    <a:pt x="17371" y="28611"/>
                  </a:cubicBezTo>
                  <a:cubicBezTo>
                    <a:pt x="18336" y="20479"/>
                    <a:pt x="16574" y="2143"/>
                    <a:pt x="16502" y="1691"/>
                  </a:cubicBezTo>
                  <a:cubicBezTo>
                    <a:pt x="16383" y="1465"/>
                    <a:pt x="11025" y="0"/>
                    <a:pt x="11025" y="0"/>
                  </a:cubicBezTo>
                  <a:close/>
                </a:path>
              </a:pathLst>
            </a:custGeom>
            <a:solidFill>
              <a:srgbClr val="63C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 name="Google Shape;3037;p54">
              <a:extLst>
                <a:ext uri="{FF2B5EF4-FFF2-40B4-BE49-F238E27FC236}">
                  <a16:creationId xmlns:a16="http://schemas.microsoft.com/office/drawing/2014/main" id="{F528F62B-C744-49D4-9A38-F3D25E6C77C1}"/>
                </a:ext>
              </a:extLst>
            </p:cNvPr>
            <p:cNvSpPr/>
            <p:nvPr/>
          </p:nvSpPr>
          <p:spPr>
            <a:xfrm>
              <a:off x="1694764" y="1970681"/>
              <a:ext cx="24787" cy="205772"/>
            </a:xfrm>
            <a:custGeom>
              <a:avLst/>
              <a:gdLst/>
              <a:ahLst/>
              <a:cxnLst/>
              <a:rect l="l" t="t" r="r" b="b"/>
              <a:pathLst>
                <a:path w="799" h="6633" extrusionOk="0">
                  <a:moveTo>
                    <a:pt x="667" y="1"/>
                  </a:moveTo>
                  <a:lnTo>
                    <a:pt x="1" y="5871"/>
                  </a:lnTo>
                  <a:lnTo>
                    <a:pt x="798" y="6633"/>
                  </a:lnTo>
                  <a:lnTo>
                    <a:pt x="667" y="1"/>
                  </a:lnTo>
                  <a:close/>
                </a:path>
              </a:pathLst>
            </a:custGeom>
            <a:solidFill>
              <a:srgbClr val="3BA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 name="Google Shape;3038;p54">
              <a:extLst>
                <a:ext uri="{FF2B5EF4-FFF2-40B4-BE49-F238E27FC236}">
                  <a16:creationId xmlns:a16="http://schemas.microsoft.com/office/drawing/2014/main" id="{CE203A60-7727-46F3-AF60-CA423608B9AA}"/>
                </a:ext>
              </a:extLst>
            </p:cNvPr>
            <p:cNvSpPr/>
            <p:nvPr/>
          </p:nvSpPr>
          <p:spPr>
            <a:xfrm>
              <a:off x="1836227" y="1816655"/>
              <a:ext cx="215017" cy="166994"/>
            </a:xfrm>
            <a:custGeom>
              <a:avLst/>
              <a:gdLst/>
              <a:ahLst/>
              <a:cxnLst/>
              <a:rect l="l" t="t" r="r" b="b"/>
              <a:pathLst>
                <a:path w="6931" h="5383" extrusionOk="0">
                  <a:moveTo>
                    <a:pt x="4859" y="1"/>
                  </a:moveTo>
                  <a:lnTo>
                    <a:pt x="1549" y="584"/>
                  </a:lnTo>
                  <a:cubicBezTo>
                    <a:pt x="1549" y="584"/>
                    <a:pt x="346" y="1584"/>
                    <a:pt x="179" y="1656"/>
                  </a:cubicBezTo>
                  <a:cubicBezTo>
                    <a:pt x="1" y="1727"/>
                    <a:pt x="298" y="4966"/>
                    <a:pt x="298" y="4966"/>
                  </a:cubicBezTo>
                  <a:lnTo>
                    <a:pt x="1942" y="3739"/>
                  </a:lnTo>
                  <a:lnTo>
                    <a:pt x="4132" y="5382"/>
                  </a:lnTo>
                  <a:cubicBezTo>
                    <a:pt x="4847" y="4799"/>
                    <a:pt x="6930" y="1287"/>
                    <a:pt x="6775" y="941"/>
                  </a:cubicBezTo>
                  <a:cubicBezTo>
                    <a:pt x="6633" y="596"/>
                    <a:pt x="4859" y="1"/>
                    <a:pt x="4859" y="1"/>
                  </a:cubicBezTo>
                  <a:close/>
                </a:path>
              </a:pathLst>
            </a:custGeom>
            <a:solidFill>
              <a:srgbClr val="3BA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3039;p54">
              <a:extLst>
                <a:ext uri="{FF2B5EF4-FFF2-40B4-BE49-F238E27FC236}">
                  <a16:creationId xmlns:a16="http://schemas.microsoft.com/office/drawing/2014/main" id="{C3D60A29-A637-4C1B-B3DC-4BA52B7906CA}"/>
                </a:ext>
              </a:extLst>
            </p:cNvPr>
            <p:cNvSpPr/>
            <p:nvPr/>
          </p:nvSpPr>
          <p:spPr>
            <a:xfrm>
              <a:off x="1872058" y="1729854"/>
              <a:ext cx="116769" cy="188058"/>
            </a:xfrm>
            <a:custGeom>
              <a:avLst/>
              <a:gdLst/>
              <a:ahLst/>
              <a:cxnLst/>
              <a:rect l="l" t="t" r="r" b="b"/>
              <a:pathLst>
                <a:path w="3764" h="6062" extrusionOk="0">
                  <a:moveTo>
                    <a:pt x="3370" y="1"/>
                  </a:moveTo>
                  <a:lnTo>
                    <a:pt x="1" y="977"/>
                  </a:lnTo>
                  <a:lnTo>
                    <a:pt x="370" y="3180"/>
                  </a:lnTo>
                  <a:lnTo>
                    <a:pt x="477" y="3811"/>
                  </a:lnTo>
                  <a:lnTo>
                    <a:pt x="739" y="6061"/>
                  </a:lnTo>
                  <a:lnTo>
                    <a:pt x="3692" y="4097"/>
                  </a:lnTo>
                  <a:cubicBezTo>
                    <a:pt x="3763" y="3501"/>
                    <a:pt x="3704" y="2585"/>
                    <a:pt x="3608" y="1763"/>
                  </a:cubicBezTo>
                  <a:cubicBezTo>
                    <a:pt x="3513" y="811"/>
                    <a:pt x="3370" y="1"/>
                    <a:pt x="3370" y="1"/>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40;p54">
              <a:extLst>
                <a:ext uri="{FF2B5EF4-FFF2-40B4-BE49-F238E27FC236}">
                  <a16:creationId xmlns:a16="http://schemas.microsoft.com/office/drawing/2014/main" id="{F2589FDB-9569-4297-B0EC-3365087DD95F}"/>
                </a:ext>
              </a:extLst>
            </p:cNvPr>
            <p:cNvSpPr/>
            <p:nvPr/>
          </p:nvSpPr>
          <p:spPr>
            <a:xfrm>
              <a:off x="1872058" y="1729854"/>
              <a:ext cx="111960" cy="98931"/>
            </a:xfrm>
            <a:custGeom>
              <a:avLst/>
              <a:gdLst/>
              <a:ahLst/>
              <a:cxnLst/>
              <a:rect l="l" t="t" r="r" b="b"/>
              <a:pathLst>
                <a:path w="3609" h="3189" extrusionOk="0">
                  <a:moveTo>
                    <a:pt x="3370" y="1"/>
                  </a:moveTo>
                  <a:lnTo>
                    <a:pt x="1" y="977"/>
                  </a:lnTo>
                  <a:lnTo>
                    <a:pt x="370" y="3180"/>
                  </a:lnTo>
                  <a:cubicBezTo>
                    <a:pt x="440" y="3186"/>
                    <a:pt x="511" y="3188"/>
                    <a:pt x="581" y="3188"/>
                  </a:cubicBezTo>
                  <a:cubicBezTo>
                    <a:pt x="1250" y="3188"/>
                    <a:pt x="1919" y="2941"/>
                    <a:pt x="2501" y="2596"/>
                  </a:cubicBezTo>
                  <a:cubicBezTo>
                    <a:pt x="2894" y="2358"/>
                    <a:pt x="3251" y="2061"/>
                    <a:pt x="3608" y="1763"/>
                  </a:cubicBezTo>
                  <a:cubicBezTo>
                    <a:pt x="3513" y="811"/>
                    <a:pt x="3370" y="1"/>
                    <a:pt x="3370" y="1"/>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 name="Google Shape;3041;p54">
              <a:extLst>
                <a:ext uri="{FF2B5EF4-FFF2-40B4-BE49-F238E27FC236}">
                  <a16:creationId xmlns:a16="http://schemas.microsoft.com/office/drawing/2014/main" id="{973671C9-88D1-40DF-A7EB-787601322B1C}"/>
                </a:ext>
              </a:extLst>
            </p:cNvPr>
            <p:cNvSpPr/>
            <p:nvPr/>
          </p:nvSpPr>
          <p:spPr>
            <a:xfrm>
              <a:off x="1761618" y="1481457"/>
              <a:ext cx="256370" cy="335043"/>
            </a:xfrm>
            <a:custGeom>
              <a:avLst/>
              <a:gdLst/>
              <a:ahLst/>
              <a:cxnLst/>
              <a:rect l="l" t="t" r="r" b="b"/>
              <a:pathLst>
                <a:path w="8264" h="10800" extrusionOk="0">
                  <a:moveTo>
                    <a:pt x="3768" y="0"/>
                  </a:moveTo>
                  <a:cubicBezTo>
                    <a:pt x="2275" y="0"/>
                    <a:pt x="756" y="608"/>
                    <a:pt x="1" y="2686"/>
                  </a:cubicBezTo>
                  <a:cubicBezTo>
                    <a:pt x="1" y="2686"/>
                    <a:pt x="417" y="6936"/>
                    <a:pt x="584" y="8329"/>
                  </a:cubicBezTo>
                  <a:cubicBezTo>
                    <a:pt x="608" y="8544"/>
                    <a:pt x="1132" y="10687"/>
                    <a:pt x="1739" y="10794"/>
                  </a:cubicBezTo>
                  <a:cubicBezTo>
                    <a:pt x="1759" y="10797"/>
                    <a:pt x="1784" y="10799"/>
                    <a:pt x="1811" y="10799"/>
                  </a:cubicBezTo>
                  <a:cubicBezTo>
                    <a:pt x="2629" y="10799"/>
                    <a:pt x="6444" y="9296"/>
                    <a:pt x="6871" y="9008"/>
                  </a:cubicBezTo>
                  <a:cubicBezTo>
                    <a:pt x="6990" y="8937"/>
                    <a:pt x="7085" y="8865"/>
                    <a:pt x="7168" y="8782"/>
                  </a:cubicBezTo>
                  <a:cubicBezTo>
                    <a:pt x="7585" y="8448"/>
                    <a:pt x="7692" y="8175"/>
                    <a:pt x="7692" y="8175"/>
                  </a:cubicBezTo>
                  <a:cubicBezTo>
                    <a:pt x="7692" y="8175"/>
                    <a:pt x="8264" y="1614"/>
                    <a:pt x="7668" y="1138"/>
                  </a:cubicBezTo>
                  <a:cubicBezTo>
                    <a:pt x="7330" y="884"/>
                    <a:pt x="5568" y="0"/>
                    <a:pt x="3768" y="0"/>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 name="Google Shape;3042;p54">
              <a:extLst>
                <a:ext uri="{FF2B5EF4-FFF2-40B4-BE49-F238E27FC236}">
                  <a16:creationId xmlns:a16="http://schemas.microsoft.com/office/drawing/2014/main" id="{2EC9BA15-FBF1-4361-BAE9-D6BB326FD453}"/>
                </a:ext>
              </a:extLst>
            </p:cNvPr>
            <p:cNvSpPr/>
            <p:nvPr/>
          </p:nvSpPr>
          <p:spPr>
            <a:xfrm>
              <a:off x="1813332" y="1707704"/>
              <a:ext cx="109727" cy="62603"/>
            </a:xfrm>
            <a:custGeom>
              <a:avLst/>
              <a:gdLst/>
              <a:ahLst/>
              <a:cxnLst/>
              <a:rect l="l" t="t" r="r" b="b"/>
              <a:pathLst>
                <a:path w="3537" h="2018" extrusionOk="0">
                  <a:moveTo>
                    <a:pt x="3239" y="1"/>
                  </a:moveTo>
                  <a:lnTo>
                    <a:pt x="1" y="524"/>
                  </a:lnTo>
                  <a:cubicBezTo>
                    <a:pt x="1" y="524"/>
                    <a:pt x="371" y="2018"/>
                    <a:pt x="1722" y="2018"/>
                  </a:cubicBezTo>
                  <a:cubicBezTo>
                    <a:pt x="1803" y="2018"/>
                    <a:pt x="1888" y="2012"/>
                    <a:pt x="1977" y="2001"/>
                  </a:cubicBezTo>
                  <a:cubicBezTo>
                    <a:pt x="3537" y="1786"/>
                    <a:pt x="3239" y="1"/>
                    <a:pt x="323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3" name="Google Shape;3043;p54">
              <a:extLst>
                <a:ext uri="{FF2B5EF4-FFF2-40B4-BE49-F238E27FC236}">
                  <a16:creationId xmlns:a16="http://schemas.microsoft.com/office/drawing/2014/main" id="{DBE20481-9651-4503-B10B-F6227E6C6F2C}"/>
                </a:ext>
              </a:extLst>
            </p:cNvPr>
            <p:cNvSpPr/>
            <p:nvPr/>
          </p:nvSpPr>
          <p:spPr>
            <a:xfrm>
              <a:off x="1780821" y="1572259"/>
              <a:ext cx="42160" cy="32046"/>
            </a:xfrm>
            <a:custGeom>
              <a:avLst/>
              <a:gdLst/>
              <a:ahLst/>
              <a:cxnLst/>
              <a:rect l="l" t="t" r="r" b="b"/>
              <a:pathLst>
                <a:path w="1359" h="1033" extrusionOk="0">
                  <a:moveTo>
                    <a:pt x="708" y="0"/>
                  </a:moveTo>
                  <a:cubicBezTo>
                    <a:pt x="246" y="0"/>
                    <a:pt x="1" y="1033"/>
                    <a:pt x="1" y="1033"/>
                  </a:cubicBezTo>
                  <a:lnTo>
                    <a:pt x="1215" y="342"/>
                  </a:lnTo>
                  <a:cubicBezTo>
                    <a:pt x="1215" y="342"/>
                    <a:pt x="1358" y="211"/>
                    <a:pt x="822" y="21"/>
                  </a:cubicBezTo>
                  <a:cubicBezTo>
                    <a:pt x="783" y="7"/>
                    <a:pt x="745" y="0"/>
                    <a:pt x="708"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 name="Google Shape;3044;p54">
              <a:extLst>
                <a:ext uri="{FF2B5EF4-FFF2-40B4-BE49-F238E27FC236}">
                  <a16:creationId xmlns:a16="http://schemas.microsoft.com/office/drawing/2014/main" id="{89C431D9-CD3C-4101-967F-AE5E8C6BCE37}"/>
                </a:ext>
              </a:extLst>
            </p:cNvPr>
            <p:cNvSpPr/>
            <p:nvPr/>
          </p:nvSpPr>
          <p:spPr>
            <a:xfrm>
              <a:off x="1883877" y="1557400"/>
              <a:ext cx="72438" cy="28075"/>
            </a:xfrm>
            <a:custGeom>
              <a:avLst/>
              <a:gdLst/>
              <a:ahLst/>
              <a:cxnLst/>
              <a:rect l="l" t="t" r="r" b="b"/>
              <a:pathLst>
                <a:path w="2335" h="905" extrusionOk="0">
                  <a:moveTo>
                    <a:pt x="652" y="0"/>
                  </a:moveTo>
                  <a:cubicBezTo>
                    <a:pt x="503" y="0"/>
                    <a:pt x="376" y="48"/>
                    <a:pt x="286" y="166"/>
                  </a:cubicBezTo>
                  <a:cubicBezTo>
                    <a:pt x="1" y="535"/>
                    <a:pt x="251" y="714"/>
                    <a:pt x="251" y="714"/>
                  </a:cubicBezTo>
                  <a:lnTo>
                    <a:pt x="2334" y="905"/>
                  </a:lnTo>
                  <a:cubicBezTo>
                    <a:pt x="2334" y="905"/>
                    <a:pt x="1296" y="0"/>
                    <a:pt x="652" y="0"/>
                  </a:cubicBezTo>
                  <a:close/>
                </a:path>
              </a:pathLst>
            </a:custGeom>
            <a:solidFill>
              <a:srgbClr val="42424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045;p54">
              <a:extLst>
                <a:ext uri="{FF2B5EF4-FFF2-40B4-BE49-F238E27FC236}">
                  <a16:creationId xmlns:a16="http://schemas.microsoft.com/office/drawing/2014/main" id="{EA9F1CCB-08CF-4FF3-B742-23A3CC3AB85C}"/>
                </a:ext>
              </a:extLst>
            </p:cNvPr>
            <p:cNvSpPr/>
            <p:nvPr/>
          </p:nvSpPr>
          <p:spPr>
            <a:xfrm>
              <a:off x="1786001" y="1631574"/>
              <a:ext cx="24415" cy="36327"/>
            </a:xfrm>
            <a:custGeom>
              <a:avLst/>
              <a:gdLst/>
              <a:ahLst/>
              <a:cxnLst/>
              <a:rect l="l" t="t" r="r" b="b"/>
              <a:pathLst>
                <a:path w="787" h="1171" extrusionOk="0">
                  <a:moveTo>
                    <a:pt x="337" y="0"/>
                  </a:moveTo>
                  <a:cubicBezTo>
                    <a:pt x="328" y="0"/>
                    <a:pt x="319" y="1"/>
                    <a:pt x="310" y="2"/>
                  </a:cubicBezTo>
                  <a:cubicBezTo>
                    <a:pt x="132" y="14"/>
                    <a:pt x="1" y="300"/>
                    <a:pt x="36" y="633"/>
                  </a:cubicBezTo>
                  <a:cubicBezTo>
                    <a:pt x="70" y="940"/>
                    <a:pt x="256" y="1170"/>
                    <a:pt x="438" y="1170"/>
                  </a:cubicBezTo>
                  <a:cubicBezTo>
                    <a:pt x="447" y="1170"/>
                    <a:pt x="456" y="1170"/>
                    <a:pt x="465" y="1169"/>
                  </a:cubicBezTo>
                  <a:cubicBezTo>
                    <a:pt x="655" y="1133"/>
                    <a:pt x="786" y="871"/>
                    <a:pt x="739" y="538"/>
                  </a:cubicBezTo>
                  <a:cubicBezTo>
                    <a:pt x="705" y="231"/>
                    <a:pt x="519" y="0"/>
                    <a:pt x="337" y="0"/>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046;p54">
              <a:extLst>
                <a:ext uri="{FF2B5EF4-FFF2-40B4-BE49-F238E27FC236}">
                  <a16:creationId xmlns:a16="http://schemas.microsoft.com/office/drawing/2014/main" id="{F93679CE-9910-4B8B-98D3-F1B142EB703E}"/>
                </a:ext>
              </a:extLst>
            </p:cNvPr>
            <p:cNvSpPr/>
            <p:nvPr/>
          </p:nvSpPr>
          <p:spPr>
            <a:xfrm>
              <a:off x="1776384" y="1642246"/>
              <a:ext cx="24415" cy="8314"/>
            </a:xfrm>
            <a:custGeom>
              <a:avLst/>
              <a:gdLst/>
              <a:ahLst/>
              <a:cxnLst/>
              <a:rect l="l" t="t" r="r" b="b"/>
              <a:pathLst>
                <a:path w="787" h="268" extrusionOk="0">
                  <a:moveTo>
                    <a:pt x="214" y="0"/>
                  </a:moveTo>
                  <a:cubicBezTo>
                    <a:pt x="91" y="0"/>
                    <a:pt x="1" y="27"/>
                    <a:pt x="1" y="27"/>
                  </a:cubicBezTo>
                  <a:cubicBezTo>
                    <a:pt x="1" y="27"/>
                    <a:pt x="144" y="182"/>
                    <a:pt x="370" y="241"/>
                  </a:cubicBezTo>
                  <a:cubicBezTo>
                    <a:pt x="445" y="261"/>
                    <a:pt x="517" y="268"/>
                    <a:pt x="579" y="268"/>
                  </a:cubicBezTo>
                  <a:cubicBezTo>
                    <a:pt x="702" y="268"/>
                    <a:pt x="787" y="241"/>
                    <a:pt x="787" y="241"/>
                  </a:cubicBezTo>
                  <a:cubicBezTo>
                    <a:pt x="787" y="241"/>
                    <a:pt x="644" y="86"/>
                    <a:pt x="418" y="27"/>
                  </a:cubicBezTo>
                  <a:cubicBezTo>
                    <a:pt x="346" y="7"/>
                    <a:pt x="276" y="0"/>
                    <a:pt x="214"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047;p54">
              <a:extLst>
                <a:ext uri="{FF2B5EF4-FFF2-40B4-BE49-F238E27FC236}">
                  <a16:creationId xmlns:a16="http://schemas.microsoft.com/office/drawing/2014/main" id="{983DD64C-354D-41DA-A462-6F14163D8906}"/>
                </a:ext>
              </a:extLst>
            </p:cNvPr>
            <p:cNvSpPr/>
            <p:nvPr/>
          </p:nvSpPr>
          <p:spPr>
            <a:xfrm>
              <a:off x="1896814" y="1610913"/>
              <a:ext cx="28851" cy="42904"/>
            </a:xfrm>
            <a:custGeom>
              <a:avLst/>
              <a:gdLst/>
              <a:ahLst/>
              <a:cxnLst/>
              <a:rect l="l" t="t" r="r" b="b"/>
              <a:pathLst>
                <a:path w="930" h="1383" extrusionOk="0">
                  <a:moveTo>
                    <a:pt x="431" y="1"/>
                  </a:moveTo>
                  <a:cubicBezTo>
                    <a:pt x="426" y="1"/>
                    <a:pt x="422" y="1"/>
                    <a:pt x="417" y="1"/>
                  </a:cubicBezTo>
                  <a:cubicBezTo>
                    <a:pt x="179" y="13"/>
                    <a:pt x="0" y="323"/>
                    <a:pt x="36" y="715"/>
                  </a:cubicBezTo>
                  <a:cubicBezTo>
                    <a:pt x="59" y="1089"/>
                    <a:pt x="266" y="1383"/>
                    <a:pt x="499" y="1383"/>
                  </a:cubicBezTo>
                  <a:cubicBezTo>
                    <a:pt x="503" y="1383"/>
                    <a:pt x="508" y="1382"/>
                    <a:pt x="512" y="1382"/>
                  </a:cubicBezTo>
                  <a:cubicBezTo>
                    <a:pt x="751" y="1370"/>
                    <a:pt x="929" y="1061"/>
                    <a:pt x="893" y="668"/>
                  </a:cubicBezTo>
                  <a:cubicBezTo>
                    <a:pt x="870" y="294"/>
                    <a:pt x="663" y="1"/>
                    <a:pt x="431" y="1"/>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048;p54">
              <a:extLst>
                <a:ext uri="{FF2B5EF4-FFF2-40B4-BE49-F238E27FC236}">
                  <a16:creationId xmlns:a16="http://schemas.microsoft.com/office/drawing/2014/main" id="{BAC8BA92-C741-4D95-AF99-5DD8473AB238}"/>
                </a:ext>
              </a:extLst>
            </p:cNvPr>
            <p:cNvSpPr/>
            <p:nvPr/>
          </p:nvSpPr>
          <p:spPr>
            <a:xfrm>
              <a:off x="1907889" y="1620468"/>
              <a:ext cx="27362" cy="13091"/>
            </a:xfrm>
            <a:custGeom>
              <a:avLst/>
              <a:gdLst/>
              <a:ahLst/>
              <a:cxnLst/>
              <a:rect l="l" t="t" r="r" b="b"/>
              <a:pathLst>
                <a:path w="882" h="422" extrusionOk="0">
                  <a:moveTo>
                    <a:pt x="827" y="1"/>
                  </a:moveTo>
                  <a:cubicBezTo>
                    <a:pt x="740" y="1"/>
                    <a:pt x="564" y="13"/>
                    <a:pt x="394" y="98"/>
                  </a:cubicBezTo>
                  <a:cubicBezTo>
                    <a:pt x="132" y="217"/>
                    <a:pt x="1" y="419"/>
                    <a:pt x="1" y="419"/>
                  </a:cubicBezTo>
                  <a:cubicBezTo>
                    <a:pt x="1" y="419"/>
                    <a:pt x="21" y="421"/>
                    <a:pt x="56" y="421"/>
                  </a:cubicBezTo>
                  <a:cubicBezTo>
                    <a:pt x="143" y="421"/>
                    <a:pt x="319" y="409"/>
                    <a:pt x="489" y="324"/>
                  </a:cubicBezTo>
                  <a:cubicBezTo>
                    <a:pt x="751" y="205"/>
                    <a:pt x="882" y="3"/>
                    <a:pt x="882" y="3"/>
                  </a:cubicBezTo>
                  <a:cubicBezTo>
                    <a:pt x="882" y="3"/>
                    <a:pt x="861" y="1"/>
                    <a:pt x="82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9" name="Google Shape;3049;p54">
              <a:extLst>
                <a:ext uri="{FF2B5EF4-FFF2-40B4-BE49-F238E27FC236}">
                  <a16:creationId xmlns:a16="http://schemas.microsoft.com/office/drawing/2014/main" id="{2A38993D-2EAE-44EF-8DE6-ED6A1A85868B}"/>
                </a:ext>
              </a:extLst>
            </p:cNvPr>
            <p:cNvSpPr/>
            <p:nvPr/>
          </p:nvSpPr>
          <p:spPr>
            <a:xfrm>
              <a:off x="1753862" y="1678884"/>
              <a:ext cx="47309" cy="26152"/>
            </a:xfrm>
            <a:custGeom>
              <a:avLst/>
              <a:gdLst/>
              <a:ahLst/>
              <a:cxnLst/>
              <a:rect l="l" t="t" r="r" b="b"/>
              <a:pathLst>
                <a:path w="1525" h="843" extrusionOk="0">
                  <a:moveTo>
                    <a:pt x="378" y="1"/>
                  </a:moveTo>
                  <a:cubicBezTo>
                    <a:pt x="223" y="1"/>
                    <a:pt x="109" y="46"/>
                    <a:pt x="72" y="132"/>
                  </a:cubicBezTo>
                  <a:cubicBezTo>
                    <a:pt x="1" y="310"/>
                    <a:pt x="251" y="560"/>
                    <a:pt x="632" y="727"/>
                  </a:cubicBezTo>
                  <a:cubicBezTo>
                    <a:pt x="817" y="806"/>
                    <a:pt x="995" y="842"/>
                    <a:pt x="1138" y="842"/>
                  </a:cubicBezTo>
                  <a:cubicBezTo>
                    <a:pt x="1298" y="842"/>
                    <a:pt x="1416" y="797"/>
                    <a:pt x="1453" y="715"/>
                  </a:cubicBezTo>
                  <a:cubicBezTo>
                    <a:pt x="1525" y="537"/>
                    <a:pt x="1275" y="275"/>
                    <a:pt x="894" y="120"/>
                  </a:cubicBezTo>
                  <a:cubicBezTo>
                    <a:pt x="704" y="40"/>
                    <a:pt x="523" y="1"/>
                    <a:pt x="378" y="1"/>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0" name="Google Shape;3050;p54">
              <a:extLst>
                <a:ext uri="{FF2B5EF4-FFF2-40B4-BE49-F238E27FC236}">
                  <a16:creationId xmlns:a16="http://schemas.microsoft.com/office/drawing/2014/main" id="{4CE63C6F-C5A4-4DD4-A612-F8B9FEDE99DD}"/>
                </a:ext>
              </a:extLst>
            </p:cNvPr>
            <p:cNvSpPr/>
            <p:nvPr/>
          </p:nvSpPr>
          <p:spPr>
            <a:xfrm>
              <a:off x="1899016" y="1661635"/>
              <a:ext cx="70235" cy="32760"/>
            </a:xfrm>
            <a:custGeom>
              <a:avLst/>
              <a:gdLst/>
              <a:ahLst/>
              <a:cxnLst/>
              <a:rect l="l" t="t" r="r" b="b"/>
              <a:pathLst>
                <a:path w="2264" h="1056" extrusionOk="0">
                  <a:moveTo>
                    <a:pt x="1528" y="1"/>
                  </a:moveTo>
                  <a:cubicBezTo>
                    <a:pt x="1377" y="1"/>
                    <a:pt x="1211" y="19"/>
                    <a:pt x="1037" y="57"/>
                  </a:cubicBezTo>
                  <a:cubicBezTo>
                    <a:pt x="441" y="200"/>
                    <a:pt x="1" y="521"/>
                    <a:pt x="60" y="771"/>
                  </a:cubicBezTo>
                  <a:cubicBezTo>
                    <a:pt x="102" y="954"/>
                    <a:pt x="370" y="1056"/>
                    <a:pt x="731" y="1056"/>
                  </a:cubicBezTo>
                  <a:cubicBezTo>
                    <a:pt x="887" y="1056"/>
                    <a:pt x="1060" y="1037"/>
                    <a:pt x="1239" y="997"/>
                  </a:cubicBezTo>
                  <a:cubicBezTo>
                    <a:pt x="1834" y="866"/>
                    <a:pt x="2263" y="533"/>
                    <a:pt x="2204" y="283"/>
                  </a:cubicBezTo>
                  <a:cubicBezTo>
                    <a:pt x="2161" y="106"/>
                    <a:pt x="1892" y="1"/>
                    <a:pt x="1528" y="1"/>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1" name="Google Shape;3051;p54">
              <a:extLst>
                <a:ext uri="{FF2B5EF4-FFF2-40B4-BE49-F238E27FC236}">
                  <a16:creationId xmlns:a16="http://schemas.microsoft.com/office/drawing/2014/main" id="{E3F41F5E-8CC2-4CBE-A51D-09E83E1FC419}"/>
                </a:ext>
              </a:extLst>
            </p:cNvPr>
            <p:cNvSpPr/>
            <p:nvPr/>
          </p:nvSpPr>
          <p:spPr>
            <a:xfrm>
              <a:off x="1822949" y="1622764"/>
              <a:ext cx="38437" cy="80162"/>
            </a:xfrm>
            <a:custGeom>
              <a:avLst/>
              <a:gdLst/>
              <a:ahLst/>
              <a:cxnLst/>
              <a:rect l="l" t="t" r="r" b="b"/>
              <a:pathLst>
                <a:path w="1239" h="2584" extrusionOk="0">
                  <a:moveTo>
                    <a:pt x="691" y="0"/>
                  </a:moveTo>
                  <a:lnTo>
                    <a:pt x="691" y="0"/>
                  </a:lnTo>
                  <a:cubicBezTo>
                    <a:pt x="607" y="750"/>
                    <a:pt x="334" y="1548"/>
                    <a:pt x="0" y="2203"/>
                  </a:cubicBezTo>
                  <a:cubicBezTo>
                    <a:pt x="119" y="2417"/>
                    <a:pt x="357" y="2560"/>
                    <a:pt x="607" y="2584"/>
                  </a:cubicBezTo>
                  <a:cubicBezTo>
                    <a:pt x="846" y="2584"/>
                    <a:pt x="1107" y="2477"/>
                    <a:pt x="1238" y="2262"/>
                  </a:cubicBezTo>
                  <a:lnTo>
                    <a:pt x="1238" y="2262"/>
                  </a:lnTo>
                  <a:cubicBezTo>
                    <a:pt x="1109" y="2330"/>
                    <a:pt x="965" y="2361"/>
                    <a:pt x="820" y="2361"/>
                  </a:cubicBezTo>
                  <a:cubicBezTo>
                    <a:pt x="633" y="2361"/>
                    <a:pt x="442" y="2309"/>
                    <a:pt x="274" y="2215"/>
                  </a:cubicBezTo>
                  <a:cubicBezTo>
                    <a:pt x="691" y="1584"/>
                    <a:pt x="834" y="762"/>
                    <a:pt x="691" y="0"/>
                  </a:cubicBezTo>
                  <a:close/>
                </a:path>
              </a:pathLst>
            </a:custGeom>
            <a:solidFill>
              <a:srgbClr val="FC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2" name="Google Shape;3052;p54">
              <a:extLst>
                <a:ext uri="{FF2B5EF4-FFF2-40B4-BE49-F238E27FC236}">
                  <a16:creationId xmlns:a16="http://schemas.microsoft.com/office/drawing/2014/main" id="{5DD709CD-D14E-4FBE-B9DF-8865961CCEEF}"/>
                </a:ext>
              </a:extLst>
            </p:cNvPr>
            <p:cNvSpPr/>
            <p:nvPr/>
          </p:nvSpPr>
          <p:spPr>
            <a:xfrm>
              <a:off x="1754979" y="1411873"/>
              <a:ext cx="332096" cy="270020"/>
            </a:xfrm>
            <a:custGeom>
              <a:avLst/>
              <a:gdLst/>
              <a:ahLst/>
              <a:cxnLst/>
              <a:rect l="l" t="t" r="r" b="b"/>
              <a:pathLst>
                <a:path w="10705" h="8704" extrusionOk="0">
                  <a:moveTo>
                    <a:pt x="5299" y="0"/>
                  </a:moveTo>
                  <a:cubicBezTo>
                    <a:pt x="4292" y="0"/>
                    <a:pt x="3281" y="277"/>
                    <a:pt x="2429" y="821"/>
                  </a:cubicBezTo>
                  <a:cubicBezTo>
                    <a:pt x="1298" y="1547"/>
                    <a:pt x="477" y="2738"/>
                    <a:pt x="167" y="4060"/>
                  </a:cubicBezTo>
                  <a:cubicBezTo>
                    <a:pt x="48" y="4524"/>
                    <a:pt x="0" y="5000"/>
                    <a:pt x="36" y="5488"/>
                  </a:cubicBezTo>
                  <a:cubicBezTo>
                    <a:pt x="715" y="5167"/>
                    <a:pt x="1298" y="4691"/>
                    <a:pt x="1703" y="4083"/>
                  </a:cubicBezTo>
                  <a:lnTo>
                    <a:pt x="1703" y="4083"/>
                  </a:lnTo>
                  <a:cubicBezTo>
                    <a:pt x="1703" y="4334"/>
                    <a:pt x="1643" y="4584"/>
                    <a:pt x="1513" y="4810"/>
                  </a:cubicBezTo>
                  <a:cubicBezTo>
                    <a:pt x="2048" y="4464"/>
                    <a:pt x="2501" y="4000"/>
                    <a:pt x="2834" y="3452"/>
                  </a:cubicBezTo>
                  <a:cubicBezTo>
                    <a:pt x="3715" y="3881"/>
                    <a:pt x="4698" y="4096"/>
                    <a:pt x="5683" y="4096"/>
                  </a:cubicBezTo>
                  <a:cubicBezTo>
                    <a:pt x="5710" y="4096"/>
                    <a:pt x="5736" y="4096"/>
                    <a:pt x="5763" y="4095"/>
                  </a:cubicBezTo>
                  <a:cubicBezTo>
                    <a:pt x="5358" y="3929"/>
                    <a:pt x="5049" y="3595"/>
                    <a:pt x="4894" y="3202"/>
                  </a:cubicBezTo>
                  <a:lnTo>
                    <a:pt x="4894" y="3202"/>
                  </a:lnTo>
                  <a:cubicBezTo>
                    <a:pt x="5394" y="3560"/>
                    <a:pt x="5930" y="3869"/>
                    <a:pt x="6477" y="4119"/>
                  </a:cubicBezTo>
                  <a:cubicBezTo>
                    <a:pt x="6942" y="4334"/>
                    <a:pt x="7228" y="4369"/>
                    <a:pt x="7418" y="4869"/>
                  </a:cubicBezTo>
                  <a:cubicBezTo>
                    <a:pt x="7847" y="5965"/>
                    <a:pt x="8025" y="7382"/>
                    <a:pt x="7763" y="8536"/>
                  </a:cubicBezTo>
                  <a:cubicBezTo>
                    <a:pt x="7943" y="8177"/>
                    <a:pt x="8154" y="7902"/>
                    <a:pt x="8508" y="7902"/>
                  </a:cubicBezTo>
                  <a:cubicBezTo>
                    <a:pt x="8529" y="7902"/>
                    <a:pt x="8551" y="7903"/>
                    <a:pt x="8573" y="7905"/>
                  </a:cubicBezTo>
                  <a:cubicBezTo>
                    <a:pt x="8978" y="7929"/>
                    <a:pt x="9323" y="8298"/>
                    <a:pt x="9335" y="8703"/>
                  </a:cubicBezTo>
                  <a:cubicBezTo>
                    <a:pt x="9811" y="8060"/>
                    <a:pt x="10168" y="7346"/>
                    <a:pt x="10395" y="6596"/>
                  </a:cubicBezTo>
                  <a:cubicBezTo>
                    <a:pt x="10597" y="5893"/>
                    <a:pt x="10704" y="5167"/>
                    <a:pt x="10680" y="4429"/>
                  </a:cubicBezTo>
                  <a:cubicBezTo>
                    <a:pt x="10657" y="4072"/>
                    <a:pt x="10621" y="3702"/>
                    <a:pt x="10418" y="3405"/>
                  </a:cubicBezTo>
                  <a:cubicBezTo>
                    <a:pt x="10270" y="3173"/>
                    <a:pt x="9991" y="3006"/>
                    <a:pt x="9723" y="3006"/>
                  </a:cubicBezTo>
                  <a:cubicBezTo>
                    <a:pt x="9647" y="3006"/>
                    <a:pt x="9572" y="3019"/>
                    <a:pt x="9502" y="3048"/>
                  </a:cubicBezTo>
                  <a:cubicBezTo>
                    <a:pt x="9490" y="1964"/>
                    <a:pt x="8632" y="1059"/>
                    <a:pt x="7668" y="559"/>
                  </a:cubicBezTo>
                  <a:cubicBezTo>
                    <a:pt x="6940" y="185"/>
                    <a:pt x="6121" y="0"/>
                    <a:pt x="5299"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3053;p54">
              <a:extLst>
                <a:ext uri="{FF2B5EF4-FFF2-40B4-BE49-F238E27FC236}">
                  <a16:creationId xmlns:a16="http://schemas.microsoft.com/office/drawing/2014/main" id="{05F7FEE9-667B-4C91-BD6D-BC518A76E05B}"/>
                </a:ext>
              </a:extLst>
            </p:cNvPr>
            <p:cNvSpPr/>
            <p:nvPr/>
          </p:nvSpPr>
          <p:spPr>
            <a:xfrm>
              <a:off x="1981381" y="1629806"/>
              <a:ext cx="72065" cy="109323"/>
            </a:xfrm>
            <a:custGeom>
              <a:avLst/>
              <a:gdLst/>
              <a:ahLst/>
              <a:cxnLst/>
              <a:rect l="l" t="t" r="r" b="b"/>
              <a:pathLst>
                <a:path w="2323" h="3524" extrusionOk="0">
                  <a:moveTo>
                    <a:pt x="1427" y="1"/>
                  </a:moveTo>
                  <a:cubicBezTo>
                    <a:pt x="1153" y="1"/>
                    <a:pt x="941" y="235"/>
                    <a:pt x="834" y="404"/>
                  </a:cubicBezTo>
                  <a:cubicBezTo>
                    <a:pt x="775" y="511"/>
                    <a:pt x="727" y="583"/>
                    <a:pt x="727" y="583"/>
                  </a:cubicBezTo>
                  <a:lnTo>
                    <a:pt x="1" y="3524"/>
                  </a:lnTo>
                  <a:cubicBezTo>
                    <a:pt x="834" y="3488"/>
                    <a:pt x="1442" y="3024"/>
                    <a:pt x="1787" y="2619"/>
                  </a:cubicBezTo>
                  <a:cubicBezTo>
                    <a:pt x="1858" y="2523"/>
                    <a:pt x="1918" y="2440"/>
                    <a:pt x="1965" y="2369"/>
                  </a:cubicBezTo>
                  <a:cubicBezTo>
                    <a:pt x="2216" y="1952"/>
                    <a:pt x="2323" y="464"/>
                    <a:pt x="1727" y="95"/>
                  </a:cubicBezTo>
                  <a:cubicBezTo>
                    <a:pt x="1621" y="28"/>
                    <a:pt x="1521" y="1"/>
                    <a:pt x="1427" y="1"/>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4" name="Google Shape;3054;p54">
              <a:extLst>
                <a:ext uri="{FF2B5EF4-FFF2-40B4-BE49-F238E27FC236}">
                  <a16:creationId xmlns:a16="http://schemas.microsoft.com/office/drawing/2014/main" id="{A8A43FE0-783A-44AD-A04C-BD74C89B28E6}"/>
                </a:ext>
              </a:extLst>
            </p:cNvPr>
            <p:cNvSpPr/>
            <p:nvPr/>
          </p:nvSpPr>
          <p:spPr>
            <a:xfrm>
              <a:off x="2002073" y="1661046"/>
              <a:ext cx="38809" cy="57019"/>
            </a:xfrm>
            <a:custGeom>
              <a:avLst/>
              <a:gdLst/>
              <a:ahLst/>
              <a:cxnLst/>
              <a:rect l="l" t="t" r="r" b="b"/>
              <a:pathLst>
                <a:path w="1251" h="1838" extrusionOk="0">
                  <a:moveTo>
                    <a:pt x="959" y="0"/>
                  </a:moveTo>
                  <a:cubicBezTo>
                    <a:pt x="641" y="0"/>
                    <a:pt x="176" y="513"/>
                    <a:pt x="167" y="778"/>
                  </a:cubicBezTo>
                  <a:cubicBezTo>
                    <a:pt x="167" y="885"/>
                    <a:pt x="191" y="969"/>
                    <a:pt x="191" y="1064"/>
                  </a:cubicBezTo>
                  <a:cubicBezTo>
                    <a:pt x="215" y="1326"/>
                    <a:pt x="155" y="1600"/>
                    <a:pt x="1" y="1838"/>
                  </a:cubicBezTo>
                  <a:cubicBezTo>
                    <a:pt x="477" y="1493"/>
                    <a:pt x="1001" y="1124"/>
                    <a:pt x="1179" y="623"/>
                  </a:cubicBezTo>
                  <a:cubicBezTo>
                    <a:pt x="1227" y="516"/>
                    <a:pt x="1251" y="397"/>
                    <a:pt x="1227" y="278"/>
                  </a:cubicBezTo>
                  <a:cubicBezTo>
                    <a:pt x="1184" y="78"/>
                    <a:pt x="1082" y="0"/>
                    <a:pt x="959" y="0"/>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5" name="Google Shape;3055;p54">
              <a:extLst>
                <a:ext uri="{FF2B5EF4-FFF2-40B4-BE49-F238E27FC236}">
                  <a16:creationId xmlns:a16="http://schemas.microsoft.com/office/drawing/2014/main" id="{96359EE4-482A-4F39-BDCA-2921765DE39E}"/>
                </a:ext>
              </a:extLst>
            </p:cNvPr>
            <p:cNvSpPr/>
            <p:nvPr/>
          </p:nvSpPr>
          <p:spPr>
            <a:xfrm>
              <a:off x="1378242" y="1655989"/>
              <a:ext cx="195783" cy="87577"/>
            </a:xfrm>
            <a:custGeom>
              <a:avLst/>
              <a:gdLst/>
              <a:ahLst/>
              <a:cxnLst/>
              <a:rect l="l" t="t" r="r" b="b"/>
              <a:pathLst>
                <a:path w="6311" h="2823" extrusionOk="0">
                  <a:moveTo>
                    <a:pt x="1214" y="1"/>
                  </a:moveTo>
                  <a:lnTo>
                    <a:pt x="0" y="2822"/>
                  </a:lnTo>
                  <a:lnTo>
                    <a:pt x="6310" y="2822"/>
                  </a:lnTo>
                  <a:lnTo>
                    <a:pt x="1214"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6" name="Google Shape;3056;p54">
              <a:extLst>
                <a:ext uri="{FF2B5EF4-FFF2-40B4-BE49-F238E27FC236}">
                  <a16:creationId xmlns:a16="http://schemas.microsoft.com/office/drawing/2014/main" id="{2209A104-8115-4681-AF68-3FA3E439F186}"/>
                </a:ext>
              </a:extLst>
            </p:cNvPr>
            <p:cNvSpPr/>
            <p:nvPr/>
          </p:nvSpPr>
          <p:spPr>
            <a:xfrm>
              <a:off x="1496065" y="1786377"/>
              <a:ext cx="101226" cy="114535"/>
            </a:xfrm>
            <a:custGeom>
              <a:avLst/>
              <a:gdLst/>
              <a:ahLst/>
              <a:cxnLst/>
              <a:rect l="l" t="t" r="r" b="b"/>
              <a:pathLst>
                <a:path w="3263" h="3692" extrusionOk="0">
                  <a:moveTo>
                    <a:pt x="3262" y="1"/>
                  </a:moveTo>
                  <a:lnTo>
                    <a:pt x="0" y="2084"/>
                  </a:lnTo>
                  <a:lnTo>
                    <a:pt x="1250" y="3691"/>
                  </a:lnTo>
                  <a:lnTo>
                    <a:pt x="326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7" name="Google Shape;3057;p54">
              <a:extLst>
                <a:ext uri="{FF2B5EF4-FFF2-40B4-BE49-F238E27FC236}">
                  <a16:creationId xmlns:a16="http://schemas.microsoft.com/office/drawing/2014/main" id="{F7F68D44-1C36-4148-A37E-28B68D9E5689}"/>
                </a:ext>
              </a:extLst>
            </p:cNvPr>
            <p:cNvSpPr/>
            <p:nvPr/>
          </p:nvSpPr>
          <p:spPr>
            <a:xfrm>
              <a:off x="1517471" y="1578433"/>
              <a:ext cx="107896" cy="125238"/>
            </a:xfrm>
            <a:custGeom>
              <a:avLst/>
              <a:gdLst/>
              <a:ahLst/>
              <a:cxnLst/>
              <a:rect l="l" t="t" r="r" b="b"/>
              <a:pathLst>
                <a:path w="3478" h="4037" extrusionOk="0">
                  <a:moveTo>
                    <a:pt x="2037" y="0"/>
                  </a:moveTo>
                  <a:lnTo>
                    <a:pt x="1" y="953"/>
                  </a:lnTo>
                  <a:lnTo>
                    <a:pt x="3477" y="4037"/>
                  </a:lnTo>
                  <a:lnTo>
                    <a:pt x="203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8" name="Google Shape;3058;p54">
              <a:extLst>
                <a:ext uri="{FF2B5EF4-FFF2-40B4-BE49-F238E27FC236}">
                  <a16:creationId xmlns:a16="http://schemas.microsoft.com/office/drawing/2014/main" id="{8B1F1265-A016-40F2-B225-6B0E4B86B1CE}"/>
                </a:ext>
              </a:extLst>
            </p:cNvPr>
            <p:cNvSpPr/>
            <p:nvPr/>
          </p:nvSpPr>
          <p:spPr>
            <a:xfrm>
              <a:off x="1427722" y="2106188"/>
              <a:ext cx="150366" cy="92044"/>
            </a:xfrm>
            <a:custGeom>
              <a:avLst/>
              <a:gdLst/>
              <a:ahLst/>
              <a:cxnLst/>
              <a:rect l="l" t="t" r="r" b="b"/>
              <a:pathLst>
                <a:path w="4847" h="2967" extrusionOk="0">
                  <a:moveTo>
                    <a:pt x="4000" y="0"/>
                  </a:moveTo>
                  <a:cubicBezTo>
                    <a:pt x="3866" y="0"/>
                    <a:pt x="3748" y="42"/>
                    <a:pt x="3620" y="74"/>
                  </a:cubicBezTo>
                  <a:cubicBezTo>
                    <a:pt x="3334" y="169"/>
                    <a:pt x="3096" y="276"/>
                    <a:pt x="2810" y="360"/>
                  </a:cubicBezTo>
                  <a:cubicBezTo>
                    <a:pt x="2739" y="467"/>
                    <a:pt x="2667" y="610"/>
                    <a:pt x="2584" y="717"/>
                  </a:cubicBezTo>
                  <a:cubicBezTo>
                    <a:pt x="2382" y="812"/>
                    <a:pt x="2132" y="872"/>
                    <a:pt x="1905" y="955"/>
                  </a:cubicBezTo>
                  <a:cubicBezTo>
                    <a:pt x="1810" y="895"/>
                    <a:pt x="1751" y="788"/>
                    <a:pt x="1667" y="717"/>
                  </a:cubicBezTo>
                  <a:cubicBezTo>
                    <a:pt x="1274" y="836"/>
                    <a:pt x="882" y="967"/>
                    <a:pt x="501" y="1086"/>
                  </a:cubicBezTo>
                  <a:cubicBezTo>
                    <a:pt x="417" y="1241"/>
                    <a:pt x="370" y="1383"/>
                    <a:pt x="346" y="1550"/>
                  </a:cubicBezTo>
                  <a:cubicBezTo>
                    <a:pt x="346" y="1610"/>
                    <a:pt x="346" y="1705"/>
                    <a:pt x="358" y="1788"/>
                  </a:cubicBezTo>
                  <a:lnTo>
                    <a:pt x="0" y="1919"/>
                  </a:lnTo>
                  <a:lnTo>
                    <a:pt x="72" y="2241"/>
                  </a:lnTo>
                  <a:lnTo>
                    <a:pt x="131" y="2515"/>
                  </a:lnTo>
                  <a:lnTo>
                    <a:pt x="548" y="2443"/>
                  </a:lnTo>
                  <a:cubicBezTo>
                    <a:pt x="596" y="2538"/>
                    <a:pt x="643" y="2622"/>
                    <a:pt x="679" y="2669"/>
                  </a:cubicBezTo>
                  <a:cubicBezTo>
                    <a:pt x="786" y="2788"/>
                    <a:pt x="917" y="2896"/>
                    <a:pt x="1084" y="2967"/>
                  </a:cubicBezTo>
                  <a:cubicBezTo>
                    <a:pt x="1477" y="2848"/>
                    <a:pt x="1870" y="2729"/>
                    <a:pt x="2263" y="2622"/>
                  </a:cubicBezTo>
                  <a:cubicBezTo>
                    <a:pt x="2310" y="2515"/>
                    <a:pt x="2286" y="2396"/>
                    <a:pt x="2322" y="2300"/>
                  </a:cubicBezTo>
                  <a:cubicBezTo>
                    <a:pt x="2548" y="2253"/>
                    <a:pt x="2787" y="2157"/>
                    <a:pt x="3001" y="2098"/>
                  </a:cubicBezTo>
                  <a:cubicBezTo>
                    <a:pt x="3144" y="2145"/>
                    <a:pt x="3275" y="2217"/>
                    <a:pt x="3394" y="2265"/>
                  </a:cubicBezTo>
                  <a:cubicBezTo>
                    <a:pt x="3680" y="2181"/>
                    <a:pt x="3941" y="2134"/>
                    <a:pt x="4215" y="2062"/>
                  </a:cubicBezTo>
                  <a:cubicBezTo>
                    <a:pt x="4394" y="2015"/>
                    <a:pt x="4537" y="1967"/>
                    <a:pt x="4644" y="1884"/>
                  </a:cubicBezTo>
                  <a:cubicBezTo>
                    <a:pt x="4775" y="1764"/>
                    <a:pt x="4846" y="1550"/>
                    <a:pt x="4846" y="1372"/>
                  </a:cubicBezTo>
                  <a:cubicBezTo>
                    <a:pt x="4846" y="1181"/>
                    <a:pt x="4811" y="1002"/>
                    <a:pt x="4751" y="824"/>
                  </a:cubicBezTo>
                  <a:cubicBezTo>
                    <a:pt x="4751" y="812"/>
                    <a:pt x="4751" y="812"/>
                    <a:pt x="4727" y="788"/>
                  </a:cubicBezTo>
                  <a:cubicBezTo>
                    <a:pt x="4668" y="633"/>
                    <a:pt x="4608" y="455"/>
                    <a:pt x="4513" y="300"/>
                  </a:cubicBezTo>
                  <a:cubicBezTo>
                    <a:pt x="4406" y="157"/>
                    <a:pt x="4239" y="14"/>
                    <a:pt x="4049" y="2"/>
                  </a:cubicBezTo>
                  <a:cubicBezTo>
                    <a:pt x="4032" y="1"/>
                    <a:pt x="4016" y="0"/>
                    <a:pt x="4000" y="0"/>
                  </a:cubicBezTo>
                  <a:close/>
                </a:path>
              </a:pathLst>
            </a:custGeom>
            <a:solidFill>
              <a:srgbClr val="77AFB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9" name="Google Shape;3059;p54">
              <a:extLst>
                <a:ext uri="{FF2B5EF4-FFF2-40B4-BE49-F238E27FC236}">
                  <a16:creationId xmlns:a16="http://schemas.microsoft.com/office/drawing/2014/main" id="{8B371C7B-69EA-4E58-9320-661E3FD1E2E7}"/>
                </a:ext>
              </a:extLst>
            </p:cNvPr>
            <p:cNvSpPr/>
            <p:nvPr/>
          </p:nvSpPr>
          <p:spPr>
            <a:xfrm>
              <a:off x="1428095" y="2105815"/>
              <a:ext cx="147047" cy="69149"/>
            </a:xfrm>
            <a:custGeom>
              <a:avLst/>
              <a:gdLst/>
              <a:ahLst/>
              <a:cxnLst/>
              <a:rect l="l" t="t" r="r" b="b"/>
              <a:pathLst>
                <a:path w="4740" h="2229" extrusionOk="0">
                  <a:moveTo>
                    <a:pt x="3992" y="0"/>
                  </a:moveTo>
                  <a:cubicBezTo>
                    <a:pt x="3868" y="0"/>
                    <a:pt x="3744" y="33"/>
                    <a:pt x="3620" y="74"/>
                  </a:cubicBezTo>
                  <a:cubicBezTo>
                    <a:pt x="3334" y="169"/>
                    <a:pt x="3096" y="264"/>
                    <a:pt x="2822" y="360"/>
                  </a:cubicBezTo>
                  <a:cubicBezTo>
                    <a:pt x="2739" y="467"/>
                    <a:pt x="2667" y="610"/>
                    <a:pt x="2596" y="717"/>
                  </a:cubicBezTo>
                  <a:cubicBezTo>
                    <a:pt x="2382" y="800"/>
                    <a:pt x="2132" y="860"/>
                    <a:pt x="1905" y="955"/>
                  </a:cubicBezTo>
                  <a:cubicBezTo>
                    <a:pt x="1822" y="895"/>
                    <a:pt x="1763" y="788"/>
                    <a:pt x="1667" y="717"/>
                  </a:cubicBezTo>
                  <a:cubicBezTo>
                    <a:pt x="1286" y="836"/>
                    <a:pt x="881" y="967"/>
                    <a:pt x="512" y="1086"/>
                  </a:cubicBezTo>
                  <a:cubicBezTo>
                    <a:pt x="417" y="1229"/>
                    <a:pt x="369" y="1384"/>
                    <a:pt x="346" y="1550"/>
                  </a:cubicBezTo>
                  <a:cubicBezTo>
                    <a:pt x="346" y="1610"/>
                    <a:pt x="346" y="1693"/>
                    <a:pt x="358" y="1788"/>
                  </a:cubicBezTo>
                  <a:lnTo>
                    <a:pt x="0" y="1919"/>
                  </a:lnTo>
                  <a:lnTo>
                    <a:pt x="72" y="2229"/>
                  </a:lnTo>
                  <a:lnTo>
                    <a:pt x="750" y="2027"/>
                  </a:lnTo>
                  <a:cubicBezTo>
                    <a:pt x="750" y="2027"/>
                    <a:pt x="548" y="1717"/>
                    <a:pt x="810" y="1562"/>
                  </a:cubicBezTo>
                  <a:cubicBezTo>
                    <a:pt x="941" y="1491"/>
                    <a:pt x="1239" y="1384"/>
                    <a:pt x="1501" y="1324"/>
                  </a:cubicBezTo>
                  <a:cubicBezTo>
                    <a:pt x="1572" y="1305"/>
                    <a:pt x="1643" y="1296"/>
                    <a:pt x="1712" y="1296"/>
                  </a:cubicBezTo>
                  <a:cubicBezTo>
                    <a:pt x="1908" y="1296"/>
                    <a:pt x="2092" y="1368"/>
                    <a:pt x="2251" y="1491"/>
                  </a:cubicBezTo>
                  <a:lnTo>
                    <a:pt x="3156" y="1276"/>
                  </a:lnTo>
                  <a:cubicBezTo>
                    <a:pt x="3156" y="1276"/>
                    <a:pt x="3108" y="479"/>
                    <a:pt x="3370" y="467"/>
                  </a:cubicBezTo>
                  <a:cubicBezTo>
                    <a:pt x="3379" y="467"/>
                    <a:pt x="3388" y="467"/>
                    <a:pt x="3398" y="467"/>
                  </a:cubicBezTo>
                  <a:cubicBezTo>
                    <a:pt x="3549" y="467"/>
                    <a:pt x="3828" y="423"/>
                    <a:pt x="4081" y="423"/>
                  </a:cubicBezTo>
                  <a:cubicBezTo>
                    <a:pt x="4288" y="423"/>
                    <a:pt x="4478" y="453"/>
                    <a:pt x="4560" y="562"/>
                  </a:cubicBezTo>
                  <a:cubicBezTo>
                    <a:pt x="4608" y="622"/>
                    <a:pt x="4656" y="705"/>
                    <a:pt x="4739" y="788"/>
                  </a:cubicBezTo>
                  <a:cubicBezTo>
                    <a:pt x="4680" y="622"/>
                    <a:pt x="4620" y="443"/>
                    <a:pt x="4513" y="300"/>
                  </a:cubicBezTo>
                  <a:cubicBezTo>
                    <a:pt x="4406" y="145"/>
                    <a:pt x="4239" y="14"/>
                    <a:pt x="4049" y="2"/>
                  </a:cubicBezTo>
                  <a:cubicBezTo>
                    <a:pt x="4030" y="1"/>
                    <a:pt x="4011" y="0"/>
                    <a:pt x="3992" y="0"/>
                  </a:cubicBezTo>
                  <a:close/>
                </a:path>
              </a:pathLst>
            </a:custGeom>
            <a:solidFill>
              <a:srgbClr val="9ABF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3060;p54">
              <a:extLst>
                <a:ext uri="{FF2B5EF4-FFF2-40B4-BE49-F238E27FC236}">
                  <a16:creationId xmlns:a16="http://schemas.microsoft.com/office/drawing/2014/main" id="{7C2063AC-B112-43B0-8E83-BF83DA1D1A99}"/>
                </a:ext>
              </a:extLst>
            </p:cNvPr>
            <p:cNvSpPr/>
            <p:nvPr/>
          </p:nvSpPr>
          <p:spPr>
            <a:xfrm>
              <a:off x="1285888" y="2034588"/>
              <a:ext cx="627957" cy="547423"/>
            </a:xfrm>
            <a:custGeom>
              <a:avLst/>
              <a:gdLst/>
              <a:ahLst/>
              <a:cxnLst/>
              <a:rect l="l" t="t" r="r" b="b"/>
              <a:pathLst>
                <a:path w="20242" h="17646" extrusionOk="0">
                  <a:moveTo>
                    <a:pt x="16455" y="1"/>
                  </a:moveTo>
                  <a:lnTo>
                    <a:pt x="0" y="7656"/>
                  </a:lnTo>
                  <a:lnTo>
                    <a:pt x="6847" y="17646"/>
                  </a:lnTo>
                  <a:lnTo>
                    <a:pt x="20241" y="11407"/>
                  </a:lnTo>
                  <a:lnTo>
                    <a:pt x="16455" y="1"/>
                  </a:lnTo>
                  <a:close/>
                </a:path>
              </a:pathLst>
            </a:custGeom>
            <a:solidFill>
              <a:srgbClr val="C78B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3061;p54">
              <a:extLst>
                <a:ext uri="{FF2B5EF4-FFF2-40B4-BE49-F238E27FC236}">
                  <a16:creationId xmlns:a16="http://schemas.microsoft.com/office/drawing/2014/main" id="{92CC26DF-31F2-4E39-B471-AB2A7BFBAFA0}"/>
                </a:ext>
              </a:extLst>
            </p:cNvPr>
            <p:cNvSpPr/>
            <p:nvPr/>
          </p:nvSpPr>
          <p:spPr>
            <a:xfrm>
              <a:off x="1615719" y="2205646"/>
              <a:ext cx="95704" cy="103026"/>
            </a:xfrm>
            <a:custGeom>
              <a:avLst/>
              <a:gdLst/>
              <a:ahLst/>
              <a:cxnLst/>
              <a:rect l="l" t="t" r="r" b="b"/>
              <a:pathLst>
                <a:path w="3085" h="3321" extrusionOk="0">
                  <a:moveTo>
                    <a:pt x="1017" y="1"/>
                  </a:moveTo>
                  <a:cubicBezTo>
                    <a:pt x="919" y="1"/>
                    <a:pt x="816" y="41"/>
                    <a:pt x="739" y="118"/>
                  </a:cubicBezTo>
                  <a:cubicBezTo>
                    <a:pt x="679" y="178"/>
                    <a:pt x="656" y="249"/>
                    <a:pt x="656" y="321"/>
                  </a:cubicBezTo>
                  <a:lnTo>
                    <a:pt x="489" y="2368"/>
                  </a:lnTo>
                  <a:lnTo>
                    <a:pt x="441" y="2309"/>
                  </a:lnTo>
                  <a:cubicBezTo>
                    <a:pt x="388" y="2242"/>
                    <a:pt x="315" y="2212"/>
                    <a:pt x="244" y="2212"/>
                  </a:cubicBezTo>
                  <a:cubicBezTo>
                    <a:pt x="124" y="2212"/>
                    <a:pt x="8" y="2298"/>
                    <a:pt x="1" y="2440"/>
                  </a:cubicBezTo>
                  <a:cubicBezTo>
                    <a:pt x="1" y="2499"/>
                    <a:pt x="13" y="2571"/>
                    <a:pt x="60" y="2618"/>
                  </a:cubicBezTo>
                  <a:lnTo>
                    <a:pt x="572" y="3226"/>
                  </a:lnTo>
                  <a:cubicBezTo>
                    <a:pt x="631" y="3291"/>
                    <a:pt x="707" y="3320"/>
                    <a:pt x="783" y="3320"/>
                  </a:cubicBezTo>
                  <a:cubicBezTo>
                    <a:pt x="847" y="3320"/>
                    <a:pt x="911" y="3299"/>
                    <a:pt x="965" y="3261"/>
                  </a:cubicBezTo>
                  <a:lnTo>
                    <a:pt x="1572" y="2738"/>
                  </a:lnTo>
                  <a:cubicBezTo>
                    <a:pt x="1632" y="2702"/>
                    <a:pt x="1668" y="2630"/>
                    <a:pt x="1668" y="2571"/>
                  </a:cubicBezTo>
                  <a:cubicBezTo>
                    <a:pt x="1676" y="2413"/>
                    <a:pt x="1550" y="2301"/>
                    <a:pt x="1417" y="2301"/>
                  </a:cubicBezTo>
                  <a:cubicBezTo>
                    <a:pt x="1360" y="2301"/>
                    <a:pt x="1301" y="2322"/>
                    <a:pt x="1251" y="2368"/>
                  </a:cubicBezTo>
                  <a:lnTo>
                    <a:pt x="1191" y="2404"/>
                  </a:lnTo>
                  <a:lnTo>
                    <a:pt x="1191" y="2404"/>
                  </a:lnTo>
                  <a:lnTo>
                    <a:pt x="1310" y="975"/>
                  </a:lnTo>
                  <a:lnTo>
                    <a:pt x="2465" y="1797"/>
                  </a:lnTo>
                  <a:cubicBezTo>
                    <a:pt x="2532" y="1843"/>
                    <a:pt x="2612" y="1867"/>
                    <a:pt x="2691" y="1867"/>
                  </a:cubicBezTo>
                  <a:cubicBezTo>
                    <a:pt x="2795" y="1867"/>
                    <a:pt x="2898" y="1825"/>
                    <a:pt x="2965" y="1737"/>
                  </a:cubicBezTo>
                  <a:cubicBezTo>
                    <a:pt x="3084" y="1571"/>
                    <a:pt x="3049" y="1356"/>
                    <a:pt x="2882" y="1237"/>
                  </a:cubicBezTo>
                  <a:lnTo>
                    <a:pt x="1203" y="59"/>
                  </a:lnTo>
                  <a:cubicBezTo>
                    <a:pt x="1150" y="20"/>
                    <a:pt x="1084" y="1"/>
                    <a:pt x="101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2" name="Google Shape;3062;p54">
              <a:extLst>
                <a:ext uri="{FF2B5EF4-FFF2-40B4-BE49-F238E27FC236}">
                  <a16:creationId xmlns:a16="http://schemas.microsoft.com/office/drawing/2014/main" id="{220691E1-71DC-44AC-AE60-F70E24E42AA8}"/>
                </a:ext>
              </a:extLst>
            </p:cNvPr>
            <p:cNvSpPr/>
            <p:nvPr/>
          </p:nvSpPr>
          <p:spPr>
            <a:xfrm>
              <a:off x="1621644" y="2323780"/>
              <a:ext cx="99024" cy="76315"/>
            </a:xfrm>
            <a:custGeom>
              <a:avLst/>
              <a:gdLst/>
              <a:ahLst/>
              <a:cxnLst/>
              <a:rect l="l" t="t" r="r" b="b"/>
              <a:pathLst>
                <a:path w="3192" h="2460" extrusionOk="0">
                  <a:moveTo>
                    <a:pt x="498" y="0"/>
                  </a:moveTo>
                  <a:cubicBezTo>
                    <a:pt x="314" y="0"/>
                    <a:pt x="165" y="140"/>
                    <a:pt x="155" y="323"/>
                  </a:cubicBezTo>
                  <a:lnTo>
                    <a:pt x="0" y="2109"/>
                  </a:lnTo>
                  <a:cubicBezTo>
                    <a:pt x="0" y="2204"/>
                    <a:pt x="12" y="2287"/>
                    <a:pt x="72" y="2323"/>
                  </a:cubicBezTo>
                  <a:cubicBezTo>
                    <a:pt x="143" y="2409"/>
                    <a:pt x="245" y="2460"/>
                    <a:pt x="350" y="2460"/>
                  </a:cubicBezTo>
                  <a:cubicBezTo>
                    <a:pt x="405" y="2460"/>
                    <a:pt x="460" y="2446"/>
                    <a:pt x="512" y="2418"/>
                  </a:cubicBezTo>
                  <a:lnTo>
                    <a:pt x="2429" y="1525"/>
                  </a:lnTo>
                  <a:lnTo>
                    <a:pt x="2393" y="1608"/>
                  </a:lnTo>
                  <a:cubicBezTo>
                    <a:pt x="2334" y="1777"/>
                    <a:pt x="2473" y="1938"/>
                    <a:pt x="2639" y="1938"/>
                  </a:cubicBezTo>
                  <a:cubicBezTo>
                    <a:pt x="2671" y="1938"/>
                    <a:pt x="2705" y="1932"/>
                    <a:pt x="2739" y="1918"/>
                  </a:cubicBezTo>
                  <a:cubicBezTo>
                    <a:pt x="2798" y="1906"/>
                    <a:pt x="2846" y="1847"/>
                    <a:pt x="2870" y="1787"/>
                  </a:cubicBezTo>
                  <a:lnTo>
                    <a:pt x="3144" y="1025"/>
                  </a:lnTo>
                  <a:cubicBezTo>
                    <a:pt x="3191" y="894"/>
                    <a:pt x="3108" y="727"/>
                    <a:pt x="2977" y="680"/>
                  </a:cubicBezTo>
                  <a:lnTo>
                    <a:pt x="2215" y="418"/>
                  </a:lnTo>
                  <a:cubicBezTo>
                    <a:pt x="2188" y="407"/>
                    <a:pt x="2159" y="401"/>
                    <a:pt x="2129" y="401"/>
                  </a:cubicBezTo>
                  <a:cubicBezTo>
                    <a:pt x="2093" y="401"/>
                    <a:pt x="2057" y="410"/>
                    <a:pt x="2024" y="430"/>
                  </a:cubicBezTo>
                  <a:cubicBezTo>
                    <a:pt x="1822" y="513"/>
                    <a:pt x="1834" y="811"/>
                    <a:pt x="2036" y="894"/>
                  </a:cubicBezTo>
                  <a:lnTo>
                    <a:pt x="2120" y="918"/>
                  </a:lnTo>
                  <a:lnTo>
                    <a:pt x="750" y="1561"/>
                  </a:lnTo>
                  <a:lnTo>
                    <a:pt x="750" y="1561"/>
                  </a:lnTo>
                  <a:lnTo>
                    <a:pt x="846" y="382"/>
                  </a:lnTo>
                  <a:cubicBezTo>
                    <a:pt x="869" y="215"/>
                    <a:pt x="762" y="61"/>
                    <a:pt x="596" y="13"/>
                  </a:cubicBezTo>
                  <a:cubicBezTo>
                    <a:pt x="562" y="4"/>
                    <a:pt x="530" y="0"/>
                    <a:pt x="49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3063;p54">
              <a:extLst>
                <a:ext uri="{FF2B5EF4-FFF2-40B4-BE49-F238E27FC236}">
                  <a16:creationId xmlns:a16="http://schemas.microsoft.com/office/drawing/2014/main" id="{40192FAD-4A11-4D62-87AB-5484CE6F6EA3}"/>
                </a:ext>
              </a:extLst>
            </p:cNvPr>
            <p:cNvSpPr/>
            <p:nvPr/>
          </p:nvSpPr>
          <p:spPr>
            <a:xfrm>
              <a:off x="1715084" y="2257546"/>
              <a:ext cx="87577" cy="94029"/>
            </a:xfrm>
            <a:custGeom>
              <a:avLst/>
              <a:gdLst/>
              <a:ahLst/>
              <a:cxnLst/>
              <a:rect l="l" t="t" r="r" b="b"/>
              <a:pathLst>
                <a:path w="2823" h="3031" extrusionOk="0">
                  <a:moveTo>
                    <a:pt x="1080" y="1"/>
                  </a:moveTo>
                  <a:cubicBezTo>
                    <a:pt x="1065" y="1"/>
                    <a:pt x="1050" y="2"/>
                    <a:pt x="1036" y="5"/>
                  </a:cubicBezTo>
                  <a:lnTo>
                    <a:pt x="251" y="136"/>
                  </a:lnTo>
                  <a:cubicBezTo>
                    <a:pt x="96" y="172"/>
                    <a:pt x="1" y="303"/>
                    <a:pt x="24" y="457"/>
                  </a:cubicBezTo>
                  <a:lnTo>
                    <a:pt x="155" y="1243"/>
                  </a:lnTo>
                  <a:cubicBezTo>
                    <a:pt x="179" y="1315"/>
                    <a:pt x="203" y="1362"/>
                    <a:pt x="262" y="1410"/>
                  </a:cubicBezTo>
                  <a:cubicBezTo>
                    <a:pt x="305" y="1438"/>
                    <a:pt x="352" y="1451"/>
                    <a:pt x="398" y="1451"/>
                  </a:cubicBezTo>
                  <a:cubicBezTo>
                    <a:pt x="544" y="1451"/>
                    <a:pt x="683" y="1320"/>
                    <a:pt x="655" y="1148"/>
                  </a:cubicBezTo>
                  <a:lnTo>
                    <a:pt x="632" y="1076"/>
                  </a:lnTo>
                  <a:lnTo>
                    <a:pt x="1727" y="1850"/>
                  </a:lnTo>
                  <a:lnTo>
                    <a:pt x="667" y="2339"/>
                  </a:lnTo>
                  <a:cubicBezTo>
                    <a:pt x="501" y="2434"/>
                    <a:pt x="417" y="2624"/>
                    <a:pt x="489" y="2803"/>
                  </a:cubicBezTo>
                  <a:cubicBezTo>
                    <a:pt x="541" y="2942"/>
                    <a:pt x="676" y="3031"/>
                    <a:pt x="815" y="3031"/>
                  </a:cubicBezTo>
                  <a:cubicBezTo>
                    <a:pt x="866" y="3031"/>
                    <a:pt x="917" y="3019"/>
                    <a:pt x="965" y="2993"/>
                  </a:cubicBezTo>
                  <a:lnTo>
                    <a:pt x="2584" y="2243"/>
                  </a:lnTo>
                  <a:cubicBezTo>
                    <a:pt x="2739" y="2160"/>
                    <a:pt x="2822" y="2005"/>
                    <a:pt x="2775" y="1838"/>
                  </a:cubicBezTo>
                  <a:cubicBezTo>
                    <a:pt x="2763" y="1743"/>
                    <a:pt x="2703" y="1672"/>
                    <a:pt x="2632" y="1624"/>
                  </a:cubicBezTo>
                  <a:lnTo>
                    <a:pt x="1048" y="517"/>
                  </a:lnTo>
                  <a:lnTo>
                    <a:pt x="1132" y="493"/>
                  </a:lnTo>
                  <a:cubicBezTo>
                    <a:pt x="1346" y="469"/>
                    <a:pt x="1405" y="183"/>
                    <a:pt x="1227" y="53"/>
                  </a:cubicBezTo>
                  <a:cubicBezTo>
                    <a:pt x="1181" y="16"/>
                    <a:pt x="1129" y="1"/>
                    <a:pt x="108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4" name="Google Shape;3064;p54">
              <a:extLst>
                <a:ext uri="{FF2B5EF4-FFF2-40B4-BE49-F238E27FC236}">
                  <a16:creationId xmlns:a16="http://schemas.microsoft.com/office/drawing/2014/main" id="{7467A03D-5F53-4D57-9C50-A6830AA11660}"/>
                </a:ext>
              </a:extLst>
            </p:cNvPr>
            <p:cNvSpPr/>
            <p:nvPr/>
          </p:nvSpPr>
          <p:spPr>
            <a:xfrm>
              <a:off x="1285888" y="2209679"/>
              <a:ext cx="290340" cy="372332"/>
            </a:xfrm>
            <a:custGeom>
              <a:avLst/>
              <a:gdLst/>
              <a:ahLst/>
              <a:cxnLst/>
              <a:rect l="l" t="t" r="r" b="b"/>
              <a:pathLst>
                <a:path w="9359" h="12002" extrusionOk="0">
                  <a:moveTo>
                    <a:pt x="4322" y="0"/>
                  </a:moveTo>
                  <a:lnTo>
                    <a:pt x="0" y="2012"/>
                  </a:lnTo>
                  <a:lnTo>
                    <a:pt x="6847" y="12002"/>
                  </a:lnTo>
                  <a:lnTo>
                    <a:pt x="9359" y="10823"/>
                  </a:lnTo>
                  <a:lnTo>
                    <a:pt x="4322" y="0"/>
                  </a:lnTo>
                  <a:close/>
                </a:path>
              </a:pathLst>
            </a:custGeom>
            <a:solidFill>
              <a:srgbClr val="A971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3065;p54">
              <a:extLst>
                <a:ext uri="{FF2B5EF4-FFF2-40B4-BE49-F238E27FC236}">
                  <a16:creationId xmlns:a16="http://schemas.microsoft.com/office/drawing/2014/main" id="{F0AECDF5-554B-4469-8E0F-D9C78B3F12C1}"/>
                </a:ext>
              </a:extLst>
            </p:cNvPr>
            <p:cNvSpPr/>
            <p:nvPr/>
          </p:nvSpPr>
          <p:spPr>
            <a:xfrm>
              <a:off x="1361241" y="2391750"/>
              <a:ext cx="173633" cy="155299"/>
            </a:xfrm>
            <a:custGeom>
              <a:avLst/>
              <a:gdLst/>
              <a:ahLst/>
              <a:cxnLst/>
              <a:rect l="l" t="t" r="r" b="b"/>
              <a:pathLst>
                <a:path w="5597" h="5006" extrusionOk="0">
                  <a:moveTo>
                    <a:pt x="2862" y="1"/>
                  </a:moveTo>
                  <a:cubicBezTo>
                    <a:pt x="2482" y="1"/>
                    <a:pt x="1481" y="1391"/>
                    <a:pt x="1342" y="1886"/>
                  </a:cubicBezTo>
                  <a:lnTo>
                    <a:pt x="1342" y="1886"/>
                  </a:lnTo>
                  <a:cubicBezTo>
                    <a:pt x="1399" y="1567"/>
                    <a:pt x="1524" y="731"/>
                    <a:pt x="1358" y="572"/>
                  </a:cubicBezTo>
                  <a:cubicBezTo>
                    <a:pt x="1345" y="561"/>
                    <a:pt x="1329" y="555"/>
                    <a:pt x="1312" y="555"/>
                  </a:cubicBezTo>
                  <a:cubicBezTo>
                    <a:pt x="1002" y="555"/>
                    <a:pt x="0" y="2239"/>
                    <a:pt x="0" y="2239"/>
                  </a:cubicBezTo>
                  <a:cubicBezTo>
                    <a:pt x="0" y="2239"/>
                    <a:pt x="1167" y="5005"/>
                    <a:pt x="2805" y="5005"/>
                  </a:cubicBezTo>
                  <a:cubicBezTo>
                    <a:pt x="3146" y="5005"/>
                    <a:pt x="3507" y="4886"/>
                    <a:pt x="3882" y="4597"/>
                  </a:cubicBezTo>
                  <a:cubicBezTo>
                    <a:pt x="3882" y="4597"/>
                    <a:pt x="5596" y="2954"/>
                    <a:pt x="5311" y="2156"/>
                  </a:cubicBezTo>
                  <a:cubicBezTo>
                    <a:pt x="5266" y="2027"/>
                    <a:pt x="5183" y="1973"/>
                    <a:pt x="5076" y="1973"/>
                  </a:cubicBezTo>
                  <a:cubicBezTo>
                    <a:pt x="4895" y="1973"/>
                    <a:pt x="4643" y="2126"/>
                    <a:pt x="4382" y="2334"/>
                  </a:cubicBezTo>
                  <a:cubicBezTo>
                    <a:pt x="4418" y="1858"/>
                    <a:pt x="4394" y="1453"/>
                    <a:pt x="4203" y="1322"/>
                  </a:cubicBezTo>
                  <a:cubicBezTo>
                    <a:pt x="4147" y="1281"/>
                    <a:pt x="4088" y="1263"/>
                    <a:pt x="4027" y="1263"/>
                  </a:cubicBezTo>
                  <a:cubicBezTo>
                    <a:pt x="3451" y="1263"/>
                    <a:pt x="2691" y="2918"/>
                    <a:pt x="2691" y="2918"/>
                  </a:cubicBezTo>
                  <a:cubicBezTo>
                    <a:pt x="2691" y="2918"/>
                    <a:pt x="3239" y="179"/>
                    <a:pt x="2917" y="13"/>
                  </a:cubicBezTo>
                  <a:cubicBezTo>
                    <a:pt x="2901" y="4"/>
                    <a:pt x="2882" y="1"/>
                    <a:pt x="2862" y="1"/>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6" name="Google Shape;3066;p54">
              <a:extLst>
                <a:ext uri="{FF2B5EF4-FFF2-40B4-BE49-F238E27FC236}">
                  <a16:creationId xmlns:a16="http://schemas.microsoft.com/office/drawing/2014/main" id="{80D4D9A4-5D84-429B-AFAD-B8DC9A7D157A}"/>
                </a:ext>
              </a:extLst>
            </p:cNvPr>
            <p:cNvSpPr/>
            <p:nvPr/>
          </p:nvSpPr>
          <p:spPr>
            <a:xfrm>
              <a:off x="983759" y="2302002"/>
              <a:ext cx="267073" cy="292945"/>
            </a:xfrm>
            <a:custGeom>
              <a:avLst/>
              <a:gdLst/>
              <a:ahLst/>
              <a:cxnLst/>
              <a:rect l="l" t="t" r="r" b="b"/>
              <a:pathLst>
                <a:path w="8609" h="9443" extrusionOk="0">
                  <a:moveTo>
                    <a:pt x="7096" y="1"/>
                  </a:moveTo>
                  <a:lnTo>
                    <a:pt x="6501" y="703"/>
                  </a:lnTo>
                  <a:lnTo>
                    <a:pt x="6668" y="834"/>
                  </a:lnTo>
                  <a:lnTo>
                    <a:pt x="5691" y="1965"/>
                  </a:lnTo>
                  <a:cubicBezTo>
                    <a:pt x="5602" y="1952"/>
                    <a:pt x="5511" y="1946"/>
                    <a:pt x="5420" y="1946"/>
                  </a:cubicBezTo>
                  <a:cubicBezTo>
                    <a:pt x="5016" y="1946"/>
                    <a:pt x="4609" y="2063"/>
                    <a:pt x="4298" y="2179"/>
                  </a:cubicBezTo>
                  <a:cubicBezTo>
                    <a:pt x="3894" y="2310"/>
                    <a:pt x="3584" y="2560"/>
                    <a:pt x="3298" y="2846"/>
                  </a:cubicBezTo>
                  <a:cubicBezTo>
                    <a:pt x="3155" y="2989"/>
                    <a:pt x="3012" y="3144"/>
                    <a:pt x="2893" y="3311"/>
                  </a:cubicBezTo>
                  <a:cubicBezTo>
                    <a:pt x="2512" y="3787"/>
                    <a:pt x="1738" y="4799"/>
                    <a:pt x="1072" y="5728"/>
                  </a:cubicBezTo>
                  <a:cubicBezTo>
                    <a:pt x="607" y="6406"/>
                    <a:pt x="191" y="7025"/>
                    <a:pt x="0" y="7430"/>
                  </a:cubicBezTo>
                  <a:cubicBezTo>
                    <a:pt x="143" y="7811"/>
                    <a:pt x="417" y="8204"/>
                    <a:pt x="726" y="8561"/>
                  </a:cubicBezTo>
                  <a:lnTo>
                    <a:pt x="905" y="8740"/>
                  </a:lnTo>
                  <a:cubicBezTo>
                    <a:pt x="1346" y="9061"/>
                    <a:pt x="1858" y="9323"/>
                    <a:pt x="2334" y="9442"/>
                  </a:cubicBezTo>
                  <a:cubicBezTo>
                    <a:pt x="2691" y="9180"/>
                    <a:pt x="3251" y="8680"/>
                    <a:pt x="3834" y="8109"/>
                  </a:cubicBezTo>
                  <a:cubicBezTo>
                    <a:pt x="4667" y="7311"/>
                    <a:pt x="5548" y="6382"/>
                    <a:pt x="5965" y="5942"/>
                  </a:cubicBezTo>
                  <a:cubicBezTo>
                    <a:pt x="6096" y="5787"/>
                    <a:pt x="6227" y="5644"/>
                    <a:pt x="6382" y="5478"/>
                  </a:cubicBezTo>
                  <a:cubicBezTo>
                    <a:pt x="6620" y="5168"/>
                    <a:pt x="6811" y="4811"/>
                    <a:pt x="6882" y="4394"/>
                  </a:cubicBezTo>
                  <a:cubicBezTo>
                    <a:pt x="6942" y="3989"/>
                    <a:pt x="7025" y="3453"/>
                    <a:pt x="6870" y="2977"/>
                  </a:cubicBezTo>
                  <a:lnTo>
                    <a:pt x="7834" y="1846"/>
                  </a:lnTo>
                  <a:lnTo>
                    <a:pt x="8013" y="2001"/>
                  </a:lnTo>
                  <a:lnTo>
                    <a:pt x="8608" y="1298"/>
                  </a:lnTo>
                  <a:lnTo>
                    <a:pt x="7096" y="1"/>
                  </a:lnTo>
                  <a:close/>
                </a:path>
              </a:pathLst>
            </a:custGeom>
            <a:solidFill>
              <a:srgbClr val="5E80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3067;p54">
              <a:extLst>
                <a:ext uri="{FF2B5EF4-FFF2-40B4-BE49-F238E27FC236}">
                  <a16:creationId xmlns:a16="http://schemas.microsoft.com/office/drawing/2014/main" id="{7884F463-B39A-4BD0-A1A0-1DDB9157D910}"/>
                </a:ext>
              </a:extLst>
            </p:cNvPr>
            <p:cNvSpPr/>
            <p:nvPr/>
          </p:nvSpPr>
          <p:spPr>
            <a:xfrm>
              <a:off x="1016240" y="2390292"/>
              <a:ext cx="165133" cy="163271"/>
            </a:xfrm>
            <a:custGeom>
              <a:avLst/>
              <a:gdLst/>
              <a:ahLst/>
              <a:cxnLst/>
              <a:rect l="l" t="t" r="r" b="b"/>
              <a:pathLst>
                <a:path w="5323" h="5263" extrusionOk="0">
                  <a:moveTo>
                    <a:pt x="2239" y="0"/>
                  </a:moveTo>
                  <a:cubicBezTo>
                    <a:pt x="2085" y="143"/>
                    <a:pt x="1954" y="298"/>
                    <a:pt x="1834" y="465"/>
                  </a:cubicBezTo>
                  <a:cubicBezTo>
                    <a:pt x="1453" y="941"/>
                    <a:pt x="680" y="1953"/>
                    <a:pt x="1" y="2882"/>
                  </a:cubicBezTo>
                  <a:lnTo>
                    <a:pt x="2787" y="5263"/>
                  </a:lnTo>
                  <a:cubicBezTo>
                    <a:pt x="3620" y="4465"/>
                    <a:pt x="4501" y="3536"/>
                    <a:pt x="4918" y="3096"/>
                  </a:cubicBezTo>
                  <a:cubicBezTo>
                    <a:pt x="5049" y="2941"/>
                    <a:pt x="5180" y="2798"/>
                    <a:pt x="5323" y="2632"/>
                  </a:cubicBezTo>
                  <a:lnTo>
                    <a:pt x="2239" y="0"/>
                  </a:lnTo>
                  <a:close/>
                </a:path>
              </a:pathLst>
            </a:custGeom>
            <a:solidFill>
              <a:srgbClr val="FFB04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8" name="Google Shape;3068;p54">
              <a:extLst>
                <a:ext uri="{FF2B5EF4-FFF2-40B4-BE49-F238E27FC236}">
                  <a16:creationId xmlns:a16="http://schemas.microsoft.com/office/drawing/2014/main" id="{2FAC2DF0-ED52-4C37-BBE0-1D3EBDE603DA}"/>
                </a:ext>
              </a:extLst>
            </p:cNvPr>
            <p:cNvSpPr/>
            <p:nvPr/>
          </p:nvSpPr>
          <p:spPr>
            <a:xfrm>
              <a:off x="983759" y="2302002"/>
              <a:ext cx="246381" cy="265615"/>
            </a:xfrm>
            <a:custGeom>
              <a:avLst/>
              <a:gdLst/>
              <a:ahLst/>
              <a:cxnLst/>
              <a:rect l="l" t="t" r="r" b="b"/>
              <a:pathLst>
                <a:path w="7942" h="8562" extrusionOk="0">
                  <a:moveTo>
                    <a:pt x="7096" y="1"/>
                  </a:moveTo>
                  <a:lnTo>
                    <a:pt x="6501" y="703"/>
                  </a:lnTo>
                  <a:lnTo>
                    <a:pt x="6668" y="834"/>
                  </a:lnTo>
                  <a:lnTo>
                    <a:pt x="5691" y="1965"/>
                  </a:lnTo>
                  <a:cubicBezTo>
                    <a:pt x="5602" y="1952"/>
                    <a:pt x="5511" y="1946"/>
                    <a:pt x="5420" y="1946"/>
                  </a:cubicBezTo>
                  <a:cubicBezTo>
                    <a:pt x="5016" y="1946"/>
                    <a:pt x="4609" y="2063"/>
                    <a:pt x="4298" y="2179"/>
                  </a:cubicBezTo>
                  <a:cubicBezTo>
                    <a:pt x="3894" y="2310"/>
                    <a:pt x="3584" y="2560"/>
                    <a:pt x="3298" y="2846"/>
                  </a:cubicBezTo>
                  <a:cubicBezTo>
                    <a:pt x="3155" y="2989"/>
                    <a:pt x="3012" y="3144"/>
                    <a:pt x="2893" y="3311"/>
                  </a:cubicBezTo>
                  <a:cubicBezTo>
                    <a:pt x="2512" y="3787"/>
                    <a:pt x="1738" y="4799"/>
                    <a:pt x="1072" y="5728"/>
                  </a:cubicBezTo>
                  <a:cubicBezTo>
                    <a:pt x="607" y="6406"/>
                    <a:pt x="191" y="7025"/>
                    <a:pt x="0" y="7430"/>
                  </a:cubicBezTo>
                  <a:cubicBezTo>
                    <a:pt x="143" y="7811"/>
                    <a:pt x="417" y="8204"/>
                    <a:pt x="726" y="8561"/>
                  </a:cubicBezTo>
                  <a:cubicBezTo>
                    <a:pt x="1322" y="6716"/>
                    <a:pt x="2477" y="5049"/>
                    <a:pt x="4024" y="3870"/>
                  </a:cubicBezTo>
                  <a:cubicBezTo>
                    <a:pt x="4786" y="3287"/>
                    <a:pt x="5656" y="2834"/>
                    <a:pt x="6382" y="2191"/>
                  </a:cubicBezTo>
                  <a:cubicBezTo>
                    <a:pt x="6870" y="1763"/>
                    <a:pt x="7346" y="1298"/>
                    <a:pt x="7823" y="846"/>
                  </a:cubicBezTo>
                  <a:cubicBezTo>
                    <a:pt x="7858" y="810"/>
                    <a:pt x="7894" y="775"/>
                    <a:pt x="7942" y="727"/>
                  </a:cubicBezTo>
                  <a:lnTo>
                    <a:pt x="7096" y="1"/>
                  </a:lnTo>
                  <a:close/>
                </a:path>
              </a:pathLst>
            </a:custGeom>
            <a:solidFill>
              <a:srgbClr val="5E803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3069;p54">
              <a:extLst>
                <a:ext uri="{FF2B5EF4-FFF2-40B4-BE49-F238E27FC236}">
                  <a16:creationId xmlns:a16="http://schemas.microsoft.com/office/drawing/2014/main" id="{9EB5CC44-B641-40C0-AD09-77494EC6E713}"/>
                </a:ext>
              </a:extLst>
            </p:cNvPr>
            <p:cNvSpPr/>
            <p:nvPr/>
          </p:nvSpPr>
          <p:spPr>
            <a:xfrm>
              <a:off x="847447" y="2591597"/>
              <a:ext cx="1008014" cy="1489297"/>
            </a:xfrm>
            <a:custGeom>
              <a:avLst/>
              <a:gdLst/>
              <a:ahLst/>
              <a:cxnLst/>
              <a:rect l="l" t="t" r="r" b="b"/>
              <a:pathLst>
                <a:path w="32493" h="48007" extrusionOk="0">
                  <a:moveTo>
                    <a:pt x="1" y="0"/>
                  </a:moveTo>
                  <a:lnTo>
                    <a:pt x="239" y="6358"/>
                  </a:lnTo>
                  <a:lnTo>
                    <a:pt x="2144" y="48006"/>
                  </a:lnTo>
                  <a:lnTo>
                    <a:pt x="30969" y="48006"/>
                  </a:lnTo>
                  <a:lnTo>
                    <a:pt x="32326" y="6358"/>
                  </a:lnTo>
                  <a:lnTo>
                    <a:pt x="32493" y="0"/>
                  </a:lnTo>
                  <a:close/>
                </a:path>
              </a:pathLst>
            </a:custGeom>
            <a:solidFill>
              <a:srgbClr val="4569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3070;p54">
              <a:extLst>
                <a:ext uri="{FF2B5EF4-FFF2-40B4-BE49-F238E27FC236}">
                  <a16:creationId xmlns:a16="http://schemas.microsoft.com/office/drawing/2014/main" id="{DABD2FE7-9BC4-492D-B521-BD9795CDF77E}"/>
                </a:ext>
              </a:extLst>
            </p:cNvPr>
            <p:cNvSpPr/>
            <p:nvPr/>
          </p:nvSpPr>
          <p:spPr>
            <a:xfrm>
              <a:off x="847447" y="2591597"/>
              <a:ext cx="1008014" cy="197272"/>
            </a:xfrm>
            <a:custGeom>
              <a:avLst/>
              <a:gdLst/>
              <a:ahLst/>
              <a:cxnLst/>
              <a:rect l="l" t="t" r="r" b="b"/>
              <a:pathLst>
                <a:path w="32493" h="6359" extrusionOk="0">
                  <a:moveTo>
                    <a:pt x="1" y="0"/>
                  </a:moveTo>
                  <a:lnTo>
                    <a:pt x="239" y="6358"/>
                  </a:lnTo>
                  <a:lnTo>
                    <a:pt x="32326" y="6358"/>
                  </a:lnTo>
                  <a:lnTo>
                    <a:pt x="32493" y="0"/>
                  </a:ln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3071;p54">
              <a:extLst>
                <a:ext uri="{FF2B5EF4-FFF2-40B4-BE49-F238E27FC236}">
                  <a16:creationId xmlns:a16="http://schemas.microsoft.com/office/drawing/2014/main" id="{CD88923F-3DC2-4D49-B32F-EDFF068DD3C4}"/>
                </a:ext>
              </a:extLst>
            </p:cNvPr>
            <p:cNvSpPr/>
            <p:nvPr/>
          </p:nvSpPr>
          <p:spPr>
            <a:xfrm>
              <a:off x="775443" y="2502934"/>
              <a:ext cx="1152424" cy="157749"/>
            </a:xfrm>
            <a:custGeom>
              <a:avLst/>
              <a:gdLst/>
              <a:ahLst/>
              <a:cxnLst/>
              <a:rect l="l" t="t" r="r" b="b"/>
              <a:pathLst>
                <a:path w="37148" h="5085" extrusionOk="0">
                  <a:moveTo>
                    <a:pt x="36612" y="1"/>
                  </a:moveTo>
                  <a:lnTo>
                    <a:pt x="1905" y="965"/>
                  </a:lnTo>
                  <a:lnTo>
                    <a:pt x="0" y="5085"/>
                  </a:lnTo>
                  <a:lnTo>
                    <a:pt x="37148" y="5085"/>
                  </a:lnTo>
                  <a:lnTo>
                    <a:pt x="36612" y="1"/>
                  </a:lnTo>
                  <a:close/>
                </a:path>
              </a:pathLst>
            </a:custGeom>
            <a:solidFill>
              <a:srgbClr val="4569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3072;p54">
              <a:extLst>
                <a:ext uri="{FF2B5EF4-FFF2-40B4-BE49-F238E27FC236}">
                  <a16:creationId xmlns:a16="http://schemas.microsoft.com/office/drawing/2014/main" id="{61ABDC64-B0B0-4E43-B780-CE503612FEE5}"/>
                </a:ext>
              </a:extLst>
            </p:cNvPr>
            <p:cNvSpPr/>
            <p:nvPr/>
          </p:nvSpPr>
          <p:spPr>
            <a:xfrm>
              <a:off x="1195767" y="2993897"/>
              <a:ext cx="280381" cy="256370"/>
            </a:xfrm>
            <a:custGeom>
              <a:avLst/>
              <a:gdLst/>
              <a:ahLst/>
              <a:cxnLst/>
              <a:rect l="l" t="t" r="r" b="b"/>
              <a:pathLst>
                <a:path w="9038" h="8264" extrusionOk="0">
                  <a:moveTo>
                    <a:pt x="5086" y="0"/>
                  </a:moveTo>
                  <a:cubicBezTo>
                    <a:pt x="4955" y="0"/>
                    <a:pt x="4822" y="26"/>
                    <a:pt x="4691" y="81"/>
                  </a:cubicBezTo>
                  <a:cubicBezTo>
                    <a:pt x="4501" y="177"/>
                    <a:pt x="4334" y="331"/>
                    <a:pt x="4227" y="510"/>
                  </a:cubicBezTo>
                  <a:lnTo>
                    <a:pt x="1441" y="5427"/>
                  </a:lnTo>
                  <a:lnTo>
                    <a:pt x="1381" y="5213"/>
                  </a:lnTo>
                  <a:cubicBezTo>
                    <a:pt x="1289" y="4883"/>
                    <a:pt x="1006" y="4706"/>
                    <a:pt x="717" y="4706"/>
                  </a:cubicBezTo>
                  <a:cubicBezTo>
                    <a:pt x="486" y="4706"/>
                    <a:pt x="251" y="4820"/>
                    <a:pt x="108" y="5058"/>
                  </a:cubicBezTo>
                  <a:cubicBezTo>
                    <a:pt x="24" y="5201"/>
                    <a:pt x="0" y="5392"/>
                    <a:pt x="48" y="5570"/>
                  </a:cubicBezTo>
                  <a:lnTo>
                    <a:pt x="643" y="7713"/>
                  </a:lnTo>
                  <a:cubicBezTo>
                    <a:pt x="742" y="8050"/>
                    <a:pt x="1040" y="8264"/>
                    <a:pt x="1370" y="8264"/>
                  </a:cubicBezTo>
                  <a:cubicBezTo>
                    <a:pt x="1437" y="8264"/>
                    <a:pt x="1504" y="8255"/>
                    <a:pt x="1572" y="8237"/>
                  </a:cubicBezTo>
                  <a:lnTo>
                    <a:pt x="3715" y="7642"/>
                  </a:lnTo>
                  <a:cubicBezTo>
                    <a:pt x="3894" y="7594"/>
                    <a:pt x="4037" y="7475"/>
                    <a:pt x="4132" y="7320"/>
                  </a:cubicBezTo>
                  <a:cubicBezTo>
                    <a:pt x="4397" y="6843"/>
                    <a:pt x="4030" y="6281"/>
                    <a:pt x="3534" y="6281"/>
                  </a:cubicBezTo>
                  <a:cubicBezTo>
                    <a:pt x="3473" y="6281"/>
                    <a:pt x="3410" y="6290"/>
                    <a:pt x="3346" y="6308"/>
                  </a:cubicBezTo>
                  <a:lnTo>
                    <a:pt x="3132" y="6368"/>
                  </a:lnTo>
                  <a:lnTo>
                    <a:pt x="5096" y="2939"/>
                  </a:lnTo>
                  <a:lnTo>
                    <a:pt x="7049" y="6332"/>
                  </a:lnTo>
                  <a:cubicBezTo>
                    <a:pt x="7236" y="6663"/>
                    <a:pt x="7580" y="6861"/>
                    <a:pt x="7935" y="6861"/>
                  </a:cubicBezTo>
                  <a:cubicBezTo>
                    <a:pt x="8077" y="6861"/>
                    <a:pt x="8222" y="6829"/>
                    <a:pt x="8359" y="6761"/>
                  </a:cubicBezTo>
                  <a:cubicBezTo>
                    <a:pt x="8859" y="6499"/>
                    <a:pt x="9037" y="5892"/>
                    <a:pt x="8763" y="5415"/>
                  </a:cubicBezTo>
                  <a:lnTo>
                    <a:pt x="5930" y="486"/>
                  </a:lnTo>
                  <a:cubicBezTo>
                    <a:pt x="5757" y="183"/>
                    <a:pt x="5433" y="0"/>
                    <a:pt x="508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3073;p54">
              <a:extLst>
                <a:ext uri="{FF2B5EF4-FFF2-40B4-BE49-F238E27FC236}">
                  <a16:creationId xmlns:a16="http://schemas.microsoft.com/office/drawing/2014/main" id="{0C88798B-521D-4F8F-AF8A-6EFA65E3935A}"/>
                </a:ext>
              </a:extLst>
            </p:cNvPr>
            <p:cNvSpPr/>
            <p:nvPr/>
          </p:nvSpPr>
          <p:spPr>
            <a:xfrm>
              <a:off x="1082752" y="3280855"/>
              <a:ext cx="296978" cy="236391"/>
            </a:xfrm>
            <a:custGeom>
              <a:avLst/>
              <a:gdLst/>
              <a:ahLst/>
              <a:cxnLst/>
              <a:rect l="l" t="t" r="r" b="b"/>
              <a:pathLst>
                <a:path w="9573" h="7620" extrusionOk="0">
                  <a:moveTo>
                    <a:pt x="3467" y="0"/>
                  </a:moveTo>
                  <a:cubicBezTo>
                    <a:pt x="3129" y="0"/>
                    <a:pt x="2799" y="179"/>
                    <a:pt x="2619" y="487"/>
                  </a:cubicBezTo>
                  <a:lnTo>
                    <a:pt x="179" y="4797"/>
                  </a:lnTo>
                  <a:cubicBezTo>
                    <a:pt x="48" y="5000"/>
                    <a:pt x="0" y="5250"/>
                    <a:pt x="60" y="5536"/>
                  </a:cubicBezTo>
                  <a:cubicBezTo>
                    <a:pt x="155" y="6000"/>
                    <a:pt x="572" y="6309"/>
                    <a:pt x="1012" y="6309"/>
                  </a:cubicBezTo>
                  <a:lnTo>
                    <a:pt x="6858" y="6298"/>
                  </a:lnTo>
                  <a:lnTo>
                    <a:pt x="6715" y="6440"/>
                  </a:lnTo>
                  <a:cubicBezTo>
                    <a:pt x="6287" y="6881"/>
                    <a:pt x="6596" y="7619"/>
                    <a:pt x="7203" y="7619"/>
                  </a:cubicBezTo>
                  <a:cubicBezTo>
                    <a:pt x="7382" y="7619"/>
                    <a:pt x="7561" y="7548"/>
                    <a:pt x="7703" y="7417"/>
                  </a:cubicBezTo>
                  <a:lnTo>
                    <a:pt x="9275" y="5833"/>
                  </a:lnTo>
                  <a:cubicBezTo>
                    <a:pt x="9573" y="5536"/>
                    <a:pt x="9573" y="5071"/>
                    <a:pt x="9275" y="4774"/>
                  </a:cubicBezTo>
                  <a:lnTo>
                    <a:pt x="7703" y="3202"/>
                  </a:lnTo>
                  <a:cubicBezTo>
                    <a:pt x="7561" y="3071"/>
                    <a:pt x="7382" y="2988"/>
                    <a:pt x="7203" y="2988"/>
                  </a:cubicBezTo>
                  <a:cubicBezTo>
                    <a:pt x="6584" y="2988"/>
                    <a:pt x="6287" y="3738"/>
                    <a:pt x="6715" y="4166"/>
                  </a:cubicBezTo>
                  <a:lnTo>
                    <a:pt x="6870" y="4321"/>
                  </a:lnTo>
                  <a:lnTo>
                    <a:pt x="2679" y="4321"/>
                  </a:lnTo>
                  <a:lnTo>
                    <a:pt x="4286" y="1487"/>
                  </a:lnTo>
                  <a:cubicBezTo>
                    <a:pt x="4524" y="1083"/>
                    <a:pt x="4453" y="571"/>
                    <a:pt x="4108" y="249"/>
                  </a:cubicBezTo>
                  <a:cubicBezTo>
                    <a:pt x="3918" y="79"/>
                    <a:pt x="3691" y="0"/>
                    <a:pt x="34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3074;p54">
              <a:extLst>
                <a:ext uri="{FF2B5EF4-FFF2-40B4-BE49-F238E27FC236}">
                  <a16:creationId xmlns:a16="http://schemas.microsoft.com/office/drawing/2014/main" id="{CCC5A97A-8E06-41E1-8F91-57764C2C6151}"/>
                </a:ext>
              </a:extLst>
            </p:cNvPr>
            <p:cNvSpPr/>
            <p:nvPr/>
          </p:nvSpPr>
          <p:spPr>
            <a:xfrm>
              <a:off x="1411094" y="3226317"/>
              <a:ext cx="215389" cy="248428"/>
            </a:xfrm>
            <a:custGeom>
              <a:avLst/>
              <a:gdLst/>
              <a:ahLst/>
              <a:cxnLst/>
              <a:rect l="l" t="t" r="r" b="b"/>
              <a:pathLst>
                <a:path w="6943" h="8008" extrusionOk="0">
                  <a:moveTo>
                    <a:pt x="2306" y="0"/>
                  </a:moveTo>
                  <a:cubicBezTo>
                    <a:pt x="1984" y="0"/>
                    <a:pt x="1685" y="221"/>
                    <a:pt x="1596" y="555"/>
                  </a:cubicBezTo>
                  <a:lnTo>
                    <a:pt x="1013" y="2710"/>
                  </a:lnTo>
                  <a:cubicBezTo>
                    <a:pt x="965" y="2888"/>
                    <a:pt x="1001" y="3067"/>
                    <a:pt x="1084" y="3234"/>
                  </a:cubicBezTo>
                  <a:cubicBezTo>
                    <a:pt x="1215" y="3469"/>
                    <a:pt x="1445" y="3581"/>
                    <a:pt x="1676" y="3581"/>
                  </a:cubicBezTo>
                  <a:cubicBezTo>
                    <a:pt x="1970" y="3581"/>
                    <a:pt x="2265" y="3400"/>
                    <a:pt x="2358" y="3067"/>
                  </a:cubicBezTo>
                  <a:lnTo>
                    <a:pt x="2418" y="2864"/>
                  </a:lnTo>
                  <a:lnTo>
                    <a:pt x="4239" y="6055"/>
                  </a:lnTo>
                  <a:lnTo>
                    <a:pt x="1048" y="6055"/>
                  </a:lnTo>
                  <a:cubicBezTo>
                    <a:pt x="525" y="6055"/>
                    <a:pt x="48" y="6460"/>
                    <a:pt x="36" y="6984"/>
                  </a:cubicBezTo>
                  <a:cubicBezTo>
                    <a:pt x="1" y="7544"/>
                    <a:pt x="453" y="8008"/>
                    <a:pt x="1001" y="8008"/>
                  </a:cubicBezTo>
                  <a:lnTo>
                    <a:pt x="5942" y="8008"/>
                  </a:lnTo>
                  <a:cubicBezTo>
                    <a:pt x="6382" y="8008"/>
                    <a:pt x="6787" y="7698"/>
                    <a:pt x="6894" y="7222"/>
                  </a:cubicBezTo>
                  <a:cubicBezTo>
                    <a:pt x="6942" y="6984"/>
                    <a:pt x="6883" y="6734"/>
                    <a:pt x="6763" y="6520"/>
                  </a:cubicBezTo>
                  <a:lnTo>
                    <a:pt x="4096" y="1888"/>
                  </a:lnTo>
                  <a:lnTo>
                    <a:pt x="4299" y="1948"/>
                  </a:lnTo>
                  <a:cubicBezTo>
                    <a:pt x="4364" y="1966"/>
                    <a:pt x="4429" y="1974"/>
                    <a:pt x="4491" y="1974"/>
                  </a:cubicBezTo>
                  <a:cubicBezTo>
                    <a:pt x="4997" y="1974"/>
                    <a:pt x="5372" y="1413"/>
                    <a:pt x="5097" y="936"/>
                  </a:cubicBezTo>
                  <a:cubicBezTo>
                    <a:pt x="5001" y="781"/>
                    <a:pt x="4858" y="650"/>
                    <a:pt x="4680" y="614"/>
                  </a:cubicBezTo>
                  <a:lnTo>
                    <a:pt x="2513" y="31"/>
                  </a:lnTo>
                  <a:cubicBezTo>
                    <a:pt x="2444" y="10"/>
                    <a:pt x="2375" y="0"/>
                    <a:pt x="2306"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3075;p54">
              <a:extLst>
                <a:ext uri="{FF2B5EF4-FFF2-40B4-BE49-F238E27FC236}">
                  <a16:creationId xmlns:a16="http://schemas.microsoft.com/office/drawing/2014/main" id="{5E093E70-4EDE-460B-9CEB-0AE330914919}"/>
                </a:ext>
              </a:extLst>
            </p:cNvPr>
            <p:cNvSpPr/>
            <p:nvPr/>
          </p:nvSpPr>
          <p:spPr>
            <a:xfrm>
              <a:off x="1567696" y="4080491"/>
              <a:ext cx="174005" cy="62076"/>
            </a:xfrm>
            <a:custGeom>
              <a:avLst/>
              <a:gdLst/>
              <a:ahLst/>
              <a:cxnLst/>
              <a:rect l="l" t="t" r="r" b="b"/>
              <a:pathLst>
                <a:path w="5609" h="2001" extrusionOk="0">
                  <a:moveTo>
                    <a:pt x="1" y="0"/>
                  </a:moveTo>
                  <a:lnTo>
                    <a:pt x="1" y="2000"/>
                  </a:lnTo>
                  <a:lnTo>
                    <a:pt x="5609" y="2000"/>
                  </a:lnTo>
                  <a:lnTo>
                    <a:pt x="5609" y="0"/>
                  </a:ln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6" name="Google Shape;3076;p54">
              <a:extLst>
                <a:ext uri="{FF2B5EF4-FFF2-40B4-BE49-F238E27FC236}">
                  <a16:creationId xmlns:a16="http://schemas.microsoft.com/office/drawing/2014/main" id="{802E10DB-7319-4D31-8059-42E4C0D27172}"/>
                </a:ext>
              </a:extLst>
            </p:cNvPr>
            <p:cNvSpPr/>
            <p:nvPr/>
          </p:nvSpPr>
          <p:spPr>
            <a:xfrm>
              <a:off x="981898" y="4080491"/>
              <a:ext cx="174005" cy="62076"/>
            </a:xfrm>
            <a:custGeom>
              <a:avLst/>
              <a:gdLst/>
              <a:ahLst/>
              <a:cxnLst/>
              <a:rect l="l" t="t" r="r" b="b"/>
              <a:pathLst>
                <a:path w="5609" h="2001" extrusionOk="0">
                  <a:moveTo>
                    <a:pt x="1" y="0"/>
                  </a:moveTo>
                  <a:lnTo>
                    <a:pt x="1" y="2000"/>
                  </a:lnTo>
                  <a:lnTo>
                    <a:pt x="5608" y="2000"/>
                  </a:lnTo>
                  <a:lnTo>
                    <a:pt x="5608" y="0"/>
                  </a:ln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3077;p54">
              <a:extLst>
                <a:ext uri="{FF2B5EF4-FFF2-40B4-BE49-F238E27FC236}">
                  <a16:creationId xmlns:a16="http://schemas.microsoft.com/office/drawing/2014/main" id="{5F91D44D-C2A1-419C-860F-980CFF44BF22}"/>
                </a:ext>
              </a:extLst>
            </p:cNvPr>
            <p:cNvSpPr/>
            <p:nvPr/>
          </p:nvSpPr>
          <p:spPr>
            <a:xfrm>
              <a:off x="1145170" y="2244765"/>
              <a:ext cx="62448" cy="50256"/>
            </a:xfrm>
            <a:custGeom>
              <a:avLst/>
              <a:gdLst/>
              <a:ahLst/>
              <a:cxnLst/>
              <a:rect l="l" t="t" r="r" b="b"/>
              <a:pathLst>
                <a:path w="2013" h="1620" extrusionOk="0">
                  <a:moveTo>
                    <a:pt x="1358" y="0"/>
                  </a:moveTo>
                  <a:lnTo>
                    <a:pt x="0" y="655"/>
                  </a:lnTo>
                  <a:lnTo>
                    <a:pt x="667" y="1619"/>
                  </a:lnTo>
                  <a:lnTo>
                    <a:pt x="2012" y="655"/>
                  </a:lnTo>
                  <a:lnTo>
                    <a:pt x="1358" y="0"/>
                  </a:lnTo>
                  <a:close/>
                </a:path>
              </a:pathLst>
            </a:custGeom>
            <a:solidFill>
              <a:srgbClr val="4141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3078;p54">
              <a:extLst>
                <a:ext uri="{FF2B5EF4-FFF2-40B4-BE49-F238E27FC236}">
                  <a16:creationId xmlns:a16="http://schemas.microsoft.com/office/drawing/2014/main" id="{BF1A2909-FAAB-4102-BE6D-A0265972C8C1}"/>
                </a:ext>
              </a:extLst>
            </p:cNvPr>
            <p:cNvSpPr/>
            <p:nvPr/>
          </p:nvSpPr>
          <p:spPr>
            <a:xfrm>
              <a:off x="2039021" y="1859869"/>
              <a:ext cx="274456" cy="388991"/>
            </a:xfrm>
            <a:custGeom>
              <a:avLst/>
              <a:gdLst/>
              <a:ahLst/>
              <a:cxnLst/>
              <a:rect l="l" t="t" r="r" b="b"/>
              <a:pathLst>
                <a:path w="8847" h="12539" extrusionOk="0">
                  <a:moveTo>
                    <a:pt x="1536" y="1"/>
                  </a:moveTo>
                  <a:cubicBezTo>
                    <a:pt x="1536" y="1"/>
                    <a:pt x="0" y="3299"/>
                    <a:pt x="48" y="4466"/>
                  </a:cubicBezTo>
                  <a:cubicBezTo>
                    <a:pt x="107" y="5609"/>
                    <a:pt x="1536" y="12538"/>
                    <a:pt x="1536" y="12538"/>
                  </a:cubicBezTo>
                  <a:lnTo>
                    <a:pt x="8847" y="10597"/>
                  </a:lnTo>
                  <a:cubicBezTo>
                    <a:pt x="8847" y="10597"/>
                    <a:pt x="6406" y="3239"/>
                    <a:pt x="5715" y="1870"/>
                  </a:cubicBezTo>
                  <a:cubicBezTo>
                    <a:pt x="5037" y="501"/>
                    <a:pt x="1536" y="1"/>
                    <a:pt x="1536" y="1"/>
                  </a:cubicBezTo>
                  <a:close/>
                </a:path>
              </a:pathLst>
            </a:custGeom>
            <a:solidFill>
              <a:srgbClr val="63CC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3079;p54">
              <a:extLst>
                <a:ext uri="{FF2B5EF4-FFF2-40B4-BE49-F238E27FC236}">
                  <a16:creationId xmlns:a16="http://schemas.microsoft.com/office/drawing/2014/main" id="{9BE936D8-FE5A-44B9-952E-C2B69DB4CD02}"/>
                </a:ext>
              </a:extLst>
            </p:cNvPr>
            <p:cNvSpPr/>
            <p:nvPr/>
          </p:nvSpPr>
          <p:spPr>
            <a:xfrm>
              <a:off x="2013520" y="1889806"/>
              <a:ext cx="299957" cy="368268"/>
            </a:xfrm>
            <a:custGeom>
              <a:avLst/>
              <a:gdLst/>
              <a:ahLst/>
              <a:cxnLst/>
              <a:rect l="l" t="t" r="r" b="b"/>
              <a:pathLst>
                <a:path w="9669" h="11871" extrusionOk="0">
                  <a:moveTo>
                    <a:pt x="2704" y="0"/>
                  </a:moveTo>
                  <a:cubicBezTo>
                    <a:pt x="2703" y="0"/>
                    <a:pt x="417" y="1786"/>
                    <a:pt x="215" y="2822"/>
                  </a:cubicBezTo>
                  <a:cubicBezTo>
                    <a:pt x="1" y="3870"/>
                    <a:pt x="2227" y="11871"/>
                    <a:pt x="2227" y="11871"/>
                  </a:cubicBezTo>
                  <a:lnTo>
                    <a:pt x="9669" y="9632"/>
                  </a:lnTo>
                  <a:lnTo>
                    <a:pt x="2799" y="10847"/>
                  </a:lnTo>
                  <a:cubicBezTo>
                    <a:pt x="2799" y="10847"/>
                    <a:pt x="977" y="3679"/>
                    <a:pt x="870" y="3203"/>
                  </a:cubicBezTo>
                  <a:cubicBezTo>
                    <a:pt x="763" y="2727"/>
                    <a:pt x="2703" y="1"/>
                    <a:pt x="2704" y="0"/>
                  </a:cubicBezTo>
                  <a:close/>
                </a:path>
              </a:pathLst>
            </a:custGeom>
            <a:solidFill>
              <a:srgbClr val="3BABA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0" name="Google Shape;3080;p54">
              <a:extLst>
                <a:ext uri="{FF2B5EF4-FFF2-40B4-BE49-F238E27FC236}">
                  <a16:creationId xmlns:a16="http://schemas.microsoft.com/office/drawing/2014/main" id="{CF14BD93-558C-42A9-9B24-25020232A462}"/>
                </a:ext>
              </a:extLst>
            </p:cNvPr>
            <p:cNvSpPr/>
            <p:nvPr/>
          </p:nvSpPr>
          <p:spPr>
            <a:xfrm>
              <a:off x="1939283" y="2198231"/>
              <a:ext cx="404471" cy="268903"/>
            </a:xfrm>
            <a:custGeom>
              <a:avLst/>
              <a:gdLst/>
              <a:ahLst/>
              <a:cxnLst/>
              <a:rect l="l" t="t" r="r" b="b"/>
              <a:pathLst>
                <a:path w="13038" h="8668" extrusionOk="0">
                  <a:moveTo>
                    <a:pt x="10907" y="0"/>
                  </a:moveTo>
                  <a:lnTo>
                    <a:pt x="6382" y="1203"/>
                  </a:lnTo>
                  <a:lnTo>
                    <a:pt x="7097" y="3393"/>
                  </a:lnTo>
                  <a:lnTo>
                    <a:pt x="1" y="5715"/>
                  </a:lnTo>
                  <a:lnTo>
                    <a:pt x="548" y="8668"/>
                  </a:lnTo>
                  <a:cubicBezTo>
                    <a:pt x="548" y="8668"/>
                    <a:pt x="12431" y="7203"/>
                    <a:pt x="12728" y="6441"/>
                  </a:cubicBezTo>
                  <a:cubicBezTo>
                    <a:pt x="13038" y="5679"/>
                    <a:pt x="10907" y="0"/>
                    <a:pt x="10907" y="0"/>
                  </a:cubicBezTo>
                  <a:close/>
                </a:path>
              </a:pathLst>
            </a:custGeom>
            <a:solidFill>
              <a:srgbClr val="4141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3081;p54">
              <a:extLst>
                <a:ext uri="{FF2B5EF4-FFF2-40B4-BE49-F238E27FC236}">
                  <a16:creationId xmlns:a16="http://schemas.microsoft.com/office/drawing/2014/main" id="{CED26890-494D-4F60-AA50-841CA73C6329}"/>
                </a:ext>
              </a:extLst>
            </p:cNvPr>
            <p:cNvSpPr/>
            <p:nvPr/>
          </p:nvSpPr>
          <p:spPr>
            <a:xfrm>
              <a:off x="1684434" y="2333521"/>
              <a:ext cx="294031" cy="226247"/>
            </a:xfrm>
            <a:custGeom>
              <a:avLst/>
              <a:gdLst/>
              <a:ahLst/>
              <a:cxnLst/>
              <a:rect l="l" t="t" r="r" b="b"/>
              <a:pathLst>
                <a:path w="9478" h="7293" extrusionOk="0">
                  <a:moveTo>
                    <a:pt x="2917" y="0"/>
                  </a:moveTo>
                  <a:cubicBezTo>
                    <a:pt x="2722" y="0"/>
                    <a:pt x="2531" y="45"/>
                    <a:pt x="2382" y="163"/>
                  </a:cubicBezTo>
                  <a:cubicBezTo>
                    <a:pt x="2358" y="175"/>
                    <a:pt x="2322" y="211"/>
                    <a:pt x="2322" y="235"/>
                  </a:cubicBezTo>
                  <a:cubicBezTo>
                    <a:pt x="2298" y="294"/>
                    <a:pt x="2334" y="366"/>
                    <a:pt x="2382" y="425"/>
                  </a:cubicBezTo>
                  <a:lnTo>
                    <a:pt x="2393" y="449"/>
                  </a:lnTo>
                  <a:cubicBezTo>
                    <a:pt x="2917" y="1068"/>
                    <a:pt x="3667" y="1521"/>
                    <a:pt x="4465" y="1664"/>
                  </a:cubicBezTo>
                  <a:cubicBezTo>
                    <a:pt x="4465" y="1664"/>
                    <a:pt x="0" y="4223"/>
                    <a:pt x="107" y="4521"/>
                  </a:cubicBezTo>
                  <a:cubicBezTo>
                    <a:pt x="131" y="4640"/>
                    <a:pt x="191" y="4712"/>
                    <a:pt x="250" y="4795"/>
                  </a:cubicBezTo>
                  <a:cubicBezTo>
                    <a:pt x="358" y="4890"/>
                    <a:pt x="441" y="4938"/>
                    <a:pt x="441" y="4938"/>
                  </a:cubicBezTo>
                  <a:cubicBezTo>
                    <a:pt x="441" y="4938"/>
                    <a:pt x="3623" y="3663"/>
                    <a:pt x="3883" y="3663"/>
                  </a:cubicBezTo>
                  <a:cubicBezTo>
                    <a:pt x="3887" y="3663"/>
                    <a:pt x="3891" y="3663"/>
                    <a:pt x="3894" y="3664"/>
                  </a:cubicBezTo>
                  <a:cubicBezTo>
                    <a:pt x="4013" y="3700"/>
                    <a:pt x="2727" y="4652"/>
                    <a:pt x="1953" y="5295"/>
                  </a:cubicBezTo>
                  <a:cubicBezTo>
                    <a:pt x="1631" y="5569"/>
                    <a:pt x="1417" y="5771"/>
                    <a:pt x="1393" y="5866"/>
                  </a:cubicBezTo>
                  <a:cubicBezTo>
                    <a:pt x="1381" y="5950"/>
                    <a:pt x="1429" y="6045"/>
                    <a:pt x="1512" y="6140"/>
                  </a:cubicBezTo>
                  <a:cubicBezTo>
                    <a:pt x="1596" y="6236"/>
                    <a:pt x="1691" y="6319"/>
                    <a:pt x="1798" y="6390"/>
                  </a:cubicBezTo>
                  <a:cubicBezTo>
                    <a:pt x="1965" y="6533"/>
                    <a:pt x="2132" y="6617"/>
                    <a:pt x="2132" y="6617"/>
                  </a:cubicBezTo>
                  <a:cubicBezTo>
                    <a:pt x="2132" y="6617"/>
                    <a:pt x="2143" y="6664"/>
                    <a:pt x="2167" y="6724"/>
                  </a:cubicBezTo>
                  <a:cubicBezTo>
                    <a:pt x="2215" y="6795"/>
                    <a:pt x="2274" y="6926"/>
                    <a:pt x="2370" y="7045"/>
                  </a:cubicBezTo>
                  <a:cubicBezTo>
                    <a:pt x="2405" y="7129"/>
                    <a:pt x="2465" y="7212"/>
                    <a:pt x="2524" y="7271"/>
                  </a:cubicBezTo>
                  <a:cubicBezTo>
                    <a:pt x="2537" y="7286"/>
                    <a:pt x="2564" y="7293"/>
                    <a:pt x="2603" y="7293"/>
                  </a:cubicBezTo>
                  <a:cubicBezTo>
                    <a:pt x="3245" y="7293"/>
                    <a:pt x="7258" y="5475"/>
                    <a:pt x="7561" y="5104"/>
                  </a:cubicBezTo>
                  <a:lnTo>
                    <a:pt x="7930" y="4473"/>
                  </a:lnTo>
                  <a:lnTo>
                    <a:pt x="9478" y="3819"/>
                  </a:lnTo>
                  <a:lnTo>
                    <a:pt x="8489" y="1473"/>
                  </a:lnTo>
                  <a:cubicBezTo>
                    <a:pt x="8108" y="1592"/>
                    <a:pt x="7632" y="1759"/>
                    <a:pt x="7632" y="1759"/>
                  </a:cubicBezTo>
                  <a:cubicBezTo>
                    <a:pt x="7632" y="1759"/>
                    <a:pt x="6646" y="425"/>
                    <a:pt x="5727" y="425"/>
                  </a:cubicBezTo>
                  <a:cubicBezTo>
                    <a:pt x="5715" y="425"/>
                    <a:pt x="5703" y="425"/>
                    <a:pt x="5692" y="425"/>
                  </a:cubicBezTo>
                  <a:cubicBezTo>
                    <a:pt x="5482" y="439"/>
                    <a:pt x="5272" y="450"/>
                    <a:pt x="5063" y="450"/>
                  </a:cubicBezTo>
                  <a:cubicBezTo>
                    <a:pt x="4716" y="450"/>
                    <a:pt x="4371" y="418"/>
                    <a:pt x="4037" y="306"/>
                  </a:cubicBezTo>
                  <a:cubicBezTo>
                    <a:pt x="3763" y="223"/>
                    <a:pt x="3501" y="92"/>
                    <a:pt x="3215" y="32"/>
                  </a:cubicBezTo>
                  <a:cubicBezTo>
                    <a:pt x="3118" y="12"/>
                    <a:pt x="3017" y="0"/>
                    <a:pt x="2917" y="0"/>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2" name="Google Shape;3082;p54">
              <a:extLst>
                <a:ext uri="{FF2B5EF4-FFF2-40B4-BE49-F238E27FC236}">
                  <a16:creationId xmlns:a16="http://schemas.microsoft.com/office/drawing/2014/main" id="{0975D3C8-5223-49C3-8D79-7571FC59A015}"/>
                </a:ext>
              </a:extLst>
            </p:cNvPr>
            <p:cNvSpPr/>
            <p:nvPr/>
          </p:nvSpPr>
          <p:spPr>
            <a:xfrm>
              <a:off x="1731712" y="2487795"/>
              <a:ext cx="63937" cy="44362"/>
            </a:xfrm>
            <a:custGeom>
              <a:avLst/>
              <a:gdLst/>
              <a:ahLst/>
              <a:cxnLst/>
              <a:rect l="l" t="t" r="r" b="b"/>
              <a:pathLst>
                <a:path w="2061" h="1430" extrusionOk="0">
                  <a:moveTo>
                    <a:pt x="2060" y="0"/>
                  </a:moveTo>
                  <a:cubicBezTo>
                    <a:pt x="2036" y="12"/>
                    <a:pt x="1846" y="96"/>
                    <a:pt x="1548" y="262"/>
                  </a:cubicBezTo>
                  <a:cubicBezTo>
                    <a:pt x="1215" y="429"/>
                    <a:pt x="786" y="667"/>
                    <a:pt x="322" y="965"/>
                  </a:cubicBezTo>
                  <a:cubicBezTo>
                    <a:pt x="203" y="1036"/>
                    <a:pt x="96" y="1096"/>
                    <a:pt x="0" y="1167"/>
                  </a:cubicBezTo>
                  <a:cubicBezTo>
                    <a:pt x="72" y="1263"/>
                    <a:pt x="179" y="1346"/>
                    <a:pt x="274" y="1429"/>
                  </a:cubicBezTo>
                  <a:cubicBezTo>
                    <a:pt x="358" y="1382"/>
                    <a:pt x="441" y="1334"/>
                    <a:pt x="512" y="1274"/>
                  </a:cubicBezTo>
                  <a:cubicBezTo>
                    <a:pt x="989" y="977"/>
                    <a:pt x="1381" y="667"/>
                    <a:pt x="1643" y="417"/>
                  </a:cubicBezTo>
                  <a:cubicBezTo>
                    <a:pt x="1905" y="179"/>
                    <a:pt x="2048" y="12"/>
                    <a:pt x="2060" y="0"/>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3" name="Google Shape;3083;p54">
              <a:extLst>
                <a:ext uri="{FF2B5EF4-FFF2-40B4-BE49-F238E27FC236}">
                  <a16:creationId xmlns:a16="http://schemas.microsoft.com/office/drawing/2014/main" id="{597E9543-908E-43A2-9E2F-F011F061C375}"/>
                </a:ext>
              </a:extLst>
            </p:cNvPr>
            <p:cNvSpPr/>
            <p:nvPr/>
          </p:nvSpPr>
          <p:spPr>
            <a:xfrm>
              <a:off x="1752032" y="2521765"/>
              <a:ext cx="46937" cy="30712"/>
            </a:xfrm>
            <a:custGeom>
              <a:avLst/>
              <a:gdLst/>
              <a:ahLst/>
              <a:cxnLst/>
              <a:rect l="l" t="t" r="r" b="b"/>
              <a:pathLst>
                <a:path w="1513" h="990" extrusionOk="0">
                  <a:moveTo>
                    <a:pt x="1512" y="1"/>
                  </a:moveTo>
                  <a:cubicBezTo>
                    <a:pt x="1465" y="13"/>
                    <a:pt x="774" y="227"/>
                    <a:pt x="0" y="656"/>
                  </a:cubicBezTo>
                  <a:cubicBezTo>
                    <a:pt x="36" y="751"/>
                    <a:pt x="95" y="870"/>
                    <a:pt x="191" y="989"/>
                  </a:cubicBezTo>
                  <a:cubicBezTo>
                    <a:pt x="953" y="537"/>
                    <a:pt x="1488" y="37"/>
                    <a:pt x="1512" y="1"/>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4" name="Google Shape;3084;p54">
              <a:extLst>
                <a:ext uri="{FF2B5EF4-FFF2-40B4-BE49-F238E27FC236}">
                  <a16:creationId xmlns:a16="http://schemas.microsoft.com/office/drawing/2014/main" id="{9D825A7D-802A-4C31-834C-E748A3FFEEB5}"/>
                </a:ext>
              </a:extLst>
            </p:cNvPr>
            <p:cNvSpPr/>
            <p:nvPr/>
          </p:nvSpPr>
          <p:spPr>
            <a:xfrm>
              <a:off x="1755723" y="2333521"/>
              <a:ext cx="199847" cy="72003"/>
            </a:xfrm>
            <a:custGeom>
              <a:avLst/>
              <a:gdLst/>
              <a:ahLst/>
              <a:cxnLst/>
              <a:rect l="l" t="t" r="r" b="b"/>
              <a:pathLst>
                <a:path w="6442" h="2321" extrusionOk="0">
                  <a:moveTo>
                    <a:pt x="619" y="0"/>
                  </a:moveTo>
                  <a:cubicBezTo>
                    <a:pt x="424" y="0"/>
                    <a:pt x="233" y="45"/>
                    <a:pt x="84" y="163"/>
                  </a:cubicBezTo>
                  <a:cubicBezTo>
                    <a:pt x="60" y="175"/>
                    <a:pt x="24" y="211"/>
                    <a:pt x="24" y="235"/>
                  </a:cubicBezTo>
                  <a:cubicBezTo>
                    <a:pt x="0" y="294"/>
                    <a:pt x="36" y="366"/>
                    <a:pt x="84" y="425"/>
                  </a:cubicBezTo>
                  <a:cubicBezTo>
                    <a:pt x="143" y="413"/>
                    <a:pt x="203" y="413"/>
                    <a:pt x="262" y="401"/>
                  </a:cubicBezTo>
                  <a:cubicBezTo>
                    <a:pt x="315" y="395"/>
                    <a:pt x="368" y="392"/>
                    <a:pt x="420" y="392"/>
                  </a:cubicBezTo>
                  <a:cubicBezTo>
                    <a:pt x="851" y="392"/>
                    <a:pt x="1266" y="592"/>
                    <a:pt x="1691" y="687"/>
                  </a:cubicBezTo>
                  <a:cubicBezTo>
                    <a:pt x="2346" y="818"/>
                    <a:pt x="3060" y="723"/>
                    <a:pt x="3679" y="997"/>
                  </a:cubicBezTo>
                  <a:cubicBezTo>
                    <a:pt x="4203" y="1223"/>
                    <a:pt x="4596" y="1664"/>
                    <a:pt x="5013" y="2056"/>
                  </a:cubicBezTo>
                  <a:cubicBezTo>
                    <a:pt x="5132" y="2176"/>
                    <a:pt x="5275" y="2306"/>
                    <a:pt x="5453" y="2318"/>
                  </a:cubicBezTo>
                  <a:cubicBezTo>
                    <a:pt x="5474" y="2320"/>
                    <a:pt x="5494" y="2321"/>
                    <a:pt x="5513" y="2321"/>
                  </a:cubicBezTo>
                  <a:cubicBezTo>
                    <a:pt x="5643" y="2321"/>
                    <a:pt x="5756" y="2288"/>
                    <a:pt x="5870" y="2247"/>
                  </a:cubicBezTo>
                  <a:cubicBezTo>
                    <a:pt x="6061" y="2187"/>
                    <a:pt x="6239" y="2116"/>
                    <a:pt x="6442" y="2033"/>
                  </a:cubicBezTo>
                  <a:lnTo>
                    <a:pt x="6191" y="1473"/>
                  </a:lnTo>
                  <a:cubicBezTo>
                    <a:pt x="5810" y="1592"/>
                    <a:pt x="5334" y="1759"/>
                    <a:pt x="5334" y="1759"/>
                  </a:cubicBezTo>
                  <a:cubicBezTo>
                    <a:pt x="5334" y="1759"/>
                    <a:pt x="4348" y="425"/>
                    <a:pt x="3429" y="425"/>
                  </a:cubicBezTo>
                  <a:cubicBezTo>
                    <a:pt x="3417" y="425"/>
                    <a:pt x="3405" y="425"/>
                    <a:pt x="3394" y="425"/>
                  </a:cubicBezTo>
                  <a:cubicBezTo>
                    <a:pt x="3184" y="439"/>
                    <a:pt x="2974" y="450"/>
                    <a:pt x="2765" y="450"/>
                  </a:cubicBezTo>
                  <a:cubicBezTo>
                    <a:pt x="2418" y="450"/>
                    <a:pt x="2073" y="418"/>
                    <a:pt x="1739" y="306"/>
                  </a:cubicBezTo>
                  <a:cubicBezTo>
                    <a:pt x="1453" y="223"/>
                    <a:pt x="1203" y="92"/>
                    <a:pt x="917" y="32"/>
                  </a:cubicBezTo>
                  <a:cubicBezTo>
                    <a:pt x="820" y="12"/>
                    <a:pt x="719" y="0"/>
                    <a:pt x="619" y="0"/>
                  </a:cubicBezTo>
                  <a:close/>
                </a:path>
              </a:pathLst>
            </a:custGeom>
            <a:solidFill>
              <a:srgbClr val="FFBF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75" name="Google Shape;3163;p54">
            <a:extLst>
              <a:ext uri="{FF2B5EF4-FFF2-40B4-BE49-F238E27FC236}">
                <a16:creationId xmlns:a16="http://schemas.microsoft.com/office/drawing/2014/main" id="{737DDD9B-3F2F-4352-AC81-1B1F54D491A2}"/>
              </a:ext>
            </a:extLst>
          </p:cNvPr>
          <p:cNvGrpSpPr/>
          <p:nvPr/>
        </p:nvGrpSpPr>
        <p:grpSpPr>
          <a:xfrm>
            <a:off x="8581242" y="3603895"/>
            <a:ext cx="1556895" cy="2765253"/>
            <a:chOff x="4838398" y="1487010"/>
            <a:chExt cx="1556895" cy="2765253"/>
          </a:xfrm>
        </p:grpSpPr>
        <p:sp>
          <p:nvSpPr>
            <p:cNvPr id="76" name="Google Shape;3164;p54">
              <a:extLst>
                <a:ext uri="{FF2B5EF4-FFF2-40B4-BE49-F238E27FC236}">
                  <a16:creationId xmlns:a16="http://schemas.microsoft.com/office/drawing/2014/main" id="{C35772F2-8526-44E3-B50D-D8D99D6C2816}"/>
                </a:ext>
              </a:extLst>
            </p:cNvPr>
            <p:cNvSpPr/>
            <p:nvPr/>
          </p:nvSpPr>
          <p:spPr>
            <a:xfrm>
              <a:off x="4838398" y="4094513"/>
              <a:ext cx="1556895" cy="157749"/>
            </a:xfrm>
            <a:custGeom>
              <a:avLst/>
              <a:gdLst/>
              <a:ahLst/>
              <a:cxnLst/>
              <a:rect l="l" t="t" r="r" b="b"/>
              <a:pathLst>
                <a:path w="50186" h="5085" extrusionOk="0">
                  <a:moveTo>
                    <a:pt x="25087" y="1"/>
                  </a:moveTo>
                  <a:cubicBezTo>
                    <a:pt x="11240" y="1"/>
                    <a:pt x="1" y="2537"/>
                    <a:pt x="1" y="2537"/>
                  </a:cubicBezTo>
                  <a:cubicBezTo>
                    <a:pt x="1" y="2537"/>
                    <a:pt x="11240" y="5085"/>
                    <a:pt x="25087" y="5085"/>
                  </a:cubicBezTo>
                  <a:cubicBezTo>
                    <a:pt x="38946" y="5085"/>
                    <a:pt x="50186" y="2537"/>
                    <a:pt x="50186" y="2537"/>
                  </a:cubicBezTo>
                  <a:cubicBezTo>
                    <a:pt x="50186" y="2537"/>
                    <a:pt x="38946" y="1"/>
                    <a:pt x="25087" y="1"/>
                  </a:cubicBezTo>
                  <a:close/>
                </a:path>
              </a:pathLst>
            </a:custGeom>
            <a:solidFill>
              <a:srgbClr val="A6D165">
                <a:alpha val="22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3165;p54">
              <a:extLst>
                <a:ext uri="{FF2B5EF4-FFF2-40B4-BE49-F238E27FC236}">
                  <a16:creationId xmlns:a16="http://schemas.microsoft.com/office/drawing/2014/main" id="{0B153E7B-585B-4510-B97D-BA87DE4CB497}"/>
                </a:ext>
              </a:extLst>
            </p:cNvPr>
            <p:cNvSpPr/>
            <p:nvPr/>
          </p:nvSpPr>
          <p:spPr>
            <a:xfrm>
              <a:off x="4914124" y="2108918"/>
              <a:ext cx="190633" cy="316119"/>
            </a:xfrm>
            <a:custGeom>
              <a:avLst/>
              <a:gdLst/>
              <a:ahLst/>
              <a:cxnLst/>
              <a:rect l="l" t="t" r="r" b="b"/>
              <a:pathLst>
                <a:path w="6145" h="10190" extrusionOk="0">
                  <a:moveTo>
                    <a:pt x="4080" y="0"/>
                  </a:moveTo>
                  <a:cubicBezTo>
                    <a:pt x="4004" y="0"/>
                    <a:pt x="3926" y="24"/>
                    <a:pt x="3858" y="69"/>
                  </a:cubicBezTo>
                  <a:cubicBezTo>
                    <a:pt x="3703" y="152"/>
                    <a:pt x="3620" y="283"/>
                    <a:pt x="3537" y="438"/>
                  </a:cubicBezTo>
                  <a:cubicBezTo>
                    <a:pt x="3525" y="450"/>
                    <a:pt x="3525" y="462"/>
                    <a:pt x="3513" y="486"/>
                  </a:cubicBezTo>
                  <a:cubicBezTo>
                    <a:pt x="3156" y="1141"/>
                    <a:pt x="3037" y="1927"/>
                    <a:pt x="3156" y="2653"/>
                  </a:cubicBezTo>
                  <a:cubicBezTo>
                    <a:pt x="3168" y="2748"/>
                    <a:pt x="3180" y="2843"/>
                    <a:pt x="3156" y="2939"/>
                  </a:cubicBezTo>
                  <a:cubicBezTo>
                    <a:pt x="3120" y="3010"/>
                    <a:pt x="3037" y="3070"/>
                    <a:pt x="2965" y="3105"/>
                  </a:cubicBezTo>
                  <a:cubicBezTo>
                    <a:pt x="2680" y="3248"/>
                    <a:pt x="2365" y="3305"/>
                    <a:pt x="2049" y="3305"/>
                  </a:cubicBezTo>
                  <a:cubicBezTo>
                    <a:pt x="1836" y="3305"/>
                    <a:pt x="1623" y="3279"/>
                    <a:pt x="1417" y="3236"/>
                  </a:cubicBezTo>
                  <a:cubicBezTo>
                    <a:pt x="1275" y="3204"/>
                    <a:pt x="1121" y="3167"/>
                    <a:pt x="971" y="3167"/>
                  </a:cubicBezTo>
                  <a:cubicBezTo>
                    <a:pt x="896" y="3167"/>
                    <a:pt x="822" y="3177"/>
                    <a:pt x="751" y="3200"/>
                  </a:cubicBezTo>
                  <a:cubicBezTo>
                    <a:pt x="453" y="3320"/>
                    <a:pt x="334" y="3665"/>
                    <a:pt x="263" y="3974"/>
                  </a:cubicBezTo>
                  <a:cubicBezTo>
                    <a:pt x="120" y="4593"/>
                    <a:pt x="36" y="5213"/>
                    <a:pt x="24" y="5844"/>
                  </a:cubicBezTo>
                  <a:cubicBezTo>
                    <a:pt x="1" y="6153"/>
                    <a:pt x="1" y="6463"/>
                    <a:pt x="143" y="6737"/>
                  </a:cubicBezTo>
                  <a:cubicBezTo>
                    <a:pt x="334" y="7082"/>
                    <a:pt x="727" y="7296"/>
                    <a:pt x="1084" y="7475"/>
                  </a:cubicBezTo>
                  <a:cubicBezTo>
                    <a:pt x="1751" y="7808"/>
                    <a:pt x="2406" y="8201"/>
                    <a:pt x="3084" y="8534"/>
                  </a:cubicBezTo>
                  <a:lnTo>
                    <a:pt x="4192" y="10189"/>
                  </a:lnTo>
                  <a:lnTo>
                    <a:pt x="5692" y="8654"/>
                  </a:lnTo>
                  <a:lnTo>
                    <a:pt x="6144" y="8201"/>
                  </a:lnTo>
                  <a:lnTo>
                    <a:pt x="5037" y="6618"/>
                  </a:lnTo>
                  <a:cubicBezTo>
                    <a:pt x="5156" y="5546"/>
                    <a:pt x="5144" y="4391"/>
                    <a:pt x="4846" y="3367"/>
                  </a:cubicBezTo>
                  <a:cubicBezTo>
                    <a:pt x="4727" y="2950"/>
                    <a:pt x="4537" y="2546"/>
                    <a:pt x="4465" y="2117"/>
                  </a:cubicBezTo>
                  <a:cubicBezTo>
                    <a:pt x="4370" y="1569"/>
                    <a:pt x="4465" y="998"/>
                    <a:pt x="4430" y="450"/>
                  </a:cubicBezTo>
                  <a:cubicBezTo>
                    <a:pt x="4430" y="319"/>
                    <a:pt x="4406" y="188"/>
                    <a:pt x="4311" y="93"/>
                  </a:cubicBezTo>
                  <a:cubicBezTo>
                    <a:pt x="4248" y="30"/>
                    <a:pt x="4165" y="0"/>
                    <a:pt x="4080" y="0"/>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8" name="Google Shape;3166;p54">
              <a:extLst>
                <a:ext uri="{FF2B5EF4-FFF2-40B4-BE49-F238E27FC236}">
                  <a16:creationId xmlns:a16="http://schemas.microsoft.com/office/drawing/2014/main" id="{D406927A-9D12-4ECC-9ABA-400A8109E7DD}"/>
                </a:ext>
              </a:extLst>
            </p:cNvPr>
            <p:cNvSpPr/>
            <p:nvPr/>
          </p:nvSpPr>
          <p:spPr>
            <a:xfrm>
              <a:off x="5023075" y="2108483"/>
              <a:ext cx="81682" cy="293659"/>
            </a:xfrm>
            <a:custGeom>
              <a:avLst/>
              <a:gdLst/>
              <a:ahLst/>
              <a:cxnLst/>
              <a:rect l="l" t="t" r="r" b="b"/>
              <a:pathLst>
                <a:path w="2633" h="9466" extrusionOk="0">
                  <a:moveTo>
                    <a:pt x="560" y="1"/>
                  </a:moveTo>
                  <a:cubicBezTo>
                    <a:pt x="486" y="1"/>
                    <a:pt x="411" y="21"/>
                    <a:pt x="346" y="59"/>
                  </a:cubicBezTo>
                  <a:cubicBezTo>
                    <a:pt x="191" y="155"/>
                    <a:pt x="108" y="286"/>
                    <a:pt x="25" y="440"/>
                  </a:cubicBezTo>
                  <a:cubicBezTo>
                    <a:pt x="13" y="452"/>
                    <a:pt x="13" y="464"/>
                    <a:pt x="1" y="476"/>
                  </a:cubicBezTo>
                  <a:cubicBezTo>
                    <a:pt x="84" y="467"/>
                    <a:pt x="160" y="429"/>
                    <a:pt x="239" y="429"/>
                  </a:cubicBezTo>
                  <a:cubicBezTo>
                    <a:pt x="263" y="429"/>
                    <a:pt x="286" y="432"/>
                    <a:pt x="310" y="440"/>
                  </a:cubicBezTo>
                  <a:cubicBezTo>
                    <a:pt x="584" y="500"/>
                    <a:pt x="537" y="869"/>
                    <a:pt x="501" y="1131"/>
                  </a:cubicBezTo>
                  <a:cubicBezTo>
                    <a:pt x="418" y="1774"/>
                    <a:pt x="680" y="2381"/>
                    <a:pt x="858" y="3012"/>
                  </a:cubicBezTo>
                  <a:cubicBezTo>
                    <a:pt x="1180" y="4191"/>
                    <a:pt x="430" y="6727"/>
                    <a:pt x="120" y="7917"/>
                  </a:cubicBezTo>
                  <a:lnTo>
                    <a:pt x="1394" y="9465"/>
                  </a:lnTo>
                  <a:lnTo>
                    <a:pt x="2632" y="8203"/>
                  </a:lnTo>
                  <a:lnTo>
                    <a:pt x="1525" y="6608"/>
                  </a:lnTo>
                  <a:cubicBezTo>
                    <a:pt x="1644" y="5536"/>
                    <a:pt x="1632" y="4393"/>
                    <a:pt x="1334" y="3369"/>
                  </a:cubicBezTo>
                  <a:cubicBezTo>
                    <a:pt x="1215" y="2953"/>
                    <a:pt x="1025" y="2548"/>
                    <a:pt x="953" y="2119"/>
                  </a:cubicBezTo>
                  <a:cubicBezTo>
                    <a:pt x="858" y="1571"/>
                    <a:pt x="953" y="1000"/>
                    <a:pt x="918" y="452"/>
                  </a:cubicBezTo>
                  <a:cubicBezTo>
                    <a:pt x="918" y="321"/>
                    <a:pt x="894" y="178"/>
                    <a:pt x="799" y="95"/>
                  </a:cubicBezTo>
                  <a:cubicBezTo>
                    <a:pt x="734" y="30"/>
                    <a:pt x="648" y="1"/>
                    <a:pt x="560" y="1"/>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9" name="Google Shape;3167;p54">
              <a:extLst>
                <a:ext uri="{FF2B5EF4-FFF2-40B4-BE49-F238E27FC236}">
                  <a16:creationId xmlns:a16="http://schemas.microsoft.com/office/drawing/2014/main" id="{91A5DA35-FAD5-4FF0-AF68-5B3F348CA78C}"/>
                </a:ext>
              </a:extLst>
            </p:cNvPr>
            <p:cNvSpPr/>
            <p:nvPr/>
          </p:nvSpPr>
          <p:spPr>
            <a:xfrm>
              <a:off x="4975797" y="2234776"/>
              <a:ext cx="31085" cy="99768"/>
            </a:xfrm>
            <a:custGeom>
              <a:avLst/>
              <a:gdLst/>
              <a:ahLst/>
              <a:cxnLst/>
              <a:rect l="l" t="t" r="r" b="b"/>
              <a:pathLst>
                <a:path w="1002" h="3216" extrusionOk="0">
                  <a:moveTo>
                    <a:pt x="1001" y="1"/>
                  </a:moveTo>
                  <a:lnTo>
                    <a:pt x="1001" y="1"/>
                  </a:lnTo>
                  <a:cubicBezTo>
                    <a:pt x="918" y="13"/>
                    <a:pt x="811" y="84"/>
                    <a:pt x="715" y="144"/>
                  </a:cubicBezTo>
                  <a:cubicBezTo>
                    <a:pt x="263" y="453"/>
                    <a:pt x="1" y="1048"/>
                    <a:pt x="25" y="1620"/>
                  </a:cubicBezTo>
                  <a:cubicBezTo>
                    <a:pt x="37" y="2203"/>
                    <a:pt x="263" y="2739"/>
                    <a:pt x="584" y="3215"/>
                  </a:cubicBezTo>
                  <a:cubicBezTo>
                    <a:pt x="394" y="2656"/>
                    <a:pt x="299" y="2084"/>
                    <a:pt x="382" y="1501"/>
                  </a:cubicBezTo>
                  <a:cubicBezTo>
                    <a:pt x="406" y="1215"/>
                    <a:pt x="501" y="929"/>
                    <a:pt x="620" y="667"/>
                  </a:cubicBezTo>
                  <a:cubicBezTo>
                    <a:pt x="703" y="453"/>
                    <a:pt x="989" y="203"/>
                    <a:pt x="1001" y="1"/>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0" name="Google Shape;3168;p54">
              <a:extLst>
                <a:ext uri="{FF2B5EF4-FFF2-40B4-BE49-F238E27FC236}">
                  <a16:creationId xmlns:a16="http://schemas.microsoft.com/office/drawing/2014/main" id="{2489D89E-B975-4594-9D6B-49205BDAE517}"/>
                </a:ext>
              </a:extLst>
            </p:cNvPr>
            <p:cNvSpPr/>
            <p:nvPr/>
          </p:nvSpPr>
          <p:spPr>
            <a:xfrm>
              <a:off x="5036011" y="2314194"/>
              <a:ext cx="311776" cy="308891"/>
            </a:xfrm>
            <a:custGeom>
              <a:avLst/>
              <a:gdLst/>
              <a:ahLst/>
              <a:cxnLst/>
              <a:rect l="l" t="t" r="r" b="b"/>
              <a:pathLst>
                <a:path w="10050" h="9957" extrusionOk="0">
                  <a:moveTo>
                    <a:pt x="1120" y="1"/>
                  </a:moveTo>
                  <a:lnTo>
                    <a:pt x="382" y="2108"/>
                  </a:lnTo>
                  <a:lnTo>
                    <a:pt x="1" y="3168"/>
                  </a:lnTo>
                  <a:cubicBezTo>
                    <a:pt x="1" y="3168"/>
                    <a:pt x="2644" y="6632"/>
                    <a:pt x="4823" y="8609"/>
                  </a:cubicBezTo>
                  <a:cubicBezTo>
                    <a:pt x="5681" y="9398"/>
                    <a:pt x="6473" y="9957"/>
                    <a:pt x="6988" y="9957"/>
                  </a:cubicBezTo>
                  <a:cubicBezTo>
                    <a:pt x="7009" y="9957"/>
                    <a:pt x="7029" y="9956"/>
                    <a:pt x="7049" y="9954"/>
                  </a:cubicBezTo>
                  <a:cubicBezTo>
                    <a:pt x="8835" y="9835"/>
                    <a:pt x="10050" y="5870"/>
                    <a:pt x="10050" y="5870"/>
                  </a:cubicBezTo>
                  <a:lnTo>
                    <a:pt x="6025" y="3691"/>
                  </a:lnTo>
                  <a:lnTo>
                    <a:pt x="5799" y="4251"/>
                  </a:lnTo>
                  <a:lnTo>
                    <a:pt x="1120" y="1"/>
                  </a:ln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3169;p54">
              <a:extLst>
                <a:ext uri="{FF2B5EF4-FFF2-40B4-BE49-F238E27FC236}">
                  <a16:creationId xmlns:a16="http://schemas.microsoft.com/office/drawing/2014/main" id="{C2A0C93A-9CA0-408F-81A9-C327C5B04C59}"/>
                </a:ext>
              </a:extLst>
            </p:cNvPr>
            <p:cNvSpPr/>
            <p:nvPr/>
          </p:nvSpPr>
          <p:spPr>
            <a:xfrm>
              <a:off x="4908943" y="1737113"/>
              <a:ext cx="1259576" cy="911379"/>
            </a:xfrm>
            <a:custGeom>
              <a:avLst/>
              <a:gdLst/>
              <a:ahLst/>
              <a:cxnLst/>
              <a:rect l="l" t="t" r="r" b="b"/>
              <a:pathLst>
                <a:path w="40602" h="29378" extrusionOk="0">
                  <a:moveTo>
                    <a:pt x="26559" y="0"/>
                  </a:moveTo>
                  <a:cubicBezTo>
                    <a:pt x="21178" y="0"/>
                    <a:pt x="11499" y="6355"/>
                    <a:pt x="8931" y="8256"/>
                  </a:cubicBezTo>
                  <a:cubicBezTo>
                    <a:pt x="6990" y="9685"/>
                    <a:pt x="1382" y="16067"/>
                    <a:pt x="1382" y="16067"/>
                  </a:cubicBezTo>
                  <a:cubicBezTo>
                    <a:pt x="1382" y="16067"/>
                    <a:pt x="168" y="20043"/>
                    <a:pt x="13" y="21436"/>
                  </a:cubicBezTo>
                  <a:cubicBezTo>
                    <a:pt x="1" y="21543"/>
                    <a:pt x="1" y="21651"/>
                    <a:pt x="1" y="21722"/>
                  </a:cubicBezTo>
                  <a:cubicBezTo>
                    <a:pt x="12" y="21910"/>
                    <a:pt x="96" y="21987"/>
                    <a:pt x="225" y="21987"/>
                  </a:cubicBezTo>
                  <a:cubicBezTo>
                    <a:pt x="779" y="21987"/>
                    <a:pt x="2168" y="20567"/>
                    <a:pt x="2168" y="20567"/>
                  </a:cubicBezTo>
                  <a:cubicBezTo>
                    <a:pt x="2168" y="20567"/>
                    <a:pt x="3156" y="23222"/>
                    <a:pt x="3656" y="23603"/>
                  </a:cubicBezTo>
                  <a:cubicBezTo>
                    <a:pt x="3696" y="23631"/>
                    <a:pt x="3737" y="23644"/>
                    <a:pt x="3780" y="23644"/>
                  </a:cubicBezTo>
                  <a:cubicBezTo>
                    <a:pt x="4290" y="23644"/>
                    <a:pt x="4990" y="21829"/>
                    <a:pt x="4990" y="21829"/>
                  </a:cubicBezTo>
                  <a:cubicBezTo>
                    <a:pt x="4990" y="21829"/>
                    <a:pt x="6093" y="22347"/>
                    <a:pt x="6422" y="22347"/>
                  </a:cubicBezTo>
                  <a:cubicBezTo>
                    <a:pt x="6480" y="22347"/>
                    <a:pt x="6514" y="22331"/>
                    <a:pt x="6514" y="22293"/>
                  </a:cubicBezTo>
                  <a:cubicBezTo>
                    <a:pt x="6502" y="22032"/>
                    <a:pt x="5204" y="15424"/>
                    <a:pt x="5204" y="15424"/>
                  </a:cubicBezTo>
                  <a:lnTo>
                    <a:pt x="12086" y="13364"/>
                  </a:lnTo>
                  <a:lnTo>
                    <a:pt x="15765" y="11304"/>
                  </a:lnTo>
                  <a:lnTo>
                    <a:pt x="22289" y="7649"/>
                  </a:lnTo>
                  <a:lnTo>
                    <a:pt x="28123" y="11078"/>
                  </a:lnTo>
                  <a:lnTo>
                    <a:pt x="28457" y="11280"/>
                  </a:lnTo>
                  <a:lnTo>
                    <a:pt x="26218" y="24329"/>
                  </a:lnTo>
                  <a:lnTo>
                    <a:pt x="26433" y="29378"/>
                  </a:lnTo>
                  <a:cubicBezTo>
                    <a:pt x="26433" y="29378"/>
                    <a:pt x="36005" y="26199"/>
                    <a:pt x="39363" y="21531"/>
                  </a:cubicBezTo>
                  <a:cubicBezTo>
                    <a:pt x="40161" y="20448"/>
                    <a:pt x="40601" y="19293"/>
                    <a:pt x="40530" y="18126"/>
                  </a:cubicBezTo>
                  <a:cubicBezTo>
                    <a:pt x="40375" y="15757"/>
                    <a:pt x="39292" y="12852"/>
                    <a:pt x="37732" y="10066"/>
                  </a:cubicBezTo>
                  <a:cubicBezTo>
                    <a:pt x="37315" y="9316"/>
                    <a:pt x="36851" y="8566"/>
                    <a:pt x="36363" y="7839"/>
                  </a:cubicBezTo>
                  <a:cubicBezTo>
                    <a:pt x="33743" y="3910"/>
                    <a:pt x="30350" y="648"/>
                    <a:pt x="27635" y="100"/>
                  </a:cubicBezTo>
                  <a:cubicBezTo>
                    <a:pt x="27301" y="32"/>
                    <a:pt x="26941" y="0"/>
                    <a:pt x="26559" y="0"/>
                  </a:cubicBez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2" name="Google Shape;3170;p54">
              <a:extLst>
                <a:ext uri="{FF2B5EF4-FFF2-40B4-BE49-F238E27FC236}">
                  <a16:creationId xmlns:a16="http://schemas.microsoft.com/office/drawing/2014/main" id="{549510CC-53AE-4AD5-A7C2-670E6E830E7D}"/>
                </a:ext>
              </a:extLst>
            </p:cNvPr>
            <p:cNvSpPr/>
            <p:nvPr/>
          </p:nvSpPr>
          <p:spPr>
            <a:xfrm>
              <a:off x="4908571" y="2087047"/>
              <a:ext cx="489070" cy="382445"/>
            </a:xfrm>
            <a:custGeom>
              <a:avLst/>
              <a:gdLst/>
              <a:ahLst/>
              <a:cxnLst/>
              <a:rect l="l" t="t" r="r" b="b"/>
              <a:pathLst>
                <a:path w="15765" h="12328" extrusionOk="0">
                  <a:moveTo>
                    <a:pt x="15765" y="0"/>
                  </a:moveTo>
                  <a:lnTo>
                    <a:pt x="15765" y="0"/>
                  </a:lnTo>
                  <a:cubicBezTo>
                    <a:pt x="13086" y="143"/>
                    <a:pt x="11038" y="274"/>
                    <a:pt x="11038" y="274"/>
                  </a:cubicBezTo>
                  <a:lnTo>
                    <a:pt x="5025" y="3989"/>
                  </a:lnTo>
                  <a:lnTo>
                    <a:pt x="5871" y="9359"/>
                  </a:lnTo>
                  <a:lnTo>
                    <a:pt x="4752" y="8656"/>
                  </a:lnTo>
                  <a:cubicBezTo>
                    <a:pt x="4752" y="8656"/>
                    <a:pt x="4478" y="9704"/>
                    <a:pt x="3930" y="10240"/>
                  </a:cubicBezTo>
                  <a:cubicBezTo>
                    <a:pt x="3879" y="10289"/>
                    <a:pt x="3822" y="10312"/>
                    <a:pt x="3761" y="10312"/>
                  </a:cubicBezTo>
                  <a:cubicBezTo>
                    <a:pt x="3164" y="10312"/>
                    <a:pt x="2156" y="8168"/>
                    <a:pt x="2156" y="8168"/>
                  </a:cubicBezTo>
                  <a:cubicBezTo>
                    <a:pt x="1977" y="8537"/>
                    <a:pt x="858" y="9466"/>
                    <a:pt x="13" y="10132"/>
                  </a:cubicBezTo>
                  <a:cubicBezTo>
                    <a:pt x="1" y="10240"/>
                    <a:pt x="1" y="10335"/>
                    <a:pt x="1" y="10418"/>
                  </a:cubicBezTo>
                  <a:cubicBezTo>
                    <a:pt x="12" y="10602"/>
                    <a:pt x="94" y="10677"/>
                    <a:pt x="221" y="10677"/>
                  </a:cubicBezTo>
                  <a:cubicBezTo>
                    <a:pt x="773" y="10677"/>
                    <a:pt x="2168" y="9251"/>
                    <a:pt x="2168" y="9251"/>
                  </a:cubicBezTo>
                  <a:cubicBezTo>
                    <a:pt x="2168" y="9251"/>
                    <a:pt x="3156" y="11918"/>
                    <a:pt x="3656" y="12287"/>
                  </a:cubicBezTo>
                  <a:cubicBezTo>
                    <a:pt x="3696" y="12315"/>
                    <a:pt x="3737" y="12328"/>
                    <a:pt x="3780" y="12328"/>
                  </a:cubicBezTo>
                  <a:cubicBezTo>
                    <a:pt x="4289" y="12328"/>
                    <a:pt x="4978" y="10513"/>
                    <a:pt x="4978" y="10513"/>
                  </a:cubicBezTo>
                  <a:cubicBezTo>
                    <a:pt x="4978" y="10513"/>
                    <a:pt x="6090" y="11031"/>
                    <a:pt x="6422" y="11031"/>
                  </a:cubicBezTo>
                  <a:cubicBezTo>
                    <a:pt x="6480" y="11031"/>
                    <a:pt x="6514" y="11015"/>
                    <a:pt x="6514" y="10978"/>
                  </a:cubicBezTo>
                  <a:cubicBezTo>
                    <a:pt x="6502" y="10728"/>
                    <a:pt x="5204" y="4120"/>
                    <a:pt x="5204" y="4120"/>
                  </a:cubicBezTo>
                  <a:lnTo>
                    <a:pt x="12086" y="2048"/>
                  </a:lnTo>
                  <a:lnTo>
                    <a:pt x="15765" y="0"/>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3171;p54">
              <a:extLst>
                <a:ext uri="{FF2B5EF4-FFF2-40B4-BE49-F238E27FC236}">
                  <a16:creationId xmlns:a16="http://schemas.microsoft.com/office/drawing/2014/main" id="{833B22A1-4ADE-4794-B7A6-5DF1193419FE}"/>
                </a:ext>
              </a:extLst>
            </p:cNvPr>
            <p:cNvSpPr/>
            <p:nvPr/>
          </p:nvSpPr>
          <p:spPr>
            <a:xfrm>
              <a:off x="5722291" y="2080749"/>
              <a:ext cx="407791" cy="567743"/>
            </a:xfrm>
            <a:custGeom>
              <a:avLst/>
              <a:gdLst/>
              <a:ahLst/>
              <a:cxnLst/>
              <a:rect l="l" t="t" r="r" b="b"/>
              <a:pathLst>
                <a:path w="13145" h="18301" extrusionOk="0">
                  <a:moveTo>
                    <a:pt x="1905" y="1"/>
                  </a:moveTo>
                  <a:lnTo>
                    <a:pt x="2239" y="203"/>
                  </a:lnTo>
                  <a:lnTo>
                    <a:pt x="0" y="13252"/>
                  </a:lnTo>
                  <a:lnTo>
                    <a:pt x="215" y="18301"/>
                  </a:lnTo>
                  <a:cubicBezTo>
                    <a:pt x="215" y="18301"/>
                    <a:pt x="9787" y="15122"/>
                    <a:pt x="13145" y="10454"/>
                  </a:cubicBezTo>
                  <a:lnTo>
                    <a:pt x="13145" y="10454"/>
                  </a:lnTo>
                  <a:cubicBezTo>
                    <a:pt x="9930" y="12229"/>
                    <a:pt x="4334" y="14431"/>
                    <a:pt x="4334" y="14431"/>
                  </a:cubicBezTo>
                  <a:cubicBezTo>
                    <a:pt x="4334" y="14431"/>
                    <a:pt x="3120" y="13753"/>
                    <a:pt x="2858" y="12895"/>
                  </a:cubicBezTo>
                  <a:cubicBezTo>
                    <a:pt x="2608" y="12026"/>
                    <a:pt x="4299" y="5382"/>
                    <a:pt x="4084" y="4918"/>
                  </a:cubicBezTo>
                  <a:cubicBezTo>
                    <a:pt x="3870" y="4454"/>
                    <a:pt x="3572" y="1060"/>
                    <a:pt x="2608" y="203"/>
                  </a:cubicBezTo>
                  <a:cubicBezTo>
                    <a:pt x="2525" y="120"/>
                    <a:pt x="2263" y="48"/>
                    <a:pt x="1905" y="1"/>
                  </a:cubicBez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4" name="Google Shape;3172;p54">
              <a:extLst>
                <a:ext uri="{FF2B5EF4-FFF2-40B4-BE49-F238E27FC236}">
                  <a16:creationId xmlns:a16="http://schemas.microsoft.com/office/drawing/2014/main" id="{202385F1-13D7-4C55-8807-5C6E576DA856}"/>
                </a:ext>
              </a:extLst>
            </p:cNvPr>
            <p:cNvSpPr/>
            <p:nvPr/>
          </p:nvSpPr>
          <p:spPr>
            <a:xfrm>
              <a:off x="5132057" y="2023140"/>
              <a:ext cx="186538" cy="442536"/>
            </a:xfrm>
            <a:custGeom>
              <a:avLst/>
              <a:gdLst/>
              <a:ahLst/>
              <a:cxnLst/>
              <a:rect l="l" t="t" r="r" b="b"/>
              <a:pathLst>
                <a:path w="6013" h="14265" extrusionOk="0">
                  <a:moveTo>
                    <a:pt x="6013" y="0"/>
                  </a:moveTo>
                  <a:cubicBezTo>
                    <a:pt x="6013" y="1"/>
                    <a:pt x="4191" y="905"/>
                    <a:pt x="3655" y="1298"/>
                  </a:cubicBezTo>
                  <a:cubicBezTo>
                    <a:pt x="3120" y="1679"/>
                    <a:pt x="0" y="10871"/>
                    <a:pt x="0" y="10871"/>
                  </a:cubicBezTo>
                  <a:lnTo>
                    <a:pt x="2929" y="13085"/>
                  </a:lnTo>
                  <a:lnTo>
                    <a:pt x="4929" y="14264"/>
                  </a:lnTo>
                  <a:lnTo>
                    <a:pt x="6013" y="0"/>
                  </a:lnTo>
                  <a:close/>
                </a:path>
              </a:pathLst>
            </a:custGeom>
            <a:solidFill>
              <a:srgbClr val="432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3173;p54">
              <a:extLst>
                <a:ext uri="{FF2B5EF4-FFF2-40B4-BE49-F238E27FC236}">
                  <a16:creationId xmlns:a16="http://schemas.microsoft.com/office/drawing/2014/main" id="{5A96B865-A690-4161-A680-C8164A173232}"/>
                </a:ext>
              </a:extLst>
            </p:cNvPr>
            <p:cNvSpPr/>
            <p:nvPr/>
          </p:nvSpPr>
          <p:spPr>
            <a:xfrm>
              <a:off x="5686088" y="3847419"/>
              <a:ext cx="297754" cy="317298"/>
            </a:xfrm>
            <a:custGeom>
              <a:avLst/>
              <a:gdLst/>
              <a:ahLst/>
              <a:cxnLst/>
              <a:rect l="l" t="t" r="r" b="b"/>
              <a:pathLst>
                <a:path w="9598" h="10228" extrusionOk="0">
                  <a:moveTo>
                    <a:pt x="6323" y="0"/>
                  </a:moveTo>
                  <a:lnTo>
                    <a:pt x="2072" y="3036"/>
                  </a:lnTo>
                  <a:cubicBezTo>
                    <a:pt x="2191" y="3501"/>
                    <a:pt x="2430" y="4596"/>
                    <a:pt x="2263" y="5322"/>
                  </a:cubicBezTo>
                  <a:cubicBezTo>
                    <a:pt x="2049" y="6263"/>
                    <a:pt x="525" y="8811"/>
                    <a:pt x="132" y="9549"/>
                  </a:cubicBezTo>
                  <a:cubicBezTo>
                    <a:pt x="1" y="9811"/>
                    <a:pt x="72" y="10049"/>
                    <a:pt x="179" y="10228"/>
                  </a:cubicBezTo>
                  <a:lnTo>
                    <a:pt x="9597" y="3120"/>
                  </a:lnTo>
                  <a:cubicBezTo>
                    <a:pt x="9228" y="2739"/>
                    <a:pt x="7430" y="846"/>
                    <a:pt x="6323" y="0"/>
                  </a:cubicBezTo>
                  <a:close/>
                </a:path>
              </a:pathLst>
            </a:custGeom>
            <a:solidFill>
              <a:srgbClr val="3A43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6" name="Google Shape;3174;p54">
              <a:extLst>
                <a:ext uri="{FF2B5EF4-FFF2-40B4-BE49-F238E27FC236}">
                  <a16:creationId xmlns:a16="http://schemas.microsoft.com/office/drawing/2014/main" id="{A93C8A52-C045-4151-ABA3-BF8ED9857EC8}"/>
                </a:ext>
              </a:extLst>
            </p:cNvPr>
            <p:cNvSpPr/>
            <p:nvPr/>
          </p:nvSpPr>
          <p:spPr>
            <a:xfrm>
              <a:off x="5691641" y="3944178"/>
              <a:ext cx="315468" cy="248987"/>
            </a:xfrm>
            <a:custGeom>
              <a:avLst/>
              <a:gdLst/>
              <a:ahLst/>
              <a:cxnLst/>
              <a:rect l="l" t="t" r="r" b="b"/>
              <a:pathLst>
                <a:path w="10169" h="8026" extrusionOk="0">
                  <a:moveTo>
                    <a:pt x="9454" y="1"/>
                  </a:moveTo>
                  <a:lnTo>
                    <a:pt x="0" y="7109"/>
                  </a:lnTo>
                  <a:lnTo>
                    <a:pt x="727" y="8026"/>
                  </a:lnTo>
                  <a:lnTo>
                    <a:pt x="10168" y="929"/>
                  </a:lnTo>
                  <a:lnTo>
                    <a:pt x="9454"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3175;p54">
              <a:extLst>
                <a:ext uri="{FF2B5EF4-FFF2-40B4-BE49-F238E27FC236}">
                  <a16:creationId xmlns:a16="http://schemas.microsoft.com/office/drawing/2014/main" id="{7B5FA8B5-091A-49C1-AD8E-89B02B13CC78}"/>
                </a:ext>
              </a:extLst>
            </p:cNvPr>
            <p:cNvSpPr/>
            <p:nvPr/>
          </p:nvSpPr>
          <p:spPr>
            <a:xfrm>
              <a:off x="5728930" y="3998591"/>
              <a:ext cx="66885" cy="25097"/>
            </a:xfrm>
            <a:custGeom>
              <a:avLst/>
              <a:gdLst/>
              <a:ahLst/>
              <a:cxnLst/>
              <a:rect l="l" t="t" r="r" b="b"/>
              <a:pathLst>
                <a:path w="2156" h="809" extrusionOk="0">
                  <a:moveTo>
                    <a:pt x="1258" y="0"/>
                  </a:moveTo>
                  <a:cubicBezTo>
                    <a:pt x="924" y="0"/>
                    <a:pt x="579" y="82"/>
                    <a:pt x="298" y="211"/>
                  </a:cubicBezTo>
                  <a:cubicBezTo>
                    <a:pt x="36" y="330"/>
                    <a:pt x="1" y="664"/>
                    <a:pt x="287" y="747"/>
                  </a:cubicBezTo>
                  <a:cubicBezTo>
                    <a:pt x="417" y="793"/>
                    <a:pt x="554" y="808"/>
                    <a:pt x="691" y="808"/>
                  </a:cubicBezTo>
                  <a:cubicBezTo>
                    <a:pt x="842" y="808"/>
                    <a:pt x="995" y="790"/>
                    <a:pt x="1144" y="771"/>
                  </a:cubicBezTo>
                  <a:cubicBezTo>
                    <a:pt x="1418" y="735"/>
                    <a:pt x="1668" y="676"/>
                    <a:pt x="1906" y="557"/>
                  </a:cubicBezTo>
                  <a:cubicBezTo>
                    <a:pt x="1977" y="509"/>
                    <a:pt x="2049" y="485"/>
                    <a:pt x="2084" y="414"/>
                  </a:cubicBezTo>
                  <a:cubicBezTo>
                    <a:pt x="2156" y="271"/>
                    <a:pt x="2025" y="176"/>
                    <a:pt x="1918" y="128"/>
                  </a:cubicBezTo>
                  <a:cubicBezTo>
                    <a:pt x="1906" y="128"/>
                    <a:pt x="1894" y="116"/>
                    <a:pt x="1882" y="116"/>
                  </a:cubicBezTo>
                  <a:cubicBezTo>
                    <a:pt x="1693" y="36"/>
                    <a:pt x="1478" y="0"/>
                    <a:pt x="125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8" name="Google Shape;3176;p54">
              <a:extLst>
                <a:ext uri="{FF2B5EF4-FFF2-40B4-BE49-F238E27FC236}">
                  <a16:creationId xmlns:a16="http://schemas.microsoft.com/office/drawing/2014/main" id="{7E432522-F8EA-4917-B6E3-D7D04032B7BA}"/>
                </a:ext>
              </a:extLst>
            </p:cNvPr>
            <p:cNvSpPr/>
            <p:nvPr/>
          </p:nvSpPr>
          <p:spPr>
            <a:xfrm>
              <a:off x="5719344" y="4030700"/>
              <a:ext cx="66885" cy="24942"/>
            </a:xfrm>
            <a:custGeom>
              <a:avLst/>
              <a:gdLst/>
              <a:ahLst/>
              <a:cxnLst/>
              <a:rect l="l" t="t" r="r" b="b"/>
              <a:pathLst>
                <a:path w="2156" h="804" extrusionOk="0">
                  <a:moveTo>
                    <a:pt x="1239" y="0"/>
                  </a:moveTo>
                  <a:cubicBezTo>
                    <a:pt x="905" y="0"/>
                    <a:pt x="563" y="76"/>
                    <a:pt x="298" y="212"/>
                  </a:cubicBezTo>
                  <a:cubicBezTo>
                    <a:pt x="24" y="331"/>
                    <a:pt x="0" y="653"/>
                    <a:pt x="274" y="748"/>
                  </a:cubicBezTo>
                  <a:cubicBezTo>
                    <a:pt x="411" y="788"/>
                    <a:pt x="550" y="803"/>
                    <a:pt x="689" y="803"/>
                  </a:cubicBezTo>
                  <a:cubicBezTo>
                    <a:pt x="841" y="803"/>
                    <a:pt x="994" y="785"/>
                    <a:pt x="1143" y="760"/>
                  </a:cubicBezTo>
                  <a:cubicBezTo>
                    <a:pt x="1405" y="724"/>
                    <a:pt x="1667" y="665"/>
                    <a:pt x="1905" y="545"/>
                  </a:cubicBezTo>
                  <a:cubicBezTo>
                    <a:pt x="1977" y="510"/>
                    <a:pt x="2048" y="474"/>
                    <a:pt x="2084" y="403"/>
                  </a:cubicBezTo>
                  <a:cubicBezTo>
                    <a:pt x="2155" y="272"/>
                    <a:pt x="2024" y="164"/>
                    <a:pt x="1917" y="117"/>
                  </a:cubicBezTo>
                  <a:cubicBezTo>
                    <a:pt x="1905" y="117"/>
                    <a:pt x="1881" y="105"/>
                    <a:pt x="1869" y="105"/>
                  </a:cubicBezTo>
                  <a:cubicBezTo>
                    <a:pt x="1680" y="34"/>
                    <a:pt x="1461" y="0"/>
                    <a:pt x="123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3177;p54">
              <a:extLst>
                <a:ext uri="{FF2B5EF4-FFF2-40B4-BE49-F238E27FC236}">
                  <a16:creationId xmlns:a16="http://schemas.microsoft.com/office/drawing/2014/main" id="{49956D0C-FA8C-4333-9A36-0060836068A8}"/>
                </a:ext>
              </a:extLst>
            </p:cNvPr>
            <p:cNvSpPr/>
            <p:nvPr/>
          </p:nvSpPr>
          <p:spPr>
            <a:xfrm>
              <a:off x="5699769" y="4060977"/>
              <a:ext cx="66885" cy="25097"/>
            </a:xfrm>
            <a:custGeom>
              <a:avLst/>
              <a:gdLst/>
              <a:ahLst/>
              <a:cxnLst/>
              <a:rect l="l" t="t" r="r" b="b"/>
              <a:pathLst>
                <a:path w="2156" h="809" extrusionOk="0">
                  <a:moveTo>
                    <a:pt x="1254" y="1"/>
                  </a:moveTo>
                  <a:cubicBezTo>
                    <a:pt x="921" y="1"/>
                    <a:pt x="577" y="76"/>
                    <a:pt x="298" y="212"/>
                  </a:cubicBezTo>
                  <a:cubicBezTo>
                    <a:pt x="36" y="331"/>
                    <a:pt x="0" y="665"/>
                    <a:pt x="286" y="748"/>
                  </a:cubicBezTo>
                  <a:cubicBezTo>
                    <a:pt x="417" y="792"/>
                    <a:pt x="551" y="808"/>
                    <a:pt x="684" y="808"/>
                  </a:cubicBezTo>
                  <a:cubicBezTo>
                    <a:pt x="840" y="808"/>
                    <a:pt x="995" y="786"/>
                    <a:pt x="1143" y="760"/>
                  </a:cubicBezTo>
                  <a:cubicBezTo>
                    <a:pt x="1417" y="736"/>
                    <a:pt x="1667" y="677"/>
                    <a:pt x="1905" y="558"/>
                  </a:cubicBezTo>
                  <a:cubicBezTo>
                    <a:pt x="1977" y="510"/>
                    <a:pt x="2060" y="486"/>
                    <a:pt x="2084" y="403"/>
                  </a:cubicBezTo>
                  <a:cubicBezTo>
                    <a:pt x="2155" y="272"/>
                    <a:pt x="2024" y="165"/>
                    <a:pt x="1917" y="129"/>
                  </a:cubicBezTo>
                  <a:cubicBezTo>
                    <a:pt x="1905" y="129"/>
                    <a:pt x="1893" y="105"/>
                    <a:pt x="1881" y="105"/>
                  </a:cubicBezTo>
                  <a:cubicBezTo>
                    <a:pt x="1691" y="34"/>
                    <a:pt x="1475" y="1"/>
                    <a:pt x="125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0" name="Google Shape;3178;p54">
              <a:extLst>
                <a:ext uri="{FF2B5EF4-FFF2-40B4-BE49-F238E27FC236}">
                  <a16:creationId xmlns:a16="http://schemas.microsoft.com/office/drawing/2014/main" id="{E919428E-EA36-42BA-A87E-992D842E2B5C}"/>
                </a:ext>
              </a:extLst>
            </p:cNvPr>
            <p:cNvSpPr/>
            <p:nvPr/>
          </p:nvSpPr>
          <p:spPr>
            <a:xfrm>
              <a:off x="5359204" y="3290410"/>
              <a:ext cx="561104" cy="682991"/>
            </a:xfrm>
            <a:custGeom>
              <a:avLst/>
              <a:gdLst/>
              <a:ahLst/>
              <a:cxnLst/>
              <a:rect l="l" t="t" r="r" b="b"/>
              <a:pathLst>
                <a:path w="18087" h="22016" extrusionOk="0">
                  <a:moveTo>
                    <a:pt x="5656" y="1"/>
                  </a:moveTo>
                  <a:lnTo>
                    <a:pt x="1" y="5930"/>
                  </a:lnTo>
                  <a:lnTo>
                    <a:pt x="11966" y="22015"/>
                  </a:lnTo>
                  <a:lnTo>
                    <a:pt x="18086" y="17384"/>
                  </a:lnTo>
                  <a:lnTo>
                    <a:pt x="5656" y="1"/>
                  </a:lnTo>
                  <a:close/>
                </a:path>
              </a:pathLst>
            </a:custGeom>
            <a:solidFill>
              <a:srgbClr val="AF97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1" name="Google Shape;3179;p54">
              <a:extLst>
                <a:ext uri="{FF2B5EF4-FFF2-40B4-BE49-F238E27FC236}">
                  <a16:creationId xmlns:a16="http://schemas.microsoft.com/office/drawing/2014/main" id="{FBDFC3FB-33C7-47D7-84A7-25AFCD5B709A}"/>
                </a:ext>
              </a:extLst>
            </p:cNvPr>
            <p:cNvSpPr/>
            <p:nvPr/>
          </p:nvSpPr>
          <p:spPr>
            <a:xfrm>
              <a:off x="5201113" y="2817999"/>
              <a:ext cx="313637" cy="641980"/>
            </a:xfrm>
            <a:custGeom>
              <a:avLst/>
              <a:gdLst/>
              <a:ahLst/>
              <a:cxnLst/>
              <a:rect l="l" t="t" r="r" b="b"/>
              <a:pathLst>
                <a:path w="10110" h="20694" extrusionOk="0">
                  <a:moveTo>
                    <a:pt x="9442" y="1"/>
                  </a:moveTo>
                  <a:lnTo>
                    <a:pt x="1370" y="334"/>
                  </a:lnTo>
                  <a:cubicBezTo>
                    <a:pt x="1394" y="1060"/>
                    <a:pt x="1" y="11800"/>
                    <a:pt x="894" y="15467"/>
                  </a:cubicBezTo>
                  <a:cubicBezTo>
                    <a:pt x="1239" y="16931"/>
                    <a:pt x="3751" y="20694"/>
                    <a:pt x="3751" y="20694"/>
                  </a:cubicBezTo>
                  <a:lnTo>
                    <a:pt x="10109" y="14574"/>
                  </a:lnTo>
                  <a:cubicBezTo>
                    <a:pt x="9847" y="14157"/>
                    <a:pt x="9681" y="13907"/>
                    <a:pt x="9645" y="13859"/>
                  </a:cubicBezTo>
                  <a:cubicBezTo>
                    <a:pt x="8895" y="12252"/>
                    <a:pt x="9204" y="4370"/>
                    <a:pt x="9442" y="1"/>
                  </a:cubicBezTo>
                  <a:close/>
                </a:path>
              </a:pathLst>
            </a:custGeom>
            <a:solidFill>
              <a:srgbClr val="AF97A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2" name="Google Shape;3180;p54">
              <a:extLst>
                <a:ext uri="{FF2B5EF4-FFF2-40B4-BE49-F238E27FC236}">
                  <a16:creationId xmlns:a16="http://schemas.microsoft.com/office/drawing/2014/main" id="{8A2DD82E-5CC5-4E97-B155-FF79517E951B}"/>
                </a:ext>
              </a:extLst>
            </p:cNvPr>
            <p:cNvSpPr/>
            <p:nvPr/>
          </p:nvSpPr>
          <p:spPr>
            <a:xfrm>
              <a:off x="5228444" y="2822435"/>
              <a:ext cx="501634" cy="1233331"/>
            </a:xfrm>
            <a:custGeom>
              <a:avLst/>
              <a:gdLst/>
              <a:ahLst/>
              <a:cxnLst/>
              <a:rect l="l" t="t" r="r" b="b"/>
              <a:pathLst>
                <a:path w="16170" h="39756" extrusionOk="0">
                  <a:moveTo>
                    <a:pt x="16169" y="1"/>
                  </a:moveTo>
                  <a:lnTo>
                    <a:pt x="14110" y="72"/>
                  </a:lnTo>
                  <a:lnTo>
                    <a:pt x="6133" y="358"/>
                  </a:lnTo>
                  <a:lnTo>
                    <a:pt x="810" y="19360"/>
                  </a:lnTo>
                  <a:lnTo>
                    <a:pt x="96" y="36588"/>
                  </a:lnTo>
                  <a:lnTo>
                    <a:pt x="1" y="38624"/>
                  </a:lnTo>
                  <a:lnTo>
                    <a:pt x="6823" y="39755"/>
                  </a:lnTo>
                  <a:lnTo>
                    <a:pt x="8228" y="22075"/>
                  </a:lnTo>
                  <a:cubicBezTo>
                    <a:pt x="9800" y="17848"/>
                    <a:pt x="16169" y="1"/>
                    <a:pt x="16169" y="1"/>
                  </a:cubicBezTo>
                  <a:close/>
                </a:path>
              </a:pathLst>
            </a:custGeom>
            <a:solidFill>
              <a:srgbClr val="C2ADB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3" name="Google Shape;3181;p54">
              <a:extLst>
                <a:ext uri="{FF2B5EF4-FFF2-40B4-BE49-F238E27FC236}">
                  <a16:creationId xmlns:a16="http://schemas.microsoft.com/office/drawing/2014/main" id="{352293B6-F30E-4AC0-A02A-36661B74C89B}"/>
                </a:ext>
              </a:extLst>
            </p:cNvPr>
            <p:cNvSpPr/>
            <p:nvPr/>
          </p:nvSpPr>
          <p:spPr>
            <a:xfrm>
              <a:off x="5053012" y="4017701"/>
              <a:ext cx="367555" cy="156260"/>
            </a:xfrm>
            <a:custGeom>
              <a:avLst/>
              <a:gdLst/>
              <a:ahLst/>
              <a:cxnLst/>
              <a:rect l="l" t="t" r="r" b="b"/>
              <a:pathLst>
                <a:path w="11848" h="5037" extrusionOk="0">
                  <a:moveTo>
                    <a:pt x="6323" y="0"/>
                  </a:moveTo>
                  <a:cubicBezTo>
                    <a:pt x="6108" y="405"/>
                    <a:pt x="5525" y="1381"/>
                    <a:pt x="4894" y="1822"/>
                  </a:cubicBezTo>
                  <a:cubicBezTo>
                    <a:pt x="4108" y="2369"/>
                    <a:pt x="1227" y="3250"/>
                    <a:pt x="429" y="3548"/>
                  </a:cubicBezTo>
                  <a:cubicBezTo>
                    <a:pt x="155" y="3643"/>
                    <a:pt x="48" y="3881"/>
                    <a:pt x="0" y="4084"/>
                  </a:cubicBezTo>
                  <a:lnTo>
                    <a:pt x="11847" y="5036"/>
                  </a:lnTo>
                  <a:cubicBezTo>
                    <a:pt x="11847" y="4501"/>
                    <a:pt x="11788" y="1905"/>
                    <a:pt x="11561" y="548"/>
                  </a:cubicBezTo>
                  <a:lnTo>
                    <a:pt x="6323" y="0"/>
                  </a:lnTo>
                  <a:close/>
                </a:path>
              </a:pathLst>
            </a:custGeom>
            <a:solidFill>
              <a:srgbClr val="3A435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4" name="Google Shape;3182;p54">
              <a:extLst>
                <a:ext uri="{FF2B5EF4-FFF2-40B4-BE49-F238E27FC236}">
                  <a16:creationId xmlns:a16="http://schemas.microsoft.com/office/drawing/2014/main" id="{570D1598-A2E6-4D53-86F9-8640D8B32418}"/>
                </a:ext>
              </a:extLst>
            </p:cNvPr>
            <p:cNvSpPr/>
            <p:nvPr/>
          </p:nvSpPr>
          <p:spPr>
            <a:xfrm>
              <a:off x="5049692" y="4144366"/>
              <a:ext cx="370502" cy="65799"/>
            </a:xfrm>
            <a:custGeom>
              <a:avLst/>
              <a:gdLst/>
              <a:ahLst/>
              <a:cxnLst/>
              <a:rect l="l" t="t" r="r" b="b"/>
              <a:pathLst>
                <a:path w="11943" h="2121" extrusionOk="0">
                  <a:moveTo>
                    <a:pt x="107" y="1"/>
                  </a:moveTo>
                  <a:lnTo>
                    <a:pt x="0" y="1168"/>
                  </a:lnTo>
                  <a:lnTo>
                    <a:pt x="11847" y="2120"/>
                  </a:lnTo>
                  <a:lnTo>
                    <a:pt x="11942" y="953"/>
                  </a:lnTo>
                  <a:lnTo>
                    <a:pt x="107"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5" name="Google Shape;3183;p54">
              <a:extLst>
                <a:ext uri="{FF2B5EF4-FFF2-40B4-BE49-F238E27FC236}">
                  <a16:creationId xmlns:a16="http://schemas.microsoft.com/office/drawing/2014/main" id="{FF291441-7677-449D-8195-3214F334CCBE}"/>
                </a:ext>
              </a:extLst>
            </p:cNvPr>
            <p:cNvSpPr/>
            <p:nvPr/>
          </p:nvSpPr>
          <p:spPr>
            <a:xfrm>
              <a:off x="5181073" y="4056293"/>
              <a:ext cx="56647" cy="42315"/>
            </a:xfrm>
            <a:custGeom>
              <a:avLst/>
              <a:gdLst/>
              <a:ahLst/>
              <a:cxnLst/>
              <a:rect l="l" t="t" r="r" b="b"/>
              <a:pathLst>
                <a:path w="1826" h="1364" extrusionOk="0">
                  <a:moveTo>
                    <a:pt x="388" y="1"/>
                  </a:moveTo>
                  <a:cubicBezTo>
                    <a:pt x="166" y="1"/>
                    <a:pt x="1" y="197"/>
                    <a:pt x="123" y="411"/>
                  </a:cubicBezTo>
                  <a:cubicBezTo>
                    <a:pt x="266" y="661"/>
                    <a:pt x="516" y="828"/>
                    <a:pt x="754" y="994"/>
                  </a:cubicBezTo>
                  <a:cubicBezTo>
                    <a:pt x="956" y="1137"/>
                    <a:pt x="1194" y="1256"/>
                    <a:pt x="1456" y="1328"/>
                  </a:cubicBezTo>
                  <a:cubicBezTo>
                    <a:pt x="1502" y="1351"/>
                    <a:pt x="1549" y="1364"/>
                    <a:pt x="1595" y="1364"/>
                  </a:cubicBezTo>
                  <a:cubicBezTo>
                    <a:pt x="1620" y="1364"/>
                    <a:pt x="1645" y="1360"/>
                    <a:pt x="1671" y="1352"/>
                  </a:cubicBezTo>
                  <a:cubicBezTo>
                    <a:pt x="1825" y="1304"/>
                    <a:pt x="1790" y="1137"/>
                    <a:pt x="1754" y="1030"/>
                  </a:cubicBezTo>
                  <a:cubicBezTo>
                    <a:pt x="1754" y="1018"/>
                    <a:pt x="1742" y="1006"/>
                    <a:pt x="1742" y="994"/>
                  </a:cubicBezTo>
                  <a:cubicBezTo>
                    <a:pt x="1504" y="530"/>
                    <a:pt x="980" y="161"/>
                    <a:pt x="504" y="18"/>
                  </a:cubicBezTo>
                  <a:cubicBezTo>
                    <a:pt x="464" y="6"/>
                    <a:pt x="425" y="1"/>
                    <a:pt x="38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6" name="Google Shape;3184;p54">
              <a:extLst>
                <a:ext uri="{FF2B5EF4-FFF2-40B4-BE49-F238E27FC236}">
                  <a16:creationId xmlns:a16="http://schemas.microsoft.com/office/drawing/2014/main" id="{05B11D6C-9967-426A-832B-161C8A2E6772}"/>
                </a:ext>
              </a:extLst>
            </p:cNvPr>
            <p:cNvSpPr/>
            <p:nvPr/>
          </p:nvSpPr>
          <p:spPr>
            <a:xfrm>
              <a:off x="5151601" y="4073511"/>
              <a:ext cx="56554" cy="42098"/>
            </a:xfrm>
            <a:custGeom>
              <a:avLst/>
              <a:gdLst/>
              <a:ahLst/>
              <a:cxnLst/>
              <a:rect l="l" t="t" r="r" b="b"/>
              <a:pathLst>
                <a:path w="1823" h="1357" extrusionOk="0">
                  <a:moveTo>
                    <a:pt x="373" y="0"/>
                  </a:moveTo>
                  <a:cubicBezTo>
                    <a:pt x="158" y="0"/>
                    <a:pt x="0" y="194"/>
                    <a:pt x="120" y="404"/>
                  </a:cubicBezTo>
                  <a:cubicBezTo>
                    <a:pt x="263" y="654"/>
                    <a:pt x="513" y="820"/>
                    <a:pt x="751" y="987"/>
                  </a:cubicBezTo>
                  <a:cubicBezTo>
                    <a:pt x="966" y="1130"/>
                    <a:pt x="1204" y="1249"/>
                    <a:pt x="1454" y="1320"/>
                  </a:cubicBezTo>
                  <a:cubicBezTo>
                    <a:pt x="1500" y="1344"/>
                    <a:pt x="1546" y="1357"/>
                    <a:pt x="1595" y="1357"/>
                  </a:cubicBezTo>
                  <a:cubicBezTo>
                    <a:pt x="1623" y="1357"/>
                    <a:pt x="1651" y="1353"/>
                    <a:pt x="1680" y="1344"/>
                  </a:cubicBezTo>
                  <a:cubicBezTo>
                    <a:pt x="1823" y="1297"/>
                    <a:pt x="1799" y="1130"/>
                    <a:pt x="1752" y="1023"/>
                  </a:cubicBezTo>
                  <a:cubicBezTo>
                    <a:pt x="1752" y="1011"/>
                    <a:pt x="1740" y="999"/>
                    <a:pt x="1740" y="987"/>
                  </a:cubicBezTo>
                  <a:cubicBezTo>
                    <a:pt x="1513" y="535"/>
                    <a:pt x="990" y="154"/>
                    <a:pt x="501" y="23"/>
                  </a:cubicBezTo>
                  <a:cubicBezTo>
                    <a:pt x="458" y="7"/>
                    <a:pt x="414" y="0"/>
                    <a:pt x="3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7" name="Google Shape;3185;p54">
              <a:extLst>
                <a:ext uri="{FF2B5EF4-FFF2-40B4-BE49-F238E27FC236}">
                  <a16:creationId xmlns:a16="http://schemas.microsoft.com/office/drawing/2014/main" id="{557C39A8-140F-4AB9-B4E7-55EE6B67594D}"/>
                </a:ext>
              </a:extLst>
            </p:cNvPr>
            <p:cNvSpPr/>
            <p:nvPr/>
          </p:nvSpPr>
          <p:spPr>
            <a:xfrm>
              <a:off x="5116515" y="4083128"/>
              <a:ext cx="56554" cy="42284"/>
            </a:xfrm>
            <a:custGeom>
              <a:avLst/>
              <a:gdLst/>
              <a:ahLst/>
              <a:cxnLst/>
              <a:rect l="l" t="t" r="r" b="b"/>
              <a:pathLst>
                <a:path w="1823" h="1363" extrusionOk="0">
                  <a:moveTo>
                    <a:pt x="373" y="0"/>
                  </a:moveTo>
                  <a:cubicBezTo>
                    <a:pt x="157" y="0"/>
                    <a:pt x="0" y="193"/>
                    <a:pt x="120" y="403"/>
                  </a:cubicBezTo>
                  <a:cubicBezTo>
                    <a:pt x="263" y="665"/>
                    <a:pt x="513" y="820"/>
                    <a:pt x="751" y="987"/>
                  </a:cubicBezTo>
                  <a:cubicBezTo>
                    <a:pt x="954" y="1141"/>
                    <a:pt x="1192" y="1261"/>
                    <a:pt x="1454" y="1332"/>
                  </a:cubicBezTo>
                  <a:cubicBezTo>
                    <a:pt x="1499" y="1347"/>
                    <a:pt x="1544" y="1362"/>
                    <a:pt x="1589" y="1362"/>
                  </a:cubicBezTo>
                  <a:cubicBezTo>
                    <a:pt x="1616" y="1362"/>
                    <a:pt x="1642" y="1357"/>
                    <a:pt x="1668" y="1344"/>
                  </a:cubicBezTo>
                  <a:cubicBezTo>
                    <a:pt x="1823" y="1296"/>
                    <a:pt x="1787" y="1141"/>
                    <a:pt x="1751" y="1034"/>
                  </a:cubicBezTo>
                  <a:cubicBezTo>
                    <a:pt x="1751" y="1022"/>
                    <a:pt x="1740" y="999"/>
                    <a:pt x="1740" y="987"/>
                  </a:cubicBezTo>
                  <a:cubicBezTo>
                    <a:pt x="1513" y="546"/>
                    <a:pt x="989" y="165"/>
                    <a:pt x="501" y="22"/>
                  </a:cubicBezTo>
                  <a:cubicBezTo>
                    <a:pt x="457" y="7"/>
                    <a:pt x="414" y="0"/>
                    <a:pt x="37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8" name="Google Shape;3186;p54">
              <a:extLst>
                <a:ext uri="{FF2B5EF4-FFF2-40B4-BE49-F238E27FC236}">
                  <a16:creationId xmlns:a16="http://schemas.microsoft.com/office/drawing/2014/main" id="{2A4A7539-77A7-4D3E-B467-609033D1D2DB}"/>
                </a:ext>
              </a:extLst>
            </p:cNvPr>
            <p:cNvSpPr/>
            <p:nvPr/>
          </p:nvSpPr>
          <p:spPr>
            <a:xfrm>
              <a:off x="5228072" y="1959606"/>
              <a:ext cx="504953" cy="901638"/>
            </a:xfrm>
            <a:custGeom>
              <a:avLst/>
              <a:gdLst/>
              <a:ahLst/>
              <a:cxnLst/>
              <a:rect l="l" t="t" r="r" b="b"/>
              <a:pathLst>
                <a:path w="16277" h="29064" extrusionOk="0">
                  <a:moveTo>
                    <a:pt x="10609" y="1"/>
                  </a:moveTo>
                  <a:lnTo>
                    <a:pt x="6835" y="143"/>
                  </a:lnTo>
                  <a:cubicBezTo>
                    <a:pt x="6835" y="143"/>
                    <a:pt x="3239" y="1501"/>
                    <a:pt x="2918" y="2048"/>
                  </a:cubicBezTo>
                  <a:cubicBezTo>
                    <a:pt x="2704" y="2418"/>
                    <a:pt x="430" y="19170"/>
                    <a:pt x="1" y="29064"/>
                  </a:cubicBezTo>
                  <a:lnTo>
                    <a:pt x="16277" y="29064"/>
                  </a:lnTo>
                  <a:cubicBezTo>
                    <a:pt x="16253" y="17896"/>
                    <a:pt x="14931" y="1394"/>
                    <a:pt x="14931" y="1394"/>
                  </a:cubicBezTo>
                  <a:lnTo>
                    <a:pt x="10609" y="1"/>
                  </a:lnTo>
                  <a:close/>
                </a:path>
              </a:pathLst>
            </a:custGeom>
            <a:solidFill>
              <a:srgbClr val="5D35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3187;p54">
              <a:extLst>
                <a:ext uri="{FF2B5EF4-FFF2-40B4-BE49-F238E27FC236}">
                  <a16:creationId xmlns:a16="http://schemas.microsoft.com/office/drawing/2014/main" id="{2C1CEBA3-007F-4315-850F-A55E37CE4248}"/>
                </a:ext>
              </a:extLst>
            </p:cNvPr>
            <p:cNvSpPr/>
            <p:nvPr/>
          </p:nvSpPr>
          <p:spPr>
            <a:xfrm>
              <a:off x="5414610" y="1855464"/>
              <a:ext cx="140749" cy="146023"/>
            </a:xfrm>
            <a:custGeom>
              <a:avLst/>
              <a:gdLst/>
              <a:ahLst/>
              <a:cxnLst/>
              <a:rect l="l" t="t" r="r" b="b"/>
              <a:pathLst>
                <a:path w="4537" h="4707" extrusionOk="0">
                  <a:moveTo>
                    <a:pt x="1" y="0"/>
                  </a:moveTo>
                  <a:cubicBezTo>
                    <a:pt x="1" y="0"/>
                    <a:pt x="132" y="810"/>
                    <a:pt x="286" y="1691"/>
                  </a:cubicBezTo>
                  <a:cubicBezTo>
                    <a:pt x="465" y="2762"/>
                    <a:pt x="620" y="3905"/>
                    <a:pt x="679" y="3929"/>
                  </a:cubicBezTo>
                  <a:cubicBezTo>
                    <a:pt x="679" y="3929"/>
                    <a:pt x="774" y="4643"/>
                    <a:pt x="1024" y="4703"/>
                  </a:cubicBezTo>
                  <a:cubicBezTo>
                    <a:pt x="1032" y="4705"/>
                    <a:pt x="1041" y="4706"/>
                    <a:pt x="1053" y="4706"/>
                  </a:cubicBezTo>
                  <a:cubicBezTo>
                    <a:pt x="1457" y="4706"/>
                    <a:pt x="4537" y="3358"/>
                    <a:pt x="4537" y="3358"/>
                  </a:cubicBezTo>
                  <a:cubicBezTo>
                    <a:pt x="4465" y="3072"/>
                    <a:pt x="4406" y="2881"/>
                    <a:pt x="4394" y="2834"/>
                  </a:cubicBezTo>
                  <a:cubicBezTo>
                    <a:pt x="4299" y="2477"/>
                    <a:pt x="4239" y="833"/>
                    <a:pt x="4239" y="833"/>
                  </a:cubicBezTo>
                  <a:lnTo>
                    <a:pt x="1" y="0"/>
                  </a:ln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0" name="Google Shape;3188;p54">
              <a:extLst>
                <a:ext uri="{FF2B5EF4-FFF2-40B4-BE49-F238E27FC236}">
                  <a16:creationId xmlns:a16="http://schemas.microsoft.com/office/drawing/2014/main" id="{04F806FC-34B8-448F-B635-DF5AE38FF2C5}"/>
                </a:ext>
              </a:extLst>
            </p:cNvPr>
            <p:cNvSpPr/>
            <p:nvPr/>
          </p:nvSpPr>
          <p:spPr>
            <a:xfrm>
              <a:off x="5413866" y="1855464"/>
              <a:ext cx="141121" cy="104174"/>
            </a:xfrm>
            <a:custGeom>
              <a:avLst/>
              <a:gdLst/>
              <a:ahLst/>
              <a:cxnLst/>
              <a:rect l="l" t="t" r="r" b="b"/>
              <a:pathLst>
                <a:path w="4549" h="3358" extrusionOk="0">
                  <a:moveTo>
                    <a:pt x="1" y="0"/>
                  </a:moveTo>
                  <a:lnTo>
                    <a:pt x="1" y="0"/>
                  </a:lnTo>
                  <a:lnTo>
                    <a:pt x="1" y="0"/>
                  </a:lnTo>
                  <a:cubicBezTo>
                    <a:pt x="1" y="0"/>
                    <a:pt x="1" y="0"/>
                    <a:pt x="1" y="0"/>
                  </a:cubicBezTo>
                  <a:close/>
                  <a:moveTo>
                    <a:pt x="1" y="0"/>
                  </a:moveTo>
                  <a:cubicBezTo>
                    <a:pt x="26" y="10"/>
                    <a:pt x="144" y="815"/>
                    <a:pt x="286" y="1703"/>
                  </a:cubicBezTo>
                  <a:cubicBezTo>
                    <a:pt x="1537" y="2226"/>
                    <a:pt x="4275" y="3334"/>
                    <a:pt x="4537" y="3358"/>
                  </a:cubicBezTo>
                  <a:lnTo>
                    <a:pt x="4549" y="3358"/>
                  </a:lnTo>
                  <a:cubicBezTo>
                    <a:pt x="4466" y="3072"/>
                    <a:pt x="4406" y="2881"/>
                    <a:pt x="4394" y="2834"/>
                  </a:cubicBezTo>
                  <a:cubicBezTo>
                    <a:pt x="4311" y="2477"/>
                    <a:pt x="4251" y="833"/>
                    <a:pt x="4251" y="833"/>
                  </a:cubicBezTo>
                  <a:lnTo>
                    <a:pt x="1" y="0"/>
                  </a:ln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3189;p54">
              <a:extLst>
                <a:ext uri="{FF2B5EF4-FFF2-40B4-BE49-F238E27FC236}">
                  <a16:creationId xmlns:a16="http://schemas.microsoft.com/office/drawing/2014/main" id="{74460E4A-DC59-42AB-944C-1D2E5A76C5A8}"/>
                </a:ext>
              </a:extLst>
            </p:cNvPr>
            <p:cNvSpPr/>
            <p:nvPr/>
          </p:nvSpPr>
          <p:spPr>
            <a:xfrm>
              <a:off x="5335937" y="1566706"/>
              <a:ext cx="297009" cy="343326"/>
            </a:xfrm>
            <a:custGeom>
              <a:avLst/>
              <a:gdLst/>
              <a:ahLst/>
              <a:cxnLst/>
              <a:rect l="l" t="t" r="r" b="b"/>
              <a:pathLst>
                <a:path w="9574" h="11067" extrusionOk="0">
                  <a:moveTo>
                    <a:pt x="5428" y="0"/>
                  </a:moveTo>
                  <a:cubicBezTo>
                    <a:pt x="3140" y="0"/>
                    <a:pt x="894" y="1757"/>
                    <a:pt x="548" y="2164"/>
                  </a:cubicBezTo>
                  <a:cubicBezTo>
                    <a:pt x="1" y="2819"/>
                    <a:pt x="2048" y="9582"/>
                    <a:pt x="2048" y="9582"/>
                  </a:cubicBezTo>
                  <a:cubicBezTo>
                    <a:pt x="2048" y="9582"/>
                    <a:pt x="2203" y="9832"/>
                    <a:pt x="2727" y="10106"/>
                  </a:cubicBezTo>
                  <a:cubicBezTo>
                    <a:pt x="2834" y="10165"/>
                    <a:pt x="2953" y="10225"/>
                    <a:pt x="3096" y="10261"/>
                  </a:cubicBezTo>
                  <a:cubicBezTo>
                    <a:pt x="3552" y="10447"/>
                    <a:pt x="7122" y="11067"/>
                    <a:pt x="8447" y="11067"/>
                  </a:cubicBezTo>
                  <a:cubicBezTo>
                    <a:pt x="8643" y="11067"/>
                    <a:pt x="8791" y="11053"/>
                    <a:pt x="8871" y="11023"/>
                  </a:cubicBezTo>
                  <a:cubicBezTo>
                    <a:pt x="9502" y="10784"/>
                    <a:pt x="9573" y="8415"/>
                    <a:pt x="9561" y="8165"/>
                  </a:cubicBezTo>
                  <a:cubicBezTo>
                    <a:pt x="9418" y="6677"/>
                    <a:pt x="8930" y="2105"/>
                    <a:pt x="8930" y="2105"/>
                  </a:cubicBezTo>
                  <a:cubicBezTo>
                    <a:pt x="7955" y="530"/>
                    <a:pt x="6685" y="0"/>
                    <a:pt x="5428" y="0"/>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3190;p54">
              <a:extLst>
                <a:ext uri="{FF2B5EF4-FFF2-40B4-BE49-F238E27FC236}">
                  <a16:creationId xmlns:a16="http://schemas.microsoft.com/office/drawing/2014/main" id="{DD508A67-7E59-4F29-8D57-1853036F0B31}"/>
                </a:ext>
              </a:extLst>
            </p:cNvPr>
            <p:cNvSpPr/>
            <p:nvPr/>
          </p:nvSpPr>
          <p:spPr>
            <a:xfrm>
              <a:off x="5509167" y="1851028"/>
              <a:ext cx="38809" cy="14115"/>
            </a:xfrm>
            <a:custGeom>
              <a:avLst/>
              <a:gdLst/>
              <a:ahLst/>
              <a:cxnLst/>
              <a:rect l="l" t="t" r="r" b="b"/>
              <a:pathLst>
                <a:path w="1251" h="455" extrusionOk="0">
                  <a:moveTo>
                    <a:pt x="1251" y="0"/>
                  </a:moveTo>
                  <a:lnTo>
                    <a:pt x="1251" y="0"/>
                  </a:lnTo>
                  <a:cubicBezTo>
                    <a:pt x="986" y="194"/>
                    <a:pt x="663" y="303"/>
                    <a:pt x="339" y="303"/>
                  </a:cubicBezTo>
                  <a:cubicBezTo>
                    <a:pt x="225" y="303"/>
                    <a:pt x="112" y="290"/>
                    <a:pt x="1" y="262"/>
                  </a:cubicBezTo>
                  <a:lnTo>
                    <a:pt x="1" y="262"/>
                  </a:lnTo>
                  <a:cubicBezTo>
                    <a:pt x="154" y="378"/>
                    <a:pt x="386" y="454"/>
                    <a:pt x="608" y="454"/>
                  </a:cubicBezTo>
                  <a:cubicBezTo>
                    <a:pt x="660" y="454"/>
                    <a:pt x="712" y="450"/>
                    <a:pt x="763" y="441"/>
                  </a:cubicBezTo>
                  <a:cubicBezTo>
                    <a:pt x="1001" y="381"/>
                    <a:pt x="1167" y="238"/>
                    <a:pt x="1251" y="0"/>
                  </a:cubicBezTo>
                  <a:close/>
                </a:path>
              </a:pathLst>
            </a:custGeom>
            <a:solidFill>
              <a:srgbClr val="FC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3191;p54">
              <a:extLst>
                <a:ext uri="{FF2B5EF4-FFF2-40B4-BE49-F238E27FC236}">
                  <a16:creationId xmlns:a16="http://schemas.microsoft.com/office/drawing/2014/main" id="{F927ED44-3C7D-4A58-968E-D0C2FCF5DDB8}"/>
                </a:ext>
              </a:extLst>
            </p:cNvPr>
            <p:cNvSpPr/>
            <p:nvPr/>
          </p:nvSpPr>
          <p:spPr>
            <a:xfrm>
              <a:off x="5599287" y="1753028"/>
              <a:ext cx="48426" cy="33690"/>
            </a:xfrm>
            <a:custGeom>
              <a:avLst/>
              <a:gdLst/>
              <a:ahLst/>
              <a:cxnLst/>
              <a:rect l="l" t="t" r="r" b="b"/>
              <a:pathLst>
                <a:path w="1561" h="1086" extrusionOk="0">
                  <a:moveTo>
                    <a:pt x="1254" y="1"/>
                  </a:moveTo>
                  <a:cubicBezTo>
                    <a:pt x="1083" y="1"/>
                    <a:pt x="834" y="93"/>
                    <a:pt x="596" y="254"/>
                  </a:cubicBezTo>
                  <a:cubicBezTo>
                    <a:pt x="227" y="504"/>
                    <a:pt x="1" y="837"/>
                    <a:pt x="120" y="1004"/>
                  </a:cubicBezTo>
                  <a:cubicBezTo>
                    <a:pt x="158" y="1059"/>
                    <a:pt x="230" y="1086"/>
                    <a:pt x="325" y="1086"/>
                  </a:cubicBezTo>
                  <a:cubicBezTo>
                    <a:pt x="496" y="1086"/>
                    <a:pt x="739" y="999"/>
                    <a:pt x="977" y="837"/>
                  </a:cubicBezTo>
                  <a:cubicBezTo>
                    <a:pt x="1358" y="587"/>
                    <a:pt x="1560" y="254"/>
                    <a:pt x="1453" y="87"/>
                  </a:cubicBezTo>
                  <a:cubicBezTo>
                    <a:pt x="1419" y="28"/>
                    <a:pt x="1348" y="1"/>
                    <a:pt x="1254" y="1"/>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4" name="Google Shape;3192;p54">
              <a:extLst>
                <a:ext uri="{FF2B5EF4-FFF2-40B4-BE49-F238E27FC236}">
                  <a16:creationId xmlns:a16="http://schemas.microsoft.com/office/drawing/2014/main" id="{35CA880B-F9DD-4582-A704-971776D9C402}"/>
                </a:ext>
              </a:extLst>
            </p:cNvPr>
            <p:cNvSpPr/>
            <p:nvPr/>
          </p:nvSpPr>
          <p:spPr>
            <a:xfrm>
              <a:off x="5438621" y="1781196"/>
              <a:ext cx="72779" cy="31860"/>
            </a:xfrm>
            <a:custGeom>
              <a:avLst/>
              <a:gdLst/>
              <a:ahLst/>
              <a:cxnLst/>
              <a:rect l="l" t="t" r="r" b="b"/>
              <a:pathLst>
                <a:path w="2346" h="1027" extrusionOk="0">
                  <a:moveTo>
                    <a:pt x="1142" y="0"/>
                  </a:moveTo>
                  <a:cubicBezTo>
                    <a:pt x="510" y="0"/>
                    <a:pt x="12" y="222"/>
                    <a:pt x="0" y="489"/>
                  </a:cubicBezTo>
                  <a:cubicBezTo>
                    <a:pt x="0" y="775"/>
                    <a:pt x="524" y="1013"/>
                    <a:pt x="1155" y="1025"/>
                  </a:cubicBezTo>
                  <a:cubicBezTo>
                    <a:pt x="1187" y="1026"/>
                    <a:pt x="1219" y="1027"/>
                    <a:pt x="1250" y="1027"/>
                  </a:cubicBezTo>
                  <a:cubicBezTo>
                    <a:pt x="1860" y="1027"/>
                    <a:pt x="2335" y="809"/>
                    <a:pt x="2346" y="537"/>
                  </a:cubicBezTo>
                  <a:cubicBezTo>
                    <a:pt x="2346" y="251"/>
                    <a:pt x="1834" y="13"/>
                    <a:pt x="1191" y="1"/>
                  </a:cubicBezTo>
                  <a:cubicBezTo>
                    <a:pt x="1175" y="1"/>
                    <a:pt x="1158" y="0"/>
                    <a:pt x="1142" y="0"/>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3193;p54">
              <a:extLst>
                <a:ext uri="{FF2B5EF4-FFF2-40B4-BE49-F238E27FC236}">
                  <a16:creationId xmlns:a16="http://schemas.microsoft.com/office/drawing/2014/main" id="{C07D1F2A-22D4-4D94-836F-3607986C5030}"/>
                </a:ext>
              </a:extLst>
            </p:cNvPr>
            <p:cNvSpPr/>
            <p:nvPr/>
          </p:nvSpPr>
          <p:spPr>
            <a:xfrm>
              <a:off x="5472219" y="1828847"/>
              <a:ext cx="93502" cy="17404"/>
            </a:xfrm>
            <a:custGeom>
              <a:avLst/>
              <a:gdLst/>
              <a:ahLst/>
              <a:cxnLst/>
              <a:rect l="l" t="t" r="r" b="b"/>
              <a:pathLst>
                <a:path w="3014" h="561" extrusionOk="0">
                  <a:moveTo>
                    <a:pt x="1" y="1"/>
                  </a:moveTo>
                  <a:lnTo>
                    <a:pt x="1" y="1"/>
                  </a:lnTo>
                  <a:cubicBezTo>
                    <a:pt x="1" y="1"/>
                    <a:pt x="37" y="25"/>
                    <a:pt x="96" y="72"/>
                  </a:cubicBezTo>
                  <a:cubicBezTo>
                    <a:pt x="156" y="132"/>
                    <a:pt x="251" y="191"/>
                    <a:pt x="370" y="263"/>
                  </a:cubicBezTo>
                  <a:cubicBezTo>
                    <a:pt x="632" y="417"/>
                    <a:pt x="1025" y="560"/>
                    <a:pt x="1489" y="560"/>
                  </a:cubicBezTo>
                  <a:cubicBezTo>
                    <a:pt x="1954" y="560"/>
                    <a:pt x="2358" y="429"/>
                    <a:pt x="2608" y="298"/>
                  </a:cubicBezTo>
                  <a:cubicBezTo>
                    <a:pt x="2739" y="227"/>
                    <a:pt x="2835" y="167"/>
                    <a:pt x="2906" y="108"/>
                  </a:cubicBezTo>
                  <a:cubicBezTo>
                    <a:pt x="2966" y="60"/>
                    <a:pt x="3013" y="25"/>
                    <a:pt x="3013" y="25"/>
                  </a:cubicBezTo>
                  <a:lnTo>
                    <a:pt x="3013" y="25"/>
                  </a:lnTo>
                  <a:cubicBezTo>
                    <a:pt x="3013" y="25"/>
                    <a:pt x="2966" y="48"/>
                    <a:pt x="2894" y="72"/>
                  </a:cubicBezTo>
                  <a:cubicBezTo>
                    <a:pt x="2811" y="108"/>
                    <a:pt x="2716" y="144"/>
                    <a:pt x="2573" y="191"/>
                  </a:cubicBezTo>
                  <a:cubicBezTo>
                    <a:pt x="2311" y="287"/>
                    <a:pt x="1918" y="358"/>
                    <a:pt x="1501" y="358"/>
                  </a:cubicBezTo>
                  <a:cubicBezTo>
                    <a:pt x="1084" y="358"/>
                    <a:pt x="703" y="263"/>
                    <a:pt x="430" y="179"/>
                  </a:cubicBezTo>
                  <a:cubicBezTo>
                    <a:pt x="299" y="132"/>
                    <a:pt x="191" y="84"/>
                    <a:pt x="120" y="60"/>
                  </a:cubicBezTo>
                  <a:cubicBezTo>
                    <a:pt x="49" y="13"/>
                    <a:pt x="1" y="1"/>
                    <a:pt x="1" y="1"/>
                  </a:cubicBezTo>
                  <a:close/>
                </a:path>
              </a:pathLst>
            </a:custGeom>
            <a:solidFill>
              <a:srgbClr val="FC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6" name="Google Shape;3194;p54">
              <a:extLst>
                <a:ext uri="{FF2B5EF4-FFF2-40B4-BE49-F238E27FC236}">
                  <a16:creationId xmlns:a16="http://schemas.microsoft.com/office/drawing/2014/main" id="{39A37D63-40DB-410C-BD46-9473AAD223C2}"/>
                </a:ext>
              </a:extLst>
            </p:cNvPr>
            <p:cNvSpPr/>
            <p:nvPr/>
          </p:nvSpPr>
          <p:spPr>
            <a:xfrm>
              <a:off x="5530603" y="1713257"/>
              <a:ext cx="37320" cy="82489"/>
            </a:xfrm>
            <a:custGeom>
              <a:avLst/>
              <a:gdLst/>
              <a:ahLst/>
              <a:cxnLst/>
              <a:rect l="l" t="t" r="r" b="b"/>
              <a:pathLst>
                <a:path w="1203" h="2659" extrusionOk="0">
                  <a:moveTo>
                    <a:pt x="512" y="0"/>
                  </a:moveTo>
                  <a:lnTo>
                    <a:pt x="512" y="0"/>
                  </a:lnTo>
                  <a:cubicBezTo>
                    <a:pt x="703" y="762"/>
                    <a:pt x="810" y="1548"/>
                    <a:pt x="845" y="2346"/>
                  </a:cubicBezTo>
                  <a:cubicBezTo>
                    <a:pt x="771" y="2335"/>
                    <a:pt x="685" y="2331"/>
                    <a:pt x="593" y="2331"/>
                  </a:cubicBezTo>
                  <a:cubicBezTo>
                    <a:pt x="482" y="2331"/>
                    <a:pt x="364" y="2336"/>
                    <a:pt x="252" y="2336"/>
                  </a:cubicBezTo>
                  <a:cubicBezTo>
                    <a:pt x="161" y="2336"/>
                    <a:pt x="74" y="2333"/>
                    <a:pt x="0" y="2322"/>
                  </a:cubicBezTo>
                  <a:lnTo>
                    <a:pt x="0" y="2322"/>
                  </a:lnTo>
                  <a:cubicBezTo>
                    <a:pt x="277" y="2539"/>
                    <a:pt x="636" y="2658"/>
                    <a:pt x="988" y="2658"/>
                  </a:cubicBezTo>
                  <a:cubicBezTo>
                    <a:pt x="1060" y="2658"/>
                    <a:pt x="1132" y="2653"/>
                    <a:pt x="1203" y="2643"/>
                  </a:cubicBezTo>
                  <a:cubicBezTo>
                    <a:pt x="1143" y="1727"/>
                    <a:pt x="905" y="822"/>
                    <a:pt x="512" y="0"/>
                  </a:cubicBezTo>
                  <a:close/>
                </a:path>
              </a:pathLst>
            </a:custGeom>
            <a:solidFill>
              <a:srgbClr val="FC5B6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7" name="Google Shape;3195;p54">
              <a:extLst>
                <a:ext uri="{FF2B5EF4-FFF2-40B4-BE49-F238E27FC236}">
                  <a16:creationId xmlns:a16="http://schemas.microsoft.com/office/drawing/2014/main" id="{A96E0D04-A6AB-42E9-A949-B6DCD88CECB3}"/>
                </a:ext>
              </a:extLst>
            </p:cNvPr>
            <p:cNvSpPr/>
            <p:nvPr/>
          </p:nvSpPr>
          <p:spPr>
            <a:xfrm>
              <a:off x="5557996" y="1674261"/>
              <a:ext cx="48705" cy="19823"/>
            </a:xfrm>
            <a:custGeom>
              <a:avLst/>
              <a:gdLst/>
              <a:ahLst/>
              <a:cxnLst/>
              <a:rect l="l" t="t" r="r" b="b"/>
              <a:pathLst>
                <a:path w="1570" h="639" extrusionOk="0">
                  <a:moveTo>
                    <a:pt x="594" y="0"/>
                  </a:moveTo>
                  <a:cubicBezTo>
                    <a:pt x="466" y="0"/>
                    <a:pt x="355" y="45"/>
                    <a:pt x="284" y="162"/>
                  </a:cubicBezTo>
                  <a:cubicBezTo>
                    <a:pt x="0" y="627"/>
                    <a:pt x="171" y="638"/>
                    <a:pt x="187" y="638"/>
                  </a:cubicBezTo>
                  <a:cubicBezTo>
                    <a:pt x="188" y="638"/>
                    <a:pt x="189" y="638"/>
                    <a:pt x="189" y="638"/>
                  </a:cubicBezTo>
                  <a:lnTo>
                    <a:pt x="1570" y="448"/>
                  </a:lnTo>
                  <a:cubicBezTo>
                    <a:pt x="1570" y="448"/>
                    <a:pt x="999" y="0"/>
                    <a:pt x="594" y="0"/>
                  </a:cubicBezTo>
                  <a:close/>
                </a:path>
              </a:pathLst>
            </a:custGeom>
            <a:solidFill>
              <a:srgbClr val="550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3196;p54">
              <a:extLst>
                <a:ext uri="{FF2B5EF4-FFF2-40B4-BE49-F238E27FC236}">
                  <a16:creationId xmlns:a16="http://schemas.microsoft.com/office/drawing/2014/main" id="{B21B8C1E-ED0E-4D6B-AC50-9F5C72406557}"/>
                </a:ext>
              </a:extLst>
            </p:cNvPr>
            <p:cNvSpPr/>
            <p:nvPr/>
          </p:nvSpPr>
          <p:spPr>
            <a:xfrm>
              <a:off x="5425313" y="1662845"/>
              <a:ext cx="63937" cy="46006"/>
            </a:xfrm>
            <a:custGeom>
              <a:avLst/>
              <a:gdLst/>
              <a:ahLst/>
              <a:cxnLst/>
              <a:rect l="l" t="t" r="r" b="b"/>
              <a:pathLst>
                <a:path w="2061" h="1483" extrusionOk="0">
                  <a:moveTo>
                    <a:pt x="1462" y="1"/>
                  </a:moveTo>
                  <a:cubicBezTo>
                    <a:pt x="813" y="1"/>
                    <a:pt x="1" y="1482"/>
                    <a:pt x="1" y="1482"/>
                  </a:cubicBezTo>
                  <a:lnTo>
                    <a:pt x="1882" y="589"/>
                  </a:lnTo>
                  <a:cubicBezTo>
                    <a:pt x="1882" y="589"/>
                    <a:pt x="2061" y="315"/>
                    <a:pt x="1680" y="65"/>
                  </a:cubicBezTo>
                  <a:cubicBezTo>
                    <a:pt x="1610" y="21"/>
                    <a:pt x="1537" y="1"/>
                    <a:pt x="1462" y="1"/>
                  </a:cubicBezTo>
                  <a:close/>
                </a:path>
              </a:pathLst>
            </a:custGeom>
            <a:solidFill>
              <a:srgbClr val="550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9" name="Google Shape;3197;p54">
              <a:extLst>
                <a:ext uri="{FF2B5EF4-FFF2-40B4-BE49-F238E27FC236}">
                  <a16:creationId xmlns:a16="http://schemas.microsoft.com/office/drawing/2014/main" id="{3B3509EC-48B3-47A3-9315-0BED99E60E43}"/>
                </a:ext>
              </a:extLst>
            </p:cNvPr>
            <p:cNvSpPr/>
            <p:nvPr/>
          </p:nvSpPr>
          <p:spPr>
            <a:xfrm>
              <a:off x="5467814" y="1714839"/>
              <a:ext cx="32139" cy="43773"/>
            </a:xfrm>
            <a:custGeom>
              <a:avLst/>
              <a:gdLst/>
              <a:ahLst/>
              <a:cxnLst/>
              <a:rect l="l" t="t" r="r" b="b"/>
              <a:pathLst>
                <a:path w="1036" h="1411" extrusionOk="0">
                  <a:moveTo>
                    <a:pt x="402" y="0"/>
                  </a:moveTo>
                  <a:cubicBezTo>
                    <a:pt x="379" y="0"/>
                    <a:pt x="356" y="3"/>
                    <a:pt x="333" y="9"/>
                  </a:cubicBezTo>
                  <a:cubicBezTo>
                    <a:pt x="95" y="68"/>
                    <a:pt x="0" y="425"/>
                    <a:pt x="83" y="818"/>
                  </a:cubicBezTo>
                  <a:cubicBezTo>
                    <a:pt x="180" y="1163"/>
                    <a:pt x="404" y="1410"/>
                    <a:pt x="622" y="1410"/>
                  </a:cubicBezTo>
                  <a:cubicBezTo>
                    <a:pt x="645" y="1410"/>
                    <a:pt x="668" y="1407"/>
                    <a:pt x="691" y="1402"/>
                  </a:cubicBezTo>
                  <a:cubicBezTo>
                    <a:pt x="929" y="1342"/>
                    <a:pt x="1036" y="973"/>
                    <a:pt x="941" y="592"/>
                  </a:cubicBezTo>
                  <a:cubicBezTo>
                    <a:pt x="854" y="247"/>
                    <a:pt x="622" y="0"/>
                    <a:pt x="402" y="0"/>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0" name="Google Shape;3198;p54">
              <a:extLst>
                <a:ext uri="{FF2B5EF4-FFF2-40B4-BE49-F238E27FC236}">
                  <a16:creationId xmlns:a16="http://schemas.microsoft.com/office/drawing/2014/main" id="{6096EAFC-0D10-4D1E-AD66-143516081F08}"/>
                </a:ext>
              </a:extLst>
            </p:cNvPr>
            <p:cNvSpPr/>
            <p:nvPr/>
          </p:nvSpPr>
          <p:spPr>
            <a:xfrm>
              <a:off x="5454877" y="1727930"/>
              <a:ext cx="32543" cy="11013"/>
            </a:xfrm>
            <a:custGeom>
              <a:avLst/>
              <a:gdLst/>
              <a:ahLst/>
              <a:cxnLst/>
              <a:rect l="l" t="t" r="r" b="b"/>
              <a:pathLst>
                <a:path w="1049" h="355" extrusionOk="0">
                  <a:moveTo>
                    <a:pt x="475" y="0"/>
                  </a:moveTo>
                  <a:cubicBezTo>
                    <a:pt x="210" y="0"/>
                    <a:pt x="0" y="111"/>
                    <a:pt x="0" y="111"/>
                  </a:cubicBezTo>
                  <a:cubicBezTo>
                    <a:pt x="0" y="111"/>
                    <a:pt x="203" y="301"/>
                    <a:pt x="500" y="349"/>
                  </a:cubicBezTo>
                  <a:cubicBezTo>
                    <a:pt x="532" y="353"/>
                    <a:pt x="564" y="354"/>
                    <a:pt x="594" y="354"/>
                  </a:cubicBezTo>
                  <a:cubicBezTo>
                    <a:pt x="841" y="354"/>
                    <a:pt x="1048" y="242"/>
                    <a:pt x="1048" y="242"/>
                  </a:cubicBezTo>
                  <a:cubicBezTo>
                    <a:pt x="1048" y="242"/>
                    <a:pt x="846" y="51"/>
                    <a:pt x="548" y="3"/>
                  </a:cubicBezTo>
                  <a:cubicBezTo>
                    <a:pt x="523" y="1"/>
                    <a:pt x="499" y="0"/>
                    <a:pt x="47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1" name="Google Shape;3199;p54">
              <a:extLst>
                <a:ext uri="{FF2B5EF4-FFF2-40B4-BE49-F238E27FC236}">
                  <a16:creationId xmlns:a16="http://schemas.microsoft.com/office/drawing/2014/main" id="{69369BF0-5F18-4C86-B114-EF5216254877}"/>
                </a:ext>
              </a:extLst>
            </p:cNvPr>
            <p:cNvSpPr/>
            <p:nvPr/>
          </p:nvSpPr>
          <p:spPr>
            <a:xfrm>
              <a:off x="5580084" y="1701499"/>
              <a:ext cx="27734" cy="35986"/>
            </a:xfrm>
            <a:custGeom>
              <a:avLst/>
              <a:gdLst/>
              <a:ahLst/>
              <a:cxnLst/>
              <a:rect l="l" t="t" r="r" b="b"/>
              <a:pathLst>
                <a:path w="894" h="1160" extrusionOk="0">
                  <a:moveTo>
                    <a:pt x="365" y="0"/>
                  </a:moveTo>
                  <a:cubicBezTo>
                    <a:pt x="342" y="0"/>
                    <a:pt x="320" y="4"/>
                    <a:pt x="298" y="10"/>
                  </a:cubicBezTo>
                  <a:cubicBezTo>
                    <a:pt x="108" y="70"/>
                    <a:pt x="1" y="367"/>
                    <a:pt x="96" y="677"/>
                  </a:cubicBezTo>
                  <a:cubicBezTo>
                    <a:pt x="182" y="957"/>
                    <a:pt x="366" y="1160"/>
                    <a:pt x="542" y="1160"/>
                  </a:cubicBezTo>
                  <a:cubicBezTo>
                    <a:pt x="560" y="1160"/>
                    <a:pt x="578" y="1157"/>
                    <a:pt x="596" y="1153"/>
                  </a:cubicBezTo>
                  <a:cubicBezTo>
                    <a:pt x="798" y="1094"/>
                    <a:pt x="894" y="796"/>
                    <a:pt x="810" y="486"/>
                  </a:cubicBezTo>
                  <a:cubicBezTo>
                    <a:pt x="736" y="210"/>
                    <a:pt x="548" y="0"/>
                    <a:pt x="365" y="0"/>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2" name="Google Shape;3200;p54">
              <a:extLst>
                <a:ext uri="{FF2B5EF4-FFF2-40B4-BE49-F238E27FC236}">
                  <a16:creationId xmlns:a16="http://schemas.microsoft.com/office/drawing/2014/main" id="{6CEBE175-4B4E-43BB-9FA7-C6D2565C4590}"/>
                </a:ext>
              </a:extLst>
            </p:cNvPr>
            <p:cNvSpPr/>
            <p:nvPr/>
          </p:nvSpPr>
          <p:spPr>
            <a:xfrm>
              <a:off x="5591904" y="1705501"/>
              <a:ext cx="20723" cy="15915"/>
            </a:xfrm>
            <a:custGeom>
              <a:avLst/>
              <a:gdLst/>
              <a:ahLst/>
              <a:cxnLst/>
              <a:rect l="l" t="t" r="r" b="b"/>
              <a:pathLst>
                <a:path w="668" h="513" extrusionOk="0">
                  <a:moveTo>
                    <a:pt x="667" y="0"/>
                  </a:moveTo>
                  <a:cubicBezTo>
                    <a:pt x="667" y="0"/>
                    <a:pt x="441" y="12"/>
                    <a:pt x="262" y="167"/>
                  </a:cubicBezTo>
                  <a:cubicBezTo>
                    <a:pt x="72" y="310"/>
                    <a:pt x="1" y="512"/>
                    <a:pt x="1" y="512"/>
                  </a:cubicBezTo>
                  <a:cubicBezTo>
                    <a:pt x="1" y="512"/>
                    <a:pt x="215" y="476"/>
                    <a:pt x="405" y="345"/>
                  </a:cubicBezTo>
                  <a:cubicBezTo>
                    <a:pt x="596" y="191"/>
                    <a:pt x="667" y="0"/>
                    <a:pt x="66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3" name="Google Shape;3201;p54">
              <a:extLst>
                <a:ext uri="{FF2B5EF4-FFF2-40B4-BE49-F238E27FC236}">
                  <a16:creationId xmlns:a16="http://schemas.microsoft.com/office/drawing/2014/main" id="{BFA3C785-EA74-4C4D-BF38-21D0028C83C4}"/>
                </a:ext>
              </a:extLst>
            </p:cNvPr>
            <p:cNvSpPr/>
            <p:nvPr/>
          </p:nvSpPr>
          <p:spPr>
            <a:xfrm>
              <a:off x="5322628" y="1758953"/>
              <a:ext cx="97193" cy="106252"/>
            </a:xfrm>
            <a:custGeom>
              <a:avLst/>
              <a:gdLst/>
              <a:ahLst/>
              <a:cxnLst/>
              <a:rect l="l" t="t" r="r" b="b"/>
              <a:pathLst>
                <a:path w="3133" h="3425" extrusionOk="0">
                  <a:moveTo>
                    <a:pt x="954" y="0"/>
                  </a:moveTo>
                  <a:cubicBezTo>
                    <a:pt x="823" y="0"/>
                    <a:pt x="684" y="47"/>
                    <a:pt x="549" y="170"/>
                  </a:cubicBezTo>
                  <a:cubicBezTo>
                    <a:pt x="1" y="694"/>
                    <a:pt x="441" y="2218"/>
                    <a:pt x="799" y="2611"/>
                  </a:cubicBezTo>
                  <a:cubicBezTo>
                    <a:pt x="882" y="2670"/>
                    <a:pt x="953" y="2754"/>
                    <a:pt x="1061" y="2825"/>
                  </a:cubicBezTo>
                  <a:cubicBezTo>
                    <a:pt x="1427" y="3121"/>
                    <a:pt x="2037" y="3424"/>
                    <a:pt x="2757" y="3424"/>
                  </a:cubicBezTo>
                  <a:cubicBezTo>
                    <a:pt x="2879" y="3424"/>
                    <a:pt x="3005" y="3416"/>
                    <a:pt x="3132" y="3397"/>
                  </a:cubicBezTo>
                  <a:lnTo>
                    <a:pt x="1715" y="468"/>
                  </a:lnTo>
                  <a:cubicBezTo>
                    <a:pt x="1715" y="468"/>
                    <a:pt x="1656" y="396"/>
                    <a:pt x="1561" y="301"/>
                  </a:cubicBezTo>
                  <a:cubicBezTo>
                    <a:pt x="1428" y="169"/>
                    <a:pt x="1204" y="0"/>
                    <a:pt x="954" y="0"/>
                  </a:cubicBezTo>
                  <a:close/>
                </a:path>
              </a:pathLst>
            </a:custGeom>
            <a:solidFill>
              <a:srgbClr val="FFBF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4" name="Google Shape;3202;p54">
              <a:extLst>
                <a:ext uri="{FF2B5EF4-FFF2-40B4-BE49-F238E27FC236}">
                  <a16:creationId xmlns:a16="http://schemas.microsoft.com/office/drawing/2014/main" id="{08FDA8F4-CE73-44A5-872D-5FB87BCEC5E0}"/>
                </a:ext>
              </a:extLst>
            </p:cNvPr>
            <p:cNvSpPr/>
            <p:nvPr/>
          </p:nvSpPr>
          <p:spPr>
            <a:xfrm>
              <a:off x="5327065" y="1762427"/>
              <a:ext cx="92757" cy="102778"/>
            </a:xfrm>
            <a:custGeom>
              <a:avLst/>
              <a:gdLst/>
              <a:ahLst/>
              <a:cxnLst/>
              <a:rect l="l" t="t" r="r" b="b"/>
              <a:pathLst>
                <a:path w="2990" h="3313" extrusionOk="0">
                  <a:moveTo>
                    <a:pt x="957" y="1"/>
                  </a:moveTo>
                  <a:cubicBezTo>
                    <a:pt x="828" y="1"/>
                    <a:pt x="693" y="50"/>
                    <a:pt x="560" y="177"/>
                  </a:cubicBezTo>
                  <a:cubicBezTo>
                    <a:pt x="1" y="701"/>
                    <a:pt x="453" y="2225"/>
                    <a:pt x="810" y="2618"/>
                  </a:cubicBezTo>
                  <a:cubicBezTo>
                    <a:pt x="834" y="2642"/>
                    <a:pt x="870" y="2689"/>
                    <a:pt x="918" y="2713"/>
                  </a:cubicBezTo>
                  <a:cubicBezTo>
                    <a:pt x="1284" y="3009"/>
                    <a:pt x="1894" y="3312"/>
                    <a:pt x="2614" y="3312"/>
                  </a:cubicBezTo>
                  <a:cubicBezTo>
                    <a:pt x="2736" y="3312"/>
                    <a:pt x="2862" y="3304"/>
                    <a:pt x="2989" y="3285"/>
                  </a:cubicBezTo>
                  <a:lnTo>
                    <a:pt x="1572" y="356"/>
                  </a:lnTo>
                  <a:cubicBezTo>
                    <a:pt x="1572" y="356"/>
                    <a:pt x="1513" y="284"/>
                    <a:pt x="1418" y="189"/>
                  </a:cubicBezTo>
                  <a:cubicBezTo>
                    <a:pt x="1288" y="87"/>
                    <a:pt x="1128" y="1"/>
                    <a:pt x="957" y="1"/>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5" name="Google Shape;3203;p54">
              <a:extLst>
                <a:ext uri="{FF2B5EF4-FFF2-40B4-BE49-F238E27FC236}">
                  <a16:creationId xmlns:a16="http://schemas.microsoft.com/office/drawing/2014/main" id="{CDE36C12-D573-41BB-9BFC-D798FB44A2E9}"/>
                </a:ext>
              </a:extLst>
            </p:cNvPr>
            <p:cNvSpPr/>
            <p:nvPr/>
          </p:nvSpPr>
          <p:spPr>
            <a:xfrm>
              <a:off x="5342948" y="1792829"/>
              <a:ext cx="50256" cy="53421"/>
            </a:xfrm>
            <a:custGeom>
              <a:avLst/>
              <a:gdLst/>
              <a:ahLst/>
              <a:cxnLst/>
              <a:rect l="l" t="t" r="r" b="b"/>
              <a:pathLst>
                <a:path w="1620" h="1722" extrusionOk="0">
                  <a:moveTo>
                    <a:pt x="289" y="1"/>
                  </a:moveTo>
                  <a:cubicBezTo>
                    <a:pt x="123" y="1"/>
                    <a:pt x="1" y="97"/>
                    <a:pt x="1" y="352"/>
                  </a:cubicBezTo>
                  <a:cubicBezTo>
                    <a:pt x="1" y="495"/>
                    <a:pt x="48" y="614"/>
                    <a:pt x="120" y="733"/>
                  </a:cubicBezTo>
                  <a:cubicBezTo>
                    <a:pt x="417" y="1209"/>
                    <a:pt x="1025" y="1483"/>
                    <a:pt x="1620" y="1721"/>
                  </a:cubicBezTo>
                  <a:cubicBezTo>
                    <a:pt x="1418" y="1507"/>
                    <a:pt x="1299" y="1233"/>
                    <a:pt x="1251" y="947"/>
                  </a:cubicBezTo>
                  <a:cubicBezTo>
                    <a:pt x="1239" y="852"/>
                    <a:pt x="1239" y="757"/>
                    <a:pt x="1203" y="650"/>
                  </a:cubicBezTo>
                  <a:cubicBezTo>
                    <a:pt x="1147" y="395"/>
                    <a:pt x="627" y="1"/>
                    <a:pt x="289" y="1"/>
                  </a:cubicBezTo>
                  <a:close/>
                </a:path>
              </a:pathLst>
            </a:custGeom>
            <a:solidFill>
              <a:srgbClr val="FF7D6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6" name="Google Shape;3204;p54">
              <a:extLst>
                <a:ext uri="{FF2B5EF4-FFF2-40B4-BE49-F238E27FC236}">
                  <a16:creationId xmlns:a16="http://schemas.microsoft.com/office/drawing/2014/main" id="{E0C49DCB-0677-424F-A21D-C4F5B327E9ED}"/>
                </a:ext>
              </a:extLst>
            </p:cNvPr>
            <p:cNvSpPr/>
            <p:nvPr/>
          </p:nvSpPr>
          <p:spPr>
            <a:xfrm>
              <a:off x="5263903" y="1487010"/>
              <a:ext cx="355735" cy="329676"/>
            </a:xfrm>
            <a:custGeom>
              <a:avLst/>
              <a:gdLst/>
              <a:ahLst/>
              <a:cxnLst/>
              <a:rect l="l" t="t" r="r" b="b"/>
              <a:pathLst>
                <a:path w="11467" h="10627" extrusionOk="0">
                  <a:moveTo>
                    <a:pt x="8095" y="1"/>
                  </a:moveTo>
                  <a:cubicBezTo>
                    <a:pt x="6157" y="1"/>
                    <a:pt x="2584" y="905"/>
                    <a:pt x="1763" y="3888"/>
                  </a:cubicBezTo>
                  <a:cubicBezTo>
                    <a:pt x="1763" y="3888"/>
                    <a:pt x="1" y="4412"/>
                    <a:pt x="108" y="6174"/>
                  </a:cubicBezTo>
                  <a:cubicBezTo>
                    <a:pt x="167" y="7281"/>
                    <a:pt x="596" y="8377"/>
                    <a:pt x="1180" y="9270"/>
                  </a:cubicBezTo>
                  <a:cubicBezTo>
                    <a:pt x="1525" y="9829"/>
                    <a:pt x="1930" y="10282"/>
                    <a:pt x="2323" y="10627"/>
                  </a:cubicBezTo>
                  <a:lnTo>
                    <a:pt x="2323" y="9662"/>
                  </a:lnTo>
                  <a:cubicBezTo>
                    <a:pt x="2323" y="9288"/>
                    <a:pt x="2626" y="9029"/>
                    <a:pt x="2952" y="9029"/>
                  </a:cubicBezTo>
                  <a:cubicBezTo>
                    <a:pt x="3082" y="9029"/>
                    <a:pt x="3216" y="9071"/>
                    <a:pt x="3335" y="9162"/>
                  </a:cubicBezTo>
                  <a:lnTo>
                    <a:pt x="4049" y="9674"/>
                  </a:lnTo>
                  <a:lnTo>
                    <a:pt x="3430" y="7055"/>
                  </a:lnTo>
                  <a:cubicBezTo>
                    <a:pt x="3430" y="7055"/>
                    <a:pt x="4204" y="6269"/>
                    <a:pt x="4382" y="6043"/>
                  </a:cubicBezTo>
                  <a:cubicBezTo>
                    <a:pt x="4382" y="6043"/>
                    <a:pt x="3906" y="4721"/>
                    <a:pt x="4168" y="4543"/>
                  </a:cubicBezTo>
                  <a:cubicBezTo>
                    <a:pt x="4203" y="4517"/>
                    <a:pt x="4295" y="4506"/>
                    <a:pt x="4429" y="4506"/>
                  </a:cubicBezTo>
                  <a:cubicBezTo>
                    <a:pt x="5155" y="4506"/>
                    <a:pt x="7124" y="4821"/>
                    <a:pt x="8091" y="4821"/>
                  </a:cubicBezTo>
                  <a:cubicBezTo>
                    <a:pt x="8279" y="4821"/>
                    <a:pt x="8430" y="4810"/>
                    <a:pt x="8526" y="4781"/>
                  </a:cubicBezTo>
                  <a:cubicBezTo>
                    <a:pt x="9102" y="4602"/>
                    <a:pt x="9926" y="4150"/>
                    <a:pt x="10364" y="4150"/>
                  </a:cubicBezTo>
                  <a:cubicBezTo>
                    <a:pt x="10451" y="4150"/>
                    <a:pt x="10522" y="4168"/>
                    <a:pt x="10574" y="4209"/>
                  </a:cubicBezTo>
                  <a:cubicBezTo>
                    <a:pt x="10883" y="4471"/>
                    <a:pt x="11169" y="5674"/>
                    <a:pt x="11169" y="5674"/>
                  </a:cubicBezTo>
                  <a:lnTo>
                    <a:pt x="11371" y="5936"/>
                  </a:lnTo>
                  <a:cubicBezTo>
                    <a:pt x="11371" y="5936"/>
                    <a:pt x="11467" y="5079"/>
                    <a:pt x="11443" y="4198"/>
                  </a:cubicBezTo>
                  <a:cubicBezTo>
                    <a:pt x="11431" y="3638"/>
                    <a:pt x="11359" y="3055"/>
                    <a:pt x="11181" y="2638"/>
                  </a:cubicBezTo>
                  <a:cubicBezTo>
                    <a:pt x="10705" y="1531"/>
                    <a:pt x="9657" y="1197"/>
                    <a:pt x="9657" y="1197"/>
                  </a:cubicBezTo>
                  <a:lnTo>
                    <a:pt x="9657" y="1197"/>
                  </a:lnTo>
                  <a:cubicBezTo>
                    <a:pt x="9657" y="1197"/>
                    <a:pt x="10716" y="1233"/>
                    <a:pt x="10895" y="1352"/>
                  </a:cubicBezTo>
                  <a:cubicBezTo>
                    <a:pt x="10871" y="1304"/>
                    <a:pt x="10335" y="435"/>
                    <a:pt x="8990" y="90"/>
                  </a:cubicBezTo>
                  <a:cubicBezTo>
                    <a:pt x="8770" y="33"/>
                    <a:pt x="8462" y="1"/>
                    <a:pt x="8095" y="1"/>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3205;p54">
              <a:extLst>
                <a:ext uri="{FF2B5EF4-FFF2-40B4-BE49-F238E27FC236}">
                  <a16:creationId xmlns:a16="http://schemas.microsoft.com/office/drawing/2014/main" id="{910538EC-35DE-493F-A507-81D11F3B0928}"/>
                </a:ext>
              </a:extLst>
            </p:cNvPr>
            <p:cNvSpPr/>
            <p:nvPr/>
          </p:nvSpPr>
          <p:spPr>
            <a:xfrm>
              <a:off x="5361438" y="1935967"/>
              <a:ext cx="246008" cy="150366"/>
            </a:xfrm>
            <a:custGeom>
              <a:avLst/>
              <a:gdLst/>
              <a:ahLst/>
              <a:cxnLst/>
              <a:rect l="l" t="t" r="r" b="b"/>
              <a:pathLst>
                <a:path w="7930" h="4847" extrusionOk="0">
                  <a:moveTo>
                    <a:pt x="6048" y="1"/>
                  </a:moveTo>
                  <a:cubicBezTo>
                    <a:pt x="6048" y="1"/>
                    <a:pt x="4215" y="2025"/>
                    <a:pt x="2715" y="2144"/>
                  </a:cubicBezTo>
                  <a:lnTo>
                    <a:pt x="2143" y="84"/>
                  </a:lnTo>
                  <a:cubicBezTo>
                    <a:pt x="2143" y="84"/>
                    <a:pt x="179" y="1429"/>
                    <a:pt x="95" y="1917"/>
                  </a:cubicBezTo>
                  <a:cubicBezTo>
                    <a:pt x="0" y="2406"/>
                    <a:pt x="524" y="4346"/>
                    <a:pt x="524" y="4346"/>
                  </a:cubicBezTo>
                  <a:lnTo>
                    <a:pt x="2953" y="3203"/>
                  </a:lnTo>
                  <a:lnTo>
                    <a:pt x="4572" y="4846"/>
                  </a:lnTo>
                  <a:cubicBezTo>
                    <a:pt x="4572" y="4846"/>
                    <a:pt x="7930" y="1917"/>
                    <a:pt x="7691" y="1203"/>
                  </a:cubicBezTo>
                  <a:cubicBezTo>
                    <a:pt x="7453" y="489"/>
                    <a:pt x="6048" y="1"/>
                    <a:pt x="6048" y="1"/>
                  </a:cubicBezTo>
                  <a:close/>
                </a:path>
              </a:pathLst>
            </a:custGeom>
            <a:solidFill>
              <a:srgbClr val="432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8" name="Google Shape;3206;p54">
              <a:extLst>
                <a:ext uri="{FF2B5EF4-FFF2-40B4-BE49-F238E27FC236}">
                  <a16:creationId xmlns:a16="http://schemas.microsoft.com/office/drawing/2014/main" id="{34E6EA4E-C761-4CCD-86BE-E992C414ECE6}"/>
                </a:ext>
              </a:extLst>
            </p:cNvPr>
            <p:cNvSpPr/>
            <p:nvPr/>
          </p:nvSpPr>
          <p:spPr>
            <a:xfrm>
              <a:off x="5191155" y="2260276"/>
              <a:ext cx="487581" cy="340069"/>
            </a:xfrm>
            <a:custGeom>
              <a:avLst/>
              <a:gdLst/>
              <a:ahLst/>
              <a:cxnLst/>
              <a:rect l="l" t="t" r="r" b="b"/>
              <a:pathLst>
                <a:path w="15717" h="10962" extrusionOk="0">
                  <a:moveTo>
                    <a:pt x="584" y="0"/>
                  </a:moveTo>
                  <a:lnTo>
                    <a:pt x="0" y="2191"/>
                  </a:lnTo>
                  <a:cubicBezTo>
                    <a:pt x="0" y="2191"/>
                    <a:pt x="7968" y="10962"/>
                    <a:pt x="11715" y="10962"/>
                  </a:cubicBezTo>
                  <a:cubicBezTo>
                    <a:pt x="11865" y="10962"/>
                    <a:pt x="12009" y="10948"/>
                    <a:pt x="12145" y="10918"/>
                  </a:cubicBezTo>
                  <a:cubicBezTo>
                    <a:pt x="13752" y="10573"/>
                    <a:pt x="15717" y="5429"/>
                    <a:pt x="15717" y="5429"/>
                  </a:cubicBezTo>
                  <a:lnTo>
                    <a:pt x="11204" y="3060"/>
                  </a:lnTo>
                  <a:lnTo>
                    <a:pt x="10240" y="4822"/>
                  </a:lnTo>
                  <a:lnTo>
                    <a:pt x="584" y="0"/>
                  </a:ln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9" name="Google Shape;3207;p54">
              <a:extLst>
                <a:ext uri="{FF2B5EF4-FFF2-40B4-BE49-F238E27FC236}">
                  <a16:creationId xmlns:a16="http://schemas.microsoft.com/office/drawing/2014/main" id="{70758043-9070-4F6E-846F-3D34CE102763}"/>
                </a:ext>
              </a:extLst>
            </p:cNvPr>
            <p:cNvSpPr/>
            <p:nvPr/>
          </p:nvSpPr>
          <p:spPr>
            <a:xfrm>
              <a:off x="5498464" y="2002821"/>
              <a:ext cx="315468" cy="489070"/>
            </a:xfrm>
            <a:custGeom>
              <a:avLst/>
              <a:gdLst/>
              <a:ahLst/>
              <a:cxnLst/>
              <a:rect l="l" t="t" r="r" b="b"/>
              <a:pathLst>
                <a:path w="10169" h="15765" extrusionOk="0">
                  <a:moveTo>
                    <a:pt x="6203" y="1"/>
                  </a:moveTo>
                  <a:cubicBezTo>
                    <a:pt x="6203" y="1"/>
                    <a:pt x="5275" y="251"/>
                    <a:pt x="4715" y="1322"/>
                  </a:cubicBezTo>
                  <a:cubicBezTo>
                    <a:pt x="4167" y="2394"/>
                    <a:pt x="0" y="11597"/>
                    <a:pt x="0" y="11597"/>
                  </a:cubicBezTo>
                  <a:lnTo>
                    <a:pt x="7204" y="15764"/>
                  </a:lnTo>
                  <a:cubicBezTo>
                    <a:pt x="7204" y="15764"/>
                    <a:pt x="10168" y="6370"/>
                    <a:pt x="10061" y="4942"/>
                  </a:cubicBezTo>
                  <a:cubicBezTo>
                    <a:pt x="9966" y="3513"/>
                    <a:pt x="8882" y="1346"/>
                    <a:pt x="8382" y="929"/>
                  </a:cubicBezTo>
                  <a:cubicBezTo>
                    <a:pt x="7894" y="489"/>
                    <a:pt x="6203" y="1"/>
                    <a:pt x="6203" y="1"/>
                  </a:cubicBezTo>
                  <a:close/>
                </a:path>
              </a:pathLst>
            </a:custGeom>
            <a:solidFill>
              <a:srgbClr val="43236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0" name="Google Shape;3208;p54">
              <a:extLst>
                <a:ext uri="{FF2B5EF4-FFF2-40B4-BE49-F238E27FC236}">
                  <a16:creationId xmlns:a16="http://schemas.microsoft.com/office/drawing/2014/main" id="{F1C660E1-D9FA-469C-A89B-C538C30CC28D}"/>
                </a:ext>
              </a:extLst>
            </p:cNvPr>
            <p:cNvSpPr/>
            <p:nvPr/>
          </p:nvSpPr>
          <p:spPr>
            <a:xfrm>
              <a:off x="5030831" y="2108670"/>
              <a:ext cx="195442" cy="226092"/>
            </a:xfrm>
            <a:custGeom>
              <a:avLst/>
              <a:gdLst/>
              <a:ahLst/>
              <a:cxnLst/>
              <a:rect l="l" t="t" r="r" b="b"/>
              <a:pathLst>
                <a:path w="6300" h="7288" extrusionOk="0">
                  <a:moveTo>
                    <a:pt x="1488" y="0"/>
                  </a:moveTo>
                  <a:cubicBezTo>
                    <a:pt x="1364" y="0"/>
                    <a:pt x="1273" y="31"/>
                    <a:pt x="1227" y="101"/>
                  </a:cubicBezTo>
                  <a:cubicBezTo>
                    <a:pt x="953" y="494"/>
                    <a:pt x="3835" y="2006"/>
                    <a:pt x="3835" y="2006"/>
                  </a:cubicBezTo>
                  <a:lnTo>
                    <a:pt x="3740" y="2899"/>
                  </a:lnTo>
                  <a:lnTo>
                    <a:pt x="2466" y="2375"/>
                  </a:lnTo>
                  <a:lnTo>
                    <a:pt x="489" y="2601"/>
                  </a:lnTo>
                  <a:cubicBezTo>
                    <a:pt x="489" y="2601"/>
                    <a:pt x="370" y="2970"/>
                    <a:pt x="251" y="3423"/>
                  </a:cubicBezTo>
                  <a:cubicBezTo>
                    <a:pt x="239" y="3470"/>
                    <a:pt x="227" y="3506"/>
                    <a:pt x="227" y="3554"/>
                  </a:cubicBezTo>
                  <a:lnTo>
                    <a:pt x="227" y="3566"/>
                  </a:lnTo>
                  <a:cubicBezTo>
                    <a:pt x="227" y="3589"/>
                    <a:pt x="227" y="3601"/>
                    <a:pt x="215" y="3613"/>
                  </a:cubicBezTo>
                  <a:cubicBezTo>
                    <a:pt x="191" y="3661"/>
                    <a:pt x="180" y="3720"/>
                    <a:pt x="168" y="3780"/>
                  </a:cubicBezTo>
                  <a:cubicBezTo>
                    <a:pt x="108" y="4006"/>
                    <a:pt x="60" y="4244"/>
                    <a:pt x="37" y="4447"/>
                  </a:cubicBezTo>
                  <a:cubicBezTo>
                    <a:pt x="37" y="4482"/>
                    <a:pt x="37" y="4506"/>
                    <a:pt x="13" y="4518"/>
                  </a:cubicBezTo>
                  <a:cubicBezTo>
                    <a:pt x="1" y="4661"/>
                    <a:pt x="1" y="4780"/>
                    <a:pt x="1" y="4875"/>
                  </a:cubicBezTo>
                  <a:cubicBezTo>
                    <a:pt x="1" y="4982"/>
                    <a:pt x="13" y="5078"/>
                    <a:pt x="60" y="5149"/>
                  </a:cubicBezTo>
                  <a:lnTo>
                    <a:pt x="1608" y="5316"/>
                  </a:lnTo>
                  <a:cubicBezTo>
                    <a:pt x="1608" y="5316"/>
                    <a:pt x="2775" y="7114"/>
                    <a:pt x="3049" y="7257"/>
                  </a:cubicBezTo>
                  <a:cubicBezTo>
                    <a:pt x="3092" y="7278"/>
                    <a:pt x="3194" y="7287"/>
                    <a:pt x="3336" y="7287"/>
                  </a:cubicBezTo>
                  <a:cubicBezTo>
                    <a:pt x="3587" y="7287"/>
                    <a:pt x="3963" y="7259"/>
                    <a:pt x="4359" y="7221"/>
                  </a:cubicBezTo>
                  <a:cubicBezTo>
                    <a:pt x="4585" y="7185"/>
                    <a:pt x="4823" y="7161"/>
                    <a:pt x="5049" y="7126"/>
                  </a:cubicBezTo>
                  <a:lnTo>
                    <a:pt x="5061" y="7126"/>
                  </a:lnTo>
                  <a:cubicBezTo>
                    <a:pt x="5133" y="7114"/>
                    <a:pt x="5228" y="7114"/>
                    <a:pt x="5299" y="7102"/>
                  </a:cubicBezTo>
                  <a:lnTo>
                    <a:pt x="5430" y="6459"/>
                  </a:lnTo>
                  <a:lnTo>
                    <a:pt x="5466" y="6292"/>
                  </a:lnTo>
                  <a:lnTo>
                    <a:pt x="5478" y="6221"/>
                  </a:lnTo>
                  <a:lnTo>
                    <a:pt x="5490" y="6149"/>
                  </a:lnTo>
                  <a:lnTo>
                    <a:pt x="6299" y="5173"/>
                  </a:lnTo>
                  <a:cubicBezTo>
                    <a:pt x="6287" y="5137"/>
                    <a:pt x="5906" y="3923"/>
                    <a:pt x="5883" y="3863"/>
                  </a:cubicBezTo>
                  <a:cubicBezTo>
                    <a:pt x="5811" y="3685"/>
                    <a:pt x="5728" y="3494"/>
                    <a:pt x="5633" y="3268"/>
                  </a:cubicBezTo>
                  <a:cubicBezTo>
                    <a:pt x="5573" y="3137"/>
                    <a:pt x="5490" y="2994"/>
                    <a:pt x="5418" y="2839"/>
                  </a:cubicBezTo>
                  <a:cubicBezTo>
                    <a:pt x="5156" y="2304"/>
                    <a:pt x="4835" y="1756"/>
                    <a:pt x="4502" y="1387"/>
                  </a:cubicBezTo>
                  <a:cubicBezTo>
                    <a:pt x="4347" y="1220"/>
                    <a:pt x="4204" y="1101"/>
                    <a:pt x="4061" y="1030"/>
                  </a:cubicBezTo>
                  <a:cubicBezTo>
                    <a:pt x="3235" y="602"/>
                    <a:pt x="2037" y="0"/>
                    <a:pt x="1488" y="0"/>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1" name="Google Shape;3209;p54">
              <a:extLst>
                <a:ext uri="{FF2B5EF4-FFF2-40B4-BE49-F238E27FC236}">
                  <a16:creationId xmlns:a16="http://schemas.microsoft.com/office/drawing/2014/main" id="{BFBAD23C-5D81-4E27-86AC-3F7062866A70}"/>
                </a:ext>
              </a:extLst>
            </p:cNvPr>
            <p:cNvSpPr/>
            <p:nvPr/>
          </p:nvSpPr>
          <p:spPr>
            <a:xfrm>
              <a:off x="5036756" y="2209679"/>
              <a:ext cx="67257" cy="15915"/>
            </a:xfrm>
            <a:custGeom>
              <a:avLst/>
              <a:gdLst/>
              <a:ahLst/>
              <a:cxnLst/>
              <a:rect l="l" t="t" r="r" b="b"/>
              <a:pathLst>
                <a:path w="2168" h="513" extrusionOk="0">
                  <a:moveTo>
                    <a:pt x="882" y="0"/>
                  </a:moveTo>
                  <a:cubicBezTo>
                    <a:pt x="548" y="12"/>
                    <a:pt x="250" y="95"/>
                    <a:pt x="48" y="167"/>
                  </a:cubicBezTo>
                  <a:lnTo>
                    <a:pt x="0" y="345"/>
                  </a:lnTo>
                  <a:lnTo>
                    <a:pt x="929" y="345"/>
                  </a:lnTo>
                  <a:cubicBezTo>
                    <a:pt x="1274" y="345"/>
                    <a:pt x="1572" y="369"/>
                    <a:pt x="1786" y="417"/>
                  </a:cubicBezTo>
                  <a:cubicBezTo>
                    <a:pt x="1846" y="429"/>
                    <a:pt x="1894" y="453"/>
                    <a:pt x="1941" y="453"/>
                  </a:cubicBezTo>
                  <a:cubicBezTo>
                    <a:pt x="1989" y="464"/>
                    <a:pt x="2025" y="476"/>
                    <a:pt x="2060" y="476"/>
                  </a:cubicBezTo>
                  <a:cubicBezTo>
                    <a:pt x="2120" y="488"/>
                    <a:pt x="2167" y="512"/>
                    <a:pt x="2167" y="512"/>
                  </a:cubicBezTo>
                  <a:cubicBezTo>
                    <a:pt x="2167" y="512"/>
                    <a:pt x="2132" y="476"/>
                    <a:pt x="2072" y="429"/>
                  </a:cubicBezTo>
                  <a:cubicBezTo>
                    <a:pt x="2048" y="405"/>
                    <a:pt x="2013" y="393"/>
                    <a:pt x="1965" y="345"/>
                  </a:cubicBezTo>
                  <a:cubicBezTo>
                    <a:pt x="1929" y="310"/>
                    <a:pt x="1882" y="286"/>
                    <a:pt x="1822" y="250"/>
                  </a:cubicBezTo>
                  <a:cubicBezTo>
                    <a:pt x="1596" y="119"/>
                    <a:pt x="1251" y="12"/>
                    <a:pt x="882" y="0"/>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2" name="Google Shape;3210;p54">
              <a:extLst>
                <a:ext uri="{FF2B5EF4-FFF2-40B4-BE49-F238E27FC236}">
                  <a16:creationId xmlns:a16="http://schemas.microsoft.com/office/drawing/2014/main" id="{693B6472-0EB6-4B2A-8855-9E425FB0E86F}"/>
                </a:ext>
              </a:extLst>
            </p:cNvPr>
            <p:cNvSpPr/>
            <p:nvPr/>
          </p:nvSpPr>
          <p:spPr>
            <a:xfrm>
              <a:off x="5030831" y="2237723"/>
              <a:ext cx="73554" cy="15915"/>
            </a:xfrm>
            <a:custGeom>
              <a:avLst/>
              <a:gdLst/>
              <a:ahLst/>
              <a:cxnLst/>
              <a:rect l="l" t="t" r="r" b="b"/>
              <a:pathLst>
                <a:path w="2371" h="513" extrusionOk="0">
                  <a:moveTo>
                    <a:pt x="1084" y="1"/>
                  </a:moveTo>
                  <a:cubicBezTo>
                    <a:pt x="715" y="1"/>
                    <a:pt x="406" y="72"/>
                    <a:pt x="180" y="168"/>
                  </a:cubicBezTo>
                  <a:cubicBezTo>
                    <a:pt x="132" y="215"/>
                    <a:pt x="72" y="239"/>
                    <a:pt x="13" y="275"/>
                  </a:cubicBezTo>
                  <a:cubicBezTo>
                    <a:pt x="13" y="299"/>
                    <a:pt x="13" y="322"/>
                    <a:pt x="1" y="346"/>
                  </a:cubicBezTo>
                  <a:lnTo>
                    <a:pt x="1132" y="346"/>
                  </a:lnTo>
                  <a:cubicBezTo>
                    <a:pt x="1477" y="346"/>
                    <a:pt x="1775" y="382"/>
                    <a:pt x="2001" y="418"/>
                  </a:cubicBezTo>
                  <a:cubicBezTo>
                    <a:pt x="2061" y="441"/>
                    <a:pt x="2096" y="453"/>
                    <a:pt x="2144" y="453"/>
                  </a:cubicBezTo>
                  <a:cubicBezTo>
                    <a:pt x="2192" y="465"/>
                    <a:pt x="2239" y="477"/>
                    <a:pt x="2263" y="477"/>
                  </a:cubicBezTo>
                  <a:cubicBezTo>
                    <a:pt x="2323" y="501"/>
                    <a:pt x="2370" y="513"/>
                    <a:pt x="2370" y="513"/>
                  </a:cubicBezTo>
                  <a:cubicBezTo>
                    <a:pt x="2370" y="513"/>
                    <a:pt x="2335" y="477"/>
                    <a:pt x="2275" y="430"/>
                  </a:cubicBezTo>
                  <a:cubicBezTo>
                    <a:pt x="2251" y="406"/>
                    <a:pt x="2216" y="394"/>
                    <a:pt x="2180" y="346"/>
                  </a:cubicBezTo>
                  <a:cubicBezTo>
                    <a:pt x="2132" y="311"/>
                    <a:pt x="2085" y="287"/>
                    <a:pt x="2025" y="251"/>
                  </a:cubicBezTo>
                  <a:cubicBezTo>
                    <a:pt x="1799" y="120"/>
                    <a:pt x="1465" y="13"/>
                    <a:pt x="1084" y="1"/>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3" name="Google Shape;3211;p54">
              <a:extLst>
                <a:ext uri="{FF2B5EF4-FFF2-40B4-BE49-F238E27FC236}">
                  <a16:creationId xmlns:a16="http://schemas.microsoft.com/office/drawing/2014/main" id="{9BDC7CAA-8164-4723-A550-43F59335BB08}"/>
                </a:ext>
              </a:extLst>
            </p:cNvPr>
            <p:cNvSpPr/>
            <p:nvPr/>
          </p:nvSpPr>
          <p:spPr>
            <a:xfrm>
              <a:off x="4897868" y="2201023"/>
              <a:ext cx="86832" cy="130946"/>
            </a:xfrm>
            <a:custGeom>
              <a:avLst/>
              <a:gdLst/>
              <a:ahLst/>
              <a:cxnLst/>
              <a:rect l="l" t="t" r="r" b="b"/>
              <a:pathLst>
                <a:path w="2799" h="4221" extrusionOk="0">
                  <a:moveTo>
                    <a:pt x="1970" y="1"/>
                  </a:moveTo>
                  <a:cubicBezTo>
                    <a:pt x="1311" y="1"/>
                    <a:pt x="667" y="148"/>
                    <a:pt x="667" y="148"/>
                  </a:cubicBezTo>
                  <a:cubicBezTo>
                    <a:pt x="513" y="410"/>
                    <a:pt x="382" y="732"/>
                    <a:pt x="298" y="1053"/>
                  </a:cubicBezTo>
                  <a:cubicBezTo>
                    <a:pt x="1" y="2291"/>
                    <a:pt x="239" y="3720"/>
                    <a:pt x="239" y="3720"/>
                  </a:cubicBezTo>
                  <a:cubicBezTo>
                    <a:pt x="937" y="4200"/>
                    <a:pt x="1936" y="4220"/>
                    <a:pt x="2098" y="4220"/>
                  </a:cubicBezTo>
                  <a:cubicBezTo>
                    <a:pt x="2112" y="4220"/>
                    <a:pt x="2120" y="4220"/>
                    <a:pt x="2120" y="4220"/>
                  </a:cubicBezTo>
                  <a:cubicBezTo>
                    <a:pt x="2239" y="4065"/>
                    <a:pt x="2334" y="3863"/>
                    <a:pt x="2418" y="3649"/>
                  </a:cubicBezTo>
                  <a:cubicBezTo>
                    <a:pt x="2441" y="3553"/>
                    <a:pt x="2489" y="3446"/>
                    <a:pt x="2501" y="3363"/>
                  </a:cubicBezTo>
                  <a:cubicBezTo>
                    <a:pt x="2561" y="3137"/>
                    <a:pt x="2620" y="2898"/>
                    <a:pt x="2644" y="2660"/>
                  </a:cubicBezTo>
                  <a:cubicBezTo>
                    <a:pt x="2668" y="2553"/>
                    <a:pt x="2680" y="2458"/>
                    <a:pt x="2692" y="2339"/>
                  </a:cubicBezTo>
                  <a:cubicBezTo>
                    <a:pt x="2727" y="2053"/>
                    <a:pt x="2751" y="1767"/>
                    <a:pt x="2763" y="1505"/>
                  </a:cubicBezTo>
                  <a:cubicBezTo>
                    <a:pt x="2763" y="1386"/>
                    <a:pt x="2787" y="1279"/>
                    <a:pt x="2787" y="1172"/>
                  </a:cubicBezTo>
                  <a:cubicBezTo>
                    <a:pt x="2799" y="886"/>
                    <a:pt x="2787" y="636"/>
                    <a:pt x="2787" y="446"/>
                  </a:cubicBezTo>
                  <a:cubicBezTo>
                    <a:pt x="2787" y="220"/>
                    <a:pt x="2763" y="101"/>
                    <a:pt x="2763" y="101"/>
                  </a:cubicBezTo>
                  <a:cubicBezTo>
                    <a:pt x="2527" y="27"/>
                    <a:pt x="2247" y="1"/>
                    <a:pt x="1970" y="1"/>
                  </a:cubicBezTo>
                  <a:close/>
                </a:path>
              </a:pathLst>
            </a:custGeom>
            <a:solidFill>
              <a:srgbClr val="FFA07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4" name="Google Shape;3212;p54">
              <a:extLst>
                <a:ext uri="{FF2B5EF4-FFF2-40B4-BE49-F238E27FC236}">
                  <a16:creationId xmlns:a16="http://schemas.microsoft.com/office/drawing/2014/main" id="{578F00A0-DFE1-4F6C-8851-3E32A52C3D0D}"/>
                </a:ext>
              </a:extLst>
            </p:cNvPr>
            <p:cNvSpPr/>
            <p:nvPr/>
          </p:nvSpPr>
          <p:spPr>
            <a:xfrm>
              <a:off x="4942944" y="2232977"/>
              <a:ext cx="41384" cy="14767"/>
            </a:xfrm>
            <a:custGeom>
              <a:avLst/>
              <a:gdLst/>
              <a:ahLst/>
              <a:cxnLst/>
              <a:rect l="l" t="t" r="r" b="b"/>
              <a:pathLst>
                <a:path w="1334" h="476" extrusionOk="0">
                  <a:moveTo>
                    <a:pt x="712" y="1"/>
                  </a:moveTo>
                  <a:cubicBezTo>
                    <a:pt x="544" y="1"/>
                    <a:pt x="393" y="27"/>
                    <a:pt x="274" y="59"/>
                  </a:cubicBezTo>
                  <a:cubicBezTo>
                    <a:pt x="107" y="94"/>
                    <a:pt x="0" y="154"/>
                    <a:pt x="0" y="154"/>
                  </a:cubicBezTo>
                  <a:cubicBezTo>
                    <a:pt x="0" y="154"/>
                    <a:pt x="107" y="202"/>
                    <a:pt x="274" y="249"/>
                  </a:cubicBezTo>
                  <a:cubicBezTo>
                    <a:pt x="441" y="309"/>
                    <a:pt x="655" y="368"/>
                    <a:pt x="893" y="416"/>
                  </a:cubicBezTo>
                  <a:cubicBezTo>
                    <a:pt x="1048" y="440"/>
                    <a:pt x="1179" y="452"/>
                    <a:pt x="1310" y="475"/>
                  </a:cubicBezTo>
                  <a:cubicBezTo>
                    <a:pt x="1310" y="356"/>
                    <a:pt x="1334" y="249"/>
                    <a:pt x="1334" y="142"/>
                  </a:cubicBezTo>
                  <a:cubicBezTo>
                    <a:pt x="1227" y="94"/>
                    <a:pt x="1108" y="59"/>
                    <a:pt x="977" y="23"/>
                  </a:cubicBezTo>
                  <a:cubicBezTo>
                    <a:pt x="885" y="7"/>
                    <a:pt x="797" y="1"/>
                    <a:pt x="712" y="1"/>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5" name="Google Shape;3213;p54">
              <a:extLst>
                <a:ext uri="{FF2B5EF4-FFF2-40B4-BE49-F238E27FC236}">
                  <a16:creationId xmlns:a16="http://schemas.microsoft.com/office/drawing/2014/main" id="{F930E9DA-9869-4EDF-BD13-1C5B3E0948A8}"/>
                </a:ext>
              </a:extLst>
            </p:cNvPr>
            <p:cNvSpPr/>
            <p:nvPr/>
          </p:nvSpPr>
          <p:spPr>
            <a:xfrm>
              <a:off x="4942199" y="2268497"/>
              <a:ext cx="39926" cy="14705"/>
            </a:xfrm>
            <a:custGeom>
              <a:avLst/>
              <a:gdLst/>
              <a:ahLst/>
              <a:cxnLst/>
              <a:rect l="l" t="t" r="r" b="b"/>
              <a:pathLst>
                <a:path w="1287" h="474" extrusionOk="0">
                  <a:moveTo>
                    <a:pt x="631" y="0"/>
                  </a:moveTo>
                  <a:cubicBezTo>
                    <a:pt x="490" y="0"/>
                    <a:pt x="363" y="16"/>
                    <a:pt x="262" y="45"/>
                  </a:cubicBezTo>
                  <a:cubicBezTo>
                    <a:pt x="96" y="81"/>
                    <a:pt x="0" y="128"/>
                    <a:pt x="0" y="128"/>
                  </a:cubicBezTo>
                  <a:cubicBezTo>
                    <a:pt x="0" y="128"/>
                    <a:pt x="108" y="176"/>
                    <a:pt x="250" y="235"/>
                  </a:cubicBezTo>
                  <a:cubicBezTo>
                    <a:pt x="405" y="295"/>
                    <a:pt x="608" y="366"/>
                    <a:pt x="846" y="414"/>
                  </a:cubicBezTo>
                  <a:cubicBezTo>
                    <a:pt x="989" y="438"/>
                    <a:pt x="1120" y="462"/>
                    <a:pt x="1239" y="473"/>
                  </a:cubicBezTo>
                  <a:cubicBezTo>
                    <a:pt x="1251" y="366"/>
                    <a:pt x="1263" y="259"/>
                    <a:pt x="1286" y="140"/>
                  </a:cubicBezTo>
                  <a:cubicBezTo>
                    <a:pt x="1179" y="104"/>
                    <a:pt x="1060" y="57"/>
                    <a:pt x="917" y="21"/>
                  </a:cubicBezTo>
                  <a:cubicBezTo>
                    <a:pt x="819" y="7"/>
                    <a:pt x="722" y="0"/>
                    <a:pt x="631" y="0"/>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6" name="Google Shape;3214;p54">
              <a:extLst>
                <a:ext uri="{FF2B5EF4-FFF2-40B4-BE49-F238E27FC236}">
                  <a16:creationId xmlns:a16="http://schemas.microsoft.com/office/drawing/2014/main" id="{8C3B1F23-AF5B-447D-BA3F-FB49E9CA1B77}"/>
                </a:ext>
              </a:extLst>
            </p:cNvPr>
            <p:cNvSpPr/>
            <p:nvPr/>
          </p:nvSpPr>
          <p:spPr>
            <a:xfrm>
              <a:off x="4931497" y="2299830"/>
              <a:ext cx="44331" cy="14394"/>
            </a:xfrm>
            <a:custGeom>
              <a:avLst/>
              <a:gdLst/>
              <a:ahLst/>
              <a:cxnLst/>
              <a:rect l="l" t="t" r="r" b="b"/>
              <a:pathLst>
                <a:path w="1429" h="464" extrusionOk="0">
                  <a:moveTo>
                    <a:pt x="642" y="0"/>
                  </a:moveTo>
                  <a:cubicBezTo>
                    <a:pt x="512" y="0"/>
                    <a:pt x="396" y="10"/>
                    <a:pt x="298" y="23"/>
                  </a:cubicBezTo>
                  <a:cubicBezTo>
                    <a:pt x="107" y="59"/>
                    <a:pt x="0" y="106"/>
                    <a:pt x="0" y="106"/>
                  </a:cubicBezTo>
                  <a:cubicBezTo>
                    <a:pt x="0" y="106"/>
                    <a:pt x="107" y="166"/>
                    <a:pt x="274" y="225"/>
                  </a:cubicBezTo>
                  <a:cubicBezTo>
                    <a:pt x="429" y="285"/>
                    <a:pt x="655" y="356"/>
                    <a:pt x="905" y="416"/>
                  </a:cubicBezTo>
                  <a:cubicBezTo>
                    <a:pt x="1060" y="440"/>
                    <a:pt x="1203" y="464"/>
                    <a:pt x="1346" y="464"/>
                  </a:cubicBezTo>
                  <a:cubicBezTo>
                    <a:pt x="1369" y="368"/>
                    <a:pt x="1417" y="261"/>
                    <a:pt x="1429" y="178"/>
                  </a:cubicBezTo>
                  <a:cubicBezTo>
                    <a:pt x="1298" y="118"/>
                    <a:pt x="1143" y="59"/>
                    <a:pt x="988" y="23"/>
                  </a:cubicBezTo>
                  <a:cubicBezTo>
                    <a:pt x="865" y="7"/>
                    <a:pt x="748" y="0"/>
                    <a:pt x="642" y="0"/>
                  </a:cubicBezTo>
                  <a:close/>
                </a:path>
              </a:pathLst>
            </a:custGeom>
            <a:solidFill>
              <a:srgbClr val="CF4A5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7" name="Google Shape;3215;p54">
              <a:extLst>
                <a:ext uri="{FF2B5EF4-FFF2-40B4-BE49-F238E27FC236}">
                  <a16:creationId xmlns:a16="http://schemas.microsoft.com/office/drawing/2014/main" id="{726A86CA-8603-4983-8E86-E8109AD55B48}"/>
                </a:ext>
              </a:extLst>
            </p:cNvPr>
            <p:cNvSpPr/>
            <p:nvPr/>
          </p:nvSpPr>
          <p:spPr>
            <a:xfrm>
              <a:off x="4908230" y="2201023"/>
              <a:ext cx="76470" cy="31953"/>
            </a:xfrm>
            <a:custGeom>
              <a:avLst/>
              <a:gdLst/>
              <a:ahLst/>
              <a:cxnLst/>
              <a:rect l="l" t="t" r="r" b="b"/>
              <a:pathLst>
                <a:path w="2465" h="1030" extrusionOk="0">
                  <a:moveTo>
                    <a:pt x="1655" y="1"/>
                  </a:moveTo>
                  <a:cubicBezTo>
                    <a:pt x="995" y="1"/>
                    <a:pt x="357" y="148"/>
                    <a:pt x="357" y="148"/>
                  </a:cubicBezTo>
                  <a:cubicBezTo>
                    <a:pt x="191" y="398"/>
                    <a:pt x="72" y="708"/>
                    <a:pt x="0" y="1029"/>
                  </a:cubicBezTo>
                  <a:cubicBezTo>
                    <a:pt x="202" y="827"/>
                    <a:pt x="429" y="672"/>
                    <a:pt x="691" y="577"/>
                  </a:cubicBezTo>
                  <a:cubicBezTo>
                    <a:pt x="929" y="493"/>
                    <a:pt x="1191" y="458"/>
                    <a:pt x="1441" y="446"/>
                  </a:cubicBezTo>
                  <a:cubicBezTo>
                    <a:pt x="1655" y="420"/>
                    <a:pt x="1870" y="400"/>
                    <a:pt x="2084" y="400"/>
                  </a:cubicBezTo>
                  <a:cubicBezTo>
                    <a:pt x="2167" y="400"/>
                    <a:pt x="2251" y="403"/>
                    <a:pt x="2334" y="410"/>
                  </a:cubicBezTo>
                  <a:cubicBezTo>
                    <a:pt x="2381" y="410"/>
                    <a:pt x="2417" y="434"/>
                    <a:pt x="2465" y="446"/>
                  </a:cubicBezTo>
                  <a:cubicBezTo>
                    <a:pt x="2465" y="220"/>
                    <a:pt x="2453" y="101"/>
                    <a:pt x="2453" y="101"/>
                  </a:cubicBezTo>
                  <a:cubicBezTo>
                    <a:pt x="2213" y="27"/>
                    <a:pt x="1932" y="1"/>
                    <a:pt x="1655" y="1"/>
                  </a:cubicBezTo>
                  <a:close/>
                </a:path>
              </a:pathLst>
            </a:custGeom>
            <a:solidFill>
              <a:srgbClr val="FFBF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8" name="Google Shape;3216;p54">
              <a:extLst>
                <a:ext uri="{FF2B5EF4-FFF2-40B4-BE49-F238E27FC236}">
                  <a16:creationId xmlns:a16="http://schemas.microsoft.com/office/drawing/2014/main" id="{20934D97-961F-4906-A3FA-83E6422B78DD}"/>
                </a:ext>
              </a:extLst>
            </p:cNvPr>
            <p:cNvSpPr/>
            <p:nvPr/>
          </p:nvSpPr>
          <p:spPr>
            <a:xfrm>
              <a:off x="5893660" y="1898678"/>
              <a:ext cx="114535" cy="103429"/>
            </a:xfrm>
            <a:custGeom>
              <a:avLst/>
              <a:gdLst/>
              <a:ahLst/>
              <a:cxnLst/>
              <a:rect l="l" t="t" r="r" b="b"/>
              <a:pathLst>
                <a:path w="3692" h="3334" extrusionOk="0">
                  <a:moveTo>
                    <a:pt x="537" y="0"/>
                  </a:moveTo>
                  <a:cubicBezTo>
                    <a:pt x="322" y="12"/>
                    <a:pt x="156" y="191"/>
                    <a:pt x="144" y="393"/>
                  </a:cubicBezTo>
                  <a:lnTo>
                    <a:pt x="25" y="2881"/>
                  </a:lnTo>
                  <a:cubicBezTo>
                    <a:pt x="1" y="3119"/>
                    <a:pt x="203" y="3334"/>
                    <a:pt x="441" y="3334"/>
                  </a:cubicBezTo>
                  <a:cubicBezTo>
                    <a:pt x="680" y="3334"/>
                    <a:pt x="858" y="3131"/>
                    <a:pt x="870" y="2893"/>
                  </a:cubicBezTo>
                  <a:lnTo>
                    <a:pt x="953" y="1191"/>
                  </a:lnTo>
                  <a:lnTo>
                    <a:pt x="2418" y="2143"/>
                  </a:lnTo>
                  <a:lnTo>
                    <a:pt x="2323" y="2155"/>
                  </a:lnTo>
                  <a:cubicBezTo>
                    <a:pt x="2061" y="2215"/>
                    <a:pt x="2001" y="2560"/>
                    <a:pt x="2227" y="2703"/>
                  </a:cubicBezTo>
                  <a:cubicBezTo>
                    <a:pt x="2282" y="2739"/>
                    <a:pt x="2337" y="2755"/>
                    <a:pt x="2391" y="2755"/>
                  </a:cubicBezTo>
                  <a:cubicBezTo>
                    <a:pt x="2408" y="2755"/>
                    <a:pt x="2425" y="2753"/>
                    <a:pt x="2442" y="2750"/>
                  </a:cubicBezTo>
                  <a:lnTo>
                    <a:pt x="3394" y="2560"/>
                  </a:lnTo>
                  <a:cubicBezTo>
                    <a:pt x="3573" y="2524"/>
                    <a:pt x="3692" y="2346"/>
                    <a:pt x="3656" y="2167"/>
                  </a:cubicBezTo>
                  <a:lnTo>
                    <a:pt x="3454" y="1214"/>
                  </a:lnTo>
                  <a:cubicBezTo>
                    <a:pt x="3442" y="1143"/>
                    <a:pt x="3394" y="1072"/>
                    <a:pt x="3323" y="1024"/>
                  </a:cubicBezTo>
                  <a:cubicBezTo>
                    <a:pt x="3268" y="987"/>
                    <a:pt x="3210" y="970"/>
                    <a:pt x="3153" y="970"/>
                  </a:cubicBezTo>
                  <a:cubicBezTo>
                    <a:pt x="2974" y="970"/>
                    <a:pt x="2813" y="1135"/>
                    <a:pt x="2858" y="1334"/>
                  </a:cubicBezTo>
                  <a:lnTo>
                    <a:pt x="2882" y="1429"/>
                  </a:lnTo>
                  <a:lnTo>
                    <a:pt x="811" y="71"/>
                  </a:lnTo>
                  <a:cubicBezTo>
                    <a:pt x="739" y="24"/>
                    <a:pt x="644" y="0"/>
                    <a:pt x="537"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9" name="Google Shape;3217;p54">
              <a:extLst>
                <a:ext uri="{FF2B5EF4-FFF2-40B4-BE49-F238E27FC236}">
                  <a16:creationId xmlns:a16="http://schemas.microsoft.com/office/drawing/2014/main" id="{806689C2-A004-4463-B84D-1D395A3AAADB}"/>
                </a:ext>
              </a:extLst>
            </p:cNvPr>
            <p:cNvSpPr/>
            <p:nvPr/>
          </p:nvSpPr>
          <p:spPr>
            <a:xfrm>
              <a:off x="5983439" y="1978313"/>
              <a:ext cx="95673" cy="117451"/>
            </a:xfrm>
            <a:custGeom>
              <a:avLst/>
              <a:gdLst/>
              <a:ahLst/>
              <a:cxnLst/>
              <a:rect l="l" t="t" r="r" b="b"/>
              <a:pathLst>
                <a:path w="3084" h="3786" extrusionOk="0">
                  <a:moveTo>
                    <a:pt x="1563" y="0"/>
                  </a:moveTo>
                  <a:cubicBezTo>
                    <a:pt x="1393" y="0"/>
                    <a:pt x="1228" y="102"/>
                    <a:pt x="1155" y="267"/>
                  </a:cubicBezTo>
                  <a:cubicBezTo>
                    <a:pt x="1084" y="469"/>
                    <a:pt x="1179" y="683"/>
                    <a:pt x="1334" y="791"/>
                  </a:cubicBezTo>
                  <a:lnTo>
                    <a:pt x="2548" y="1576"/>
                  </a:lnTo>
                  <a:lnTo>
                    <a:pt x="905" y="2410"/>
                  </a:lnTo>
                  <a:lnTo>
                    <a:pt x="905" y="2410"/>
                  </a:lnTo>
                  <a:lnTo>
                    <a:pt x="941" y="2327"/>
                  </a:lnTo>
                  <a:cubicBezTo>
                    <a:pt x="998" y="2106"/>
                    <a:pt x="832" y="1924"/>
                    <a:pt x="640" y="1924"/>
                  </a:cubicBezTo>
                  <a:cubicBezTo>
                    <a:pt x="594" y="1924"/>
                    <a:pt x="546" y="1934"/>
                    <a:pt x="500" y="1957"/>
                  </a:cubicBezTo>
                  <a:cubicBezTo>
                    <a:pt x="429" y="1993"/>
                    <a:pt x="381" y="2053"/>
                    <a:pt x="357" y="2136"/>
                  </a:cubicBezTo>
                  <a:lnTo>
                    <a:pt x="60" y="3053"/>
                  </a:lnTo>
                  <a:cubicBezTo>
                    <a:pt x="0" y="3231"/>
                    <a:pt x="84" y="3410"/>
                    <a:pt x="262" y="3470"/>
                  </a:cubicBezTo>
                  <a:lnTo>
                    <a:pt x="1203" y="3767"/>
                  </a:lnTo>
                  <a:cubicBezTo>
                    <a:pt x="1238" y="3780"/>
                    <a:pt x="1269" y="3785"/>
                    <a:pt x="1299" y="3785"/>
                  </a:cubicBezTo>
                  <a:cubicBezTo>
                    <a:pt x="1350" y="3785"/>
                    <a:pt x="1396" y="3770"/>
                    <a:pt x="1441" y="3755"/>
                  </a:cubicBezTo>
                  <a:cubicBezTo>
                    <a:pt x="1548" y="3696"/>
                    <a:pt x="1608" y="3589"/>
                    <a:pt x="1608" y="3481"/>
                  </a:cubicBezTo>
                  <a:cubicBezTo>
                    <a:pt x="1608" y="3362"/>
                    <a:pt x="1536" y="3231"/>
                    <a:pt x="1381" y="3208"/>
                  </a:cubicBezTo>
                  <a:lnTo>
                    <a:pt x="1298" y="3172"/>
                  </a:lnTo>
                  <a:lnTo>
                    <a:pt x="3084" y="2267"/>
                  </a:lnTo>
                  <a:cubicBezTo>
                    <a:pt x="2667" y="1505"/>
                    <a:pt x="2203" y="767"/>
                    <a:pt x="1715" y="29"/>
                  </a:cubicBezTo>
                  <a:cubicBezTo>
                    <a:pt x="1665" y="9"/>
                    <a:pt x="1614" y="0"/>
                    <a:pt x="156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0" name="Google Shape;3218;p54">
              <a:extLst>
                <a:ext uri="{FF2B5EF4-FFF2-40B4-BE49-F238E27FC236}">
                  <a16:creationId xmlns:a16="http://schemas.microsoft.com/office/drawing/2014/main" id="{450B533F-ED0B-4AD7-8C77-0B7C2448B28E}"/>
                </a:ext>
              </a:extLst>
            </p:cNvPr>
            <p:cNvSpPr/>
            <p:nvPr/>
          </p:nvSpPr>
          <p:spPr>
            <a:xfrm>
              <a:off x="5872719" y="2015075"/>
              <a:ext cx="103367" cy="121732"/>
            </a:xfrm>
            <a:custGeom>
              <a:avLst/>
              <a:gdLst/>
              <a:ahLst/>
              <a:cxnLst/>
              <a:rect l="l" t="t" r="r" b="b"/>
              <a:pathLst>
                <a:path w="3332" h="3924" extrusionOk="0">
                  <a:moveTo>
                    <a:pt x="1056" y="1"/>
                  </a:moveTo>
                  <a:cubicBezTo>
                    <a:pt x="979" y="1"/>
                    <a:pt x="902" y="28"/>
                    <a:pt x="843" y="82"/>
                  </a:cubicBezTo>
                  <a:lnTo>
                    <a:pt x="116" y="737"/>
                  </a:lnTo>
                  <a:cubicBezTo>
                    <a:pt x="57" y="796"/>
                    <a:pt x="21" y="868"/>
                    <a:pt x="9" y="951"/>
                  </a:cubicBezTo>
                  <a:cubicBezTo>
                    <a:pt x="1" y="1135"/>
                    <a:pt x="157" y="1266"/>
                    <a:pt x="316" y="1266"/>
                  </a:cubicBezTo>
                  <a:cubicBezTo>
                    <a:pt x="384" y="1266"/>
                    <a:pt x="452" y="1242"/>
                    <a:pt x="509" y="1189"/>
                  </a:cubicBezTo>
                  <a:lnTo>
                    <a:pt x="593" y="1130"/>
                  </a:lnTo>
                  <a:lnTo>
                    <a:pt x="593" y="1130"/>
                  </a:lnTo>
                  <a:lnTo>
                    <a:pt x="474" y="3463"/>
                  </a:lnTo>
                  <a:cubicBezTo>
                    <a:pt x="474" y="3570"/>
                    <a:pt x="497" y="3666"/>
                    <a:pt x="557" y="3761"/>
                  </a:cubicBezTo>
                  <a:cubicBezTo>
                    <a:pt x="643" y="3870"/>
                    <a:pt x="770" y="3923"/>
                    <a:pt x="897" y="3923"/>
                  </a:cubicBezTo>
                  <a:cubicBezTo>
                    <a:pt x="964" y="3923"/>
                    <a:pt x="1031" y="3909"/>
                    <a:pt x="1093" y="3880"/>
                  </a:cubicBezTo>
                  <a:lnTo>
                    <a:pt x="3033" y="2892"/>
                  </a:lnTo>
                  <a:cubicBezTo>
                    <a:pt x="3248" y="2796"/>
                    <a:pt x="3331" y="2511"/>
                    <a:pt x="3212" y="2296"/>
                  </a:cubicBezTo>
                  <a:cubicBezTo>
                    <a:pt x="3133" y="2178"/>
                    <a:pt x="2986" y="2112"/>
                    <a:pt x="2837" y="2112"/>
                  </a:cubicBezTo>
                  <a:cubicBezTo>
                    <a:pt x="2762" y="2112"/>
                    <a:pt x="2685" y="2129"/>
                    <a:pt x="2617" y="2165"/>
                  </a:cubicBezTo>
                  <a:lnTo>
                    <a:pt x="1367" y="2808"/>
                  </a:lnTo>
                  <a:lnTo>
                    <a:pt x="1367" y="2808"/>
                  </a:lnTo>
                  <a:lnTo>
                    <a:pt x="1438" y="1189"/>
                  </a:lnTo>
                  <a:lnTo>
                    <a:pt x="1497" y="1261"/>
                  </a:lnTo>
                  <a:cubicBezTo>
                    <a:pt x="1558" y="1325"/>
                    <a:pt x="1638" y="1354"/>
                    <a:pt x="1717" y="1354"/>
                  </a:cubicBezTo>
                  <a:cubicBezTo>
                    <a:pt x="1872" y="1354"/>
                    <a:pt x="2025" y="1243"/>
                    <a:pt x="2033" y="1070"/>
                  </a:cubicBezTo>
                  <a:cubicBezTo>
                    <a:pt x="2033" y="987"/>
                    <a:pt x="1998" y="903"/>
                    <a:pt x="1962" y="844"/>
                  </a:cubicBezTo>
                  <a:lnTo>
                    <a:pt x="1307" y="118"/>
                  </a:lnTo>
                  <a:cubicBezTo>
                    <a:pt x="1242" y="40"/>
                    <a:pt x="1149" y="1"/>
                    <a:pt x="1056"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1" name="Google Shape;3219;p54">
              <a:extLst>
                <a:ext uri="{FF2B5EF4-FFF2-40B4-BE49-F238E27FC236}">
                  <a16:creationId xmlns:a16="http://schemas.microsoft.com/office/drawing/2014/main" id="{9E0BCD0B-3C5E-4CFB-9BFF-F641A969C587}"/>
                </a:ext>
              </a:extLst>
            </p:cNvPr>
            <p:cNvSpPr/>
            <p:nvPr/>
          </p:nvSpPr>
          <p:spPr>
            <a:xfrm>
              <a:off x="5037873" y="1736896"/>
              <a:ext cx="146302" cy="81651"/>
            </a:xfrm>
            <a:custGeom>
              <a:avLst/>
              <a:gdLst/>
              <a:ahLst/>
              <a:cxnLst/>
              <a:rect l="l" t="t" r="r" b="b"/>
              <a:pathLst>
                <a:path w="4716" h="2632" extrusionOk="0">
                  <a:moveTo>
                    <a:pt x="417" y="0"/>
                  </a:moveTo>
                  <a:lnTo>
                    <a:pt x="0" y="2631"/>
                  </a:lnTo>
                  <a:lnTo>
                    <a:pt x="0" y="2631"/>
                  </a:lnTo>
                  <a:lnTo>
                    <a:pt x="4715" y="2119"/>
                  </a:lnTo>
                  <a:lnTo>
                    <a:pt x="417"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3220;p54">
              <a:extLst>
                <a:ext uri="{FF2B5EF4-FFF2-40B4-BE49-F238E27FC236}">
                  <a16:creationId xmlns:a16="http://schemas.microsoft.com/office/drawing/2014/main" id="{CB691F0F-2015-42B7-965B-8050F53C8C6E}"/>
                </a:ext>
              </a:extLst>
            </p:cNvPr>
            <p:cNvSpPr/>
            <p:nvPr/>
          </p:nvSpPr>
          <p:spPr>
            <a:xfrm>
              <a:off x="5163452" y="1686267"/>
              <a:ext cx="62821" cy="92385"/>
            </a:xfrm>
            <a:custGeom>
              <a:avLst/>
              <a:gdLst/>
              <a:ahLst/>
              <a:cxnLst/>
              <a:rect l="l" t="t" r="r" b="b"/>
              <a:pathLst>
                <a:path w="2025" h="2978" extrusionOk="0">
                  <a:moveTo>
                    <a:pt x="1512" y="1"/>
                  </a:moveTo>
                  <a:lnTo>
                    <a:pt x="0" y="668"/>
                  </a:lnTo>
                  <a:lnTo>
                    <a:pt x="2024" y="2978"/>
                  </a:lnTo>
                  <a:lnTo>
                    <a:pt x="1512"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3" name="Google Shape;3221;p54">
              <a:extLst>
                <a:ext uri="{FF2B5EF4-FFF2-40B4-BE49-F238E27FC236}">
                  <a16:creationId xmlns:a16="http://schemas.microsoft.com/office/drawing/2014/main" id="{683D7799-5B8E-4A76-9747-50D8FCF4A3D6}"/>
                </a:ext>
              </a:extLst>
            </p:cNvPr>
            <p:cNvSpPr/>
            <p:nvPr/>
          </p:nvSpPr>
          <p:spPr>
            <a:xfrm>
              <a:off x="5102865" y="1866167"/>
              <a:ext cx="95332" cy="72065"/>
            </a:xfrm>
            <a:custGeom>
              <a:avLst/>
              <a:gdLst/>
              <a:ahLst/>
              <a:cxnLst/>
              <a:rect l="l" t="t" r="r" b="b"/>
              <a:pathLst>
                <a:path w="3073" h="2323" extrusionOk="0">
                  <a:moveTo>
                    <a:pt x="3072" y="0"/>
                  </a:moveTo>
                  <a:lnTo>
                    <a:pt x="1" y="905"/>
                  </a:lnTo>
                  <a:lnTo>
                    <a:pt x="572" y="2322"/>
                  </a:lnTo>
                  <a:lnTo>
                    <a:pt x="307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34" name="Google Shape;3085;p54">
            <a:extLst>
              <a:ext uri="{FF2B5EF4-FFF2-40B4-BE49-F238E27FC236}">
                <a16:creationId xmlns:a16="http://schemas.microsoft.com/office/drawing/2014/main" id="{ABB58368-301D-4517-AC3C-0B21B4FE7425}"/>
              </a:ext>
            </a:extLst>
          </p:cNvPr>
          <p:cNvGrpSpPr/>
          <p:nvPr/>
        </p:nvGrpSpPr>
        <p:grpSpPr>
          <a:xfrm>
            <a:off x="1907434" y="3721611"/>
            <a:ext cx="1911451" cy="2703580"/>
            <a:chOff x="6519383" y="1549055"/>
            <a:chExt cx="1911451" cy="2703580"/>
          </a:xfrm>
        </p:grpSpPr>
        <p:sp>
          <p:nvSpPr>
            <p:cNvPr id="135" name="Google Shape;3086;p54">
              <a:extLst>
                <a:ext uri="{FF2B5EF4-FFF2-40B4-BE49-F238E27FC236}">
                  <a16:creationId xmlns:a16="http://schemas.microsoft.com/office/drawing/2014/main" id="{9E274E94-BAEA-4EA6-8ABF-4A087648A274}"/>
                </a:ext>
              </a:extLst>
            </p:cNvPr>
            <p:cNvSpPr/>
            <p:nvPr/>
          </p:nvSpPr>
          <p:spPr>
            <a:xfrm>
              <a:off x="6519383" y="4054990"/>
              <a:ext cx="1911451" cy="197644"/>
            </a:xfrm>
            <a:custGeom>
              <a:avLst/>
              <a:gdLst/>
              <a:ahLst/>
              <a:cxnLst/>
              <a:rect l="l" t="t" r="r" b="b"/>
              <a:pathLst>
                <a:path w="61615" h="6371" extrusionOk="0">
                  <a:moveTo>
                    <a:pt x="30814" y="1"/>
                  </a:moveTo>
                  <a:cubicBezTo>
                    <a:pt x="13799" y="1"/>
                    <a:pt x="0" y="3191"/>
                    <a:pt x="0" y="3191"/>
                  </a:cubicBezTo>
                  <a:cubicBezTo>
                    <a:pt x="0" y="3191"/>
                    <a:pt x="13799" y="6370"/>
                    <a:pt x="30814" y="6370"/>
                  </a:cubicBezTo>
                  <a:cubicBezTo>
                    <a:pt x="47816" y="6370"/>
                    <a:pt x="61615" y="3191"/>
                    <a:pt x="61615" y="3191"/>
                  </a:cubicBezTo>
                  <a:cubicBezTo>
                    <a:pt x="61615" y="3191"/>
                    <a:pt x="47816" y="1"/>
                    <a:pt x="30814" y="1"/>
                  </a:cubicBezTo>
                  <a:close/>
                </a:path>
              </a:pathLst>
            </a:custGeom>
            <a:solidFill>
              <a:srgbClr val="A6D165">
                <a:alpha val="22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3087;p54">
              <a:extLst>
                <a:ext uri="{FF2B5EF4-FFF2-40B4-BE49-F238E27FC236}">
                  <a16:creationId xmlns:a16="http://schemas.microsoft.com/office/drawing/2014/main" id="{5E5870FD-DB0E-462B-B0C2-B4104BE58C9B}"/>
                </a:ext>
              </a:extLst>
            </p:cNvPr>
            <p:cNvSpPr/>
            <p:nvPr/>
          </p:nvSpPr>
          <p:spPr>
            <a:xfrm>
              <a:off x="6723635" y="1595433"/>
              <a:ext cx="429600" cy="654109"/>
            </a:xfrm>
            <a:custGeom>
              <a:avLst/>
              <a:gdLst/>
              <a:ahLst/>
              <a:cxnLst/>
              <a:rect l="l" t="t" r="r" b="b"/>
              <a:pathLst>
                <a:path w="13848" h="21085" extrusionOk="0">
                  <a:moveTo>
                    <a:pt x="6640" y="0"/>
                  </a:moveTo>
                  <a:cubicBezTo>
                    <a:pt x="5891" y="0"/>
                    <a:pt x="5113" y="153"/>
                    <a:pt x="4418" y="441"/>
                  </a:cubicBezTo>
                  <a:cubicBezTo>
                    <a:pt x="3846" y="679"/>
                    <a:pt x="3346" y="988"/>
                    <a:pt x="2929" y="1369"/>
                  </a:cubicBezTo>
                  <a:cubicBezTo>
                    <a:pt x="1881" y="2369"/>
                    <a:pt x="1500" y="3834"/>
                    <a:pt x="1143" y="5167"/>
                  </a:cubicBezTo>
                  <a:cubicBezTo>
                    <a:pt x="608" y="7144"/>
                    <a:pt x="310" y="9180"/>
                    <a:pt x="143" y="11216"/>
                  </a:cubicBezTo>
                  <a:cubicBezTo>
                    <a:pt x="119" y="11716"/>
                    <a:pt x="84" y="12216"/>
                    <a:pt x="60" y="12716"/>
                  </a:cubicBezTo>
                  <a:cubicBezTo>
                    <a:pt x="0" y="13799"/>
                    <a:pt x="0" y="14907"/>
                    <a:pt x="12" y="15990"/>
                  </a:cubicBezTo>
                  <a:cubicBezTo>
                    <a:pt x="24" y="17276"/>
                    <a:pt x="131" y="18669"/>
                    <a:pt x="977" y="19633"/>
                  </a:cubicBezTo>
                  <a:cubicBezTo>
                    <a:pt x="1786" y="20562"/>
                    <a:pt x="3072" y="20860"/>
                    <a:pt x="4287" y="20991"/>
                  </a:cubicBezTo>
                  <a:cubicBezTo>
                    <a:pt x="4866" y="21054"/>
                    <a:pt x="5449" y="21085"/>
                    <a:pt x="6033" y="21085"/>
                  </a:cubicBezTo>
                  <a:cubicBezTo>
                    <a:pt x="7440" y="21085"/>
                    <a:pt x="8849" y="20904"/>
                    <a:pt x="10204" y="20550"/>
                  </a:cubicBezTo>
                  <a:cubicBezTo>
                    <a:pt x="11621" y="20169"/>
                    <a:pt x="13133" y="19479"/>
                    <a:pt x="13609" y="18109"/>
                  </a:cubicBezTo>
                  <a:cubicBezTo>
                    <a:pt x="13847" y="17419"/>
                    <a:pt x="13788" y="16681"/>
                    <a:pt x="13716" y="15990"/>
                  </a:cubicBezTo>
                  <a:cubicBezTo>
                    <a:pt x="13466" y="13252"/>
                    <a:pt x="13109" y="10513"/>
                    <a:pt x="12657" y="7787"/>
                  </a:cubicBezTo>
                  <a:cubicBezTo>
                    <a:pt x="12407" y="6251"/>
                    <a:pt x="12121" y="4727"/>
                    <a:pt x="11442" y="3334"/>
                  </a:cubicBezTo>
                  <a:cubicBezTo>
                    <a:pt x="11418" y="3298"/>
                    <a:pt x="11406" y="3250"/>
                    <a:pt x="11383" y="3203"/>
                  </a:cubicBezTo>
                  <a:cubicBezTo>
                    <a:pt x="11145" y="2727"/>
                    <a:pt x="10847" y="2286"/>
                    <a:pt x="10502" y="1881"/>
                  </a:cubicBezTo>
                  <a:cubicBezTo>
                    <a:pt x="9799" y="1060"/>
                    <a:pt x="8906" y="405"/>
                    <a:pt x="7882" y="155"/>
                  </a:cubicBezTo>
                  <a:cubicBezTo>
                    <a:pt x="7491" y="51"/>
                    <a:pt x="7071" y="0"/>
                    <a:pt x="6640" y="0"/>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7" name="Google Shape;3088;p54">
              <a:extLst>
                <a:ext uri="{FF2B5EF4-FFF2-40B4-BE49-F238E27FC236}">
                  <a16:creationId xmlns:a16="http://schemas.microsoft.com/office/drawing/2014/main" id="{65647C25-07BA-4AF6-ACFC-105324FB1B3D}"/>
                </a:ext>
              </a:extLst>
            </p:cNvPr>
            <p:cNvSpPr/>
            <p:nvPr/>
          </p:nvSpPr>
          <p:spPr>
            <a:xfrm>
              <a:off x="6645335" y="3843727"/>
              <a:ext cx="331351" cy="257083"/>
            </a:xfrm>
            <a:custGeom>
              <a:avLst/>
              <a:gdLst/>
              <a:ahLst/>
              <a:cxnLst/>
              <a:rect l="l" t="t" r="r" b="b"/>
              <a:pathLst>
                <a:path w="10681" h="8287" extrusionOk="0">
                  <a:moveTo>
                    <a:pt x="2322" y="0"/>
                  </a:moveTo>
                  <a:cubicBezTo>
                    <a:pt x="1512" y="1084"/>
                    <a:pt x="274" y="3322"/>
                    <a:pt x="0" y="3775"/>
                  </a:cubicBezTo>
                  <a:lnTo>
                    <a:pt x="10621" y="8287"/>
                  </a:lnTo>
                  <a:cubicBezTo>
                    <a:pt x="10680" y="8096"/>
                    <a:pt x="10680" y="7846"/>
                    <a:pt x="10501" y="7632"/>
                  </a:cubicBezTo>
                  <a:cubicBezTo>
                    <a:pt x="9966" y="7025"/>
                    <a:pt x="7894" y="4941"/>
                    <a:pt x="7465" y="4108"/>
                  </a:cubicBezTo>
                  <a:cubicBezTo>
                    <a:pt x="7132" y="3453"/>
                    <a:pt x="7084" y="2334"/>
                    <a:pt x="7072" y="1870"/>
                  </a:cubicBezTo>
                  <a:lnTo>
                    <a:pt x="2322" y="0"/>
                  </a:lnTo>
                  <a:close/>
                </a:path>
              </a:pathLst>
            </a:custGeom>
            <a:solidFill>
              <a:srgbClr val="D945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3089;p54">
              <a:extLst>
                <a:ext uri="{FF2B5EF4-FFF2-40B4-BE49-F238E27FC236}">
                  <a16:creationId xmlns:a16="http://schemas.microsoft.com/office/drawing/2014/main" id="{F3A08630-9279-47E2-B928-C023629ADBA3}"/>
                </a:ext>
              </a:extLst>
            </p:cNvPr>
            <p:cNvSpPr/>
            <p:nvPr/>
          </p:nvSpPr>
          <p:spPr>
            <a:xfrm>
              <a:off x="6631654" y="3959689"/>
              <a:ext cx="343171" cy="173633"/>
            </a:xfrm>
            <a:custGeom>
              <a:avLst/>
              <a:gdLst/>
              <a:ahLst/>
              <a:cxnLst/>
              <a:rect l="l" t="t" r="r" b="b"/>
              <a:pathLst>
                <a:path w="11062" h="5597" extrusionOk="0">
                  <a:moveTo>
                    <a:pt x="465" y="1"/>
                  </a:moveTo>
                  <a:lnTo>
                    <a:pt x="1" y="1072"/>
                  </a:lnTo>
                  <a:lnTo>
                    <a:pt x="10597" y="5597"/>
                  </a:lnTo>
                  <a:lnTo>
                    <a:pt x="11062" y="4525"/>
                  </a:lnTo>
                  <a:lnTo>
                    <a:pt x="46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9" name="Google Shape;3090;p54">
              <a:extLst>
                <a:ext uri="{FF2B5EF4-FFF2-40B4-BE49-F238E27FC236}">
                  <a16:creationId xmlns:a16="http://schemas.microsoft.com/office/drawing/2014/main" id="{0B3B799D-8F36-469D-855C-129F14A98FDC}"/>
                </a:ext>
              </a:extLst>
            </p:cNvPr>
            <p:cNvSpPr/>
            <p:nvPr/>
          </p:nvSpPr>
          <p:spPr>
            <a:xfrm>
              <a:off x="6838140" y="3958014"/>
              <a:ext cx="65023" cy="24477"/>
            </a:xfrm>
            <a:custGeom>
              <a:avLst/>
              <a:gdLst/>
              <a:ahLst/>
              <a:cxnLst/>
              <a:rect l="l" t="t" r="r" b="b"/>
              <a:pathLst>
                <a:path w="2096" h="789" extrusionOk="0">
                  <a:moveTo>
                    <a:pt x="1353" y="0"/>
                  </a:moveTo>
                  <a:cubicBezTo>
                    <a:pt x="969" y="0"/>
                    <a:pt x="536" y="101"/>
                    <a:pt x="238" y="317"/>
                  </a:cubicBezTo>
                  <a:cubicBezTo>
                    <a:pt x="215" y="329"/>
                    <a:pt x="203" y="329"/>
                    <a:pt x="191" y="352"/>
                  </a:cubicBezTo>
                  <a:cubicBezTo>
                    <a:pt x="95" y="424"/>
                    <a:pt x="0" y="543"/>
                    <a:pt x="95" y="662"/>
                  </a:cubicBezTo>
                  <a:cubicBezTo>
                    <a:pt x="143" y="722"/>
                    <a:pt x="238" y="733"/>
                    <a:pt x="298" y="745"/>
                  </a:cubicBezTo>
                  <a:cubicBezTo>
                    <a:pt x="432" y="777"/>
                    <a:pt x="566" y="789"/>
                    <a:pt x="700" y="789"/>
                  </a:cubicBezTo>
                  <a:cubicBezTo>
                    <a:pt x="816" y="789"/>
                    <a:pt x="932" y="780"/>
                    <a:pt x="1048" y="769"/>
                  </a:cubicBezTo>
                  <a:cubicBezTo>
                    <a:pt x="1322" y="733"/>
                    <a:pt x="1619" y="710"/>
                    <a:pt x="1858" y="543"/>
                  </a:cubicBezTo>
                  <a:cubicBezTo>
                    <a:pt x="2096" y="376"/>
                    <a:pt x="1989" y="79"/>
                    <a:pt x="1703" y="31"/>
                  </a:cubicBezTo>
                  <a:cubicBezTo>
                    <a:pt x="1595" y="11"/>
                    <a:pt x="1477" y="0"/>
                    <a:pt x="13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3091;p54">
              <a:extLst>
                <a:ext uri="{FF2B5EF4-FFF2-40B4-BE49-F238E27FC236}">
                  <a16:creationId xmlns:a16="http://schemas.microsoft.com/office/drawing/2014/main" id="{CD6CA288-E8D7-4C3E-81E5-1FE6665CF6C5}"/>
                </a:ext>
              </a:extLst>
            </p:cNvPr>
            <p:cNvSpPr/>
            <p:nvPr/>
          </p:nvSpPr>
          <p:spPr>
            <a:xfrm>
              <a:off x="6855109" y="3986275"/>
              <a:ext cx="65054" cy="24477"/>
            </a:xfrm>
            <a:custGeom>
              <a:avLst/>
              <a:gdLst/>
              <a:ahLst/>
              <a:cxnLst/>
              <a:rect l="l" t="t" r="r" b="b"/>
              <a:pathLst>
                <a:path w="2097" h="789" extrusionOk="0">
                  <a:moveTo>
                    <a:pt x="1348" y="1"/>
                  </a:moveTo>
                  <a:cubicBezTo>
                    <a:pt x="965" y="1"/>
                    <a:pt x="542" y="106"/>
                    <a:pt x="239" y="311"/>
                  </a:cubicBezTo>
                  <a:cubicBezTo>
                    <a:pt x="227" y="334"/>
                    <a:pt x="203" y="334"/>
                    <a:pt x="191" y="346"/>
                  </a:cubicBezTo>
                  <a:cubicBezTo>
                    <a:pt x="108" y="418"/>
                    <a:pt x="1" y="537"/>
                    <a:pt x="108" y="656"/>
                  </a:cubicBezTo>
                  <a:cubicBezTo>
                    <a:pt x="144" y="715"/>
                    <a:pt x="239" y="727"/>
                    <a:pt x="299" y="751"/>
                  </a:cubicBezTo>
                  <a:cubicBezTo>
                    <a:pt x="415" y="779"/>
                    <a:pt x="531" y="788"/>
                    <a:pt x="649" y="788"/>
                  </a:cubicBezTo>
                  <a:cubicBezTo>
                    <a:pt x="784" y="788"/>
                    <a:pt x="921" y="776"/>
                    <a:pt x="1061" y="763"/>
                  </a:cubicBezTo>
                  <a:cubicBezTo>
                    <a:pt x="1323" y="727"/>
                    <a:pt x="1620" y="704"/>
                    <a:pt x="1858" y="537"/>
                  </a:cubicBezTo>
                  <a:cubicBezTo>
                    <a:pt x="2096" y="370"/>
                    <a:pt x="1989" y="72"/>
                    <a:pt x="1715" y="37"/>
                  </a:cubicBezTo>
                  <a:cubicBezTo>
                    <a:pt x="1601" y="13"/>
                    <a:pt x="1477" y="1"/>
                    <a:pt x="13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1" name="Google Shape;3092;p54">
              <a:extLst>
                <a:ext uri="{FF2B5EF4-FFF2-40B4-BE49-F238E27FC236}">
                  <a16:creationId xmlns:a16="http://schemas.microsoft.com/office/drawing/2014/main" id="{A90F427E-0554-40FF-9322-EB2D1CA093DD}"/>
                </a:ext>
              </a:extLst>
            </p:cNvPr>
            <p:cNvSpPr/>
            <p:nvPr/>
          </p:nvSpPr>
          <p:spPr>
            <a:xfrm>
              <a:off x="6880609" y="4010814"/>
              <a:ext cx="65023" cy="24818"/>
            </a:xfrm>
            <a:custGeom>
              <a:avLst/>
              <a:gdLst/>
              <a:ahLst/>
              <a:cxnLst/>
              <a:rect l="l" t="t" r="r" b="b"/>
              <a:pathLst>
                <a:path w="2096" h="800" extrusionOk="0">
                  <a:moveTo>
                    <a:pt x="1321" y="1"/>
                  </a:moveTo>
                  <a:cubicBezTo>
                    <a:pt x="945" y="1"/>
                    <a:pt x="527" y="110"/>
                    <a:pt x="239" y="329"/>
                  </a:cubicBezTo>
                  <a:cubicBezTo>
                    <a:pt x="215" y="341"/>
                    <a:pt x="203" y="341"/>
                    <a:pt x="191" y="353"/>
                  </a:cubicBezTo>
                  <a:cubicBezTo>
                    <a:pt x="96" y="436"/>
                    <a:pt x="0" y="555"/>
                    <a:pt x="96" y="675"/>
                  </a:cubicBezTo>
                  <a:cubicBezTo>
                    <a:pt x="143" y="734"/>
                    <a:pt x="239" y="746"/>
                    <a:pt x="298" y="758"/>
                  </a:cubicBezTo>
                  <a:cubicBezTo>
                    <a:pt x="423" y="788"/>
                    <a:pt x="548" y="800"/>
                    <a:pt x="673" y="800"/>
                  </a:cubicBezTo>
                  <a:cubicBezTo>
                    <a:pt x="798" y="800"/>
                    <a:pt x="923" y="788"/>
                    <a:pt x="1048" y="770"/>
                  </a:cubicBezTo>
                  <a:cubicBezTo>
                    <a:pt x="1322" y="746"/>
                    <a:pt x="1620" y="710"/>
                    <a:pt x="1858" y="555"/>
                  </a:cubicBezTo>
                  <a:cubicBezTo>
                    <a:pt x="2096" y="389"/>
                    <a:pt x="1989" y="91"/>
                    <a:pt x="1703" y="43"/>
                  </a:cubicBezTo>
                  <a:cubicBezTo>
                    <a:pt x="1586" y="15"/>
                    <a:pt x="1456" y="1"/>
                    <a:pt x="13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3093;p54">
              <a:extLst>
                <a:ext uri="{FF2B5EF4-FFF2-40B4-BE49-F238E27FC236}">
                  <a16:creationId xmlns:a16="http://schemas.microsoft.com/office/drawing/2014/main" id="{C0972ABA-9909-4E55-8D24-E95E5B4ABE32}"/>
                </a:ext>
              </a:extLst>
            </p:cNvPr>
            <p:cNvSpPr/>
            <p:nvPr/>
          </p:nvSpPr>
          <p:spPr>
            <a:xfrm>
              <a:off x="6735455" y="2714198"/>
              <a:ext cx="581393" cy="1165391"/>
            </a:xfrm>
            <a:custGeom>
              <a:avLst/>
              <a:gdLst/>
              <a:ahLst/>
              <a:cxnLst/>
              <a:rect l="l" t="t" r="r" b="b"/>
              <a:pathLst>
                <a:path w="18741" h="37566" extrusionOk="0">
                  <a:moveTo>
                    <a:pt x="6668" y="1"/>
                  </a:moveTo>
                  <a:lnTo>
                    <a:pt x="9228" y="20587"/>
                  </a:lnTo>
                  <a:lnTo>
                    <a:pt x="0" y="35291"/>
                  </a:lnTo>
                  <a:lnTo>
                    <a:pt x="4346" y="37565"/>
                  </a:lnTo>
                  <a:cubicBezTo>
                    <a:pt x="4346" y="37565"/>
                    <a:pt x="16729" y="23671"/>
                    <a:pt x="18050" y="22218"/>
                  </a:cubicBezTo>
                  <a:cubicBezTo>
                    <a:pt x="18741" y="21468"/>
                    <a:pt x="16181" y="6121"/>
                    <a:pt x="15276" y="1"/>
                  </a:cubicBez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3094;p54">
              <a:extLst>
                <a:ext uri="{FF2B5EF4-FFF2-40B4-BE49-F238E27FC236}">
                  <a16:creationId xmlns:a16="http://schemas.microsoft.com/office/drawing/2014/main" id="{6378FF41-2FAB-436C-A518-9E7BF64A2AA9}"/>
                </a:ext>
              </a:extLst>
            </p:cNvPr>
            <p:cNvSpPr/>
            <p:nvPr/>
          </p:nvSpPr>
          <p:spPr>
            <a:xfrm>
              <a:off x="6718082" y="3719606"/>
              <a:ext cx="224603" cy="181761"/>
            </a:xfrm>
            <a:custGeom>
              <a:avLst/>
              <a:gdLst/>
              <a:ahLst/>
              <a:cxnLst/>
              <a:rect l="l" t="t" r="r" b="b"/>
              <a:pathLst>
                <a:path w="7240" h="5859" extrusionOk="0">
                  <a:moveTo>
                    <a:pt x="1739" y="1"/>
                  </a:moveTo>
                  <a:lnTo>
                    <a:pt x="1" y="3966"/>
                  </a:lnTo>
                  <a:lnTo>
                    <a:pt x="4727" y="5859"/>
                  </a:lnTo>
                  <a:lnTo>
                    <a:pt x="7240" y="3001"/>
                  </a:lnTo>
                  <a:lnTo>
                    <a:pt x="173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3095;p54">
              <a:extLst>
                <a:ext uri="{FF2B5EF4-FFF2-40B4-BE49-F238E27FC236}">
                  <a16:creationId xmlns:a16="http://schemas.microsoft.com/office/drawing/2014/main" id="{C8C4802B-B948-4D53-9640-B3AF879C8923}"/>
                </a:ext>
              </a:extLst>
            </p:cNvPr>
            <p:cNvSpPr/>
            <p:nvPr/>
          </p:nvSpPr>
          <p:spPr>
            <a:xfrm>
              <a:off x="7004699" y="3947497"/>
              <a:ext cx="357224" cy="144844"/>
            </a:xfrm>
            <a:custGeom>
              <a:avLst/>
              <a:gdLst/>
              <a:ahLst/>
              <a:cxnLst/>
              <a:rect l="l" t="t" r="r" b="b"/>
              <a:pathLst>
                <a:path w="11515" h="4669" extrusionOk="0">
                  <a:moveTo>
                    <a:pt x="5621" y="1"/>
                  </a:moveTo>
                  <a:lnTo>
                    <a:pt x="525" y="263"/>
                  </a:lnTo>
                  <a:cubicBezTo>
                    <a:pt x="227" y="1596"/>
                    <a:pt x="25" y="4132"/>
                    <a:pt x="1" y="4668"/>
                  </a:cubicBezTo>
                  <a:lnTo>
                    <a:pt x="11514" y="4382"/>
                  </a:lnTo>
                  <a:cubicBezTo>
                    <a:pt x="11490" y="4180"/>
                    <a:pt x="11383" y="3942"/>
                    <a:pt x="11133" y="3823"/>
                  </a:cubicBezTo>
                  <a:cubicBezTo>
                    <a:pt x="10383" y="3501"/>
                    <a:pt x="7645" y="2465"/>
                    <a:pt x="6907" y="1870"/>
                  </a:cubicBezTo>
                  <a:cubicBezTo>
                    <a:pt x="6323" y="1418"/>
                    <a:pt x="5823" y="418"/>
                    <a:pt x="5621" y="1"/>
                  </a:cubicBezTo>
                  <a:close/>
                </a:path>
              </a:pathLst>
            </a:custGeom>
            <a:solidFill>
              <a:srgbClr val="D945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3096;p54">
              <a:extLst>
                <a:ext uri="{FF2B5EF4-FFF2-40B4-BE49-F238E27FC236}">
                  <a16:creationId xmlns:a16="http://schemas.microsoft.com/office/drawing/2014/main" id="{6FF38C74-CC6B-444C-84EF-14540C437566}"/>
                </a:ext>
              </a:extLst>
            </p:cNvPr>
            <p:cNvSpPr/>
            <p:nvPr/>
          </p:nvSpPr>
          <p:spPr>
            <a:xfrm>
              <a:off x="7004358" y="4083066"/>
              <a:ext cx="358310" cy="45448"/>
            </a:xfrm>
            <a:custGeom>
              <a:avLst/>
              <a:gdLst/>
              <a:ahLst/>
              <a:cxnLst/>
              <a:rect l="l" t="t" r="r" b="b"/>
              <a:pathLst>
                <a:path w="11550" h="1465" extrusionOk="0">
                  <a:moveTo>
                    <a:pt x="11513" y="0"/>
                  </a:moveTo>
                  <a:lnTo>
                    <a:pt x="0" y="310"/>
                  </a:lnTo>
                  <a:lnTo>
                    <a:pt x="36" y="1465"/>
                  </a:lnTo>
                  <a:lnTo>
                    <a:pt x="11549" y="1155"/>
                  </a:lnTo>
                  <a:lnTo>
                    <a:pt x="115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6" name="Google Shape;3097;p54">
              <a:extLst>
                <a:ext uri="{FF2B5EF4-FFF2-40B4-BE49-F238E27FC236}">
                  <a16:creationId xmlns:a16="http://schemas.microsoft.com/office/drawing/2014/main" id="{837F5089-E58B-42D7-AFC8-A53B621BF0EC}"/>
                </a:ext>
              </a:extLst>
            </p:cNvPr>
            <p:cNvSpPr/>
            <p:nvPr/>
          </p:nvSpPr>
          <p:spPr>
            <a:xfrm>
              <a:off x="7185716" y="3989284"/>
              <a:ext cx="56709" cy="39212"/>
            </a:xfrm>
            <a:custGeom>
              <a:avLst/>
              <a:gdLst/>
              <a:ahLst/>
              <a:cxnLst/>
              <a:rect l="l" t="t" r="r" b="b"/>
              <a:pathLst>
                <a:path w="1828" h="1264" extrusionOk="0">
                  <a:moveTo>
                    <a:pt x="1449" y="1"/>
                  </a:moveTo>
                  <a:cubicBezTo>
                    <a:pt x="1419" y="1"/>
                    <a:pt x="1389" y="4"/>
                    <a:pt x="1357" y="11"/>
                  </a:cubicBezTo>
                  <a:cubicBezTo>
                    <a:pt x="881" y="118"/>
                    <a:pt x="357" y="452"/>
                    <a:pt x="107" y="892"/>
                  </a:cubicBezTo>
                  <a:cubicBezTo>
                    <a:pt x="83" y="904"/>
                    <a:pt x="83" y="916"/>
                    <a:pt x="83" y="928"/>
                  </a:cubicBezTo>
                  <a:cubicBezTo>
                    <a:pt x="24" y="1035"/>
                    <a:pt x="0" y="1190"/>
                    <a:pt x="131" y="1249"/>
                  </a:cubicBezTo>
                  <a:cubicBezTo>
                    <a:pt x="161" y="1260"/>
                    <a:pt x="193" y="1263"/>
                    <a:pt x="226" y="1263"/>
                  </a:cubicBezTo>
                  <a:cubicBezTo>
                    <a:pt x="271" y="1263"/>
                    <a:pt x="316" y="1256"/>
                    <a:pt x="357" y="1249"/>
                  </a:cubicBezTo>
                  <a:cubicBezTo>
                    <a:pt x="607" y="1190"/>
                    <a:pt x="833" y="1083"/>
                    <a:pt x="1060" y="952"/>
                  </a:cubicBezTo>
                  <a:cubicBezTo>
                    <a:pt x="1298" y="797"/>
                    <a:pt x="1548" y="654"/>
                    <a:pt x="1691" y="416"/>
                  </a:cubicBezTo>
                  <a:cubicBezTo>
                    <a:pt x="1827" y="185"/>
                    <a:pt x="1668" y="1"/>
                    <a:pt x="14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7" name="Google Shape;3098;p54">
              <a:extLst>
                <a:ext uri="{FF2B5EF4-FFF2-40B4-BE49-F238E27FC236}">
                  <a16:creationId xmlns:a16="http://schemas.microsoft.com/office/drawing/2014/main" id="{E98724E3-E3A6-49DB-B924-B039E3DA1FD6}"/>
                </a:ext>
              </a:extLst>
            </p:cNvPr>
            <p:cNvSpPr/>
            <p:nvPr/>
          </p:nvSpPr>
          <p:spPr>
            <a:xfrm>
              <a:off x="7213046" y="4007774"/>
              <a:ext cx="56709" cy="39181"/>
            </a:xfrm>
            <a:custGeom>
              <a:avLst/>
              <a:gdLst/>
              <a:ahLst/>
              <a:cxnLst/>
              <a:rect l="l" t="t" r="r" b="b"/>
              <a:pathLst>
                <a:path w="1828" h="1263" extrusionOk="0">
                  <a:moveTo>
                    <a:pt x="1441" y="0"/>
                  </a:moveTo>
                  <a:cubicBezTo>
                    <a:pt x="1410" y="0"/>
                    <a:pt x="1378" y="3"/>
                    <a:pt x="1345" y="11"/>
                  </a:cubicBezTo>
                  <a:cubicBezTo>
                    <a:pt x="869" y="118"/>
                    <a:pt x="357" y="451"/>
                    <a:pt x="95" y="892"/>
                  </a:cubicBezTo>
                  <a:cubicBezTo>
                    <a:pt x="83" y="903"/>
                    <a:pt x="83" y="915"/>
                    <a:pt x="83" y="927"/>
                  </a:cubicBezTo>
                  <a:cubicBezTo>
                    <a:pt x="24" y="1034"/>
                    <a:pt x="0" y="1189"/>
                    <a:pt x="131" y="1249"/>
                  </a:cubicBezTo>
                  <a:cubicBezTo>
                    <a:pt x="161" y="1259"/>
                    <a:pt x="191" y="1263"/>
                    <a:pt x="223" y="1263"/>
                  </a:cubicBezTo>
                  <a:cubicBezTo>
                    <a:pt x="265" y="1263"/>
                    <a:pt x="309" y="1256"/>
                    <a:pt x="357" y="1249"/>
                  </a:cubicBezTo>
                  <a:cubicBezTo>
                    <a:pt x="607" y="1189"/>
                    <a:pt x="834" y="1082"/>
                    <a:pt x="1048" y="951"/>
                  </a:cubicBezTo>
                  <a:cubicBezTo>
                    <a:pt x="1286" y="796"/>
                    <a:pt x="1548" y="653"/>
                    <a:pt x="1691" y="415"/>
                  </a:cubicBezTo>
                  <a:cubicBezTo>
                    <a:pt x="1827" y="185"/>
                    <a:pt x="1668" y="0"/>
                    <a:pt x="14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8" name="Google Shape;3099;p54">
              <a:extLst>
                <a:ext uri="{FF2B5EF4-FFF2-40B4-BE49-F238E27FC236}">
                  <a16:creationId xmlns:a16="http://schemas.microsoft.com/office/drawing/2014/main" id="{E2523E48-4EAC-4CA8-82F6-72E73D25D616}"/>
                </a:ext>
              </a:extLst>
            </p:cNvPr>
            <p:cNvSpPr/>
            <p:nvPr/>
          </p:nvSpPr>
          <p:spPr>
            <a:xfrm>
              <a:off x="7246644" y="4019221"/>
              <a:ext cx="56709" cy="39181"/>
            </a:xfrm>
            <a:custGeom>
              <a:avLst/>
              <a:gdLst/>
              <a:ahLst/>
              <a:cxnLst/>
              <a:rect l="l" t="t" r="r" b="b"/>
              <a:pathLst>
                <a:path w="1828" h="1263" extrusionOk="0">
                  <a:moveTo>
                    <a:pt x="1449" y="0"/>
                  </a:moveTo>
                  <a:cubicBezTo>
                    <a:pt x="1420" y="0"/>
                    <a:pt x="1389" y="4"/>
                    <a:pt x="1358" y="11"/>
                  </a:cubicBezTo>
                  <a:cubicBezTo>
                    <a:pt x="882" y="118"/>
                    <a:pt x="346" y="463"/>
                    <a:pt x="108" y="892"/>
                  </a:cubicBezTo>
                  <a:cubicBezTo>
                    <a:pt x="84" y="904"/>
                    <a:pt x="84" y="915"/>
                    <a:pt x="84" y="939"/>
                  </a:cubicBezTo>
                  <a:cubicBezTo>
                    <a:pt x="24" y="1035"/>
                    <a:pt x="1" y="1189"/>
                    <a:pt x="132" y="1249"/>
                  </a:cubicBezTo>
                  <a:cubicBezTo>
                    <a:pt x="162" y="1259"/>
                    <a:pt x="194" y="1263"/>
                    <a:pt x="227" y="1263"/>
                  </a:cubicBezTo>
                  <a:cubicBezTo>
                    <a:pt x="271" y="1263"/>
                    <a:pt x="316" y="1256"/>
                    <a:pt x="358" y="1249"/>
                  </a:cubicBezTo>
                  <a:cubicBezTo>
                    <a:pt x="608" y="1189"/>
                    <a:pt x="834" y="1082"/>
                    <a:pt x="1060" y="951"/>
                  </a:cubicBezTo>
                  <a:cubicBezTo>
                    <a:pt x="1298" y="796"/>
                    <a:pt x="1548" y="654"/>
                    <a:pt x="1691" y="415"/>
                  </a:cubicBezTo>
                  <a:cubicBezTo>
                    <a:pt x="1828" y="185"/>
                    <a:pt x="1668" y="0"/>
                    <a:pt x="14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9" name="Google Shape;3100;p54">
              <a:extLst>
                <a:ext uri="{FF2B5EF4-FFF2-40B4-BE49-F238E27FC236}">
                  <a16:creationId xmlns:a16="http://schemas.microsoft.com/office/drawing/2014/main" id="{DAB652AA-3F7C-46A1-96AE-64B418B2DB42}"/>
                </a:ext>
              </a:extLst>
            </p:cNvPr>
            <p:cNvSpPr/>
            <p:nvPr/>
          </p:nvSpPr>
          <p:spPr>
            <a:xfrm>
              <a:off x="6772031" y="2667292"/>
              <a:ext cx="410738" cy="1254395"/>
            </a:xfrm>
            <a:custGeom>
              <a:avLst/>
              <a:gdLst/>
              <a:ahLst/>
              <a:cxnLst/>
              <a:rect l="l" t="t" r="r" b="b"/>
              <a:pathLst>
                <a:path w="13240" h="40435" extrusionOk="0">
                  <a:moveTo>
                    <a:pt x="548" y="1"/>
                  </a:moveTo>
                  <a:cubicBezTo>
                    <a:pt x="310" y="1453"/>
                    <a:pt x="83" y="2942"/>
                    <a:pt x="0" y="4168"/>
                  </a:cubicBezTo>
                  <a:cubicBezTo>
                    <a:pt x="1012" y="7526"/>
                    <a:pt x="5310" y="18956"/>
                    <a:pt x="5310" y="18956"/>
                  </a:cubicBezTo>
                  <a:lnTo>
                    <a:pt x="8001" y="40434"/>
                  </a:lnTo>
                  <a:lnTo>
                    <a:pt x="9120" y="40256"/>
                  </a:lnTo>
                  <a:lnTo>
                    <a:pt x="12823" y="39803"/>
                  </a:lnTo>
                  <a:cubicBezTo>
                    <a:pt x="12823" y="39803"/>
                    <a:pt x="13240" y="19741"/>
                    <a:pt x="12823" y="17301"/>
                  </a:cubicBezTo>
                  <a:cubicBezTo>
                    <a:pt x="12692" y="16515"/>
                    <a:pt x="11394" y="6526"/>
                    <a:pt x="10728" y="1251"/>
                  </a:cubicBezTo>
                  <a:lnTo>
                    <a:pt x="548" y="1"/>
                  </a:lnTo>
                  <a:close/>
                </a:path>
              </a:pathLst>
            </a:custGeom>
            <a:solidFill>
              <a:srgbClr val="4569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0" name="Google Shape;3101;p54">
              <a:extLst>
                <a:ext uri="{FF2B5EF4-FFF2-40B4-BE49-F238E27FC236}">
                  <a16:creationId xmlns:a16="http://schemas.microsoft.com/office/drawing/2014/main" id="{F4299861-FA80-4D49-AAF1-45BEE5713CF5}"/>
                </a:ext>
              </a:extLst>
            </p:cNvPr>
            <p:cNvSpPr/>
            <p:nvPr/>
          </p:nvSpPr>
          <p:spPr>
            <a:xfrm>
              <a:off x="7066031" y="3187105"/>
              <a:ext cx="97162" cy="143169"/>
            </a:xfrm>
            <a:custGeom>
              <a:avLst/>
              <a:gdLst/>
              <a:ahLst/>
              <a:cxnLst/>
              <a:rect l="l" t="t" r="r" b="b"/>
              <a:pathLst>
                <a:path w="3132" h="4615" extrusionOk="0">
                  <a:moveTo>
                    <a:pt x="1386" y="1"/>
                  </a:moveTo>
                  <a:cubicBezTo>
                    <a:pt x="1174" y="1"/>
                    <a:pt x="967" y="53"/>
                    <a:pt x="786" y="164"/>
                  </a:cubicBezTo>
                  <a:cubicBezTo>
                    <a:pt x="239" y="509"/>
                    <a:pt x="48" y="1283"/>
                    <a:pt x="12" y="1985"/>
                  </a:cubicBezTo>
                  <a:cubicBezTo>
                    <a:pt x="0" y="2557"/>
                    <a:pt x="60" y="3152"/>
                    <a:pt x="334" y="3676"/>
                  </a:cubicBezTo>
                  <a:cubicBezTo>
                    <a:pt x="429" y="3914"/>
                    <a:pt x="572" y="4105"/>
                    <a:pt x="715" y="4259"/>
                  </a:cubicBezTo>
                  <a:cubicBezTo>
                    <a:pt x="956" y="4501"/>
                    <a:pt x="1226" y="4614"/>
                    <a:pt x="1494" y="4614"/>
                  </a:cubicBezTo>
                  <a:cubicBezTo>
                    <a:pt x="1965" y="4614"/>
                    <a:pt x="2431" y="4263"/>
                    <a:pt x="2727" y="3640"/>
                  </a:cubicBezTo>
                  <a:cubicBezTo>
                    <a:pt x="2977" y="3128"/>
                    <a:pt x="3132" y="2533"/>
                    <a:pt x="3084" y="1938"/>
                  </a:cubicBezTo>
                  <a:cubicBezTo>
                    <a:pt x="3036" y="1342"/>
                    <a:pt x="2786" y="723"/>
                    <a:pt x="2334" y="354"/>
                  </a:cubicBezTo>
                  <a:cubicBezTo>
                    <a:pt x="2065" y="129"/>
                    <a:pt x="1720" y="1"/>
                    <a:pt x="1386" y="1"/>
                  </a:cubicBezTo>
                  <a:close/>
                </a:path>
              </a:pathLst>
            </a:custGeom>
            <a:solidFill>
              <a:srgbClr val="698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1" name="Google Shape;3102;p54">
              <a:extLst>
                <a:ext uri="{FF2B5EF4-FFF2-40B4-BE49-F238E27FC236}">
                  <a16:creationId xmlns:a16="http://schemas.microsoft.com/office/drawing/2014/main" id="{4165A64D-27C9-4510-B51C-BC4E38C0AD1C}"/>
                </a:ext>
              </a:extLst>
            </p:cNvPr>
            <p:cNvSpPr/>
            <p:nvPr/>
          </p:nvSpPr>
          <p:spPr>
            <a:xfrm>
              <a:off x="6772031" y="2667664"/>
              <a:ext cx="282956" cy="1254023"/>
            </a:xfrm>
            <a:custGeom>
              <a:avLst/>
              <a:gdLst/>
              <a:ahLst/>
              <a:cxnLst/>
              <a:rect l="l" t="t" r="r" b="b"/>
              <a:pathLst>
                <a:path w="9121" h="40423" extrusionOk="0">
                  <a:moveTo>
                    <a:pt x="548" y="1"/>
                  </a:moveTo>
                  <a:cubicBezTo>
                    <a:pt x="310" y="1441"/>
                    <a:pt x="83" y="2930"/>
                    <a:pt x="0" y="4156"/>
                  </a:cubicBezTo>
                  <a:cubicBezTo>
                    <a:pt x="1012" y="7514"/>
                    <a:pt x="5310" y="18944"/>
                    <a:pt x="5310" y="18944"/>
                  </a:cubicBezTo>
                  <a:lnTo>
                    <a:pt x="8001" y="40422"/>
                  </a:lnTo>
                  <a:lnTo>
                    <a:pt x="9120" y="40244"/>
                  </a:lnTo>
                  <a:lnTo>
                    <a:pt x="7275" y="19170"/>
                  </a:lnTo>
                  <a:cubicBezTo>
                    <a:pt x="7275" y="19170"/>
                    <a:pt x="3227" y="6954"/>
                    <a:pt x="3000" y="6168"/>
                  </a:cubicBezTo>
                  <a:cubicBezTo>
                    <a:pt x="2846" y="5585"/>
                    <a:pt x="2893" y="2120"/>
                    <a:pt x="2929" y="298"/>
                  </a:cubicBezTo>
                  <a:lnTo>
                    <a:pt x="548" y="1"/>
                  </a:ln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2" name="Google Shape;3103;p54">
              <a:extLst>
                <a:ext uri="{FF2B5EF4-FFF2-40B4-BE49-F238E27FC236}">
                  <a16:creationId xmlns:a16="http://schemas.microsoft.com/office/drawing/2014/main" id="{43B6FA0B-2793-4901-A66B-9897F7C37BE8}"/>
                </a:ext>
              </a:extLst>
            </p:cNvPr>
            <p:cNvSpPr/>
            <p:nvPr/>
          </p:nvSpPr>
          <p:spPr>
            <a:xfrm>
              <a:off x="6998061" y="3796449"/>
              <a:ext cx="185825" cy="159580"/>
            </a:xfrm>
            <a:custGeom>
              <a:avLst/>
              <a:gdLst/>
              <a:ahLst/>
              <a:cxnLst/>
              <a:rect l="l" t="t" r="r" b="b"/>
              <a:pathLst>
                <a:path w="5990" h="5144" extrusionOk="0">
                  <a:moveTo>
                    <a:pt x="5989" y="0"/>
                  </a:moveTo>
                  <a:lnTo>
                    <a:pt x="1" y="417"/>
                  </a:lnTo>
                  <a:lnTo>
                    <a:pt x="739" y="5144"/>
                  </a:lnTo>
                  <a:lnTo>
                    <a:pt x="5835" y="4870"/>
                  </a:lnTo>
                  <a:lnTo>
                    <a:pt x="5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3104;p54">
              <a:extLst>
                <a:ext uri="{FF2B5EF4-FFF2-40B4-BE49-F238E27FC236}">
                  <a16:creationId xmlns:a16="http://schemas.microsoft.com/office/drawing/2014/main" id="{6643437C-F562-498A-86F1-A0B23B18EED0}"/>
                </a:ext>
              </a:extLst>
            </p:cNvPr>
            <p:cNvSpPr/>
            <p:nvPr/>
          </p:nvSpPr>
          <p:spPr>
            <a:xfrm>
              <a:off x="7105926" y="1974497"/>
              <a:ext cx="437727" cy="499400"/>
            </a:xfrm>
            <a:custGeom>
              <a:avLst/>
              <a:gdLst/>
              <a:ahLst/>
              <a:cxnLst/>
              <a:rect l="l" t="t" r="r" b="b"/>
              <a:pathLst>
                <a:path w="14110" h="16098" extrusionOk="0">
                  <a:moveTo>
                    <a:pt x="337" y="1"/>
                  </a:moveTo>
                  <a:cubicBezTo>
                    <a:pt x="286" y="1"/>
                    <a:pt x="262" y="9"/>
                    <a:pt x="262" y="9"/>
                  </a:cubicBezTo>
                  <a:lnTo>
                    <a:pt x="0" y="1926"/>
                  </a:lnTo>
                  <a:cubicBezTo>
                    <a:pt x="0" y="1926"/>
                    <a:pt x="3274" y="14999"/>
                    <a:pt x="4489" y="15951"/>
                  </a:cubicBezTo>
                  <a:cubicBezTo>
                    <a:pt x="4619" y="16052"/>
                    <a:pt x="4830" y="16097"/>
                    <a:pt x="5103" y="16097"/>
                  </a:cubicBezTo>
                  <a:cubicBezTo>
                    <a:pt x="7402" y="16097"/>
                    <a:pt x="14109" y="12891"/>
                    <a:pt x="14109" y="12891"/>
                  </a:cubicBezTo>
                  <a:lnTo>
                    <a:pt x="13764" y="12082"/>
                  </a:lnTo>
                  <a:lnTo>
                    <a:pt x="13169" y="10653"/>
                  </a:lnTo>
                  <a:lnTo>
                    <a:pt x="6727" y="11844"/>
                  </a:lnTo>
                  <a:cubicBezTo>
                    <a:pt x="6727" y="11844"/>
                    <a:pt x="4203" y="5533"/>
                    <a:pt x="2643" y="2366"/>
                  </a:cubicBezTo>
                  <a:cubicBezTo>
                    <a:pt x="2215" y="1497"/>
                    <a:pt x="1846" y="854"/>
                    <a:pt x="1631" y="675"/>
                  </a:cubicBezTo>
                  <a:cubicBezTo>
                    <a:pt x="896" y="75"/>
                    <a:pt x="492" y="1"/>
                    <a:pt x="337"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4" name="Google Shape;3105;p54">
              <a:extLst>
                <a:ext uri="{FF2B5EF4-FFF2-40B4-BE49-F238E27FC236}">
                  <a16:creationId xmlns:a16="http://schemas.microsoft.com/office/drawing/2014/main" id="{D103FE02-420F-4B4A-907E-A53E2CD1D1E2}"/>
                </a:ext>
              </a:extLst>
            </p:cNvPr>
            <p:cNvSpPr/>
            <p:nvPr/>
          </p:nvSpPr>
          <p:spPr>
            <a:xfrm>
              <a:off x="7188290" y="2048269"/>
              <a:ext cx="345001" cy="333275"/>
            </a:xfrm>
            <a:custGeom>
              <a:avLst/>
              <a:gdLst/>
              <a:ahLst/>
              <a:cxnLst/>
              <a:rect l="l" t="t" r="r" b="b"/>
              <a:pathLst>
                <a:path w="11121" h="10743" extrusionOk="0">
                  <a:moveTo>
                    <a:pt x="0" y="0"/>
                  </a:moveTo>
                  <a:lnTo>
                    <a:pt x="0" y="0"/>
                  </a:lnTo>
                  <a:cubicBezTo>
                    <a:pt x="96" y="322"/>
                    <a:pt x="3120" y="10680"/>
                    <a:pt x="3370" y="10739"/>
                  </a:cubicBezTo>
                  <a:cubicBezTo>
                    <a:pt x="3378" y="10742"/>
                    <a:pt x="3393" y="10743"/>
                    <a:pt x="3414" y="10743"/>
                  </a:cubicBezTo>
                  <a:cubicBezTo>
                    <a:pt x="4076" y="10743"/>
                    <a:pt x="10959" y="9715"/>
                    <a:pt x="11121" y="9704"/>
                  </a:cubicBezTo>
                  <a:lnTo>
                    <a:pt x="10525" y="8275"/>
                  </a:lnTo>
                  <a:lnTo>
                    <a:pt x="4084" y="9466"/>
                  </a:lnTo>
                  <a:cubicBezTo>
                    <a:pt x="4084" y="9466"/>
                    <a:pt x="1572" y="3155"/>
                    <a:pt x="0"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3106;p54">
              <a:extLst>
                <a:ext uri="{FF2B5EF4-FFF2-40B4-BE49-F238E27FC236}">
                  <a16:creationId xmlns:a16="http://schemas.microsoft.com/office/drawing/2014/main" id="{9B5DA119-673E-4801-B546-7CDCE5FECC65}"/>
                </a:ext>
              </a:extLst>
            </p:cNvPr>
            <p:cNvSpPr/>
            <p:nvPr/>
          </p:nvSpPr>
          <p:spPr>
            <a:xfrm>
              <a:off x="7515175" y="2132526"/>
              <a:ext cx="192091" cy="241913"/>
            </a:xfrm>
            <a:custGeom>
              <a:avLst/>
              <a:gdLst/>
              <a:ahLst/>
              <a:cxnLst/>
              <a:rect l="l" t="t" r="r" b="b"/>
              <a:pathLst>
                <a:path w="6192" h="7798" extrusionOk="0">
                  <a:moveTo>
                    <a:pt x="4239" y="1"/>
                  </a:moveTo>
                  <a:cubicBezTo>
                    <a:pt x="4202" y="1"/>
                    <a:pt x="4166" y="7"/>
                    <a:pt x="4132" y="23"/>
                  </a:cubicBezTo>
                  <a:cubicBezTo>
                    <a:pt x="4025" y="58"/>
                    <a:pt x="3965" y="165"/>
                    <a:pt x="3918" y="273"/>
                  </a:cubicBezTo>
                  <a:cubicBezTo>
                    <a:pt x="3894" y="332"/>
                    <a:pt x="3858" y="392"/>
                    <a:pt x="3846" y="451"/>
                  </a:cubicBezTo>
                  <a:cubicBezTo>
                    <a:pt x="3679" y="832"/>
                    <a:pt x="3572" y="1249"/>
                    <a:pt x="3358" y="1606"/>
                  </a:cubicBezTo>
                  <a:cubicBezTo>
                    <a:pt x="3239" y="1808"/>
                    <a:pt x="3084" y="1963"/>
                    <a:pt x="2941" y="2142"/>
                  </a:cubicBezTo>
                  <a:lnTo>
                    <a:pt x="2620" y="2499"/>
                  </a:lnTo>
                  <a:cubicBezTo>
                    <a:pt x="2024" y="3249"/>
                    <a:pt x="1655" y="4166"/>
                    <a:pt x="1405" y="5083"/>
                  </a:cubicBezTo>
                  <a:lnTo>
                    <a:pt x="0" y="5559"/>
                  </a:lnTo>
                  <a:lnTo>
                    <a:pt x="215" y="6059"/>
                  </a:lnTo>
                  <a:lnTo>
                    <a:pt x="596" y="6976"/>
                  </a:lnTo>
                  <a:lnTo>
                    <a:pt x="941" y="7797"/>
                  </a:lnTo>
                  <a:lnTo>
                    <a:pt x="2370" y="7273"/>
                  </a:lnTo>
                  <a:cubicBezTo>
                    <a:pt x="2501" y="7261"/>
                    <a:pt x="2644" y="7261"/>
                    <a:pt x="2775" y="7238"/>
                  </a:cubicBezTo>
                  <a:lnTo>
                    <a:pt x="3489" y="7142"/>
                  </a:lnTo>
                  <a:cubicBezTo>
                    <a:pt x="3775" y="7119"/>
                    <a:pt x="4049" y="7071"/>
                    <a:pt x="4334" y="7059"/>
                  </a:cubicBezTo>
                  <a:cubicBezTo>
                    <a:pt x="4584" y="7035"/>
                    <a:pt x="4858" y="7011"/>
                    <a:pt x="5084" y="6916"/>
                  </a:cubicBezTo>
                  <a:cubicBezTo>
                    <a:pt x="5168" y="6880"/>
                    <a:pt x="5263" y="6833"/>
                    <a:pt x="5346" y="6761"/>
                  </a:cubicBezTo>
                  <a:cubicBezTo>
                    <a:pt x="5537" y="6595"/>
                    <a:pt x="5656" y="6345"/>
                    <a:pt x="5751" y="6083"/>
                  </a:cubicBezTo>
                  <a:cubicBezTo>
                    <a:pt x="5930" y="5630"/>
                    <a:pt x="6049" y="5154"/>
                    <a:pt x="6132" y="4678"/>
                  </a:cubicBezTo>
                  <a:cubicBezTo>
                    <a:pt x="6144" y="4618"/>
                    <a:pt x="6168" y="4559"/>
                    <a:pt x="6168" y="4499"/>
                  </a:cubicBezTo>
                  <a:cubicBezTo>
                    <a:pt x="6180" y="4380"/>
                    <a:pt x="6192" y="4261"/>
                    <a:pt x="6192" y="4142"/>
                  </a:cubicBezTo>
                  <a:lnTo>
                    <a:pt x="6192" y="4106"/>
                  </a:lnTo>
                  <a:cubicBezTo>
                    <a:pt x="6180" y="3963"/>
                    <a:pt x="6132" y="3809"/>
                    <a:pt x="6037" y="3702"/>
                  </a:cubicBezTo>
                  <a:cubicBezTo>
                    <a:pt x="5894" y="3571"/>
                    <a:pt x="5692" y="3559"/>
                    <a:pt x="5501" y="3511"/>
                  </a:cubicBezTo>
                  <a:cubicBezTo>
                    <a:pt x="5346" y="3487"/>
                    <a:pt x="5180" y="3440"/>
                    <a:pt x="5049" y="3392"/>
                  </a:cubicBezTo>
                  <a:cubicBezTo>
                    <a:pt x="4751" y="3285"/>
                    <a:pt x="4489" y="3130"/>
                    <a:pt x="4287" y="2892"/>
                  </a:cubicBezTo>
                  <a:cubicBezTo>
                    <a:pt x="4251" y="2832"/>
                    <a:pt x="4203" y="2773"/>
                    <a:pt x="4191" y="2689"/>
                  </a:cubicBezTo>
                  <a:cubicBezTo>
                    <a:pt x="4191" y="2606"/>
                    <a:pt x="4227" y="2535"/>
                    <a:pt x="4275" y="2451"/>
                  </a:cubicBezTo>
                  <a:cubicBezTo>
                    <a:pt x="4620" y="1892"/>
                    <a:pt x="4763" y="1225"/>
                    <a:pt x="4703" y="570"/>
                  </a:cubicBezTo>
                  <a:lnTo>
                    <a:pt x="4703" y="523"/>
                  </a:lnTo>
                  <a:cubicBezTo>
                    <a:pt x="4691" y="404"/>
                    <a:pt x="4668" y="273"/>
                    <a:pt x="4608" y="165"/>
                  </a:cubicBezTo>
                  <a:cubicBezTo>
                    <a:pt x="4584" y="153"/>
                    <a:pt x="4584" y="130"/>
                    <a:pt x="4572" y="118"/>
                  </a:cubicBezTo>
                  <a:cubicBezTo>
                    <a:pt x="4466" y="56"/>
                    <a:pt x="4347" y="1"/>
                    <a:pt x="4239"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6" name="Google Shape;3107;p54">
              <a:extLst>
                <a:ext uri="{FF2B5EF4-FFF2-40B4-BE49-F238E27FC236}">
                  <a16:creationId xmlns:a16="http://schemas.microsoft.com/office/drawing/2014/main" id="{4C8462DE-EC5A-4393-B72B-6706D6095673}"/>
                </a:ext>
              </a:extLst>
            </p:cNvPr>
            <p:cNvSpPr/>
            <p:nvPr/>
          </p:nvSpPr>
          <p:spPr>
            <a:xfrm>
              <a:off x="7515175" y="2132557"/>
              <a:ext cx="144068" cy="216382"/>
            </a:xfrm>
            <a:custGeom>
              <a:avLst/>
              <a:gdLst/>
              <a:ahLst/>
              <a:cxnLst/>
              <a:rect l="l" t="t" r="r" b="b"/>
              <a:pathLst>
                <a:path w="4644" h="6975" extrusionOk="0">
                  <a:moveTo>
                    <a:pt x="4233" y="0"/>
                  </a:moveTo>
                  <a:cubicBezTo>
                    <a:pt x="4199" y="0"/>
                    <a:pt x="4164" y="7"/>
                    <a:pt x="4132" y="22"/>
                  </a:cubicBezTo>
                  <a:cubicBezTo>
                    <a:pt x="4025" y="57"/>
                    <a:pt x="3965" y="164"/>
                    <a:pt x="3918" y="272"/>
                  </a:cubicBezTo>
                  <a:cubicBezTo>
                    <a:pt x="3894" y="331"/>
                    <a:pt x="3858" y="391"/>
                    <a:pt x="3846" y="450"/>
                  </a:cubicBezTo>
                  <a:cubicBezTo>
                    <a:pt x="3679" y="831"/>
                    <a:pt x="3572" y="1248"/>
                    <a:pt x="3358" y="1605"/>
                  </a:cubicBezTo>
                  <a:cubicBezTo>
                    <a:pt x="3239" y="1807"/>
                    <a:pt x="3084" y="1962"/>
                    <a:pt x="2941" y="2141"/>
                  </a:cubicBezTo>
                  <a:lnTo>
                    <a:pt x="2620" y="2498"/>
                  </a:lnTo>
                  <a:cubicBezTo>
                    <a:pt x="2024" y="3248"/>
                    <a:pt x="1655" y="4165"/>
                    <a:pt x="1405" y="5082"/>
                  </a:cubicBezTo>
                  <a:lnTo>
                    <a:pt x="0" y="5558"/>
                  </a:lnTo>
                  <a:lnTo>
                    <a:pt x="215" y="6058"/>
                  </a:lnTo>
                  <a:lnTo>
                    <a:pt x="596" y="6975"/>
                  </a:lnTo>
                  <a:lnTo>
                    <a:pt x="2120" y="6594"/>
                  </a:lnTo>
                  <a:cubicBezTo>
                    <a:pt x="2227" y="5689"/>
                    <a:pt x="2417" y="3879"/>
                    <a:pt x="2858" y="2843"/>
                  </a:cubicBezTo>
                  <a:cubicBezTo>
                    <a:pt x="2953" y="2653"/>
                    <a:pt x="3036" y="2498"/>
                    <a:pt x="3132" y="2367"/>
                  </a:cubicBezTo>
                  <a:lnTo>
                    <a:pt x="3489" y="1915"/>
                  </a:lnTo>
                  <a:cubicBezTo>
                    <a:pt x="3727" y="1617"/>
                    <a:pt x="3929" y="1319"/>
                    <a:pt x="4025" y="962"/>
                  </a:cubicBezTo>
                  <a:cubicBezTo>
                    <a:pt x="4025" y="950"/>
                    <a:pt x="4037" y="926"/>
                    <a:pt x="4037" y="914"/>
                  </a:cubicBezTo>
                  <a:cubicBezTo>
                    <a:pt x="4096" y="712"/>
                    <a:pt x="4168" y="474"/>
                    <a:pt x="4346" y="462"/>
                  </a:cubicBezTo>
                  <a:lnTo>
                    <a:pt x="4406" y="462"/>
                  </a:lnTo>
                  <a:cubicBezTo>
                    <a:pt x="4501" y="474"/>
                    <a:pt x="4560" y="557"/>
                    <a:pt x="4644" y="593"/>
                  </a:cubicBezTo>
                  <a:lnTo>
                    <a:pt x="4644" y="545"/>
                  </a:lnTo>
                  <a:cubicBezTo>
                    <a:pt x="4632" y="426"/>
                    <a:pt x="4608" y="295"/>
                    <a:pt x="4537" y="200"/>
                  </a:cubicBezTo>
                  <a:cubicBezTo>
                    <a:pt x="4525" y="176"/>
                    <a:pt x="4525" y="164"/>
                    <a:pt x="4513" y="152"/>
                  </a:cubicBezTo>
                  <a:cubicBezTo>
                    <a:pt x="4450" y="63"/>
                    <a:pt x="4340" y="0"/>
                    <a:pt x="4233"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3108;p54">
              <a:extLst>
                <a:ext uri="{FF2B5EF4-FFF2-40B4-BE49-F238E27FC236}">
                  <a16:creationId xmlns:a16="http://schemas.microsoft.com/office/drawing/2014/main" id="{557A06EB-0609-49EF-9740-E14502E77C23}"/>
                </a:ext>
              </a:extLst>
            </p:cNvPr>
            <p:cNvSpPr/>
            <p:nvPr/>
          </p:nvSpPr>
          <p:spPr>
            <a:xfrm>
              <a:off x="7613795" y="2246596"/>
              <a:ext cx="36234" cy="85002"/>
            </a:xfrm>
            <a:custGeom>
              <a:avLst/>
              <a:gdLst/>
              <a:ahLst/>
              <a:cxnLst/>
              <a:rect l="l" t="t" r="r" b="b"/>
              <a:pathLst>
                <a:path w="1168" h="2740" extrusionOk="0">
                  <a:moveTo>
                    <a:pt x="691" y="1"/>
                  </a:moveTo>
                  <a:lnTo>
                    <a:pt x="691" y="1"/>
                  </a:lnTo>
                  <a:cubicBezTo>
                    <a:pt x="631" y="179"/>
                    <a:pt x="786" y="477"/>
                    <a:pt x="798" y="667"/>
                  </a:cubicBezTo>
                  <a:cubicBezTo>
                    <a:pt x="810" y="929"/>
                    <a:pt x="786" y="1179"/>
                    <a:pt x="727" y="1418"/>
                  </a:cubicBezTo>
                  <a:cubicBezTo>
                    <a:pt x="608" y="1906"/>
                    <a:pt x="334" y="2370"/>
                    <a:pt x="0" y="2739"/>
                  </a:cubicBezTo>
                  <a:cubicBezTo>
                    <a:pt x="417" y="2453"/>
                    <a:pt x="786" y="2096"/>
                    <a:pt x="977" y="1644"/>
                  </a:cubicBezTo>
                  <a:cubicBezTo>
                    <a:pt x="1167" y="1179"/>
                    <a:pt x="1167" y="608"/>
                    <a:pt x="893" y="215"/>
                  </a:cubicBezTo>
                  <a:cubicBezTo>
                    <a:pt x="846" y="132"/>
                    <a:pt x="774" y="48"/>
                    <a:pt x="691" y="1"/>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8" name="Google Shape;3109;p54">
              <a:extLst>
                <a:ext uri="{FF2B5EF4-FFF2-40B4-BE49-F238E27FC236}">
                  <a16:creationId xmlns:a16="http://schemas.microsoft.com/office/drawing/2014/main" id="{17CA65ED-1E30-4F0C-B85A-7CC828C46384}"/>
                </a:ext>
              </a:extLst>
            </p:cNvPr>
            <p:cNvSpPr/>
            <p:nvPr/>
          </p:nvSpPr>
          <p:spPr>
            <a:xfrm>
              <a:off x="7567975" y="2104761"/>
              <a:ext cx="197644" cy="335446"/>
            </a:xfrm>
            <a:custGeom>
              <a:avLst/>
              <a:gdLst/>
              <a:ahLst/>
              <a:cxnLst/>
              <a:rect l="l" t="t" r="r" b="b"/>
              <a:pathLst>
                <a:path w="6371" h="10813" extrusionOk="0">
                  <a:moveTo>
                    <a:pt x="4061" y="1"/>
                  </a:moveTo>
                  <a:lnTo>
                    <a:pt x="3716" y="882"/>
                  </a:lnTo>
                  <a:cubicBezTo>
                    <a:pt x="3588" y="867"/>
                    <a:pt x="3450" y="852"/>
                    <a:pt x="3333" y="852"/>
                  </a:cubicBezTo>
                  <a:cubicBezTo>
                    <a:pt x="3265" y="852"/>
                    <a:pt x="3204" y="857"/>
                    <a:pt x="3156" y="870"/>
                  </a:cubicBezTo>
                  <a:cubicBezTo>
                    <a:pt x="2787" y="929"/>
                    <a:pt x="2442" y="1060"/>
                    <a:pt x="2132" y="1275"/>
                  </a:cubicBezTo>
                  <a:cubicBezTo>
                    <a:pt x="1894" y="2120"/>
                    <a:pt x="1632" y="3025"/>
                    <a:pt x="1394" y="3894"/>
                  </a:cubicBezTo>
                  <a:cubicBezTo>
                    <a:pt x="1549" y="4085"/>
                    <a:pt x="1787" y="4204"/>
                    <a:pt x="1930" y="4382"/>
                  </a:cubicBezTo>
                  <a:cubicBezTo>
                    <a:pt x="1751" y="4870"/>
                    <a:pt x="1656" y="5418"/>
                    <a:pt x="1489" y="5918"/>
                  </a:cubicBezTo>
                  <a:cubicBezTo>
                    <a:pt x="1251" y="6109"/>
                    <a:pt x="953" y="6275"/>
                    <a:pt x="727" y="6454"/>
                  </a:cubicBezTo>
                  <a:cubicBezTo>
                    <a:pt x="549" y="7073"/>
                    <a:pt x="322" y="7621"/>
                    <a:pt x="168" y="8252"/>
                  </a:cubicBezTo>
                  <a:cubicBezTo>
                    <a:pt x="72" y="8549"/>
                    <a:pt x="1" y="8871"/>
                    <a:pt x="49" y="9192"/>
                  </a:cubicBezTo>
                  <a:cubicBezTo>
                    <a:pt x="120" y="9609"/>
                    <a:pt x="418" y="9942"/>
                    <a:pt x="763" y="10169"/>
                  </a:cubicBezTo>
                  <a:cubicBezTo>
                    <a:pt x="1120" y="10395"/>
                    <a:pt x="1513" y="10514"/>
                    <a:pt x="1918" y="10633"/>
                  </a:cubicBezTo>
                  <a:cubicBezTo>
                    <a:pt x="1930" y="10633"/>
                    <a:pt x="1966" y="10645"/>
                    <a:pt x="1977" y="10645"/>
                  </a:cubicBezTo>
                  <a:cubicBezTo>
                    <a:pt x="2345" y="10734"/>
                    <a:pt x="2702" y="10813"/>
                    <a:pt x="3078" y="10813"/>
                  </a:cubicBezTo>
                  <a:cubicBezTo>
                    <a:pt x="3104" y="10813"/>
                    <a:pt x="3130" y="10812"/>
                    <a:pt x="3156" y="10812"/>
                  </a:cubicBezTo>
                  <a:cubicBezTo>
                    <a:pt x="3573" y="10800"/>
                    <a:pt x="4001" y="10633"/>
                    <a:pt x="4275" y="10300"/>
                  </a:cubicBezTo>
                  <a:cubicBezTo>
                    <a:pt x="4478" y="10050"/>
                    <a:pt x="4549" y="9740"/>
                    <a:pt x="4633" y="9430"/>
                  </a:cubicBezTo>
                  <a:cubicBezTo>
                    <a:pt x="4787" y="8799"/>
                    <a:pt x="4871" y="8204"/>
                    <a:pt x="5025" y="7585"/>
                  </a:cubicBezTo>
                  <a:cubicBezTo>
                    <a:pt x="4930" y="7299"/>
                    <a:pt x="4752" y="7013"/>
                    <a:pt x="4633" y="6728"/>
                  </a:cubicBezTo>
                  <a:cubicBezTo>
                    <a:pt x="4716" y="6228"/>
                    <a:pt x="4894" y="5692"/>
                    <a:pt x="4990" y="5180"/>
                  </a:cubicBezTo>
                  <a:cubicBezTo>
                    <a:pt x="5204" y="5097"/>
                    <a:pt x="5478" y="5108"/>
                    <a:pt x="5704" y="5025"/>
                  </a:cubicBezTo>
                  <a:cubicBezTo>
                    <a:pt x="5906" y="4156"/>
                    <a:pt x="6145" y="3251"/>
                    <a:pt x="6371" y="2382"/>
                  </a:cubicBezTo>
                  <a:cubicBezTo>
                    <a:pt x="6204" y="2061"/>
                    <a:pt x="5966" y="1763"/>
                    <a:pt x="5668" y="1537"/>
                  </a:cubicBezTo>
                  <a:cubicBezTo>
                    <a:pt x="5561" y="1453"/>
                    <a:pt x="5383" y="1358"/>
                    <a:pt x="5204" y="1287"/>
                  </a:cubicBezTo>
                  <a:lnTo>
                    <a:pt x="5359" y="453"/>
                  </a:lnTo>
                  <a:lnTo>
                    <a:pt x="4668" y="215"/>
                  </a:lnTo>
                  <a:lnTo>
                    <a:pt x="4061" y="1"/>
                  </a:lnTo>
                  <a:close/>
                </a:path>
              </a:pathLst>
            </a:custGeom>
            <a:solidFill>
              <a:srgbClr val="C3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3110;p54">
              <a:extLst>
                <a:ext uri="{FF2B5EF4-FFF2-40B4-BE49-F238E27FC236}">
                  <a16:creationId xmlns:a16="http://schemas.microsoft.com/office/drawing/2014/main" id="{43E07AC1-1DD8-4C96-B798-2ACEA76188AB}"/>
                </a:ext>
              </a:extLst>
            </p:cNvPr>
            <p:cNvSpPr/>
            <p:nvPr/>
          </p:nvSpPr>
          <p:spPr>
            <a:xfrm>
              <a:off x="7629306" y="2111772"/>
              <a:ext cx="136313" cy="328807"/>
            </a:xfrm>
            <a:custGeom>
              <a:avLst/>
              <a:gdLst/>
              <a:ahLst/>
              <a:cxnLst/>
              <a:rect l="l" t="t" r="r" b="b"/>
              <a:pathLst>
                <a:path w="4394" h="10599" extrusionOk="0">
                  <a:moveTo>
                    <a:pt x="2691" y="1"/>
                  </a:moveTo>
                  <a:lnTo>
                    <a:pt x="2298" y="1525"/>
                  </a:lnTo>
                  <a:cubicBezTo>
                    <a:pt x="2298" y="1525"/>
                    <a:pt x="3096" y="1537"/>
                    <a:pt x="3096" y="2156"/>
                  </a:cubicBezTo>
                  <a:cubicBezTo>
                    <a:pt x="3096" y="2501"/>
                    <a:pt x="2917" y="3192"/>
                    <a:pt x="2739" y="3751"/>
                  </a:cubicBezTo>
                  <a:cubicBezTo>
                    <a:pt x="2560" y="4335"/>
                    <a:pt x="2120" y="4775"/>
                    <a:pt x="1548" y="4954"/>
                  </a:cubicBezTo>
                  <a:lnTo>
                    <a:pt x="870" y="6907"/>
                  </a:lnTo>
                  <a:cubicBezTo>
                    <a:pt x="870" y="6907"/>
                    <a:pt x="2417" y="7776"/>
                    <a:pt x="2155" y="8252"/>
                  </a:cubicBezTo>
                  <a:cubicBezTo>
                    <a:pt x="1917" y="8728"/>
                    <a:pt x="1346" y="10336"/>
                    <a:pt x="643" y="10371"/>
                  </a:cubicBezTo>
                  <a:cubicBezTo>
                    <a:pt x="489" y="10395"/>
                    <a:pt x="274" y="10407"/>
                    <a:pt x="0" y="10431"/>
                  </a:cubicBezTo>
                  <a:cubicBezTo>
                    <a:pt x="368" y="10520"/>
                    <a:pt x="725" y="10599"/>
                    <a:pt x="1101" y="10599"/>
                  </a:cubicBezTo>
                  <a:cubicBezTo>
                    <a:pt x="1127" y="10599"/>
                    <a:pt x="1153" y="10598"/>
                    <a:pt x="1179" y="10597"/>
                  </a:cubicBezTo>
                  <a:cubicBezTo>
                    <a:pt x="1596" y="10586"/>
                    <a:pt x="2024" y="10419"/>
                    <a:pt x="2298" y="10097"/>
                  </a:cubicBezTo>
                  <a:cubicBezTo>
                    <a:pt x="2501" y="9835"/>
                    <a:pt x="2572" y="9526"/>
                    <a:pt x="2656" y="9216"/>
                  </a:cubicBezTo>
                  <a:cubicBezTo>
                    <a:pt x="2810" y="8585"/>
                    <a:pt x="2894" y="7990"/>
                    <a:pt x="3048" y="7371"/>
                  </a:cubicBezTo>
                  <a:cubicBezTo>
                    <a:pt x="2953" y="7085"/>
                    <a:pt x="2775" y="6799"/>
                    <a:pt x="2656" y="6526"/>
                  </a:cubicBezTo>
                  <a:cubicBezTo>
                    <a:pt x="2739" y="6014"/>
                    <a:pt x="2917" y="5478"/>
                    <a:pt x="3013" y="4978"/>
                  </a:cubicBezTo>
                  <a:cubicBezTo>
                    <a:pt x="3227" y="4882"/>
                    <a:pt x="3501" y="4894"/>
                    <a:pt x="3727" y="4811"/>
                  </a:cubicBezTo>
                  <a:cubicBezTo>
                    <a:pt x="3929" y="3942"/>
                    <a:pt x="4168" y="3037"/>
                    <a:pt x="4394" y="2180"/>
                  </a:cubicBezTo>
                  <a:cubicBezTo>
                    <a:pt x="4227" y="1846"/>
                    <a:pt x="3989" y="1549"/>
                    <a:pt x="3691" y="1323"/>
                  </a:cubicBezTo>
                  <a:cubicBezTo>
                    <a:pt x="3584" y="1239"/>
                    <a:pt x="3406" y="1144"/>
                    <a:pt x="3227" y="1073"/>
                  </a:cubicBezTo>
                  <a:lnTo>
                    <a:pt x="3382" y="239"/>
                  </a:lnTo>
                  <a:lnTo>
                    <a:pt x="2691" y="1"/>
                  </a:lnTo>
                  <a:close/>
                </a:path>
              </a:pathLst>
            </a:custGeom>
            <a:solidFill>
              <a:srgbClr val="9ABF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3111;p54">
              <a:extLst>
                <a:ext uri="{FF2B5EF4-FFF2-40B4-BE49-F238E27FC236}">
                  <a16:creationId xmlns:a16="http://schemas.microsoft.com/office/drawing/2014/main" id="{F80B96B5-685A-4863-B03E-6CA3B1D51FA5}"/>
                </a:ext>
              </a:extLst>
            </p:cNvPr>
            <p:cNvSpPr/>
            <p:nvPr/>
          </p:nvSpPr>
          <p:spPr>
            <a:xfrm>
              <a:off x="7693585" y="2215573"/>
              <a:ext cx="85715" cy="119840"/>
            </a:xfrm>
            <a:custGeom>
              <a:avLst/>
              <a:gdLst/>
              <a:ahLst/>
              <a:cxnLst/>
              <a:rect l="l" t="t" r="r" b="b"/>
              <a:pathLst>
                <a:path w="2763" h="3863" extrusionOk="0">
                  <a:moveTo>
                    <a:pt x="1119" y="1"/>
                  </a:moveTo>
                  <a:cubicBezTo>
                    <a:pt x="1119" y="1"/>
                    <a:pt x="1060" y="108"/>
                    <a:pt x="965" y="274"/>
                  </a:cubicBezTo>
                  <a:cubicBezTo>
                    <a:pt x="893" y="405"/>
                    <a:pt x="786" y="608"/>
                    <a:pt x="679" y="834"/>
                  </a:cubicBezTo>
                  <a:cubicBezTo>
                    <a:pt x="643" y="929"/>
                    <a:pt x="607" y="1013"/>
                    <a:pt x="560" y="1108"/>
                  </a:cubicBezTo>
                  <a:cubicBezTo>
                    <a:pt x="476" y="1310"/>
                    <a:pt x="381" y="1548"/>
                    <a:pt x="298" y="1787"/>
                  </a:cubicBezTo>
                  <a:lnTo>
                    <a:pt x="203" y="2060"/>
                  </a:lnTo>
                  <a:cubicBezTo>
                    <a:pt x="143" y="2263"/>
                    <a:pt x="107" y="2477"/>
                    <a:pt x="60" y="2668"/>
                  </a:cubicBezTo>
                  <a:cubicBezTo>
                    <a:pt x="24" y="2763"/>
                    <a:pt x="24" y="2846"/>
                    <a:pt x="12" y="2941"/>
                  </a:cubicBezTo>
                  <a:cubicBezTo>
                    <a:pt x="0" y="3132"/>
                    <a:pt x="0" y="3322"/>
                    <a:pt x="24" y="3501"/>
                  </a:cubicBezTo>
                  <a:cubicBezTo>
                    <a:pt x="24" y="3501"/>
                    <a:pt x="728" y="3863"/>
                    <a:pt x="1439" y="3863"/>
                  </a:cubicBezTo>
                  <a:cubicBezTo>
                    <a:pt x="1523" y="3863"/>
                    <a:pt x="1608" y="3858"/>
                    <a:pt x="1691" y="3846"/>
                  </a:cubicBezTo>
                  <a:cubicBezTo>
                    <a:pt x="1691" y="3846"/>
                    <a:pt x="2441" y="2822"/>
                    <a:pt x="2679" y="1703"/>
                  </a:cubicBezTo>
                  <a:cubicBezTo>
                    <a:pt x="2739" y="1417"/>
                    <a:pt x="2762" y="1132"/>
                    <a:pt x="2739" y="846"/>
                  </a:cubicBezTo>
                  <a:cubicBezTo>
                    <a:pt x="2739" y="846"/>
                    <a:pt x="1846" y="120"/>
                    <a:pt x="1119"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112;p54">
              <a:extLst>
                <a:ext uri="{FF2B5EF4-FFF2-40B4-BE49-F238E27FC236}">
                  <a16:creationId xmlns:a16="http://schemas.microsoft.com/office/drawing/2014/main" id="{0727B9E8-F3A7-48C6-832E-CF17DAEFC75F}"/>
                </a:ext>
              </a:extLst>
            </p:cNvPr>
            <p:cNvSpPr/>
            <p:nvPr/>
          </p:nvSpPr>
          <p:spPr>
            <a:xfrm>
              <a:off x="7711671" y="2241446"/>
              <a:ext cx="35490" cy="16628"/>
            </a:xfrm>
            <a:custGeom>
              <a:avLst/>
              <a:gdLst/>
              <a:ahLst/>
              <a:cxnLst/>
              <a:rect l="l" t="t" r="r" b="b"/>
              <a:pathLst>
                <a:path w="1144" h="536" extrusionOk="0">
                  <a:moveTo>
                    <a:pt x="120" y="0"/>
                  </a:moveTo>
                  <a:cubicBezTo>
                    <a:pt x="72" y="95"/>
                    <a:pt x="36" y="179"/>
                    <a:pt x="1" y="274"/>
                  </a:cubicBezTo>
                  <a:cubicBezTo>
                    <a:pt x="96" y="321"/>
                    <a:pt x="203" y="357"/>
                    <a:pt x="334" y="393"/>
                  </a:cubicBezTo>
                  <a:cubicBezTo>
                    <a:pt x="548" y="452"/>
                    <a:pt x="739" y="476"/>
                    <a:pt x="893" y="512"/>
                  </a:cubicBezTo>
                  <a:cubicBezTo>
                    <a:pt x="1036" y="524"/>
                    <a:pt x="1144" y="536"/>
                    <a:pt x="1144" y="536"/>
                  </a:cubicBezTo>
                  <a:cubicBezTo>
                    <a:pt x="1144" y="536"/>
                    <a:pt x="1084" y="464"/>
                    <a:pt x="977" y="357"/>
                  </a:cubicBezTo>
                  <a:cubicBezTo>
                    <a:pt x="858" y="262"/>
                    <a:pt x="667" y="131"/>
                    <a:pt x="441" y="60"/>
                  </a:cubicBezTo>
                  <a:cubicBezTo>
                    <a:pt x="322" y="24"/>
                    <a:pt x="215" y="0"/>
                    <a:pt x="120"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113;p54">
              <a:extLst>
                <a:ext uri="{FF2B5EF4-FFF2-40B4-BE49-F238E27FC236}">
                  <a16:creationId xmlns:a16="http://schemas.microsoft.com/office/drawing/2014/main" id="{90BFE749-8172-4C60-B56E-5123BD0B0C90}"/>
                </a:ext>
              </a:extLst>
            </p:cNvPr>
            <p:cNvSpPr/>
            <p:nvPr/>
          </p:nvSpPr>
          <p:spPr>
            <a:xfrm>
              <a:off x="7699852" y="2271724"/>
              <a:ext cx="34373" cy="14798"/>
            </a:xfrm>
            <a:custGeom>
              <a:avLst/>
              <a:gdLst/>
              <a:ahLst/>
              <a:cxnLst/>
              <a:rect l="l" t="t" r="r" b="b"/>
              <a:pathLst>
                <a:path w="1108" h="477" extrusionOk="0">
                  <a:moveTo>
                    <a:pt x="96" y="0"/>
                  </a:moveTo>
                  <a:lnTo>
                    <a:pt x="1" y="262"/>
                  </a:lnTo>
                  <a:cubicBezTo>
                    <a:pt x="108" y="298"/>
                    <a:pt x="215" y="334"/>
                    <a:pt x="334" y="369"/>
                  </a:cubicBezTo>
                  <a:cubicBezTo>
                    <a:pt x="524" y="429"/>
                    <a:pt x="715" y="441"/>
                    <a:pt x="870" y="453"/>
                  </a:cubicBezTo>
                  <a:cubicBezTo>
                    <a:pt x="1001" y="477"/>
                    <a:pt x="1108" y="477"/>
                    <a:pt x="1108" y="477"/>
                  </a:cubicBezTo>
                  <a:cubicBezTo>
                    <a:pt x="1108" y="477"/>
                    <a:pt x="1048" y="381"/>
                    <a:pt x="929" y="310"/>
                  </a:cubicBezTo>
                  <a:cubicBezTo>
                    <a:pt x="822" y="203"/>
                    <a:pt x="643" y="96"/>
                    <a:pt x="417" y="36"/>
                  </a:cubicBezTo>
                  <a:cubicBezTo>
                    <a:pt x="298" y="12"/>
                    <a:pt x="203" y="0"/>
                    <a:pt x="96"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114;p54">
              <a:extLst>
                <a:ext uri="{FF2B5EF4-FFF2-40B4-BE49-F238E27FC236}">
                  <a16:creationId xmlns:a16="http://schemas.microsoft.com/office/drawing/2014/main" id="{BC6D479A-6408-42D4-AB6E-774ADFE91A10}"/>
                </a:ext>
              </a:extLst>
            </p:cNvPr>
            <p:cNvSpPr/>
            <p:nvPr/>
          </p:nvSpPr>
          <p:spPr>
            <a:xfrm>
              <a:off x="7693957" y="2297938"/>
              <a:ext cx="36576" cy="16287"/>
            </a:xfrm>
            <a:custGeom>
              <a:avLst/>
              <a:gdLst/>
              <a:ahLst/>
              <a:cxnLst/>
              <a:rect l="l" t="t" r="r" b="b"/>
              <a:pathLst>
                <a:path w="1179" h="525" extrusionOk="0">
                  <a:moveTo>
                    <a:pt x="48" y="1"/>
                  </a:moveTo>
                  <a:cubicBezTo>
                    <a:pt x="12" y="84"/>
                    <a:pt x="12" y="179"/>
                    <a:pt x="0" y="263"/>
                  </a:cubicBezTo>
                  <a:cubicBezTo>
                    <a:pt x="107" y="310"/>
                    <a:pt x="226" y="370"/>
                    <a:pt x="357" y="405"/>
                  </a:cubicBezTo>
                  <a:cubicBezTo>
                    <a:pt x="560" y="465"/>
                    <a:pt x="774" y="489"/>
                    <a:pt x="929" y="501"/>
                  </a:cubicBezTo>
                  <a:cubicBezTo>
                    <a:pt x="1072" y="525"/>
                    <a:pt x="1179" y="525"/>
                    <a:pt x="1179" y="525"/>
                  </a:cubicBezTo>
                  <a:cubicBezTo>
                    <a:pt x="1179" y="525"/>
                    <a:pt x="1119" y="441"/>
                    <a:pt x="1000" y="322"/>
                  </a:cubicBezTo>
                  <a:cubicBezTo>
                    <a:pt x="881" y="239"/>
                    <a:pt x="679" y="120"/>
                    <a:pt x="464" y="60"/>
                  </a:cubicBezTo>
                  <a:cubicBezTo>
                    <a:pt x="310" y="13"/>
                    <a:pt x="167" y="1"/>
                    <a:pt x="48" y="1"/>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115;p54">
              <a:extLst>
                <a:ext uri="{FF2B5EF4-FFF2-40B4-BE49-F238E27FC236}">
                  <a16:creationId xmlns:a16="http://schemas.microsoft.com/office/drawing/2014/main" id="{3A25CC16-49F8-4185-8565-22AEAEC84DFA}"/>
                </a:ext>
              </a:extLst>
            </p:cNvPr>
            <p:cNvSpPr/>
            <p:nvPr/>
          </p:nvSpPr>
          <p:spPr>
            <a:xfrm>
              <a:off x="7723491" y="2215573"/>
              <a:ext cx="55809" cy="52862"/>
            </a:xfrm>
            <a:custGeom>
              <a:avLst/>
              <a:gdLst/>
              <a:ahLst/>
              <a:cxnLst/>
              <a:rect l="l" t="t" r="r" b="b"/>
              <a:pathLst>
                <a:path w="1799" h="1704" extrusionOk="0">
                  <a:moveTo>
                    <a:pt x="155" y="1"/>
                  </a:moveTo>
                  <a:cubicBezTo>
                    <a:pt x="155" y="1"/>
                    <a:pt x="96" y="108"/>
                    <a:pt x="1" y="274"/>
                  </a:cubicBezTo>
                  <a:cubicBezTo>
                    <a:pt x="48" y="286"/>
                    <a:pt x="96" y="286"/>
                    <a:pt x="120" y="298"/>
                  </a:cubicBezTo>
                  <a:cubicBezTo>
                    <a:pt x="358" y="393"/>
                    <a:pt x="584" y="536"/>
                    <a:pt x="810" y="679"/>
                  </a:cubicBezTo>
                  <a:cubicBezTo>
                    <a:pt x="1001" y="798"/>
                    <a:pt x="1191" y="917"/>
                    <a:pt x="1346" y="1072"/>
                  </a:cubicBezTo>
                  <a:cubicBezTo>
                    <a:pt x="1501" y="1251"/>
                    <a:pt x="1620" y="1477"/>
                    <a:pt x="1715" y="1703"/>
                  </a:cubicBezTo>
                  <a:cubicBezTo>
                    <a:pt x="1775" y="1417"/>
                    <a:pt x="1798" y="1132"/>
                    <a:pt x="1775" y="858"/>
                  </a:cubicBezTo>
                  <a:cubicBezTo>
                    <a:pt x="1775" y="858"/>
                    <a:pt x="882" y="120"/>
                    <a:pt x="155" y="1"/>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116;p54">
              <a:extLst>
                <a:ext uri="{FF2B5EF4-FFF2-40B4-BE49-F238E27FC236}">
                  <a16:creationId xmlns:a16="http://schemas.microsoft.com/office/drawing/2014/main" id="{C643ADFD-0438-4C86-BF3D-4A8DAB38F57C}"/>
                </a:ext>
              </a:extLst>
            </p:cNvPr>
            <p:cNvSpPr/>
            <p:nvPr/>
          </p:nvSpPr>
          <p:spPr>
            <a:xfrm>
              <a:off x="7114426" y="1974745"/>
              <a:ext cx="236050" cy="399694"/>
            </a:xfrm>
            <a:custGeom>
              <a:avLst/>
              <a:gdLst/>
              <a:ahLst/>
              <a:cxnLst/>
              <a:rect l="l" t="t" r="r" b="b"/>
              <a:pathLst>
                <a:path w="7609" h="12884" extrusionOk="0">
                  <a:moveTo>
                    <a:pt x="0" y="1"/>
                  </a:moveTo>
                  <a:lnTo>
                    <a:pt x="405" y="5847"/>
                  </a:lnTo>
                  <a:lnTo>
                    <a:pt x="2405" y="12883"/>
                  </a:lnTo>
                  <a:lnTo>
                    <a:pt x="7608" y="9478"/>
                  </a:lnTo>
                  <a:cubicBezTo>
                    <a:pt x="7608" y="9478"/>
                    <a:pt x="2286" y="715"/>
                    <a:pt x="2048" y="429"/>
                  </a:cubicBezTo>
                  <a:cubicBezTo>
                    <a:pt x="1810" y="144"/>
                    <a:pt x="0" y="1"/>
                    <a:pt x="0" y="1"/>
                  </a:cubicBezTo>
                  <a:close/>
                </a:path>
              </a:pathLst>
            </a:custGeom>
            <a:solidFill>
              <a:srgbClr val="FF8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117;p54">
              <a:extLst>
                <a:ext uri="{FF2B5EF4-FFF2-40B4-BE49-F238E27FC236}">
                  <a16:creationId xmlns:a16="http://schemas.microsoft.com/office/drawing/2014/main" id="{30BB8F42-662A-4AA9-BEA8-5AA594F59D68}"/>
                </a:ext>
              </a:extLst>
            </p:cNvPr>
            <p:cNvSpPr/>
            <p:nvPr/>
          </p:nvSpPr>
          <p:spPr>
            <a:xfrm>
              <a:off x="6768308" y="1965532"/>
              <a:ext cx="509762" cy="789988"/>
            </a:xfrm>
            <a:custGeom>
              <a:avLst/>
              <a:gdLst/>
              <a:ahLst/>
              <a:cxnLst/>
              <a:rect l="l" t="t" r="r" b="b"/>
              <a:pathLst>
                <a:path w="16432" h="25465" extrusionOk="0">
                  <a:moveTo>
                    <a:pt x="6335" y="0"/>
                  </a:moveTo>
                  <a:lnTo>
                    <a:pt x="4668" y="369"/>
                  </a:lnTo>
                  <a:lnTo>
                    <a:pt x="4371" y="441"/>
                  </a:lnTo>
                  <a:lnTo>
                    <a:pt x="1168" y="1238"/>
                  </a:lnTo>
                  <a:lnTo>
                    <a:pt x="2585" y="11871"/>
                  </a:lnTo>
                  <a:lnTo>
                    <a:pt x="1" y="24717"/>
                  </a:lnTo>
                  <a:cubicBezTo>
                    <a:pt x="2241" y="25301"/>
                    <a:pt x="5383" y="25465"/>
                    <a:pt x="8210" y="25465"/>
                  </a:cubicBezTo>
                  <a:cubicBezTo>
                    <a:pt x="11843" y="25465"/>
                    <a:pt x="14955" y="25194"/>
                    <a:pt x="14955" y="25194"/>
                  </a:cubicBezTo>
                  <a:lnTo>
                    <a:pt x="13884" y="12811"/>
                  </a:lnTo>
                  <a:cubicBezTo>
                    <a:pt x="13884" y="12811"/>
                    <a:pt x="14312" y="12573"/>
                    <a:pt x="15372" y="9287"/>
                  </a:cubicBezTo>
                  <a:cubicBezTo>
                    <a:pt x="16432" y="6001"/>
                    <a:pt x="11145" y="298"/>
                    <a:pt x="11145" y="298"/>
                  </a:cubicBezTo>
                  <a:lnTo>
                    <a:pt x="10038" y="131"/>
                  </a:lnTo>
                  <a:lnTo>
                    <a:pt x="9133" y="0"/>
                  </a:lnTo>
                  <a:close/>
                </a:path>
              </a:pathLst>
            </a:custGeom>
            <a:solidFill>
              <a:srgbClr val="FF8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118;p54">
              <a:extLst>
                <a:ext uri="{FF2B5EF4-FFF2-40B4-BE49-F238E27FC236}">
                  <a16:creationId xmlns:a16="http://schemas.microsoft.com/office/drawing/2014/main" id="{081E279D-3A13-43AF-9DE5-CA124D2D7485}"/>
                </a:ext>
              </a:extLst>
            </p:cNvPr>
            <p:cNvSpPr/>
            <p:nvPr/>
          </p:nvSpPr>
          <p:spPr>
            <a:xfrm>
              <a:off x="7156151" y="2039396"/>
              <a:ext cx="90896" cy="313979"/>
            </a:xfrm>
            <a:custGeom>
              <a:avLst/>
              <a:gdLst/>
              <a:ahLst/>
              <a:cxnLst/>
              <a:rect l="l" t="t" r="r" b="b"/>
              <a:pathLst>
                <a:path w="2930" h="10121" extrusionOk="0">
                  <a:moveTo>
                    <a:pt x="1" y="0"/>
                  </a:moveTo>
                  <a:lnTo>
                    <a:pt x="1" y="0"/>
                  </a:lnTo>
                  <a:cubicBezTo>
                    <a:pt x="1" y="1"/>
                    <a:pt x="1906" y="4572"/>
                    <a:pt x="2084" y="5144"/>
                  </a:cubicBezTo>
                  <a:cubicBezTo>
                    <a:pt x="2263" y="5715"/>
                    <a:pt x="1298" y="10121"/>
                    <a:pt x="1298" y="10121"/>
                  </a:cubicBezTo>
                  <a:cubicBezTo>
                    <a:pt x="1298" y="10121"/>
                    <a:pt x="2929" y="6156"/>
                    <a:pt x="2858" y="5132"/>
                  </a:cubicBezTo>
                  <a:cubicBezTo>
                    <a:pt x="2787" y="4072"/>
                    <a:pt x="1" y="1"/>
                    <a:pt x="1" y="0"/>
                  </a:cubicBezTo>
                  <a:close/>
                </a:path>
              </a:pathLst>
            </a:custGeom>
            <a:solidFill>
              <a:srgbClr val="E94E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119;p54">
              <a:extLst>
                <a:ext uri="{FF2B5EF4-FFF2-40B4-BE49-F238E27FC236}">
                  <a16:creationId xmlns:a16="http://schemas.microsoft.com/office/drawing/2014/main" id="{339A346A-B655-4299-925C-7B9D4A0AEB5C}"/>
                </a:ext>
              </a:extLst>
            </p:cNvPr>
            <p:cNvSpPr/>
            <p:nvPr/>
          </p:nvSpPr>
          <p:spPr>
            <a:xfrm>
              <a:off x="6913865" y="1965532"/>
              <a:ext cx="202422" cy="116645"/>
            </a:xfrm>
            <a:custGeom>
              <a:avLst/>
              <a:gdLst/>
              <a:ahLst/>
              <a:cxnLst/>
              <a:rect l="l" t="t" r="r" b="b"/>
              <a:pathLst>
                <a:path w="6525" h="3760" extrusionOk="0">
                  <a:moveTo>
                    <a:pt x="1643" y="0"/>
                  </a:moveTo>
                  <a:lnTo>
                    <a:pt x="857" y="179"/>
                  </a:lnTo>
                  <a:lnTo>
                    <a:pt x="0" y="369"/>
                  </a:lnTo>
                  <a:cubicBezTo>
                    <a:pt x="83" y="548"/>
                    <a:pt x="214" y="786"/>
                    <a:pt x="417" y="1024"/>
                  </a:cubicBezTo>
                  <a:cubicBezTo>
                    <a:pt x="743" y="1415"/>
                    <a:pt x="2665" y="3759"/>
                    <a:pt x="4410" y="3759"/>
                  </a:cubicBezTo>
                  <a:cubicBezTo>
                    <a:pt x="4577" y="3759"/>
                    <a:pt x="4743" y="3738"/>
                    <a:pt x="4905" y="3691"/>
                  </a:cubicBezTo>
                  <a:cubicBezTo>
                    <a:pt x="6525" y="3227"/>
                    <a:pt x="5608" y="738"/>
                    <a:pt x="5358" y="131"/>
                  </a:cubicBezTo>
                  <a:lnTo>
                    <a:pt x="4941" y="72"/>
                  </a:lnTo>
                  <a:lnTo>
                    <a:pt x="4441" y="0"/>
                  </a:ln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120;p54">
              <a:extLst>
                <a:ext uri="{FF2B5EF4-FFF2-40B4-BE49-F238E27FC236}">
                  <a16:creationId xmlns:a16="http://schemas.microsoft.com/office/drawing/2014/main" id="{E5426121-3DAF-48A4-A867-8AEB3CDB22FF}"/>
                </a:ext>
              </a:extLst>
            </p:cNvPr>
            <p:cNvSpPr/>
            <p:nvPr/>
          </p:nvSpPr>
          <p:spPr>
            <a:xfrm>
              <a:off x="6948952" y="1869858"/>
              <a:ext cx="108889" cy="153251"/>
            </a:xfrm>
            <a:custGeom>
              <a:avLst/>
              <a:gdLst/>
              <a:ahLst/>
              <a:cxnLst/>
              <a:rect l="l" t="t" r="r" b="b"/>
              <a:pathLst>
                <a:path w="3510" h="4940" extrusionOk="0">
                  <a:moveTo>
                    <a:pt x="0" y="0"/>
                  </a:moveTo>
                  <a:lnTo>
                    <a:pt x="0" y="0"/>
                  </a:lnTo>
                  <a:cubicBezTo>
                    <a:pt x="0" y="0"/>
                    <a:pt x="191" y="1048"/>
                    <a:pt x="381" y="2143"/>
                  </a:cubicBezTo>
                  <a:cubicBezTo>
                    <a:pt x="560" y="3144"/>
                    <a:pt x="548" y="3286"/>
                    <a:pt x="631" y="3691"/>
                  </a:cubicBezTo>
                  <a:lnTo>
                    <a:pt x="2298" y="4810"/>
                  </a:lnTo>
                  <a:cubicBezTo>
                    <a:pt x="2429" y="4900"/>
                    <a:pt x="2571" y="4940"/>
                    <a:pt x="2710" y="4940"/>
                  </a:cubicBezTo>
                  <a:cubicBezTo>
                    <a:pt x="3125" y="4940"/>
                    <a:pt x="3509" y="4578"/>
                    <a:pt x="3465" y="4096"/>
                  </a:cubicBezTo>
                  <a:cubicBezTo>
                    <a:pt x="3417" y="3822"/>
                    <a:pt x="3393" y="3513"/>
                    <a:pt x="3334" y="3156"/>
                  </a:cubicBezTo>
                  <a:cubicBezTo>
                    <a:pt x="3215" y="2310"/>
                    <a:pt x="3167" y="1405"/>
                    <a:pt x="3346" y="548"/>
                  </a:cubicBezTo>
                  <a:lnTo>
                    <a:pt x="0" y="0"/>
                  </a:ln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121;p54">
              <a:extLst>
                <a:ext uri="{FF2B5EF4-FFF2-40B4-BE49-F238E27FC236}">
                  <a16:creationId xmlns:a16="http://schemas.microsoft.com/office/drawing/2014/main" id="{9D49CF7C-2982-4113-824F-608F14093F86}"/>
                </a:ext>
              </a:extLst>
            </p:cNvPr>
            <p:cNvSpPr/>
            <p:nvPr/>
          </p:nvSpPr>
          <p:spPr>
            <a:xfrm>
              <a:off x="6947835" y="1869858"/>
              <a:ext cx="104546" cy="104577"/>
            </a:xfrm>
            <a:custGeom>
              <a:avLst/>
              <a:gdLst/>
              <a:ahLst/>
              <a:cxnLst/>
              <a:rect l="l" t="t" r="r" b="b"/>
              <a:pathLst>
                <a:path w="3370" h="3371" extrusionOk="0">
                  <a:moveTo>
                    <a:pt x="0" y="0"/>
                  </a:moveTo>
                  <a:cubicBezTo>
                    <a:pt x="0" y="0"/>
                    <a:pt x="191" y="1048"/>
                    <a:pt x="393" y="2143"/>
                  </a:cubicBezTo>
                  <a:cubicBezTo>
                    <a:pt x="1267" y="2701"/>
                    <a:pt x="2456" y="3371"/>
                    <a:pt x="2943" y="3371"/>
                  </a:cubicBezTo>
                  <a:cubicBezTo>
                    <a:pt x="3007" y="3371"/>
                    <a:pt x="3059" y="3359"/>
                    <a:pt x="3096" y="3334"/>
                  </a:cubicBezTo>
                  <a:cubicBezTo>
                    <a:pt x="3167" y="3286"/>
                    <a:pt x="3263" y="3227"/>
                    <a:pt x="3346" y="3167"/>
                  </a:cubicBezTo>
                  <a:cubicBezTo>
                    <a:pt x="3227" y="2322"/>
                    <a:pt x="3191" y="1417"/>
                    <a:pt x="3370" y="572"/>
                  </a:cubicBezTo>
                  <a:lnTo>
                    <a:pt x="0" y="0"/>
                  </a:ln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122;p54">
              <a:extLst>
                <a:ext uri="{FF2B5EF4-FFF2-40B4-BE49-F238E27FC236}">
                  <a16:creationId xmlns:a16="http://schemas.microsoft.com/office/drawing/2014/main" id="{8B217264-2140-4271-8083-F0550D9131F1}"/>
                </a:ext>
              </a:extLst>
            </p:cNvPr>
            <p:cNvSpPr/>
            <p:nvPr/>
          </p:nvSpPr>
          <p:spPr>
            <a:xfrm>
              <a:off x="7057903" y="1596953"/>
              <a:ext cx="99024" cy="182071"/>
            </a:xfrm>
            <a:custGeom>
              <a:avLst/>
              <a:gdLst/>
              <a:ahLst/>
              <a:cxnLst/>
              <a:rect l="l" t="t" r="r" b="b"/>
              <a:pathLst>
                <a:path w="3192" h="5869" extrusionOk="0">
                  <a:moveTo>
                    <a:pt x="896" y="0"/>
                  </a:moveTo>
                  <a:cubicBezTo>
                    <a:pt x="582" y="0"/>
                    <a:pt x="317" y="131"/>
                    <a:pt x="143" y="451"/>
                  </a:cubicBezTo>
                  <a:cubicBezTo>
                    <a:pt x="0" y="749"/>
                    <a:pt x="24" y="1046"/>
                    <a:pt x="131" y="1332"/>
                  </a:cubicBezTo>
                  <a:cubicBezTo>
                    <a:pt x="227" y="1582"/>
                    <a:pt x="381" y="1808"/>
                    <a:pt x="512" y="2023"/>
                  </a:cubicBezTo>
                  <a:lnTo>
                    <a:pt x="608" y="2166"/>
                  </a:lnTo>
                  <a:cubicBezTo>
                    <a:pt x="643" y="2249"/>
                    <a:pt x="715" y="2320"/>
                    <a:pt x="751" y="2416"/>
                  </a:cubicBezTo>
                  <a:cubicBezTo>
                    <a:pt x="858" y="2570"/>
                    <a:pt x="929" y="2749"/>
                    <a:pt x="1024" y="2916"/>
                  </a:cubicBezTo>
                  <a:cubicBezTo>
                    <a:pt x="1489" y="3844"/>
                    <a:pt x="1798" y="4845"/>
                    <a:pt x="1941" y="5868"/>
                  </a:cubicBezTo>
                  <a:cubicBezTo>
                    <a:pt x="2477" y="5023"/>
                    <a:pt x="3048" y="4106"/>
                    <a:pt x="3168" y="3142"/>
                  </a:cubicBezTo>
                  <a:cubicBezTo>
                    <a:pt x="3179" y="3011"/>
                    <a:pt x="3191" y="2868"/>
                    <a:pt x="3191" y="2737"/>
                  </a:cubicBezTo>
                  <a:cubicBezTo>
                    <a:pt x="3191" y="2666"/>
                    <a:pt x="3191" y="2582"/>
                    <a:pt x="3168" y="2475"/>
                  </a:cubicBezTo>
                  <a:cubicBezTo>
                    <a:pt x="3156" y="2368"/>
                    <a:pt x="3132" y="2249"/>
                    <a:pt x="3108" y="2130"/>
                  </a:cubicBezTo>
                  <a:cubicBezTo>
                    <a:pt x="2941" y="1416"/>
                    <a:pt x="2477" y="701"/>
                    <a:pt x="1846" y="296"/>
                  </a:cubicBezTo>
                  <a:cubicBezTo>
                    <a:pt x="1632" y="177"/>
                    <a:pt x="1417" y="82"/>
                    <a:pt x="1191" y="34"/>
                  </a:cubicBezTo>
                  <a:cubicBezTo>
                    <a:pt x="1089" y="12"/>
                    <a:pt x="990" y="0"/>
                    <a:pt x="896" y="0"/>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123;p54">
              <a:extLst>
                <a:ext uri="{FF2B5EF4-FFF2-40B4-BE49-F238E27FC236}">
                  <a16:creationId xmlns:a16="http://schemas.microsoft.com/office/drawing/2014/main" id="{757F552A-0824-40FA-9AF2-7F6766663D06}"/>
                </a:ext>
              </a:extLst>
            </p:cNvPr>
            <p:cNvSpPr/>
            <p:nvPr/>
          </p:nvSpPr>
          <p:spPr>
            <a:xfrm>
              <a:off x="6850455" y="1609797"/>
              <a:ext cx="291332" cy="319780"/>
            </a:xfrm>
            <a:custGeom>
              <a:avLst/>
              <a:gdLst/>
              <a:ahLst/>
              <a:cxnLst/>
              <a:rect l="l" t="t" r="r" b="b"/>
              <a:pathLst>
                <a:path w="9391" h="10308" extrusionOk="0">
                  <a:moveTo>
                    <a:pt x="5765" y="1"/>
                  </a:moveTo>
                  <a:cubicBezTo>
                    <a:pt x="0" y="1"/>
                    <a:pt x="1248" y="4530"/>
                    <a:pt x="1473" y="5121"/>
                  </a:cubicBezTo>
                  <a:cubicBezTo>
                    <a:pt x="1568" y="5347"/>
                    <a:pt x="2520" y="7967"/>
                    <a:pt x="2758" y="8562"/>
                  </a:cubicBezTo>
                  <a:cubicBezTo>
                    <a:pt x="2794" y="8669"/>
                    <a:pt x="2913" y="8788"/>
                    <a:pt x="3116" y="8907"/>
                  </a:cubicBezTo>
                  <a:cubicBezTo>
                    <a:pt x="4018" y="9517"/>
                    <a:pt x="6322" y="10308"/>
                    <a:pt x="7361" y="10308"/>
                  </a:cubicBezTo>
                  <a:cubicBezTo>
                    <a:pt x="7418" y="10308"/>
                    <a:pt x="7472" y="10305"/>
                    <a:pt x="7521" y="10300"/>
                  </a:cubicBezTo>
                  <a:cubicBezTo>
                    <a:pt x="8652" y="10205"/>
                    <a:pt x="9212" y="7824"/>
                    <a:pt x="9307" y="7431"/>
                  </a:cubicBezTo>
                  <a:cubicBezTo>
                    <a:pt x="9390" y="7038"/>
                    <a:pt x="8914" y="5526"/>
                    <a:pt x="8914" y="5526"/>
                  </a:cubicBezTo>
                  <a:cubicBezTo>
                    <a:pt x="8950" y="5181"/>
                    <a:pt x="8962" y="4871"/>
                    <a:pt x="8962" y="4573"/>
                  </a:cubicBezTo>
                  <a:cubicBezTo>
                    <a:pt x="8962" y="3264"/>
                    <a:pt x="8688" y="2299"/>
                    <a:pt x="8366" y="1597"/>
                  </a:cubicBezTo>
                  <a:cubicBezTo>
                    <a:pt x="7914" y="632"/>
                    <a:pt x="6937" y="25"/>
                    <a:pt x="5878" y="1"/>
                  </a:cubicBezTo>
                  <a:cubicBezTo>
                    <a:pt x="5840" y="1"/>
                    <a:pt x="5802" y="1"/>
                    <a:pt x="5765"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124;p54">
              <a:extLst>
                <a:ext uri="{FF2B5EF4-FFF2-40B4-BE49-F238E27FC236}">
                  <a16:creationId xmlns:a16="http://schemas.microsoft.com/office/drawing/2014/main" id="{2FAA993C-2B87-490D-8FE9-22A6583CC190}"/>
                </a:ext>
              </a:extLst>
            </p:cNvPr>
            <p:cNvSpPr/>
            <p:nvPr/>
          </p:nvSpPr>
          <p:spPr>
            <a:xfrm>
              <a:off x="6869907" y="1786997"/>
              <a:ext cx="73523" cy="85033"/>
            </a:xfrm>
            <a:custGeom>
              <a:avLst/>
              <a:gdLst/>
              <a:ahLst/>
              <a:cxnLst/>
              <a:rect l="l" t="t" r="r" b="b"/>
              <a:pathLst>
                <a:path w="2370" h="2741" extrusionOk="0">
                  <a:moveTo>
                    <a:pt x="756" y="0"/>
                  </a:moveTo>
                  <a:cubicBezTo>
                    <a:pt x="655" y="0"/>
                    <a:pt x="548" y="38"/>
                    <a:pt x="441" y="135"/>
                  </a:cubicBezTo>
                  <a:cubicBezTo>
                    <a:pt x="0" y="540"/>
                    <a:pt x="322" y="1790"/>
                    <a:pt x="607" y="2124"/>
                  </a:cubicBezTo>
                  <a:lnTo>
                    <a:pt x="703" y="2207"/>
                  </a:lnTo>
                  <a:cubicBezTo>
                    <a:pt x="991" y="2465"/>
                    <a:pt x="1494" y="2740"/>
                    <a:pt x="2087" y="2740"/>
                  </a:cubicBezTo>
                  <a:cubicBezTo>
                    <a:pt x="2179" y="2740"/>
                    <a:pt x="2273" y="2733"/>
                    <a:pt x="2370" y="2719"/>
                  </a:cubicBezTo>
                  <a:lnTo>
                    <a:pt x="1262" y="302"/>
                  </a:lnTo>
                  <a:cubicBezTo>
                    <a:pt x="1262" y="302"/>
                    <a:pt x="1215" y="242"/>
                    <a:pt x="1143" y="171"/>
                  </a:cubicBezTo>
                  <a:cubicBezTo>
                    <a:pt x="1038" y="79"/>
                    <a:pt x="903" y="0"/>
                    <a:pt x="756" y="0"/>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125;p54">
              <a:extLst>
                <a:ext uri="{FF2B5EF4-FFF2-40B4-BE49-F238E27FC236}">
                  <a16:creationId xmlns:a16="http://schemas.microsoft.com/office/drawing/2014/main" id="{36BAE2F7-ECC9-49DA-BE12-2A98000B0522}"/>
                </a:ext>
              </a:extLst>
            </p:cNvPr>
            <p:cNvSpPr/>
            <p:nvPr/>
          </p:nvSpPr>
          <p:spPr>
            <a:xfrm>
              <a:off x="6881726" y="1812032"/>
              <a:ext cx="40267" cy="44176"/>
            </a:xfrm>
            <a:custGeom>
              <a:avLst/>
              <a:gdLst/>
              <a:ahLst/>
              <a:cxnLst/>
              <a:rect l="l" t="t" r="r" b="b"/>
              <a:pathLst>
                <a:path w="1298" h="1424" extrusionOk="0">
                  <a:moveTo>
                    <a:pt x="253" y="0"/>
                  </a:moveTo>
                  <a:cubicBezTo>
                    <a:pt x="116" y="0"/>
                    <a:pt x="12" y="80"/>
                    <a:pt x="0" y="293"/>
                  </a:cubicBezTo>
                  <a:cubicBezTo>
                    <a:pt x="0" y="388"/>
                    <a:pt x="36" y="495"/>
                    <a:pt x="95" y="590"/>
                  </a:cubicBezTo>
                  <a:cubicBezTo>
                    <a:pt x="334" y="983"/>
                    <a:pt x="822" y="1210"/>
                    <a:pt x="1298" y="1424"/>
                  </a:cubicBezTo>
                  <a:cubicBezTo>
                    <a:pt x="1131" y="1245"/>
                    <a:pt x="1036" y="1019"/>
                    <a:pt x="1012" y="781"/>
                  </a:cubicBezTo>
                  <a:cubicBezTo>
                    <a:pt x="1000" y="709"/>
                    <a:pt x="1000" y="614"/>
                    <a:pt x="988" y="543"/>
                  </a:cubicBezTo>
                  <a:cubicBezTo>
                    <a:pt x="941" y="328"/>
                    <a:pt x="530" y="0"/>
                    <a:pt x="253"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126;p54">
              <a:extLst>
                <a:ext uri="{FF2B5EF4-FFF2-40B4-BE49-F238E27FC236}">
                  <a16:creationId xmlns:a16="http://schemas.microsoft.com/office/drawing/2014/main" id="{B8E4CB29-99D7-4679-963A-7B634E575CB3}"/>
                </a:ext>
              </a:extLst>
            </p:cNvPr>
            <p:cNvSpPr/>
            <p:nvPr/>
          </p:nvSpPr>
          <p:spPr>
            <a:xfrm>
              <a:off x="6817075" y="1549055"/>
              <a:ext cx="300701" cy="266173"/>
            </a:xfrm>
            <a:custGeom>
              <a:avLst/>
              <a:gdLst/>
              <a:ahLst/>
              <a:cxnLst/>
              <a:rect l="l" t="t" r="r" b="b"/>
              <a:pathLst>
                <a:path w="9693" h="8580" extrusionOk="0">
                  <a:moveTo>
                    <a:pt x="6050" y="0"/>
                  </a:moveTo>
                  <a:cubicBezTo>
                    <a:pt x="4976" y="0"/>
                    <a:pt x="3823" y="253"/>
                    <a:pt x="2834" y="781"/>
                  </a:cubicBezTo>
                  <a:cubicBezTo>
                    <a:pt x="2298" y="1078"/>
                    <a:pt x="1810" y="1459"/>
                    <a:pt x="1406" y="1912"/>
                  </a:cubicBezTo>
                  <a:cubicBezTo>
                    <a:pt x="1108" y="2257"/>
                    <a:pt x="846" y="2650"/>
                    <a:pt x="667" y="3079"/>
                  </a:cubicBezTo>
                  <a:cubicBezTo>
                    <a:pt x="167" y="4257"/>
                    <a:pt x="1" y="5115"/>
                    <a:pt x="215" y="5960"/>
                  </a:cubicBezTo>
                  <a:cubicBezTo>
                    <a:pt x="251" y="6115"/>
                    <a:pt x="298" y="6258"/>
                    <a:pt x="358" y="6412"/>
                  </a:cubicBezTo>
                  <a:cubicBezTo>
                    <a:pt x="465" y="6698"/>
                    <a:pt x="620" y="6960"/>
                    <a:pt x="798" y="7246"/>
                  </a:cubicBezTo>
                  <a:cubicBezTo>
                    <a:pt x="810" y="7258"/>
                    <a:pt x="810" y="7270"/>
                    <a:pt x="822" y="7293"/>
                  </a:cubicBezTo>
                  <a:lnTo>
                    <a:pt x="917" y="7424"/>
                  </a:lnTo>
                  <a:cubicBezTo>
                    <a:pt x="929" y="7436"/>
                    <a:pt x="929" y="7448"/>
                    <a:pt x="941" y="7472"/>
                  </a:cubicBezTo>
                  <a:cubicBezTo>
                    <a:pt x="953" y="7496"/>
                    <a:pt x="989" y="7531"/>
                    <a:pt x="1001" y="7555"/>
                  </a:cubicBezTo>
                  <a:cubicBezTo>
                    <a:pt x="1167" y="7782"/>
                    <a:pt x="1346" y="8020"/>
                    <a:pt x="1548" y="8270"/>
                  </a:cubicBezTo>
                  <a:lnTo>
                    <a:pt x="1822" y="8579"/>
                  </a:lnTo>
                  <a:cubicBezTo>
                    <a:pt x="1822" y="8579"/>
                    <a:pt x="2003" y="7769"/>
                    <a:pt x="2541" y="7769"/>
                  </a:cubicBezTo>
                  <a:cubicBezTo>
                    <a:pt x="2635" y="7769"/>
                    <a:pt x="2741" y="7794"/>
                    <a:pt x="2858" y="7853"/>
                  </a:cubicBezTo>
                  <a:cubicBezTo>
                    <a:pt x="2858" y="7853"/>
                    <a:pt x="3180" y="7746"/>
                    <a:pt x="3620" y="7543"/>
                  </a:cubicBezTo>
                  <a:cubicBezTo>
                    <a:pt x="4465" y="7139"/>
                    <a:pt x="5704" y="6377"/>
                    <a:pt x="5918" y="5305"/>
                  </a:cubicBezTo>
                  <a:lnTo>
                    <a:pt x="5918" y="5305"/>
                  </a:lnTo>
                  <a:cubicBezTo>
                    <a:pt x="5918" y="5305"/>
                    <a:pt x="5989" y="6400"/>
                    <a:pt x="5501" y="6674"/>
                  </a:cubicBezTo>
                  <a:cubicBezTo>
                    <a:pt x="5644" y="6615"/>
                    <a:pt x="7263" y="5936"/>
                    <a:pt x="8442" y="4829"/>
                  </a:cubicBezTo>
                  <a:cubicBezTo>
                    <a:pt x="8561" y="4722"/>
                    <a:pt x="8680" y="4603"/>
                    <a:pt x="8787" y="4484"/>
                  </a:cubicBezTo>
                  <a:cubicBezTo>
                    <a:pt x="9085" y="4138"/>
                    <a:pt x="9335" y="3769"/>
                    <a:pt x="9502" y="3376"/>
                  </a:cubicBezTo>
                  <a:cubicBezTo>
                    <a:pt x="9549" y="3269"/>
                    <a:pt x="9573" y="3150"/>
                    <a:pt x="9609" y="3055"/>
                  </a:cubicBezTo>
                  <a:cubicBezTo>
                    <a:pt x="9633" y="2948"/>
                    <a:pt x="9645" y="2840"/>
                    <a:pt x="9668" y="2733"/>
                  </a:cubicBezTo>
                  <a:cubicBezTo>
                    <a:pt x="9680" y="2709"/>
                    <a:pt x="9680" y="2698"/>
                    <a:pt x="9680" y="2662"/>
                  </a:cubicBezTo>
                  <a:cubicBezTo>
                    <a:pt x="9692" y="2531"/>
                    <a:pt x="9692" y="2376"/>
                    <a:pt x="9680" y="2233"/>
                  </a:cubicBezTo>
                  <a:cubicBezTo>
                    <a:pt x="9680" y="2150"/>
                    <a:pt x="9657" y="2067"/>
                    <a:pt x="9645" y="1995"/>
                  </a:cubicBezTo>
                  <a:cubicBezTo>
                    <a:pt x="9633" y="1947"/>
                    <a:pt x="9633" y="1900"/>
                    <a:pt x="9621" y="1852"/>
                  </a:cubicBezTo>
                  <a:cubicBezTo>
                    <a:pt x="9573" y="1674"/>
                    <a:pt x="9502" y="1519"/>
                    <a:pt x="9395" y="1352"/>
                  </a:cubicBezTo>
                  <a:lnTo>
                    <a:pt x="9299" y="1221"/>
                  </a:lnTo>
                  <a:cubicBezTo>
                    <a:pt x="9121" y="995"/>
                    <a:pt x="8918" y="804"/>
                    <a:pt x="8668" y="650"/>
                  </a:cubicBezTo>
                  <a:cubicBezTo>
                    <a:pt x="7999" y="223"/>
                    <a:pt x="7059" y="0"/>
                    <a:pt x="6050" y="0"/>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127;p54">
              <a:extLst>
                <a:ext uri="{FF2B5EF4-FFF2-40B4-BE49-F238E27FC236}">
                  <a16:creationId xmlns:a16="http://schemas.microsoft.com/office/drawing/2014/main" id="{23D80E9F-D2BD-429F-A086-6EA354E8A085}"/>
                </a:ext>
              </a:extLst>
            </p:cNvPr>
            <p:cNvSpPr/>
            <p:nvPr/>
          </p:nvSpPr>
          <p:spPr>
            <a:xfrm>
              <a:off x="7088181" y="1698800"/>
              <a:ext cx="48426" cy="18893"/>
            </a:xfrm>
            <a:custGeom>
              <a:avLst/>
              <a:gdLst/>
              <a:ahLst/>
              <a:cxnLst/>
              <a:rect l="l" t="t" r="r" b="b"/>
              <a:pathLst>
                <a:path w="1561" h="609" extrusionOk="0">
                  <a:moveTo>
                    <a:pt x="604" y="1"/>
                  </a:moveTo>
                  <a:cubicBezTo>
                    <a:pt x="488" y="1"/>
                    <a:pt x="385" y="41"/>
                    <a:pt x="310" y="145"/>
                  </a:cubicBezTo>
                  <a:cubicBezTo>
                    <a:pt x="1" y="609"/>
                    <a:pt x="179" y="609"/>
                    <a:pt x="179" y="609"/>
                  </a:cubicBezTo>
                  <a:lnTo>
                    <a:pt x="1560" y="490"/>
                  </a:lnTo>
                  <a:cubicBezTo>
                    <a:pt x="1560" y="490"/>
                    <a:pt x="1007" y="1"/>
                    <a:pt x="604" y="1"/>
                  </a:cubicBezTo>
                  <a:close/>
                </a:path>
              </a:pathLst>
            </a:custGeom>
            <a:solidFill>
              <a:srgbClr val="550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128;p54">
              <a:extLst>
                <a:ext uri="{FF2B5EF4-FFF2-40B4-BE49-F238E27FC236}">
                  <a16:creationId xmlns:a16="http://schemas.microsoft.com/office/drawing/2014/main" id="{DA3829E5-9ABC-4A31-9ED5-AD564D83651B}"/>
                </a:ext>
              </a:extLst>
            </p:cNvPr>
            <p:cNvSpPr/>
            <p:nvPr/>
          </p:nvSpPr>
          <p:spPr>
            <a:xfrm>
              <a:off x="6961144" y="1711209"/>
              <a:ext cx="63534" cy="45293"/>
            </a:xfrm>
            <a:custGeom>
              <a:avLst/>
              <a:gdLst/>
              <a:ahLst/>
              <a:cxnLst/>
              <a:rect l="l" t="t" r="r" b="b"/>
              <a:pathLst>
                <a:path w="2048" h="1460" extrusionOk="0">
                  <a:moveTo>
                    <a:pt x="1438" y="1"/>
                  </a:moveTo>
                  <a:cubicBezTo>
                    <a:pt x="801" y="1"/>
                    <a:pt x="0" y="1459"/>
                    <a:pt x="0" y="1459"/>
                  </a:cubicBezTo>
                  <a:lnTo>
                    <a:pt x="1869" y="578"/>
                  </a:lnTo>
                  <a:cubicBezTo>
                    <a:pt x="1869" y="578"/>
                    <a:pt x="2048" y="328"/>
                    <a:pt x="1655" y="66"/>
                  </a:cubicBezTo>
                  <a:cubicBezTo>
                    <a:pt x="1586" y="21"/>
                    <a:pt x="1513" y="1"/>
                    <a:pt x="1438" y="1"/>
                  </a:cubicBezTo>
                  <a:close/>
                </a:path>
              </a:pathLst>
            </a:custGeom>
            <a:solidFill>
              <a:srgbClr val="550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129;p54">
              <a:extLst>
                <a:ext uri="{FF2B5EF4-FFF2-40B4-BE49-F238E27FC236}">
                  <a16:creationId xmlns:a16="http://schemas.microsoft.com/office/drawing/2014/main" id="{CE89EF2E-513D-4AC4-9BA6-F7AB824D12EA}"/>
                </a:ext>
              </a:extLst>
            </p:cNvPr>
            <p:cNvSpPr/>
            <p:nvPr/>
          </p:nvSpPr>
          <p:spPr>
            <a:xfrm>
              <a:off x="6985869" y="1749429"/>
              <a:ext cx="34032" cy="58881"/>
            </a:xfrm>
            <a:custGeom>
              <a:avLst/>
              <a:gdLst/>
              <a:ahLst/>
              <a:cxnLst/>
              <a:rect l="l" t="t" r="r" b="b"/>
              <a:pathLst>
                <a:path w="1097" h="1898" extrusionOk="0">
                  <a:moveTo>
                    <a:pt x="1025" y="1"/>
                  </a:moveTo>
                  <a:cubicBezTo>
                    <a:pt x="989" y="180"/>
                    <a:pt x="810" y="358"/>
                    <a:pt x="679" y="465"/>
                  </a:cubicBezTo>
                  <a:cubicBezTo>
                    <a:pt x="616" y="402"/>
                    <a:pt x="539" y="373"/>
                    <a:pt x="459" y="373"/>
                  </a:cubicBezTo>
                  <a:cubicBezTo>
                    <a:pt x="434" y="373"/>
                    <a:pt x="408" y="376"/>
                    <a:pt x="382" y="382"/>
                  </a:cubicBezTo>
                  <a:cubicBezTo>
                    <a:pt x="132" y="441"/>
                    <a:pt x="1" y="822"/>
                    <a:pt x="84" y="1239"/>
                  </a:cubicBezTo>
                  <a:cubicBezTo>
                    <a:pt x="174" y="1631"/>
                    <a:pt x="422" y="1897"/>
                    <a:pt x="669" y="1897"/>
                  </a:cubicBezTo>
                  <a:cubicBezTo>
                    <a:pt x="684" y="1897"/>
                    <a:pt x="700" y="1896"/>
                    <a:pt x="715" y="1894"/>
                  </a:cubicBezTo>
                  <a:cubicBezTo>
                    <a:pt x="965" y="1834"/>
                    <a:pt x="1096" y="1453"/>
                    <a:pt x="1013" y="1037"/>
                  </a:cubicBezTo>
                  <a:cubicBezTo>
                    <a:pt x="977" y="906"/>
                    <a:pt x="929" y="799"/>
                    <a:pt x="870" y="703"/>
                  </a:cubicBezTo>
                  <a:cubicBezTo>
                    <a:pt x="1025" y="453"/>
                    <a:pt x="1025" y="1"/>
                    <a:pt x="1025" y="1"/>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130;p54">
              <a:extLst>
                <a:ext uri="{FF2B5EF4-FFF2-40B4-BE49-F238E27FC236}">
                  <a16:creationId xmlns:a16="http://schemas.microsoft.com/office/drawing/2014/main" id="{97FA53DF-0BD2-4DE8-B076-79D38B9BFAAD}"/>
                </a:ext>
              </a:extLst>
            </p:cNvPr>
            <p:cNvSpPr/>
            <p:nvPr/>
          </p:nvSpPr>
          <p:spPr>
            <a:xfrm>
              <a:off x="6971474" y="1774371"/>
              <a:ext cx="35117" cy="11975"/>
            </a:xfrm>
            <a:custGeom>
              <a:avLst/>
              <a:gdLst/>
              <a:ahLst/>
              <a:cxnLst/>
              <a:rect l="l" t="t" r="r" b="b"/>
              <a:pathLst>
                <a:path w="1132" h="386" extrusionOk="0">
                  <a:moveTo>
                    <a:pt x="479" y="0"/>
                  </a:moveTo>
                  <a:cubicBezTo>
                    <a:pt x="203" y="0"/>
                    <a:pt x="0" y="102"/>
                    <a:pt x="0" y="102"/>
                  </a:cubicBezTo>
                  <a:cubicBezTo>
                    <a:pt x="0" y="102"/>
                    <a:pt x="227" y="328"/>
                    <a:pt x="536" y="376"/>
                  </a:cubicBezTo>
                  <a:cubicBezTo>
                    <a:pt x="580" y="382"/>
                    <a:pt x="624" y="385"/>
                    <a:pt x="667" y="385"/>
                  </a:cubicBezTo>
                  <a:cubicBezTo>
                    <a:pt x="922" y="385"/>
                    <a:pt x="1131" y="280"/>
                    <a:pt x="1131" y="280"/>
                  </a:cubicBezTo>
                  <a:cubicBezTo>
                    <a:pt x="1131" y="280"/>
                    <a:pt x="905" y="54"/>
                    <a:pt x="596" y="7"/>
                  </a:cubicBezTo>
                  <a:cubicBezTo>
                    <a:pt x="556" y="2"/>
                    <a:pt x="517" y="0"/>
                    <a:pt x="4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131;p54">
              <a:extLst>
                <a:ext uri="{FF2B5EF4-FFF2-40B4-BE49-F238E27FC236}">
                  <a16:creationId xmlns:a16="http://schemas.microsoft.com/office/drawing/2014/main" id="{D7478DEF-F564-4467-A81C-6D0AA2570B2C}"/>
                </a:ext>
              </a:extLst>
            </p:cNvPr>
            <p:cNvSpPr/>
            <p:nvPr/>
          </p:nvSpPr>
          <p:spPr>
            <a:xfrm>
              <a:off x="7095564" y="1740588"/>
              <a:ext cx="26276" cy="43711"/>
            </a:xfrm>
            <a:custGeom>
              <a:avLst/>
              <a:gdLst/>
              <a:ahLst/>
              <a:cxnLst/>
              <a:rect l="l" t="t" r="r" b="b"/>
              <a:pathLst>
                <a:path w="847" h="1409" extrusionOk="0">
                  <a:moveTo>
                    <a:pt x="727" y="0"/>
                  </a:moveTo>
                  <a:lnTo>
                    <a:pt x="727" y="0"/>
                  </a:lnTo>
                  <a:cubicBezTo>
                    <a:pt x="715" y="119"/>
                    <a:pt x="584" y="238"/>
                    <a:pt x="489" y="310"/>
                  </a:cubicBezTo>
                  <a:cubicBezTo>
                    <a:pt x="446" y="284"/>
                    <a:pt x="397" y="264"/>
                    <a:pt x="351" y="264"/>
                  </a:cubicBezTo>
                  <a:cubicBezTo>
                    <a:pt x="333" y="264"/>
                    <a:pt x="315" y="267"/>
                    <a:pt x="299" y="274"/>
                  </a:cubicBezTo>
                  <a:cubicBezTo>
                    <a:pt x="108" y="310"/>
                    <a:pt x="1" y="595"/>
                    <a:pt x="72" y="905"/>
                  </a:cubicBezTo>
                  <a:cubicBezTo>
                    <a:pt x="150" y="1203"/>
                    <a:pt x="329" y="1409"/>
                    <a:pt x="507" y="1409"/>
                  </a:cubicBezTo>
                  <a:cubicBezTo>
                    <a:pt x="521" y="1409"/>
                    <a:pt x="535" y="1408"/>
                    <a:pt x="549" y="1405"/>
                  </a:cubicBezTo>
                  <a:cubicBezTo>
                    <a:pt x="751" y="1357"/>
                    <a:pt x="846" y="1072"/>
                    <a:pt x="775" y="762"/>
                  </a:cubicBezTo>
                  <a:cubicBezTo>
                    <a:pt x="751" y="643"/>
                    <a:pt x="703" y="536"/>
                    <a:pt x="644" y="465"/>
                  </a:cubicBezTo>
                  <a:cubicBezTo>
                    <a:pt x="727" y="298"/>
                    <a:pt x="727" y="0"/>
                    <a:pt x="727" y="0"/>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132;p54">
              <a:extLst>
                <a:ext uri="{FF2B5EF4-FFF2-40B4-BE49-F238E27FC236}">
                  <a16:creationId xmlns:a16="http://schemas.microsoft.com/office/drawing/2014/main" id="{94C530D8-B917-470C-81E1-A069FD179EF6}"/>
                </a:ext>
              </a:extLst>
            </p:cNvPr>
            <p:cNvSpPr/>
            <p:nvPr/>
          </p:nvSpPr>
          <p:spPr>
            <a:xfrm>
              <a:off x="7105926" y="1753493"/>
              <a:ext cx="20692" cy="14084"/>
            </a:xfrm>
            <a:custGeom>
              <a:avLst/>
              <a:gdLst/>
              <a:ahLst/>
              <a:cxnLst/>
              <a:rect l="l" t="t" r="r" b="b"/>
              <a:pathLst>
                <a:path w="667" h="454" extrusionOk="0">
                  <a:moveTo>
                    <a:pt x="667" y="1"/>
                  </a:moveTo>
                  <a:cubicBezTo>
                    <a:pt x="667" y="1"/>
                    <a:pt x="453" y="13"/>
                    <a:pt x="262" y="132"/>
                  </a:cubicBezTo>
                  <a:cubicBezTo>
                    <a:pt x="84" y="251"/>
                    <a:pt x="0" y="453"/>
                    <a:pt x="0" y="453"/>
                  </a:cubicBezTo>
                  <a:cubicBezTo>
                    <a:pt x="0" y="453"/>
                    <a:pt x="215" y="430"/>
                    <a:pt x="393" y="310"/>
                  </a:cubicBezTo>
                  <a:cubicBezTo>
                    <a:pt x="572" y="191"/>
                    <a:pt x="667" y="1"/>
                    <a:pt x="6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133;p54">
              <a:extLst>
                <a:ext uri="{FF2B5EF4-FFF2-40B4-BE49-F238E27FC236}">
                  <a16:creationId xmlns:a16="http://schemas.microsoft.com/office/drawing/2014/main" id="{1D6B0396-6823-4261-A0CF-87826BB34864}"/>
                </a:ext>
              </a:extLst>
            </p:cNvPr>
            <p:cNvSpPr/>
            <p:nvPr/>
          </p:nvSpPr>
          <p:spPr>
            <a:xfrm>
              <a:off x="7074531" y="1753152"/>
              <a:ext cx="26990" cy="89407"/>
            </a:xfrm>
            <a:custGeom>
              <a:avLst/>
              <a:gdLst/>
              <a:ahLst/>
              <a:cxnLst/>
              <a:rect l="l" t="t" r="r" b="b"/>
              <a:pathLst>
                <a:path w="870" h="2882" extrusionOk="0">
                  <a:moveTo>
                    <a:pt x="417" y="0"/>
                  </a:moveTo>
                  <a:cubicBezTo>
                    <a:pt x="369" y="24"/>
                    <a:pt x="322" y="60"/>
                    <a:pt x="298" y="107"/>
                  </a:cubicBezTo>
                  <a:lnTo>
                    <a:pt x="203" y="238"/>
                  </a:lnTo>
                  <a:cubicBezTo>
                    <a:pt x="143" y="321"/>
                    <a:pt x="95" y="429"/>
                    <a:pt x="72" y="536"/>
                  </a:cubicBezTo>
                  <a:cubicBezTo>
                    <a:pt x="0" y="738"/>
                    <a:pt x="0" y="952"/>
                    <a:pt x="24" y="1155"/>
                  </a:cubicBezTo>
                  <a:cubicBezTo>
                    <a:pt x="119" y="1619"/>
                    <a:pt x="191" y="2024"/>
                    <a:pt x="631" y="2203"/>
                  </a:cubicBezTo>
                  <a:cubicBezTo>
                    <a:pt x="572" y="2322"/>
                    <a:pt x="512" y="2405"/>
                    <a:pt x="441" y="2512"/>
                  </a:cubicBezTo>
                  <a:cubicBezTo>
                    <a:pt x="381" y="2584"/>
                    <a:pt x="310" y="2667"/>
                    <a:pt x="250" y="2738"/>
                  </a:cubicBezTo>
                  <a:cubicBezTo>
                    <a:pt x="238" y="2750"/>
                    <a:pt x="215" y="2762"/>
                    <a:pt x="191" y="2822"/>
                  </a:cubicBezTo>
                  <a:lnTo>
                    <a:pt x="179" y="2846"/>
                  </a:lnTo>
                  <a:cubicBezTo>
                    <a:pt x="179" y="2857"/>
                    <a:pt x="155" y="2869"/>
                    <a:pt x="143" y="2881"/>
                  </a:cubicBezTo>
                  <a:lnTo>
                    <a:pt x="238" y="2881"/>
                  </a:lnTo>
                  <a:cubicBezTo>
                    <a:pt x="322" y="2869"/>
                    <a:pt x="417" y="2786"/>
                    <a:pt x="476" y="2727"/>
                  </a:cubicBezTo>
                  <a:lnTo>
                    <a:pt x="655" y="2500"/>
                  </a:lnTo>
                  <a:cubicBezTo>
                    <a:pt x="679" y="2465"/>
                    <a:pt x="869" y="2107"/>
                    <a:pt x="869" y="2107"/>
                  </a:cubicBezTo>
                  <a:cubicBezTo>
                    <a:pt x="679" y="2036"/>
                    <a:pt x="500" y="1869"/>
                    <a:pt x="381" y="1691"/>
                  </a:cubicBezTo>
                  <a:cubicBezTo>
                    <a:pt x="274" y="1548"/>
                    <a:pt x="203" y="1369"/>
                    <a:pt x="179" y="1191"/>
                  </a:cubicBezTo>
                  <a:cubicBezTo>
                    <a:pt x="143" y="1000"/>
                    <a:pt x="143" y="798"/>
                    <a:pt x="179" y="619"/>
                  </a:cubicBezTo>
                  <a:cubicBezTo>
                    <a:pt x="191" y="536"/>
                    <a:pt x="215" y="441"/>
                    <a:pt x="250" y="357"/>
                  </a:cubicBezTo>
                  <a:cubicBezTo>
                    <a:pt x="274" y="262"/>
                    <a:pt x="322" y="190"/>
                    <a:pt x="369" y="107"/>
                  </a:cubicBezTo>
                  <a:cubicBezTo>
                    <a:pt x="381" y="71"/>
                    <a:pt x="393" y="24"/>
                    <a:pt x="417"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134;p54">
              <a:extLst>
                <a:ext uri="{FF2B5EF4-FFF2-40B4-BE49-F238E27FC236}">
                  <a16:creationId xmlns:a16="http://schemas.microsoft.com/office/drawing/2014/main" id="{CDE54CA5-86CA-4A37-B740-2AA9FFFDE417}"/>
                </a:ext>
              </a:extLst>
            </p:cNvPr>
            <p:cNvSpPr/>
            <p:nvPr/>
          </p:nvSpPr>
          <p:spPr>
            <a:xfrm>
              <a:off x="7005072" y="1861389"/>
              <a:ext cx="85002" cy="32232"/>
            </a:xfrm>
            <a:custGeom>
              <a:avLst/>
              <a:gdLst/>
              <a:ahLst/>
              <a:cxnLst/>
              <a:rect l="l" t="t" r="r" b="b"/>
              <a:pathLst>
                <a:path w="2740" h="1039" extrusionOk="0">
                  <a:moveTo>
                    <a:pt x="1571" y="0"/>
                  </a:moveTo>
                  <a:cubicBezTo>
                    <a:pt x="1147" y="0"/>
                    <a:pt x="618" y="35"/>
                    <a:pt x="1" y="142"/>
                  </a:cubicBezTo>
                  <a:cubicBezTo>
                    <a:pt x="1" y="142"/>
                    <a:pt x="393" y="1038"/>
                    <a:pt x="1318" y="1038"/>
                  </a:cubicBezTo>
                  <a:cubicBezTo>
                    <a:pt x="1346" y="1038"/>
                    <a:pt x="1376" y="1037"/>
                    <a:pt x="1406" y="1035"/>
                  </a:cubicBezTo>
                  <a:cubicBezTo>
                    <a:pt x="2394" y="976"/>
                    <a:pt x="2739" y="107"/>
                    <a:pt x="2739" y="107"/>
                  </a:cubicBezTo>
                  <a:cubicBezTo>
                    <a:pt x="2739" y="107"/>
                    <a:pt x="2318" y="0"/>
                    <a:pt x="15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135;p54">
              <a:extLst>
                <a:ext uri="{FF2B5EF4-FFF2-40B4-BE49-F238E27FC236}">
                  <a16:creationId xmlns:a16="http://schemas.microsoft.com/office/drawing/2014/main" id="{AB3C3973-A629-484D-B89A-A17F4085D599}"/>
                </a:ext>
              </a:extLst>
            </p:cNvPr>
            <p:cNvSpPr/>
            <p:nvPr/>
          </p:nvSpPr>
          <p:spPr>
            <a:xfrm>
              <a:off x="7112192" y="1793574"/>
              <a:ext cx="45479" cy="29968"/>
            </a:xfrm>
            <a:custGeom>
              <a:avLst/>
              <a:gdLst/>
              <a:ahLst/>
              <a:cxnLst/>
              <a:rect l="l" t="t" r="r" b="b"/>
              <a:pathLst>
                <a:path w="1466" h="966" extrusionOk="0">
                  <a:moveTo>
                    <a:pt x="1150" y="0"/>
                  </a:moveTo>
                  <a:cubicBezTo>
                    <a:pt x="989" y="0"/>
                    <a:pt x="766" y="74"/>
                    <a:pt x="548" y="209"/>
                  </a:cubicBezTo>
                  <a:cubicBezTo>
                    <a:pt x="203" y="435"/>
                    <a:pt x="1" y="733"/>
                    <a:pt x="108" y="888"/>
                  </a:cubicBezTo>
                  <a:cubicBezTo>
                    <a:pt x="147" y="940"/>
                    <a:pt x="218" y="965"/>
                    <a:pt x="309" y="965"/>
                  </a:cubicBezTo>
                  <a:cubicBezTo>
                    <a:pt x="467" y="965"/>
                    <a:pt x="686" y="889"/>
                    <a:pt x="906" y="745"/>
                  </a:cubicBezTo>
                  <a:cubicBezTo>
                    <a:pt x="1251" y="531"/>
                    <a:pt x="1465" y="233"/>
                    <a:pt x="1358" y="78"/>
                  </a:cubicBezTo>
                  <a:cubicBezTo>
                    <a:pt x="1318" y="25"/>
                    <a:pt x="1245" y="0"/>
                    <a:pt x="1150"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136;p54">
              <a:extLst>
                <a:ext uri="{FF2B5EF4-FFF2-40B4-BE49-F238E27FC236}">
                  <a16:creationId xmlns:a16="http://schemas.microsoft.com/office/drawing/2014/main" id="{236FEA08-A3F1-455C-A235-3A129F98D184}"/>
                </a:ext>
              </a:extLst>
            </p:cNvPr>
            <p:cNvSpPr/>
            <p:nvPr/>
          </p:nvSpPr>
          <p:spPr>
            <a:xfrm>
              <a:off x="6962974" y="1815786"/>
              <a:ext cx="68374" cy="29782"/>
            </a:xfrm>
            <a:custGeom>
              <a:avLst/>
              <a:gdLst/>
              <a:ahLst/>
              <a:cxnLst/>
              <a:rect l="l" t="t" r="r" b="b"/>
              <a:pathLst>
                <a:path w="2204" h="960" extrusionOk="0">
                  <a:moveTo>
                    <a:pt x="984" y="1"/>
                  </a:moveTo>
                  <a:cubicBezTo>
                    <a:pt x="452" y="1"/>
                    <a:pt x="35" y="192"/>
                    <a:pt x="24" y="434"/>
                  </a:cubicBezTo>
                  <a:cubicBezTo>
                    <a:pt x="1" y="708"/>
                    <a:pt x="477" y="922"/>
                    <a:pt x="1096" y="958"/>
                  </a:cubicBezTo>
                  <a:cubicBezTo>
                    <a:pt x="1130" y="959"/>
                    <a:pt x="1163" y="960"/>
                    <a:pt x="1196" y="960"/>
                  </a:cubicBezTo>
                  <a:cubicBezTo>
                    <a:pt x="1745" y="960"/>
                    <a:pt x="2180" y="776"/>
                    <a:pt x="2191" y="529"/>
                  </a:cubicBezTo>
                  <a:cubicBezTo>
                    <a:pt x="2203" y="255"/>
                    <a:pt x="1727" y="29"/>
                    <a:pt x="1120" y="5"/>
                  </a:cubicBezTo>
                  <a:cubicBezTo>
                    <a:pt x="1074" y="2"/>
                    <a:pt x="1028" y="1"/>
                    <a:pt x="984" y="1"/>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3137;p54">
              <a:extLst>
                <a:ext uri="{FF2B5EF4-FFF2-40B4-BE49-F238E27FC236}">
                  <a16:creationId xmlns:a16="http://schemas.microsoft.com/office/drawing/2014/main" id="{8203D2CA-F5BD-48CC-BB1E-7D1E66570064}"/>
                </a:ext>
              </a:extLst>
            </p:cNvPr>
            <p:cNvSpPr/>
            <p:nvPr/>
          </p:nvSpPr>
          <p:spPr>
            <a:xfrm>
              <a:off x="6651601" y="2003938"/>
              <a:ext cx="262636" cy="348693"/>
            </a:xfrm>
            <a:custGeom>
              <a:avLst/>
              <a:gdLst/>
              <a:ahLst/>
              <a:cxnLst/>
              <a:rect l="l" t="t" r="r" b="b"/>
              <a:pathLst>
                <a:path w="8466" h="11240" extrusionOk="0">
                  <a:moveTo>
                    <a:pt x="4942" y="0"/>
                  </a:moveTo>
                  <a:cubicBezTo>
                    <a:pt x="4942" y="0"/>
                    <a:pt x="4323" y="238"/>
                    <a:pt x="3763" y="619"/>
                  </a:cubicBezTo>
                  <a:cubicBezTo>
                    <a:pt x="3191" y="1012"/>
                    <a:pt x="1" y="8906"/>
                    <a:pt x="1" y="8906"/>
                  </a:cubicBezTo>
                  <a:lnTo>
                    <a:pt x="6859" y="11240"/>
                  </a:lnTo>
                  <a:cubicBezTo>
                    <a:pt x="6859" y="11240"/>
                    <a:pt x="8466" y="5263"/>
                    <a:pt x="8228" y="4608"/>
                  </a:cubicBezTo>
                  <a:cubicBezTo>
                    <a:pt x="7990" y="3965"/>
                    <a:pt x="4942" y="0"/>
                    <a:pt x="4942" y="0"/>
                  </a:cubicBezTo>
                  <a:close/>
                </a:path>
              </a:pathLst>
            </a:custGeom>
            <a:solidFill>
              <a:srgbClr val="FF8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3138;p54">
              <a:extLst>
                <a:ext uri="{FF2B5EF4-FFF2-40B4-BE49-F238E27FC236}">
                  <a16:creationId xmlns:a16="http://schemas.microsoft.com/office/drawing/2014/main" id="{419EF3FA-2AED-4347-9FB5-925472FB1F7B}"/>
                </a:ext>
              </a:extLst>
            </p:cNvPr>
            <p:cNvSpPr/>
            <p:nvPr/>
          </p:nvSpPr>
          <p:spPr>
            <a:xfrm>
              <a:off x="6735455" y="2724559"/>
              <a:ext cx="236422" cy="248242"/>
            </a:xfrm>
            <a:custGeom>
              <a:avLst/>
              <a:gdLst/>
              <a:ahLst/>
              <a:cxnLst/>
              <a:rect l="l" t="t" r="r" b="b"/>
              <a:pathLst>
                <a:path w="7621" h="8002" extrusionOk="0">
                  <a:moveTo>
                    <a:pt x="2179" y="0"/>
                  </a:moveTo>
                  <a:lnTo>
                    <a:pt x="0" y="1191"/>
                  </a:lnTo>
                  <a:lnTo>
                    <a:pt x="774" y="2620"/>
                  </a:lnTo>
                  <a:lnTo>
                    <a:pt x="691" y="3310"/>
                  </a:lnTo>
                  <a:cubicBezTo>
                    <a:pt x="691" y="3819"/>
                    <a:pt x="2863" y="8002"/>
                    <a:pt x="3196" y="8002"/>
                  </a:cubicBezTo>
                  <a:cubicBezTo>
                    <a:pt x="3199" y="8002"/>
                    <a:pt x="3201" y="8002"/>
                    <a:pt x="3203" y="8001"/>
                  </a:cubicBezTo>
                  <a:cubicBezTo>
                    <a:pt x="3286" y="7989"/>
                    <a:pt x="3382" y="7954"/>
                    <a:pt x="3465" y="7930"/>
                  </a:cubicBezTo>
                  <a:cubicBezTo>
                    <a:pt x="3608" y="7882"/>
                    <a:pt x="3727" y="7823"/>
                    <a:pt x="3810" y="7799"/>
                  </a:cubicBezTo>
                  <a:lnTo>
                    <a:pt x="3906" y="7751"/>
                  </a:lnTo>
                  <a:cubicBezTo>
                    <a:pt x="3906" y="7751"/>
                    <a:pt x="4084" y="7775"/>
                    <a:pt x="4287" y="7775"/>
                  </a:cubicBezTo>
                  <a:cubicBezTo>
                    <a:pt x="4418" y="7775"/>
                    <a:pt x="4537" y="7763"/>
                    <a:pt x="4656" y="7751"/>
                  </a:cubicBezTo>
                  <a:cubicBezTo>
                    <a:pt x="4775" y="7739"/>
                    <a:pt x="4870" y="7692"/>
                    <a:pt x="4918" y="7620"/>
                  </a:cubicBezTo>
                  <a:cubicBezTo>
                    <a:pt x="4941" y="7537"/>
                    <a:pt x="4894" y="7239"/>
                    <a:pt x="4822" y="6858"/>
                  </a:cubicBezTo>
                  <a:cubicBezTo>
                    <a:pt x="4634" y="5917"/>
                    <a:pt x="4236" y="4429"/>
                    <a:pt x="4331" y="4429"/>
                  </a:cubicBezTo>
                  <a:cubicBezTo>
                    <a:pt x="4332" y="4429"/>
                    <a:pt x="4333" y="4429"/>
                    <a:pt x="4334" y="4429"/>
                  </a:cubicBezTo>
                  <a:cubicBezTo>
                    <a:pt x="4477" y="4489"/>
                    <a:pt x="6192" y="7477"/>
                    <a:pt x="6192" y="7477"/>
                  </a:cubicBezTo>
                  <a:cubicBezTo>
                    <a:pt x="6192" y="7477"/>
                    <a:pt x="6239" y="7493"/>
                    <a:pt x="6310" y="7493"/>
                  </a:cubicBezTo>
                  <a:cubicBezTo>
                    <a:pt x="6345" y="7493"/>
                    <a:pt x="6386" y="7489"/>
                    <a:pt x="6430" y="7477"/>
                  </a:cubicBezTo>
                  <a:cubicBezTo>
                    <a:pt x="6525" y="7466"/>
                    <a:pt x="6620" y="7442"/>
                    <a:pt x="6715" y="7382"/>
                  </a:cubicBezTo>
                  <a:cubicBezTo>
                    <a:pt x="6965" y="7204"/>
                    <a:pt x="5120" y="2572"/>
                    <a:pt x="5120" y="2572"/>
                  </a:cubicBezTo>
                  <a:lnTo>
                    <a:pt x="5120" y="2572"/>
                  </a:lnTo>
                  <a:cubicBezTo>
                    <a:pt x="5612" y="2822"/>
                    <a:pt x="6169" y="2956"/>
                    <a:pt x="6724" y="2956"/>
                  </a:cubicBezTo>
                  <a:cubicBezTo>
                    <a:pt x="6961" y="2956"/>
                    <a:pt x="7198" y="2932"/>
                    <a:pt x="7430" y="2882"/>
                  </a:cubicBezTo>
                  <a:lnTo>
                    <a:pt x="7442" y="2882"/>
                  </a:lnTo>
                  <a:cubicBezTo>
                    <a:pt x="7513" y="2870"/>
                    <a:pt x="7596" y="2822"/>
                    <a:pt x="7608" y="2763"/>
                  </a:cubicBezTo>
                  <a:cubicBezTo>
                    <a:pt x="7620" y="2715"/>
                    <a:pt x="7620" y="2691"/>
                    <a:pt x="7608" y="2667"/>
                  </a:cubicBezTo>
                  <a:cubicBezTo>
                    <a:pt x="7549" y="2382"/>
                    <a:pt x="7311" y="2167"/>
                    <a:pt x="7061" y="2048"/>
                  </a:cubicBezTo>
                  <a:cubicBezTo>
                    <a:pt x="6799" y="1917"/>
                    <a:pt x="6525" y="1858"/>
                    <a:pt x="6251" y="1774"/>
                  </a:cubicBezTo>
                  <a:cubicBezTo>
                    <a:pt x="5751" y="1584"/>
                    <a:pt x="5334" y="1227"/>
                    <a:pt x="4929" y="881"/>
                  </a:cubicBezTo>
                  <a:cubicBezTo>
                    <a:pt x="4649" y="630"/>
                    <a:pt x="4221" y="555"/>
                    <a:pt x="3812" y="555"/>
                  </a:cubicBezTo>
                  <a:cubicBezTo>
                    <a:pt x="3214" y="555"/>
                    <a:pt x="2655" y="715"/>
                    <a:pt x="2655" y="715"/>
                  </a:cubicBezTo>
                  <a:cubicBezTo>
                    <a:pt x="2655" y="715"/>
                    <a:pt x="2393" y="310"/>
                    <a:pt x="2179" y="0"/>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3139;p54">
              <a:extLst>
                <a:ext uri="{FF2B5EF4-FFF2-40B4-BE49-F238E27FC236}">
                  <a16:creationId xmlns:a16="http://schemas.microsoft.com/office/drawing/2014/main" id="{63AFF0D8-D943-4975-ADA6-65CC79702873}"/>
                </a:ext>
              </a:extLst>
            </p:cNvPr>
            <p:cNvSpPr/>
            <p:nvPr/>
          </p:nvSpPr>
          <p:spPr>
            <a:xfrm>
              <a:off x="6852162" y="2898906"/>
              <a:ext cx="27362" cy="66885"/>
            </a:xfrm>
            <a:custGeom>
              <a:avLst/>
              <a:gdLst/>
              <a:ahLst/>
              <a:cxnLst/>
              <a:rect l="l" t="t" r="r" b="b"/>
              <a:pathLst>
                <a:path w="882" h="2156" extrusionOk="0">
                  <a:moveTo>
                    <a:pt x="1" y="0"/>
                  </a:moveTo>
                  <a:cubicBezTo>
                    <a:pt x="1" y="12"/>
                    <a:pt x="13" y="238"/>
                    <a:pt x="84" y="572"/>
                  </a:cubicBezTo>
                  <a:cubicBezTo>
                    <a:pt x="132" y="929"/>
                    <a:pt x="239" y="1405"/>
                    <a:pt x="417" y="1905"/>
                  </a:cubicBezTo>
                  <a:cubicBezTo>
                    <a:pt x="453" y="2000"/>
                    <a:pt x="501" y="2072"/>
                    <a:pt x="525" y="2155"/>
                  </a:cubicBezTo>
                  <a:cubicBezTo>
                    <a:pt x="644" y="2155"/>
                    <a:pt x="775" y="2143"/>
                    <a:pt x="882" y="2143"/>
                  </a:cubicBezTo>
                  <a:cubicBezTo>
                    <a:pt x="846" y="2024"/>
                    <a:pt x="810" y="1905"/>
                    <a:pt x="763" y="1786"/>
                  </a:cubicBezTo>
                  <a:cubicBezTo>
                    <a:pt x="584" y="1298"/>
                    <a:pt x="394" y="857"/>
                    <a:pt x="239" y="524"/>
                  </a:cubicBezTo>
                  <a:cubicBezTo>
                    <a:pt x="108" y="214"/>
                    <a:pt x="13" y="36"/>
                    <a:pt x="1"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3140;p54">
              <a:extLst>
                <a:ext uri="{FF2B5EF4-FFF2-40B4-BE49-F238E27FC236}">
                  <a16:creationId xmlns:a16="http://schemas.microsoft.com/office/drawing/2014/main" id="{C8403349-269E-4A9C-A79A-5C4BF6CD217C}"/>
                </a:ext>
              </a:extLst>
            </p:cNvPr>
            <p:cNvSpPr/>
            <p:nvPr/>
          </p:nvSpPr>
          <p:spPr>
            <a:xfrm>
              <a:off x="6830012" y="2922545"/>
              <a:ext cx="23670" cy="48023"/>
            </a:xfrm>
            <a:custGeom>
              <a:avLst/>
              <a:gdLst/>
              <a:ahLst/>
              <a:cxnLst/>
              <a:rect l="l" t="t" r="r" b="b"/>
              <a:pathLst>
                <a:path w="763" h="1548" extrusionOk="0">
                  <a:moveTo>
                    <a:pt x="0" y="0"/>
                  </a:moveTo>
                  <a:cubicBezTo>
                    <a:pt x="0" y="48"/>
                    <a:pt x="107" y="750"/>
                    <a:pt x="417" y="1548"/>
                  </a:cubicBezTo>
                  <a:cubicBezTo>
                    <a:pt x="560" y="1500"/>
                    <a:pt x="679" y="1465"/>
                    <a:pt x="762" y="1417"/>
                  </a:cubicBezTo>
                  <a:cubicBezTo>
                    <a:pt x="441" y="607"/>
                    <a:pt x="36" y="36"/>
                    <a:pt x="0"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3141;p54">
              <a:extLst>
                <a:ext uri="{FF2B5EF4-FFF2-40B4-BE49-F238E27FC236}">
                  <a16:creationId xmlns:a16="http://schemas.microsoft.com/office/drawing/2014/main" id="{07DF7CB4-B582-4AD9-A0D0-AB7EF458E6B5}"/>
                </a:ext>
              </a:extLst>
            </p:cNvPr>
            <p:cNvSpPr/>
            <p:nvPr/>
          </p:nvSpPr>
          <p:spPr>
            <a:xfrm>
              <a:off x="6786797" y="2724559"/>
              <a:ext cx="185080" cy="89407"/>
            </a:xfrm>
            <a:custGeom>
              <a:avLst/>
              <a:gdLst/>
              <a:ahLst/>
              <a:cxnLst/>
              <a:rect l="l" t="t" r="r" b="b"/>
              <a:pathLst>
                <a:path w="5966" h="2882" extrusionOk="0">
                  <a:moveTo>
                    <a:pt x="524" y="0"/>
                  </a:moveTo>
                  <a:lnTo>
                    <a:pt x="0" y="262"/>
                  </a:lnTo>
                  <a:cubicBezTo>
                    <a:pt x="84" y="441"/>
                    <a:pt x="191" y="608"/>
                    <a:pt x="298" y="774"/>
                  </a:cubicBezTo>
                  <a:cubicBezTo>
                    <a:pt x="369" y="893"/>
                    <a:pt x="465" y="1012"/>
                    <a:pt x="584" y="1084"/>
                  </a:cubicBezTo>
                  <a:cubicBezTo>
                    <a:pt x="669" y="1140"/>
                    <a:pt x="770" y="1155"/>
                    <a:pt x="874" y="1155"/>
                  </a:cubicBezTo>
                  <a:cubicBezTo>
                    <a:pt x="945" y="1155"/>
                    <a:pt x="1016" y="1148"/>
                    <a:pt x="1084" y="1143"/>
                  </a:cubicBezTo>
                  <a:cubicBezTo>
                    <a:pt x="1423" y="1107"/>
                    <a:pt x="1766" y="1051"/>
                    <a:pt x="2105" y="1051"/>
                  </a:cubicBezTo>
                  <a:cubicBezTo>
                    <a:pt x="2315" y="1051"/>
                    <a:pt x="2522" y="1072"/>
                    <a:pt x="2727" y="1131"/>
                  </a:cubicBezTo>
                  <a:cubicBezTo>
                    <a:pt x="3346" y="1310"/>
                    <a:pt x="3834" y="1810"/>
                    <a:pt x="4417" y="2096"/>
                  </a:cubicBezTo>
                  <a:cubicBezTo>
                    <a:pt x="4834" y="2310"/>
                    <a:pt x="5322" y="2417"/>
                    <a:pt x="5668" y="2751"/>
                  </a:cubicBezTo>
                  <a:cubicBezTo>
                    <a:pt x="5715" y="2798"/>
                    <a:pt x="5739" y="2846"/>
                    <a:pt x="5787" y="2882"/>
                  </a:cubicBezTo>
                  <a:cubicBezTo>
                    <a:pt x="5858" y="2870"/>
                    <a:pt x="5941" y="2822"/>
                    <a:pt x="5953" y="2763"/>
                  </a:cubicBezTo>
                  <a:cubicBezTo>
                    <a:pt x="5965" y="2715"/>
                    <a:pt x="5965" y="2691"/>
                    <a:pt x="5953" y="2667"/>
                  </a:cubicBezTo>
                  <a:cubicBezTo>
                    <a:pt x="5894" y="2382"/>
                    <a:pt x="5656" y="2167"/>
                    <a:pt x="5406" y="2048"/>
                  </a:cubicBezTo>
                  <a:cubicBezTo>
                    <a:pt x="5144" y="1917"/>
                    <a:pt x="4870" y="1858"/>
                    <a:pt x="4596" y="1774"/>
                  </a:cubicBezTo>
                  <a:cubicBezTo>
                    <a:pt x="4096" y="1584"/>
                    <a:pt x="3679" y="1227"/>
                    <a:pt x="3274" y="881"/>
                  </a:cubicBezTo>
                  <a:cubicBezTo>
                    <a:pt x="2994" y="630"/>
                    <a:pt x="2566" y="555"/>
                    <a:pt x="2157" y="555"/>
                  </a:cubicBezTo>
                  <a:cubicBezTo>
                    <a:pt x="1559" y="555"/>
                    <a:pt x="1000" y="715"/>
                    <a:pt x="1000" y="715"/>
                  </a:cubicBezTo>
                  <a:cubicBezTo>
                    <a:pt x="1000" y="715"/>
                    <a:pt x="738" y="310"/>
                    <a:pt x="524"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3142;p54">
              <a:extLst>
                <a:ext uri="{FF2B5EF4-FFF2-40B4-BE49-F238E27FC236}">
                  <a16:creationId xmlns:a16="http://schemas.microsoft.com/office/drawing/2014/main" id="{1BE4845F-3724-40A3-B14A-3DA9E5BE2250}"/>
                </a:ext>
              </a:extLst>
            </p:cNvPr>
            <p:cNvSpPr/>
            <p:nvPr/>
          </p:nvSpPr>
          <p:spPr>
            <a:xfrm>
              <a:off x="6624643" y="2292757"/>
              <a:ext cx="199102" cy="513081"/>
            </a:xfrm>
            <a:custGeom>
              <a:avLst/>
              <a:gdLst/>
              <a:ahLst/>
              <a:cxnLst/>
              <a:rect l="l" t="t" r="r" b="b"/>
              <a:pathLst>
                <a:path w="6418" h="16539" extrusionOk="0">
                  <a:moveTo>
                    <a:pt x="2060" y="1"/>
                  </a:moveTo>
                  <a:lnTo>
                    <a:pt x="1679" y="1346"/>
                  </a:lnTo>
                  <a:cubicBezTo>
                    <a:pt x="1084" y="3501"/>
                    <a:pt x="0" y="7633"/>
                    <a:pt x="0" y="8609"/>
                  </a:cubicBezTo>
                  <a:cubicBezTo>
                    <a:pt x="0" y="9657"/>
                    <a:pt x="4346" y="16539"/>
                    <a:pt x="4346" y="16539"/>
                  </a:cubicBezTo>
                  <a:lnTo>
                    <a:pt x="6204" y="14646"/>
                  </a:lnTo>
                  <a:lnTo>
                    <a:pt x="4060" y="8443"/>
                  </a:lnTo>
                  <a:lnTo>
                    <a:pt x="6013" y="2692"/>
                  </a:lnTo>
                  <a:lnTo>
                    <a:pt x="6418" y="1489"/>
                  </a:lnTo>
                  <a:lnTo>
                    <a:pt x="2060" y="1"/>
                  </a:ln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143;p54">
              <a:extLst>
                <a:ext uri="{FF2B5EF4-FFF2-40B4-BE49-F238E27FC236}">
                  <a16:creationId xmlns:a16="http://schemas.microsoft.com/office/drawing/2014/main" id="{D3ED626A-002A-4C7C-91F2-01D1597B3EDF}"/>
                </a:ext>
              </a:extLst>
            </p:cNvPr>
            <p:cNvSpPr/>
            <p:nvPr/>
          </p:nvSpPr>
          <p:spPr>
            <a:xfrm>
              <a:off x="6750594" y="2554649"/>
              <a:ext cx="66512" cy="203539"/>
            </a:xfrm>
            <a:custGeom>
              <a:avLst/>
              <a:gdLst/>
              <a:ahLst/>
              <a:cxnLst/>
              <a:rect l="l" t="t" r="r" b="b"/>
              <a:pathLst>
                <a:path w="2144" h="6561" extrusionOk="0">
                  <a:moveTo>
                    <a:pt x="0" y="1"/>
                  </a:moveTo>
                  <a:lnTo>
                    <a:pt x="1751" y="6561"/>
                  </a:lnTo>
                  <a:lnTo>
                    <a:pt x="2144" y="6192"/>
                  </a:lnTo>
                  <a:lnTo>
                    <a:pt x="0" y="1"/>
                  </a:ln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144;p54">
              <a:extLst>
                <a:ext uri="{FF2B5EF4-FFF2-40B4-BE49-F238E27FC236}">
                  <a16:creationId xmlns:a16="http://schemas.microsoft.com/office/drawing/2014/main" id="{67D368BF-8C90-49A6-8927-407F4EA4DB7F}"/>
                </a:ext>
              </a:extLst>
            </p:cNvPr>
            <p:cNvSpPr/>
            <p:nvPr/>
          </p:nvSpPr>
          <p:spPr>
            <a:xfrm>
              <a:off x="6676357" y="2292416"/>
              <a:ext cx="147016" cy="83854"/>
            </a:xfrm>
            <a:custGeom>
              <a:avLst/>
              <a:gdLst/>
              <a:ahLst/>
              <a:cxnLst/>
              <a:rect l="l" t="t" r="r" b="b"/>
              <a:pathLst>
                <a:path w="4739" h="2703" extrusionOk="0">
                  <a:moveTo>
                    <a:pt x="369" y="0"/>
                  </a:moveTo>
                  <a:lnTo>
                    <a:pt x="0" y="1334"/>
                  </a:lnTo>
                  <a:lnTo>
                    <a:pt x="4334" y="2703"/>
                  </a:lnTo>
                  <a:lnTo>
                    <a:pt x="4739" y="1500"/>
                  </a:lnTo>
                  <a:lnTo>
                    <a:pt x="369" y="0"/>
                  </a:ln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145;p54">
              <a:extLst>
                <a:ext uri="{FF2B5EF4-FFF2-40B4-BE49-F238E27FC236}">
                  <a16:creationId xmlns:a16="http://schemas.microsoft.com/office/drawing/2014/main" id="{097B8756-99DC-4AC7-9950-3F06EEEDDF49}"/>
                </a:ext>
              </a:extLst>
            </p:cNvPr>
            <p:cNvSpPr/>
            <p:nvPr/>
          </p:nvSpPr>
          <p:spPr>
            <a:xfrm>
              <a:off x="6834820" y="2030896"/>
              <a:ext cx="82768" cy="303648"/>
            </a:xfrm>
            <a:custGeom>
              <a:avLst/>
              <a:gdLst/>
              <a:ahLst/>
              <a:cxnLst/>
              <a:rect l="l" t="t" r="r" b="b"/>
              <a:pathLst>
                <a:path w="2668" h="9788" extrusionOk="0">
                  <a:moveTo>
                    <a:pt x="0" y="0"/>
                  </a:moveTo>
                  <a:lnTo>
                    <a:pt x="0" y="0"/>
                  </a:lnTo>
                  <a:cubicBezTo>
                    <a:pt x="0" y="1"/>
                    <a:pt x="1738" y="3060"/>
                    <a:pt x="1893" y="3549"/>
                  </a:cubicBezTo>
                  <a:cubicBezTo>
                    <a:pt x="2036" y="4037"/>
                    <a:pt x="607" y="9787"/>
                    <a:pt x="607" y="9787"/>
                  </a:cubicBezTo>
                  <a:cubicBezTo>
                    <a:pt x="607" y="9787"/>
                    <a:pt x="2667" y="4049"/>
                    <a:pt x="2560" y="3549"/>
                  </a:cubicBezTo>
                  <a:cubicBezTo>
                    <a:pt x="2441" y="3037"/>
                    <a:pt x="1" y="1"/>
                    <a:pt x="0" y="0"/>
                  </a:cubicBezTo>
                  <a:close/>
                </a:path>
              </a:pathLst>
            </a:custGeom>
            <a:solidFill>
              <a:srgbClr val="E94E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146;p54">
              <a:extLst>
                <a:ext uri="{FF2B5EF4-FFF2-40B4-BE49-F238E27FC236}">
                  <a16:creationId xmlns:a16="http://schemas.microsoft.com/office/drawing/2014/main" id="{D7125A17-2704-4DC8-B9AC-CF3013AD5C3D}"/>
                </a:ext>
              </a:extLst>
            </p:cNvPr>
            <p:cNvSpPr/>
            <p:nvPr/>
          </p:nvSpPr>
          <p:spPr>
            <a:xfrm>
              <a:off x="6913865" y="1967362"/>
              <a:ext cx="202422" cy="114814"/>
            </a:xfrm>
            <a:custGeom>
              <a:avLst/>
              <a:gdLst/>
              <a:ahLst/>
              <a:cxnLst/>
              <a:rect l="l" t="t" r="r" b="b"/>
              <a:pathLst>
                <a:path w="6525" h="3701" extrusionOk="0">
                  <a:moveTo>
                    <a:pt x="4941" y="1"/>
                  </a:moveTo>
                  <a:lnTo>
                    <a:pt x="4941" y="1"/>
                  </a:lnTo>
                  <a:cubicBezTo>
                    <a:pt x="5001" y="1036"/>
                    <a:pt x="4977" y="2930"/>
                    <a:pt x="4167" y="2977"/>
                  </a:cubicBezTo>
                  <a:cubicBezTo>
                    <a:pt x="4154" y="2978"/>
                    <a:pt x="4142" y="2978"/>
                    <a:pt x="4129" y="2978"/>
                  </a:cubicBezTo>
                  <a:cubicBezTo>
                    <a:pt x="3249" y="2978"/>
                    <a:pt x="1596" y="1023"/>
                    <a:pt x="857" y="120"/>
                  </a:cubicBezTo>
                  <a:lnTo>
                    <a:pt x="0" y="310"/>
                  </a:lnTo>
                  <a:cubicBezTo>
                    <a:pt x="83" y="489"/>
                    <a:pt x="214" y="727"/>
                    <a:pt x="417" y="965"/>
                  </a:cubicBezTo>
                  <a:cubicBezTo>
                    <a:pt x="743" y="1356"/>
                    <a:pt x="2665" y="3700"/>
                    <a:pt x="4410" y="3700"/>
                  </a:cubicBezTo>
                  <a:cubicBezTo>
                    <a:pt x="4577" y="3700"/>
                    <a:pt x="4743" y="3679"/>
                    <a:pt x="4905" y="3632"/>
                  </a:cubicBezTo>
                  <a:cubicBezTo>
                    <a:pt x="6525" y="3168"/>
                    <a:pt x="5608" y="679"/>
                    <a:pt x="5358" y="60"/>
                  </a:cubicBezTo>
                  <a:lnTo>
                    <a:pt x="49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3147;p54">
              <a:extLst>
                <a:ext uri="{FF2B5EF4-FFF2-40B4-BE49-F238E27FC236}">
                  <a16:creationId xmlns:a16="http://schemas.microsoft.com/office/drawing/2014/main" id="{E93BEC9B-B80D-40F6-A1D6-46F2B22FCFF6}"/>
                </a:ext>
              </a:extLst>
            </p:cNvPr>
            <p:cNvSpPr/>
            <p:nvPr/>
          </p:nvSpPr>
          <p:spPr>
            <a:xfrm>
              <a:off x="7242952" y="2522882"/>
              <a:ext cx="977736" cy="1444594"/>
            </a:xfrm>
            <a:custGeom>
              <a:avLst/>
              <a:gdLst/>
              <a:ahLst/>
              <a:cxnLst/>
              <a:rect l="l" t="t" r="r" b="b"/>
              <a:pathLst>
                <a:path w="31517" h="46566" extrusionOk="0">
                  <a:moveTo>
                    <a:pt x="0" y="1"/>
                  </a:moveTo>
                  <a:lnTo>
                    <a:pt x="167" y="6156"/>
                  </a:lnTo>
                  <a:lnTo>
                    <a:pt x="1489" y="46566"/>
                  </a:lnTo>
                  <a:lnTo>
                    <a:pt x="29433" y="46566"/>
                  </a:lnTo>
                  <a:lnTo>
                    <a:pt x="31278" y="6156"/>
                  </a:lnTo>
                  <a:lnTo>
                    <a:pt x="31516" y="1"/>
                  </a:ln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3148;p54">
              <a:extLst>
                <a:ext uri="{FF2B5EF4-FFF2-40B4-BE49-F238E27FC236}">
                  <a16:creationId xmlns:a16="http://schemas.microsoft.com/office/drawing/2014/main" id="{A44E5BEC-CB35-4860-AE14-B17E5CA1014C}"/>
                </a:ext>
              </a:extLst>
            </p:cNvPr>
            <p:cNvSpPr/>
            <p:nvPr/>
          </p:nvSpPr>
          <p:spPr>
            <a:xfrm>
              <a:off x="7242952" y="2522882"/>
              <a:ext cx="977736" cy="191006"/>
            </a:xfrm>
            <a:custGeom>
              <a:avLst/>
              <a:gdLst/>
              <a:ahLst/>
              <a:cxnLst/>
              <a:rect l="l" t="t" r="r" b="b"/>
              <a:pathLst>
                <a:path w="31517" h="6157" extrusionOk="0">
                  <a:moveTo>
                    <a:pt x="0" y="1"/>
                  </a:moveTo>
                  <a:lnTo>
                    <a:pt x="167" y="6156"/>
                  </a:lnTo>
                  <a:lnTo>
                    <a:pt x="31278" y="6156"/>
                  </a:lnTo>
                  <a:lnTo>
                    <a:pt x="31516" y="1"/>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3149;p54">
              <a:extLst>
                <a:ext uri="{FF2B5EF4-FFF2-40B4-BE49-F238E27FC236}">
                  <a16:creationId xmlns:a16="http://schemas.microsoft.com/office/drawing/2014/main" id="{B1611AE7-728D-474B-9A28-CD0FD4CA51B9}"/>
                </a:ext>
              </a:extLst>
            </p:cNvPr>
            <p:cNvSpPr/>
            <p:nvPr/>
          </p:nvSpPr>
          <p:spPr>
            <a:xfrm>
              <a:off x="7172779" y="2436826"/>
              <a:ext cx="1117710" cy="152941"/>
            </a:xfrm>
            <a:custGeom>
              <a:avLst/>
              <a:gdLst/>
              <a:ahLst/>
              <a:cxnLst/>
              <a:rect l="l" t="t" r="r" b="b"/>
              <a:pathLst>
                <a:path w="36029" h="4930" extrusionOk="0">
                  <a:moveTo>
                    <a:pt x="524" y="0"/>
                  </a:moveTo>
                  <a:lnTo>
                    <a:pt x="0" y="4930"/>
                  </a:lnTo>
                  <a:lnTo>
                    <a:pt x="36029" y="4930"/>
                  </a:lnTo>
                  <a:lnTo>
                    <a:pt x="34183" y="941"/>
                  </a:lnTo>
                  <a:lnTo>
                    <a:pt x="524" y="0"/>
                  </a:ln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3150;p54">
              <a:extLst>
                <a:ext uri="{FF2B5EF4-FFF2-40B4-BE49-F238E27FC236}">
                  <a16:creationId xmlns:a16="http://schemas.microsoft.com/office/drawing/2014/main" id="{8FA600EE-D0D1-46B2-9BE0-1321B1B61E7C}"/>
                </a:ext>
              </a:extLst>
            </p:cNvPr>
            <p:cNvSpPr/>
            <p:nvPr/>
          </p:nvSpPr>
          <p:spPr>
            <a:xfrm>
              <a:off x="7361892" y="1816282"/>
              <a:ext cx="871360" cy="649766"/>
            </a:xfrm>
            <a:custGeom>
              <a:avLst/>
              <a:gdLst/>
              <a:ahLst/>
              <a:cxnLst/>
              <a:rect l="l" t="t" r="r" b="b"/>
              <a:pathLst>
                <a:path w="28088" h="20945" extrusionOk="0">
                  <a:moveTo>
                    <a:pt x="4787" y="1"/>
                  </a:moveTo>
                  <a:lnTo>
                    <a:pt x="0" y="882"/>
                  </a:lnTo>
                  <a:lnTo>
                    <a:pt x="28087" y="20944"/>
                  </a:lnTo>
                  <a:lnTo>
                    <a:pt x="27682" y="16122"/>
                  </a:lnTo>
                  <a:lnTo>
                    <a:pt x="22765" y="12657"/>
                  </a:lnTo>
                  <a:lnTo>
                    <a:pt x="23277" y="9859"/>
                  </a:lnTo>
                  <a:lnTo>
                    <a:pt x="12419" y="3430"/>
                  </a:lnTo>
                  <a:lnTo>
                    <a:pt x="10775" y="4228"/>
                  </a:lnTo>
                  <a:lnTo>
                    <a:pt x="4787" y="1"/>
                  </a:ln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3151;p54">
              <a:extLst>
                <a:ext uri="{FF2B5EF4-FFF2-40B4-BE49-F238E27FC236}">
                  <a16:creationId xmlns:a16="http://schemas.microsoft.com/office/drawing/2014/main" id="{07CA1C66-B381-43D6-A84F-285B8C0027E3}"/>
                </a:ext>
              </a:extLst>
            </p:cNvPr>
            <p:cNvSpPr/>
            <p:nvPr/>
          </p:nvSpPr>
          <p:spPr>
            <a:xfrm>
              <a:off x="7590900" y="2829663"/>
              <a:ext cx="271509" cy="248862"/>
            </a:xfrm>
            <a:custGeom>
              <a:avLst/>
              <a:gdLst/>
              <a:ahLst/>
              <a:cxnLst/>
              <a:rect l="l" t="t" r="r" b="b"/>
              <a:pathLst>
                <a:path w="8752" h="8022" extrusionOk="0">
                  <a:moveTo>
                    <a:pt x="3821" y="1"/>
                  </a:moveTo>
                  <a:cubicBezTo>
                    <a:pt x="3481" y="1"/>
                    <a:pt x="3162" y="178"/>
                    <a:pt x="2989" y="482"/>
                  </a:cubicBezTo>
                  <a:lnTo>
                    <a:pt x="250" y="5256"/>
                  </a:lnTo>
                  <a:cubicBezTo>
                    <a:pt x="0" y="5733"/>
                    <a:pt x="179" y="6328"/>
                    <a:pt x="679" y="6578"/>
                  </a:cubicBezTo>
                  <a:cubicBezTo>
                    <a:pt x="809" y="6643"/>
                    <a:pt x="947" y="6673"/>
                    <a:pt x="1085" y="6673"/>
                  </a:cubicBezTo>
                  <a:cubicBezTo>
                    <a:pt x="1427" y="6673"/>
                    <a:pt x="1763" y="6484"/>
                    <a:pt x="1941" y="6161"/>
                  </a:cubicBezTo>
                  <a:lnTo>
                    <a:pt x="3834" y="2863"/>
                  </a:lnTo>
                  <a:lnTo>
                    <a:pt x="5739" y="6197"/>
                  </a:lnTo>
                  <a:lnTo>
                    <a:pt x="5739" y="6197"/>
                  </a:lnTo>
                  <a:lnTo>
                    <a:pt x="5525" y="6137"/>
                  </a:lnTo>
                  <a:cubicBezTo>
                    <a:pt x="5460" y="6119"/>
                    <a:pt x="5396" y="6110"/>
                    <a:pt x="5334" y="6110"/>
                  </a:cubicBezTo>
                  <a:cubicBezTo>
                    <a:pt x="4845" y="6110"/>
                    <a:pt x="4498" y="6659"/>
                    <a:pt x="4763" y="7114"/>
                  </a:cubicBezTo>
                  <a:cubicBezTo>
                    <a:pt x="4858" y="7268"/>
                    <a:pt x="5001" y="7388"/>
                    <a:pt x="5167" y="7435"/>
                  </a:cubicBezTo>
                  <a:lnTo>
                    <a:pt x="7251" y="7995"/>
                  </a:lnTo>
                  <a:cubicBezTo>
                    <a:pt x="7317" y="8013"/>
                    <a:pt x="7383" y="8021"/>
                    <a:pt x="7448" y="8021"/>
                  </a:cubicBezTo>
                  <a:cubicBezTo>
                    <a:pt x="7768" y="8021"/>
                    <a:pt x="8055" y="7812"/>
                    <a:pt x="8144" y="7495"/>
                  </a:cubicBezTo>
                  <a:lnTo>
                    <a:pt x="8716" y="5411"/>
                  </a:lnTo>
                  <a:cubicBezTo>
                    <a:pt x="8751" y="5232"/>
                    <a:pt x="8739" y="5054"/>
                    <a:pt x="8644" y="4899"/>
                  </a:cubicBezTo>
                  <a:cubicBezTo>
                    <a:pt x="8513" y="4668"/>
                    <a:pt x="8289" y="4560"/>
                    <a:pt x="8067" y="4560"/>
                  </a:cubicBezTo>
                  <a:cubicBezTo>
                    <a:pt x="7785" y="4560"/>
                    <a:pt x="7504" y="4734"/>
                    <a:pt x="7418" y="5054"/>
                  </a:cubicBezTo>
                  <a:lnTo>
                    <a:pt x="7358" y="5256"/>
                  </a:lnTo>
                  <a:lnTo>
                    <a:pt x="4644" y="494"/>
                  </a:lnTo>
                  <a:cubicBezTo>
                    <a:pt x="4536" y="315"/>
                    <a:pt x="4394" y="172"/>
                    <a:pt x="4203" y="77"/>
                  </a:cubicBezTo>
                  <a:cubicBezTo>
                    <a:pt x="4077" y="25"/>
                    <a:pt x="3948" y="1"/>
                    <a:pt x="38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3152;p54">
              <a:extLst>
                <a:ext uri="{FF2B5EF4-FFF2-40B4-BE49-F238E27FC236}">
                  <a16:creationId xmlns:a16="http://schemas.microsoft.com/office/drawing/2014/main" id="{2B0A3DEC-DB49-4DEC-95BA-E3B786D3D210}"/>
                </a:ext>
              </a:extLst>
            </p:cNvPr>
            <p:cNvSpPr/>
            <p:nvPr/>
          </p:nvSpPr>
          <p:spPr>
            <a:xfrm>
              <a:off x="7685457" y="3108680"/>
              <a:ext cx="287392" cy="228295"/>
            </a:xfrm>
            <a:custGeom>
              <a:avLst/>
              <a:gdLst/>
              <a:ahLst/>
              <a:cxnLst/>
              <a:rect l="l" t="t" r="r" b="b"/>
              <a:pathLst>
                <a:path w="9264" h="7359" extrusionOk="0">
                  <a:moveTo>
                    <a:pt x="5902" y="0"/>
                  </a:moveTo>
                  <a:cubicBezTo>
                    <a:pt x="5683" y="0"/>
                    <a:pt x="5461" y="77"/>
                    <a:pt x="5275" y="239"/>
                  </a:cubicBezTo>
                  <a:cubicBezTo>
                    <a:pt x="4929" y="537"/>
                    <a:pt x="4870" y="1037"/>
                    <a:pt x="5096" y="1430"/>
                  </a:cubicBezTo>
                  <a:lnTo>
                    <a:pt x="6668" y="4180"/>
                  </a:lnTo>
                  <a:lnTo>
                    <a:pt x="2620" y="4180"/>
                  </a:lnTo>
                  <a:lnTo>
                    <a:pt x="2774" y="4025"/>
                  </a:lnTo>
                  <a:cubicBezTo>
                    <a:pt x="3191" y="3620"/>
                    <a:pt x="2893" y="2882"/>
                    <a:pt x="2298" y="2882"/>
                  </a:cubicBezTo>
                  <a:cubicBezTo>
                    <a:pt x="2119" y="2882"/>
                    <a:pt x="1953" y="2954"/>
                    <a:pt x="1822" y="3073"/>
                  </a:cubicBezTo>
                  <a:lnTo>
                    <a:pt x="286" y="4609"/>
                  </a:lnTo>
                  <a:cubicBezTo>
                    <a:pt x="0" y="4894"/>
                    <a:pt x="0" y="5359"/>
                    <a:pt x="286" y="5632"/>
                  </a:cubicBezTo>
                  <a:lnTo>
                    <a:pt x="1822" y="7168"/>
                  </a:lnTo>
                  <a:cubicBezTo>
                    <a:pt x="1941" y="7287"/>
                    <a:pt x="2119" y="7359"/>
                    <a:pt x="2298" y="7359"/>
                  </a:cubicBezTo>
                  <a:cubicBezTo>
                    <a:pt x="2893" y="7359"/>
                    <a:pt x="3191" y="6633"/>
                    <a:pt x="2774" y="6216"/>
                  </a:cubicBezTo>
                  <a:lnTo>
                    <a:pt x="2620" y="6073"/>
                  </a:lnTo>
                  <a:lnTo>
                    <a:pt x="8311" y="6085"/>
                  </a:lnTo>
                  <a:cubicBezTo>
                    <a:pt x="8739" y="6085"/>
                    <a:pt x="9144" y="5787"/>
                    <a:pt x="9228" y="5323"/>
                  </a:cubicBezTo>
                  <a:cubicBezTo>
                    <a:pt x="9263" y="5085"/>
                    <a:pt x="9204" y="4847"/>
                    <a:pt x="9085" y="4644"/>
                  </a:cubicBezTo>
                  <a:lnTo>
                    <a:pt x="6715" y="477"/>
                  </a:lnTo>
                  <a:cubicBezTo>
                    <a:pt x="6544" y="170"/>
                    <a:pt x="6228" y="0"/>
                    <a:pt x="5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3153;p54">
              <a:extLst>
                <a:ext uri="{FF2B5EF4-FFF2-40B4-BE49-F238E27FC236}">
                  <a16:creationId xmlns:a16="http://schemas.microsoft.com/office/drawing/2014/main" id="{63B4E3C7-D5A4-4892-A577-C98C18F140DC}"/>
                </a:ext>
              </a:extLst>
            </p:cNvPr>
            <p:cNvSpPr/>
            <p:nvPr/>
          </p:nvSpPr>
          <p:spPr>
            <a:xfrm>
              <a:off x="7445746" y="3057027"/>
              <a:ext cx="209061" cy="240424"/>
            </a:xfrm>
            <a:custGeom>
              <a:avLst/>
              <a:gdLst/>
              <a:ahLst/>
              <a:cxnLst/>
              <a:rect l="l" t="t" r="r" b="b"/>
              <a:pathLst>
                <a:path w="6739" h="7750" extrusionOk="0">
                  <a:moveTo>
                    <a:pt x="4450" y="0"/>
                  </a:moveTo>
                  <a:cubicBezTo>
                    <a:pt x="4388" y="0"/>
                    <a:pt x="4325" y="8"/>
                    <a:pt x="4262" y="23"/>
                  </a:cubicBezTo>
                  <a:lnTo>
                    <a:pt x="2179" y="594"/>
                  </a:lnTo>
                  <a:cubicBezTo>
                    <a:pt x="2000" y="630"/>
                    <a:pt x="1869" y="761"/>
                    <a:pt x="1786" y="904"/>
                  </a:cubicBezTo>
                  <a:cubicBezTo>
                    <a:pt x="1520" y="1372"/>
                    <a:pt x="1872" y="1916"/>
                    <a:pt x="2358" y="1916"/>
                  </a:cubicBezTo>
                  <a:cubicBezTo>
                    <a:pt x="2416" y="1916"/>
                    <a:pt x="2475" y="1909"/>
                    <a:pt x="2536" y="1892"/>
                  </a:cubicBezTo>
                  <a:lnTo>
                    <a:pt x="2750" y="1833"/>
                  </a:lnTo>
                  <a:lnTo>
                    <a:pt x="179" y="6309"/>
                  </a:lnTo>
                  <a:cubicBezTo>
                    <a:pt x="60" y="6512"/>
                    <a:pt x="0" y="6750"/>
                    <a:pt x="60" y="6988"/>
                  </a:cubicBezTo>
                  <a:cubicBezTo>
                    <a:pt x="143" y="7452"/>
                    <a:pt x="548" y="7750"/>
                    <a:pt x="976" y="7750"/>
                  </a:cubicBezTo>
                  <a:lnTo>
                    <a:pt x="5775" y="7750"/>
                  </a:lnTo>
                  <a:cubicBezTo>
                    <a:pt x="6310" y="7750"/>
                    <a:pt x="6739" y="7309"/>
                    <a:pt x="6703" y="6750"/>
                  </a:cubicBezTo>
                  <a:cubicBezTo>
                    <a:pt x="6679" y="6238"/>
                    <a:pt x="6215" y="5845"/>
                    <a:pt x="5715" y="5845"/>
                  </a:cubicBezTo>
                  <a:lnTo>
                    <a:pt x="2596" y="5845"/>
                  </a:lnTo>
                  <a:lnTo>
                    <a:pt x="4370" y="2749"/>
                  </a:lnTo>
                  <a:lnTo>
                    <a:pt x="4429" y="2964"/>
                  </a:lnTo>
                  <a:cubicBezTo>
                    <a:pt x="4522" y="3283"/>
                    <a:pt x="4805" y="3458"/>
                    <a:pt x="5089" y="3458"/>
                  </a:cubicBezTo>
                  <a:cubicBezTo>
                    <a:pt x="5312" y="3458"/>
                    <a:pt x="5536" y="3349"/>
                    <a:pt x="5667" y="3118"/>
                  </a:cubicBezTo>
                  <a:cubicBezTo>
                    <a:pt x="5751" y="2976"/>
                    <a:pt x="5786" y="2785"/>
                    <a:pt x="5727" y="2618"/>
                  </a:cubicBezTo>
                  <a:lnTo>
                    <a:pt x="5155" y="535"/>
                  </a:lnTo>
                  <a:cubicBezTo>
                    <a:pt x="5075" y="204"/>
                    <a:pt x="4776" y="0"/>
                    <a:pt x="445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3154;p54">
              <a:extLst>
                <a:ext uri="{FF2B5EF4-FFF2-40B4-BE49-F238E27FC236}">
                  <a16:creationId xmlns:a16="http://schemas.microsoft.com/office/drawing/2014/main" id="{005A6161-FC63-4A7D-8E3C-5855A06E7046}"/>
                </a:ext>
              </a:extLst>
            </p:cNvPr>
            <p:cNvSpPr/>
            <p:nvPr/>
          </p:nvSpPr>
          <p:spPr>
            <a:xfrm>
              <a:off x="7353020" y="3967445"/>
              <a:ext cx="168824" cy="59873"/>
            </a:xfrm>
            <a:custGeom>
              <a:avLst/>
              <a:gdLst/>
              <a:ahLst/>
              <a:cxnLst/>
              <a:rect l="l" t="t" r="r" b="b"/>
              <a:pathLst>
                <a:path w="5442" h="1930" extrusionOk="0">
                  <a:moveTo>
                    <a:pt x="1" y="1"/>
                  </a:moveTo>
                  <a:lnTo>
                    <a:pt x="1" y="1930"/>
                  </a:lnTo>
                  <a:lnTo>
                    <a:pt x="5442" y="1930"/>
                  </a:lnTo>
                  <a:lnTo>
                    <a:pt x="5442" y="1"/>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3155;p54">
              <a:extLst>
                <a:ext uri="{FF2B5EF4-FFF2-40B4-BE49-F238E27FC236}">
                  <a16:creationId xmlns:a16="http://schemas.microsoft.com/office/drawing/2014/main" id="{139C157B-B9C9-48BC-A49F-D28904FDEB94}"/>
                </a:ext>
              </a:extLst>
            </p:cNvPr>
            <p:cNvSpPr/>
            <p:nvPr/>
          </p:nvSpPr>
          <p:spPr>
            <a:xfrm>
              <a:off x="7689521" y="3967445"/>
              <a:ext cx="168452" cy="59873"/>
            </a:xfrm>
            <a:custGeom>
              <a:avLst/>
              <a:gdLst/>
              <a:ahLst/>
              <a:cxnLst/>
              <a:rect l="l" t="t" r="r" b="b"/>
              <a:pathLst>
                <a:path w="5430" h="1930" extrusionOk="0">
                  <a:moveTo>
                    <a:pt x="0" y="1"/>
                  </a:moveTo>
                  <a:lnTo>
                    <a:pt x="0" y="1930"/>
                  </a:lnTo>
                  <a:lnTo>
                    <a:pt x="5429" y="1930"/>
                  </a:lnTo>
                  <a:lnTo>
                    <a:pt x="5429" y="1"/>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3156;p54">
              <a:extLst>
                <a:ext uri="{FF2B5EF4-FFF2-40B4-BE49-F238E27FC236}">
                  <a16:creationId xmlns:a16="http://schemas.microsoft.com/office/drawing/2014/main" id="{543D22C9-DE45-4323-9CEF-F4E55A964CBF}"/>
                </a:ext>
              </a:extLst>
            </p:cNvPr>
            <p:cNvSpPr/>
            <p:nvPr/>
          </p:nvSpPr>
          <p:spPr>
            <a:xfrm>
              <a:off x="7791833" y="3653497"/>
              <a:ext cx="480197" cy="480197"/>
            </a:xfrm>
            <a:custGeom>
              <a:avLst/>
              <a:gdLst/>
              <a:ahLst/>
              <a:cxnLst/>
              <a:rect l="l" t="t" r="r" b="b"/>
              <a:pathLst>
                <a:path w="15479" h="15479" extrusionOk="0">
                  <a:moveTo>
                    <a:pt x="7739" y="1"/>
                  </a:moveTo>
                  <a:cubicBezTo>
                    <a:pt x="3465" y="1"/>
                    <a:pt x="0" y="3465"/>
                    <a:pt x="0" y="7740"/>
                  </a:cubicBezTo>
                  <a:cubicBezTo>
                    <a:pt x="0" y="12014"/>
                    <a:pt x="3465" y="15479"/>
                    <a:pt x="7739" y="15479"/>
                  </a:cubicBezTo>
                  <a:cubicBezTo>
                    <a:pt x="12014" y="15479"/>
                    <a:pt x="15478" y="12014"/>
                    <a:pt x="15478" y="7740"/>
                  </a:cubicBezTo>
                  <a:cubicBezTo>
                    <a:pt x="15478" y="3465"/>
                    <a:pt x="12014" y="1"/>
                    <a:pt x="7739" y="1"/>
                  </a:cubicBezTo>
                  <a:close/>
                </a:path>
              </a:pathLst>
            </a:custGeom>
            <a:solidFill>
              <a:srgbClr val="4141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3157;p54">
              <a:extLst>
                <a:ext uri="{FF2B5EF4-FFF2-40B4-BE49-F238E27FC236}">
                  <a16:creationId xmlns:a16="http://schemas.microsoft.com/office/drawing/2014/main" id="{FCD3D75E-A1A0-454D-AD3A-6539A52CF00A}"/>
                </a:ext>
              </a:extLst>
            </p:cNvPr>
            <p:cNvSpPr/>
            <p:nvPr/>
          </p:nvSpPr>
          <p:spPr>
            <a:xfrm>
              <a:off x="7877145" y="3738809"/>
              <a:ext cx="309543" cy="309574"/>
            </a:xfrm>
            <a:custGeom>
              <a:avLst/>
              <a:gdLst/>
              <a:ahLst/>
              <a:cxnLst/>
              <a:rect l="l" t="t" r="r" b="b"/>
              <a:pathLst>
                <a:path w="9978" h="9979" extrusionOk="0">
                  <a:moveTo>
                    <a:pt x="4989" y="1"/>
                  </a:moveTo>
                  <a:cubicBezTo>
                    <a:pt x="2239" y="1"/>
                    <a:pt x="1" y="2227"/>
                    <a:pt x="1" y="4990"/>
                  </a:cubicBezTo>
                  <a:cubicBezTo>
                    <a:pt x="1" y="7740"/>
                    <a:pt x="2239" y="9978"/>
                    <a:pt x="4989" y="9978"/>
                  </a:cubicBezTo>
                  <a:cubicBezTo>
                    <a:pt x="7740" y="9978"/>
                    <a:pt x="9978" y="7740"/>
                    <a:pt x="9978" y="4990"/>
                  </a:cubicBezTo>
                  <a:cubicBezTo>
                    <a:pt x="9978" y="2227"/>
                    <a:pt x="7740" y="1"/>
                    <a:pt x="4989" y="1"/>
                  </a:cubicBezTo>
                  <a:close/>
                </a:path>
              </a:pathLst>
            </a:custGeom>
            <a:solidFill>
              <a:srgbClr val="3130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3158;p54">
              <a:extLst>
                <a:ext uri="{FF2B5EF4-FFF2-40B4-BE49-F238E27FC236}">
                  <a16:creationId xmlns:a16="http://schemas.microsoft.com/office/drawing/2014/main" id="{170AADCD-B8DA-49C9-8545-5E4EA3E5366A}"/>
                </a:ext>
              </a:extLst>
            </p:cNvPr>
            <p:cNvSpPr/>
            <p:nvPr/>
          </p:nvSpPr>
          <p:spPr>
            <a:xfrm>
              <a:off x="6834820" y="3096674"/>
              <a:ext cx="733186" cy="1034911"/>
            </a:xfrm>
            <a:custGeom>
              <a:avLst/>
              <a:gdLst/>
              <a:ahLst/>
              <a:cxnLst/>
              <a:rect l="l" t="t" r="r" b="b"/>
              <a:pathLst>
                <a:path w="23634" h="33360" extrusionOk="0">
                  <a:moveTo>
                    <a:pt x="13852" y="1"/>
                  </a:moveTo>
                  <a:cubicBezTo>
                    <a:pt x="13666" y="1"/>
                    <a:pt x="13433" y="97"/>
                    <a:pt x="13180" y="269"/>
                  </a:cubicBezTo>
                  <a:cubicBezTo>
                    <a:pt x="11799" y="1162"/>
                    <a:pt x="9727" y="4067"/>
                    <a:pt x="9727" y="4067"/>
                  </a:cubicBezTo>
                  <a:cubicBezTo>
                    <a:pt x="9367" y="4022"/>
                    <a:pt x="8070" y="2070"/>
                    <a:pt x="6631" y="2070"/>
                  </a:cubicBezTo>
                  <a:cubicBezTo>
                    <a:pt x="6548" y="2070"/>
                    <a:pt x="6465" y="2077"/>
                    <a:pt x="6382" y="2090"/>
                  </a:cubicBezTo>
                  <a:cubicBezTo>
                    <a:pt x="4846" y="2329"/>
                    <a:pt x="9727" y="9639"/>
                    <a:pt x="9727" y="9639"/>
                  </a:cubicBezTo>
                  <a:cubicBezTo>
                    <a:pt x="9727" y="9639"/>
                    <a:pt x="5144" y="13985"/>
                    <a:pt x="4251" y="16104"/>
                  </a:cubicBezTo>
                  <a:cubicBezTo>
                    <a:pt x="3358" y="18235"/>
                    <a:pt x="0" y="29391"/>
                    <a:pt x="548" y="30403"/>
                  </a:cubicBezTo>
                  <a:cubicBezTo>
                    <a:pt x="1917" y="32923"/>
                    <a:pt x="6243" y="33360"/>
                    <a:pt x="10989" y="33360"/>
                  </a:cubicBezTo>
                  <a:cubicBezTo>
                    <a:pt x="11939" y="33360"/>
                    <a:pt x="12907" y="33342"/>
                    <a:pt x="13871" y="33320"/>
                  </a:cubicBezTo>
                  <a:cubicBezTo>
                    <a:pt x="19645" y="33178"/>
                    <a:pt x="23634" y="30856"/>
                    <a:pt x="23634" y="27951"/>
                  </a:cubicBezTo>
                  <a:cubicBezTo>
                    <a:pt x="23634" y="25046"/>
                    <a:pt x="17193" y="13294"/>
                    <a:pt x="16728" y="12282"/>
                  </a:cubicBezTo>
                  <a:cubicBezTo>
                    <a:pt x="16252" y="11282"/>
                    <a:pt x="12990" y="9508"/>
                    <a:pt x="12990" y="9508"/>
                  </a:cubicBezTo>
                  <a:cubicBezTo>
                    <a:pt x="12990" y="9508"/>
                    <a:pt x="14954" y="6984"/>
                    <a:pt x="14907" y="6150"/>
                  </a:cubicBezTo>
                  <a:cubicBezTo>
                    <a:pt x="14859" y="5465"/>
                    <a:pt x="14316" y="5396"/>
                    <a:pt x="14101" y="5396"/>
                  </a:cubicBezTo>
                  <a:cubicBezTo>
                    <a:pt x="14047" y="5396"/>
                    <a:pt x="14014" y="5400"/>
                    <a:pt x="14014" y="5400"/>
                  </a:cubicBezTo>
                  <a:cubicBezTo>
                    <a:pt x="14014" y="5400"/>
                    <a:pt x="15109" y="471"/>
                    <a:pt x="14014" y="31"/>
                  </a:cubicBezTo>
                  <a:cubicBezTo>
                    <a:pt x="13965" y="11"/>
                    <a:pt x="13911" y="1"/>
                    <a:pt x="13852" y="1"/>
                  </a:cubicBezTo>
                  <a:close/>
                </a:path>
              </a:pathLst>
            </a:custGeom>
            <a:solidFill>
              <a:srgbClr val="DB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3159;p54">
              <a:extLst>
                <a:ext uri="{FF2B5EF4-FFF2-40B4-BE49-F238E27FC236}">
                  <a16:creationId xmlns:a16="http://schemas.microsoft.com/office/drawing/2014/main" id="{29ECB0D0-E77B-4BF3-99F7-9A88DE59E715}"/>
                </a:ext>
              </a:extLst>
            </p:cNvPr>
            <p:cNvSpPr/>
            <p:nvPr/>
          </p:nvSpPr>
          <p:spPr>
            <a:xfrm>
              <a:off x="6851789" y="3096302"/>
              <a:ext cx="716216" cy="1035283"/>
            </a:xfrm>
            <a:custGeom>
              <a:avLst/>
              <a:gdLst/>
              <a:ahLst/>
              <a:cxnLst/>
              <a:rect l="l" t="t" r="r" b="b"/>
              <a:pathLst>
                <a:path w="23087" h="33372" extrusionOk="0">
                  <a:moveTo>
                    <a:pt x="13286" y="1"/>
                  </a:moveTo>
                  <a:cubicBezTo>
                    <a:pt x="13096" y="1"/>
                    <a:pt x="12865" y="97"/>
                    <a:pt x="12621" y="269"/>
                  </a:cubicBezTo>
                  <a:cubicBezTo>
                    <a:pt x="12800" y="1257"/>
                    <a:pt x="12943" y="2710"/>
                    <a:pt x="12609" y="3686"/>
                  </a:cubicBezTo>
                  <a:cubicBezTo>
                    <a:pt x="12038" y="5305"/>
                    <a:pt x="10955" y="6055"/>
                    <a:pt x="10955" y="6055"/>
                  </a:cubicBezTo>
                  <a:cubicBezTo>
                    <a:pt x="10955" y="6055"/>
                    <a:pt x="11026" y="6052"/>
                    <a:pt x="11141" y="6052"/>
                  </a:cubicBezTo>
                  <a:cubicBezTo>
                    <a:pt x="11643" y="6052"/>
                    <a:pt x="12977" y="6115"/>
                    <a:pt x="12812" y="6793"/>
                  </a:cubicBezTo>
                  <a:cubicBezTo>
                    <a:pt x="12621" y="7651"/>
                    <a:pt x="9169" y="9675"/>
                    <a:pt x="9169" y="9675"/>
                  </a:cubicBezTo>
                  <a:cubicBezTo>
                    <a:pt x="9169" y="9675"/>
                    <a:pt x="13681" y="11889"/>
                    <a:pt x="14717" y="13663"/>
                  </a:cubicBezTo>
                  <a:cubicBezTo>
                    <a:pt x="15753" y="15426"/>
                    <a:pt x="19932" y="26498"/>
                    <a:pt x="19170" y="28070"/>
                  </a:cubicBezTo>
                  <a:cubicBezTo>
                    <a:pt x="18613" y="29245"/>
                    <a:pt x="9901" y="31097"/>
                    <a:pt x="4215" y="31097"/>
                  </a:cubicBezTo>
                  <a:cubicBezTo>
                    <a:pt x="2357" y="31097"/>
                    <a:pt x="822" y="30899"/>
                    <a:pt x="1" y="30415"/>
                  </a:cubicBezTo>
                  <a:lnTo>
                    <a:pt x="1" y="30415"/>
                  </a:lnTo>
                  <a:cubicBezTo>
                    <a:pt x="1370" y="32935"/>
                    <a:pt x="5696" y="33372"/>
                    <a:pt x="10442" y="33372"/>
                  </a:cubicBezTo>
                  <a:cubicBezTo>
                    <a:pt x="11392" y="33372"/>
                    <a:pt x="12360" y="33354"/>
                    <a:pt x="13324" y="33332"/>
                  </a:cubicBezTo>
                  <a:cubicBezTo>
                    <a:pt x="19098" y="33190"/>
                    <a:pt x="23087" y="30868"/>
                    <a:pt x="23087" y="27963"/>
                  </a:cubicBezTo>
                  <a:cubicBezTo>
                    <a:pt x="23087" y="25058"/>
                    <a:pt x="16646" y="13306"/>
                    <a:pt x="16158" y="12270"/>
                  </a:cubicBezTo>
                  <a:cubicBezTo>
                    <a:pt x="15681" y="11282"/>
                    <a:pt x="12431" y="9508"/>
                    <a:pt x="12431" y="9508"/>
                  </a:cubicBezTo>
                  <a:cubicBezTo>
                    <a:pt x="12431" y="9508"/>
                    <a:pt x="14395" y="6972"/>
                    <a:pt x="14348" y="6139"/>
                  </a:cubicBezTo>
                  <a:cubicBezTo>
                    <a:pt x="14300" y="5464"/>
                    <a:pt x="13760" y="5396"/>
                    <a:pt x="13544" y="5396"/>
                  </a:cubicBezTo>
                  <a:cubicBezTo>
                    <a:pt x="13489" y="5396"/>
                    <a:pt x="13455" y="5400"/>
                    <a:pt x="13455" y="5400"/>
                  </a:cubicBezTo>
                  <a:cubicBezTo>
                    <a:pt x="13455" y="5400"/>
                    <a:pt x="14538" y="471"/>
                    <a:pt x="13455" y="31"/>
                  </a:cubicBezTo>
                  <a:cubicBezTo>
                    <a:pt x="13403" y="11"/>
                    <a:pt x="13347" y="1"/>
                    <a:pt x="13286" y="1"/>
                  </a:cubicBezTo>
                  <a:close/>
                </a:path>
              </a:pathLst>
            </a:custGeom>
            <a:solidFill>
              <a:srgbClr val="F0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3160;p54">
              <a:extLst>
                <a:ext uri="{FF2B5EF4-FFF2-40B4-BE49-F238E27FC236}">
                  <a16:creationId xmlns:a16="http://schemas.microsoft.com/office/drawing/2014/main" id="{F132E878-71CB-4B41-B846-E59F1FC2B73A}"/>
                </a:ext>
              </a:extLst>
            </p:cNvPr>
            <p:cNvSpPr/>
            <p:nvPr/>
          </p:nvSpPr>
          <p:spPr>
            <a:xfrm>
              <a:off x="7312753" y="1573997"/>
              <a:ext cx="132993" cy="116738"/>
            </a:xfrm>
            <a:custGeom>
              <a:avLst/>
              <a:gdLst/>
              <a:ahLst/>
              <a:cxnLst/>
              <a:rect l="l" t="t" r="r" b="b"/>
              <a:pathLst>
                <a:path w="4287" h="3763" extrusionOk="0">
                  <a:moveTo>
                    <a:pt x="2632" y="0"/>
                  </a:moveTo>
                  <a:lnTo>
                    <a:pt x="1" y="3763"/>
                  </a:lnTo>
                  <a:lnTo>
                    <a:pt x="4287" y="1977"/>
                  </a:lnTo>
                  <a:lnTo>
                    <a:pt x="26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3161;p54">
              <a:extLst>
                <a:ext uri="{FF2B5EF4-FFF2-40B4-BE49-F238E27FC236}">
                  <a16:creationId xmlns:a16="http://schemas.microsoft.com/office/drawing/2014/main" id="{770A1294-06AB-4178-84D3-F11EB41CA8FA}"/>
                </a:ext>
              </a:extLst>
            </p:cNvPr>
            <p:cNvSpPr/>
            <p:nvPr/>
          </p:nvSpPr>
          <p:spPr>
            <a:xfrm>
              <a:off x="7303539" y="1736524"/>
              <a:ext cx="91609" cy="47682"/>
            </a:xfrm>
            <a:custGeom>
              <a:avLst/>
              <a:gdLst/>
              <a:ahLst/>
              <a:cxnLst/>
              <a:rect l="l" t="t" r="r" b="b"/>
              <a:pathLst>
                <a:path w="2953" h="1537" extrusionOk="0">
                  <a:moveTo>
                    <a:pt x="0" y="0"/>
                  </a:moveTo>
                  <a:lnTo>
                    <a:pt x="2477" y="1536"/>
                  </a:lnTo>
                  <a:lnTo>
                    <a:pt x="2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3162;p54">
              <a:extLst>
                <a:ext uri="{FF2B5EF4-FFF2-40B4-BE49-F238E27FC236}">
                  <a16:creationId xmlns:a16="http://schemas.microsoft.com/office/drawing/2014/main" id="{716E8D64-AC3C-4A99-9354-8956371EB0E2}"/>
                </a:ext>
              </a:extLst>
            </p:cNvPr>
            <p:cNvSpPr/>
            <p:nvPr/>
          </p:nvSpPr>
          <p:spPr>
            <a:xfrm>
              <a:off x="7254399" y="1557369"/>
              <a:ext cx="42873" cy="103088"/>
            </a:xfrm>
            <a:custGeom>
              <a:avLst/>
              <a:gdLst/>
              <a:ahLst/>
              <a:cxnLst/>
              <a:rect l="l" t="t" r="r" b="b"/>
              <a:pathLst>
                <a:path w="1382" h="3323" extrusionOk="0">
                  <a:moveTo>
                    <a:pt x="1" y="1"/>
                  </a:moveTo>
                  <a:lnTo>
                    <a:pt x="96" y="3323"/>
                  </a:lnTo>
                  <a:lnTo>
                    <a:pt x="1382" y="489"/>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543637811"/>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barn(inVertical)">
                                      <p:cBhvr>
                                        <p:cTn id="10" dur="500"/>
                                        <p:tgtEl>
                                          <p:spTgt spid="5"/>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barn(inVertic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nodeType="clickEffect">
                                  <p:stCondLst>
                                    <p:cond delay="0"/>
                                  </p:stCondLst>
                                  <p:childTnLst>
                                    <p:set>
                                      <p:cBhvr>
                                        <p:cTn id="17" dur="1" fill="hold">
                                          <p:stCondLst>
                                            <p:cond delay="0"/>
                                          </p:stCondLst>
                                        </p:cTn>
                                        <p:tgtEl>
                                          <p:spTgt spid="6">
                                            <p:txEl>
                                              <p:pRg st="0" end="0"/>
                                            </p:txEl>
                                          </p:spTgt>
                                        </p:tgtEl>
                                        <p:attrNameLst>
                                          <p:attrName>style.visibility</p:attrName>
                                        </p:attrNameLst>
                                      </p:cBhvr>
                                      <p:to>
                                        <p:strVal val="visible"/>
                                      </p:to>
                                    </p:set>
                                    <p:animEffect transition="in" filter="barn(inVertical)">
                                      <p:cBhvr>
                                        <p:cTn id="18"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A7FF21F-31C6-4433-ABFB-B4CF1BAB4771}"/>
              </a:ext>
            </a:extLst>
          </p:cNvPr>
          <p:cNvSpPr/>
          <p:nvPr/>
        </p:nvSpPr>
        <p:spPr>
          <a:xfrm>
            <a:off x="1895231" y="2488418"/>
            <a:ext cx="7080738" cy="397412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a:lnSpc>
                <a:spcPct val="90000"/>
              </a:lnSpc>
              <a:spcBef>
                <a:spcPct val="0"/>
              </a:spcBef>
              <a:spcAft>
                <a:spcPts val="600"/>
              </a:spcAft>
            </a:pPr>
            <a:r>
              <a:rPr lang="en-US" sz="11500" b="1" dirty="0">
                <a:solidFill>
                  <a:srgbClr val="002060"/>
                </a:solidFill>
                <a:ea typeface="+mj-ea"/>
                <a:cs typeface="Arial" panose="020B0604020202020204" pitchFamily="34" charset="0"/>
              </a:rPr>
              <a:t>CHIA SẺ</a:t>
            </a:r>
          </a:p>
        </p:txBody>
      </p:sp>
      <p:pic>
        <p:nvPicPr>
          <p:cNvPr id="1026" name="Picture 2" descr="Women are Talking clipart">
            <a:extLst>
              <a:ext uri="{FF2B5EF4-FFF2-40B4-BE49-F238E27FC236}">
                <a16:creationId xmlns:a16="http://schemas.microsoft.com/office/drawing/2014/main" id="{CE62A243-086E-4E33-A004-9169586EA4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46129" y="1231040"/>
            <a:ext cx="3378941" cy="20231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5973560"/>
      </p:ext>
    </p:extLst>
  </p:cSld>
  <p:clrMapOvr>
    <a:masterClrMapping/>
  </p:clrMapOvr>
  <p:transition spd="slow">
    <p:randomBar dir="vert"/>
  </p:transition>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descr="Women in Conversation clipart">
            <a:extLst>
              <a:ext uri="{FF2B5EF4-FFF2-40B4-BE49-F238E27FC236}">
                <a16:creationId xmlns:a16="http://schemas.microsoft.com/office/drawing/2014/main" id="{82F76219-9B8D-47C4-9917-C5E859A864C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8472"/>
          <a:stretch/>
        </p:blipFill>
        <p:spPr bwMode="auto">
          <a:xfrm>
            <a:off x="7796019" y="567669"/>
            <a:ext cx="4532615" cy="6476348"/>
          </a:xfrm>
          <a:prstGeom prst="rect">
            <a:avLst/>
          </a:prstGeom>
          <a:noFill/>
          <a:extLst>
            <a:ext uri="{909E8E84-426E-40DD-AFC4-6F175D3DCCD1}">
              <a14:hiddenFill xmlns:a14="http://schemas.microsoft.com/office/drawing/2010/main">
                <a:solidFill>
                  <a:srgbClr val="FFFFFF"/>
                </a:solidFill>
              </a14:hiddenFill>
            </a:ext>
          </a:extLst>
        </p:spPr>
      </p:pic>
      <p:grpSp>
        <p:nvGrpSpPr>
          <p:cNvPr id="20" name="Group 19">
            <a:extLst>
              <a:ext uri="{FF2B5EF4-FFF2-40B4-BE49-F238E27FC236}">
                <a16:creationId xmlns:a16="http://schemas.microsoft.com/office/drawing/2014/main" id="{645656D4-84BE-4100-8BAB-6807A748C8B2}"/>
              </a:ext>
            </a:extLst>
          </p:cNvPr>
          <p:cNvGrpSpPr/>
          <p:nvPr/>
        </p:nvGrpSpPr>
        <p:grpSpPr>
          <a:xfrm>
            <a:off x="136633" y="1989959"/>
            <a:ext cx="7522751" cy="3307779"/>
            <a:chOff x="136633" y="1989959"/>
            <a:chExt cx="7522751" cy="3307779"/>
          </a:xfrm>
        </p:grpSpPr>
        <p:sp>
          <p:nvSpPr>
            <p:cNvPr id="4" name="Thought Bubble: Cloud 3">
              <a:extLst>
                <a:ext uri="{FF2B5EF4-FFF2-40B4-BE49-F238E27FC236}">
                  <a16:creationId xmlns:a16="http://schemas.microsoft.com/office/drawing/2014/main" id="{C6E142B6-D698-416C-BCFF-EBC2EB4D52C4}"/>
                </a:ext>
              </a:extLst>
            </p:cNvPr>
            <p:cNvSpPr/>
            <p:nvPr/>
          </p:nvSpPr>
          <p:spPr>
            <a:xfrm>
              <a:off x="136633" y="1989959"/>
              <a:ext cx="7522751" cy="3307779"/>
            </a:xfrm>
            <a:prstGeom prst="cloudCallout">
              <a:avLst>
                <a:gd name="adj1" fmla="val 54315"/>
                <a:gd name="adj2" fmla="val 24362"/>
              </a:avLst>
            </a:prstGeom>
            <a:solidFill>
              <a:srgbClr val="FFE7E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97F83948-E455-45F8-9D29-A9EC6B6C596C}"/>
                </a:ext>
              </a:extLst>
            </p:cNvPr>
            <p:cNvSpPr txBox="1"/>
            <p:nvPr/>
          </p:nvSpPr>
          <p:spPr>
            <a:xfrm>
              <a:off x="822587" y="2715929"/>
              <a:ext cx="6150841" cy="1584344"/>
            </a:xfrm>
            <a:prstGeom prst="rect">
              <a:avLst/>
            </a:prstGeom>
            <a:noFill/>
          </p:spPr>
          <p:txBody>
            <a:bodyPr wrap="square">
              <a:spAutoFit/>
            </a:bodyPr>
            <a:lstStyle/>
            <a:p>
              <a:pPr marL="0" marR="0" algn="ctr">
                <a:lnSpc>
                  <a:spcPct val="120000"/>
                </a:lnSpc>
                <a:spcBef>
                  <a:spcPts val="600"/>
                </a:spcBef>
                <a:spcAft>
                  <a:spcPts val="600"/>
                </a:spcAft>
              </a:pPr>
              <a:r>
                <a:rPr lang="nl-NL" sz="2800" dirty="0">
                  <a:solidFill>
                    <a:srgbClr val="002060"/>
                  </a:solidFill>
                  <a:effectLst/>
                  <a:ea typeface="Calibri" panose="020F0502020204030204" pitchFamily="34" charset="0"/>
                  <a:cs typeface="Arial" panose="020B0604020202020204" pitchFamily="34" charset="0"/>
                </a:rPr>
                <a:t>Em có cảm xúc gì khi thực hiện được những việc làm để bảo vệ cảnh quan địa phương mình?</a:t>
              </a:r>
              <a:endParaRPr lang="en-US" sz="2800" dirty="0">
                <a:solidFill>
                  <a:srgbClr val="002060"/>
                </a:solidFill>
                <a:effectLst/>
                <a:ea typeface="Calibri" panose="020F0502020204030204" pitchFamily="34" charset="0"/>
                <a:cs typeface="Arial" panose="020B0604020202020204" pitchFamily="34" charset="0"/>
              </a:endParaRPr>
            </a:p>
          </p:txBody>
        </p:sp>
      </p:grpSp>
    </p:spTree>
    <p:extLst>
      <p:ext uri="{BB962C8B-B14F-4D97-AF65-F5344CB8AC3E}">
        <p14:creationId xmlns:p14="http://schemas.microsoft.com/office/powerpoint/2010/main" val="31227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right)">
                                      <p:cBhvr>
                                        <p:cTn id="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69"/>
        <p:cNvGrpSpPr/>
        <p:nvPr/>
      </p:nvGrpSpPr>
      <p:grpSpPr>
        <a:xfrm>
          <a:off x="0" y="0"/>
          <a:ext cx="0" cy="0"/>
          <a:chOff x="0" y="0"/>
          <a:chExt cx="0" cy="0"/>
        </a:xfrm>
      </p:grpSpPr>
      <p:grpSp>
        <p:nvGrpSpPr>
          <p:cNvPr id="1198" name="Google Shape;1198;p31"/>
          <p:cNvGrpSpPr/>
          <p:nvPr/>
        </p:nvGrpSpPr>
        <p:grpSpPr>
          <a:xfrm>
            <a:off x="659842" y="3690763"/>
            <a:ext cx="3508105" cy="3575260"/>
            <a:chOff x="494881" y="2768072"/>
            <a:chExt cx="2631079" cy="2681445"/>
          </a:xfrm>
        </p:grpSpPr>
        <p:grpSp>
          <p:nvGrpSpPr>
            <p:cNvPr id="1199" name="Google Shape;1199;p31"/>
            <p:cNvGrpSpPr/>
            <p:nvPr/>
          </p:nvGrpSpPr>
          <p:grpSpPr>
            <a:xfrm rot="-872865">
              <a:off x="758334" y="2920740"/>
              <a:ext cx="1104590" cy="2238658"/>
              <a:chOff x="1803775" y="5029925"/>
              <a:chExt cx="655775" cy="1329050"/>
            </a:xfrm>
          </p:grpSpPr>
          <p:sp>
            <p:nvSpPr>
              <p:cNvPr id="1200" name="Google Shape;1200;p31"/>
              <p:cNvSpPr/>
              <p:nvPr/>
            </p:nvSpPr>
            <p:spPr>
              <a:xfrm>
                <a:off x="1955600" y="5030950"/>
                <a:ext cx="183975" cy="658600"/>
              </a:xfrm>
              <a:custGeom>
                <a:avLst/>
                <a:gdLst/>
                <a:ahLst/>
                <a:cxnLst/>
                <a:rect l="l" t="t" r="r" b="b"/>
                <a:pathLst>
                  <a:path w="7359" h="26344" extrusionOk="0">
                    <a:moveTo>
                      <a:pt x="2447" y="1"/>
                    </a:moveTo>
                    <a:cubicBezTo>
                      <a:pt x="2378" y="1"/>
                      <a:pt x="2308" y="6"/>
                      <a:pt x="2238" y="19"/>
                    </a:cubicBezTo>
                    <a:cubicBezTo>
                      <a:pt x="1441" y="138"/>
                      <a:pt x="988" y="959"/>
                      <a:pt x="714" y="1709"/>
                    </a:cubicBezTo>
                    <a:cubicBezTo>
                      <a:pt x="12" y="3769"/>
                      <a:pt x="0" y="6031"/>
                      <a:pt x="655" y="8079"/>
                    </a:cubicBezTo>
                    <a:cubicBezTo>
                      <a:pt x="1107" y="9448"/>
                      <a:pt x="1846" y="10722"/>
                      <a:pt x="2262" y="12103"/>
                    </a:cubicBezTo>
                    <a:cubicBezTo>
                      <a:pt x="3131" y="14925"/>
                      <a:pt x="2631" y="18045"/>
                      <a:pt x="3572" y="20855"/>
                    </a:cubicBezTo>
                    <a:cubicBezTo>
                      <a:pt x="3822" y="21640"/>
                      <a:pt x="5763" y="26343"/>
                      <a:pt x="5763" y="26343"/>
                    </a:cubicBezTo>
                    <a:cubicBezTo>
                      <a:pt x="5763" y="26343"/>
                      <a:pt x="5977" y="23295"/>
                      <a:pt x="6227" y="22533"/>
                    </a:cubicBezTo>
                    <a:cubicBezTo>
                      <a:pt x="6882" y="20462"/>
                      <a:pt x="7358" y="18247"/>
                      <a:pt x="6858" y="16092"/>
                    </a:cubicBezTo>
                    <a:cubicBezTo>
                      <a:pt x="6620" y="15020"/>
                      <a:pt x="6144" y="14008"/>
                      <a:pt x="5834" y="12949"/>
                    </a:cubicBezTo>
                    <a:cubicBezTo>
                      <a:pt x="5120" y="10603"/>
                      <a:pt x="5179" y="8079"/>
                      <a:pt x="5167" y="5626"/>
                    </a:cubicBezTo>
                    <a:cubicBezTo>
                      <a:pt x="5167" y="3841"/>
                      <a:pt x="5036" y="1852"/>
                      <a:pt x="3739" y="614"/>
                    </a:cubicBezTo>
                    <a:cubicBezTo>
                      <a:pt x="3385" y="271"/>
                      <a:pt x="2923" y="1"/>
                      <a:pt x="2447"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01" name="Google Shape;1201;p31"/>
              <p:cNvSpPr/>
              <p:nvPr/>
            </p:nvSpPr>
            <p:spPr>
              <a:xfrm>
                <a:off x="2114250" y="5235650"/>
                <a:ext cx="231000" cy="585750"/>
              </a:xfrm>
              <a:custGeom>
                <a:avLst/>
                <a:gdLst/>
                <a:ahLst/>
                <a:cxnLst/>
                <a:rect l="l" t="t" r="r" b="b"/>
                <a:pathLst>
                  <a:path w="9240" h="23430" extrusionOk="0">
                    <a:moveTo>
                      <a:pt x="7573" y="1"/>
                    </a:moveTo>
                    <a:cubicBezTo>
                      <a:pt x="7215" y="1"/>
                      <a:pt x="6845" y="121"/>
                      <a:pt x="6549" y="332"/>
                    </a:cubicBezTo>
                    <a:cubicBezTo>
                      <a:pt x="6013" y="701"/>
                      <a:pt x="5667" y="1296"/>
                      <a:pt x="5417" y="1891"/>
                    </a:cubicBezTo>
                    <a:cubicBezTo>
                      <a:pt x="3715" y="5785"/>
                      <a:pt x="4584" y="10476"/>
                      <a:pt x="2643" y="14274"/>
                    </a:cubicBezTo>
                    <a:cubicBezTo>
                      <a:pt x="2286" y="14988"/>
                      <a:pt x="1822" y="15643"/>
                      <a:pt x="1465" y="16369"/>
                    </a:cubicBezTo>
                    <a:cubicBezTo>
                      <a:pt x="857" y="17572"/>
                      <a:pt x="0" y="21299"/>
                      <a:pt x="274" y="23430"/>
                    </a:cubicBezTo>
                    <a:cubicBezTo>
                      <a:pt x="1167" y="21251"/>
                      <a:pt x="2346" y="18858"/>
                      <a:pt x="3548" y="16810"/>
                    </a:cubicBezTo>
                    <a:cubicBezTo>
                      <a:pt x="5834" y="12976"/>
                      <a:pt x="7572" y="8821"/>
                      <a:pt x="8715" y="4511"/>
                    </a:cubicBezTo>
                    <a:cubicBezTo>
                      <a:pt x="9001" y="3451"/>
                      <a:pt x="9239" y="2332"/>
                      <a:pt x="8966" y="1260"/>
                    </a:cubicBezTo>
                    <a:cubicBezTo>
                      <a:pt x="8870" y="879"/>
                      <a:pt x="8692" y="486"/>
                      <a:pt x="8370" y="248"/>
                    </a:cubicBezTo>
                    <a:cubicBezTo>
                      <a:pt x="8142" y="78"/>
                      <a:pt x="7861" y="1"/>
                      <a:pt x="7573"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02" name="Google Shape;1202;p31"/>
              <p:cNvSpPr/>
              <p:nvPr/>
            </p:nvSpPr>
            <p:spPr>
              <a:xfrm>
                <a:off x="2142525" y="5476450"/>
                <a:ext cx="239625" cy="558375"/>
              </a:xfrm>
              <a:custGeom>
                <a:avLst/>
                <a:gdLst/>
                <a:ahLst/>
                <a:cxnLst/>
                <a:rect l="l" t="t" r="r" b="b"/>
                <a:pathLst>
                  <a:path w="9585" h="22335" extrusionOk="0">
                    <a:moveTo>
                      <a:pt x="8295" y="0"/>
                    </a:moveTo>
                    <a:cubicBezTo>
                      <a:pt x="7885" y="0"/>
                      <a:pt x="7450" y="190"/>
                      <a:pt x="7120" y="475"/>
                    </a:cubicBezTo>
                    <a:cubicBezTo>
                      <a:pt x="5120" y="2201"/>
                      <a:pt x="6096" y="5952"/>
                      <a:pt x="4025" y="7607"/>
                    </a:cubicBezTo>
                    <a:cubicBezTo>
                      <a:pt x="3655" y="7904"/>
                      <a:pt x="3227" y="8095"/>
                      <a:pt x="2882" y="8404"/>
                    </a:cubicBezTo>
                    <a:cubicBezTo>
                      <a:pt x="2048" y="9130"/>
                      <a:pt x="1810" y="10309"/>
                      <a:pt x="1762" y="11428"/>
                    </a:cubicBezTo>
                    <a:cubicBezTo>
                      <a:pt x="1727" y="12524"/>
                      <a:pt x="1822" y="13655"/>
                      <a:pt x="1465" y="14703"/>
                    </a:cubicBezTo>
                    <a:cubicBezTo>
                      <a:pt x="1286" y="15226"/>
                      <a:pt x="1012" y="15703"/>
                      <a:pt x="798" y="16203"/>
                    </a:cubicBezTo>
                    <a:cubicBezTo>
                      <a:pt x="12" y="18048"/>
                      <a:pt x="0" y="20406"/>
                      <a:pt x="417" y="22335"/>
                    </a:cubicBezTo>
                    <a:cubicBezTo>
                      <a:pt x="572" y="19632"/>
                      <a:pt x="2155" y="17393"/>
                      <a:pt x="3477" y="15131"/>
                    </a:cubicBezTo>
                    <a:cubicBezTo>
                      <a:pt x="5156" y="12286"/>
                      <a:pt x="6453" y="9226"/>
                      <a:pt x="7739" y="6178"/>
                    </a:cubicBezTo>
                    <a:cubicBezTo>
                      <a:pt x="8251" y="4940"/>
                      <a:pt x="8775" y="3701"/>
                      <a:pt x="9192" y="2415"/>
                    </a:cubicBezTo>
                    <a:cubicBezTo>
                      <a:pt x="9442" y="1641"/>
                      <a:pt x="9585" y="653"/>
                      <a:pt x="8930" y="189"/>
                    </a:cubicBezTo>
                    <a:cubicBezTo>
                      <a:pt x="8740" y="58"/>
                      <a:pt x="8521" y="0"/>
                      <a:pt x="8295"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03" name="Google Shape;1203;p31"/>
              <p:cNvSpPr/>
              <p:nvPr/>
            </p:nvSpPr>
            <p:spPr>
              <a:xfrm>
                <a:off x="2187475" y="5688250"/>
                <a:ext cx="272075" cy="546300"/>
              </a:xfrm>
              <a:custGeom>
                <a:avLst/>
                <a:gdLst/>
                <a:ahLst/>
                <a:cxnLst/>
                <a:rect l="l" t="t" r="r" b="b"/>
                <a:pathLst>
                  <a:path w="10883" h="21852" extrusionOk="0">
                    <a:moveTo>
                      <a:pt x="9750" y="1"/>
                    </a:moveTo>
                    <a:cubicBezTo>
                      <a:pt x="9429" y="1"/>
                      <a:pt x="9097" y="124"/>
                      <a:pt x="8823" y="289"/>
                    </a:cubicBezTo>
                    <a:cubicBezTo>
                      <a:pt x="7382" y="1182"/>
                      <a:pt x="6965" y="3075"/>
                      <a:pt x="5941" y="4433"/>
                    </a:cubicBezTo>
                    <a:cubicBezTo>
                      <a:pt x="5417" y="5123"/>
                      <a:pt x="4715" y="5707"/>
                      <a:pt x="4310" y="6481"/>
                    </a:cubicBezTo>
                    <a:cubicBezTo>
                      <a:pt x="3751" y="7588"/>
                      <a:pt x="3881" y="8874"/>
                      <a:pt x="3774" y="10112"/>
                    </a:cubicBezTo>
                    <a:cubicBezTo>
                      <a:pt x="3751" y="10422"/>
                      <a:pt x="3703" y="10743"/>
                      <a:pt x="3560" y="11017"/>
                    </a:cubicBezTo>
                    <a:cubicBezTo>
                      <a:pt x="3358" y="11374"/>
                      <a:pt x="3000" y="11612"/>
                      <a:pt x="2727" y="11898"/>
                    </a:cubicBezTo>
                    <a:cubicBezTo>
                      <a:pt x="1798" y="12850"/>
                      <a:pt x="1655" y="14279"/>
                      <a:pt x="1488" y="15601"/>
                    </a:cubicBezTo>
                    <a:cubicBezTo>
                      <a:pt x="1357" y="16732"/>
                      <a:pt x="1143" y="17851"/>
                      <a:pt x="905" y="18958"/>
                    </a:cubicBezTo>
                    <a:cubicBezTo>
                      <a:pt x="738" y="19673"/>
                      <a:pt x="0" y="21232"/>
                      <a:pt x="369" y="21852"/>
                    </a:cubicBezTo>
                    <a:cubicBezTo>
                      <a:pt x="2941" y="15696"/>
                      <a:pt x="6489" y="10279"/>
                      <a:pt x="9751" y="4457"/>
                    </a:cubicBezTo>
                    <a:cubicBezTo>
                      <a:pt x="10239" y="3576"/>
                      <a:pt x="10716" y="2671"/>
                      <a:pt x="10823" y="1671"/>
                    </a:cubicBezTo>
                    <a:cubicBezTo>
                      <a:pt x="10882" y="1075"/>
                      <a:pt x="10739" y="397"/>
                      <a:pt x="10228" y="111"/>
                    </a:cubicBezTo>
                    <a:cubicBezTo>
                      <a:pt x="10078" y="34"/>
                      <a:pt x="9915" y="1"/>
                      <a:pt x="9750"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04" name="Google Shape;1204;p31"/>
              <p:cNvSpPr/>
              <p:nvPr/>
            </p:nvSpPr>
            <p:spPr>
              <a:xfrm>
                <a:off x="1875225" y="5439475"/>
                <a:ext cx="275350" cy="581350"/>
              </a:xfrm>
              <a:custGeom>
                <a:avLst/>
                <a:gdLst/>
                <a:ahLst/>
                <a:cxnLst/>
                <a:rect l="l" t="t" r="r" b="b"/>
                <a:pathLst>
                  <a:path w="11014" h="23254" extrusionOk="0">
                    <a:moveTo>
                      <a:pt x="1532" y="0"/>
                    </a:moveTo>
                    <a:cubicBezTo>
                      <a:pt x="1396" y="0"/>
                      <a:pt x="1258" y="23"/>
                      <a:pt x="1120" y="72"/>
                    </a:cubicBezTo>
                    <a:cubicBezTo>
                      <a:pt x="167" y="418"/>
                      <a:pt x="0" y="1668"/>
                      <a:pt x="72" y="2668"/>
                    </a:cubicBezTo>
                    <a:cubicBezTo>
                      <a:pt x="405" y="6859"/>
                      <a:pt x="2215" y="10836"/>
                      <a:pt x="4501" y="14396"/>
                    </a:cubicBezTo>
                    <a:cubicBezTo>
                      <a:pt x="6465" y="17444"/>
                      <a:pt x="8692" y="20456"/>
                      <a:pt x="11014" y="23254"/>
                    </a:cubicBezTo>
                    <a:cubicBezTo>
                      <a:pt x="10966" y="22111"/>
                      <a:pt x="9954" y="20718"/>
                      <a:pt x="9335" y="19801"/>
                    </a:cubicBezTo>
                    <a:cubicBezTo>
                      <a:pt x="8763" y="18968"/>
                      <a:pt x="8132" y="18158"/>
                      <a:pt x="7906" y="17182"/>
                    </a:cubicBezTo>
                    <a:cubicBezTo>
                      <a:pt x="7632" y="15967"/>
                      <a:pt x="8073" y="14598"/>
                      <a:pt x="7454" y="13515"/>
                    </a:cubicBezTo>
                    <a:cubicBezTo>
                      <a:pt x="7001" y="12681"/>
                      <a:pt x="6025" y="12253"/>
                      <a:pt x="5346" y="11586"/>
                    </a:cubicBezTo>
                    <a:cubicBezTo>
                      <a:pt x="4108" y="10371"/>
                      <a:pt x="3858" y="8478"/>
                      <a:pt x="3858" y="6764"/>
                    </a:cubicBezTo>
                    <a:cubicBezTo>
                      <a:pt x="3858" y="5025"/>
                      <a:pt x="4037" y="3240"/>
                      <a:pt x="3406" y="1632"/>
                    </a:cubicBezTo>
                    <a:cubicBezTo>
                      <a:pt x="3089" y="816"/>
                      <a:pt x="2345" y="0"/>
                      <a:pt x="1532"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05" name="Google Shape;1205;p31"/>
              <p:cNvSpPr/>
              <p:nvPr/>
            </p:nvSpPr>
            <p:spPr>
              <a:xfrm>
                <a:off x="1803775" y="5791475"/>
                <a:ext cx="395625" cy="436825"/>
              </a:xfrm>
              <a:custGeom>
                <a:avLst/>
                <a:gdLst/>
                <a:ahLst/>
                <a:cxnLst/>
                <a:rect l="l" t="t" r="r" b="b"/>
                <a:pathLst>
                  <a:path w="15825" h="17473" extrusionOk="0">
                    <a:moveTo>
                      <a:pt x="1787" y="0"/>
                    </a:moveTo>
                    <a:cubicBezTo>
                      <a:pt x="1712" y="0"/>
                      <a:pt x="1636" y="6"/>
                      <a:pt x="1561" y="18"/>
                    </a:cubicBezTo>
                    <a:cubicBezTo>
                      <a:pt x="489" y="197"/>
                      <a:pt x="1" y="1471"/>
                      <a:pt x="1" y="2566"/>
                    </a:cubicBezTo>
                    <a:cubicBezTo>
                      <a:pt x="13" y="4554"/>
                      <a:pt x="1001" y="6447"/>
                      <a:pt x="2335" y="7924"/>
                    </a:cubicBezTo>
                    <a:cubicBezTo>
                      <a:pt x="3680" y="9388"/>
                      <a:pt x="5347" y="10519"/>
                      <a:pt x="7002" y="11638"/>
                    </a:cubicBezTo>
                    <a:cubicBezTo>
                      <a:pt x="8442" y="12627"/>
                      <a:pt x="9895" y="13591"/>
                      <a:pt x="11371" y="14556"/>
                    </a:cubicBezTo>
                    <a:cubicBezTo>
                      <a:pt x="12752" y="15484"/>
                      <a:pt x="14288" y="16877"/>
                      <a:pt x="15824" y="17473"/>
                    </a:cubicBezTo>
                    <a:cubicBezTo>
                      <a:pt x="15670" y="16258"/>
                      <a:pt x="14824" y="14734"/>
                      <a:pt x="13931" y="13901"/>
                    </a:cubicBezTo>
                    <a:cubicBezTo>
                      <a:pt x="13276" y="13305"/>
                      <a:pt x="12479" y="12901"/>
                      <a:pt x="11836" y="12305"/>
                    </a:cubicBezTo>
                    <a:cubicBezTo>
                      <a:pt x="10395" y="10936"/>
                      <a:pt x="9931" y="8614"/>
                      <a:pt x="8157" y="7721"/>
                    </a:cubicBezTo>
                    <a:cubicBezTo>
                      <a:pt x="7276" y="7293"/>
                      <a:pt x="6180" y="7245"/>
                      <a:pt x="5525" y="6519"/>
                    </a:cubicBezTo>
                    <a:cubicBezTo>
                      <a:pt x="5192" y="6162"/>
                      <a:pt x="5049" y="5673"/>
                      <a:pt x="4894" y="5209"/>
                    </a:cubicBezTo>
                    <a:cubicBezTo>
                      <a:pt x="4644" y="4364"/>
                      <a:pt x="4382" y="3530"/>
                      <a:pt x="4120" y="2685"/>
                    </a:cubicBezTo>
                    <a:cubicBezTo>
                      <a:pt x="3918" y="2030"/>
                      <a:pt x="3728" y="1375"/>
                      <a:pt x="3311" y="840"/>
                    </a:cubicBezTo>
                    <a:cubicBezTo>
                      <a:pt x="2951" y="364"/>
                      <a:pt x="2385" y="0"/>
                      <a:pt x="1787"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06" name="Google Shape;1206;p31"/>
              <p:cNvSpPr/>
              <p:nvPr/>
            </p:nvSpPr>
            <p:spPr>
              <a:xfrm>
                <a:off x="2005900" y="5029925"/>
                <a:ext cx="226525" cy="1329050"/>
              </a:xfrm>
              <a:custGeom>
                <a:avLst/>
                <a:gdLst/>
                <a:ahLst/>
                <a:cxnLst/>
                <a:rect l="l" t="t" r="r" b="b"/>
                <a:pathLst>
                  <a:path w="9061" h="53162" extrusionOk="0">
                    <a:moveTo>
                      <a:pt x="441" y="0"/>
                    </a:moveTo>
                    <a:lnTo>
                      <a:pt x="0" y="83"/>
                    </a:lnTo>
                    <a:cubicBezTo>
                      <a:pt x="1381" y="6787"/>
                      <a:pt x="2286" y="14180"/>
                      <a:pt x="3239" y="22015"/>
                    </a:cubicBezTo>
                    <a:cubicBezTo>
                      <a:pt x="4548" y="32754"/>
                      <a:pt x="5906" y="43875"/>
                      <a:pt x="8632" y="53161"/>
                    </a:cubicBezTo>
                    <a:lnTo>
                      <a:pt x="9061" y="53042"/>
                    </a:lnTo>
                    <a:cubicBezTo>
                      <a:pt x="6358" y="43779"/>
                      <a:pt x="5001" y="32695"/>
                      <a:pt x="3691" y="21967"/>
                    </a:cubicBezTo>
                    <a:cubicBezTo>
                      <a:pt x="2739" y="14121"/>
                      <a:pt x="1846" y="6727"/>
                      <a:pt x="44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07" name="Google Shape;1207;p31"/>
              <p:cNvSpPr/>
              <p:nvPr/>
            </p:nvSpPr>
            <p:spPr>
              <a:xfrm>
                <a:off x="2117225" y="5235900"/>
                <a:ext cx="205700" cy="572100"/>
              </a:xfrm>
              <a:custGeom>
                <a:avLst/>
                <a:gdLst/>
                <a:ahLst/>
                <a:cxnLst/>
                <a:rect l="l" t="t" r="r" b="b"/>
                <a:pathLst>
                  <a:path w="8228" h="22884" extrusionOk="0">
                    <a:moveTo>
                      <a:pt x="7834" y="0"/>
                    </a:moveTo>
                    <a:cubicBezTo>
                      <a:pt x="6584" y="1989"/>
                      <a:pt x="6037" y="4596"/>
                      <a:pt x="5513" y="7132"/>
                    </a:cubicBezTo>
                    <a:cubicBezTo>
                      <a:pt x="5215" y="8561"/>
                      <a:pt x="4929" y="9906"/>
                      <a:pt x="4548" y="11109"/>
                    </a:cubicBezTo>
                    <a:cubicBezTo>
                      <a:pt x="4024" y="12704"/>
                      <a:pt x="3286" y="14228"/>
                      <a:pt x="2572" y="15716"/>
                    </a:cubicBezTo>
                    <a:cubicBezTo>
                      <a:pt x="1465" y="17967"/>
                      <a:pt x="357" y="20288"/>
                      <a:pt x="0" y="22824"/>
                    </a:cubicBezTo>
                    <a:lnTo>
                      <a:pt x="453" y="22884"/>
                    </a:lnTo>
                    <a:cubicBezTo>
                      <a:pt x="798" y="20419"/>
                      <a:pt x="1917" y="18133"/>
                      <a:pt x="2989" y="15907"/>
                    </a:cubicBezTo>
                    <a:cubicBezTo>
                      <a:pt x="3703" y="14407"/>
                      <a:pt x="4453" y="12859"/>
                      <a:pt x="4977" y="11252"/>
                    </a:cubicBezTo>
                    <a:cubicBezTo>
                      <a:pt x="5382" y="10025"/>
                      <a:pt x="5668" y="8668"/>
                      <a:pt x="5965" y="7239"/>
                    </a:cubicBezTo>
                    <a:cubicBezTo>
                      <a:pt x="6477" y="4751"/>
                      <a:pt x="7001" y="2179"/>
                      <a:pt x="8227" y="250"/>
                    </a:cubicBezTo>
                    <a:lnTo>
                      <a:pt x="7834"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08" name="Google Shape;1208;p31"/>
              <p:cNvSpPr/>
              <p:nvPr/>
            </p:nvSpPr>
            <p:spPr>
              <a:xfrm>
                <a:off x="2144900" y="5476700"/>
                <a:ext cx="224750" cy="525675"/>
              </a:xfrm>
              <a:custGeom>
                <a:avLst/>
                <a:gdLst/>
                <a:ahLst/>
                <a:cxnLst/>
                <a:rect l="l" t="t" r="r" b="b"/>
                <a:pathLst>
                  <a:path w="8990" h="21027" extrusionOk="0">
                    <a:moveTo>
                      <a:pt x="8680" y="0"/>
                    </a:moveTo>
                    <a:cubicBezTo>
                      <a:pt x="7239" y="1358"/>
                      <a:pt x="6096" y="3620"/>
                      <a:pt x="5715" y="5930"/>
                    </a:cubicBezTo>
                    <a:cubicBezTo>
                      <a:pt x="5692" y="6084"/>
                      <a:pt x="5680" y="6251"/>
                      <a:pt x="5644" y="6418"/>
                    </a:cubicBezTo>
                    <a:cubicBezTo>
                      <a:pt x="5442" y="7692"/>
                      <a:pt x="5227" y="9001"/>
                      <a:pt x="4513" y="10049"/>
                    </a:cubicBezTo>
                    <a:cubicBezTo>
                      <a:pt x="4394" y="10216"/>
                      <a:pt x="4275" y="10371"/>
                      <a:pt x="4144" y="10537"/>
                    </a:cubicBezTo>
                    <a:cubicBezTo>
                      <a:pt x="3918" y="10823"/>
                      <a:pt x="3679" y="11121"/>
                      <a:pt x="3513" y="11442"/>
                    </a:cubicBezTo>
                    <a:cubicBezTo>
                      <a:pt x="3263" y="11918"/>
                      <a:pt x="3168" y="12442"/>
                      <a:pt x="3084" y="12954"/>
                    </a:cubicBezTo>
                    <a:cubicBezTo>
                      <a:pt x="3037" y="13157"/>
                      <a:pt x="3013" y="13395"/>
                      <a:pt x="2953" y="13609"/>
                    </a:cubicBezTo>
                    <a:cubicBezTo>
                      <a:pt x="2703" y="14621"/>
                      <a:pt x="2144" y="15574"/>
                      <a:pt x="1632" y="16479"/>
                    </a:cubicBezTo>
                    <a:cubicBezTo>
                      <a:pt x="1513" y="16705"/>
                      <a:pt x="1370" y="16907"/>
                      <a:pt x="1251" y="17133"/>
                    </a:cubicBezTo>
                    <a:cubicBezTo>
                      <a:pt x="679" y="18193"/>
                      <a:pt x="0" y="19586"/>
                      <a:pt x="143" y="21027"/>
                    </a:cubicBezTo>
                    <a:lnTo>
                      <a:pt x="584" y="20967"/>
                    </a:lnTo>
                    <a:cubicBezTo>
                      <a:pt x="477" y="19658"/>
                      <a:pt x="1060" y="18395"/>
                      <a:pt x="1655" y="17336"/>
                    </a:cubicBezTo>
                    <a:cubicBezTo>
                      <a:pt x="1774" y="17133"/>
                      <a:pt x="1905" y="16907"/>
                      <a:pt x="2025" y="16705"/>
                    </a:cubicBezTo>
                    <a:cubicBezTo>
                      <a:pt x="2572" y="15764"/>
                      <a:pt x="3132" y="14800"/>
                      <a:pt x="3394" y="13704"/>
                    </a:cubicBezTo>
                    <a:cubicBezTo>
                      <a:pt x="3441" y="13490"/>
                      <a:pt x="3489" y="13252"/>
                      <a:pt x="3525" y="13026"/>
                    </a:cubicBezTo>
                    <a:cubicBezTo>
                      <a:pt x="3620" y="12538"/>
                      <a:pt x="3715" y="12073"/>
                      <a:pt x="3918" y="11657"/>
                    </a:cubicBezTo>
                    <a:cubicBezTo>
                      <a:pt x="4060" y="11371"/>
                      <a:pt x="4275" y="11109"/>
                      <a:pt x="4501" y="10835"/>
                    </a:cubicBezTo>
                    <a:cubicBezTo>
                      <a:pt x="4632" y="10668"/>
                      <a:pt x="4763" y="10514"/>
                      <a:pt x="4882" y="10335"/>
                    </a:cubicBezTo>
                    <a:cubicBezTo>
                      <a:pt x="5680" y="9192"/>
                      <a:pt x="5882" y="7835"/>
                      <a:pt x="6096" y="6501"/>
                    </a:cubicBezTo>
                    <a:cubicBezTo>
                      <a:pt x="6120" y="6346"/>
                      <a:pt x="6132" y="6180"/>
                      <a:pt x="6168" y="6013"/>
                    </a:cubicBezTo>
                    <a:cubicBezTo>
                      <a:pt x="6537" y="3810"/>
                      <a:pt x="7609" y="1643"/>
                      <a:pt x="8990" y="346"/>
                    </a:cubicBezTo>
                    <a:lnTo>
                      <a:pt x="8680"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09" name="Google Shape;1209;p31"/>
              <p:cNvSpPr/>
              <p:nvPr/>
            </p:nvSpPr>
            <p:spPr>
              <a:xfrm>
                <a:off x="1821950" y="5686250"/>
                <a:ext cx="624500" cy="553650"/>
              </a:xfrm>
              <a:custGeom>
                <a:avLst/>
                <a:gdLst/>
                <a:ahLst/>
                <a:cxnLst/>
                <a:rect l="l" t="t" r="r" b="b"/>
                <a:pathLst>
                  <a:path w="24980" h="22146" extrusionOk="0">
                    <a:moveTo>
                      <a:pt x="24694" y="0"/>
                    </a:moveTo>
                    <a:cubicBezTo>
                      <a:pt x="23420" y="1012"/>
                      <a:pt x="22610" y="2810"/>
                      <a:pt x="22241" y="3798"/>
                    </a:cubicBezTo>
                    <a:cubicBezTo>
                      <a:pt x="22110" y="4120"/>
                      <a:pt x="22003" y="4453"/>
                      <a:pt x="21884" y="4775"/>
                    </a:cubicBezTo>
                    <a:cubicBezTo>
                      <a:pt x="21539" y="5739"/>
                      <a:pt x="21193" y="6727"/>
                      <a:pt x="20681" y="7608"/>
                    </a:cubicBezTo>
                    <a:cubicBezTo>
                      <a:pt x="20455" y="7977"/>
                      <a:pt x="20181" y="8335"/>
                      <a:pt x="19931" y="8692"/>
                    </a:cubicBezTo>
                    <a:cubicBezTo>
                      <a:pt x="19586" y="9168"/>
                      <a:pt x="19229" y="9668"/>
                      <a:pt x="18955" y="10204"/>
                    </a:cubicBezTo>
                    <a:cubicBezTo>
                      <a:pt x="18610" y="10883"/>
                      <a:pt x="18395" y="11609"/>
                      <a:pt x="18193" y="12323"/>
                    </a:cubicBezTo>
                    <a:cubicBezTo>
                      <a:pt x="18062" y="12788"/>
                      <a:pt x="17919" y="13276"/>
                      <a:pt x="17740" y="13716"/>
                    </a:cubicBezTo>
                    <a:cubicBezTo>
                      <a:pt x="17550" y="14216"/>
                      <a:pt x="17312" y="14693"/>
                      <a:pt x="17086" y="15145"/>
                    </a:cubicBezTo>
                    <a:cubicBezTo>
                      <a:pt x="16931" y="15466"/>
                      <a:pt x="16764" y="15800"/>
                      <a:pt x="16609" y="16133"/>
                    </a:cubicBezTo>
                    <a:cubicBezTo>
                      <a:pt x="16216" y="17026"/>
                      <a:pt x="15919" y="17979"/>
                      <a:pt x="15633" y="18884"/>
                    </a:cubicBezTo>
                    <a:lnTo>
                      <a:pt x="14883" y="21265"/>
                    </a:lnTo>
                    <a:cubicBezTo>
                      <a:pt x="14740" y="21122"/>
                      <a:pt x="14585" y="20967"/>
                      <a:pt x="14442" y="20800"/>
                    </a:cubicBezTo>
                    <a:cubicBezTo>
                      <a:pt x="13311" y="19634"/>
                      <a:pt x="12025" y="18324"/>
                      <a:pt x="10799" y="17407"/>
                    </a:cubicBezTo>
                    <a:lnTo>
                      <a:pt x="10466" y="17169"/>
                    </a:lnTo>
                    <a:cubicBezTo>
                      <a:pt x="9847" y="16717"/>
                      <a:pt x="9204" y="16252"/>
                      <a:pt x="8680" y="15681"/>
                    </a:cubicBezTo>
                    <a:cubicBezTo>
                      <a:pt x="8489" y="15466"/>
                      <a:pt x="8299" y="15205"/>
                      <a:pt x="8096" y="14966"/>
                    </a:cubicBezTo>
                    <a:cubicBezTo>
                      <a:pt x="7858" y="14669"/>
                      <a:pt x="7620" y="14371"/>
                      <a:pt x="7358" y="14097"/>
                    </a:cubicBezTo>
                    <a:cubicBezTo>
                      <a:pt x="6930" y="13657"/>
                      <a:pt x="6418" y="13300"/>
                      <a:pt x="5929" y="12966"/>
                    </a:cubicBezTo>
                    <a:cubicBezTo>
                      <a:pt x="5739" y="12823"/>
                      <a:pt x="5537" y="12692"/>
                      <a:pt x="5358" y="12561"/>
                    </a:cubicBezTo>
                    <a:cubicBezTo>
                      <a:pt x="2822" y="10680"/>
                      <a:pt x="929" y="7561"/>
                      <a:pt x="453" y="4418"/>
                    </a:cubicBezTo>
                    <a:lnTo>
                      <a:pt x="0" y="4489"/>
                    </a:lnTo>
                    <a:cubicBezTo>
                      <a:pt x="512" y="7739"/>
                      <a:pt x="2465" y="10978"/>
                      <a:pt x="5096" y="12930"/>
                    </a:cubicBezTo>
                    <a:cubicBezTo>
                      <a:pt x="5287" y="13085"/>
                      <a:pt x="5477" y="13216"/>
                      <a:pt x="5679" y="13347"/>
                    </a:cubicBezTo>
                    <a:cubicBezTo>
                      <a:pt x="6180" y="13704"/>
                      <a:pt x="6644" y="14038"/>
                      <a:pt x="7049" y="14431"/>
                    </a:cubicBezTo>
                    <a:cubicBezTo>
                      <a:pt x="7299" y="14693"/>
                      <a:pt x="7501" y="14966"/>
                      <a:pt x="7739" y="15264"/>
                    </a:cubicBezTo>
                    <a:cubicBezTo>
                      <a:pt x="7942" y="15526"/>
                      <a:pt x="8132" y="15776"/>
                      <a:pt x="8358" y="16014"/>
                    </a:cubicBezTo>
                    <a:cubicBezTo>
                      <a:pt x="8906" y="16621"/>
                      <a:pt x="9573" y="17098"/>
                      <a:pt x="10216" y="17562"/>
                    </a:cubicBezTo>
                    <a:lnTo>
                      <a:pt x="10537" y="17800"/>
                    </a:lnTo>
                    <a:cubicBezTo>
                      <a:pt x="11752" y="18681"/>
                      <a:pt x="13014" y="19991"/>
                      <a:pt x="14133" y="21134"/>
                    </a:cubicBezTo>
                    <a:cubicBezTo>
                      <a:pt x="14371" y="21396"/>
                      <a:pt x="14609" y="21634"/>
                      <a:pt x="14847" y="21872"/>
                    </a:cubicBezTo>
                    <a:lnTo>
                      <a:pt x="15109" y="22146"/>
                    </a:lnTo>
                    <a:lnTo>
                      <a:pt x="16097" y="18991"/>
                    </a:lnTo>
                    <a:cubicBezTo>
                      <a:pt x="16371" y="18074"/>
                      <a:pt x="16657" y="17157"/>
                      <a:pt x="17050" y="16276"/>
                    </a:cubicBezTo>
                    <a:cubicBezTo>
                      <a:pt x="17193" y="15955"/>
                      <a:pt x="17348" y="15621"/>
                      <a:pt x="17502" y="15312"/>
                    </a:cubicBezTo>
                    <a:cubicBezTo>
                      <a:pt x="17740" y="14835"/>
                      <a:pt x="17979" y="14347"/>
                      <a:pt x="18181" y="13835"/>
                    </a:cubicBezTo>
                    <a:cubicBezTo>
                      <a:pt x="18360" y="13383"/>
                      <a:pt x="18502" y="12883"/>
                      <a:pt x="18633" y="12407"/>
                    </a:cubicBezTo>
                    <a:cubicBezTo>
                      <a:pt x="18836" y="11728"/>
                      <a:pt x="19038" y="11025"/>
                      <a:pt x="19372" y="10383"/>
                    </a:cubicBezTo>
                    <a:cubicBezTo>
                      <a:pt x="19634" y="9871"/>
                      <a:pt x="19979" y="9394"/>
                      <a:pt x="20324" y="8930"/>
                    </a:cubicBezTo>
                    <a:cubicBezTo>
                      <a:pt x="20574" y="8573"/>
                      <a:pt x="20836" y="8204"/>
                      <a:pt x="21074" y="7811"/>
                    </a:cubicBezTo>
                    <a:cubicBezTo>
                      <a:pt x="21634" y="6906"/>
                      <a:pt x="21991" y="5894"/>
                      <a:pt x="22324" y="4906"/>
                    </a:cubicBezTo>
                    <a:cubicBezTo>
                      <a:pt x="22432" y="4584"/>
                      <a:pt x="22551" y="4275"/>
                      <a:pt x="22670" y="3941"/>
                    </a:cubicBezTo>
                    <a:cubicBezTo>
                      <a:pt x="23015" y="3001"/>
                      <a:pt x="23789" y="1298"/>
                      <a:pt x="24979" y="357"/>
                    </a:cubicBezTo>
                    <a:lnTo>
                      <a:pt x="24694"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10" name="Google Shape;1210;p31"/>
              <p:cNvSpPr/>
              <p:nvPr/>
            </p:nvSpPr>
            <p:spPr>
              <a:xfrm>
                <a:off x="1896650" y="5436500"/>
                <a:ext cx="263450" cy="569750"/>
              </a:xfrm>
              <a:custGeom>
                <a:avLst/>
                <a:gdLst/>
                <a:ahLst/>
                <a:cxnLst/>
                <a:rect l="l" t="t" r="r" b="b"/>
                <a:pathLst>
                  <a:path w="10538" h="22790" extrusionOk="0">
                    <a:moveTo>
                      <a:pt x="322" y="1"/>
                    </a:moveTo>
                    <a:lnTo>
                      <a:pt x="322" y="1"/>
                    </a:lnTo>
                    <a:cubicBezTo>
                      <a:pt x="1" y="1382"/>
                      <a:pt x="215" y="2751"/>
                      <a:pt x="501" y="4275"/>
                    </a:cubicBezTo>
                    <a:cubicBezTo>
                      <a:pt x="977" y="6895"/>
                      <a:pt x="1572" y="9657"/>
                      <a:pt x="3037" y="11955"/>
                    </a:cubicBezTo>
                    <a:cubicBezTo>
                      <a:pt x="3239" y="12252"/>
                      <a:pt x="3442" y="12550"/>
                      <a:pt x="3656" y="12848"/>
                    </a:cubicBezTo>
                    <a:cubicBezTo>
                      <a:pt x="3954" y="13253"/>
                      <a:pt x="4239" y="13669"/>
                      <a:pt x="4489" y="14098"/>
                    </a:cubicBezTo>
                    <a:cubicBezTo>
                      <a:pt x="4763" y="14586"/>
                      <a:pt x="5013" y="15110"/>
                      <a:pt x="5227" y="15634"/>
                    </a:cubicBezTo>
                    <a:cubicBezTo>
                      <a:pt x="5347" y="15932"/>
                      <a:pt x="5489" y="16241"/>
                      <a:pt x="5632" y="16539"/>
                    </a:cubicBezTo>
                    <a:cubicBezTo>
                      <a:pt x="6763" y="18908"/>
                      <a:pt x="8514" y="20885"/>
                      <a:pt x="10204" y="22790"/>
                    </a:cubicBezTo>
                    <a:lnTo>
                      <a:pt x="10538" y="22480"/>
                    </a:lnTo>
                    <a:cubicBezTo>
                      <a:pt x="8871" y="20599"/>
                      <a:pt x="7144" y="18646"/>
                      <a:pt x="6049" y="16348"/>
                    </a:cubicBezTo>
                    <a:lnTo>
                      <a:pt x="5644" y="15455"/>
                    </a:lnTo>
                    <a:cubicBezTo>
                      <a:pt x="5418" y="14931"/>
                      <a:pt x="5180" y="14384"/>
                      <a:pt x="4882" y="13872"/>
                    </a:cubicBezTo>
                    <a:cubicBezTo>
                      <a:pt x="4632" y="13407"/>
                      <a:pt x="4335" y="12991"/>
                      <a:pt x="4037" y="12574"/>
                    </a:cubicBezTo>
                    <a:cubicBezTo>
                      <a:pt x="3834" y="12300"/>
                      <a:pt x="3620" y="12002"/>
                      <a:pt x="3430" y="11705"/>
                    </a:cubicBezTo>
                    <a:cubicBezTo>
                      <a:pt x="2001" y="9466"/>
                      <a:pt x="1417" y="6776"/>
                      <a:pt x="941" y="4180"/>
                    </a:cubicBezTo>
                    <a:cubicBezTo>
                      <a:pt x="679" y="2716"/>
                      <a:pt x="477" y="1382"/>
                      <a:pt x="763" y="108"/>
                    </a:cubicBezTo>
                    <a:lnTo>
                      <a:pt x="322" y="1"/>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sp>
          <p:nvSpPr>
            <p:cNvPr id="1211" name="Google Shape;1211;p31"/>
            <p:cNvSpPr/>
            <p:nvPr/>
          </p:nvSpPr>
          <p:spPr>
            <a:xfrm rot="2376268">
              <a:off x="936679" y="2844360"/>
              <a:ext cx="340032" cy="279653"/>
            </a:xfrm>
            <a:custGeom>
              <a:avLst/>
              <a:gdLst/>
              <a:ahLst/>
              <a:cxnLst/>
              <a:rect l="l" t="t" r="r" b="b"/>
              <a:pathLst>
                <a:path w="9585" h="7883" extrusionOk="0">
                  <a:moveTo>
                    <a:pt x="0" y="0"/>
                  </a:moveTo>
                  <a:cubicBezTo>
                    <a:pt x="846" y="1524"/>
                    <a:pt x="2310" y="2643"/>
                    <a:pt x="3679" y="3691"/>
                  </a:cubicBezTo>
                  <a:cubicBezTo>
                    <a:pt x="5608" y="5215"/>
                    <a:pt x="7477" y="6656"/>
                    <a:pt x="9585" y="7882"/>
                  </a:cubicBezTo>
                  <a:cubicBezTo>
                    <a:pt x="7858" y="3941"/>
                    <a:pt x="4989" y="941"/>
                    <a:pt x="0"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nvGrpSpPr>
            <p:cNvPr id="1212" name="Google Shape;1212;p31"/>
            <p:cNvGrpSpPr/>
            <p:nvPr/>
          </p:nvGrpSpPr>
          <p:grpSpPr>
            <a:xfrm rot="2700000">
              <a:off x="2022629" y="4043249"/>
              <a:ext cx="736574" cy="1342446"/>
              <a:chOff x="-214625" y="3943775"/>
              <a:chExt cx="458725" cy="836125"/>
            </a:xfrm>
          </p:grpSpPr>
          <p:sp>
            <p:nvSpPr>
              <p:cNvPr id="1213" name="Google Shape;1213;p31"/>
              <p:cNvSpPr/>
              <p:nvPr/>
            </p:nvSpPr>
            <p:spPr>
              <a:xfrm>
                <a:off x="-114025" y="3943775"/>
                <a:ext cx="195000" cy="501875"/>
              </a:xfrm>
              <a:custGeom>
                <a:avLst/>
                <a:gdLst/>
                <a:ahLst/>
                <a:cxnLst/>
                <a:rect l="l" t="t" r="r" b="b"/>
                <a:pathLst>
                  <a:path w="7800" h="20075" extrusionOk="0">
                    <a:moveTo>
                      <a:pt x="4323" y="0"/>
                    </a:moveTo>
                    <a:cubicBezTo>
                      <a:pt x="2204" y="3013"/>
                      <a:pt x="1" y="6299"/>
                      <a:pt x="84" y="9978"/>
                    </a:cubicBezTo>
                    <a:cubicBezTo>
                      <a:pt x="120" y="11918"/>
                      <a:pt x="811" y="13800"/>
                      <a:pt x="1596" y="15586"/>
                    </a:cubicBezTo>
                    <a:cubicBezTo>
                      <a:pt x="2335" y="17217"/>
                      <a:pt x="3168" y="18872"/>
                      <a:pt x="4490" y="20074"/>
                    </a:cubicBezTo>
                    <a:cubicBezTo>
                      <a:pt x="4454" y="18991"/>
                      <a:pt x="5156" y="18205"/>
                      <a:pt x="5680" y="17252"/>
                    </a:cubicBezTo>
                    <a:cubicBezTo>
                      <a:pt x="6811" y="15193"/>
                      <a:pt x="7800" y="12930"/>
                      <a:pt x="7538" y="10597"/>
                    </a:cubicBezTo>
                    <a:cubicBezTo>
                      <a:pt x="7371" y="9216"/>
                      <a:pt x="6776" y="7918"/>
                      <a:pt x="6252" y="6620"/>
                    </a:cubicBezTo>
                    <a:cubicBezTo>
                      <a:pt x="5394" y="4453"/>
                      <a:pt x="4692" y="2322"/>
                      <a:pt x="4323"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214" name="Google Shape;1214;p31"/>
              <p:cNvSpPr/>
              <p:nvPr/>
            </p:nvSpPr>
            <p:spPr>
              <a:xfrm>
                <a:off x="64875" y="4296800"/>
                <a:ext cx="179225" cy="327425"/>
              </a:xfrm>
              <a:custGeom>
                <a:avLst/>
                <a:gdLst/>
                <a:ahLst/>
                <a:cxnLst/>
                <a:rect l="l" t="t" r="r" b="b"/>
                <a:pathLst>
                  <a:path w="7169" h="13097" extrusionOk="0">
                    <a:moveTo>
                      <a:pt x="6787" y="0"/>
                    </a:moveTo>
                    <a:cubicBezTo>
                      <a:pt x="5692" y="2536"/>
                      <a:pt x="2810" y="3798"/>
                      <a:pt x="1322" y="6120"/>
                    </a:cubicBezTo>
                    <a:cubicBezTo>
                      <a:pt x="1" y="8192"/>
                      <a:pt x="12" y="11049"/>
                      <a:pt x="1358" y="13097"/>
                    </a:cubicBezTo>
                    <a:cubicBezTo>
                      <a:pt x="1703" y="12502"/>
                      <a:pt x="2287" y="12109"/>
                      <a:pt x="2846" y="11704"/>
                    </a:cubicBezTo>
                    <a:cubicBezTo>
                      <a:pt x="4680" y="10406"/>
                      <a:pt x="6299" y="8632"/>
                      <a:pt x="6751" y="6429"/>
                    </a:cubicBezTo>
                    <a:cubicBezTo>
                      <a:pt x="7168" y="4429"/>
                      <a:pt x="6561" y="2048"/>
                      <a:pt x="6787"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215" name="Google Shape;1215;p31"/>
              <p:cNvSpPr/>
              <p:nvPr/>
            </p:nvSpPr>
            <p:spPr>
              <a:xfrm>
                <a:off x="-214625" y="4372100"/>
                <a:ext cx="233975" cy="263550"/>
              </a:xfrm>
              <a:custGeom>
                <a:avLst/>
                <a:gdLst/>
                <a:ahLst/>
                <a:cxnLst/>
                <a:rect l="l" t="t" r="r" b="b"/>
                <a:pathLst>
                  <a:path w="9359" h="10542" extrusionOk="0">
                    <a:moveTo>
                      <a:pt x="1" y="0"/>
                    </a:moveTo>
                    <a:lnTo>
                      <a:pt x="1" y="0"/>
                    </a:lnTo>
                    <a:cubicBezTo>
                      <a:pt x="382" y="2548"/>
                      <a:pt x="810" y="5168"/>
                      <a:pt x="2168" y="7346"/>
                    </a:cubicBezTo>
                    <a:cubicBezTo>
                      <a:pt x="2620" y="8049"/>
                      <a:pt x="3156" y="8704"/>
                      <a:pt x="3846" y="9132"/>
                    </a:cubicBezTo>
                    <a:cubicBezTo>
                      <a:pt x="4596" y="9585"/>
                      <a:pt x="5477" y="9775"/>
                      <a:pt x="6323" y="9954"/>
                    </a:cubicBezTo>
                    <a:cubicBezTo>
                      <a:pt x="7024" y="10104"/>
                      <a:pt x="8138" y="10541"/>
                      <a:pt x="8942" y="10541"/>
                    </a:cubicBezTo>
                    <a:cubicBezTo>
                      <a:pt x="9094" y="10541"/>
                      <a:pt x="9234" y="10526"/>
                      <a:pt x="9359" y="10490"/>
                    </a:cubicBezTo>
                    <a:cubicBezTo>
                      <a:pt x="8180" y="8204"/>
                      <a:pt x="7037" y="5465"/>
                      <a:pt x="5299" y="3525"/>
                    </a:cubicBezTo>
                    <a:cubicBezTo>
                      <a:pt x="3870" y="1929"/>
                      <a:pt x="1906" y="953"/>
                      <a:pt x="1"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sp>
            <p:nvSpPr>
              <p:cNvPr id="1216" name="Google Shape;1216;p31"/>
              <p:cNvSpPr/>
              <p:nvPr/>
            </p:nvSpPr>
            <p:spPr>
              <a:xfrm>
                <a:off x="-32750" y="3943775"/>
                <a:ext cx="219700" cy="836125"/>
              </a:xfrm>
              <a:custGeom>
                <a:avLst/>
                <a:gdLst/>
                <a:ahLst/>
                <a:cxnLst/>
                <a:rect l="l" t="t" r="r" b="b"/>
                <a:pathLst>
                  <a:path w="8788" h="33445" extrusionOk="0">
                    <a:moveTo>
                      <a:pt x="1072" y="0"/>
                    </a:moveTo>
                    <a:cubicBezTo>
                      <a:pt x="858" y="1489"/>
                      <a:pt x="679" y="2965"/>
                      <a:pt x="536" y="4453"/>
                    </a:cubicBezTo>
                    <a:cubicBezTo>
                      <a:pt x="369" y="5941"/>
                      <a:pt x="250" y="7430"/>
                      <a:pt x="167" y="8918"/>
                    </a:cubicBezTo>
                    <a:cubicBezTo>
                      <a:pt x="0" y="11906"/>
                      <a:pt x="60" y="14907"/>
                      <a:pt x="524" y="17883"/>
                    </a:cubicBezTo>
                    <a:cubicBezTo>
                      <a:pt x="1012" y="20848"/>
                      <a:pt x="1870" y="23765"/>
                      <a:pt x="3227" y="26444"/>
                    </a:cubicBezTo>
                    <a:cubicBezTo>
                      <a:pt x="3917" y="27789"/>
                      <a:pt x="4703" y="29063"/>
                      <a:pt x="5620" y="30254"/>
                    </a:cubicBezTo>
                    <a:cubicBezTo>
                      <a:pt x="6561" y="31433"/>
                      <a:pt x="7608" y="32516"/>
                      <a:pt x="8787" y="33445"/>
                    </a:cubicBezTo>
                    <a:cubicBezTo>
                      <a:pt x="7668" y="32445"/>
                      <a:pt x="6668" y="31326"/>
                      <a:pt x="5811" y="30123"/>
                    </a:cubicBezTo>
                    <a:cubicBezTo>
                      <a:pt x="4930" y="28920"/>
                      <a:pt x="4179" y="27635"/>
                      <a:pt x="3536" y="26301"/>
                    </a:cubicBezTo>
                    <a:cubicBezTo>
                      <a:pt x="2274" y="23622"/>
                      <a:pt x="1417" y="20753"/>
                      <a:pt x="965" y="17812"/>
                    </a:cubicBezTo>
                    <a:cubicBezTo>
                      <a:pt x="477" y="14883"/>
                      <a:pt x="417" y="11906"/>
                      <a:pt x="512" y="8930"/>
                    </a:cubicBezTo>
                    <a:cubicBezTo>
                      <a:pt x="548" y="7442"/>
                      <a:pt x="643" y="5953"/>
                      <a:pt x="739" y="4465"/>
                    </a:cubicBezTo>
                    <a:lnTo>
                      <a:pt x="1072"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17" name="Google Shape;1217;p31"/>
              <p:cNvSpPr/>
              <p:nvPr/>
            </p:nvSpPr>
            <p:spPr>
              <a:xfrm>
                <a:off x="-214625" y="4297375"/>
                <a:ext cx="450675" cy="395925"/>
              </a:xfrm>
              <a:custGeom>
                <a:avLst/>
                <a:gdLst/>
                <a:ahLst/>
                <a:cxnLst/>
                <a:rect l="l" t="t" r="r" b="b"/>
                <a:pathLst>
                  <a:path w="18027" h="15837" extrusionOk="0">
                    <a:moveTo>
                      <a:pt x="17979" y="1"/>
                    </a:moveTo>
                    <a:lnTo>
                      <a:pt x="17979" y="1"/>
                    </a:lnTo>
                    <a:cubicBezTo>
                      <a:pt x="17920" y="1394"/>
                      <a:pt x="17431" y="2704"/>
                      <a:pt x="16812" y="3930"/>
                    </a:cubicBezTo>
                    <a:cubicBezTo>
                      <a:pt x="16217" y="5144"/>
                      <a:pt x="15443" y="6287"/>
                      <a:pt x="14669" y="7442"/>
                    </a:cubicBezTo>
                    <a:cubicBezTo>
                      <a:pt x="13895" y="8585"/>
                      <a:pt x="13169" y="9788"/>
                      <a:pt x="12693" y="11109"/>
                    </a:cubicBezTo>
                    <a:cubicBezTo>
                      <a:pt x="12276" y="12275"/>
                      <a:pt x="12087" y="13514"/>
                      <a:pt x="12134" y="14746"/>
                    </a:cubicBezTo>
                    <a:lnTo>
                      <a:pt x="12134" y="14746"/>
                    </a:lnTo>
                    <a:cubicBezTo>
                      <a:pt x="11083" y="13910"/>
                      <a:pt x="9889" y="13326"/>
                      <a:pt x="8752" y="12705"/>
                    </a:cubicBezTo>
                    <a:cubicBezTo>
                      <a:pt x="8097" y="12348"/>
                      <a:pt x="7466" y="11979"/>
                      <a:pt x="6871" y="11562"/>
                    </a:cubicBezTo>
                    <a:cubicBezTo>
                      <a:pt x="6275" y="11145"/>
                      <a:pt x="5739" y="10633"/>
                      <a:pt x="5239" y="10121"/>
                    </a:cubicBezTo>
                    <a:cubicBezTo>
                      <a:pt x="4227" y="9062"/>
                      <a:pt x="3358" y="7835"/>
                      <a:pt x="2537" y="6621"/>
                    </a:cubicBezTo>
                    <a:cubicBezTo>
                      <a:pt x="1703" y="5394"/>
                      <a:pt x="905" y="4132"/>
                      <a:pt x="1" y="2977"/>
                    </a:cubicBezTo>
                    <a:lnTo>
                      <a:pt x="1" y="2977"/>
                    </a:lnTo>
                    <a:cubicBezTo>
                      <a:pt x="834" y="4204"/>
                      <a:pt x="1572" y="5490"/>
                      <a:pt x="2382" y="6764"/>
                    </a:cubicBezTo>
                    <a:cubicBezTo>
                      <a:pt x="3168" y="8014"/>
                      <a:pt x="3989" y="9264"/>
                      <a:pt x="5001" y="10383"/>
                    </a:cubicBezTo>
                    <a:cubicBezTo>
                      <a:pt x="5501" y="10931"/>
                      <a:pt x="6061" y="11455"/>
                      <a:pt x="6668" y="11907"/>
                    </a:cubicBezTo>
                    <a:cubicBezTo>
                      <a:pt x="7275" y="12348"/>
                      <a:pt x="7918" y="12741"/>
                      <a:pt x="8573" y="13098"/>
                    </a:cubicBezTo>
                    <a:cubicBezTo>
                      <a:pt x="9883" y="13812"/>
                      <a:pt x="11192" y="14491"/>
                      <a:pt x="12276" y="15443"/>
                    </a:cubicBezTo>
                    <a:lnTo>
                      <a:pt x="12705" y="15836"/>
                    </a:lnTo>
                    <a:lnTo>
                      <a:pt x="12645" y="15253"/>
                    </a:lnTo>
                    <a:cubicBezTo>
                      <a:pt x="12502" y="13907"/>
                      <a:pt x="12645" y="12538"/>
                      <a:pt x="13097" y="11264"/>
                    </a:cubicBezTo>
                    <a:cubicBezTo>
                      <a:pt x="13538" y="9978"/>
                      <a:pt x="14252" y="8811"/>
                      <a:pt x="14967" y="7633"/>
                    </a:cubicBezTo>
                    <a:cubicBezTo>
                      <a:pt x="15693" y="6454"/>
                      <a:pt x="16455" y="5275"/>
                      <a:pt x="17027" y="4013"/>
                    </a:cubicBezTo>
                    <a:cubicBezTo>
                      <a:pt x="17574" y="2751"/>
                      <a:pt x="18027" y="1382"/>
                      <a:pt x="17979"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18" name="Google Shape;1218;p31"/>
              <p:cNvSpPr/>
              <p:nvPr/>
            </p:nvSpPr>
            <p:spPr>
              <a:xfrm>
                <a:off x="-67875" y="4054800"/>
                <a:ext cx="89325" cy="96750"/>
              </a:xfrm>
              <a:custGeom>
                <a:avLst/>
                <a:gdLst/>
                <a:ahLst/>
                <a:cxnLst/>
                <a:rect l="l" t="t" r="r" b="b"/>
                <a:pathLst>
                  <a:path w="3573" h="3870" extrusionOk="0">
                    <a:moveTo>
                      <a:pt x="0" y="0"/>
                    </a:moveTo>
                    <a:lnTo>
                      <a:pt x="0" y="0"/>
                    </a:lnTo>
                    <a:cubicBezTo>
                      <a:pt x="84" y="655"/>
                      <a:pt x="274" y="1286"/>
                      <a:pt x="512" y="1905"/>
                    </a:cubicBezTo>
                    <a:cubicBezTo>
                      <a:pt x="774" y="2513"/>
                      <a:pt x="1096" y="3096"/>
                      <a:pt x="1477" y="3644"/>
                    </a:cubicBezTo>
                    <a:lnTo>
                      <a:pt x="1632" y="3870"/>
                    </a:lnTo>
                    <a:lnTo>
                      <a:pt x="1822" y="3691"/>
                    </a:lnTo>
                    <a:cubicBezTo>
                      <a:pt x="2227" y="3298"/>
                      <a:pt x="2560" y="2870"/>
                      <a:pt x="2858" y="2405"/>
                    </a:cubicBezTo>
                    <a:cubicBezTo>
                      <a:pt x="3013" y="2179"/>
                      <a:pt x="3144" y="1929"/>
                      <a:pt x="3263" y="1691"/>
                    </a:cubicBezTo>
                    <a:cubicBezTo>
                      <a:pt x="3382" y="1441"/>
                      <a:pt x="3501" y="1191"/>
                      <a:pt x="3572" y="929"/>
                    </a:cubicBezTo>
                    <a:lnTo>
                      <a:pt x="3572" y="929"/>
                    </a:lnTo>
                    <a:lnTo>
                      <a:pt x="3096" y="1584"/>
                    </a:lnTo>
                    <a:lnTo>
                      <a:pt x="3096" y="1584"/>
                    </a:lnTo>
                    <a:cubicBezTo>
                      <a:pt x="2953" y="1798"/>
                      <a:pt x="2775" y="2001"/>
                      <a:pt x="2608" y="2215"/>
                    </a:cubicBezTo>
                    <a:cubicBezTo>
                      <a:pt x="2323" y="2549"/>
                      <a:pt x="2030" y="2867"/>
                      <a:pt x="1722" y="3169"/>
                    </a:cubicBezTo>
                    <a:lnTo>
                      <a:pt x="1722" y="3169"/>
                    </a:lnTo>
                    <a:cubicBezTo>
                      <a:pt x="1417" y="2702"/>
                      <a:pt x="1126" y="2220"/>
                      <a:pt x="870" y="1739"/>
                    </a:cubicBezTo>
                    <a:cubicBezTo>
                      <a:pt x="572" y="1167"/>
                      <a:pt x="286" y="596"/>
                      <a:pt x="0"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19" name="Google Shape;1219;p31"/>
              <p:cNvSpPr/>
              <p:nvPr/>
            </p:nvSpPr>
            <p:spPr>
              <a:xfrm>
                <a:off x="-90800" y="4143200"/>
                <a:ext cx="138150" cy="133375"/>
              </a:xfrm>
              <a:custGeom>
                <a:avLst/>
                <a:gdLst/>
                <a:ahLst/>
                <a:cxnLst/>
                <a:rect l="l" t="t" r="r" b="b"/>
                <a:pathLst>
                  <a:path w="5526" h="5335" extrusionOk="0">
                    <a:moveTo>
                      <a:pt x="1" y="0"/>
                    </a:moveTo>
                    <a:cubicBezTo>
                      <a:pt x="132" y="453"/>
                      <a:pt x="310" y="882"/>
                      <a:pt x="489" y="1310"/>
                    </a:cubicBezTo>
                    <a:cubicBezTo>
                      <a:pt x="667" y="1739"/>
                      <a:pt x="846" y="2179"/>
                      <a:pt x="1060" y="2596"/>
                    </a:cubicBezTo>
                    <a:cubicBezTo>
                      <a:pt x="1453" y="3441"/>
                      <a:pt x="1918" y="4275"/>
                      <a:pt x="2406" y="5061"/>
                    </a:cubicBezTo>
                    <a:lnTo>
                      <a:pt x="2572" y="5334"/>
                    </a:lnTo>
                    <a:lnTo>
                      <a:pt x="2763" y="5096"/>
                    </a:lnTo>
                    <a:cubicBezTo>
                      <a:pt x="3322" y="4418"/>
                      <a:pt x="3858" y="3715"/>
                      <a:pt x="4311" y="2989"/>
                    </a:cubicBezTo>
                    <a:cubicBezTo>
                      <a:pt x="4549" y="2620"/>
                      <a:pt x="4763" y="2251"/>
                      <a:pt x="4966" y="1858"/>
                    </a:cubicBezTo>
                    <a:cubicBezTo>
                      <a:pt x="5168" y="1477"/>
                      <a:pt x="5358" y="1084"/>
                      <a:pt x="5525" y="679"/>
                    </a:cubicBezTo>
                    <a:lnTo>
                      <a:pt x="5525" y="679"/>
                    </a:lnTo>
                    <a:cubicBezTo>
                      <a:pt x="5287" y="1048"/>
                      <a:pt x="5049" y="1417"/>
                      <a:pt x="4787" y="1763"/>
                    </a:cubicBezTo>
                    <a:cubicBezTo>
                      <a:pt x="4537" y="2120"/>
                      <a:pt x="4287" y="2453"/>
                      <a:pt x="4037" y="2798"/>
                    </a:cubicBezTo>
                    <a:cubicBezTo>
                      <a:pt x="3578" y="3403"/>
                      <a:pt x="3110" y="3990"/>
                      <a:pt x="2633" y="4566"/>
                    </a:cubicBezTo>
                    <a:lnTo>
                      <a:pt x="2633" y="4566"/>
                    </a:lnTo>
                    <a:cubicBezTo>
                      <a:pt x="2202" y="3867"/>
                      <a:pt x="1781" y="3159"/>
                      <a:pt x="1370" y="2441"/>
                    </a:cubicBezTo>
                    <a:lnTo>
                      <a:pt x="1"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20" name="Google Shape;1220;p31"/>
              <p:cNvSpPr/>
              <p:nvPr/>
            </p:nvSpPr>
            <p:spPr>
              <a:xfrm>
                <a:off x="-80675" y="4247375"/>
                <a:ext cx="136350" cy="111050"/>
              </a:xfrm>
              <a:custGeom>
                <a:avLst/>
                <a:gdLst/>
                <a:ahLst/>
                <a:cxnLst/>
                <a:rect l="l" t="t" r="r" b="b"/>
                <a:pathLst>
                  <a:path w="5454" h="4442" extrusionOk="0">
                    <a:moveTo>
                      <a:pt x="5453" y="1"/>
                    </a:moveTo>
                    <a:lnTo>
                      <a:pt x="5453" y="1"/>
                    </a:lnTo>
                    <a:cubicBezTo>
                      <a:pt x="4942" y="691"/>
                      <a:pt x="4430" y="1358"/>
                      <a:pt x="3894" y="2013"/>
                    </a:cubicBezTo>
                    <a:cubicBezTo>
                      <a:pt x="3632" y="2358"/>
                      <a:pt x="3358" y="2668"/>
                      <a:pt x="3096" y="2989"/>
                    </a:cubicBezTo>
                    <a:lnTo>
                      <a:pt x="2449" y="3758"/>
                    </a:lnTo>
                    <a:lnTo>
                      <a:pt x="2449" y="3758"/>
                    </a:lnTo>
                    <a:lnTo>
                      <a:pt x="1310" y="2382"/>
                    </a:lnTo>
                    <a:cubicBezTo>
                      <a:pt x="870" y="1858"/>
                      <a:pt x="441" y="1322"/>
                      <a:pt x="0" y="810"/>
                    </a:cubicBezTo>
                    <a:lnTo>
                      <a:pt x="0" y="810"/>
                    </a:lnTo>
                    <a:cubicBezTo>
                      <a:pt x="298" y="1429"/>
                      <a:pt x="655" y="2013"/>
                      <a:pt x="1036" y="2572"/>
                    </a:cubicBezTo>
                    <a:cubicBezTo>
                      <a:pt x="1405" y="3156"/>
                      <a:pt x="1822" y="3703"/>
                      <a:pt x="2263" y="4239"/>
                    </a:cubicBezTo>
                    <a:lnTo>
                      <a:pt x="2417" y="4442"/>
                    </a:lnTo>
                    <a:lnTo>
                      <a:pt x="2596" y="4239"/>
                    </a:lnTo>
                    <a:cubicBezTo>
                      <a:pt x="2894" y="3930"/>
                      <a:pt x="3167" y="3584"/>
                      <a:pt x="3429" y="3263"/>
                    </a:cubicBezTo>
                    <a:cubicBezTo>
                      <a:pt x="3703" y="2930"/>
                      <a:pt x="3953" y="2596"/>
                      <a:pt x="4191" y="2239"/>
                    </a:cubicBezTo>
                    <a:cubicBezTo>
                      <a:pt x="4680" y="1525"/>
                      <a:pt x="5120" y="786"/>
                      <a:pt x="545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21" name="Google Shape;1221;p31"/>
              <p:cNvSpPr/>
              <p:nvPr/>
            </p:nvSpPr>
            <p:spPr>
              <a:xfrm>
                <a:off x="164900" y="4391450"/>
                <a:ext cx="61025" cy="77100"/>
              </a:xfrm>
              <a:custGeom>
                <a:avLst/>
                <a:gdLst/>
                <a:ahLst/>
                <a:cxnLst/>
                <a:rect l="l" t="t" r="r" b="b"/>
                <a:pathLst>
                  <a:path w="2441" h="3084" extrusionOk="0">
                    <a:moveTo>
                      <a:pt x="631" y="0"/>
                    </a:moveTo>
                    <a:lnTo>
                      <a:pt x="631" y="0"/>
                    </a:lnTo>
                    <a:cubicBezTo>
                      <a:pt x="441" y="441"/>
                      <a:pt x="310" y="893"/>
                      <a:pt x="191" y="1358"/>
                    </a:cubicBezTo>
                    <a:cubicBezTo>
                      <a:pt x="95" y="1810"/>
                      <a:pt x="36" y="2274"/>
                      <a:pt x="12" y="2751"/>
                    </a:cubicBezTo>
                    <a:lnTo>
                      <a:pt x="0" y="3084"/>
                    </a:lnTo>
                    <a:lnTo>
                      <a:pt x="0" y="3084"/>
                    </a:lnTo>
                    <a:lnTo>
                      <a:pt x="310" y="2989"/>
                    </a:lnTo>
                    <a:cubicBezTo>
                      <a:pt x="691" y="2870"/>
                      <a:pt x="1084" y="2739"/>
                      <a:pt x="1441" y="2548"/>
                    </a:cubicBezTo>
                    <a:cubicBezTo>
                      <a:pt x="1798" y="2346"/>
                      <a:pt x="2143" y="2120"/>
                      <a:pt x="2441" y="1846"/>
                    </a:cubicBezTo>
                    <a:lnTo>
                      <a:pt x="2441" y="1846"/>
                    </a:lnTo>
                    <a:cubicBezTo>
                      <a:pt x="2048" y="1989"/>
                      <a:pt x="1679" y="2108"/>
                      <a:pt x="1310" y="2227"/>
                    </a:cubicBezTo>
                    <a:lnTo>
                      <a:pt x="502" y="2465"/>
                    </a:lnTo>
                    <a:lnTo>
                      <a:pt x="502" y="2465"/>
                    </a:lnTo>
                    <a:cubicBezTo>
                      <a:pt x="528" y="2112"/>
                      <a:pt x="553" y="1761"/>
                      <a:pt x="572" y="1417"/>
                    </a:cubicBezTo>
                    <a:cubicBezTo>
                      <a:pt x="607" y="941"/>
                      <a:pt x="631" y="476"/>
                      <a:pt x="63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22" name="Google Shape;1222;p31"/>
              <p:cNvSpPr/>
              <p:nvPr/>
            </p:nvSpPr>
            <p:spPr>
              <a:xfrm>
                <a:off x="119050" y="4444725"/>
                <a:ext cx="83075" cy="98250"/>
              </a:xfrm>
              <a:custGeom>
                <a:avLst/>
                <a:gdLst/>
                <a:ahLst/>
                <a:cxnLst/>
                <a:rect l="l" t="t" r="r" b="b"/>
                <a:pathLst>
                  <a:path w="3323" h="3930" extrusionOk="0">
                    <a:moveTo>
                      <a:pt x="239" y="0"/>
                    </a:moveTo>
                    <a:cubicBezTo>
                      <a:pt x="108" y="596"/>
                      <a:pt x="48" y="1203"/>
                      <a:pt x="36" y="1810"/>
                    </a:cubicBezTo>
                    <a:cubicBezTo>
                      <a:pt x="1" y="2417"/>
                      <a:pt x="36" y="3013"/>
                      <a:pt x="96" y="3632"/>
                    </a:cubicBezTo>
                    <a:lnTo>
                      <a:pt x="120" y="3930"/>
                    </a:lnTo>
                    <a:lnTo>
                      <a:pt x="405" y="3822"/>
                    </a:lnTo>
                    <a:cubicBezTo>
                      <a:pt x="941" y="3632"/>
                      <a:pt x="1453" y="3394"/>
                      <a:pt x="1953" y="3108"/>
                    </a:cubicBezTo>
                    <a:cubicBezTo>
                      <a:pt x="2441" y="2822"/>
                      <a:pt x="2906" y="2477"/>
                      <a:pt x="3322" y="2096"/>
                    </a:cubicBezTo>
                    <a:lnTo>
                      <a:pt x="3322" y="2096"/>
                    </a:lnTo>
                    <a:cubicBezTo>
                      <a:pt x="2798" y="2346"/>
                      <a:pt x="2287" y="2572"/>
                      <a:pt x="1786" y="2798"/>
                    </a:cubicBezTo>
                    <a:cubicBezTo>
                      <a:pt x="1367" y="2964"/>
                      <a:pt x="947" y="3138"/>
                      <a:pt x="521" y="3294"/>
                    </a:cubicBezTo>
                    <a:lnTo>
                      <a:pt x="521" y="3294"/>
                    </a:lnTo>
                    <a:cubicBezTo>
                      <a:pt x="477" y="2795"/>
                      <a:pt x="445" y="2297"/>
                      <a:pt x="405" y="1798"/>
                    </a:cubicBezTo>
                    <a:cubicBezTo>
                      <a:pt x="358" y="1203"/>
                      <a:pt x="310" y="608"/>
                      <a:pt x="239"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23" name="Google Shape;1223;p31"/>
              <p:cNvSpPr/>
              <p:nvPr/>
            </p:nvSpPr>
            <p:spPr>
              <a:xfrm>
                <a:off x="-177425" y="4447700"/>
                <a:ext cx="64625" cy="80700"/>
              </a:xfrm>
              <a:custGeom>
                <a:avLst/>
                <a:gdLst/>
                <a:ahLst/>
                <a:cxnLst/>
                <a:rect l="l" t="t" r="r" b="b"/>
                <a:pathLst>
                  <a:path w="2585" h="3228" extrusionOk="0">
                    <a:moveTo>
                      <a:pt x="2204" y="1"/>
                    </a:moveTo>
                    <a:lnTo>
                      <a:pt x="2168" y="1405"/>
                    </a:lnTo>
                    <a:cubicBezTo>
                      <a:pt x="2159" y="1730"/>
                      <a:pt x="2151" y="2056"/>
                      <a:pt x="2135" y="2381"/>
                    </a:cubicBezTo>
                    <a:lnTo>
                      <a:pt x="2135" y="2381"/>
                    </a:lnTo>
                    <a:cubicBezTo>
                      <a:pt x="1857" y="2192"/>
                      <a:pt x="1569" y="2007"/>
                      <a:pt x="1275" y="1822"/>
                    </a:cubicBezTo>
                    <a:cubicBezTo>
                      <a:pt x="858" y="1572"/>
                      <a:pt x="441" y="1334"/>
                      <a:pt x="1" y="1144"/>
                    </a:cubicBezTo>
                    <a:lnTo>
                      <a:pt x="1" y="1144"/>
                    </a:lnTo>
                    <a:cubicBezTo>
                      <a:pt x="322" y="1501"/>
                      <a:pt x="691" y="1810"/>
                      <a:pt x="1049" y="2108"/>
                    </a:cubicBezTo>
                    <a:cubicBezTo>
                      <a:pt x="1430" y="2406"/>
                      <a:pt x="1811" y="2691"/>
                      <a:pt x="2204" y="2977"/>
                    </a:cubicBezTo>
                    <a:lnTo>
                      <a:pt x="2561" y="3227"/>
                    </a:lnTo>
                    <a:lnTo>
                      <a:pt x="2573" y="2810"/>
                    </a:lnTo>
                    <a:cubicBezTo>
                      <a:pt x="2585" y="2334"/>
                      <a:pt x="2585" y="1858"/>
                      <a:pt x="2525" y="1382"/>
                    </a:cubicBezTo>
                    <a:cubicBezTo>
                      <a:pt x="2477" y="917"/>
                      <a:pt x="2382" y="441"/>
                      <a:pt x="2204"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24" name="Google Shape;1224;p31"/>
              <p:cNvSpPr/>
              <p:nvPr/>
            </p:nvSpPr>
            <p:spPr>
              <a:xfrm>
                <a:off x="-128300" y="4497700"/>
                <a:ext cx="77700" cy="93200"/>
              </a:xfrm>
              <a:custGeom>
                <a:avLst/>
                <a:gdLst/>
                <a:ahLst/>
                <a:cxnLst/>
                <a:rect l="l" t="t" r="r" b="b"/>
                <a:pathLst>
                  <a:path w="3108" h="3728" extrusionOk="0">
                    <a:moveTo>
                      <a:pt x="2263" y="1"/>
                    </a:moveTo>
                    <a:lnTo>
                      <a:pt x="2263" y="1"/>
                    </a:lnTo>
                    <a:cubicBezTo>
                      <a:pt x="2346" y="572"/>
                      <a:pt x="2417" y="1132"/>
                      <a:pt x="2501" y="1703"/>
                    </a:cubicBezTo>
                    <a:cubicBezTo>
                      <a:pt x="2548" y="2141"/>
                      <a:pt x="2596" y="2594"/>
                      <a:pt x="2625" y="3045"/>
                    </a:cubicBezTo>
                    <a:lnTo>
                      <a:pt x="2625" y="3045"/>
                    </a:lnTo>
                    <a:lnTo>
                      <a:pt x="1489" y="2644"/>
                    </a:lnTo>
                    <a:cubicBezTo>
                      <a:pt x="989" y="2477"/>
                      <a:pt x="500" y="2299"/>
                      <a:pt x="0" y="2144"/>
                    </a:cubicBezTo>
                    <a:lnTo>
                      <a:pt x="0" y="2144"/>
                    </a:lnTo>
                    <a:cubicBezTo>
                      <a:pt x="429" y="2465"/>
                      <a:pt x="870" y="2727"/>
                      <a:pt x="1334" y="2977"/>
                    </a:cubicBezTo>
                    <a:cubicBezTo>
                      <a:pt x="1572" y="3096"/>
                      <a:pt x="1810" y="3204"/>
                      <a:pt x="2048" y="3311"/>
                    </a:cubicBezTo>
                    <a:cubicBezTo>
                      <a:pt x="2286" y="3430"/>
                      <a:pt x="2536" y="3513"/>
                      <a:pt x="2775" y="3608"/>
                    </a:cubicBezTo>
                    <a:lnTo>
                      <a:pt x="3108" y="3727"/>
                    </a:lnTo>
                    <a:lnTo>
                      <a:pt x="3096" y="3370"/>
                    </a:lnTo>
                    <a:cubicBezTo>
                      <a:pt x="3060" y="2787"/>
                      <a:pt x="2989" y="2203"/>
                      <a:pt x="2858" y="1644"/>
                    </a:cubicBezTo>
                    <a:cubicBezTo>
                      <a:pt x="2715" y="1072"/>
                      <a:pt x="2525" y="525"/>
                      <a:pt x="2263" y="1"/>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grpSp>
      <p:grpSp>
        <p:nvGrpSpPr>
          <p:cNvPr id="1225" name="Google Shape;1225;p31"/>
          <p:cNvGrpSpPr/>
          <p:nvPr/>
        </p:nvGrpSpPr>
        <p:grpSpPr>
          <a:xfrm>
            <a:off x="8733562" y="-338030"/>
            <a:ext cx="2456599" cy="3755551"/>
            <a:chOff x="6550171" y="-253523"/>
            <a:chExt cx="1842449" cy="2816663"/>
          </a:xfrm>
        </p:grpSpPr>
        <p:grpSp>
          <p:nvGrpSpPr>
            <p:cNvPr id="1226" name="Google Shape;1226;p31"/>
            <p:cNvGrpSpPr/>
            <p:nvPr/>
          </p:nvGrpSpPr>
          <p:grpSpPr>
            <a:xfrm rot="9927135">
              <a:off x="6847688" y="-137383"/>
              <a:ext cx="1247414" cy="2528116"/>
              <a:chOff x="1803775" y="5029925"/>
              <a:chExt cx="655775" cy="1329050"/>
            </a:xfrm>
          </p:grpSpPr>
          <p:sp>
            <p:nvSpPr>
              <p:cNvPr id="1227" name="Google Shape;1227;p31"/>
              <p:cNvSpPr/>
              <p:nvPr/>
            </p:nvSpPr>
            <p:spPr>
              <a:xfrm>
                <a:off x="1955600" y="5030950"/>
                <a:ext cx="183975" cy="658600"/>
              </a:xfrm>
              <a:custGeom>
                <a:avLst/>
                <a:gdLst/>
                <a:ahLst/>
                <a:cxnLst/>
                <a:rect l="l" t="t" r="r" b="b"/>
                <a:pathLst>
                  <a:path w="7359" h="26344" extrusionOk="0">
                    <a:moveTo>
                      <a:pt x="2447" y="1"/>
                    </a:moveTo>
                    <a:cubicBezTo>
                      <a:pt x="2378" y="1"/>
                      <a:pt x="2308" y="6"/>
                      <a:pt x="2238" y="19"/>
                    </a:cubicBezTo>
                    <a:cubicBezTo>
                      <a:pt x="1441" y="138"/>
                      <a:pt x="988" y="959"/>
                      <a:pt x="714" y="1709"/>
                    </a:cubicBezTo>
                    <a:cubicBezTo>
                      <a:pt x="12" y="3769"/>
                      <a:pt x="0" y="6031"/>
                      <a:pt x="655" y="8079"/>
                    </a:cubicBezTo>
                    <a:cubicBezTo>
                      <a:pt x="1107" y="9448"/>
                      <a:pt x="1846" y="10722"/>
                      <a:pt x="2262" y="12103"/>
                    </a:cubicBezTo>
                    <a:cubicBezTo>
                      <a:pt x="3131" y="14925"/>
                      <a:pt x="2631" y="18045"/>
                      <a:pt x="3572" y="20855"/>
                    </a:cubicBezTo>
                    <a:cubicBezTo>
                      <a:pt x="3822" y="21640"/>
                      <a:pt x="5763" y="26343"/>
                      <a:pt x="5763" y="26343"/>
                    </a:cubicBezTo>
                    <a:cubicBezTo>
                      <a:pt x="5763" y="26343"/>
                      <a:pt x="5977" y="23295"/>
                      <a:pt x="6227" y="22533"/>
                    </a:cubicBezTo>
                    <a:cubicBezTo>
                      <a:pt x="6882" y="20462"/>
                      <a:pt x="7358" y="18247"/>
                      <a:pt x="6858" y="16092"/>
                    </a:cubicBezTo>
                    <a:cubicBezTo>
                      <a:pt x="6620" y="15020"/>
                      <a:pt x="6144" y="14008"/>
                      <a:pt x="5834" y="12949"/>
                    </a:cubicBezTo>
                    <a:cubicBezTo>
                      <a:pt x="5120" y="10603"/>
                      <a:pt x="5179" y="8079"/>
                      <a:pt x="5167" y="5626"/>
                    </a:cubicBezTo>
                    <a:cubicBezTo>
                      <a:pt x="5167" y="3841"/>
                      <a:pt x="5036" y="1852"/>
                      <a:pt x="3739" y="614"/>
                    </a:cubicBezTo>
                    <a:cubicBezTo>
                      <a:pt x="3385" y="271"/>
                      <a:pt x="2923" y="1"/>
                      <a:pt x="2447"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28" name="Google Shape;1228;p31"/>
              <p:cNvSpPr/>
              <p:nvPr/>
            </p:nvSpPr>
            <p:spPr>
              <a:xfrm>
                <a:off x="2114250" y="5235650"/>
                <a:ext cx="231000" cy="585750"/>
              </a:xfrm>
              <a:custGeom>
                <a:avLst/>
                <a:gdLst/>
                <a:ahLst/>
                <a:cxnLst/>
                <a:rect l="l" t="t" r="r" b="b"/>
                <a:pathLst>
                  <a:path w="9240" h="23430" extrusionOk="0">
                    <a:moveTo>
                      <a:pt x="7573" y="1"/>
                    </a:moveTo>
                    <a:cubicBezTo>
                      <a:pt x="7215" y="1"/>
                      <a:pt x="6845" y="121"/>
                      <a:pt x="6549" y="332"/>
                    </a:cubicBezTo>
                    <a:cubicBezTo>
                      <a:pt x="6013" y="701"/>
                      <a:pt x="5667" y="1296"/>
                      <a:pt x="5417" y="1891"/>
                    </a:cubicBezTo>
                    <a:cubicBezTo>
                      <a:pt x="3715" y="5785"/>
                      <a:pt x="4584" y="10476"/>
                      <a:pt x="2643" y="14274"/>
                    </a:cubicBezTo>
                    <a:cubicBezTo>
                      <a:pt x="2286" y="14988"/>
                      <a:pt x="1822" y="15643"/>
                      <a:pt x="1465" y="16369"/>
                    </a:cubicBezTo>
                    <a:cubicBezTo>
                      <a:pt x="857" y="17572"/>
                      <a:pt x="0" y="21299"/>
                      <a:pt x="274" y="23430"/>
                    </a:cubicBezTo>
                    <a:cubicBezTo>
                      <a:pt x="1167" y="21251"/>
                      <a:pt x="2346" y="18858"/>
                      <a:pt x="3548" y="16810"/>
                    </a:cubicBezTo>
                    <a:cubicBezTo>
                      <a:pt x="5834" y="12976"/>
                      <a:pt x="7572" y="8821"/>
                      <a:pt x="8715" y="4511"/>
                    </a:cubicBezTo>
                    <a:cubicBezTo>
                      <a:pt x="9001" y="3451"/>
                      <a:pt x="9239" y="2332"/>
                      <a:pt x="8966" y="1260"/>
                    </a:cubicBezTo>
                    <a:cubicBezTo>
                      <a:pt x="8870" y="879"/>
                      <a:pt x="8692" y="486"/>
                      <a:pt x="8370" y="248"/>
                    </a:cubicBezTo>
                    <a:cubicBezTo>
                      <a:pt x="8142" y="78"/>
                      <a:pt x="7861" y="1"/>
                      <a:pt x="7573"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29" name="Google Shape;1229;p31"/>
              <p:cNvSpPr/>
              <p:nvPr/>
            </p:nvSpPr>
            <p:spPr>
              <a:xfrm>
                <a:off x="2142525" y="5476450"/>
                <a:ext cx="239625" cy="558375"/>
              </a:xfrm>
              <a:custGeom>
                <a:avLst/>
                <a:gdLst/>
                <a:ahLst/>
                <a:cxnLst/>
                <a:rect l="l" t="t" r="r" b="b"/>
                <a:pathLst>
                  <a:path w="9585" h="22335" extrusionOk="0">
                    <a:moveTo>
                      <a:pt x="8295" y="0"/>
                    </a:moveTo>
                    <a:cubicBezTo>
                      <a:pt x="7885" y="0"/>
                      <a:pt x="7450" y="190"/>
                      <a:pt x="7120" y="475"/>
                    </a:cubicBezTo>
                    <a:cubicBezTo>
                      <a:pt x="5120" y="2201"/>
                      <a:pt x="6096" y="5952"/>
                      <a:pt x="4025" y="7607"/>
                    </a:cubicBezTo>
                    <a:cubicBezTo>
                      <a:pt x="3655" y="7904"/>
                      <a:pt x="3227" y="8095"/>
                      <a:pt x="2882" y="8404"/>
                    </a:cubicBezTo>
                    <a:cubicBezTo>
                      <a:pt x="2048" y="9130"/>
                      <a:pt x="1810" y="10309"/>
                      <a:pt x="1762" y="11428"/>
                    </a:cubicBezTo>
                    <a:cubicBezTo>
                      <a:pt x="1727" y="12524"/>
                      <a:pt x="1822" y="13655"/>
                      <a:pt x="1465" y="14703"/>
                    </a:cubicBezTo>
                    <a:cubicBezTo>
                      <a:pt x="1286" y="15226"/>
                      <a:pt x="1012" y="15703"/>
                      <a:pt x="798" y="16203"/>
                    </a:cubicBezTo>
                    <a:cubicBezTo>
                      <a:pt x="12" y="18048"/>
                      <a:pt x="0" y="20406"/>
                      <a:pt x="417" y="22335"/>
                    </a:cubicBezTo>
                    <a:cubicBezTo>
                      <a:pt x="572" y="19632"/>
                      <a:pt x="2155" y="17393"/>
                      <a:pt x="3477" y="15131"/>
                    </a:cubicBezTo>
                    <a:cubicBezTo>
                      <a:pt x="5156" y="12286"/>
                      <a:pt x="6453" y="9226"/>
                      <a:pt x="7739" y="6178"/>
                    </a:cubicBezTo>
                    <a:cubicBezTo>
                      <a:pt x="8251" y="4940"/>
                      <a:pt x="8775" y="3701"/>
                      <a:pt x="9192" y="2415"/>
                    </a:cubicBezTo>
                    <a:cubicBezTo>
                      <a:pt x="9442" y="1641"/>
                      <a:pt x="9585" y="653"/>
                      <a:pt x="8930" y="189"/>
                    </a:cubicBezTo>
                    <a:cubicBezTo>
                      <a:pt x="8740" y="58"/>
                      <a:pt x="8521" y="0"/>
                      <a:pt x="8295"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30" name="Google Shape;1230;p31"/>
              <p:cNvSpPr/>
              <p:nvPr/>
            </p:nvSpPr>
            <p:spPr>
              <a:xfrm>
                <a:off x="2187475" y="5688250"/>
                <a:ext cx="272075" cy="546300"/>
              </a:xfrm>
              <a:custGeom>
                <a:avLst/>
                <a:gdLst/>
                <a:ahLst/>
                <a:cxnLst/>
                <a:rect l="l" t="t" r="r" b="b"/>
                <a:pathLst>
                  <a:path w="10883" h="21852" extrusionOk="0">
                    <a:moveTo>
                      <a:pt x="9750" y="1"/>
                    </a:moveTo>
                    <a:cubicBezTo>
                      <a:pt x="9429" y="1"/>
                      <a:pt x="9097" y="124"/>
                      <a:pt x="8823" y="289"/>
                    </a:cubicBezTo>
                    <a:cubicBezTo>
                      <a:pt x="7382" y="1182"/>
                      <a:pt x="6965" y="3075"/>
                      <a:pt x="5941" y="4433"/>
                    </a:cubicBezTo>
                    <a:cubicBezTo>
                      <a:pt x="5417" y="5123"/>
                      <a:pt x="4715" y="5707"/>
                      <a:pt x="4310" y="6481"/>
                    </a:cubicBezTo>
                    <a:cubicBezTo>
                      <a:pt x="3751" y="7588"/>
                      <a:pt x="3881" y="8874"/>
                      <a:pt x="3774" y="10112"/>
                    </a:cubicBezTo>
                    <a:cubicBezTo>
                      <a:pt x="3751" y="10422"/>
                      <a:pt x="3703" y="10743"/>
                      <a:pt x="3560" y="11017"/>
                    </a:cubicBezTo>
                    <a:cubicBezTo>
                      <a:pt x="3358" y="11374"/>
                      <a:pt x="3000" y="11612"/>
                      <a:pt x="2727" y="11898"/>
                    </a:cubicBezTo>
                    <a:cubicBezTo>
                      <a:pt x="1798" y="12850"/>
                      <a:pt x="1655" y="14279"/>
                      <a:pt x="1488" y="15601"/>
                    </a:cubicBezTo>
                    <a:cubicBezTo>
                      <a:pt x="1357" y="16732"/>
                      <a:pt x="1143" y="17851"/>
                      <a:pt x="905" y="18958"/>
                    </a:cubicBezTo>
                    <a:cubicBezTo>
                      <a:pt x="738" y="19673"/>
                      <a:pt x="0" y="21232"/>
                      <a:pt x="369" y="21852"/>
                    </a:cubicBezTo>
                    <a:cubicBezTo>
                      <a:pt x="2941" y="15696"/>
                      <a:pt x="6489" y="10279"/>
                      <a:pt x="9751" y="4457"/>
                    </a:cubicBezTo>
                    <a:cubicBezTo>
                      <a:pt x="10239" y="3576"/>
                      <a:pt x="10716" y="2671"/>
                      <a:pt x="10823" y="1671"/>
                    </a:cubicBezTo>
                    <a:cubicBezTo>
                      <a:pt x="10882" y="1075"/>
                      <a:pt x="10739" y="397"/>
                      <a:pt x="10228" y="111"/>
                    </a:cubicBezTo>
                    <a:cubicBezTo>
                      <a:pt x="10078" y="34"/>
                      <a:pt x="9915" y="1"/>
                      <a:pt x="9750"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31" name="Google Shape;1231;p31"/>
              <p:cNvSpPr/>
              <p:nvPr/>
            </p:nvSpPr>
            <p:spPr>
              <a:xfrm>
                <a:off x="1875225" y="5439475"/>
                <a:ext cx="275350" cy="581350"/>
              </a:xfrm>
              <a:custGeom>
                <a:avLst/>
                <a:gdLst/>
                <a:ahLst/>
                <a:cxnLst/>
                <a:rect l="l" t="t" r="r" b="b"/>
                <a:pathLst>
                  <a:path w="11014" h="23254" extrusionOk="0">
                    <a:moveTo>
                      <a:pt x="1532" y="0"/>
                    </a:moveTo>
                    <a:cubicBezTo>
                      <a:pt x="1396" y="0"/>
                      <a:pt x="1258" y="23"/>
                      <a:pt x="1120" y="72"/>
                    </a:cubicBezTo>
                    <a:cubicBezTo>
                      <a:pt x="167" y="418"/>
                      <a:pt x="0" y="1668"/>
                      <a:pt x="72" y="2668"/>
                    </a:cubicBezTo>
                    <a:cubicBezTo>
                      <a:pt x="405" y="6859"/>
                      <a:pt x="2215" y="10836"/>
                      <a:pt x="4501" y="14396"/>
                    </a:cubicBezTo>
                    <a:cubicBezTo>
                      <a:pt x="6465" y="17444"/>
                      <a:pt x="8692" y="20456"/>
                      <a:pt x="11014" y="23254"/>
                    </a:cubicBezTo>
                    <a:cubicBezTo>
                      <a:pt x="10966" y="22111"/>
                      <a:pt x="9954" y="20718"/>
                      <a:pt x="9335" y="19801"/>
                    </a:cubicBezTo>
                    <a:cubicBezTo>
                      <a:pt x="8763" y="18968"/>
                      <a:pt x="8132" y="18158"/>
                      <a:pt x="7906" y="17182"/>
                    </a:cubicBezTo>
                    <a:cubicBezTo>
                      <a:pt x="7632" y="15967"/>
                      <a:pt x="8073" y="14598"/>
                      <a:pt x="7454" y="13515"/>
                    </a:cubicBezTo>
                    <a:cubicBezTo>
                      <a:pt x="7001" y="12681"/>
                      <a:pt x="6025" y="12253"/>
                      <a:pt x="5346" y="11586"/>
                    </a:cubicBezTo>
                    <a:cubicBezTo>
                      <a:pt x="4108" y="10371"/>
                      <a:pt x="3858" y="8478"/>
                      <a:pt x="3858" y="6764"/>
                    </a:cubicBezTo>
                    <a:cubicBezTo>
                      <a:pt x="3858" y="5025"/>
                      <a:pt x="4037" y="3240"/>
                      <a:pt x="3406" y="1632"/>
                    </a:cubicBezTo>
                    <a:cubicBezTo>
                      <a:pt x="3089" y="816"/>
                      <a:pt x="2345" y="0"/>
                      <a:pt x="1532"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32" name="Google Shape;1232;p31"/>
              <p:cNvSpPr/>
              <p:nvPr/>
            </p:nvSpPr>
            <p:spPr>
              <a:xfrm>
                <a:off x="1803775" y="5791475"/>
                <a:ext cx="395625" cy="436825"/>
              </a:xfrm>
              <a:custGeom>
                <a:avLst/>
                <a:gdLst/>
                <a:ahLst/>
                <a:cxnLst/>
                <a:rect l="l" t="t" r="r" b="b"/>
                <a:pathLst>
                  <a:path w="15825" h="17473" extrusionOk="0">
                    <a:moveTo>
                      <a:pt x="1787" y="0"/>
                    </a:moveTo>
                    <a:cubicBezTo>
                      <a:pt x="1712" y="0"/>
                      <a:pt x="1636" y="6"/>
                      <a:pt x="1561" y="18"/>
                    </a:cubicBezTo>
                    <a:cubicBezTo>
                      <a:pt x="489" y="197"/>
                      <a:pt x="1" y="1471"/>
                      <a:pt x="1" y="2566"/>
                    </a:cubicBezTo>
                    <a:cubicBezTo>
                      <a:pt x="13" y="4554"/>
                      <a:pt x="1001" y="6447"/>
                      <a:pt x="2335" y="7924"/>
                    </a:cubicBezTo>
                    <a:cubicBezTo>
                      <a:pt x="3680" y="9388"/>
                      <a:pt x="5347" y="10519"/>
                      <a:pt x="7002" y="11638"/>
                    </a:cubicBezTo>
                    <a:cubicBezTo>
                      <a:pt x="8442" y="12627"/>
                      <a:pt x="9895" y="13591"/>
                      <a:pt x="11371" y="14556"/>
                    </a:cubicBezTo>
                    <a:cubicBezTo>
                      <a:pt x="12752" y="15484"/>
                      <a:pt x="14288" y="16877"/>
                      <a:pt x="15824" y="17473"/>
                    </a:cubicBezTo>
                    <a:cubicBezTo>
                      <a:pt x="15670" y="16258"/>
                      <a:pt x="14824" y="14734"/>
                      <a:pt x="13931" y="13901"/>
                    </a:cubicBezTo>
                    <a:cubicBezTo>
                      <a:pt x="13276" y="13305"/>
                      <a:pt x="12479" y="12901"/>
                      <a:pt x="11836" y="12305"/>
                    </a:cubicBezTo>
                    <a:cubicBezTo>
                      <a:pt x="10395" y="10936"/>
                      <a:pt x="9931" y="8614"/>
                      <a:pt x="8157" y="7721"/>
                    </a:cubicBezTo>
                    <a:cubicBezTo>
                      <a:pt x="7276" y="7293"/>
                      <a:pt x="6180" y="7245"/>
                      <a:pt x="5525" y="6519"/>
                    </a:cubicBezTo>
                    <a:cubicBezTo>
                      <a:pt x="5192" y="6162"/>
                      <a:pt x="5049" y="5673"/>
                      <a:pt x="4894" y="5209"/>
                    </a:cubicBezTo>
                    <a:cubicBezTo>
                      <a:pt x="4644" y="4364"/>
                      <a:pt x="4382" y="3530"/>
                      <a:pt x="4120" y="2685"/>
                    </a:cubicBezTo>
                    <a:cubicBezTo>
                      <a:pt x="3918" y="2030"/>
                      <a:pt x="3728" y="1375"/>
                      <a:pt x="3311" y="840"/>
                    </a:cubicBezTo>
                    <a:cubicBezTo>
                      <a:pt x="2951" y="364"/>
                      <a:pt x="2385" y="0"/>
                      <a:pt x="1787" y="0"/>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1233" name="Google Shape;1233;p31"/>
              <p:cNvSpPr/>
              <p:nvPr/>
            </p:nvSpPr>
            <p:spPr>
              <a:xfrm>
                <a:off x="2005900" y="5029925"/>
                <a:ext cx="226525" cy="1329050"/>
              </a:xfrm>
              <a:custGeom>
                <a:avLst/>
                <a:gdLst/>
                <a:ahLst/>
                <a:cxnLst/>
                <a:rect l="l" t="t" r="r" b="b"/>
                <a:pathLst>
                  <a:path w="9061" h="53162" extrusionOk="0">
                    <a:moveTo>
                      <a:pt x="441" y="0"/>
                    </a:moveTo>
                    <a:lnTo>
                      <a:pt x="0" y="83"/>
                    </a:lnTo>
                    <a:cubicBezTo>
                      <a:pt x="1381" y="6787"/>
                      <a:pt x="2286" y="14180"/>
                      <a:pt x="3239" y="22015"/>
                    </a:cubicBezTo>
                    <a:cubicBezTo>
                      <a:pt x="4548" y="32754"/>
                      <a:pt x="5906" y="43875"/>
                      <a:pt x="8632" y="53161"/>
                    </a:cubicBezTo>
                    <a:lnTo>
                      <a:pt x="9061" y="53042"/>
                    </a:lnTo>
                    <a:cubicBezTo>
                      <a:pt x="6358" y="43779"/>
                      <a:pt x="5001" y="32695"/>
                      <a:pt x="3691" y="21967"/>
                    </a:cubicBezTo>
                    <a:cubicBezTo>
                      <a:pt x="2739" y="14121"/>
                      <a:pt x="1846" y="6727"/>
                      <a:pt x="441" y="0"/>
                    </a:cubicBez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34" name="Google Shape;1234;p31"/>
              <p:cNvSpPr/>
              <p:nvPr/>
            </p:nvSpPr>
            <p:spPr>
              <a:xfrm>
                <a:off x="2117225" y="5235900"/>
                <a:ext cx="205700" cy="572100"/>
              </a:xfrm>
              <a:custGeom>
                <a:avLst/>
                <a:gdLst/>
                <a:ahLst/>
                <a:cxnLst/>
                <a:rect l="l" t="t" r="r" b="b"/>
                <a:pathLst>
                  <a:path w="8228" h="22884" extrusionOk="0">
                    <a:moveTo>
                      <a:pt x="7834" y="0"/>
                    </a:moveTo>
                    <a:cubicBezTo>
                      <a:pt x="6584" y="1989"/>
                      <a:pt x="6037" y="4596"/>
                      <a:pt x="5513" y="7132"/>
                    </a:cubicBezTo>
                    <a:cubicBezTo>
                      <a:pt x="5215" y="8561"/>
                      <a:pt x="4929" y="9906"/>
                      <a:pt x="4548" y="11109"/>
                    </a:cubicBezTo>
                    <a:cubicBezTo>
                      <a:pt x="4024" y="12704"/>
                      <a:pt x="3286" y="14228"/>
                      <a:pt x="2572" y="15716"/>
                    </a:cubicBezTo>
                    <a:cubicBezTo>
                      <a:pt x="1465" y="17967"/>
                      <a:pt x="357" y="20288"/>
                      <a:pt x="0" y="22824"/>
                    </a:cubicBezTo>
                    <a:lnTo>
                      <a:pt x="453" y="22884"/>
                    </a:lnTo>
                    <a:cubicBezTo>
                      <a:pt x="798" y="20419"/>
                      <a:pt x="1917" y="18133"/>
                      <a:pt x="2989" y="15907"/>
                    </a:cubicBezTo>
                    <a:cubicBezTo>
                      <a:pt x="3703" y="14407"/>
                      <a:pt x="4453" y="12859"/>
                      <a:pt x="4977" y="11252"/>
                    </a:cubicBezTo>
                    <a:cubicBezTo>
                      <a:pt x="5382" y="10025"/>
                      <a:pt x="5668" y="8668"/>
                      <a:pt x="5965" y="7239"/>
                    </a:cubicBezTo>
                    <a:cubicBezTo>
                      <a:pt x="6477" y="4751"/>
                      <a:pt x="7001" y="2179"/>
                      <a:pt x="8227" y="250"/>
                    </a:cubicBezTo>
                    <a:lnTo>
                      <a:pt x="7834"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35" name="Google Shape;1235;p31"/>
              <p:cNvSpPr/>
              <p:nvPr/>
            </p:nvSpPr>
            <p:spPr>
              <a:xfrm>
                <a:off x="2144900" y="5476700"/>
                <a:ext cx="224750" cy="525675"/>
              </a:xfrm>
              <a:custGeom>
                <a:avLst/>
                <a:gdLst/>
                <a:ahLst/>
                <a:cxnLst/>
                <a:rect l="l" t="t" r="r" b="b"/>
                <a:pathLst>
                  <a:path w="8990" h="21027" extrusionOk="0">
                    <a:moveTo>
                      <a:pt x="8680" y="0"/>
                    </a:moveTo>
                    <a:cubicBezTo>
                      <a:pt x="7239" y="1358"/>
                      <a:pt x="6096" y="3620"/>
                      <a:pt x="5715" y="5930"/>
                    </a:cubicBezTo>
                    <a:cubicBezTo>
                      <a:pt x="5692" y="6084"/>
                      <a:pt x="5680" y="6251"/>
                      <a:pt x="5644" y="6418"/>
                    </a:cubicBezTo>
                    <a:cubicBezTo>
                      <a:pt x="5442" y="7692"/>
                      <a:pt x="5227" y="9001"/>
                      <a:pt x="4513" y="10049"/>
                    </a:cubicBezTo>
                    <a:cubicBezTo>
                      <a:pt x="4394" y="10216"/>
                      <a:pt x="4275" y="10371"/>
                      <a:pt x="4144" y="10537"/>
                    </a:cubicBezTo>
                    <a:cubicBezTo>
                      <a:pt x="3918" y="10823"/>
                      <a:pt x="3679" y="11121"/>
                      <a:pt x="3513" y="11442"/>
                    </a:cubicBezTo>
                    <a:cubicBezTo>
                      <a:pt x="3263" y="11918"/>
                      <a:pt x="3168" y="12442"/>
                      <a:pt x="3084" y="12954"/>
                    </a:cubicBezTo>
                    <a:cubicBezTo>
                      <a:pt x="3037" y="13157"/>
                      <a:pt x="3013" y="13395"/>
                      <a:pt x="2953" y="13609"/>
                    </a:cubicBezTo>
                    <a:cubicBezTo>
                      <a:pt x="2703" y="14621"/>
                      <a:pt x="2144" y="15574"/>
                      <a:pt x="1632" y="16479"/>
                    </a:cubicBezTo>
                    <a:cubicBezTo>
                      <a:pt x="1513" y="16705"/>
                      <a:pt x="1370" y="16907"/>
                      <a:pt x="1251" y="17133"/>
                    </a:cubicBezTo>
                    <a:cubicBezTo>
                      <a:pt x="679" y="18193"/>
                      <a:pt x="0" y="19586"/>
                      <a:pt x="143" y="21027"/>
                    </a:cubicBezTo>
                    <a:lnTo>
                      <a:pt x="584" y="20967"/>
                    </a:lnTo>
                    <a:cubicBezTo>
                      <a:pt x="477" y="19658"/>
                      <a:pt x="1060" y="18395"/>
                      <a:pt x="1655" y="17336"/>
                    </a:cubicBezTo>
                    <a:cubicBezTo>
                      <a:pt x="1774" y="17133"/>
                      <a:pt x="1905" y="16907"/>
                      <a:pt x="2025" y="16705"/>
                    </a:cubicBezTo>
                    <a:cubicBezTo>
                      <a:pt x="2572" y="15764"/>
                      <a:pt x="3132" y="14800"/>
                      <a:pt x="3394" y="13704"/>
                    </a:cubicBezTo>
                    <a:cubicBezTo>
                      <a:pt x="3441" y="13490"/>
                      <a:pt x="3489" y="13252"/>
                      <a:pt x="3525" y="13026"/>
                    </a:cubicBezTo>
                    <a:cubicBezTo>
                      <a:pt x="3620" y="12538"/>
                      <a:pt x="3715" y="12073"/>
                      <a:pt x="3918" y="11657"/>
                    </a:cubicBezTo>
                    <a:cubicBezTo>
                      <a:pt x="4060" y="11371"/>
                      <a:pt x="4275" y="11109"/>
                      <a:pt x="4501" y="10835"/>
                    </a:cubicBezTo>
                    <a:cubicBezTo>
                      <a:pt x="4632" y="10668"/>
                      <a:pt x="4763" y="10514"/>
                      <a:pt x="4882" y="10335"/>
                    </a:cubicBezTo>
                    <a:cubicBezTo>
                      <a:pt x="5680" y="9192"/>
                      <a:pt x="5882" y="7835"/>
                      <a:pt x="6096" y="6501"/>
                    </a:cubicBezTo>
                    <a:cubicBezTo>
                      <a:pt x="6120" y="6346"/>
                      <a:pt x="6132" y="6180"/>
                      <a:pt x="6168" y="6013"/>
                    </a:cubicBezTo>
                    <a:cubicBezTo>
                      <a:pt x="6537" y="3810"/>
                      <a:pt x="7609" y="1643"/>
                      <a:pt x="8990" y="346"/>
                    </a:cubicBezTo>
                    <a:lnTo>
                      <a:pt x="8680"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36" name="Google Shape;1236;p31"/>
              <p:cNvSpPr/>
              <p:nvPr/>
            </p:nvSpPr>
            <p:spPr>
              <a:xfrm>
                <a:off x="1821950" y="5686250"/>
                <a:ext cx="624500" cy="553650"/>
              </a:xfrm>
              <a:custGeom>
                <a:avLst/>
                <a:gdLst/>
                <a:ahLst/>
                <a:cxnLst/>
                <a:rect l="l" t="t" r="r" b="b"/>
                <a:pathLst>
                  <a:path w="24980" h="22146" extrusionOk="0">
                    <a:moveTo>
                      <a:pt x="24694" y="0"/>
                    </a:moveTo>
                    <a:cubicBezTo>
                      <a:pt x="23420" y="1012"/>
                      <a:pt x="22610" y="2810"/>
                      <a:pt x="22241" y="3798"/>
                    </a:cubicBezTo>
                    <a:cubicBezTo>
                      <a:pt x="22110" y="4120"/>
                      <a:pt x="22003" y="4453"/>
                      <a:pt x="21884" y="4775"/>
                    </a:cubicBezTo>
                    <a:cubicBezTo>
                      <a:pt x="21539" y="5739"/>
                      <a:pt x="21193" y="6727"/>
                      <a:pt x="20681" y="7608"/>
                    </a:cubicBezTo>
                    <a:cubicBezTo>
                      <a:pt x="20455" y="7977"/>
                      <a:pt x="20181" y="8335"/>
                      <a:pt x="19931" y="8692"/>
                    </a:cubicBezTo>
                    <a:cubicBezTo>
                      <a:pt x="19586" y="9168"/>
                      <a:pt x="19229" y="9668"/>
                      <a:pt x="18955" y="10204"/>
                    </a:cubicBezTo>
                    <a:cubicBezTo>
                      <a:pt x="18610" y="10883"/>
                      <a:pt x="18395" y="11609"/>
                      <a:pt x="18193" y="12323"/>
                    </a:cubicBezTo>
                    <a:cubicBezTo>
                      <a:pt x="18062" y="12788"/>
                      <a:pt x="17919" y="13276"/>
                      <a:pt x="17740" y="13716"/>
                    </a:cubicBezTo>
                    <a:cubicBezTo>
                      <a:pt x="17550" y="14216"/>
                      <a:pt x="17312" y="14693"/>
                      <a:pt x="17086" y="15145"/>
                    </a:cubicBezTo>
                    <a:cubicBezTo>
                      <a:pt x="16931" y="15466"/>
                      <a:pt x="16764" y="15800"/>
                      <a:pt x="16609" y="16133"/>
                    </a:cubicBezTo>
                    <a:cubicBezTo>
                      <a:pt x="16216" y="17026"/>
                      <a:pt x="15919" y="17979"/>
                      <a:pt x="15633" y="18884"/>
                    </a:cubicBezTo>
                    <a:lnTo>
                      <a:pt x="14883" y="21265"/>
                    </a:lnTo>
                    <a:cubicBezTo>
                      <a:pt x="14740" y="21122"/>
                      <a:pt x="14585" y="20967"/>
                      <a:pt x="14442" y="20800"/>
                    </a:cubicBezTo>
                    <a:cubicBezTo>
                      <a:pt x="13311" y="19634"/>
                      <a:pt x="12025" y="18324"/>
                      <a:pt x="10799" y="17407"/>
                    </a:cubicBezTo>
                    <a:lnTo>
                      <a:pt x="10466" y="17169"/>
                    </a:lnTo>
                    <a:cubicBezTo>
                      <a:pt x="9847" y="16717"/>
                      <a:pt x="9204" y="16252"/>
                      <a:pt x="8680" y="15681"/>
                    </a:cubicBezTo>
                    <a:cubicBezTo>
                      <a:pt x="8489" y="15466"/>
                      <a:pt x="8299" y="15205"/>
                      <a:pt x="8096" y="14966"/>
                    </a:cubicBezTo>
                    <a:cubicBezTo>
                      <a:pt x="7858" y="14669"/>
                      <a:pt x="7620" y="14371"/>
                      <a:pt x="7358" y="14097"/>
                    </a:cubicBezTo>
                    <a:cubicBezTo>
                      <a:pt x="6930" y="13657"/>
                      <a:pt x="6418" y="13300"/>
                      <a:pt x="5929" y="12966"/>
                    </a:cubicBezTo>
                    <a:cubicBezTo>
                      <a:pt x="5739" y="12823"/>
                      <a:pt x="5537" y="12692"/>
                      <a:pt x="5358" y="12561"/>
                    </a:cubicBezTo>
                    <a:cubicBezTo>
                      <a:pt x="2822" y="10680"/>
                      <a:pt x="929" y="7561"/>
                      <a:pt x="453" y="4418"/>
                    </a:cubicBezTo>
                    <a:lnTo>
                      <a:pt x="0" y="4489"/>
                    </a:lnTo>
                    <a:cubicBezTo>
                      <a:pt x="512" y="7739"/>
                      <a:pt x="2465" y="10978"/>
                      <a:pt x="5096" y="12930"/>
                    </a:cubicBezTo>
                    <a:cubicBezTo>
                      <a:pt x="5287" y="13085"/>
                      <a:pt x="5477" y="13216"/>
                      <a:pt x="5679" y="13347"/>
                    </a:cubicBezTo>
                    <a:cubicBezTo>
                      <a:pt x="6180" y="13704"/>
                      <a:pt x="6644" y="14038"/>
                      <a:pt x="7049" y="14431"/>
                    </a:cubicBezTo>
                    <a:cubicBezTo>
                      <a:pt x="7299" y="14693"/>
                      <a:pt x="7501" y="14966"/>
                      <a:pt x="7739" y="15264"/>
                    </a:cubicBezTo>
                    <a:cubicBezTo>
                      <a:pt x="7942" y="15526"/>
                      <a:pt x="8132" y="15776"/>
                      <a:pt x="8358" y="16014"/>
                    </a:cubicBezTo>
                    <a:cubicBezTo>
                      <a:pt x="8906" y="16621"/>
                      <a:pt x="9573" y="17098"/>
                      <a:pt x="10216" y="17562"/>
                    </a:cubicBezTo>
                    <a:lnTo>
                      <a:pt x="10537" y="17800"/>
                    </a:lnTo>
                    <a:cubicBezTo>
                      <a:pt x="11752" y="18681"/>
                      <a:pt x="13014" y="19991"/>
                      <a:pt x="14133" y="21134"/>
                    </a:cubicBezTo>
                    <a:cubicBezTo>
                      <a:pt x="14371" y="21396"/>
                      <a:pt x="14609" y="21634"/>
                      <a:pt x="14847" y="21872"/>
                    </a:cubicBezTo>
                    <a:lnTo>
                      <a:pt x="15109" y="22146"/>
                    </a:lnTo>
                    <a:lnTo>
                      <a:pt x="16097" y="18991"/>
                    </a:lnTo>
                    <a:cubicBezTo>
                      <a:pt x="16371" y="18074"/>
                      <a:pt x="16657" y="17157"/>
                      <a:pt x="17050" y="16276"/>
                    </a:cubicBezTo>
                    <a:cubicBezTo>
                      <a:pt x="17193" y="15955"/>
                      <a:pt x="17348" y="15621"/>
                      <a:pt x="17502" y="15312"/>
                    </a:cubicBezTo>
                    <a:cubicBezTo>
                      <a:pt x="17740" y="14835"/>
                      <a:pt x="17979" y="14347"/>
                      <a:pt x="18181" y="13835"/>
                    </a:cubicBezTo>
                    <a:cubicBezTo>
                      <a:pt x="18360" y="13383"/>
                      <a:pt x="18502" y="12883"/>
                      <a:pt x="18633" y="12407"/>
                    </a:cubicBezTo>
                    <a:cubicBezTo>
                      <a:pt x="18836" y="11728"/>
                      <a:pt x="19038" y="11025"/>
                      <a:pt x="19372" y="10383"/>
                    </a:cubicBezTo>
                    <a:cubicBezTo>
                      <a:pt x="19634" y="9871"/>
                      <a:pt x="19979" y="9394"/>
                      <a:pt x="20324" y="8930"/>
                    </a:cubicBezTo>
                    <a:cubicBezTo>
                      <a:pt x="20574" y="8573"/>
                      <a:pt x="20836" y="8204"/>
                      <a:pt x="21074" y="7811"/>
                    </a:cubicBezTo>
                    <a:cubicBezTo>
                      <a:pt x="21634" y="6906"/>
                      <a:pt x="21991" y="5894"/>
                      <a:pt x="22324" y="4906"/>
                    </a:cubicBezTo>
                    <a:cubicBezTo>
                      <a:pt x="22432" y="4584"/>
                      <a:pt x="22551" y="4275"/>
                      <a:pt x="22670" y="3941"/>
                    </a:cubicBezTo>
                    <a:cubicBezTo>
                      <a:pt x="23015" y="3001"/>
                      <a:pt x="23789" y="1298"/>
                      <a:pt x="24979" y="357"/>
                    </a:cubicBezTo>
                    <a:lnTo>
                      <a:pt x="24694" y="0"/>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sp>
            <p:nvSpPr>
              <p:cNvPr id="1237" name="Google Shape;1237;p31"/>
              <p:cNvSpPr/>
              <p:nvPr/>
            </p:nvSpPr>
            <p:spPr>
              <a:xfrm>
                <a:off x="1896650" y="5436500"/>
                <a:ext cx="263450" cy="569750"/>
              </a:xfrm>
              <a:custGeom>
                <a:avLst/>
                <a:gdLst/>
                <a:ahLst/>
                <a:cxnLst/>
                <a:rect l="l" t="t" r="r" b="b"/>
                <a:pathLst>
                  <a:path w="10538" h="22790" extrusionOk="0">
                    <a:moveTo>
                      <a:pt x="322" y="1"/>
                    </a:moveTo>
                    <a:lnTo>
                      <a:pt x="322" y="1"/>
                    </a:lnTo>
                    <a:cubicBezTo>
                      <a:pt x="1" y="1382"/>
                      <a:pt x="215" y="2751"/>
                      <a:pt x="501" y="4275"/>
                    </a:cubicBezTo>
                    <a:cubicBezTo>
                      <a:pt x="977" y="6895"/>
                      <a:pt x="1572" y="9657"/>
                      <a:pt x="3037" y="11955"/>
                    </a:cubicBezTo>
                    <a:cubicBezTo>
                      <a:pt x="3239" y="12252"/>
                      <a:pt x="3442" y="12550"/>
                      <a:pt x="3656" y="12848"/>
                    </a:cubicBezTo>
                    <a:cubicBezTo>
                      <a:pt x="3954" y="13253"/>
                      <a:pt x="4239" y="13669"/>
                      <a:pt x="4489" y="14098"/>
                    </a:cubicBezTo>
                    <a:cubicBezTo>
                      <a:pt x="4763" y="14586"/>
                      <a:pt x="5013" y="15110"/>
                      <a:pt x="5227" y="15634"/>
                    </a:cubicBezTo>
                    <a:cubicBezTo>
                      <a:pt x="5347" y="15932"/>
                      <a:pt x="5489" y="16241"/>
                      <a:pt x="5632" y="16539"/>
                    </a:cubicBezTo>
                    <a:cubicBezTo>
                      <a:pt x="6763" y="18908"/>
                      <a:pt x="8514" y="20885"/>
                      <a:pt x="10204" y="22790"/>
                    </a:cubicBezTo>
                    <a:lnTo>
                      <a:pt x="10538" y="22480"/>
                    </a:lnTo>
                    <a:cubicBezTo>
                      <a:pt x="8871" y="20599"/>
                      <a:pt x="7144" y="18646"/>
                      <a:pt x="6049" y="16348"/>
                    </a:cubicBezTo>
                    <a:lnTo>
                      <a:pt x="5644" y="15455"/>
                    </a:lnTo>
                    <a:cubicBezTo>
                      <a:pt x="5418" y="14931"/>
                      <a:pt x="5180" y="14384"/>
                      <a:pt x="4882" y="13872"/>
                    </a:cubicBezTo>
                    <a:cubicBezTo>
                      <a:pt x="4632" y="13407"/>
                      <a:pt x="4335" y="12991"/>
                      <a:pt x="4037" y="12574"/>
                    </a:cubicBezTo>
                    <a:cubicBezTo>
                      <a:pt x="3834" y="12300"/>
                      <a:pt x="3620" y="12002"/>
                      <a:pt x="3430" y="11705"/>
                    </a:cubicBezTo>
                    <a:cubicBezTo>
                      <a:pt x="2001" y="9466"/>
                      <a:pt x="1417" y="6776"/>
                      <a:pt x="941" y="4180"/>
                    </a:cubicBezTo>
                    <a:cubicBezTo>
                      <a:pt x="679" y="2716"/>
                      <a:pt x="477" y="1382"/>
                      <a:pt x="763" y="108"/>
                    </a:cubicBezTo>
                    <a:lnTo>
                      <a:pt x="322" y="1"/>
                    </a:lnTo>
                    <a:close/>
                  </a:path>
                </a:pathLst>
              </a:custGeom>
              <a:solidFill>
                <a:schemeClr val="accent3"/>
              </a:solidFill>
              <a:ln>
                <a:noFill/>
              </a:ln>
            </p:spPr>
            <p:txBody>
              <a:bodyPr spcFirstLastPara="1" wrap="square" lIns="121900" tIns="121900" rIns="121900" bIns="121900" anchor="ctr" anchorCtr="0">
                <a:noAutofit/>
              </a:bodyPr>
              <a:lstStyle/>
              <a:p>
                <a:endParaRPr sz="2400"/>
              </a:p>
            </p:txBody>
          </p:sp>
        </p:grpSp>
        <p:sp>
          <p:nvSpPr>
            <p:cNvPr id="1238" name="Google Shape;1238;p31"/>
            <p:cNvSpPr/>
            <p:nvPr/>
          </p:nvSpPr>
          <p:spPr>
            <a:xfrm rot="-8423732">
              <a:off x="7509700" y="2161177"/>
              <a:ext cx="383998" cy="315812"/>
            </a:xfrm>
            <a:custGeom>
              <a:avLst/>
              <a:gdLst/>
              <a:ahLst/>
              <a:cxnLst/>
              <a:rect l="l" t="t" r="r" b="b"/>
              <a:pathLst>
                <a:path w="9585" h="7883" extrusionOk="0">
                  <a:moveTo>
                    <a:pt x="0" y="0"/>
                  </a:moveTo>
                  <a:cubicBezTo>
                    <a:pt x="846" y="1524"/>
                    <a:pt x="2310" y="2643"/>
                    <a:pt x="3679" y="3691"/>
                  </a:cubicBezTo>
                  <a:cubicBezTo>
                    <a:pt x="5608" y="5215"/>
                    <a:pt x="7477" y="6656"/>
                    <a:pt x="9585" y="7882"/>
                  </a:cubicBezTo>
                  <a:cubicBezTo>
                    <a:pt x="7858" y="3941"/>
                    <a:pt x="4989" y="941"/>
                    <a:pt x="0" y="0"/>
                  </a:cubicBezTo>
                  <a:close/>
                </a:path>
              </a:pathLst>
            </a:custGeom>
            <a:solidFill>
              <a:schemeClr val="accent2"/>
            </a:solidFill>
            <a:ln>
              <a:noFill/>
            </a:ln>
          </p:spPr>
          <p:txBody>
            <a:bodyPr spcFirstLastPara="1" wrap="square" lIns="121900" tIns="121900" rIns="121900" bIns="121900" anchor="ctr" anchorCtr="0">
              <a:noAutofit/>
            </a:bodyPr>
            <a:lstStyle/>
            <a:p>
              <a:endParaRPr sz="2400"/>
            </a:p>
          </p:txBody>
        </p:sp>
      </p:grpSp>
      <p:sp>
        <p:nvSpPr>
          <p:cNvPr id="50" name="TextBox 49">
            <a:extLst>
              <a:ext uri="{FF2B5EF4-FFF2-40B4-BE49-F238E27FC236}">
                <a16:creationId xmlns:a16="http://schemas.microsoft.com/office/drawing/2014/main" id="{D89B62C3-9C73-476B-80EF-017E634E4F9A}"/>
              </a:ext>
            </a:extLst>
          </p:cNvPr>
          <p:cNvSpPr txBox="1"/>
          <p:nvPr/>
        </p:nvSpPr>
        <p:spPr>
          <a:xfrm>
            <a:off x="2386105" y="1909783"/>
            <a:ext cx="7224166" cy="3383298"/>
          </a:xfrm>
          <a:prstGeom prst="rect">
            <a:avLst/>
          </a:prstGeom>
          <a:noFill/>
        </p:spPr>
        <p:txBody>
          <a:bodyPr wrap="square">
            <a:spAutoFit/>
          </a:bodyPr>
          <a:lstStyle/>
          <a:p>
            <a:pPr marL="0" marR="0" algn="just">
              <a:lnSpc>
                <a:spcPct val="130000"/>
              </a:lnSpc>
              <a:spcBef>
                <a:spcPts val="600"/>
              </a:spcBef>
              <a:spcAft>
                <a:spcPts val="600"/>
              </a:spcAft>
            </a:pPr>
            <a:r>
              <a:rPr lang="nl-NL" sz="2800" dirty="0">
                <a:solidFill>
                  <a:srgbClr val="000000"/>
                </a:solidFill>
                <a:effectLst/>
                <a:ea typeface="Calibri" panose="020F0502020204030204" pitchFamily="34" charset="0"/>
                <a:cs typeface="Arial" panose="020B0604020202020204" pitchFamily="34" charset="0"/>
              </a:rPr>
              <a:t>Bảo vệ cảnh quan địa phương là việc rất nên làm và là trách nhiệm chung của tất cả mọi người. Em hãy tích cực tham gia bảo vệ cảnh quan địa phương bằng những việc làm cụ thể, phù hợp với khả năng, lứa tuổi. </a:t>
            </a:r>
            <a:endParaRPr lang="en-US" sz="2800" dirty="0">
              <a:effectLst/>
              <a:ea typeface="Calibri" panose="020F0502020204030204" pitchFamily="34" charset="0"/>
              <a:cs typeface="Arial" panose="020B0604020202020204" pitchFamily="34" charset="0"/>
            </a:endParaRPr>
          </a:p>
        </p:txBody>
      </p:sp>
    </p:spTree>
  </p:cSld>
  <p:clrMapOvr>
    <a:masterClrMapping/>
  </p:clrMapOvr>
  <p:transition spd="slow">
    <p:randomBar dir="vert"/>
  </p:transition>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365"/>
        <p:cNvGrpSpPr/>
        <p:nvPr/>
      </p:nvGrpSpPr>
      <p:grpSpPr>
        <a:xfrm>
          <a:off x="0" y="0"/>
          <a:ext cx="0" cy="0"/>
          <a:chOff x="0" y="0"/>
          <a:chExt cx="0" cy="0"/>
        </a:xfrm>
      </p:grpSpPr>
      <p:grpSp>
        <p:nvGrpSpPr>
          <p:cNvPr id="1368" name="Google Shape;1368;p33"/>
          <p:cNvGrpSpPr/>
          <p:nvPr/>
        </p:nvGrpSpPr>
        <p:grpSpPr>
          <a:xfrm>
            <a:off x="6711500" y="1524765"/>
            <a:ext cx="4395004" cy="3808469"/>
            <a:chOff x="-848250" y="2307750"/>
            <a:chExt cx="3668618" cy="3179023"/>
          </a:xfrm>
        </p:grpSpPr>
        <p:sp>
          <p:nvSpPr>
            <p:cNvPr id="1369" name="Google Shape;1369;p33"/>
            <p:cNvSpPr/>
            <p:nvPr/>
          </p:nvSpPr>
          <p:spPr>
            <a:xfrm>
              <a:off x="2160734" y="4042436"/>
              <a:ext cx="411471" cy="132135"/>
            </a:xfrm>
            <a:custGeom>
              <a:avLst/>
              <a:gdLst/>
              <a:ahLst/>
              <a:cxnLst/>
              <a:rect l="l" t="t" r="r" b="b"/>
              <a:pathLst>
                <a:path w="9121" h="2929" extrusionOk="0">
                  <a:moveTo>
                    <a:pt x="417" y="0"/>
                  </a:moveTo>
                  <a:cubicBezTo>
                    <a:pt x="167" y="0"/>
                    <a:pt x="0" y="12"/>
                    <a:pt x="0" y="12"/>
                  </a:cubicBezTo>
                  <a:lnTo>
                    <a:pt x="36" y="369"/>
                  </a:lnTo>
                  <a:cubicBezTo>
                    <a:pt x="36" y="369"/>
                    <a:pt x="179" y="357"/>
                    <a:pt x="405" y="357"/>
                  </a:cubicBezTo>
                  <a:cubicBezTo>
                    <a:pt x="667" y="357"/>
                    <a:pt x="1024" y="369"/>
                    <a:pt x="1477" y="405"/>
                  </a:cubicBezTo>
                  <a:cubicBezTo>
                    <a:pt x="2346" y="464"/>
                    <a:pt x="3525" y="643"/>
                    <a:pt x="4656" y="964"/>
                  </a:cubicBezTo>
                  <a:cubicBezTo>
                    <a:pt x="5799" y="1274"/>
                    <a:pt x="6894" y="1750"/>
                    <a:pt x="7668" y="2167"/>
                  </a:cubicBezTo>
                  <a:cubicBezTo>
                    <a:pt x="8049" y="2381"/>
                    <a:pt x="8382" y="2560"/>
                    <a:pt x="8585" y="2715"/>
                  </a:cubicBezTo>
                  <a:cubicBezTo>
                    <a:pt x="8811" y="2858"/>
                    <a:pt x="8930" y="2929"/>
                    <a:pt x="8930" y="2929"/>
                  </a:cubicBezTo>
                  <a:lnTo>
                    <a:pt x="9121" y="2631"/>
                  </a:lnTo>
                  <a:cubicBezTo>
                    <a:pt x="9121" y="2631"/>
                    <a:pt x="9002" y="2560"/>
                    <a:pt x="8775" y="2417"/>
                  </a:cubicBezTo>
                  <a:cubicBezTo>
                    <a:pt x="8573" y="2262"/>
                    <a:pt x="8240" y="2084"/>
                    <a:pt x="7847" y="1857"/>
                  </a:cubicBezTo>
                  <a:cubicBezTo>
                    <a:pt x="7049" y="1441"/>
                    <a:pt x="5942" y="941"/>
                    <a:pt x="4775" y="631"/>
                  </a:cubicBezTo>
                  <a:cubicBezTo>
                    <a:pt x="3620" y="298"/>
                    <a:pt x="2429" y="107"/>
                    <a:pt x="1512" y="48"/>
                  </a:cubicBezTo>
                  <a:cubicBezTo>
                    <a:pt x="1060" y="12"/>
                    <a:pt x="679" y="0"/>
                    <a:pt x="417"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70" name="Google Shape;1370;p33"/>
            <p:cNvSpPr/>
            <p:nvPr/>
          </p:nvSpPr>
          <p:spPr>
            <a:xfrm>
              <a:off x="2564089" y="4153053"/>
              <a:ext cx="115533" cy="109668"/>
            </a:xfrm>
            <a:custGeom>
              <a:avLst/>
              <a:gdLst/>
              <a:ahLst/>
              <a:cxnLst/>
              <a:rect l="l" t="t" r="r" b="b"/>
              <a:pathLst>
                <a:path w="2561" h="2431" extrusionOk="0">
                  <a:moveTo>
                    <a:pt x="1001" y="1"/>
                  </a:moveTo>
                  <a:cubicBezTo>
                    <a:pt x="680" y="1"/>
                    <a:pt x="394" y="167"/>
                    <a:pt x="215" y="417"/>
                  </a:cubicBezTo>
                  <a:cubicBezTo>
                    <a:pt x="37" y="679"/>
                    <a:pt x="1" y="977"/>
                    <a:pt x="61" y="1287"/>
                  </a:cubicBezTo>
                  <a:cubicBezTo>
                    <a:pt x="120" y="1596"/>
                    <a:pt x="287" y="1882"/>
                    <a:pt x="561" y="2084"/>
                  </a:cubicBezTo>
                  <a:cubicBezTo>
                    <a:pt x="823" y="2311"/>
                    <a:pt x="1120" y="2430"/>
                    <a:pt x="1418" y="2430"/>
                  </a:cubicBezTo>
                  <a:cubicBezTo>
                    <a:pt x="1434" y="2430"/>
                    <a:pt x="1451" y="2431"/>
                    <a:pt x="1467" y="2431"/>
                  </a:cubicBezTo>
                  <a:cubicBezTo>
                    <a:pt x="1750" y="2431"/>
                    <a:pt x="2038" y="2334"/>
                    <a:pt x="2251" y="2132"/>
                  </a:cubicBezTo>
                  <a:cubicBezTo>
                    <a:pt x="2477" y="1918"/>
                    <a:pt x="2561" y="1620"/>
                    <a:pt x="2525" y="1299"/>
                  </a:cubicBezTo>
                  <a:cubicBezTo>
                    <a:pt x="2477" y="989"/>
                    <a:pt x="2299" y="632"/>
                    <a:pt x="2001" y="382"/>
                  </a:cubicBezTo>
                  <a:cubicBezTo>
                    <a:pt x="1692" y="120"/>
                    <a:pt x="1334" y="1"/>
                    <a:pt x="1001" y="1"/>
                  </a:cubicBezTo>
                  <a:close/>
                </a:path>
              </a:pathLst>
            </a:custGeom>
            <a:solidFill>
              <a:srgbClr val="F3510F"/>
            </a:solidFill>
            <a:ln>
              <a:noFill/>
            </a:ln>
          </p:spPr>
          <p:txBody>
            <a:bodyPr spcFirstLastPara="1" wrap="square" lIns="121900" tIns="121900" rIns="121900" bIns="121900" anchor="ctr" anchorCtr="0">
              <a:noAutofit/>
            </a:bodyPr>
            <a:lstStyle/>
            <a:p>
              <a:endParaRPr/>
            </a:p>
          </p:txBody>
        </p:sp>
        <p:sp>
          <p:nvSpPr>
            <p:cNvPr id="1371" name="Google Shape;1371;p33"/>
            <p:cNvSpPr/>
            <p:nvPr/>
          </p:nvSpPr>
          <p:spPr>
            <a:xfrm>
              <a:off x="2550690" y="4136722"/>
              <a:ext cx="119819" cy="128661"/>
            </a:xfrm>
            <a:custGeom>
              <a:avLst/>
              <a:gdLst/>
              <a:ahLst/>
              <a:cxnLst/>
              <a:rect l="l" t="t" r="r" b="b"/>
              <a:pathLst>
                <a:path w="2656" h="2852" extrusionOk="0">
                  <a:moveTo>
                    <a:pt x="1458" y="1"/>
                  </a:moveTo>
                  <a:cubicBezTo>
                    <a:pt x="1193" y="1"/>
                    <a:pt x="972" y="63"/>
                    <a:pt x="786" y="125"/>
                  </a:cubicBezTo>
                  <a:cubicBezTo>
                    <a:pt x="369" y="291"/>
                    <a:pt x="167" y="541"/>
                    <a:pt x="167" y="541"/>
                  </a:cubicBezTo>
                  <a:cubicBezTo>
                    <a:pt x="167" y="541"/>
                    <a:pt x="36" y="839"/>
                    <a:pt x="12" y="1268"/>
                  </a:cubicBezTo>
                  <a:cubicBezTo>
                    <a:pt x="0" y="1494"/>
                    <a:pt x="48" y="1732"/>
                    <a:pt x="107" y="2006"/>
                  </a:cubicBezTo>
                  <a:cubicBezTo>
                    <a:pt x="179" y="2268"/>
                    <a:pt x="298" y="2565"/>
                    <a:pt x="524" y="2851"/>
                  </a:cubicBezTo>
                  <a:cubicBezTo>
                    <a:pt x="524" y="2851"/>
                    <a:pt x="631" y="2732"/>
                    <a:pt x="750" y="2542"/>
                  </a:cubicBezTo>
                  <a:cubicBezTo>
                    <a:pt x="858" y="2351"/>
                    <a:pt x="965" y="2065"/>
                    <a:pt x="989" y="1720"/>
                  </a:cubicBezTo>
                  <a:cubicBezTo>
                    <a:pt x="989" y="1720"/>
                    <a:pt x="1131" y="1791"/>
                    <a:pt x="1322" y="1851"/>
                  </a:cubicBezTo>
                  <a:cubicBezTo>
                    <a:pt x="1504" y="1902"/>
                    <a:pt x="1703" y="1978"/>
                    <a:pt x="1898" y="1978"/>
                  </a:cubicBezTo>
                  <a:cubicBezTo>
                    <a:pt x="1932" y="1978"/>
                    <a:pt x="1966" y="1975"/>
                    <a:pt x="2001" y="1970"/>
                  </a:cubicBezTo>
                  <a:cubicBezTo>
                    <a:pt x="2001" y="1756"/>
                    <a:pt x="1905" y="1482"/>
                    <a:pt x="1786" y="1303"/>
                  </a:cubicBezTo>
                  <a:cubicBezTo>
                    <a:pt x="1667" y="1125"/>
                    <a:pt x="1560" y="994"/>
                    <a:pt x="1560" y="994"/>
                  </a:cubicBezTo>
                  <a:cubicBezTo>
                    <a:pt x="1905" y="899"/>
                    <a:pt x="2179" y="744"/>
                    <a:pt x="2370" y="601"/>
                  </a:cubicBezTo>
                  <a:cubicBezTo>
                    <a:pt x="2548" y="458"/>
                    <a:pt x="2655" y="339"/>
                    <a:pt x="2655" y="339"/>
                  </a:cubicBezTo>
                  <a:cubicBezTo>
                    <a:pt x="2251" y="125"/>
                    <a:pt x="1882" y="41"/>
                    <a:pt x="1584" y="6"/>
                  </a:cubicBezTo>
                  <a:cubicBezTo>
                    <a:pt x="1541" y="2"/>
                    <a:pt x="1499" y="1"/>
                    <a:pt x="1458"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72" name="Google Shape;1372;p33"/>
            <p:cNvSpPr/>
            <p:nvPr/>
          </p:nvSpPr>
          <p:spPr>
            <a:xfrm>
              <a:off x="-558715" y="3964977"/>
              <a:ext cx="461411" cy="74797"/>
            </a:xfrm>
            <a:custGeom>
              <a:avLst/>
              <a:gdLst/>
              <a:ahLst/>
              <a:cxnLst/>
              <a:rect l="l" t="t" r="r" b="b"/>
              <a:pathLst>
                <a:path w="10228" h="1658" extrusionOk="0">
                  <a:moveTo>
                    <a:pt x="1921" y="1"/>
                  </a:moveTo>
                  <a:cubicBezTo>
                    <a:pt x="1822" y="1"/>
                    <a:pt x="1725" y="1"/>
                    <a:pt x="1631" y="3"/>
                  </a:cubicBezTo>
                  <a:cubicBezTo>
                    <a:pt x="1131" y="38"/>
                    <a:pt x="738" y="38"/>
                    <a:pt x="452" y="62"/>
                  </a:cubicBezTo>
                  <a:cubicBezTo>
                    <a:pt x="167" y="98"/>
                    <a:pt x="0" y="110"/>
                    <a:pt x="0" y="110"/>
                  </a:cubicBezTo>
                  <a:lnTo>
                    <a:pt x="48" y="479"/>
                  </a:lnTo>
                  <a:cubicBezTo>
                    <a:pt x="48" y="479"/>
                    <a:pt x="202" y="467"/>
                    <a:pt x="488" y="443"/>
                  </a:cubicBezTo>
                  <a:cubicBezTo>
                    <a:pt x="750" y="407"/>
                    <a:pt x="1155" y="407"/>
                    <a:pt x="1631" y="384"/>
                  </a:cubicBezTo>
                  <a:cubicBezTo>
                    <a:pt x="1803" y="379"/>
                    <a:pt x="1985" y="377"/>
                    <a:pt x="2176" y="377"/>
                  </a:cubicBezTo>
                  <a:cubicBezTo>
                    <a:pt x="3043" y="377"/>
                    <a:pt x="4088" y="426"/>
                    <a:pt x="5132" y="562"/>
                  </a:cubicBezTo>
                  <a:cubicBezTo>
                    <a:pt x="6394" y="717"/>
                    <a:pt x="7644" y="967"/>
                    <a:pt x="8561" y="1217"/>
                  </a:cubicBezTo>
                  <a:cubicBezTo>
                    <a:pt x="9037" y="1336"/>
                    <a:pt x="9406" y="1431"/>
                    <a:pt x="9680" y="1527"/>
                  </a:cubicBezTo>
                  <a:cubicBezTo>
                    <a:pt x="9954" y="1598"/>
                    <a:pt x="10097" y="1658"/>
                    <a:pt x="10097" y="1658"/>
                  </a:cubicBezTo>
                  <a:lnTo>
                    <a:pt x="10228" y="1300"/>
                  </a:lnTo>
                  <a:cubicBezTo>
                    <a:pt x="10228" y="1300"/>
                    <a:pt x="10073" y="1241"/>
                    <a:pt x="9787" y="1157"/>
                  </a:cubicBezTo>
                  <a:cubicBezTo>
                    <a:pt x="9513" y="1074"/>
                    <a:pt x="9132" y="955"/>
                    <a:pt x="8656" y="836"/>
                  </a:cubicBezTo>
                  <a:cubicBezTo>
                    <a:pt x="7715" y="598"/>
                    <a:pt x="6453" y="336"/>
                    <a:pt x="5167" y="181"/>
                  </a:cubicBezTo>
                  <a:cubicBezTo>
                    <a:pt x="4017" y="52"/>
                    <a:pt x="2848" y="1"/>
                    <a:pt x="1921"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73" name="Google Shape;1373;p33"/>
            <p:cNvSpPr/>
            <p:nvPr/>
          </p:nvSpPr>
          <p:spPr>
            <a:xfrm>
              <a:off x="-695182" y="3933218"/>
              <a:ext cx="132721" cy="109262"/>
            </a:xfrm>
            <a:custGeom>
              <a:avLst/>
              <a:gdLst/>
              <a:ahLst/>
              <a:cxnLst/>
              <a:rect l="l" t="t" r="r" b="b"/>
              <a:pathLst>
                <a:path w="2942" h="2422" extrusionOk="0">
                  <a:moveTo>
                    <a:pt x="1594" y="1"/>
                  </a:moveTo>
                  <a:cubicBezTo>
                    <a:pt x="1489" y="1"/>
                    <a:pt x="1382" y="9"/>
                    <a:pt x="1275" y="28"/>
                  </a:cubicBezTo>
                  <a:cubicBezTo>
                    <a:pt x="1072" y="52"/>
                    <a:pt x="870" y="147"/>
                    <a:pt x="715" y="254"/>
                  </a:cubicBezTo>
                  <a:cubicBezTo>
                    <a:pt x="549" y="337"/>
                    <a:pt x="394" y="468"/>
                    <a:pt x="299" y="611"/>
                  </a:cubicBezTo>
                  <a:cubicBezTo>
                    <a:pt x="72" y="873"/>
                    <a:pt x="1" y="1219"/>
                    <a:pt x="84" y="1528"/>
                  </a:cubicBezTo>
                  <a:cubicBezTo>
                    <a:pt x="179" y="1850"/>
                    <a:pt x="394" y="2111"/>
                    <a:pt x="691" y="2254"/>
                  </a:cubicBezTo>
                  <a:cubicBezTo>
                    <a:pt x="846" y="2326"/>
                    <a:pt x="1013" y="2385"/>
                    <a:pt x="1168" y="2409"/>
                  </a:cubicBezTo>
                  <a:cubicBezTo>
                    <a:pt x="1231" y="2418"/>
                    <a:pt x="1294" y="2422"/>
                    <a:pt x="1357" y="2422"/>
                  </a:cubicBezTo>
                  <a:cubicBezTo>
                    <a:pt x="1473" y="2422"/>
                    <a:pt x="1588" y="2408"/>
                    <a:pt x="1703" y="2385"/>
                  </a:cubicBezTo>
                  <a:cubicBezTo>
                    <a:pt x="2084" y="2326"/>
                    <a:pt x="2382" y="2135"/>
                    <a:pt x="2596" y="1885"/>
                  </a:cubicBezTo>
                  <a:cubicBezTo>
                    <a:pt x="2823" y="1647"/>
                    <a:pt x="2942" y="1338"/>
                    <a:pt x="2918" y="1004"/>
                  </a:cubicBezTo>
                  <a:cubicBezTo>
                    <a:pt x="2882" y="683"/>
                    <a:pt x="2692" y="397"/>
                    <a:pt x="2394" y="206"/>
                  </a:cubicBezTo>
                  <a:cubicBezTo>
                    <a:pt x="2173" y="74"/>
                    <a:pt x="1894" y="1"/>
                    <a:pt x="1594" y="1"/>
                  </a:cubicBezTo>
                  <a:close/>
                </a:path>
              </a:pathLst>
            </a:custGeom>
            <a:solidFill>
              <a:srgbClr val="F3510F"/>
            </a:solidFill>
            <a:ln>
              <a:noFill/>
            </a:ln>
          </p:spPr>
          <p:txBody>
            <a:bodyPr spcFirstLastPara="1" wrap="square" lIns="121900" tIns="121900" rIns="121900" bIns="121900" anchor="ctr" anchorCtr="0">
              <a:noAutofit/>
            </a:bodyPr>
            <a:lstStyle/>
            <a:p>
              <a:endParaRPr/>
            </a:p>
          </p:txBody>
        </p:sp>
        <p:sp>
          <p:nvSpPr>
            <p:cNvPr id="1374" name="Google Shape;1374;p33"/>
            <p:cNvSpPr/>
            <p:nvPr/>
          </p:nvSpPr>
          <p:spPr>
            <a:xfrm>
              <a:off x="-654355" y="3908676"/>
              <a:ext cx="112871" cy="157939"/>
            </a:xfrm>
            <a:custGeom>
              <a:avLst/>
              <a:gdLst/>
              <a:ahLst/>
              <a:cxnLst/>
              <a:rect l="l" t="t" r="r" b="b"/>
              <a:pathLst>
                <a:path w="2502" h="3501" extrusionOk="0">
                  <a:moveTo>
                    <a:pt x="275" y="0"/>
                  </a:moveTo>
                  <a:cubicBezTo>
                    <a:pt x="275" y="0"/>
                    <a:pt x="310" y="167"/>
                    <a:pt x="394" y="393"/>
                  </a:cubicBezTo>
                  <a:cubicBezTo>
                    <a:pt x="477" y="631"/>
                    <a:pt x="632" y="929"/>
                    <a:pt x="918" y="1191"/>
                  </a:cubicBezTo>
                  <a:cubicBezTo>
                    <a:pt x="918" y="1191"/>
                    <a:pt x="763" y="1251"/>
                    <a:pt x="548" y="1370"/>
                  </a:cubicBezTo>
                  <a:cubicBezTo>
                    <a:pt x="334" y="1477"/>
                    <a:pt x="120" y="1667"/>
                    <a:pt x="1" y="1893"/>
                  </a:cubicBezTo>
                  <a:cubicBezTo>
                    <a:pt x="203" y="2048"/>
                    <a:pt x="477" y="2096"/>
                    <a:pt x="703" y="2144"/>
                  </a:cubicBezTo>
                  <a:cubicBezTo>
                    <a:pt x="918" y="2191"/>
                    <a:pt x="1084" y="2191"/>
                    <a:pt x="1084" y="2191"/>
                  </a:cubicBezTo>
                  <a:cubicBezTo>
                    <a:pt x="918" y="2513"/>
                    <a:pt x="870" y="2846"/>
                    <a:pt x="894" y="3096"/>
                  </a:cubicBezTo>
                  <a:cubicBezTo>
                    <a:pt x="894" y="3334"/>
                    <a:pt x="929" y="3501"/>
                    <a:pt x="929" y="3501"/>
                  </a:cubicBezTo>
                  <a:cubicBezTo>
                    <a:pt x="1299" y="3358"/>
                    <a:pt x="1572" y="3144"/>
                    <a:pt x="1787" y="2917"/>
                  </a:cubicBezTo>
                  <a:cubicBezTo>
                    <a:pt x="2001" y="2715"/>
                    <a:pt x="2156" y="2489"/>
                    <a:pt x="2263" y="2286"/>
                  </a:cubicBezTo>
                  <a:cubicBezTo>
                    <a:pt x="2465" y="1870"/>
                    <a:pt x="2501" y="1512"/>
                    <a:pt x="2501" y="1512"/>
                  </a:cubicBezTo>
                  <a:cubicBezTo>
                    <a:pt x="2501" y="1512"/>
                    <a:pt x="2418" y="1167"/>
                    <a:pt x="2108" y="798"/>
                  </a:cubicBezTo>
                  <a:cubicBezTo>
                    <a:pt x="1965" y="620"/>
                    <a:pt x="1739" y="417"/>
                    <a:pt x="1441" y="262"/>
                  </a:cubicBezTo>
                  <a:cubicBezTo>
                    <a:pt x="1144" y="119"/>
                    <a:pt x="751" y="12"/>
                    <a:pt x="275"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75" name="Google Shape;1375;p33"/>
            <p:cNvSpPr/>
            <p:nvPr/>
          </p:nvSpPr>
          <p:spPr>
            <a:xfrm>
              <a:off x="843438" y="2515766"/>
              <a:ext cx="736687" cy="575816"/>
            </a:xfrm>
            <a:custGeom>
              <a:avLst/>
              <a:gdLst/>
              <a:ahLst/>
              <a:cxnLst/>
              <a:rect l="l" t="t" r="r" b="b"/>
              <a:pathLst>
                <a:path w="16330" h="12764" extrusionOk="0">
                  <a:moveTo>
                    <a:pt x="10513" y="1"/>
                  </a:moveTo>
                  <a:cubicBezTo>
                    <a:pt x="10380" y="1"/>
                    <a:pt x="10239" y="13"/>
                    <a:pt x="10091" y="39"/>
                  </a:cubicBezTo>
                  <a:cubicBezTo>
                    <a:pt x="6590" y="670"/>
                    <a:pt x="6983" y="6409"/>
                    <a:pt x="6983" y="6409"/>
                  </a:cubicBezTo>
                  <a:cubicBezTo>
                    <a:pt x="5945" y="3814"/>
                    <a:pt x="4187" y="2784"/>
                    <a:pt x="2725" y="2784"/>
                  </a:cubicBezTo>
                  <a:cubicBezTo>
                    <a:pt x="1202" y="2784"/>
                    <a:pt x="1" y="3900"/>
                    <a:pt x="268" y="5528"/>
                  </a:cubicBezTo>
                  <a:cubicBezTo>
                    <a:pt x="792" y="8731"/>
                    <a:pt x="3733" y="10195"/>
                    <a:pt x="3733" y="10195"/>
                  </a:cubicBezTo>
                  <a:cubicBezTo>
                    <a:pt x="3733" y="10195"/>
                    <a:pt x="5925" y="12764"/>
                    <a:pt x="9593" y="12764"/>
                  </a:cubicBezTo>
                  <a:cubicBezTo>
                    <a:pt x="10104" y="12764"/>
                    <a:pt x="10644" y="12714"/>
                    <a:pt x="11210" y="12600"/>
                  </a:cubicBezTo>
                  <a:cubicBezTo>
                    <a:pt x="15865" y="11684"/>
                    <a:pt x="16330" y="8219"/>
                    <a:pt x="14889" y="7338"/>
                  </a:cubicBezTo>
                  <a:cubicBezTo>
                    <a:pt x="14462" y="7075"/>
                    <a:pt x="14034" y="6982"/>
                    <a:pt x="13642" y="6982"/>
                  </a:cubicBezTo>
                  <a:cubicBezTo>
                    <a:pt x="12702" y="6982"/>
                    <a:pt x="11972" y="7516"/>
                    <a:pt x="11972" y="7516"/>
                  </a:cubicBezTo>
                  <a:cubicBezTo>
                    <a:pt x="12975" y="6456"/>
                    <a:pt x="13542" y="1"/>
                    <a:pt x="10513"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76" name="Google Shape;1376;p33"/>
            <p:cNvSpPr/>
            <p:nvPr/>
          </p:nvSpPr>
          <p:spPr>
            <a:xfrm>
              <a:off x="1052085" y="2844099"/>
              <a:ext cx="108541" cy="171924"/>
            </a:xfrm>
            <a:custGeom>
              <a:avLst/>
              <a:gdLst/>
              <a:ahLst/>
              <a:cxnLst/>
              <a:rect l="l" t="t" r="r" b="b"/>
              <a:pathLst>
                <a:path w="2406" h="3811" extrusionOk="0">
                  <a:moveTo>
                    <a:pt x="84" y="0"/>
                  </a:moveTo>
                  <a:lnTo>
                    <a:pt x="1" y="60"/>
                  </a:lnTo>
                  <a:cubicBezTo>
                    <a:pt x="25" y="72"/>
                    <a:pt x="1513" y="2012"/>
                    <a:pt x="2323" y="3810"/>
                  </a:cubicBezTo>
                  <a:lnTo>
                    <a:pt x="2406" y="3775"/>
                  </a:lnTo>
                  <a:cubicBezTo>
                    <a:pt x="1584" y="1965"/>
                    <a:pt x="96" y="12"/>
                    <a:pt x="84" y="0"/>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77" name="Google Shape;1377;p33"/>
            <p:cNvSpPr/>
            <p:nvPr/>
          </p:nvSpPr>
          <p:spPr>
            <a:xfrm>
              <a:off x="1266417" y="2682955"/>
              <a:ext cx="59684" cy="319622"/>
            </a:xfrm>
            <a:custGeom>
              <a:avLst/>
              <a:gdLst/>
              <a:ahLst/>
              <a:cxnLst/>
              <a:rect l="l" t="t" r="r" b="b"/>
              <a:pathLst>
                <a:path w="1323" h="7085" extrusionOk="0">
                  <a:moveTo>
                    <a:pt x="1215" y="0"/>
                  </a:moveTo>
                  <a:lnTo>
                    <a:pt x="0" y="7061"/>
                  </a:lnTo>
                  <a:lnTo>
                    <a:pt x="108" y="7085"/>
                  </a:lnTo>
                  <a:lnTo>
                    <a:pt x="1322" y="12"/>
                  </a:lnTo>
                  <a:lnTo>
                    <a:pt x="1215" y="0"/>
                  </a:ln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78" name="Google Shape;1378;p33"/>
            <p:cNvSpPr/>
            <p:nvPr/>
          </p:nvSpPr>
          <p:spPr>
            <a:xfrm>
              <a:off x="-513603" y="3141664"/>
              <a:ext cx="767048" cy="814596"/>
            </a:xfrm>
            <a:custGeom>
              <a:avLst/>
              <a:gdLst/>
              <a:ahLst/>
              <a:cxnLst/>
              <a:rect l="l" t="t" r="r" b="b"/>
              <a:pathLst>
                <a:path w="17003" h="18057" extrusionOk="0">
                  <a:moveTo>
                    <a:pt x="13276" y="0"/>
                  </a:moveTo>
                  <a:cubicBezTo>
                    <a:pt x="10775" y="0"/>
                    <a:pt x="10406" y="2643"/>
                    <a:pt x="11883" y="4608"/>
                  </a:cubicBezTo>
                  <a:cubicBezTo>
                    <a:pt x="11883" y="4608"/>
                    <a:pt x="9667" y="3065"/>
                    <a:pt x="6402" y="3065"/>
                  </a:cubicBezTo>
                  <a:cubicBezTo>
                    <a:pt x="6274" y="3065"/>
                    <a:pt x="6144" y="3067"/>
                    <a:pt x="6013" y="3072"/>
                  </a:cubicBezTo>
                  <a:cubicBezTo>
                    <a:pt x="2560" y="3215"/>
                    <a:pt x="0" y="5763"/>
                    <a:pt x="762" y="8609"/>
                  </a:cubicBezTo>
                  <a:cubicBezTo>
                    <a:pt x="1404" y="11054"/>
                    <a:pt x="4314" y="11878"/>
                    <a:pt x="5833" y="11878"/>
                  </a:cubicBezTo>
                  <a:cubicBezTo>
                    <a:pt x="6089" y="11878"/>
                    <a:pt x="6306" y="11854"/>
                    <a:pt x="6465" y="11811"/>
                  </a:cubicBezTo>
                  <a:lnTo>
                    <a:pt x="6465" y="11811"/>
                  </a:lnTo>
                  <a:cubicBezTo>
                    <a:pt x="6465" y="11811"/>
                    <a:pt x="2655" y="14514"/>
                    <a:pt x="4155" y="16967"/>
                  </a:cubicBezTo>
                  <a:cubicBezTo>
                    <a:pt x="4656" y="17784"/>
                    <a:pt x="5511" y="18057"/>
                    <a:pt x="6430" y="18057"/>
                  </a:cubicBezTo>
                  <a:cubicBezTo>
                    <a:pt x="8268" y="18057"/>
                    <a:pt x="10359" y="16967"/>
                    <a:pt x="10359" y="16967"/>
                  </a:cubicBezTo>
                  <a:lnTo>
                    <a:pt x="17002" y="2655"/>
                  </a:lnTo>
                  <a:cubicBezTo>
                    <a:pt x="17002" y="2655"/>
                    <a:pt x="15776" y="0"/>
                    <a:pt x="13276" y="0"/>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379" name="Google Shape;1379;p33"/>
            <p:cNvSpPr/>
            <p:nvPr/>
          </p:nvSpPr>
          <p:spPr>
            <a:xfrm>
              <a:off x="-266519" y="3474689"/>
              <a:ext cx="295442" cy="99383"/>
            </a:xfrm>
            <a:custGeom>
              <a:avLst/>
              <a:gdLst/>
              <a:ahLst/>
              <a:cxnLst/>
              <a:rect l="l" t="t" r="r" b="b"/>
              <a:pathLst>
                <a:path w="6549" h="2203" extrusionOk="0">
                  <a:moveTo>
                    <a:pt x="24" y="0"/>
                  </a:moveTo>
                  <a:lnTo>
                    <a:pt x="0" y="203"/>
                  </a:lnTo>
                  <a:cubicBezTo>
                    <a:pt x="2179" y="429"/>
                    <a:pt x="6429" y="2179"/>
                    <a:pt x="6477" y="2203"/>
                  </a:cubicBezTo>
                  <a:lnTo>
                    <a:pt x="6548" y="2000"/>
                  </a:lnTo>
                  <a:cubicBezTo>
                    <a:pt x="6501" y="1989"/>
                    <a:pt x="2227" y="214"/>
                    <a:pt x="24"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380" name="Google Shape;1380;p33"/>
            <p:cNvSpPr/>
            <p:nvPr/>
          </p:nvSpPr>
          <p:spPr>
            <a:xfrm>
              <a:off x="-269226" y="3507982"/>
              <a:ext cx="121443" cy="65052"/>
            </a:xfrm>
            <a:custGeom>
              <a:avLst/>
              <a:gdLst/>
              <a:ahLst/>
              <a:cxnLst/>
              <a:rect l="l" t="t" r="r" b="b"/>
              <a:pathLst>
                <a:path w="2692" h="1442" extrusionOk="0">
                  <a:moveTo>
                    <a:pt x="2620" y="0"/>
                  </a:moveTo>
                  <a:cubicBezTo>
                    <a:pt x="2548" y="24"/>
                    <a:pt x="846" y="655"/>
                    <a:pt x="1" y="1274"/>
                  </a:cubicBezTo>
                  <a:lnTo>
                    <a:pt x="120" y="1441"/>
                  </a:lnTo>
                  <a:cubicBezTo>
                    <a:pt x="953" y="834"/>
                    <a:pt x="2668" y="215"/>
                    <a:pt x="2691" y="191"/>
                  </a:cubicBezTo>
                  <a:lnTo>
                    <a:pt x="2620"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381" name="Google Shape;1381;p33"/>
            <p:cNvSpPr/>
            <p:nvPr/>
          </p:nvSpPr>
          <p:spPr>
            <a:xfrm>
              <a:off x="-91978" y="3435982"/>
              <a:ext cx="37624" cy="102135"/>
            </a:xfrm>
            <a:custGeom>
              <a:avLst/>
              <a:gdLst/>
              <a:ahLst/>
              <a:cxnLst/>
              <a:rect l="l" t="t" r="r" b="b"/>
              <a:pathLst>
                <a:path w="834" h="2264" extrusionOk="0">
                  <a:moveTo>
                    <a:pt x="215" y="1"/>
                  </a:moveTo>
                  <a:lnTo>
                    <a:pt x="1" y="25"/>
                  </a:lnTo>
                  <a:cubicBezTo>
                    <a:pt x="60" y="644"/>
                    <a:pt x="620" y="2204"/>
                    <a:pt x="644" y="2263"/>
                  </a:cubicBezTo>
                  <a:lnTo>
                    <a:pt x="834" y="2204"/>
                  </a:lnTo>
                  <a:cubicBezTo>
                    <a:pt x="834" y="2192"/>
                    <a:pt x="263" y="620"/>
                    <a:pt x="215" y="1"/>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382" name="Google Shape;1382;p33"/>
            <p:cNvSpPr/>
            <p:nvPr/>
          </p:nvSpPr>
          <p:spPr>
            <a:xfrm>
              <a:off x="-231647" y="3779743"/>
              <a:ext cx="174089" cy="75248"/>
            </a:xfrm>
            <a:custGeom>
              <a:avLst/>
              <a:gdLst/>
              <a:ahLst/>
              <a:cxnLst/>
              <a:rect l="l" t="t" r="r" b="b"/>
              <a:pathLst>
                <a:path w="3859" h="1668" extrusionOk="0">
                  <a:moveTo>
                    <a:pt x="3835" y="1"/>
                  </a:moveTo>
                  <a:cubicBezTo>
                    <a:pt x="3811" y="1"/>
                    <a:pt x="2120" y="263"/>
                    <a:pt x="1" y="1489"/>
                  </a:cubicBezTo>
                  <a:lnTo>
                    <a:pt x="108" y="1668"/>
                  </a:lnTo>
                  <a:cubicBezTo>
                    <a:pt x="2146" y="480"/>
                    <a:pt x="3762" y="215"/>
                    <a:pt x="3855" y="215"/>
                  </a:cubicBezTo>
                  <a:cubicBezTo>
                    <a:pt x="3857" y="215"/>
                    <a:pt x="3858" y="215"/>
                    <a:pt x="3859" y="215"/>
                  </a:cubicBezTo>
                  <a:lnTo>
                    <a:pt x="3835"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383" name="Google Shape;1383;p33"/>
            <p:cNvSpPr/>
            <p:nvPr/>
          </p:nvSpPr>
          <p:spPr>
            <a:xfrm>
              <a:off x="90639" y="3239966"/>
              <a:ext cx="101052" cy="147202"/>
            </a:xfrm>
            <a:custGeom>
              <a:avLst/>
              <a:gdLst/>
              <a:ahLst/>
              <a:cxnLst/>
              <a:rect l="l" t="t" r="r" b="b"/>
              <a:pathLst>
                <a:path w="2240" h="3263" extrusionOk="0">
                  <a:moveTo>
                    <a:pt x="203" y="0"/>
                  </a:moveTo>
                  <a:lnTo>
                    <a:pt x="1" y="60"/>
                  </a:lnTo>
                  <a:cubicBezTo>
                    <a:pt x="441" y="1465"/>
                    <a:pt x="2013" y="3191"/>
                    <a:pt x="2084" y="3262"/>
                  </a:cubicBezTo>
                  <a:lnTo>
                    <a:pt x="2239" y="3131"/>
                  </a:lnTo>
                  <a:cubicBezTo>
                    <a:pt x="2227" y="3120"/>
                    <a:pt x="620" y="1357"/>
                    <a:pt x="203"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384" name="Google Shape;1384;p33"/>
            <p:cNvSpPr/>
            <p:nvPr/>
          </p:nvSpPr>
          <p:spPr>
            <a:xfrm>
              <a:off x="-848250" y="4050466"/>
              <a:ext cx="850326" cy="450990"/>
            </a:xfrm>
            <a:custGeom>
              <a:avLst/>
              <a:gdLst/>
              <a:ahLst/>
              <a:cxnLst/>
              <a:rect l="l" t="t" r="r" b="b"/>
              <a:pathLst>
                <a:path w="18849" h="9997" extrusionOk="0">
                  <a:moveTo>
                    <a:pt x="9978" y="1"/>
                  </a:moveTo>
                  <a:cubicBezTo>
                    <a:pt x="7918" y="1"/>
                    <a:pt x="5894" y="370"/>
                    <a:pt x="4203" y="1060"/>
                  </a:cubicBezTo>
                  <a:lnTo>
                    <a:pt x="4132" y="1941"/>
                  </a:lnTo>
                  <a:lnTo>
                    <a:pt x="3703" y="1263"/>
                  </a:lnTo>
                  <a:cubicBezTo>
                    <a:pt x="3418" y="1406"/>
                    <a:pt x="3156" y="1537"/>
                    <a:pt x="2894" y="1679"/>
                  </a:cubicBezTo>
                  <a:lnTo>
                    <a:pt x="3168" y="3322"/>
                  </a:lnTo>
                  <a:lnTo>
                    <a:pt x="3168" y="3322"/>
                  </a:lnTo>
                  <a:lnTo>
                    <a:pt x="2203" y="2144"/>
                  </a:lnTo>
                  <a:cubicBezTo>
                    <a:pt x="1441" y="2691"/>
                    <a:pt x="846" y="3334"/>
                    <a:pt x="477" y="4037"/>
                  </a:cubicBezTo>
                  <a:cubicBezTo>
                    <a:pt x="120" y="4751"/>
                    <a:pt x="1" y="5513"/>
                    <a:pt x="155" y="6323"/>
                  </a:cubicBezTo>
                  <a:cubicBezTo>
                    <a:pt x="310" y="7025"/>
                    <a:pt x="620" y="7621"/>
                    <a:pt x="1072" y="8109"/>
                  </a:cubicBezTo>
                  <a:cubicBezTo>
                    <a:pt x="1286" y="8347"/>
                    <a:pt x="1548" y="8573"/>
                    <a:pt x="1822" y="8764"/>
                  </a:cubicBezTo>
                  <a:cubicBezTo>
                    <a:pt x="2108" y="8966"/>
                    <a:pt x="2418" y="9145"/>
                    <a:pt x="2763" y="9288"/>
                  </a:cubicBezTo>
                  <a:cubicBezTo>
                    <a:pt x="3850" y="9765"/>
                    <a:pt x="5190" y="9997"/>
                    <a:pt x="6660" y="9997"/>
                  </a:cubicBezTo>
                  <a:cubicBezTo>
                    <a:pt x="7024" y="9997"/>
                    <a:pt x="7397" y="9983"/>
                    <a:pt x="7775" y="9954"/>
                  </a:cubicBezTo>
                  <a:lnTo>
                    <a:pt x="8228" y="8526"/>
                  </a:lnTo>
                  <a:lnTo>
                    <a:pt x="8847" y="9835"/>
                  </a:lnTo>
                  <a:cubicBezTo>
                    <a:pt x="9287" y="9776"/>
                    <a:pt x="9716" y="9704"/>
                    <a:pt x="10145" y="9597"/>
                  </a:cubicBezTo>
                  <a:lnTo>
                    <a:pt x="10026" y="8740"/>
                  </a:lnTo>
                  <a:lnTo>
                    <a:pt x="10740" y="9454"/>
                  </a:lnTo>
                  <a:cubicBezTo>
                    <a:pt x="10907" y="9407"/>
                    <a:pt x="11085" y="9359"/>
                    <a:pt x="11252" y="9323"/>
                  </a:cubicBezTo>
                  <a:cubicBezTo>
                    <a:pt x="14252" y="8442"/>
                    <a:pt x="16157" y="7013"/>
                    <a:pt x="17300" y="5787"/>
                  </a:cubicBezTo>
                  <a:cubicBezTo>
                    <a:pt x="18455" y="4573"/>
                    <a:pt x="18848" y="3561"/>
                    <a:pt x="18848" y="3561"/>
                  </a:cubicBezTo>
                  <a:cubicBezTo>
                    <a:pt x="18848" y="3561"/>
                    <a:pt x="17122" y="1120"/>
                    <a:pt x="12871" y="251"/>
                  </a:cubicBezTo>
                  <a:lnTo>
                    <a:pt x="12264" y="1406"/>
                  </a:lnTo>
                  <a:lnTo>
                    <a:pt x="12097" y="155"/>
                  </a:lnTo>
                  <a:cubicBezTo>
                    <a:pt x="11442" y="60"/>
                    <a:pt x="10740" y="1"/>
                    <a:pt x="9978"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85" name="Google Shape;1385;p33"/>
            <p:cNvSpPr/>
            <p:nvPr/>
          </p:nvSpPr>
          <p:spPr>
            <a:xfrm>
              <a:off x="-691392" y="4208407"/>
              <a:ext cx="633831" cy="128390"/>
            </a:xfrm>
            <a:custGeom>
              <a:avLst/>
              <a:gdLst/>
              <a:ahLst/>
              <a:cxnLst/>
              <a:rect l="l" t="t" r="r" b="b"/>
              <a:pathLst>
                <a:path w="14050" h="2846" extrusionOk="0">
                  <a:moveTo>
                    <a:pt x="14014" y="0"/>
                  </a:moveTo>
                  <a:lnTo>
                    <a:pt x="0" y="2643"/>
                  </a:lnTo>
                  <a:lnTo>
                    <a:pt x="36" y="2846"/>
                  </a:lnTo>
                  <a:lnTo>
                    <a:pt x="14050" y="202"/>
                  </a:lnTo>
                  <a:lnTo>
                    <a:pt x="14014" y="0"/>
                  </a:ln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86" name="Google Shape;1386;p33"/>
            <p:cNvSpPr/>
            <p:nvPr/>
          </p:nvSpPr>
          <p:spPr>
            <a:xfrm>
              <a:off x="-616189" y="4245445"/>
              <a:ext cx="139127" cy="51609"/>
            </a:xfrm>
            <a:custGeom>
              <a:avLst/>
              <a:gdLst/>
              <a:ahLst/>
              <a:cxnLst/>
              <a:rect l="l" t="t" r="r" b="b"/>
              <a:pathLst>
                <a:path w="3084" h="1144" extrusionOk="0">
                  <a:moveTo>
                    <a:pt x="83" y="1"/>
                  </a:moveTo>
                  <a:lnTo>
                    <a:pt x="0" y="191"/>
                  </a:lnTo>
                  <a:cubicBezTo>
                    <a:pt x="83" y="215"/>
                    <a:pt x="2072" y="1084"/>
                    <a:pt x="3060" y="1144"/>
                  </a:cubicBezTo>
                  <a:lnTo>
                    <a:pt x="3084" y="929"/>
                  </a:lnTo>
                  <a:cubicBezTo>
                    <a:pt x="2107" y="870"/>
                    <a:pt x="107" y="13"/>
                    <a:pt x="83" y="1"/>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87" name="Google Shape;1387;p33"/>
            <p:cNvSpPr/>
            <p:nvPr/>
          </p:nvSpPr>
          <p:spPr>
            <a:xfrm>
              <a:off x="-450219" y="4273370"/>
              <a:ext cx="68255" cy="94060"/>
            </a:xfrm>
            <a:custGeom>
              <a:avLst/>
              <a:gdLst/>
              <a:ahLst/>
              <a:cxnLst/>
              <a:rect l="l" t="t" r="r" b="b"/>
              <a:pathLst>
                <a:path w="1513" h="2085" extrusionOk="0">
                  <a:moveTo>
                    <a:pt x="1369" y="1"/>
                  </a:moveTo>
                  <a:cubicBezTo>
                    <a:pt x="1322" y="48"/>
                    <a:pt x="203" y="1191"/>
                    <a:pt x="0" y="2037"/>
                  </a:cubicBezTo>
                  <a:lnTo>
                    <a:pt x="191" y="2084"/>
                  </a:lnTo>
                  <a:cubicBezTo>
                    <a:pt x="381" y="1299"/>
                    <a:pt x="1488" y="156"/>
                    <a:pt x="1512" y="156"/>
                  </a:cubicBezTo>
                  <a:lnTo>
                    <a:pt x="1369" y="1"/>
                  </a:ln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88" name="Google Shape;1388;p33"/>
            <p:cNvSpPr/>
            <p:nvPr/>
          </p:nvSpPr>
          <p:spPr>
            <a:xfrm>
              <a:off x="-337978" y="4174031"/>
              <a:ext cx="110165" cy="75744"/>
            </a:xfrm>
            <a:custGeom>
              <a:avLst/>
              <a:gdLst/>
              <a:ahLst/>
              <a:cxnLst/>
              <a:rect l="l" t="t" r="r" b="b"/>
              <a:pathLst>
                <a:path w="2442" h="1679" extrusionOk="0">
                  <a:moveTo>
                    <a:pt x="143" y="0"/>
                  </a:moveTo>
                  <a:lnTo>
                    <a:pt x="1" y="155"/>
                  </a:lnTo>
                  <a:cubicBezTo>
                    <a:pt x="60" y="214"/>
                    <a:pt x="1251" y="1417"/>
                    <a:pt x="2394" y="1679"/>
                  </a:cubicBezTo>
                  <a:lnTo>
                    <a:pt x="2441" y="1476"/>
                  </a:lnTo>
                  <a:cubicBezTo>
                    <a:pt x="1346" y="1226"/>
                    <a:pt x="155" y="12"/>
                    <a:pt x="143" y="0"/>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89" name="Google Shape;1389;p33"/>
            <p:cNvSpPr/>
            <p:nvPr/>
          </p:nvSpPr>
          <p:spPr>
            <a:xfrm>
              <a:off x="2002298" y="4343836"/>
              <a:ext cx="818070" cy="451351"/>
            </a:xfrm>
            <a:custGeom>
              <a:avLst/>
              <a:gdLst/>
              <a:ahLst/>
              <a:cxnLst/>
              <a:rect l="l" t="t" r="r" b="b"/>
              <a:pathLst>
                <a:path w="18134" h="10005" extrusionOk="0">
                  <a:moveTo>
                    <a:pt x="7696" y="1"/>
                  </a:moveTo>
                  <a:cubicBezTo>
                    <a:pt x="5251" y="1"/>
                    <a:pt x="3419" y="576"/>
                    <a:pt x="2155" y="1213"/>
                  </a:cubicBezTo>
                  <a:cubicBezTo>
                    <a:pt x="703" y="1939"/>
                    <a:pt x="0" y="2725"/>
                    <a:pt x="0" y="2725"/>
                  </a:cubicBezTo>
                  <a:cubicBezTo>
                    <a:pt x="0" y="2725"/>
                    <a:pt x="762" y="5559"/>
                    <a:pt x="4358" y="7773"/>
                  </a:cubicBezTo>
                  <a:lnTo>
                    <a:pt x="5286" y="6964"/>
                  </a:lnTo>
                  <a:lnTo>
                    <a:pt x="5013" y="8154"/>
                  </a:lnTo>
                  <a:cubicBezTo>
                    <a:pt x="5584" y="8452"/>
                    <a:pt x="6203" y="8750"/>
                    <a:pt x="6894" y="9011"/>
                  </a:cubicBezTo>
                  <a:cubicBezTo>
                    <a:pt x="8672" y="9660"/>
                    <a:pt x="10523" y="10004"/>
                    <a:pt x="12211" y="10004"/>
                  </a:cubicBezTo>
                  <a:cubicBezTo>
                    <a:pt x="12321" y="10004"/>
                    <a:pt x="12429" y="10003"/>
                    <a:pt x="12537" y="10000"/>
                  </a:cubicBezTo>
                  <a:lnTo>
                    <a:pt x="12906" y="9214"/>
                  </a:lnTo>
                  <a:lnTo>
                    <a:pt x="13073" y="9976"/>
                  </a:lnTo>
                  <a:cubicBezTo>
                    <a:pt x="13371" y="9940"/>
                    <a:pt x="13668" y="9916"/>
                    <a:pt x="13942" y="9869"/>
                  </a:cubicBezTo>
                  <a:lnTo>
                    <a:pt x="14264" y="8297"/>
                  </a:lnTo>
                  <a:lnTo>
                    <a:pt x="14752" y="9690"/>
                  </a:lnTo>
                  <a:cubicBezTo>
                    <a:pt x="15645" y="9440"/>
                    <a:pt x="16383" y="9071"/>
                    <a:pt x="16966" y="8547"/>
                  </a:cubicBezTo>
                  <a:cubicBezTo>
                    <a:pt x="17538" y="8023"/>
                    <a:pt x="17907" y="7356"/>
                    <a:pt x="18026" y="6547"/>
                  </a:cubicBezTo>
                  <a:cubicBezTo>
                    <a:pt x="18133" y="5868"/>
                    <a:pt x="18038" y="5213"/>
                    <a:pt x="17800" y="4618"/>
                  </a:cubicBezTo>
                  <a:cubicBezTo>
                    <a:pt x="17681" y="4320"/>
                    <a:pt x="17514" y="4035"/>
                    <a:pt x="17324" y="3749"/>
                  </a:cubicBezTo>
                  <a:cubicBezTo>
                    <a:pt x="17133" y="3475"/>
                    <a:pt x="16895" y="3213"/>
                    <a:pt x="16645" y="2963"/>
                  </a:cubicBezTo>
                  <a:cubicBezTo>
                    <a:pt x="15597" y="1963"/>
                    <a:pt x="14061" y="1165"/>
                    <a:pt x="12275" y="641"/>
                  </a:cubicBezTo>
                  <a:lnTo>
                    <a:pt x="11382" y="1808"/>
                  </a:lnTo>
                  <a:lnTo>
                    <a:pt x="11251" y="391"/>
                  </a:lnTo>
                  <a:cubicBezTo>
                    <a:pt x="10835" y="296"/>
                    <a:pt x="10418" y="225"/>
                    <a:pt x="9989" y="165"/>
                  </a:cubicBezTo>
                  <a:lnTo>
                    <a:pt x="9811" y="987"/>
                  </a:lnTo>
                  <a:lnTo>
                    <a:pt x="9406" y="94"/>
                  </a:lnTo>
                  <a:cubicBezTo>
                    <a:pt x="9239" y="70"/>
                    <a:pt x="9061" y="58"/>
                    <a:pt x="8906" y="46"/>
                  </a:cubicBezTo>
                  <a:cubicBezTo>
                    <a:pt x="8487" y="15"/>
                    <a:pt x="8084" y="1"/>
                    <a:pt x="7696"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90" name="Google Shape;1390;p33"/>
            <p:cNvSpPr/>
            <p:nvPr/>
          </p:nvSpPr>
          <p:spPr>
            <a:xfrm>
              <a:off x="2056524" y="4482333"/>
              <a:ext cx="620432" cy="114450"/>
            </a:xfrm>
            <a:custGeom>
              <a:avLst/>
              <a:gdLst/>
              <a:ahLst/>
              <a:cxnLst/>
              <a:rect l="l" t="t" r="r" b="b"/>
              <a:pathLst>
                <a:path w="13753" h="2537" extrusionOk="0">
                  <a:moveTo>
                    <a:pt x="36" y="0"/>
                  </a:moveTo>
                  <a:lnTo>
                    <a:pt x="1" y="203"/>
                  </a:lnTo>
                  <a:lnTo>
                    <a:pt x="13728" y="2536"/>
                  </a:lnTo>
                  <a:lnTo>
                    <a:pt x="13752" y="2334"/>
                  </a:lnTo>
                  <a:lnTo>
                    <a:pt x="36" y="0"/>
                  </a:ln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91" name="Google Shape;1391;p33"/>
            <p:cNvSpPr/>
            <p:nvPr/>
          </p:nvSpPr>
          <p:spPr>
            <a:xfrm>
              <a:off x="2466870" y="4552168"/>
              <a:ext cx="114992" cy="93473"/>
            </a:xfrm>
            <a:custGeom>
              <a:avLst/>
              <a:gdLst/>
              <a:ahLst/>
              <a:cxnLst/>
              <a:rect l="l" t="t" r="r" b="b"/>
              <a:pathLst>
                <a:path w="2549" h="2072" extrusionOk="0">
                  <a:moveTo>
                    <a:pt x="72" y="0"/>
                  </a:moveTo>
                  <a:lnTo>
                    <a:pt x="1" y="191"/>
                  </a:lnTo>
                  <a:cubicBezTo>
                    <a:pt x="846" y="560"/>
                    <a:pt x="2394" y="2048"/>
                    <a:pt x="2418" y="2072"/>
                  </a:cubicBezTo>
                  <a:lnTo>
                    <a:pt x="2549" y="1917"/>
                  </a:lnTo>
                  <a:cubicBezTo>
                    <a:pt x="2489" y="1846"/>
                    <a:pt x="965" y="381"/>
                    <a:pt x="72" y="0"/>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92" name="Google Shape;1392;p33"/>
            <p:cNvSpPr/>
            <p:nvPr/>
          </p:nvSpPr>
          <p:spPr>
            <a:xfrm>
              <a:off x="2377186" y="4475341"/>
              <a:ext cx="91353" cy="68797"/>
            </a:xfrm>
            <a:custGeom>
              <a:avLst/>
              <a:gdLst/>
              <a:ahLst/>
              <a:cxnLst/>
              <a:rect l="l" t="t" r="r" b="b"/>
              <a:pathLst>
                <a:path w="2025" h="1525" extrusionOk="0">
                  <a:moveTo>
                    <a:pt x="1858" y="0"/>
                  </a:moveTo>
                  <a:cubicBezTo>
                    <a:pt x="1406" y="679"/>
                    <a:pt x="13" y="1346"/>
                    <a:pt x="1" y="1346"/>
                  </a:cubicBezTo>
                  <a:lnTo>
                    <a:pt x="84" y="1524"/>
                  </a:lnTo>
                  <a:cubicBezTo>
                    <a:pt x="143" y="1513"/>
                    <a:pt x="1537" y="834"/>
                    <a:pt x="2025" y="120"/>
                  </a:cubicBezTo>
                  <a:lnTo>
                    <a:pt x="1858" y="0"/>
                  </a:ln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93" name="Google Shape;1393;p33"/>
            <p:cNvSpPr/>
            <p:nvPr/>
          </p:nvSpPr>
          <p:spPr>
            <a:xfrm>
              <a:off x="2222494" y="4511882"/>
              <a:ext cx="80616" cy="103172"/>
            </a:xfrm>
            <a:custGeom>
              <a:avLst/>
              <a:gdLst/>
              <a:ahLst/>
              <a:cxnLst/>
              <a:rect l="l" t="t" r="r" b="b"/>
              <a:pathLst>
                <a:path w="1787" h="2287" extrusionOk="0">
                  <a:moveTo>
                    <a:pt x="120" y="0"/>
                  </a:moveTo>
                  <a:lnTo>
                    <a:pt x="1" y="167"/>
                  </a:lnTo>
                  <a:cubicBezTo>
                    <a:pt x="905" y="762"/>
                    <a:pt x="1596" y="2274"/>
                    <a:pt x="1596" y="2286"/>
                  </a:cubicBezTo>
                  <a:lnTo>
                    <a:pt x="1787" y="2203"/>
                  </a:lnTo>
                  <a:cubicBezTo>
                    <a:pt x="1775" y="2143"/>
                    <a:pt x="1084" y="619"/>
                    <a:pt x="120" y="0"/>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394" name="Google Shape;1394;p33"/>
            <p:cNvSpPr/>
            <p:nvPr/>
          </p:nvSpPr>
          <p:spPr>
            <a:xfrm>
              <a:off x="1673560" y="5074758"/>
              <a:ext cx="139713" cy="322870"/>
            </a:xfrm>
            <a:custGeom>
              <a:avLst/>
              <a:gdLst/>
              <a:ahLst/>
              <a:cxnLst/>
              <a:rect l="l" t="t" r="r" b="b"/>
              <a:pathLst>
                <a:path w="3097" h="7157" extrusionOk="0">
                  <a:moveTo>
                    <a:pt x="2691" y="1"/>
                  </a:moveTo>
                  <a:lnTo>
                    <a:pt x="0" y="7002"/>
                  </a:lnTo>
                  <a:lnTo>
                    <a:pt x="405" y="7156"/>
                  </a:lnTo>
                  <a:lnTo>
                    <a:pt x="3096" y="156"/>
                  </a:lnTo>
                  <a:lnTo>
                    <a:pt x="2691"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395" name="Google Shape;1395;p33"/>
            <p:cNvSpPr/>
            <p:nvPr/>
          </p:nvSpPr>
          <p:spPr>
            <a:xfrm>
              <a:off x="1795500" y="5074758"/>
              <a:ext cx="139668" cy="322870"/>
            </a:xfrm>
            <a:custGeom>
              <a:avLst/>
              <a:gdLst/>
              <a:ahLst/>
              <a:cxnLst/>
              <a:rect l="l" t="t" r="r" b="b"/>
              <a:pathLst>
                <a:path w="3096" h="7157" extrusionOk="0">
                  <a:moveTo>
                    <a:pt x="405" y="1"/>
                  </a:moveTo>
                  <a:lnTo>
                    <a:pt x="0" y="156"/>
                  </a:lnTo>
                  <a:lnTo>
                    <a:pt x="2691" y="7156"/>
                  </a:lnTo>
                  <a:lnTo>
                    <a:pt x="3096" y="7002"/>
                  </a:lnTo>
                  <a:lnTo>
                    <a:pt x="405"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396" name="Google Shape;1396;p33"/>
            <p:cNvSpPr/>
            <p:nvPr/>
          </p:nvSpPr>
          <p:spPr>
            <a:xfrm>
              <a:off x="1754132" y="5199901"/>
              <a:ext cx="104796" cy="19398"/>
            </a:xfrm>
            <a:custGeom>
              <a:avLst/>
              <a:gdLst/>
              <a:ahLst/>
              <a:cxnLst/>
              <a:rect l="l" t="t" r="r" b="b"/>
              <a:pathLst>
                <a:path w="2323" h="430" extrusionOk="0">
                  <a:moveTo>
                    <a:pt x="0" y="1"/>
                  </a:moveTo>
                  <a:lnTo>
                    <a:pt x="0" y="430"/>
                  </a:lnTo>
                  <a:lnTo>
                    <a:pt x="2322" y="430"/>
                  </a:lnTo>
                  <a:lnTo>
                    <a:pt x="2322"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397" name="Google Shape;1397;p33"/>
            <p:cNvSpPr/>
            <p:nvPr/>
          </p:nvSpPr>
          <p:spPr>
            <a:xfrm>
              <a:off x="1729951" y="5269195"/>
              <a:ext cx="152074" cy="19398"/>
            </a:xfrm>
            <a:custGeom>
              <a:avLst/>
              <a:gdLst/>
              <a:ahLst/>
              <a:cxnLst/>
              <a:rect l="l" t="t" r="r" b="b"/>
              <a:pathLst>
                <a:path w="3371" h="430" extrusionOk="0">
                  <a:moveTo>
                    <a:pt x="1" y="1"/>
                  </a:moveTo>
                  <a:lnTo>
                    <a:pt x="1" y="429"/>
                  </a:lnTo>
                  <a:lnTo>
                    <a:pt x="3370" y="429"/>
                  </a:lnTo>
                  <a:lnTo>
                    <a:pt x="3370"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398" name="Google Shape;1398;p33"/>
            <p:cNvSpPr/>
            <p:nvPr/>
          </p:nvSpPr>
          <p:spPr>
            <a:xfrm>
              <a:off x="-380429" y="5371917"/>
              <a:ext cx="95458" cy="84451"/>
            </a:xfrm>
            <a:custGeom>
              <a:avLst/>
              <a:gdLst/>
              <a:ahLst/>
              <a:cxnLst/>
              <a:rect l="l" t="t" r="r" b="b"/>
              <a:pathLst>
                <a:path w="2116" h="1872" extrusionOk="0">
                  <a:moveTo>
                    <a:pt x="636" y="0"/>
                  </a:moveTo>
                  <a:cubicBezTo>
                    <a:pt x="518" y="0"/>
                    <a:pt x="424" y="27"/>
                    <a:pt x="394" y="69"/>
                  </a:cubicBezTo>
                  <a:cubicBezTo>
                    <a:pt x="310" y="200"/>
                    <a:pt x="1" y="760"/>
                    <a:pt x="1" y="796"/>
                  </a:cubicBezTo>
                  <a:cubicBezTo>
                    <a:pt x="1" y="843"/>
                    <a:pt x="72" y="927"/>
                    <a:pt x="322" y="1117"/>
                  </a:cubicBezTo>
                  <a:cubicBezTo>
                    <a:pt x="572" y="1308"/>
                    <a:pt x="1668" y="1796"/>
                    <a:pt x="1811" y="1855"/>
                  </a:cubicBezTo>
                  <a:cubicBezTo>
                    <a:pt x="1841" y="1866"/>
                    <a:pt x="1871" y="1871"/>
                    <a:pt x="1899" y="1871"/>
                  </a:cubicBezTo>
                  <a:cubicBezTo>
                    <a:pt x="2024" y="1871"/>
                    <a:pt x="2116" y="1772"/>
                    <a:pt x="2096" y="1665"/>
                  </a:cubicBezTo>
                  <a:cubicBezTo>
                    <a:pt x="2073" y="1546"/>
                    <a:pt x="1799" y="1236"/>
                    <a:pt x="1620" y="998"/>
                  </a:cubicBezTo>
                  <a:cubicBezTo>
                    <a:pt x="1442" y="748"/>
                    <a:pt x="1382" y="486"/>
                    <a:pt x="1382" y="486"/>
                  </a:cubicBezTo>
                  <a:cubicBezTo>
                    <a:pt x="1253" y="122"/>
                    <a:pt x="887" y="0"/>
                    <a:pt x="636"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399" name="Google Shape;1399;p33"/>
            <p:cNvSpPr/>
            <p:nvPr/>
          </p:nvSpPr>
          <p:spPr>
            <a:xfrm>
              <a:off x="-238053" y="5320127"/>
              <a:ext cx="105834" cy="56887"/>
            </a:xfrm>
            <a:custGeom>
              <a:avLst/>
              <a:gdLst/>
              <a:ahLst/>
              <a:cxnLst/>
              <a:rect l="l" t="t" r="r" b="b"/>
              <a:pathLst>
                <a:path w="2346" h="1261" extrusionOk="0">
                  <a:moveTo>
                    <a:pt x="588" y="1"/>
                  </a:moveTo>
                  <a:cubicBezTo>
                    <a:pt x="286" y="1"/>
                    <a:pt x="24" y="180"/>
                    <a:pt x="24" y="289"/>
                  </a:cubicBezTo>
                  <a:cubicBezTo>
                    <a:pt x="12" y="443"/>
                    <a:pt x="0" y="1075"/>
                    <a:pt x="12" y="1122"/>
                  </a:cubicBezTo>
                  <a:cubicBezTo>
                    <a:pt x="24" y="1158"/>
                    <a:pt x="131" y="1194"/>
                    <a:pt x="441" y="1241"/>
                  </a:cubicBezTo>
                  <a:cubicBezTo>
                    <a:pt x="515" y="1255"/>
                    <a:pt x="636" y="1260"/>
                    <a:pt x="780" y="1260"/>
                  </a:cubicBezTo>
                  <a:cubicBezTo>
                    <a:pt x="1258" y="1260"/>
                    <a:pt x="1989" y="1200"/>
                    <a:pt x="2107" y="1182"/>
                  </a:cubicBezTo>
                  <a:cubicBezTo>
                    <a:pt x="2274" y="1158"/>
                    <a:pt x="2346" y="979"/>
                    <a:pt x="2262" y="884"/>
                  </a:cubicBezTo>
                  <a:cubicBezTo>
                    <a:pt x="2167" y="789"/>
                    <a:pt x="1786" y="658"/>
                    <a:pt x="1512" y="527"/>
                  </a:cubicBezTo>
                  <a:cubicBezTo>
                    <a:pt x="1250" y="384"/>
                    <a:pt x="1072" y="193"/>
                    <a:pt x="1072" y="193"/>
                  </a:cubicBezTo>
                  <a:cubicBezTo>
                    <a:pt x="922" y="52"/>
                    <a:pt x="750" y="1"/>
                    <a:pt x="588"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00" name="Google Shape;1400;p33"/>
            <p:cNvSpPr/>
            <p:nvPr/>
          </p:nvSpPr>
          <p:spPr>
            <a:xfrm>
              <a:off x="-238053" y="4892546"/>
              <a:ext cx="75744" cy="438493"/>
            </a:xfrm>
            <a:custGeom>
              <a:avLst/>
              <a:gdLst/>
              <a:ahLst/>
              <a:cxnLst/>
              <a:rect l="l" t="t" r="r" b="b"/>
              <a:pathLst>
                <a:path w="1679" h="9720" extrusionOk="0">
                  <a:moveTo>
                    <a:pt x="794" y="0"/>
                  </a:moveTo>
                  <a:cubicBezTo>
                    <a:pt x="467" y="0"/>
                    <a:pt x="116" y="209"/>
                    <a:pt x="107" y="218"/>
                  </a:cubicBezTo>
                  <a:lnTo>
                    <a:pt x="0" y="4159"/>
                  </a:lnTo>
                  <a:cubicBezTo>
                    <a:pt x="0" y="4159"/>
                    <a:pt x="107" y="6993"/>
                    <a:pt x="107" y="7314"/>
                  </a:cubicBezTo>
                  <a:cubicBezTo>
                    <a:pt x="107" y="7635"/>
                    <a:pt x="0" y="9719"/>
                    <a:pt x="0" y="9719"/>
                  </a:cubicBezTo>
                  <a:lnTo>
                    <a:pt x="1119" y="9719"/>
                  </a:lnTo>
                  <a:cubicBezTo>
                    <a:pt x="1119" y="9719"/>
                    <a:pt x="1679" y="5457"/>
                    <a:pt x="1667" y="4540"/>
                  </a:cubicBezTo>
                  <a:cubicBezTo>
                    <a:pt x="1631" y="3611"/>
                    <a:pt x="1119" y="99"/>
                    <a:pt x="1119" y="99"/>
                  </a:cubicBezTo>
                  <a:cubicBezTo>
                    <a:pt x="1025" y="27"/>
                    <a:pt x="911" y="0"/>
                    <a:pt x="794" y="0"/>
                  </a:cubicBezTo>
                  <a:close/>
                </a:path>
              </a:pathLst>
            </a:custGeom>
            <a:solidFill>
              <a:schemeClr val="dk1"/>
            </a:solidFill>
            <a:ln>
              <a:noFill/>
            </a:ln>
          </p:spPr>
          <p:txBody>
            <a:bodyPr spcFirstLastPara="1" wrap="square" lIns="121900" tIns="121900" rIns="121900" bIns="121900" anchor="ctr" anchorCtr="0">
              <a:noAutofit/>
            </a:bodyPr>
            <a:lstStyle/>
            <a:p>
              <a:endParaRPr/>
            </a:p>
          </p:txBody>
        </p:sp>
        <p:sp>
          <p:nvSpPr>
            <p:cNvPr id="1401" name="Google Shape;1401;p33"/>
            <p:cNvSpPr/>
            <p:nvPr/>
          </p:nvSpPr>
          <p:spPr>
            <a:xfrm>
              <a:off x="-369647" y="4893764"/>
              <a:ext cx="167593" cy="501696"/>
            </a:xfrm>
            <a:custGeom>
              <a:avLst/>
              <a:gdLst/>
              <a:ahLst/>
              <a:cxnLst/>
              <a:rect l="l" t="t" r="r" b="b"/>
              <a:pathLst>
                <a:path w="3715" h="11121" extrusionOk="0">
                  <a:moveTo>
                    <a:pt x="3715" y="0"/>
                  </a:moveTo>
                  <a:lnTo>
                    <a:pt x="1453" y="191"/>
                  </a:lnTo>
                  <a:cubicBezTo>
                    <a:pt x="1453" y="191"/>
                    <a:pt x="1119" y="1108"/>
                    <a:pt x="1214" y="2965"/>
                  </a:cubicBezTo>
                  <a:cubicBezTo>
                    <a:pt x="1322" y="4822"/>
                    <a:pt x="1417" y="5251"/>
                    <a:pt x="1417" y="5251"/>
                  </a:cubicBezTo>
                  <a:cubicBezTo>
                    <a:pt x="1417" y="5251"/>
                    <a:pt x="167" y="10097"/>
                    <a:pt x="0" y="10668"/>
                  </a:cubicBezTo>
                  <a:cubicBezTo>
                    <a:pt x="0" y="10668"/>
                    <a:pt x="583" y="11085"/>
                    <a:pt x="1203" y="11121"/>
                  </a:cubicBezTo>
                  <a:cubicBezTo>
                    <a:pt x="1203" y="11121"/>
                    <a:pt x="2524" y="7859"/>
                    <a:pt x="2989" y="6716"/>
                  </a:cubicBezTo>
                  <a:cubicBezTo>
                    <a:pt x="3465" y="5549"/>
                    <a:pt x="3596" y="4751"/>
                    <a:pt x="3596" y="3739"/>
                  </a:cubicBezTo>
                  <a:cubicBezTo>
                    <a:pt x="3596" y="2727"/>
                    <a:pt x="3715" y="0"/>
                    <a:pt x="3715" y="0"/>
                  </a:cubicBezTo>
                  <a:close/>
                </a:path>
              </a:pathLst>
            </a:custGeom>
            <a:solidFill>
              <a:schemeClr val="dk1"/>
            </a:solidFill>
            <a:ln>
              <a:noFill/>
            </a:ln>
          </p:spPr>
          <p:txBody>
            <a:bodyPr spcFirstLastPara="1" wrap="square" lIns="121900" tIns="121900" rIns="121900" bIns="121900" anchor="ctr" anchorCtr="0">
              <a:noAutofit/>
            </a:bodyPr>
            <a:lstStyle/>
            <a:p>
              <a:endParaRPr/>
            </a:p>
          </p:txBody>
        </p:sp>
        <p:sp>
          <p:nvSpPr>
            <p:cNvPr id="1402" name="Google Shape;1402;p33"/>
            <p:cNvSpPr/>
            <p:nvPr/>
          </p:nvSpPr>
          <p:spPr>
            <a:xfrm>
              <a:off x="-231647" y="5006547"/>
              <a:ext cx="29052" cy="178916"/>
            </a:xfrm>
            <a:custGeom>
              <a:avLst/>
              <a:gdLst/>
              <a:ahLst/>
              <a:cxnLst/>
              <a:rect l="l" t="t" r="r" b="b"/>
              <a:pathLst>
                <a:path w="644" h="3966" extrusionOk="0">
                  <a:moveTo>
                    <a:pt x="537" y="1"/>
                  </a:moveTo>
                  <a:cubicBezTo>
                    <a:pt x="525" y="1501"/>
                    <a:pt x="346" y="2787"/>
                    <a:pt x="1" y="3930"/>
                  </a:cubicBezTo>
                  <a:lnTo>
                    <a:pt x="108" y="3966"/>
                  </a:lnTo>
                  <a:cubicBezTo>
                    <a:pt x="453" y="2811"/>
                    <a:pt x="632" y="1525"/>
                    <a:pt x="644" y="1"/>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03" name="Google Shape;1403;p33"/>
            <p:cNvSpPr/>
            <p:nvPr/>
          </p:nvSpPr>
          <p:spPr>
            <a:xfrm>
              <a:off x="-327241" y="4742275"/>
              <a:ext cx="200390" cy="132180"/>
            </a:xfrm>
            <a:custGeom>
              <a:avLst/>
              <a:gdLst/>
              <a:ahLst/>
              <a:cxnLst/>
              <a:rect l="l" t="t" r="r" b="b"/>
              <a:pathLst>
                <a:path w="4442" h="2930" extrusionOk="0">
                  <a:moveTo>
                    <a:pt x="691" y="1"/>
                  </a:moveTo>
                  <a:cubicBezTo>
                    <a:pt x="691" y="1"/>
                    <a:pt x="334" y="620"/>
                    <a:pt x="215" y="918"/>
                  </a:cubicBezTo>
                  <a:cubicBezTo>
                    <a:pt x="96" y="1215"/>
                    <a:pt x="1" y="1620"/>
                    <a:pt x="834" y="2084"/>
                  </a:cubicBezTo>
                  <a:cubicBezTo>
                    <a:pt x="1668" y="2525"/>
                    <a:pt x="3954" y="2930"/>
                    <a:pt x="3954" y="2930"/>
                  </a:cubicBezTo>
                  <a:cubicBezTo>
                    <a:pt x="4442" y="2751"/>
                    <a:pt x="4061" y="2418"/>
                    <a:pt x="4061" y="2418"/>
                  </a:cubicBezTo>
                  <a:cubicBezTo>
                    <a:pt x="4061" y="2418"/>
                    <a:pt x="2430" y="1680"/>
                    <a:pt x="2037" y="1453"/>
                  </a:cubicBezTo>
                  <a:cubicBezTo>
                    <a:pt x="1632" y="1227"/>
                    <a:pt x="1370" y="1072"/>
                    <a:pt x="1370" y="1072"/>
                  </a:cubicBezTo>
                  <a:lnTo>
                    <a:pt x="1501" y="751"/>
                  </a:lnTo>
                  <a:lnTo>
                    <a:pt x="1513" y="572"/>
                  </a:lnTo>
                  <a:lnTo>
                    <a:pt x="691" y="1"/>
                  </a:ln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04" name="Google Shape;1404;p33"/>
            <p:cNvSpPr/>
            <p:nvPr/>
          </p:nvSpPr>
          <p:spPr>
            <a:xfrm>
              <a:off x="-159647" y="4851944"/>
              <a:ext cx="58601" cy="44616"/>
            </a:xfrm>
            <a:custGeom>
              <a:avLst/>
              <a:gdLst/>
              <a:ahLst/>
              <a:cxnLst/>
              <a:rect l="l" t="t" r="r" b="b"/>
              <a:pathLst>
                <a:path w="1299" h="989" extrusionOk="0">
                  <a:moveTo>
                    <a:pt x="256" y="0"/>
                  </a:moveTo>
                  <a:cubicBezTo>
                    <a:pt x="122" y="0"/>
                    <a:pt x="0" y="11"/>
                    <a:pt x="0" y="11"/>
                  </a:cubicBezTo>
                  <a:lnTo>
                    <a:pt x="179" y="463"/>
                  </a:lnTo>
                  <a:cubicBezTo>
                    <a:pt x="369" y="677"/>
                    <a:pt x="608" y="785"/>
                    <a:pt x="608" y="785"/>
                  </a:cubicBezTo>
                  <a:cubicBezTo>
                    <a:pt x="630" y="917"/>
                    <a:pt x="703" y="988"/>
                    <a:pt x="761" y="988"/>
                  </a:cubicBezTo>
                  <a:cubicBezTo>
                    <a:pt x="766" y="988"/>
                    <a:pt x="770" y="988"/>
                    <a:pt x="774" y="987"/>
                  </a:cubicBezTo>
                  <a:cubicBezTo>
                    <a:pt x="822" y="987"/>
                    <a:pt x="822" y="749"/>
                    <a:pt x="822" y="749"/>
                  </a:cubicBezTo>
                  <a:cubicBezTo>
                    <a:pt x="860" y="835"/>
                    <a:pt x="982" y="921"/>
                    <a:pt x="1036" y="921"/>
                  </a:cubicBezTo>
                  <a:cubicBezTo>
                    <a:pt x="1049" y="921"/>
                    <a:pt x="1058" y="915"/>
                    <a:pt x="1060" y="904"/>
                  </a:cubicBezTo>
                  <a:cubicBezTo>
                    <a:pt x="1084" y="844"/>
                    <a:pt x="1060" y="725"/>
                    <a:pt x="1060" y="725"/>
                  </a:cubicBezTo>
                  <a:lnTo>
                    <a:pt x="1060" y="725"/>
                  </a:lnTo>
                  <a:cubicBezTo>
                    <a:pt x="1060" y="725"/>
                    <a:pt x="1131" y="808"/>
                    <a:pt x="1179" y="808"/>
                  </a:cubicBezTo>
                  <a:cubicBezTo>
                    <a:pt x="1239" y="808"/>
                    <a:pt x="1298" y="761"/>
                    <a:pt x="1262" y="642"/>
                  </a:cubicBezTo>
                  <a:cubicBezTo>
                    <a:pt x="1239" y="523"/>
                    <a:pt x="1179" y="344"/>
                    <a:pt x="1108" y="261"/>
                  </a:cubicBezTo>
                  <a:cubicBezTo>
                    <a:pt x="1024" y="165"/>
                    <a:pt x="989" y="70"/>
                    <a:pt x="834" y="34"/>
                  </a:cubicBezTo>
                  <a:cubicBezTo>
                    <a:pt x="691" y="11"/>
                    <a:pt x="631" y="23"/>
                    <a:pt x="453" y="11"/>
                  </a:cubicBezTo>
                  <a:cubicBezTo>
                    <a:pt x="393" y="3"/>
                    <a:pt x="323" y="0"/>
                    <a:pt x="256" y="0"/>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05" name="Google Shape;1405;p33"/>
            <p:cNvSpPr/>
            <p:nvPr/>
          </p:nvSpPr>
          <p:spPr>
            <a:xfrm>
              <a:off x="-430911" y="4524740"/>
              <a:ext cx="260028" cy="292870"/>
            </a:xfrm>
            <a:custGeom>
              <a:avLst/>
              <a:gdLst/>
              <a:ahLst/>
              <a:cxnLst/>
              <a:rect l="l" t="t" r="r" b="b"/>
              <a:pathLst>
                <a:path w="5764" h="6492" extrusionOk="0">
                  <a:moveTo>
                    <a:pt x="3724" y="0"/>
                  </a:moveTo>
                  <a:cubicBezTo>
                    <a:pt x="3613" y="0"/>
                    <a:pt x="3487" y="18"/>
                    <a:pt x="3346" y="60"/>
                  </a:cubicBezTo>
                  <a:cubicBezTo>
                    <a:pt x="2489" y="310"/>
                    <a:pt x="2751" y="1108"/>
                    <a:pt x="2203" y="1453"/>
                  </a:cubicBezTo>
                  <a:cubicBezTo>
                    <a:pt x="1656" y="1799"/>
                    <a:pt x="822" y="1977"/>
                    <a:pt x="608" y="2930"/>
                  </a:cubicBezTo>
                  <a:cubicBezTo>
                    <a:pt x="406" y="3882"/>
                    <a:pt x="1060" y="3954"/>
                    <a:pt x="608" y="4513"/>
                  </a:cubicBezTo>
                  <a:cubicBezTo>
                    <a:pt x="167" y="5097"/>
                    <a:pt x="1" y="5502"/>
                    <a:pt x="489" y="6097"/>
                  </a:cubicBezTo>
                  <a:cubicBezTo>
                    <a:pt x="731" y="6385"/>
                    <a:pt x="1053" y="6492"/>
                    <a:pt x="1382" y="6492"/>
                  </a:cubicBezTo>
                  <a:cubicBezTo>
                    <a:pt x="1734" y="6492"/>
                    <a:pt x="2093" y="6370"/>
                    <a:pt x="2370" y="6216"/>
                  </a:cubicBezTo>
                  <a:cubicBezTo>
                    <a:pt x="2906" y="5930"/>
                    <a:pt x="5228" y="4835"/>
                    <a:pt x="5228" y="4835"/>
                  </a:cubicBezTo>
                  <a:cubicBezTo>
                    <a:pt x="5228" y="4835"/>
                    <a:pt x="5763" y="4263"/>
                    <a:pt x="5228" y="3656"/>
                  </a:cubicBezTo>
                  <a:cubicBezTo>
                    <a:pt x="4692" y="3049"/>
                    <a:pt x="4835" y="2108"/>
                    <a:pt x="4835" y="2108"/>
                  </a:cubicBezTo>
                  <a:cubicBezTo>
                    <a:pt x="4835" y="2108"/>
                    <a:pt x="5037" y="2084"/>
                    <a:pt x="5109" y="1525"/>
                  </a:cubicBezTo>
                  <a:cubicBezTo>
                    <a:pt x="5151" y="1065"/>
                    <a:pt x="5021" y="452"/>
                    <a:pt x="4650" y="452"/>
                  </a:cubicBezTo>
                  <a:cubicBezTo>
                    <a:pt x="4607" y="452"/>
                    <a:pt x="4562" y="460"/>
                    <a:pt x="4513" y="477"/>
                  </a:cubicBezTo>
                  <a:cubicBezTo>
                    <a:pt x="4513" y="477"/>
                    <a:pt x="4304" y="0"/>
                    <a:pt x="3724" y="0"/>
                  </a:cubicBezTo>
                  <a:close/>
                </a:path>
              </a:pathLst>
            </a:custGeom>
            <a:solidFill>
              <a:schemeClr val="accent5"/>
            </a:solidFill>
            <a:ln>
              <a:noFill/>
            </a:ln>
          </p:spPr>
          <p:txBody>
            <a:bodyPr spcFirstLastPara="1" wrap="square" lIns="121900" tIns="121900" rIns="121900" bIns="121900" anchor="ctr" anchorCtr="0">
              <a:noAutofit/>
            </a:bodyPr>
            <a:lstStyle/>
            <a:p>
              <a:endParaRPr/>
            </a:p>
          </p:txBody>
        </p:sp>
        <p:sp>
          <p:nvSpPr>
            <p:cNvPr id="1406" name="Google Shape;1406;p33"/>
            <p:cNvSpPr/>
            <p:nvPr/>
          </p:nvSpPr>
          <p:spPr>
            <a:xfrm>
              <a:off x="1619831" y="2504082"/>
              <a:ext cx="366359" cy="207653"/>
            </a:xfrm>
            <a:custGeom>
              <a:avLst/>
              <a:gdLst/>
              <a:ahLst/>
              <a:cxnLst/>
              <a:rect l="l" t="t" r="r" b="b"/>
              <a:pathLst>
                <a:path w="8121" h="4603" extrusionOk="0">
                  <a:moveTo>
                    <a:pt x="1584" y="1"/>
                  </a:moveTo>
                  <a:lnTo>
                    <a:pt x="1287" y="227"/>
                  </a:lnTo>
                  <a:cubicBezTo>
                    <a:pt x="1287" y="227"/>
                    <a:pt x="1" y="286"/>
                    <a:pt x="739" y="1215"/>
                  </a:cubicBezTo>
                  <a:cubicBezTo>
                    <a:pt x="1489" y="2144"/>
                    <a:pt x="4763" y="3572"/>
                    <a:pt x="5573" y="3739"/>
                  </a:cubicBezTo>
                  <a:cubicBezTo>
                    <a:pt x="6394" y="3906"/>
                    <a:pt x="6847" y="4073"/>
                    <a:pt x="6942" y="4073"/>
                  </a:cubicBezTo>
                  <a:cubicBezTo>
                    <a:pt x="6978" y="4192"/>
                    <a:pt x="6990" y="4334"/>
                    <a:pt x="7049" y="4382"/>
                  </a:cubicBezTo>
                  <a:cubicBezTo>
                    <a:pt x="7053" y="4383"/>
                    <a:pt x="7056" y="4384"/>
                    <a:pt x="7059" y="4384"/>
                  </a:cubicBezTo>
                  <a:cubicBezTo>
                    <a:pt x="7110" y="4384"/>
                    <a:pt x="7123" y="4201"/>
                    <a:pt x="7168" y="4156"/>
                  </a:cubicBezTo>
                  <a:cubicBezTo>
                    <a:pt x="7178" y="4144"/>
                    <a:pt x="7193" y="4138"/>
                    <a:pt x="7211" y="4138"/>
                  </a:cubicBezTo>
                  <a:cubicBezTo>
                    <a:pt x="7283" y="4138"/>
                    <a:pt x="7412" y="4223"/>
                    <a:pt x="7526" y="4346"/>
                  </a:cubicBezTo>
                  <a:cubicBezTo>
                    <a:pt x="7651" y="4481"/>
                    <a:pt x="7791" y="4603"/>
                    <a:pt x="7847" y="4603"/>
                  </a:cubicBezTo>
                  <a:cubicBezTo>
                    <a:pt x="7865" y="4603"/>
                    <a:pt x="7874" y="4590"/>
                    <a:pt x="7871" y="4561"/>
                  </a:cubicBezTo>
                  <a:cubicBezTo>
                    <a:pt x="7859" y="4442"/>
                    <a:pt x="7562" y="4049"/>
                    <a:pt x="7561" y="4049"/>
                  </a:cubicBezTo>
                  <a:lnTo>
                    <a:pt x="7561" y="4049"/>
                  </a:lnTo>
                  <a:cubicBezTo>
                    <a:pt x="7561" y="4049"/>
                    <a:pt x="7692" y="4215"/>
                    <a:pt x="7752" y="4275"/>
                  </a:cubicBezTo>
                  <a:cubicBezTo>
                    <a:pt x="7798" y="4321"/>
                    <a:pt x="7896" y="4470"/>
                    <a:pt x="7953" y="4470"/>
                  </a:cubicBezTo>
                  <a:cubicBezTo>
                    <a:pt x="7969" y="4470"/>
                    <a:pt x="7982" y="4458"/>
                    <a:pt x="7990" y="4430"/>
                  </a:cubicBezTo>
                  <a:cubicBezTo>
                    <a:pt x="8002" y="4356"/>
                    <a:pt x="7935" y="4225"/>
                    <a:pt x="7867" y="4115"/>
                  </a:cubicBezTo>
                  <a:lnTo>
                    <a:pt x="7867" y="4115"/>
                  </a:lnTo>
                  <a:cubicBezTo>
                    <a:pt x="7941" y="4217"/>
                    <a:pt x="8025" y="4323"/>
                    <a:pt x="8059" y="4323"/>
                  </a:cubicBezTo>
                  <a:cubicBezTo>
                    <a:pt x="8060" y="4323"/>
                    <a:pt x="8060" y="4323"/>
                    <a:pt x="8061" y="4323"/>
                  </a:cubicBezTo>
                  <a:cubicBezTo>
                    <a:pt x="8121" y="4299"/>
                    <a:pt x="8097" y="4132"/>
                    <a:pt x="7835" y="3799"/>
                  </a:cubicBezTo>
                  <a:cubicBezTo>
                    <a:pt x="7585" y="3477"/>
                    <a:pt x="6859" y="3358"/>
                    <a:pt x="6704" y="3322"/>
                  </a:cubicBezTo>
                  <a:cubicBezTo>
                    <a:pt x="6561" y="3299"/>
                    <a:pt x="5978" y="2965"/>
                    <a:pt x="4299" y="2120"/>
                  </a:cubicBezTo>
                  <a:cubicBezTo>
                    <a:pt x="2620" y="1275"/>
                    <a:pt x="1584" y="1"/>
                    <a:pt x="1584" y="1"/>
                  </a:cubicBezTo>
                  <a:close/>
                </a:path>
              </a:pathLst>
            </a:custGeom>
            <a:solidFill>
              <a:srgbClr val="F7987B"/>
            </a:solidFill>
            <a:ln>
              <a:noFill/>
            </a:ln>
          </p:spPr>
          <p:txBody>
            <a:bodyPr spcFirstLastPara="1" wrap="square" lIns="121900" tIns="121900" rIns="121900" bIns="121900" anchor="ctr" anchorCtr="0">
              <a:noAutofit/>
            </a:bodyPr>
            <a:lstStyle/>
            <a:p>
              <a:endParaRPr/>
            </a:p>
          </p:txBody>
        </p:sp>
        <p:sp>
          <p:nvSpPr>
            <p:cNvPr id="1407" name="Google Shape;1407;p33"/>
            <p:cNvSpPr/>
            <p:nvPr/>
          </p:nvSpPr>
          <p:spPr>
            <a:xfrm>
              <a:off x="1236326" y="2567466"/>
              <a:ext cx="37669" cy="32797"/>
            </a:xfrm>
            <a:custGeom>
              <a:avLst/>
              <a:gdLst/>
              <a:ahLst/>
              <a:cxnLst/>
              <a:rect l="l" t="t" r="r" b="b"/>
              <a:pathLst>
                <a:path w="835" h="727" extrusionOk="0">
                  <a:moveTo>
                    <a:pt x="1" y="1"/>
                  </a:moveTo>
                  <a:cubicBezTo>
                    <a:pt x="1" y="1"/>
                    <a:pt x="108" y="322"/>
                    <a:pt x="203" y="417"/>
                  </a:cubicBezTo>
                  <a:cubicBezTo>
                    <a:pt x="225" y="430"/>
                    <a:pt x="245" y="435"/>
                    <a:pt x="265" y="435"/>
                  </a:cubicBezTo>
                  <a:cubicBezTo>
                    <a:pt x="298" y="435"/>
                    <a:pt x="328" y="420"/>
                    <a:pt x="358" y="405"/>
                  </a:cubicBezTo>
                  <a:cubicBezTo>
                    <a:pt x="429" y="584"/>
                    <a:pt x="548" y="727"/>
                    <a:pt x="548" y="727"/>
                  </a:cubicBezTo>
                  <a:cubicBezTo>
                    <a:pt x="548" y="727"/>
                    <a:pt x="834" y="620"/>
                    <a:pt x="667" y="524"/>
                  </a:cubicBezTo>
                  <a:cubicBezTo>
                    <a:pt x="501" y="417"/>
                    <a:pt x="417" y="310"/>
                    <a:pt x="417" y="310"/>
                  </a:cubicBezTo>
                  <a:cubicBezTo>
                    <a:pt x="417" y="310"/>
                    <a:pt x="358" y="191"/>
                    <a:pt x="251" y="108"/>
                  </a:cubicBezTo>
                  <a:cubicBezTo>
                    <a:pt x="144" y="12"/>
                    <a:pt x="1" y="1"/>
                    <a:pt x="1" y="1"/>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08" name="Google Shape;1408;p33"/>
            <p:cNvSpPr/>
            <p:nvPr/>
          </p:nvSpPr>
          <p:spPr>
            <a:xfrm>
              <a:off x="-149451" y="2973528"/>
              <a:ext cx="2344587" cy="2344587"/>
            </a:xfrm>
            <a:custGeom>
              <a:avLst/>
              <a:gdLst/>
              <a:ahLst/>
              <a:cxnLst/>
              <a:rect l="l" t="t" r="r" b="b"/>
              <a:pathLst>
                <a:path w="51972" h="51972" extrusionOk="0">
                  <a:moveTo>
                    <a:pt x="25980" y="1"/>
                  </a:moveTo>
                  <a:cubicBezTo>
                    <a:pt x="11633" y="1"/>
                    <a:pt x="1" y="11633"/>
                    <a:pt x="1" y="25980"/>
                  </a:cubicBezTo>
                  <a:cubicBezTo>
                    <a:pt x="1" y="40339"/>
                    <a:pt x="11633" y="51971"/>
                    <a:pt x="25980" y="51971"/>
                  </a:cubicBezTo>
                  <a:cubicBezTo>
                    <a:pt x="40339" y="51971"/>
                    <a:pt x="51971" y="40339"/>
                    <a:pt x="51971" y="25980"/>
                  </a:cubicBezTo>
                  <a:cubicBezTo>
                    <a:pt x="51971" y="11633"/>
                    <a:pt x="40339" y="1"/>
                    <a:pt x="25980" y="1"/>
                  </a:cubicBezTo>
                  <a:close/>
                </a:path>
              </a:pathLst>
            </a:custGeom>
            <a:solidFill>
              <a:srgbClr val="25BF7C"/>
            </a:solidFill>
            <a:ln>
              <a:noFill/>
            </a:ln>
          </p:spPr>
          <p:txBody>
            <a:bodyPr spcFirstLastPara="1" wrap="square" lIns="121900" tIns="121900" rIns="121900" bIns="121900" anchor="ctr" anchorCtr="0">
              <a:noAutofit/>
            </a:bodyPr>
            <a:lstStyle/>
            <a:p>
              <a:endParaRPr/>
            </a:p>
          </p:txBody>
        </p:sp>
        <p:sp>
          <p:nvSpPr>
            <p:cNvPr id="1409" name="Google Shape;1409;p33"/>
            <p:cNvSpPr/>
            <p:nvPr/>
          </p:nvSpPr>
          <p:spPr>
            <a:xfrm>
              <a:off x="1231499" y="2586143"/>
              <a:ext cx="236931" cy="80977"/>
            </a:xfrm>
            <a:custGeom>
              <a:avLst/>
              <a:gdLst/>
              <a:ahLst/>
              <a:cxnLst/>
              <a:rect l="l" t="t" r="r" b="b"/>
              <a:pathLst>
                <a:path w="5252" h="1795" extrusionOk="0">
                  <a:moveTo>
                    <a:pt x="466" y="1"/>
                  </a:moveTo>
                  <a:cubicBezTo>
                    <a:pt x="284" y="1"/>
                    <a:pt x="267" y="98"/>
                    <a:pt x="155" y="182"/>
                  </a:cubicBezTo>
                  <a:cubicBezTo>
                    <a:pt x="1" y="289"/>
                    <a:pt x="477" y="599"/>
                    <a:pt x="477" y="599"/>
                  </a:cubicBezTo>
                  <a:cubicBezTo>
                    <a:pt x="477" y="599"/>
                    <a:pt x="2322" y="1527"/>
                    <a:pt x="3275" y="1753"/>
                  </a:cubicBezTo>
                  <a:cubicBezTo>
                    <a:pt x="3396" y="1782"/>
                    <a:pt x="3515" y="1795"/>
                    <a:pt x="3629" y="1795"/>
                  </a:cubicBezTo>
                  <a:cubicBezTo>
                    <a:pt x="4409" y="1795"/>
                    <a:pt x="4989" y="1206"/>
                    <a:pt x="4989" y="1206"/>
                  </a:cubicBezTo>
                  <a:cubicBezTo>
                    <a:pt x="4989" y="1206"/>
                    <a:pt x="5251" y="194"/>
                    <a:pt x="4168" y="170"/>
                  </a:cubicBezTo>
                  <a:cubicBezTo>
                    <a:pt x="4168" y="170"/>
                    <a:pt x="3549" y="730"/>
                    <a:pt x="3334" y="730"/>
                  </a:cubicBezTo>
                  <a:cubicBezTo>
                    <a:pt x="3132" y="730"/>
                    <a:pt x="1060" y="99"/>
                    <a:pt x="667" y="27"/>
                  </a:cubicBezTo>
                  <a:cubicBezTo>
                    <a:pt x="583" y="9"/>
                    <a:pt x="518" y="1"/>
                    <a:pt x="466" y="1"/>
                  </a:cubicBezTo>
                  <a:close/>
                </a:path>
              </a:pathLst>
            </a:custGeom>
            <a:solidFill>
              <a:srgbClr val="F7987B"/>
            </a:solidFill>
            <a:ln>
              <a:noFill/>
            </a:ln>
          </p:spPr>
          <p:txBody>
            <a:bodyPr spcFirstLastPara="1" wrap="square" lIns="121900" tIns="121900" rIns="121900" bIns="121900" anchor="ctr" anchorCtr="0">
              <a:noAutofit/>
            </a:bodyPr>
            <a:lstStyle/>
            <a:p>
              <a:endParaRPr/>
            </a:p>
          </p:txBody>
        </p:sp>
        <p:sp>
          <p:nvSpPr>
            <p:cNvPr id="1410" name="Google Shape;1410;p33"/>
            <p:cNvSpPr/>
            <p:nvPr/>
          </p:nvSpPr>
          <p:spPr>
            <a:xfrm>
              <a:off x="1075183" y="2615286"/>
              <a:ext cx="159067" cy="137548"/>
            </a:xfrm>
            <a:custGeom>
              <a:avLst/>
              <a:gdLst/>
              <a:ahLst/>
              <a:cxnLst/>
              <a:rect l="l" t="t" r="r" b="b"/>
              <a:pathLst>
                <a:path w="3526" h="3049" extrusionOk="0">
                  <a:moveTo>
                    <a:pt x="2680" y="0"/>
                  </a:moveTo>
                  <a:cubicBezTo>
                    <a:pt x="2246" y="107"/>
                    <a:pt x="1734" y="138"/>
                    <a:pt x="1290" y="138"/>
                  </a:cubicBezTo>
                  <a:cubicBezTo>
                    <a:pt x="698" y="138"/>
                    <a:pt x="227" y="84"/>
                    <a:pt x="227" y="84"/>
                  </a:cubicBezTo>
                  <a:lnTo>
                    <a:pt x="227" y="84"/>
                  </a:lnTo>
                  <a:cubicBezTo>
                    <a:pt x="1" y="1548"/>
                    <a:pt x="1084" y="3048"/>
                    <a:pt x="1084" y="3048"/>
                  </a:cubicBezTo>
                  <a:cubicBezTo>
                    <a:pt x="2573" y="2989"/>
                    <a:pt x="3418" y="1917"/>
                    <a:pt x="3418" y="1917"/>
                  </a:cubicBezTo>
                  <a:lnTo>
                    <a:pt x="3525" y="1429"/>
                  </a:lnTo>
                  <a:cubicBezTo>
                    <a:pt x="3299" y="1036"/>
                    <a:pt x="2680" y="0"/>
                    <a:pt x="2680" y="0"/>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11" name="Google Shape;1411;p33"/>
            <p:cNvSpPr/>
            <p:nvPr/>
          </p:nvSpPr>
          <p:spPr>
            <a:xfrm>
              <a:off x="1101529" y="2537375"/>
              <a:ext cx="157398" cy="160646"/>
            </a:xfrm>
            <a:custGeom>
              <a:avLst/>
              <a:gdLst/>
              <a:ahLst/>
              <a:cxnLst/>
              <a:rect l="l" t="t" r="r" b="b"/>
              <a:pathLst>
                <a:path w="3489" h="3561" extrusionOk="0">
                  <a:moveTo>
                    <a:pt x="1722" y="1"/>
                  </a:moveTo>
                  <a:cubicBezTo>
                    <a:pt x="1529" y="1"/>
                    <a:pt x="1333" y="28"/>
                    <a:pt x="1143" y="84"/>
                  </a:cubicBezTo>
                  <a:cubicBezTo>
                    <a:pt x="0" y="429"/>
                    <a:pt x="119" y="1965"/>
                    <a:pt x="119" y="1977"/>
                  </a:cubicBezTo>
                  <a:lnTo>
                    <a:pt x="322" y="1965"/>
                  </a:lnTo>
                  <a:cubicBezTo>
                    <a:pt x="310" y="1942"/>
                    <a:pt x="215" y="596"/>
                    <a:pt x="1191" y="298"/>
                  </a:cubicBezTo>
                  <a:cubicBezTo>
                    <a:pt x="1344" y="246"/>
                    <a:pt x="1523" y="217"/>
                    <a:pt x="1709" y="217"/>
                  </a:cubicBezTo>
                  <a:cubicBezTo>
                    <a:pt x="2073" y="217"/>
                    <a:pt x="2463" y="328"/>
                    <a:pt x="2739" y="596"/>
                  </a:cubicBezTo>
                  <a:cubicBezTo>
                    <a:pt x="3096" y="953"/>
                    <a:pt x="3179" y="1489"/>
                    <a:pt x="3001" y="2168"/>
                  </a:cubicBezTo>
                  <a:cubicBezTo>
                    <a:pt x="2834" y="2763"/>
                    <a:pt x="2584" y="3132"/>
                    <a:pt x="2239" y="3287"/>
                  </a:cubicBezTo>
                  <a:cubicBezTo>
                    <a:pt x="2128" y="3336"/>
                    <a:pt x="2017" y="3353"/>
                    <a:pt x="1917" y="3353"/>
                  </a:cubicBezTo>
                  <a:cubicBezTo>
                    <a:pt x="1674" y="3353"/>
                    <a:pt x="1489" y="3251"/>
                    <a:pt x="1489" y="3251"/>
                  </a:cubicBezTo>
                  <a:lnTo>
                    <a:pt x="1381" y="3454"/>
                  </a:lnTo>
                  <a:cubicBezTo>
                    <a:pt x="1393" y="3454"/>
                    <a:pt x="1620" y="3561"/>
                    <a:pt x="1917" y="3561"/>
                  </a:cubicBezTo>
                  <a:cubicBezTo>
                    <a:pt x="2036" y="3561"/>
                    <a:pt x="2179" y="3537"/>
                    <a:pt x="2358" y="3489"/>
                  </a:cubicBezTo>
                  <a:cubicBezTo>
                    <a:pt x="2763" y="3311"/>
                    <a:pt x="3060" y="2894"/>
                    <a:pt x="3239" y="2227"/>
                  </a:cubicBezTo>
                  <a:cubicBezTo>
                    <a:pt x="3489" y="1263"/>
                    <a:pt x="3215" y="727"/>
                    <a:pt x="2917" y="441"/>
                  </a:cubicBezTo>
                  <a:cubicBezTo>
                    <a:pt x="2624" y="156"/>
                    <a:pt x="2182" y="1"/>
                    <a:pt x="1722" y="1"/>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12" name="Google Shape;1412;p33"/>
            <p:cNvSpPr/>
            <p:nvPr/>
          </p:nvSpPr>
          <p:spPr>
            <a:xfrm>
              <a:off x="1223243" y="2578428"/>
              <a:ext cx="37849" cy="13398"/>
            </a:xfrm>
            <a:custGeom>
              <a:avLst/>
              <a:gdLst/>
              <a:ahLst/>
              <a:cxnLst/>
              <a:rect l="l" t="t" r="r" b="b"/>
              <a:pathLst>
                <a:path w="839" h="297" extrusionOk="0">
                  <a:moveTo>
                    <a:pt x="220" y="0"/>
                  </a:moveTo>
                  <a:cubicBezTo>
                    <a:pt x="163" y="0"/>
                    <a:pt x="99" y="16"/>
                    <a:pt x="65" y="79"/>
                  </a:cubicBezTo>
                  <a:cubicBezTo>
                    <a:pt x="0" y="207"/>
                    <a:pt x="243" y="297"/>
                    <a:pt x="474" y="297"/>
                  </a:cubicBezTo>
                  <a:cubicBezTo>
                    <a:pt x="500" y="297"/>
                    <a:pt x="527" y="296"/>
                    <a:pt x="553" y="293"/>
                  </a:cubicBezTo>
                  <a:cubicBezTo>
                    <a:pt x="838" y="258"/>
                    <a:pt x="600" y="67"/>
                    <a:pt x="338" y="19"/>
                  </a:cubicBezTo>
                  <a:cubicBezTo>
                    <a:pt x="338" y="19"/>
                    <a:pt x="283" y="0"/>
                    <a:pt x="220" y="0"/>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13" name="Google Shape;1413;p33"/>
            <p:cNvSpPr/>
            <p:nvPr/>
          </p:nvSpPr>
          <p:spPr>
            <a:xfrm>
              <a:off x="1219003" y="2587586"/>
              <a:ext cx="45293" cy="13353"/>
            </a:xfrm>
            <a:custGeom>
              <a:avLst/>
              <a:gdLst/>
              <a:ahLst/>
              <a:cxnLst/>
              <a:rect l="l" t="t" r="r" b="b"/>
              <a:pathLst>
                <a:path w="1004" h="296" extrusionOk="0">
                  <a:moveTo>
                    <a:pt x="304" y="1"/>
                  </a:moveTo>
                  <a:cubicBezTo>
                    <a:pt x="245" y="1"/>
                    <a:pt x="174" y="12"/>
                    <a:pt x="111" y="55"/>
                  </a:cubicBezTo>
                  <a:cubicBezTo>
                    <a:pt x="0" y="154"/>
                    <a:pt x="343" y="295"/>
                    <a:pt x="631" y="295"/>
                  </a:cubicBezTo>
                  <a:cubicBezTo>
                    <a:pt x="652" y="295"/>
                    <a:pt x="674" y="294"/>
                    <a:pt x="694" y="293"/>
                  </a:cubicBezTo>
                  <a:cubicBezTo>
                    <a:pt x="1004" y="269"/>
                    <a:pt x="742" y="55"/>
                    <a:pt x="432" y="19"/>
                  </a:cubicBezTo>
                  <a:cubicBezTo>
                    <a:pt x="432" y="19"/>
                    <a:pt x="377" y="1"/>
                    <a:pt x="304" y="1"/>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14" name="Google Shape;1414;p33"/>
            <p:cNvSpPr/>
            <p:nvPr/>
          </p:nvSpPr>
          <p:spPr>
            <a:xfrm>
              <a:off x="1465951" y="3254673"/>
              <a:ext cx="107187" cy="95007"/>
            </a:xfrm>
            <a:custGeom>
              <a:avLst/>
              <a:gdLst/>
              <a:ahLst/>
              <a:cxnLst/>
              <a:rect l="l" t="t" r="r" b="b"/>
              <a:pathLst>
                <a:path w="2376" h="2106" extrusionOk="0">
                  <a:moveTo>
                    <a:pt x="1635" y="1"/>
                  </a:moveTo>
                  <a:cubicBezTo>
                    <a:pt x="1365" y="1"/>
                    <a:pt x="972" y="134"/>
                    <a:pt x="828" y="543"/>
                  </a:cubicBezTo>
                  <a:cubicBezTo>
                    <a:pt x="828" y="543"/>
                    <a:pt x="757" y="829"/>
                    <a:pt x="566" y="1103"/>
                  </a:cubicBezTo>
                  <a:cubicBezTo>
                    <a:pt x="376" y="1377"/>
                    <a:pt x="54" y="1722"/>
                    <a:pt x="30" y="1865"/>
                  </a:cubicBezTo>
                  <a:cubicBezTo>
                    <a:pt x="1" y="1994"/>
                    <a:pt x="111" y="2106"/>
                    <a:pt x="252" y="2106"/>
                  </a:cubicBezTo>
                  <a:cubicBezTo>
                    <a:pt x="280" y="2106"/>
                    <a:pt x="310" y="2101"/>
                    <a:pt x="340" y="2091"/>
                  </a:cubicBezTo>
                  <a:cubicBezTo>
                    <a:pt x="507" y="2032"/>
                    <a:pt x="1721" y="1484"/>
                    <a:pt x="2007" y="1258"/>
                  </a:cubicBezTo>
                  <a:cubicBezTo>
                    <a:pt x="2293" y="1031"/>
                    <a:pt x="2376" y="960"/>
                    <a:pt x="2364" y="900"/>
                  </a:cubicBezTo>
                  <a:cubicBezTo>
                    <a:pt x="2364" y="853"/>
                    <a:pt x="2007" y="234"/>
                    <a:pt x="1900" y="79"/>
                  </a:cubicBezTo>
                  <a:cubicBezTo>
                    <a:pt x="1869" y="32"/>
                    <a:pt x="1766" y="1"/>
                    <a:pt x="1635" y="1"/>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415" name="Google Shape;1415;p33"/>
            <p:cNvSpPr/>
            <p:nvPr/>
          </p:nvSpPr>
          <p:spPr>
            <a:xfrm>
              <a:off x="1220221" y="2594714"/>
              <a:ext cx="40331" cy="14391"/>
            </a:xfrm>
            <a:custGeom>
              <a:avLst/>
              <a:gdLst/>
              <a:ahLst/>
              <a:cxnLst/>
              <a:rect l="l" t="t" r="r" b="b"/>
              <a:pathLst>
                <a:path w="894" h="319" extrusionOk="0">
                  <a:moveTo>
                    <a:pt x="274" y="1"/>
                  </a:moveTo>
                  <a:cubicBezTo>
                    <a:pt x="221" y="1"/>
                    <a:pt x="155" y="16"/>
                    <a:pt x="108" y="75"/>
                  </a:cubicBezTo>
                  <a:cubicBezTo>
                    <a:pt x="0" y="182"/>
                    <a:pt x="289" y="319"/>
                    <a:pt x="539" y="319"/>
                  </a:cubicBezTo>
                  <a:cubicBezTo>
                    <a:pt x="566" y="319"/>
                    <a:pt x="594" y="317"/>
                    <a:pt x="620" y="313"/>
                  </a:cubicBezTo>
                  <a:cubicBezTo>
                    <a:pt x="894" y="301"/>
                    <a:pt x="763" y="51"/>
                    <a:pt x="370" y="16"/>
                  </a:cubicBezTo>
                  <a:cubicBezTo>
                    <a:pt x="370" y="16"/>
                    <a:pt x="328" y="1"/>
                    <a:pt x="274" y="1"/>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16" name="Google Shape;1416;p33"/>
            <p:cNvSpPr/>
            <p:nvPr/>
          </p:nvSpPr>
          <p:spPr>
            <a:xfrm>
              <a:off x="865724" y="2645466"/>
              <a:ext cx="265622" cy="97172"/>
            </a:xfrm>
            <a:custGeom>
              <a:avLst/>
              <a:gdLst/>
              <a:ahLst/>
              <a:cxnLst/>
              <a:rect l="l" t="t" r="r" b="b"/>
              <a:pathLst>
                <a:path w="5888" h="2154" extrusionOk="0">
                  <a:moveTo>
                    <a:pt x="630" y="0"/>
                  </a:moveTo>
                  <a:cubicBezTo>
                    <a:pt x="422" y="0"/>
                    <a:pt x="157" y="36"/>
                    <a:pt x="0" y="248"/>
                  </a:cubicBezTo>
                  <a:cubicBezTo>
                    <a:pt x="0" y="248"/>
                    <a:pt x="24" y="462"/>
                    <a:pt x="250" y="558"/>
                  </a:cubicBezTo>
                  <a:cubicBezTo>
                    <a:pt x="298" y="580"/>
                    <a:pt x="348" y="589"/>
                    <a:pt x="398" y="589"/>
                  </a:cubicBezTo>
                  <a:cubicBezTo>
                    <a:pt x="588" y="589"/>
                    <a:pt x="774" y="462"/>
                    <a:pt x="774" y="462"/>
                  </a:cubicBezTo>
                  <a:lnTo>
                    <a:pt x="5596" y="2153"/>
                  </a:lnTo>
                  <a:cubicBezTo>
                    <a:pt x="5596" y="2153"/>
                    <a:pt x="5596" y="2153"/>
                    <a:pt x="5596" y="2153"/>
                  </a:cubicBezTo>
                  <a:cubicBezTo>
                    <a:pt x="5600" y="2153"/>
                    <a:pt x="5888" y="1317"/>
                    <a:pt x="5013" y="915"/>
                  </a:cubicBezTo>
                  <a:cubicBezTo>
                    <a:pt x="5013" y="915"/>
                    <a:pt x="1012" y="10"/>
                    <a:pt x="881" y="10"/>
                  </a:cubicBezTo>
                  <a:cubicBezTo>
                    <a:pt x="829" y="10"/>
                    <a:pt x="737" y="0"/>
                    <a:pt x="630" y="0"/>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17" name="Google Shape;1417;p33"/>
            <p:cNvSpPr/>
            <p:nvPr/>
          </p:nvSpPr>
          <p:spPr>
            <a:xfrm>
              <a:off x="861980" y="2653947"/>
              <a:ext cx="41368" cy="20977"/>
            </a:xfrm>
            <a:custGeom>
              <a:avLst/>
              <a:gdLst/>
              <a:ahLst/>
              <a:cxnLst/>
              <a:rect l="l" t="t" r="r" b="b"/>
              <a:pathLst>
                <a:path w="917" h="465" extrusionOk="0">
                  <a:moveTo>
                    <a:pt x="214" y="120"/>
                  </a:moveTo>
                  <a:cubicBezTo>
                    <a:pt x="345" y="120"/>
                    <a:pt x="560" y="155"/>
                    <a:pt x="750" y="286"/>
                  </a:cubicBezTo>
                  <a:cubicBezTo>
                    <a:pt x="691" y="310"/>
                    <a:pt x="572" y="370"/>
                    <a:pt x="464" y="370"/>
                  </a:cubicBezTo>
                  <a:cubicBezTo>
                    <a:pt x="429" y="370"/>
                    <a:pt x="381" y="358"/>
                    <a:pt x="345" y="346"/>
                  </a:cubicBezTo>
                  <a:cubicBezTo>
                    <a:pt x="226" y="286"/>
                    <a:pt x="167" y="179"/>
                    <a:pt x="143" y="120"/>
                  </a:cubicBezTo>
                  <a:close/>
                  <a:moveTo>
                    <a:pt x="202" y="0"/>
                  </a:moveTo>
                  <a:cubicBezTo>
                    <a:pt x="107" y="0"/>
                    <a:pt x="48" y="12"/>
                    <a:pt x="48" y="12"/>
                  </a:cubicBezTo>
                  <a:lnTo>
                    <a:pt x="0" y="36"/>
                  </a:lnTo>
                  <a:lnTo>
                    <a:pt x="24" y="72"/>
                  </a:lnTo>
                  <a:cubicBezTo>
                    <a:pt x="24" y="96"/>
                    <a:pt x="60" y="310"/>
                    <a:pt x="298" y="429"/>
                  </a:cubicBezTo>
                  <a:cubicBezTo>
                    <a:pt x="345" y="453"/>
                    <a:pt x="405" y="465"/>
                    <a:pt x="464" y="465"/>
                  </a:cubicBezTo>
                  <a:cubicBezTo>
                    <a:pt x="679" y="465"/>
                    <a:pt x="869" y="334"/>
                    <a:pt x="857" y="310"/>
                  </a:cubicBezTo>
                  <a:lnTo>
                    <a:pt x="917" y="274"/>
                  </a:lnTo>
                  <a:lnTo>
                    <a:pt x="869" y="227"/>
                  </a:lnTo>
                  <a:cubicBezTo>
                    <a:pt x="631" y="48"/>
                    <a:pt x="381" y="0"/>
                    <a:pt x="202" y="0"/>
                  </a:cubicBezTo>
                  <a:close/>
                </a:path>
              </a:pathLst>
            </a:custGeom>
            <a:solidFill>
              <a:srgbClr val="108F6E"/>
            </a:solidFill>
            <a:ln>
              <a:noFill/>
            </a:ln>
          </p:spPr>
          <p:txBody>
            <a:bodyPr spcFirstLastPara="1" wrap="square" lIns="121900" tIns="121900" rIns="121900" bIns="121900" anchor="ctr" anchorCtr="0">
              <a:noAutofit/>
            </a:bodyPr>
            <a:lstStyle/>
            <a:p>
              <a:endParaRPr/>
            </a:p>
          </p:txBody>
        </p:sp>
        <p:sp>
          <p:nvSpPr>
            <p:cNvPr id="1418" name="Google Shape;1418;p33"/>
            <p:cNvSpPr/>
            <p:nvPr/>
          </p:nvSpPr>
          <p:spPr>
            <a:xfrm>
              <a:off x="1713846" y="5014622"/>
              <a:ext cx="379261" cy="63970"/>
            </a:xfrm>
            <a:custGeom>
              <a:avLst/>
              <a:gdLst/>
              <a:ahLst/>
              <a:cxnLst/>
              <a:rect l="l" t="t" r="r" b="b"/>
              <a:pathLst>
                <a:path w="8407" h="1418" extrusionOk="0">
                  <a:moveTo>
                    <a:pt x="1215" y="0"/>
                  </a:moveTo>
                  <a:lnTo>
                    <a:pt x="0" y="1417"/>
                  </a:lnTo>
                  <a:lnTo>
                    <a:pt x="7204" y="1417"/>
                  </a:lnTo>
                  <a:lnTo>
                    <a:pt x="8406" y="0"/>
                  </a:lnTo>
                  <a:close/>
                </a:path>
              </a:pathLst>
            </a:custGeom>
            <a:solidFill>
              <a:srgbClr val="F3510F"/>
            </a:solidFill>
            <a:ln>
              <a:noFill/>
            </a:ln>
          </p:spPr>
          <p:txBody>
            <a:bodyPr spcFirstLastPara="1" wrap="square" lIns="121900" tIns="121900" rIns="121900" bIns="121900" anchor="ctr" anchorCtr="0">
              <a:noAutofit/>
            </a:bodyPr>
            <a:lstStyle/>
            <a:p>
              <a:endParaRPr/>
            </a:p>
          </p:txBody>
        </p:sp>
        <p:sp>
          <p:nvSpPr>
            <p:cNvPr id="1419" name="Google Shape;1419;p33"/>
            <p:cNvSpPr/>
            <p:nvPr/>
          </p:nvSpPr>
          <p:spPr>
            <a:xfrm>
              <a:off x="736791" y="2656654"/>
              <a:ext cx="172465" cy="281457"/>
            </a:xfrm>
            <a:custGeom>
              <a:avLst/>
              <a:gdLst/>
              <a:ahLst/>
              <a:cxnLst/>
              <a:rect l="l" t="t" r="r" b="b"/>
              <a:pathLst>
                <a:path w="3823" h="6239" extrusionOk="0">
                  <a:moveTo>
                    <a:pt x="3002" y="0"/>
                  </a:moveTo>
                  <a:cubicBezTo>
                    <a:pt x="2952" y="0"/>
                    <a:pt x="2901" y="4"/>
                    <a:pt x="2847" y="12"/>
                  </a:cubicBezTo>
                  <a:cubicBezTo>
                    <a:pt x="2847" y="12"/>
                    <a:pt x="1" y="2846"/>
                    <a:pt x="382" y="6239"/>
                  </a:cubicBezTo>
                  <a:lnTo>
                    <a:pt x="3823" y="6239"/>
                  </a:lnTo>
                  <a:cubicBezTo>
                    <a:pt x="3823" y="6239"/>
                    <a:pt x="2977" y="2048"/>
                    <a:pt x="3632" y="226"/>
                  </a:cubicBezTo>
                  <a:cubicBezTo>
                    <a:pt x="3622" y="226"/>
                    <a:pt x="3395" y="0"/>
                    <a:pt x="3002" y="0"/>
                  </a:cubicBezTo>
                  <a:close/>
                </a:path>
              </a:pathLst>
            </a:custGeom>
            <a:solidFill>
              <a:srgbClr val="25BF7C"/>
            </a:solidFill>
            <a:ln>
              <a:noFill/>
            </a:ln>
          </p:spPr>
          <p:txBody>
            <a:bodyPr spcFirstLastPara="1" wrap="square" lIns="121900" tIns="121900" rIns="121900" bIns="121900" anchor="ctr" anchorCtr="0">
              <a:noAutofit/>
            </a:bodyPr>
            <a:lstStyle/>
            <a:p>
              <a:endParaRPr/>
            </a:p>
          </p:txBody>
        </p:sp>
        <p:sp>
          <p:nvSpPr>
            <p:cNvPr id="1420" name="Google Shape;1420;p33"/>
            <p:cNvSpPr/>
            <p:nvPr/>
          </p:nvSpPr>
          <p:spPr>
            <a:xfrm>
              <a:off x="1336793" y="2757301"/>
              <a:ext cx="397216" cy="522448"/>
            </a:xfrm>
            <a:custGeom>
              <a:avLst/>
              <a:gdLst/>
              <a:ahLst/>
              <a:cxnLst/>
              <a:rect l="l" t="t" r="r" b="b"/>
              <a:pathLst>
                <a:path w="8805" h="11581" extrusionOk="0">
                  <a:moveTo>
                    <a:pt x="4121" y="1"/>
                  </a:moveTo>
                  <a:cubicBezTo>
                    <a:pt x="3761" y="1"/>
                    <a:pt x="3501" y="33"/>
                    <a:pt x="3417" y="103"/>
                  </a:cubicBezTo>
                  <a:cubicBezTo>
                    <a:pt x="3417" y="103"/>
                    <a:pt x="643" y="2293"/>
                    <a:pt x="322" y="3055"/>
                  </a:cubicBezTo>
                  <a:cubicBezTo>
                    <a:pt x="0" y="3817"/>
                    <a:pt x="1560" y="5437"/>
                    <a:pt x="1560" y="5437"/>
                  </a:cubicBezTo>
                  <a:cubicBezTo>
                    <a:pt x="1560" y="5437"/>
                    <a:pt x="3036" y="10699"/>
                    <a:pt x="3560" y="11580"/>
                  </a:cubicBezTo>
                  <a:cubicBezTo>
                    <a:pt x="3560" y="11580"/>
                    <a:pt x="4406" y="11354"/>
                    <a:pt x="4810" y="11104"/>
                  </a:cubicBezTo>
                  <a:cubicBezTo>
                    <a:pt x="4810" y="11104"/>
                    <a:pt x="4322" y="6341"/>
                    <a:pt x="4084" y="5722"/>
                  </a:cubicBezTo>
                  <a:cubicBezTo>
                    <a:pt x="4084" y="5722"/>
                    <a:pt x="7680" y="2353"/>
                    <a:pt x="8287" y="1353"/>
                  </a:cubicBezTo>
                  <a:cubicBezTo>
                    <a:pt x="8805" y="557"/>
                    <a:pt x="5609" y="1"/>
                    <a:pt x="4121" y="1"/>
                  </a:cubicBezTo>
                  <a:close/>
                </a:path>
              </a:pathLst>
            </a:custGeom>
            <a:solidFill>
              <a:schemeClr val="accent5"/>
            </a:solidFill>
            <a:ln>
              <a:noFill/>
            </a:ln>
          </p:spPr>
          <p:txBody>
            <a:bodyPr spcFirstLastPara="1" wrap="square" lIns="121900" tIns="121900" rIns="121900" bIns="121900" anchor="ctr" anchorCtr="0">
              <a:noAutofit/>
            </a:bodyPr>
            <a:lstStyle/>
            <a:p>
              <a:endParaRPr/>
            </a:p>
          </p:txBody>
        </p:sp>
        <p:sp>
          <p:nvSpPr>
            <p:cNvPr id="1421" name="Google Shape;1421;p33"/>
            <p:cNvSpPr/>
            <p:nvPr/>
          </p:nvSpPr>
          <p:spPr>
            <a:xfrm>
              <a:off x="1566688" y="3112296"/>
              <a:ext cx="77909" cy="116661"/>
            </a:xfrm>
            <a:custGeom>
              <a:avLst/>
              <a:gdLst/>
              <a:ahLst/>
              <a:cxnLst/>
              <a:rect l="l" t="t" r="r" b="b"/>
              <a:pathLst>
                <a:path w="1727" h="2586" extrusionOk="0">
                  <a:moveTo>
                    <a:pt x="840" y="1"/>
                  </a:moveTo>
                  <a:cubicBezTo>
                    <a:pt x="607" y="1"/>
                    <a:pt x="83" y="336"/>
                    <a:pt x="167" y="901"/>
                  </a:cubicBezTo>
                  <a:cubicBezTo>
                    <a:pt x="167" y="901"/>
                    <a:pt x="226" y="1187"/>
                    <a:pt x="179" y="1520"/>
                  </a:cubicBezTo>
                  <a:cubicBezTo>
                    <a:pt x="119" y="1854"/>
                    <a:pt x="0" y="2294"/>
                    <a:pt x="48" y="2449"/>
                  </a:cubicBezTo>
                  <a:cubicBezTo>
                    <a:pt x="62" y="2534"/>
                    <a:pt x="148" y="2585"/>
                    <a:pt x="240" y="2585"/>
                  </a:cubicBezTo>
                  <a:cubicBezTo>
                    <a:pt x="303" y="2585"/>
                    <a:pt x="369" y="2562"/>
                    <a:pt x="417" y="2509"/>
                  </a:cubicBezTo>
                  <a:cubicBezTo>
                    <a:pt x="536" y="2378"/>
                    <a:pt x="1381" y="1342"/>
                    <a:pt x="1536" y="1020"/>
                  </a:cubicBezTo>
                  <a:cubicBezTo>
                    <a:pt x="1691" y="687"/>
                    <a:pt x="1726" y="592"/>
                    <a:pt x="1691" y="544"/>
                  </a:cubicBezTo>
                  <a:cubicBezTo>
                    <a:pt x="1667" y="497"/>
                    <a:pt x="1084" y="116"/>
                    <a:pt x="917" y="20"/>
                  </a:cubicBezTo>
                  <a:cubicBezTo>
                    <a:pt x="898" y="7"/>
                    <a:pt x="872" y="1"/>
                    <a:pt x="840" y="1"/>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422" name="Google Shape;1422;p33"/>
            <p:cNvSpPr/>
            <p:nvPr/>
          </p:nvSpPr>
          <p:spPr>
            <a:xfrm>
              <a:off x="1403921" y="2860746"/>
              <a:ext cx="95639" cy="141834"/>
            </a:xfrm>
            <a:custGeom>
              <a:avLst/>
              <a:gdLst/>
              <a:ahLst/>
              <a:cxnLst/>
              <a:rect l="l" t="t" r="r" b="b"/>
              <a:pathLst>
                <a:path w="2120" h="3144" extrusionOk="0">
                  <a:moveTo>
                    <a:pt x="2048" y="0"/>
                  </a:moveTo>
                  <a:cubicBezTo>
                    <a:pt x="1953" y="72"/>
                    <a:pt x="0" y="1965"/>
                    <a:pt x="36" y="3144"/>
                  </a:cubicBezTo>
                  <a:lnTo>
                    <a:pt x="143" y="3144"/>
                  </a:lnTo>
                  <a:cubicBezTo>
                    <a:pt x="108" y="2013"/>
                    <a:pt x="2108" y="96"/>
                    <a:pt x="2120" y="72"/>
                  </a:cubicBezTo>
                  <a:lnTo>
                    <a:pt x="2048"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23" name="Google Shape;1423;p33"/>
            <p:cNvSpPr/>
            <p:nvPr/>
          </p:nvSpPr>
          <p:spPr>
            <a:xfrm>
              <a:off x="1417364" y="2975829"/>
              <a:ext cx="188029" cy="178239"/>
            </a:xfrm>
            <a:custGeom>
              <a:avLst/>
              <a:gdLst/>
              <a:ahLst/>
              <a:cxnLst/>
              <a:rect l="l" t="t" r="r" b="b"/>
              <a:pathLst>
                <a:path w="4168" h="3951" extrusionOk="0">
                  <a:moveTo>
                    <a:pt x="2054" y="1"/>
                  </a:moveTo>
                  <a:cubicBezTo>
                    <a:pt x="1313" y="1"/>
                    <a:pt x="0" y="843"/>
                    <a:pt x="0" y="843"/>
                  </a:cubicBezTo>
                  <a:lnTo>
                    <a:pt x="3429" y="3950"/>
                  </a:lnTo>
                  <a:cubicBezTo>
                    <a:pt x="3429" y="3950"/>
                    <a:pt x="3917" y="3438"/>
                    <a:pt x="4167" y="3033"/>
                  </a:cubicBezTo>
                  <a:cubicBezTo>
                    <a:pt x="4167" y="3033"/>
                    <a:pt x="2917" y="605"/>
                    <a:pt x="2417" y="116"/>
                  </a:cubicBezTo>
                  <a:cubicBezTo>
                    <a:pt x="2329" y="35"/>
                    <a:pt x="2203" y="1"/>
                    <a:pt x="2054" y="1"/>
                  </a:cubicBezTo>
                  <a:close/>
                </a:path>
              </a:pathLst>
            </a:custGeom>
            <a:solidFill>
              <a:schemeClr val="accent5"/>
            </a:solidFill>
            <a:ln>
              <a:noFill/>
            </a:ln>
          </p:spPr>
          <p:txBody>
            <a:bodyPr spcFirstLastPara="1" wrap="square" lIns="121900" tIns="121900" rIns="121900" bIns="121900" anchor="ctr" anchorCtr="0">
              <a:noAutofit/>
            </a:bodyPr>
            <a:lstStyle/>
            <a:p>
              <a:endParaRPr/>
            </a:p>
          </p:txBody>
        </p:sp>
        <p:sp>
          <p:nvSpPr>
            <p:cNvPr id="1424" name="Google Shape;1424;p33"/>
            <p:cNvSpPr/>
            <p:nvPr/>
          </p:nvSpPr>
          <p:spPr>
            <a:xfrm>
              <a:off x="1825004" y="4982321"/>
              <a:ext cx="118240" cy="64421"/>
            </a:xfrm>
            <a:custGeom>
              <a:avLst/>
              <a:gdLst/>
              <a:ahLst/>
              <a:cxnLst/>
              <a:rect l="l" t="t" r="r" b="b"/>
              <a:pathLst>
                <a:path w="2621" h="1428" extrusionOk="0">
                  <a:moveTo>
                    <a:pt x="1938" y="0"/>
                  </a:moveTo>
                  <a:cubicBezTo>
                    <a:pt x="1748" y="0"/>
                    <a:pt x="1543" y="63"/>
                    <a:pt x="1370" y="240"/>
                  </a:cubicBezTo>
                  <a:cubicBezTo>
                    <a:pt x="1370" y="240"/>
                    <a:pt x="1180" y="466"/>
                    <a:pt x="894" y="633"/>
                  </a:cubicBezTo>
                  <a:cubicBezTo>
                    <a:pt x="596" y="788"/>
                    <a:pt x="180" y="966"/>
                    <a:pt x="96" y="1085"/>
                  </a:cubicBezTo>
                  <a:cubicBezTo>
                    <a:pt x="1" y="1204"/>
                    <a:pt x="108" y="1407"/>
                    <a:pt x="275" y="1419"/>
                  </a:cubicBezTo>
                  <a:cubicBezTo>
                    <a:pt x="342" y="1423"/>
                    <a:pt x="575" y="1428"/>
                    <a:pt x="857" y="1428"/>
                  </a:cubicBezTo>
                  <a:cubicBezTo>
                    <a:pt x="1320" y="1428"/>
                    <a:pt x="1917" y="1416"/>
                    <a:pt x="2132" y="1371"/>
                  </a:cubicBezTo>
                  <a:cubicBezTo>
                    <a:pt x="2489" y="1300"/>
                    <a:pt x="2597" y="1252"/>
                    <a:pt x="2608" y="1204"/>
                  </a:cubicBezTo>
                  <a:cubicBezTo>
                    <a:pt x="2620" y="1169"/>
                    <a:pt x="2561" y="454"/>
                    <a:pt x="2537" y="276"/>
                  </a:cubicBezTo>
                  <a:cubicBezTo>
                    <a:pt x="2515" y="165"/>
                    <a:pt x="2247" y="0"/>
                    <a:pt x="1938"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25" name="Google Shape;1425;p33"/>
            <p:cNvSpPr/>
            <p:nvPr/>
          </p:nvSpPr>
          <p:spPr>
            <a:xfrm>
              <a:off x="726596" y="2734519"/>
              <a:ext cx="107458" cy="231021"/>
            </a:xfrm>
            <a:custGeom>
              <a:avLst/>
              <a:gdLst/>
              <a:ahLst/>
              <a:cxnLst/>
              <a:rect l="l" t="t" r="r" b="b"/>
              <a:pathLst>
                <a:path w="2382" h="5121" extrusionOk="0">
                  <a:moveTo>
                    <a:pt x="167" y="0"/>
                  </a:moveTo>
                  <a:lnTo>
                    <a:pt x="1" y="131"/>
                  </a:lnTo>
                  <a:cubicBezTo>
                    <a:pt x="1" y="131"/>
                    <a:pt x="60" y="215"/>
                    <a:pt x="155" y="334"/>
                  </a:cubicBezTo>
                  <a:cubicBezTo>
                    <a:pt x="239" y="453"/>
                    <a:pt x="394" y="608"/>
                    <a:pt x="525" y="834"/>
                  </a:cubicBezTo>
                  <a:cubicBezTo>
                    <a:pt x="834" y="1251"/>
                    <a:pt x="1179" y="1858"/>
                    <a:pt x="1465" y="2489"/>
                  </a:cubicBezTo>
                  <a:cubicBezTo>
                    <a:pt x="1739" y="3108"/>
                    <a:pt x="1953" y="3787"/>
                    <a:pt x="2060" y="4287"/>
                  </a:cubicBezTo>
                  <a:cubicBezTo>
                    <a:pt x="2120" y="4537"/>
                    <a:pt x="2144" y="4751"/>
                    <a:pt x="2156" y="4894"/>
                  </a:cubicBezTo>
                  <a:cubicBezTo>
                    <a:pt x="2180" y="5049"/>
                    <a:pt x="2180" y="5120"/>
                    <a:pt x="2180" y="5120"/>
                  </a:cubicBezTo>
                  <a:lnTo>
                    <a:pt x="2382" y="5120"/>
                  </a:lnTo>
                  <a:cubicBezTo>
                    <a:pt x="2382" y="5120"/>
                    <a:pt x="2370" y="5013"/>
                    <a:pt x="2358" y="4882"/>
                  </a:cubicBezTo>
                  <a:cubicBezTo>
                    <a:pt x="2334" y="4715"/>
                    <a:pt x="2311" y="4501"/>
                    <a:pt x="2251" y="4239"/>
                  </a:cubicBezTo>
                  <a:cubicBezTo>
                    <a:pt x="2144" y="3727"/>
                    <a:pt x="1941" y="3036"/>
                    <a:pt x="1644" y="2394"/>
                  </a:cubicBezTo>
                  <a:cubicBezTo>
                    <a:pt x="1346" y="1763"/>
                    <a:pt x="1001" y="1143"/>
                    <a:pt x="691" y="715"/>
                  </a:cubicBezTo>
                  <a:cubicBezTo>
                    <a:pt x="548" y="489"/>
                    <a:pt x="406" y="310"/>
                    <a:pt x="310" y="191"/>
                  </a:cubicBezTo>
                  <a:cubicBezTo>
                    <a:pt x="227" y="72"/>
                    <a:pt x="167" y="0"/>
                    <a:pt x="167"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26" name="Google Shape;1426;p33"/>
            <p:cNvSpPr/>
            <p:nvPr/>
          </p:nvSpPr>
          <p:spPr>
            <a:xfrm>
              <a:off x="668039" y="2674925"/>
              <a:ext cx="72045" cy="65819"/>
            </a:xfrm>
            <a:custGeom>
              <a:avLst/>
              <a:gdLst/>
              <a:ahLst/>
              <a:cxnLst/>
              <a:rect l="l" t="t" r="r" b="b"/>
              <a:pathLst>
                <a:path w="1597" h="1459" extrusionOk="0">
                  <a:moveTo>
                    <a:pt x="665" y="1"/>
                  </a:moveTo>
                  <a:cubicBezTo>
                    <a:pt x="504" y="1"/>
                    <a:pt x="353" y="59"/>
                    <a:pt x="239" y="178"/>
                  </a:cubicBezTo>
                  <a:cubicBezTo>
                    <a:pt x="1" y="428"/>
                    <a:pt x="37" y="893"/>
                    <a:pt x="322" y="1179"/>
                  </a:cubicBezTo>
                  <a:cubicBezTo>
                    <a:pt x="478" y="1362"/>
                    <a:pt x="701" y="1458"/>
                    <a:pt x="913" y="1458"/>
                  </a:cubicBezTo>
                  <a:cubicBezTo>
                    <a:pt x="1059" y="1458"/>
                    <a:pt x="1199" y="1413"/>
                    <a:pt x="1311" y="1321"/>
                  </a:cubicBezTo>
                  <a:cubicBezTo>
                    <a:pt x="1596" y="1083"/>
                    <a:pt x="1596" y="619"/>
                    <a:pt x="1287" y="286"/>
                  </a:cubicBezTo>
                  <a:cubicBezTo>
                    <a:pt x="1099" y="98"/>
                    <a:pt x="873" y="1"/>
                    <a:pt x="665" y="1"/>
                  </a:cubicBezTo>
                  <a:close/>
                </a:path>
              </a:pathLst>
            </a:custGeom>
            <a:solidFill>
              <a:srgbClr val="F3510F"/>
            </a:solidFill>
            <a:ln>
              <a:noFill/>
            </a:ln>
          </p:spPr>
          <p:txBody>
            <a:bodyPr spcFirstLastPara="1" wrap="square" lIns="121900" tIns="121900" rIns="121900" bIns="121900" anchor="ctr" anchorCtr="0">
              <a:noAutofit/>
            </a:bodyPr>
            <a:lstStyle/>
            <a:p>
              <a:endParaRPr/>
            </a:p>
          </p:txBody>
        </p:sp>
        <p:sp>
          <p:nvSpPr>
            <p:cNvPr id="1427" name="Google Shape;1427;p33"/>
            <p:cNvSpPr/>
            <p:nvPr/>
          </p:nvSpPr>
          <p:spPr>
            <a:xfrm>
              <a:off x="672370" y="2678128"/>
              <a:ext cx="74706" cy="70917"/>
            </a:xfrm>
            <a:custGeom>
              <a:avLst/>
              <a:gdLst/>
              <a:ahLst/>
              <a:cxnLst/>
              <a:rect l="l" t="t" r="r" b="b"/>
              <a:pathLst>
                <a:path w="1656" h="1572" extrusionOk="0">
                  <a:moveTo>
                    <a:pt x="1393" y="0"/>
                  </a:moveTo>
                  <a:cubicBezTo>
                    <a:pt x="1394" y="1"/>
                    <a:pt x="1394" y="2"/>
                    <a:pt x="1394" y="2"/>
                  </a:cubicBezTo>
                  <a:lnTo>
                    <a:pt x="1394" y="2"/>
                  </a:lnTo>
                  <a:cubicBezTo>
                    <a:pt x="1395" y="1"/>
                    <a:pt x="1395" y="0"/>
                    <a:pt x="1393" y="0"/>
                  </a:cubicBezTo>
                  <a:close/>
                  <a:moveTo>
                    <a:pt x="1394" y="2"/>
                  </a:moveTo>
                  <a:cubicBezTo>
                    <a:pt x="1387" y="27"/>
                    <a:pt x="1139" y="261"/>
                    <a:pt x="1072" y="643"/>
                  </a:cubicBezTo>
                  <a:cubicBezTo>
                    <a:pt x="1072" y="643"/>
                    <a:pt x="1000" y="584"/>
                    <a:pt x="881" y="524"/>
                  </a:cubicBezTo>
                  <a:cubicBezTo>
                    <a:pt x="762" y="465"/>
                    <a:pt x="607" y="417"/>
                    <a:pt x="476" y="417"/>
                  </a:cubicBezTo>
                  <a:cubicBezTo>
                    <a:pt x="465" y="548"/>
                    <a:pt x="524" y="703"/>
                    <a:pt x="560" y="810"/>
                  </a:cubicBezTo>
                  <a:cubicBezTo>
                    <a:pt x="607" y="929"/>
                    <a:pt x="655" y="1000"/>
                    <a:pt x="655" y="1000"/>
                  </a:cubicBezTo>
                  <a:cubicBezTo>
                    <a:pt x="250" y="1048"/>
                    <a:pt x="0" y="1310"/>
                    <a:pt x="0" y="1310"/>
                  </a:cubicBezTo>
                  <a:cubicBezTo>
                    <a:pt x="283" y="1508"/>
                    <a:pt x="567" y="1572"/>
                    <a:pt x="790" y="1572"/>
                  </a:cubicBezTo>
                  <a:cubicBezTo>
                    <a:pt x="849" y="1572"/>
                    <a:pt x="903" y="1567"/>
                    <a:pt x="953" y="1560"/>
                  </a:cubicBezTo>
                  <a:cubicBezTo>
                    <a:pt x="1203" y="1536"/>
                    <a:pt x="1369" y="1441"/>
                    <a:pt x="1369" y="1441"/>
                  </a:cubicBezTo>
                  <a:cubicBezTo>
                    <a:pt x="1369" y="1441"/>
                    <a:pt x="1500" y="1310"/>
                    <a:pt x="1572" y="1060"/>
                  </a:cubicBezTo>
                  <a:cubicBezTo>
                    <a:pt x="1655" y="810"/>
                    <a:pt x="1655" y="442"/>
                    <a:pt x="1394" y="2"/>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28" name="Google Shape;1428;p33"/>
            <p:cNvSpPr/>
            <p:nvPr/>
          </p:nvSpPr>
          <p:spPr>
            <a:xfrm>
              <a:off x="2044704" y="4831283"/>
              <a:ext cx="88691" cy="111022"/>
            </a:xfrm>
            <a:custGeom>
              <a:avLst/>
              <a:gdLst/>
              <a:ahLst/>
              <a:cxnLst/>
              <a:rect l="l" t="t" r="r" b="b"/>
              <a:pathLst>
                <a:path w="1966" h="2461" extrusionOk="0">
                  <a:moveTo>
                    <a:pt x="1174" y="0"/>
                  </a:moveTo>
                  <a:cubicBezTo>
                    <a:pt x="922" y="0"/>
                    <a:pt x="370" y="252"/>
                    <a:pt x="370" y="802"/>
                  </a:cubicBezTo>
                  <a:cubicBezTo>
                    <a:pt x="370" y="802"/>
                    <a:pt x="382" y="1100"/>
                    <a:pt x="274" y="1421"/>
                  </a:cubicBezTo>
                  <a:cubicBezTo>
                    <a:pt x="179" y="1731"/>
                    <a:pt x="1" y="2147"/>
                    <a:pt x="13" y="2290"/>
                  </a:cubicBezTo>
                  <a:cubicBezTo>
                    <a:pt x="21" y="2394"/>
                    <a:pt x="120" y="2461"/>
                    <a:pt x="224" y="2461"/>
                  </a:cubicBezTo>
                  <a:cubicBezTo>
                    <a:pt x="275" y="2461"/>
                    <a:pt x="327" y="2445"/>
                    <a:pt x="370" y="2409"/>
                  </a:cubicBezTo>
                  <a:cubicBezTo>
                    <a:pt x="525" y="2314"/>
                    <a:pt x="1501" y="1397"/>
                    <a:pt x="1715" y="1100"/>
                  </a:cubicBezTo>
                  <a:cubicBezTo>
                    <a:pt x="1918" y="802"/>
                    <a:pt x="1965" y="707"/>
                    <a:pt x="1953" y="659"/>
                  </a:cubicBezTo>
                  <a:cubicBezTo>
                    <a:pt x="1929" y="612"/>
                    <a:pt x="1394" y="135"/>
                    <a:pt x="1263" y="16"/>
                  </a:cubicBezTo>
                  <a:cubicBezTo>
                    <a:pt x="1241" y="6"/>
                    <a:pt x="1211" y="0"/>
                    <a:pt x="1174"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29" name="Google Shape;1429;p33"/>
            <p:cNvSpPr/>
            <p:nvPr/>
          </p:nvSpPr>
          <p:spPr>
            <a:xfrm>
              <a:off x="578896" y="2795647"/>
              <a:ext cx="260525" cy="204856"/>
            </a:xfrm>
            <a:custGeom>
              <a:avLst/>
              <a:gdLst/>
              <a:ahLst/>
              <a:cxnLst/>
              <a:rect l="l" t="t" r="r" b="b"/>
              <a:pathLst>
                <a:path w="5775" h="4541" extrusionOk="0">
                  <a:moveTo>
                    <a:pt x="729" y="0"/>
                  </a:moveTo>
                  <a:cubicBezTo>
                    <a:pt x="279" y="0"/>
                    <a:pt x="0" y="62"/>
                    <a:pt x="0" y="62"/>
                  </a:cubicBezTo>
                  <a:cubicBezTo>
                    <a:pt x="0" y="62"/>
                    <a:pt x="72" y="2086"/>
                    <a:pt x="1977" y="3563"/>
                  </a:cubicBezTo>
                  <a:cubicBezTo>
                    <a:pt x="3017" y="4361"/>
                    <a:pt x="4025" y="4541"/>
                    <a:pt x="4722" y="4541"/>
                  </a:cubicBezTo>
                  <a:cubicBezTo>
                    <a:pt x="5294" y="4541"/>
                    <a:pt x="5656" y="4420"/>
                    <a:pt x="5656" y="4420"/>
                  </a:cubicBezTo>
                  <a:cubicBezTo>
                    <a:pt x="5656" y="4420"/>
                    <a:pt x="5775" y="2551"/>
                    <a:pt x="3882" y="1086"/>
                  </a:cubicBezTo>
                  <a:cubicBezTo>
                    <a:pt x="2692" y="172"/>
                    <a:pt x="1475" y="0"/>
                    <a:pt x="729" y="0"/>
                  </a:cubicBezTo>
                  <a:close/>
                </a:path>
              </a:pathLst>
            </a:custGeom>
            <a:solidFill>
              <a:srgbClr val="91B31E"/>
            </a:solidFill>
            <a:ln>
              <a:noFill/>
            </a:ln>
          </p:spPr>
          <p:txBody>
            <a:bodyPr spcFirstLastPara="1" wrap="square" lIns="121900" tIns="121900" rIns="121900" bIns="121900" anchor="ctr" anchorCtr="0">
              <a:noAutofit/>
            </a:bodyPr>
            <a:lstStyle/>
            <a:p>
              <a:endParaRPr/>
            </a:p>
          </p:txBody>
        </p:sp>
        <p:sp>
          <p:nvSpPr>
            <p:cNvPr id="1430" name="Google Shape;1430;p33"/>
            <p:cNvSpPr/>
            <p:nvPr/>
          </p:nvSpPr>
          <p:spPr>
            <a:xfrm>
              <a:off x="613272" y="2824204"/>
              <a:ext cx="221863" cy="172465"/>
            </a:xfrm>
            <a:custGeom>
              <a:avLst/>
              <a:gdLst/>
              <a:ahLst/>
              <a:cxnLst/>
              <a:rect l="l" t="t" r="r" b="b"/>
              <a:pathLst>
                <a:path w="4918" h="3823" extrusionOk="0">
                  <a:moveTo>
                    <a:pt x="60" y="1"/>
                  </a:moveTo>
                  <a:lnTo>
                    <a:pt x="0" y="84"/>
                  </a:lnTo>
                  <a:lnTo>
                    <a:pt x="4858" y="3823"/>
                  </a:lnTo>
                  <a:lnTo>
                    <a:pt x="4918" y="3739"/>
                  </a:lnTo>
                  <a:lnTo>
                    <a:pt x="60"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1" name="Google Shape;1431;p33"/>
            <p:cNvSpPr/>
            <p:nvPr/>
          </p:nvSpPr>
          <p:spPr>
            <a:xfrm>
              <a:off x="641197" y="2884926"/>
              <a:ext cx="52150" cy="5955"/>
            </a:xfrm>
            <a:custGeom>
              <a:avLst/>
              <a:gdLst/>
              <a:ahLst/>
              <a:cxnLst/>
              <a:rect l="l" t="t" r="r" b="b"/>
              <a:pathLst>
                <a:path w="1156" h="132" extrusionOk="0">
                  <a:moveTo>
                    <a:pt x="1144" y="0"/>
                  </a:moveTo>
                  <a:lnTo>
                    <a:pt x="1" y="36"/>
                  </a:lnTo>
                  <a:lnTo>
                    <a:pt x="1" y="131"/>
                  </a:lnTo>
                  <a:lnTo>
                    <a:pt x="1156" y="95"/>
                  </a:lnTo>
                  <a:lnTo>
                    <a:pt x="1144"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2" name="Google Shape;1432;p33"/>
            <p:cNvSpPr/>
            <p:nvPr/>
          </p:nvSpPr>
          <p:spPr>
            <a:xfrm>
              <a:off x="663753" y="2823121"/>
              <a:ext cx="16150" cy="51609"/>
            </a:xfrm>
            <a:custGeom>
              <a:avLst/>
              <a:gdLst/>
              <a:ahLst/>
              <a:cxnLst/>
              <a:rect l="l" t="t" r="r" b="b"/>
              <a:pathLst>
                <a:path w="358" h="1144" extrusionOk="0">
                  <a:moveTo>
                    <a:pt x="96" y="1"/>
                  </a:moveTo>
                  <a:lnTo>
                    <a:pt x="1" y="25"/>
                  </a:lnTo>
                  <a:lnTo>
                    <a:pt x="251" y="1144"/>
                  </a:lnTo>
                  <a:lnTo>
                    <a:pt x="358" y="1120"/>
                  </a:lnTo>
                  <a:lnTo>
                    <a:pt x="96"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3" name="Google Shape;1433;p33"/>
            <p:cNvSpPr/>
            <p:nvPr/>
          </p:nvSpPr>
          <p:spPr>
            <a:xfrm>
              <a:off x="697588" y="2927874"/>
              <a:ext cx="52150" cy="5955"/>
            </a:xfrm>
            <a:custGeom>
              <a:avLst/>
              <a:gdLst/>
              <a:ahLst/>
              <a:cxnLst/>
              <a:rect l="l" t="t" r="r" b="b"/>
              <a:pathLst>
                <a:path w="1156" h="132" extrusionOk="0">
                  <a:moveTo>
                    <a:pt x="1144" y="1"/>
                  </a:moveTo>
                  <a:lnTo>
                    <a:pt x="1" y="36"/>
                  </a:lnTo>
                  <a:lnTo>
                    <a:pt x="1" y="132"/>
                  </a:lnTo>
                  <a:lnTo>
                    <a:pt x="1156" y="96"/>
                  </a:lnTo>
                  <a:lnTo>
                    <a:pt x="1144"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4" name="Google Shape;1434;p33"/>
            <p:cNvSpPr/>
            <p:nvPr/>
          </p:nvSpPr>
          <p:spPr>
            <a:xfrm>
              <a:off x="720145" y="2866655"/>
              <a:ext cx="16150" cy="51609"/>
            </a:xfrm>
            <a:custGeom>
              <a:avLst/>
              <a:gdLst/>
              <a:ahLst/>
              <a:cxnLst/>
              <a:rect l="l" t="t" r="r" b="b"/>
              <a:pathLst>
                <a:path w="358" h="1144" extrusionOk="0">
                  <a:moveTo>
                    <a:pt x="108" y="0"/>
                  </a:moveTo>
                  <a:lnTo>
                    <a:pt x="1" y="24"/>
                  </a:lnTo>
                  <a:lnTo>
                    <a:pt x="263" y="1143"/>
                  </a:lnTo>
                  <a:lnTo>
                    <a:pt x="358" y="1120"/>
                  </a:lnTo>
                  <a:lnTo>
                    <a:pt x="108"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5" name="Google Shape;1435;p33"/>
            <p:cNvSpPr/>
            <p:nvPr/>
          </p:nvSpPr>
          <p:spPr>
            <a:xfrm>
              <a:off x="753979" y="2971408"/>
              <a:ext cx="52150" cy="6451"/>
            </a:xfrm>
            <a:custGeom>
              <a:avLst/>
              <a:gdLst/>
              <a:ahLst/>
              <a:cxnLst/>
              <a:rect l="l" t="t" r="r" b="b"/>
              <a:pathLst>
                <a:path w="1156" h="143" extrusionOk="0">
                  <a:moveTo>
                    <a:pt x="1144" y="0"/>
                  </a:moveTo>
                  <a:lnTo>
                    <a:pt x="1" y="36"/>
                  </a:lnTo>
                  <a:lnTo>
                    <a:pt x="1" y="143"/>
                  </a:lnTo>
                  <a:lnTo>
                    <a:pt x="1156" y="107"/>
                  </a:lnTo>
                  <a:lnTo>
                    <a:pt x="1144"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6" name="Google Shape;1436;p33"/>
            <p:cNvSpPr/>
            <p:nvPr/>
          </p:nvSpPr>
          <p:spPr>
            <a:xfrm>
              <a:off x="776536" y="2910144"/>
              <a:ext cx="16195" cy="51609"/>
            </a:xfrm>
            <a:custGeom>
              <a:avLst/>
              <a:gdLst/>
              <a:ahLst/>
              <a:cxnLst/>
              <a:rect l="l" t="t" r="r" b="b"/>
              <a:pathLst>
                <a:path w="359" h="1144" extrusionOk="0">
                  <a:moveTo>
                    <a:pt x="108" y="1"/>
                  </a:moveTo>
                  <a:lnTo>
                    <a:pt x="1" y="25"/>
                  </a:lnTo>
                  <a:lnTo>
                    <a:pt x="263" y="1144"/>
                  </a:lnTo>
                  <a:lnTo>
                    <a:pt x="358" y="1120"/>
                  </a:lnTo>
                  <a:lnTo>
                    <a:pt x="108"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37" name="Google Shape;1437;p33"/>
            <p:cNvSpPr/>
            <p:nvPr/>
          </p:nvSpPr>
          <p:spPr>
            <a:xfrm>
              <a:off x="796430" y="2796279"/>
              <a:ext cx="193397" cy="203683"/>
            </a:xfrm>
            <a:custGeom>
              <a:avLst/>
              <a:gdLst/>
              <a:ahLst/>
              <a:cxnLst/>
              <a:rect l="l" t="t" r="r" b="b"/>
              <a:pathLst>
                <a:path w="4287" h="4515" extrusionOk="0">
                  <a:moveTo>
                    <a:pt x="3941" y="1"/>
                  </a:moveTo>
                  <a:cubicBezTo>
                    <a:pt x="3941" y="1"/>
                    <a:pt x="2322" y="60"/>
                    <a:pt x="1167" y="1584"/>
                  </a:cubicBezTo>
                  <a:cubicBezTo>
                    <a:pt x="1" y="3084"/>
                    <a:pt x="477" y="4513"/>
                    <a:pt x="477" y="4513"/>
                  </a:cubicBezTo>
                  <a:cubicBezTo>
                    <a:pt x="477" y="4513"/>
                    <a:pt x="499" y="4515"/>
                    <a:pt x="541" y="4515"/>
                  </a:cubicBezTo>
                  <a:cubicBezTo>
                    <a:pt x="839" y="4515"/>
                    <a:pt x="2109" y="4432"/>
                    <a:pt x="3132" y="3096"/>
                  </a:cubicBezTo>
                  <a:cubicBezTo>
                    <a:pt x="4287" y="1596"/>
                    <a:pt x="3941" y="1"/>
                    <a:pt x="3941" y="1"/>
                  </a:cubicBezTo>
                  <a:close/>
                </a:path>
              </a:pathLst>
            </a:custGeom>
            <a:solidFill>
              <a:srgbClr val="BCE13E"/>
            </a:solidFill>
            <a:ln>
              <a:noFill/>
            </a:ln>
          </p:spPr>
          <p:txBody>
            <a:bodyPr spcFirstLastPara="1" wrap="square" lIns="121900" tIns="121900" rIns="121900" bIns="121900" anchor="ctr" anchorCtr="0">
              <a:noAutofit/>
            </a:bodyPr>
            <a:lstStyle/>
            <a:p>
              <a:endParaRPr/>
            </a:p>
          </p:txBody>
        </p:sp>
        <p:sp>
          <p:nvSpPr>
            <p:cNvPr id="1438" name="Google Shape;1438;p33"/>
            <p:cNvSpPr/>
            <p:nvPr/>
          </p:nvSpPr>
          <p:spPr>
            <a:xfrm>
              <a:off x="-87151" y="2326833"/>
              <a:ext cx="577440" cy="860521"/>
            </a:xfrm>
            <a:custGeom>
              <a:avLst/>
              <a:gdLst/>
              <a:ahLst/>
              <a:cxnLst/>
              <a:rect l="l" t="t" r="r" b="b"/>
              <a:pathLst>
                <a:path w="12800" h="19075" extrusionOk="0">
                  <a:moveTo>
                    <a:pt x="1310" y="1"/>
                  </a:moveTo>
                  <a:cubicBezTo>
                    <a:pt x="1060" y="346"/>
                    <a:pt x="775" y="894"/>
                    <a:pt x="537" y="1644"/>
                  </a:cubicBezTo>
                  <a:cubicBezTo>
                    <a:pt x="417" y="2013"/>
                    <a:pt x="310" y="2429"/>
                    <a:pt x="227" y="2870"/>
                  </a:cubicBezTo>
                  <a:cubicBezTo>
                    <a:pt x="132" y="3322"/>
                    <a:pt x="72" y="3834"/>
                    <a:pt x="25" y="4334"/>
                  </a:cubicBezTo>
                  <a:cubicBezTo>
                    <a:pt x="25" y="4334"/>
                    <a:pt x="477" y="4513"/>
                    <a:pt x="941" y="4704"/>
                  </a:cubicBezTo>
                  <a:lnTo>
                    <a:pt x="1834" y="5061"/>
                  </a:lnTo>
                  <a:cubicBezTo>
                    <a:pt x="1834" y="5061"/>
                    <a:pt x="1370" y="5073"/>
                    <a:pt x="918" y="5096"/>
                  </a:cubicBezTo>
                  <a:cubicBezTo>
                    <a:pt x="465" y="5108"/>
                    <a:pt x="13" y="5120"/>
                    <a:pt x="13" y="5120"/>
                  </a:cubicBezTo>
                  <a:cubicBezTo>
                    <a:pt x="1" y="7299"/>
                    <a:pt x="525" y="9883"/>
                    <a:pt x="1953" y="12300"/>
                  </a:cubicBezTo>
                  <a:cubicBezTo>
                    <a:pt x="2203" y="12740"/>
                    <a:pt x="2489" y="13145"/>
                    <a:pt x="2763" y="13550"/>
                  </a:cubicBezTo>
                  <a:cubicBezTo>
                    <a:pt x="3049" y="13931"/>
                    <a:pt x="3334" y="14312"/>
                    <a:pt x="3644" y="14645"/>
                  </a:cubicBezTo>
                  <a:cubicBezTo>
                    <a:pt x="3644" y="14645"/>
                    <a:pt x="4287" y="14610"/>
                    <a:pt x="4930" y="14574"/>
                  </a:cubicBezTo>
                  <a:cubicBezTo>
                    <a:pt x="5561" y="14526"/>
                    <a:pt x="6192" y="14490"/>
                    <a:pt x="6192" y="14490"/>
                  </a:cubicBezTo>
                  <a:lnTo>
                    <a:pt x="6192" y="14490"/>
                  </a:lnTo>
                  <a:lnTo>
                    <a:pt x="4585" y="15645"/>
                  </a:lnTo>
                  <a:cubicBezTo>
                    <a:pt x="5882" y="16907"/>
                    <a:pt x="7192" y="17777"/>
                    <a:pt x="8157" y="18312"/>
                  </a:cubicBezTo>
                  <a:cubicBezTo>
                    <a:pt x="8645" y="18574"/>
                    <a:pt x="9049" y="18777"/>
                    <a:pt x="9335" y="18896"/>
                  </a:cubicBezTo>
                  <a:cubicBezTo>
                    <a:pt x="9609" y="19015"/>
                    <a:pt x="9776" y="19074"/>
                    <a:pt x="9776" y="19074"/>
                  </a:cubicBezTo>
                  <a:lnTo>
                    <a:pt x="11288" y="18027"/>
                  </a:lnTo>
                  <a:lnTo>
                    <a:pt x="12788" y="16991"/>
                  </a:lnTo>
                  <a:cubicBezTo>
                    <a:pt x="12788" y="16991"/>
                    <a:pt x="12800" y="16896"/>
                    <a:pt x="12800" y="16705"/>
                  </a:cubicBezTo>
                  <a:cubicBezTo>
                    <a:pt x="12800" y="16526"/>
                    <a:pt x="12800" y="16241"/>
                    <a:pt x="12788" y="15895"/>
                  </a:cubicBezTo>
                  <a:cubicBezTo>
                    <a:pt x="12752" y="15217"/>
                    <a:pt x="12657" y="14252"/>
                    <a:pt x="12431" y="13121"/>
                  </a:cubicBezTo>
                  <a:lnTo>
                    <a:pt x="11133" y="13931"/>
                  </a:lnTo>
                  <a:lnTo>
                    <a:pt x="11133" y="13931"/>
                  </a:lnTo>
                  <a:lnTo>
                    <a:pt x="12205" y="12228"/>
                  </a:lnTo>
                  <a:cubicBezTo>
                    <a:pt x="11847" y="10764"/>
                    <a:pt x="11264" y="9097"/>
                    <a:pt x="10323" y="7430"/>
                  </a:cubicBezTo>
                  <a:cubicBezTo>
                    <a:pt x="9573" y="6108"/>
                    <a:pt x="8692" y="4989"/>
                    <a:pt x="7752" y="4061"/>
                  </a:cubicBezTo>
                  <a:lnTo>
                    <a:pt x="6311" y="5073"/>
                  </a:lnTo>
                  <a:cubicBezTo>
                    <a:pt x="6311" y="5073"/>
                    <a:pt x="6502" y="4656"/>
                    <a:pt x="6692" y="4263"/>
                  </a:cubicBezTo>
                  <a:cubicBezTo>
                    <a:pt x="6906" y="3858"/>
                    <a:pt x="7097" y="3453"/>
                    <a:pt x="7097" y="3453"/>
                  </a:cubicBezTo>
                  <a:cubicBezTo>
                    <a:pt x="5966" y="2453"/>
                    <a:pt x="4823" y="1679"/>
                    <a:pt x="3799" y="1108"/>
                  </a:cubicBezTo>
                  <a:cubicBezTo>
                    <a:pt x="3275" y="822"/>
                    <a:pt x="2811" y="584"/>
                    <a:pt x="2394" y="393"/>
                  </a:cubicBezTo>
                  <a:cubicBezTo>
                    <a:pt x="1977" y="191"/>
                    <a:pt x="1608" y="72"/>
                    <a:pt x="1310"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39" name="Google Shape;1439;p33"/>
            <p:cNvSpPr/>
            <p:nvPr/>
          </p:nvSpPr>
          <p:spPr>
            <a:xfrm>
              <a:off x="287783" y="2541706"/>
              <a:ext cx="288991" cy="606989"/>
            </a:xfrm>
            <a:custGeom>
              <a:avLst/>
              <a:gdLst/>
              <a:ahLst/>
              <a:cxnLst/>
              <a:rect l="l" t="t" r="r" b="b"/>
              <a:pathLst>
                <a:path w="6406" h="13455" extrusionOk="0">
                  <a:moveTo>
                    <a:pt x="3275" y="0"/>
                  </a:moveTo>
                  <a:cubicBezTo>
                    <a:pt x="2798" y="250"/>
                    <a:pt x="1989" y="988"/>
                    <a:pt x="1322" y="2143"/>
                  </a:cubicBezTo>
                  <a:cubicBezTo>
                    <a:pt x="1322" y="2143"/>
                    <a:pt x="1524" y="2381"/>
                    <a:pt x="1739" y="2608"/>
                  </a:cubicBezTo>
                  <a:cubicBezTo>
                    <a:pt x="1941" y="2834"/>
                    <a:pt x="2155" y="3072"/>
                    <a:pt x="2155" y="3072"/>
                  </a:cubicBezTo>
                  <a:lnTo>
                    <a:pt x="1620" y="2834"/>
                  </a:lnTo>
                  <a:lnTo>
                    <a:pt x="1084" y="2596"/>
                  </a:lnTo>
                  <a:cubicBezTo>
                    <a:pt x="441" y="3846"/>
                    <a:pt x="0" y="5465"/>
                    <a:pt x="119" y="7263"/>
                  </a:cubicBezTo>
                  <a:cubicBezTo>
                    <a:pt x="155" y="7918"/>
                    <a:pt x="262" y="8525"/>
                    <a:pt x="393" y="9096"/>
                  </a:cubicBezTo>
                  <a:lnTo>
                    <a:pt x="1905" y="9751"/>
                  </a:lnTo>
                  <a:lnTo>
                    <a:pt x="631" y="9966"/>
                  </a:lnTo>
                  <a:cubicBezTo>
                    <a:pt x="1012" y="11073"/>
                    <a:pt x="1500" y="11942"/>
                    <a:pt x="1905" y="12537"/>
                  </a:cubicBezTo>
                  <a:cubicBezTo>
                    <a:pt x="2096" y="12835"/>
                    <a:pt x="2274" y="13061"/>
                    <a:pt x="2405" y="13216"/>
                  </a:cubicBezTo>
                  <a:cubicBezTo>
                    <a:pt x="2524" y="13371"/>
                    <a:pt x="2608" y="13454"/>
                    <a:pt x="2608" y="13454"/>
                  </a:cubicBezTo>
                  <a:lnTo>
                    <a:pt x="3775" y="13311"/>
                  </a:lnTo>
                  <a:lnTo>
                    <a:pt x="4929" y="13156"/>
                  </a:lnTo>
                  <a:cubicBezTo>
                    <a:pt x="4929" y="13156"/>
                    <a:pt x="5072" y="12942"/>
                    <a:pt x="5251" y="12537"/>
                  </a:cubicBezTo>
                  <a:cubicBezTo>
                    <a:pt x="5430" y="12133"/>
                    <a:pt x="5668" y="11549"/>
                    <a:pt x="5858" y="10835"/>
                  </a:cubicBezTo>
                  <a:lnTo>
                    <a:pt x="5858" y="10835"/>
                  </a:lnTo>
                  <a:lnTo>
                    <a:pt x="4918" y="10918"/>
                  </a:lnTo>
                  <a:lnTo>
                    <a:pt x="6037" y="10239"/>
                  </a:lnTo>
                  <a:cubicBezTo>
                    <a:pt x="6263" y="9287"/>
                    <a:pt x="6406" y="8168"/>
                    <a:pt x="6370" y="6918"/>
                  </a:cubicBezTo>
                  <a:cubicBezTo>
                    <a:pt x="6323" y="5941"/>
                    <a:pt x="6120" y="5036"/>
                    <a:pt x="5858" y="4215"/>
                  </a:cubicBezTo>
                  <a:lnTo>
                    <a:pt x="4727" y="4382"/>
                  </a:lnTo>
                  <a:cubicBezTo>
                    <a:pt x="4727" y="4382"/>
                    <a:pt x="4965" y="4203"/>
                    <a:pt x="5191" y="4024"/>
                  </a:cubicBezTo>
                  <a:cubicBezTo>
                    <a:pt x="5430" y="3846"/>
                    <a:pt x="5656" y="3667"/>
                    <a:pt x="5656" y="3667"/>
                  </a:cubicBezTo>
                  <a:cubicBezTo>
                    <a:pt x="5299" y="2750"/>
                    <a:pt x="4846" y="1965"/>
                    <a:pt x="4418" y="1345"/>
                  </a:cubicBezTo>
                  <a:cubicBezTo>
                    <a:pt x="3989" y="714"/>
                    <a:pt x="3584" y="238"/>
                    <a:pt x="3275" y="0"/>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440" name="Google Shape;1440;p33"/>
            <p:cNvSpPr/>
            <p:nvPr/>
          </p:nvSpPr>
          <p:spPr>
            <a:xfrm>
              <a:off x="1938373" y="2710248"/>
              <a:ext cx="407185" cy="802055"/>
            </a:xfrm>
            <a:custGeom>
              <a:avLst/>
              <a:gdLst/>
              <a:ahLst/>
              <a:cxnLst/>
              <a:rect l="l" t="t" r="r" b="b"/>
              <a:pathLst>
                <a:path w="9026" h="17779" extrusionOk="0">
                  <a:moveTo>
                    <a:pt x="4637" y="1"/>
                  </a:moveTo>
                  <a:cubicBezTo>
                    <a:pt x="2561" y="1"/>
                    <a:pt x="1306" y="3393"/>
                    <a:pt x="1512" y="7861"/>
                  </a:cubicBezTo>
                  <a:cubicBezTo>
                    <a:pt x="1727" y="12504"/>
                    <a:pt x="0" y="17279"/>
                    <a:pt x="0" y="17279"/>
                  </a:cubicBezTo>
                  <a:lnTo>
                    <a:pt x="572" y="17779"/>
                  </a:lnTo>
                  <a:cubicBezTo>
                    <a:pt x="9025" y="8682"/>
                    <a:pt x="7084" y="288"/>
                    <a:pt x="4870" y="15"/>
                  </a:cubicBezTo>
                  <a:cubicBezTo>
                    <a:pt x="4791" y="5"/>
                    <a:pt x="4714" y="1"/>
                    <a:pt x="4637" y="1"/>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441" name="Google Shape;1441;p33"/>
            <p:cNvSpPr/>
            <p:nvPr/>
          </p:nvSpPr>
          <p:spPr>
            <a:xfrm>
              <a:off x="1964132" y="3002536"/>
              <a:ext cx="155819" cy="479140"/>
            </a:xfrm>
            <a:custGeom>
              <a:avLst/>
              <a:gdLst/>
              <a:ahLst/>
              <a:cxnLst/>
              <a:rect l="l" t="t" r="r" b="b"/>
              <a:pathLst>
                <a:path w="3454" h="10621" extrusionOk="0">
                  <a:moveTo>
                    <a:pt x="3239" y="1"/>
                  </a:moveTo>
                  <a:cubicBezTo>
                    <a:pt x="3120" y="5489"/>
                    <a:pt x="25" y="10478"/>
                    <a:pt x="1" y="10526"/>
                  </a:cubicBezTo>
                  <a:lnTo>
                    <a:pt x="179" y="10621"/>
                  </a:lnTo>
                  <a:cubicBezTo>
                    <a:pt x="203" y="10585"/>
                    <a:pt x="3334" y="5549"/>
                    <a:pt x="3454" y="1"/>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42" name="Google Shape;1442;p33"/>
            <p:cNvSpPr/>
            <p:nvPr/>
          </p:nvSpPr>
          <p:spPr>
            <a:xfrm>
              <a:off x="1938373" y="3251875"/>
              <a:ext cx="543606" cy="263683"/>
            </a:xfrm>
            <a:custGeom>
              <a:avLst/>
              <a:gdLst/>
              <a:ahLst/>
              <a:cxnLst/>
              <a:rect l="l" t="t" r="r" b="b"/>
              <a:pathLst>
                <a:path w="12050" h="5845" extrusionOk="0">
                  <a:moveTo>
                    <a:pt x="9375" y="1"/>
                  </a:moveTo>
                  <a:cubicBezTo>
                    <a:pt x="7096" y="1"/>
                    <a:pt x="3456" y="1297"/>
                    <a:pt x="0" y="5499"/>
                  </a:cubicBezTo>
                  <a:lnTo>
                    <a:pt x="393" y="5844"/>
                  </a:lnTo>
                  <a:cubicBezTo>
                    <a:pt x="393" y="5844"/>
                    <a:pt x="3477" y="4237"/>
                    <a:pt x="6644" y="3951"/>
                  </a:cubicBezTo>
                  <a:cubicBezTo>
                    <a:pt x="9811" y="3665"/>
                    <a:pt x="12049" y="2439"/>
                    <a:pt x="11656" y="951"/>
                  </a:cubicBezTo>
                  <a:cubicBezTo>
                    <a:pt x="11515" y="414"/>
                    <a:pt x="10662" y="1"/>
                    <a:pt x="9375"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43" name="Google Shape;1443;p33"/>
            <p:cNvSpPr/>
            <p:nvPr/>
          </p:nvSpPr>
          <p:spPr>
            <a:xfrm>
              <a:off x="1957140" y="3345756"/>
              <a:ext cx="313757" cy="152074"/>
            </a:xfrm>
            <a:custGeom>
              <a:avLst/>
              <a:gdLst/>
              <a:ahLst/>
              <a:cxnLst/>
              <a:rect l="l" t="t" r="r" b="b"/>
              <a:pathLst>
                <a:path w="6955" h="3371" extrusionOk="0">
                  <a:moveTo>
                    <a:pt x="6930" y="1"/>
                  </a:moveTo>
                  <a:cubicBezTo>
                    <a:pt x="3156" y="596"/>
                    <a:pt x="37" y="3180"/>
                    <a:pt x="1" y="3215"/>
                  </a:cubicBezTo>
                  <a:lnTo>
                    <a:pt x="132" y="3370"/>
                  </a:lnTo>
                  <a:cubicBezTo>
                    <a:pt x="168" y="3346"/>
                    <a:pt x="3263" y="798"/>
                    <a:pt x="6954" y="203"/>
                  </a:cubicBezTo>
                  <a:lnTo>
                    <a:pt x="6930"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44" name="Google Shape;1444;p33"/>
            <p:cNvSpPr/>
            <p:nvPr/>
          </p:nvSpPr>
          <p:spPr>
            <a:xfrm>
              <a:off x="2115080" y="3472523"/>
              <a:ext cx="470568" cy="302840"/>
            </a:xfrm>
            <a:custGeom>
              <a:avLst/>
              <a:gdLst/>
              <a:ahLst/>
              <a:cxnLst/>
              <a:rect l="l" t="t" r="r" b="b"/>
              <a:pathLst>
                <a:path w="10431" h="6713" extrusionOk="0">
                  <a:moveTo>
                    <a:pt x="7779" y="1"/>
                  </a:moveTo>
                  <a:cubicBezTo>
                    <a:pt x="7575" y="1"/>
                    <a:pt x="7368" y="4"/>
                    <a:pt x="7156" y="12"/>
                  </a:cubicBezTo>
                  <a:cubicBezTo>
                    <a:pt x="5930" y="60"/>
                    <a:pt x="4572" y="298"/>
                    <a:pt x="3144" y="917"/>
                  </a:cubicBezTo>
                  <a:cubicBezTo>
                    <a:pt x="1727" y="1548"/>
                    <a:pt x="953" y="2679"/>
                    <a:pt x="524" y="3680"/>
                  </a:cubicBezTo>
                  <a:cubicBezTo>
                    <a:pt x="96" y="4668"/>
                    <a:pt x="0" y="5501"/>
                    <a:pt x="0" y="5501"/>
                  </a:cubicBezTo>
                  <a:cubicBezTo>
                    <a:pt x="0" y="5501"/>
                    <a:pt x="655" y="6061"/>
                    <a:pt x="1691" y="6418"/>
                  </a:cubicBezTo>
                  <a:cubicBezTo>
                    <a:pt x="2190" y="6588"/>
                    <a:pt x="2777" y="6712"/>
                    <a:pt x="3418" y="6712"/>
                  </a:cubicBezTo>
                  <a:cubicBezTo>
                    <a:pt x="4124" y="6712"/>
                    <a:pt x="4893" y="6562"/>
                    <a:pt x="5680" y="6156"/>
                  </a:cubicBezTo>
                  <a:cubicBezTo>
                    <a:pt x="7168" y="5382"/>
                    <a:pt x="8263" y="4311"/>
                    <a:pt x="9013" y="3227"/>
                  </a:cubicBezTo>
                  <a:cubicBezTo>
                    <a:pt x="9775" y="2144"/>
                    <a:pt x="10192" y="1024"/>
                    <a:pt x="10430" y="167"/>
                  </a:cubicBezTo>
                  <a:cubicBezTo>
                    <a:pt x="9679" y="88"/>
                    <a:pt x="8779" y="1"/>
                    <a:pt x="7779" y="1"/>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445" name="Google Shape;1445;p33"/>
            <p:cNvSpPr/>
            <p:nvPr/>
          </p:nvSpPr>
          <p:spPr>
            <a:xfrm>
              <a:off x="2114539" y="3525712"/>
              <a:ext cx="396990" cy="196600"/>
            </a:xfrm>
            <a:custGeom>
              <a:avLst/>
              <a:gdLst/>
              <a:ahLst/>
              <a:cxnLst/>
              <a:rect l="l" t="t" r="r" b="b"/>
              <a:pathLst>
                <a:path w="8800" h="4358" extrusionOk="0">
                  <a:moveTo>
                    <a:pt x="8763" y="0"/>
                  </a:moveTo>
                  <a:cubicBezTo>
                    <a:pt x="8763" y="0"/>
                    <a:pt x="8632" y="72"/>
                    <a:pt x="8406" y="203"/>
                  </a:cubicBezTo>
                  <a:cubicBezTo>
                    <a:pt x="8168" y="334"/>
                    <a:pt x="7847" y="536"/>
                    <a:pt x="7442" y="750"/>
                  </a:cubicBezTo>
                  <a:cubicBezTo>
                    <a:pt x="6656" y="1203"/>
                    <a:pt x="5561" y="1762"/>
                    <a:pt x="4465" y="2298"/>
                  </a:cubicBezTo>
                  <a:cubicBezTo>
                    <a:pt x="3358" y="2834"/>
                    <a:pt x="2251" y="3346"/>
                    <a:pt x="1405" y="3703"/>
                  </a:cubicBezTo>
                  <a:cubicBezTo>
                    <a:pt x="560" y="4072"/>
                    <a:pt x="0" y="4298"/>
                    <a:pt x="0" y="4298"/>
                  </a:cubicBezTo>
                  <a:lnTo>
                    <a:pt x="24" y="4358"/>
                  </a:lnTo>
                  <a:cubicBezTo>
                    <a:pt x="24" y="4358"/>
                    <a:pt x="596" y="4132"/>
                    <a:pt x="1429" y="3763"/>
                  </a:cubicBezTo>
                  <a:cubicBezTo>
                    <a:pt x="2263" y="3394"/>
                    <a:pt x="3382" y="2893"/>
                    <a:pt x="4477" y="2358"/>
                  </a:cubicBezTo>
                  <a:cubicBezTo>
                    <a:pt x="5573" y="1822"/>
                    <a:pt x="6668" y="1262"/>
                    <a:pt x="7466" y="810"/>
                  </a:cubicBezTo>
                  <a:cubicBezTo>
                    <a:pt x="7870" y="596"/>
                    <a:pt x="8216" y="393"/>
                    <a:pt x="8442" y="262"/>
                  </a:cubicBezTo>
                  <a:cubicBezTo>
                    <a:pt x="8656" y="131"/>
                    <a:pt x="8799" y="60"/>
                    <a:pt x="8799" y="60"/>
                  </a:cubicBezTo>
                  <a:lnTo>
                    <a:pt x="8763"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46" name="Google Shape;1446;p33"/>
            <p:cNvSpPr/>
            <p:nvPr/>
          </p:nvSpPr>
          <p:spPr>
            <a:xfrm>
              <a:off x="2387923" y="3516554"/>
              <a:ext cx="25308" cy="77954"/>
            </a:xfrm>
            <a:custGeom>
              <a:avLst/>
              <a:gdLst/>
              <a:ahLst/>
              <a:cxnLst/>
              <a:rect l="l" t="t" r="r" b="b"/>
              <a:pathLst>
                <a:path w="561" h="1728" extrusionOk="0">
                  <a:moveTo>
                    <a:pt x="501" y="1"/>
                  </a:moveTo>
                  <a:cubicBezTo>
                    <a:pt x="215" y="537"/>
                    <a:pt x="84" y="953"/>
                    <a:pt x="36" y="1251"/>
                  </a:cubicBezTo>
                  <a:cubicBezTo>
                    <a:pt x="1" y="1549"/>
                    <a:pt x="25" y="1715"/>
                    <a:pt x="25" y="1727"/>
                  </a:cubicBezTo>
                  <a:lnTo>
                    <a:pt x="84" y="1715"/>
                  </a:lnTo>
                  <a:cubicBezTo>
                    <a:pt x="84" y="1715"/>
                    <a:pt x="72" y="1668"/>
                    <a:pt x="72" y="1596"/>
                  </a:cubicBezTo>
                  <a:cubicBezTo>
                    <a:pt x="72" y="1513"/>
                    <a:pt x="72" y="1406"/>
                    <a:pt x="96" y="1251"/>
                  </a:cubicBezTo>
                  <a:cubicBezTo>
                    <a:pt x="144" y="953"/>
                    <a:pt x="275" y="537"/>
                    <a:pt x="560" y="37"/>
                  </a:cubicBezTo>
                  <a:lnTo>
                    <a:pt x="501"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47" name="Google Shape;1447;p33"/>
            <p:cNvSpPr/>
            <p:nvPr/>
          </p:nvSpPr>
          <p:spPr>
            <a:xfrm>
              <a:off x="2318088" y="3629381"/>
              <a:ext cx="90857" cy="33879"/>
            </a:xfrm>
            <a:custGeom>
              <a:avLst/>
              <a:gdLst/>
              <a:ahLst/>
              <a:cxnLst/>
              <a:rect l="l" t="t" r="r" b="b"/>
              <a:pathLst>
                <a:path w="2014" h="751" extrusionOk="0">
                  <a:moveTo>
                    <a:pt x="37" y="0"/>
                  </a:moveTo>
                  <a:lnTo>
                    <a:pt x="1" y="48"/>
                  </a:lnTo>
                  <a:cubicBezTo>
                    <a:pt x="1" y="48"/>
                    <a:pt x="144" y="203"/>
                    <a:pt x="453" y="357"/>
                  </a:cubicBezTo>
                  <a:cubicBezTo>
                    <a:pt x="787" y="524"/>
                    <a:pt x="1275" y="703"/>
                    <a:pt x="2013" y="750"/>
                  </a:cubicBezTo>
                  <a:lnTo>
                    <a:pt x="2013" y="691"/>
                  </a:lnTo>
                  <a:cubicBezTo>
                    <a:pt x="1287" y="643"/>
                    <a:pt x="799" y="465"/>
                    <a:pt x="489" y="298"/>
                  </a:cubicBezTo>
                  <a:cubicBezTo>
                    <a:pt x="322" y="226"/>
                    <a:pt x="215" y="155"/>
                    <a:pt x="144" y="95"/>
                  </a:cubicBezTo>
                  <a:cubicBezTo>
                    <a:pt x="72" y="48"/>
                    <a:pt x="37" y="0"/>
                    <a:pt x="37"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48" name="Google Shape;1448;p33"/>
            <p:cNvSpPr/>
            <p:nvPr/>
          </p:nvSpPr>
          <p:spPr>
            <a:xfrm>
              <a:off x="2184915" y="3690058"/>
              <a:ext cx="103172" cy="41955"/>
            </a:xfrm>
            <a:custGeom>
              <a:avLst/>
              <a:gdLst/>
              <a:ahLst/>
              <a:cxnLst/>
              <a:rect l="l" t="t" r="r" b="b"/>
              <a:pathLst>
                <a:path w="2287" h="930" extrusionOk="0">
                  <a:moveTo>
                    <a:pt x="48" y="1"/>
                  </a:moveTo>
                  <a:lnTo>
                    <a:pt x="0" y="48"/>
                  </a:lnTo>
                  <a:cubicBezTo>
                    <a:pt x="12" y="60"/>
                    <a:pt x="167" y="239"/>
                    <a:pt x="524" y="429"/>
                  </a:cubicBezTo>
                  <a:cubicBezTo>
                    <a:pt x="881" y="620"/>
                    <a:pt x="1441" y="846"/>
                    <a:pt x="2274" y="929"/>
                  </a:cubicBezTo>
                  <a:lnTo>
                    <a:pt x="2286" y="870"/>
                  </a:lnTo>
                  <a:cubicBezTo>
                    <a:pt x="1453" y="786"/>
                    <a:pt x="905" y="560"/>
                    <a:pt x="548" y="370"/>
                  </a:cubicBezTo>
                  <a:cubicBezTo>
                    <a:pt x="369" y="286"/>
                    <a:pt x="238" y="191"/>
                    <a:pt x="167" y="120"/>
                  </a:cubicBezTo>
                  <a:lnTo>
                    <a:pt x="48"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49" name="Google Shape;1449;p33"/>
            <p:cNvSpPr/>
            <p:nvPr/>
          </p:nvSpPr>
          <p:spPr>
            <a:xfrm>
              <a:off x="2240765" y="3551471"/>
              <a:ext cx="41955" cy="114450"/>
            </a:xfrm>
            <a:custGeom>
              <a:avLst/>
              <a:gdLst/>
              <a:ahLst/>
              <a:cxnLst/>
              <a:rect l="l" t="t" r="r" b="b"/>
              <a:pathLst>
                <a:path w="930" h="2537" extrusionOk="0">
                  <a:moveTo>
                    <a:pt x="870" y="1"/>
                  </a:moveTo>
                  <a:cubicBezTo>
                    <a:pt x="393" y="763"/>
                    <a:pt x="179" y="1394"/>
                    <a:pt x="84" y="1822"/>
                  </a:cubicBezTo>
                  <a:cubicBezTo>
                    <a:pt x="0" y="2263"/>
                    <a:pt x="24" y="2525"/>
                    <a:pt x="24" y="2537"/>
                  </a:cubicBezTo>
                  <a:lnTo>
                    <a:pt x="96" y="2525"/>
                  </a:lnTo>
                  <a:lnTo>
                    <a:pt x="96" y="2346"/>
                  </a:lnTo>
                  <a:cubicBezTo>
                    <a:pt x="96" y="2227"/>
                    <a:pt x="119" y="2061"/>
                    <a:pt x="155" y="1834"/>
                  </a:cubicBezTo>
                  <a:cubicBezTo>
                    <a:pt x="250" y="1406"/>
                    <a:pt x="453" y="775"/>
                    <a:pt x="929" y="36"/>
                  </a:cubicBezTo>
                  <a:lnTo>
                    <a:pt x="870"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0" name="Google Shape;1450;p33"/>
            <p:cNvSpPr/>
            <p:nvPr/>
          </p:nvSpPr>
          <p:spPr>
            <a:xfrm>
              <a:off x="2438946" y="3567080"/>
              <a:ext cx="54857" cy="18271"/>
            </a:xfrm>
            <a:custGeom>
              <a:avLst/>
              <a:gdLst/>
              <a:ahLst/>
              <a:cxnLst/>
              <a:rect l="l" t="t" r="r" b="b"/>
              <a:pathLst>
                <a:path w="1216" h="405" extrusionOk="0">
                  <a:moveTo>
                    <a:pt x="37" y="0"/>
                  </a:moveTo>
                  <a:lnTo>
                    <a:pt x="1" y="48"/>
                  </a:lnTo>
                  <a:cubicBezTo>
                    <a:pt x="1" y="60"/>
                    <a:pt x="84" y="131"/>
                    <a:pt x="275" y="202"/>
                  </a:cubicBezTo>
                  <a:cubicBezTo>
                    <a:pt x="465" y="298"/>
                    <a:pt x="763" y="381"/>
                    <a:pt x="1215" y="405"/>
                  </a:cubicBezTo>
                  <a:lnTo>
                    <a:pt x="1215" y="345"/>
                  </a:lnTo>
                  <a:cubicBezTo>
                    <a:pt x="799" y="345"/>
                    <a:pt x="501" y="250"/>
                    <a:pt x="310" y="167"/>
                  </a:cubicBezTo>
                  <a:cubicBezTo>
                    <a:pt x="132" y="95"/>
                    <a:pt x="37" y="0"/>
                    <a:pt x="37"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1" name="Google Shape;1451;p33"/>
            <p:cNvSpPr/>
            <p:nvPr/>
          </p:nvSpPr>
          <p:spPr>
            <a:xfrm>
              <a:off x="2094148" y="3724344"/>
              <a:ext cx="372268" cy="287186"/>
            </a:xfrm>
            <a:custGeom>
              <a:avLst/>
              <a:gdLst/>
              <a:ahLst/>
              <a:cxnLst/>
              <a:rect l="l" t="t" r="r" b="b"/>
              <a:pathLst>
                <a:path w="8252" h="6366" extrusionOk="0">
                  <a:moveTo>
                    <a:pt x="2487" y="1"/>
                  </a:moveTo>
                  <a:cubicBezTo>
                    <a:pt x="1342" y="1"/>
                    <a:pt x="464" y="395"/>
                    <a:pt x="464" y="395"/>
                  </a:cubicBezTo>
                  <a:cubicBezTo>
                    <a:pt x="464" y="395"/>
                    <a:pt x="0" y="3193"/>
                    <a:pt x="2191" y="4777"/>
                  </a:cubicBezTo>
                  <a:cubicBezTo>
                    <a:pt x="4011" y="6096"/>
                    <a:pt x="5938" y="6365"/>
                    <a:pt x="7398" y="6365"/>
                  </a:cubicBezTo>
                  <a:cubicBezTo>
                    <a:pt x="7705" y="6365"/>
                    <a:pt x="7991" y="6353"/>
                    <a:pt x="8251" y="6337"/>
                  </a:cubicBezTo>
                  <a:cubicBezTo>
                    <a:pt x="7906" y="4848"/>
                    <a:pt x="7239" y="2586"/>
                    <a:pt x="5144" y="907"/>
                  </a:cubicBezTo>
                  <a:cubicBezTo>
                    <a:pt x="4272" y="205"/>
                    <a:pt x="3310" y="1"/>
                    <a:pt x="2487"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52" name="Google Shape;1452;p33"/>
            <p:cNvSpPr/>
            <p:nvPr/>
          </p:nvSpPr>
          <p:spPr>
            <a:xfrm>
              <a:off x="2114539" y="3741623"/>
              <a:ext cx="293321" cy="225111"/>
            </a:xfrm>
            <a:custGeom>
              <a:avLst/>
              <a:gdLst/>
              <a:ahLst/>
              <a:cxnLst/>
              <a:rect l="l" t="t" r="r" b="b"/>
              <a:pathLst>
                <a:path w="6502" h="4990" extrusionOk="0">
                  <a:moveTo>
                    <a:pt x="24" y="1"/>
                  </a:moveTo>
                  <a:lnTo>
                    <a:pt x="0" y="36"/>
                  </a:lnTo>
                  <a:lnTo>
                    <a:pt x="6466" y="4989"/>
                  </a:lnTo>
                  <a:lnTo>
                    <a:pt x="6501" y="4942"/>
                  </a:lnTo>
                  <a:lnTo>
                    <a:pt x="24"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3" name="Google Shape;1453;p33"/>
            <p:cNvSpPr/>
            <p:nvPr/>
          </p:nvSpPr>
          <p:spPr>
            <a:xfrm>
              <a:off x="2315426" y="3883097"/>
              <a:ext cx="67173" cy="13804"/>
            </a:xfrm>
            <a:custGeom>
              <a:avLst/>
              <a:gdLst/>
              <a:ahLst/>
              <a:cxnLst/>
              <a:rect l="l" t="t" r="r" b="b"/>
              <a:pathLst>
                <a:path w="1489" h="306" extrusionOk="0">
                  <a:moveTo>
                    <a:pt x="1093" y="1"/>
                  </a:moveTo>
                  <a:cubicBezTo>
                    <a:pt x="781" y="1"/>
                    <a:pt x="541" y="40"/>
                    <a:pt x="369" y="91"/>
                  </a:cubicBezTo>
                  <a:cubicBezTo>
                    <a:pt x="119" y="163"/>
                    <a:pt x="12" y="258"/>
                    <a:pt x="0" y="258"/>
                  </a:cubicBezTo>
                  <a:lnTo>
                    <a:pt x="36" y="305"/>
                  </a:lnTo>
                  <a:lnTo>
                    <a:pt x="131" y="258"/>
                  </a:lnTo>
                  <a:cubicBezTo>
                    <a:pt x="191" y="222"/>
                    <a:pt x="274" y="186"/>
                    <a:pt x="393" y="151"/>
                  </a:cubicBezTo>
                  <a:cubicBezTo>
                    <a:pt x="565" y="99"/>
                    <a:pt x="798" y="60"/>
                    <a:pt x="1103" y="60"/>
                  </a:cubicBezTo>
                  <a:cubicBezTo>
                    <a:pt x="1221" y="60"/>
                    <a:pt x="1349" y="66"/>
                    <a:pt x="1489" y="79"/>
                  </a:cubicBezTo>
                  <a:lnTo>
                    <a:pt x="1489" y="20"/>
                  </a:lnTo>
                  <a:cubicBezTo>
                    <a:pt x="1346" y="6"/>
                    <a:pt x="1214" y="1"/>
                    <a:pt x="1093" y="1"/>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4" name="Google Shape;1454;p33"/>
            <p:cNvSpPr/>
            <p:nvPr/>
          </p:nvSpPr>
          <p:spPr>
            <a:xfrm>
              <a:off x="2258494" y="3854405"/>
              <a:ext cx="14526" cy="80075"/>
            </a:xfrm>
            <a:custGeom>
              <a:avLst/>
              <a:gdLst/>
              <a:ahLst/>
              <a:cxnLst/>
              <a:rect l="l" t="t" r="r" b="b"/>
              <a:pathLst>
                <a:path w="322" h="1775" extrusionOk="0">
                  <a:moveTo>
                    <a:pt x="72" y="1"/>
                  </a:moveTo>
                  <a:cubicBezTo>
                    <a:pt x="72" y="13"/>
                    <a:pt x="0" y="179"/>
                    <a:pt x="0" y="477"/>
                  </a:cubicBezTo>
                  <a:cubicBezTo>
                    <a:pt x="0" y="775"/>
                    <a:pt x="48" y="1203"/>
                    <a:pt x="274" y="1775"/>
                  </a:cubicBezTo>
                  <a:lnTo>
                    <a:pt x="322" y="1763"/>
                  </a:lnTo>
                  <a:cubicBezTo>
                    <a:pt x="96" y="1203"/>
                    <a:pt x="48" y="775"/>
                    <a:pt x="48" y="477"/>
                  </a:cubicBezTo>
                  <a:cubicBezTo>
                    <a:pt x="48" y="334"/>
                    <a:pt x="60" y="215"/>
                    <a:pt x="84" y="132"/>
                  </a:cubicBezTo>
                  <a:cubicBezTo>
                    <a:pt x="96" y="60"/>
                    <a:pt x="107" y="13"/>
                    <a:pt x="107" y="13"/>
                  </a:cubicBezTo>
                  <a:lnTo>
                    <a:pt x="72"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5" name="Google Shape;1455;p33"/>
            <p:cNvSpPr/>
            <p:nvPr/>
          </p:nvSpPr>
          <p:spPr>
            <a:xfrm>
              <a:off x="2161276" y="3781367"/>
              <a:ext cx="16150" cy="91353"/>
            </a:xfrm>
            <a:custGeom>
              <a:avLst/>
              <a:gdLst/>
              <a:ahLst/>
              <a:cxnLst/>
              <a:rect l="l" t="t" r="r" b="b"/>
              <a:pathLst>
                <a:path w="358" h="2025" extrusionOk="0">
                  <a:moveTo>
                    <a:pt x="72" y="1"/>
                  </a:moveTo>
                  <a:cubicBezTo>
                    <a:pt x="72" y="1"/>
                    <a:pt x="24" y="191"/>
                    <a:pt x="0" y="536"/>
                  </a:cubicBezTo>
                  <a:cubicBezTo>
                    <a:pt x="0" y="882"/>
                    <a:pt x="60" y="1382"/>
                    <a:pt x="310" y="2025"/>
                  </a:cubicBezTo>
                  <a:lnTo>
                    <a:pt x="357" y="2013"/>
                  </a:lnTo>
                  <a:cubicBezTo>
                    <a:pt x="119" y="1370"/>
                    <a:pt x="60" y="882"/>
                    <a:pt x="60" y="536"/>
                  </a:cubicBezTo>
                  <a:cubicBezTo>
                    <a:pt x="60" y="358"/>
                    <a:pt x="72" y="239"/>
                    <a:pt x="96" y="144"/>
                  </a:cubicBezTo>
                  <a:cubicBezTo>
                    <a:pt x="107" y="60"/>
                    <a:pt x="119" y="13"/>
                    <a:pt x="119" y="13"/>
                  </a:cubicBezTo>
                  <a:lnTo>
                    <a:pt x="72"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6" name="Google Shape;1456;p33"/>
            <p:cNvSpPr/>
            <p:nvPr/>
          </p:nvSpPr>
          <p:spPr>
            <a:xfrm>
              <a:off x="2206930" y="3795397"/>
              <a:ext cx="99383" cy="18767"/>
            </a:xfrm>
            <a:custGeom>
              <a:avLst/>
              <a:gdLst/>
              <a:ahLst/>
              <a:cxnLst/>
              <a:rect l="l" t="t" r="r" b="b"/>
              <a:pathLst>
                <a:path w="2203" h="416" extrusionOk="0">
                  <a:moveTo>
                    <a:pt x="1611" y="1"/>
                  </a:moveTo>
                  <a:cubicBezTo>
                    <a:pt x="1164" y="1"/>
                    <a:pt x="814" y="62"/>
                    <a:pt x="560" y="130"/>
                  </a:cubicBezTo>
                  <a:cubicBezTo>
                    <a:pt x="203" y="237"/>
                    <a:pt x="24" y="356"/>
                    <a:pt x="0" y="368"/>
                  </a:cubicBezTo>
                  <a:lnTo>
                    <a:pt x="36" y="416"/>
                  </a:lnTo>
                  <a:cubicBezTo>
                    <a:pt x="36" y="416"/>
                    <a:pt x="84" y="392"/>
                    <a:pt x="167" y="344"/>
                  </a:cubicBezTo>
                  <a:cubicBezTo>
                    <a:pt x="262" y="297"/>
                    <a:pt x="393" y="237"/>
                    <a:pt x="572" y="190"/>
                  </a:cubicBezTo>
                  <a:cubicBezTo>
                    <a:pt x="826" y="122"/>
                    <a:pt x="1170" y="60"/>
                    <a:pt x="1614" y="60"/>
                  </a:cubicBezTo>
                  <a:cubicBezTo>
                    <a:pt x="1794" y="60"/>
                    <a:pt x="1990" y="70"/>
                    <a:pt x="2203" y="94"/>
                  </a:cubicBezTo>
                  <a:lnTo>
                    <a:pt x="2203" y="35"/>
                  </a:lnTo>
                  <a:cubicBezTo>
                    <a:pt x="1990" y="11"/>
                    <a:pt x="1793" y="1"/>
                    <a:pt x="1611" y="1"/>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7" name="Google Shape;1457;p33"/>
            <p:cNvSpPr/>
            <p:nvPr/>
          </p:nvSpPr>
          <p:spPr>
            <a:xfrm>
              <a:off x="2350344" y="3923699"/>
              <a:ext cx="9158" cy="47864"/>
            </a:xfrm>
            <a:custGeom>
              <a:avLst/>
              <a:gdLst/>
              <a:ahLst/>
              <a:cxnLst/>
              <a:rect l="l" t="t" r="r" b="b"/>
              <a:pathLst>
                <a:path w="203" h="1061" extrusionOk="0">
                  <a:moveTo>
                    <a:pt x="24" y="1"/>
                  </a:moveTo>
                  <a:cubicBezTo>
                    <a:pt x="24" y="1"/>
                    <a:pt x="0" y="96"/>
                    <a:pt x="0" y="287"/>
                  </a:cubicBezTo>
                  <a:cubicBezTo>
                    <a:pt x="0" y="465"/>
                    <a:pt x="24" y="715"/>
                    <a:pt x="155" y="1060"/>
                  </a:cubicBezTo>
                  <a:lnTo>
                    <a:pt x="203" y="1037"/>
                  </a:lnTo>
                  <a:cubicBezTo>
                    <a:pt x="72" y="715"/>
                    <a:pt x="36" y="465"/>
                    <a:pt x="36" y="287"/>
                  </a:cubicBezTo>
                  <a:cubicBezTo>
                    <a:pt x="36" y="108"/>
                    <a:pt x="72" y="13"/>
                    <a:pt x="72" y="13"/>
                  </a:cubicBezTo>
                  <a:lnTo>
                    <a:pt x="24"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58" name="Google Shape;1458;p33"/>
            <p:cNvSpPr/>
            <p:nvPr/>
          </p:nvSpPr>
          <p:spPr>
            <a:xfrm>
              <a:off x="-361617" y="4674334"/>
              <a:ext cx="204134" cy="277622"/>
            </a:xfrm>
            <a:custGeom>
              <a:avLst/>
              <a:gdLst/>
              <a:ahLst/>
              <a:cxnLst/>
              <a:rect l="l" t="t" r="r" b="b"/>
              <a:pathLst>
                <a:path w="4525" h="6154" extrusionOk="0">
                  <a:moveTo>
                    <a:pt x="2067" y="0"/>
                  </a:moveTo>
                  <a:cubicBezTo>
                    <a:pt x="1995" y="0"/>
                    <a:pt x="1876" y="24"/>
                    <a:pt x="1679" y="114"/>
                  </a:cubicBezTo>
                  <a:cubicBezTo>
                    <a:pt x="1263" y="316"/>
                    <a:pt x="298" y="1590"/>
                    <a:pt x="1" y="2257"/>
                  </a:cubicBezTo>
                  <a:cubicBezTo>
                    <a:pt x="1" y="2257"/>
                    <a:pt x="572" y="2781"/>
                    <a:pt x="965" y="3007"/>
                  </a:cubicBezTo>
                  <a:cubicBezTo>
                    <a:pt x="965" y="3007"/>
                    <a:pt x="1322" y="2709"/>
                    <a:pt x="1537" y="2602"/>
                  </a:cubicBezTo>
                  <a:lnTo>
                    <a:pt x="1537" y="2602"/>
                  </a:lnTo>
                  <a:cubicBezTo>
                    <a:pt x="1537" y="2602"/>
                    <a:pt x="1548" y="3852"/>
                    <a:pt x="1394" y="4579"/>
                  </a:cubicBezTo>
                  <a:cubicBezTo>
                    <a:pt x="1251" y="5329"/>
                    <a:pt x="1084" y="5769"/>
                    <a:pt x="1084" y="5769"/>
                  </a:cubicBezTo>
                  <a:cubicBezTo>
                    <a:pt x="1084" y="5769"/>
                    <a:pt x="1890" y="6154"/>
                    <a:pt x="3058" y="6154"/>
                  </a:cubicBezTo>
                  <a:cubicBezTo>
                    <a:pt x="3373" y="6154"/>
                    <a:pt x="3714" y="6126"/>
                    <a:pt x="4073" y="6055"/>
                  </a:cubicBezTo>
                  <a:cubicBezTo>
                    <a:pt x="4073" y="6055"/>
                    <a:pt x="4084" y="4281"/>
                    <a:pt x="4144" y="3602"/>
                  </a:cubicBezTo>
                  <a:cubicBezTo>
                    <a:pt x="4215" y="2912"/>
                    <a:pt x="4525" y="2162"/>
                    <a:pt x="4346" y="1519"/>
                  </a:cubicBezTo>
                  <a:cubicBezTo>
                    <a:pt x="4168" y="876"/>
                    <a:pt x="3406" y="638"/>
                    <a:pt x="2799" y="19"/>
                  </a:cubicBezTo>
                  <a:lnTo>
                    <a:pt x="2168" y="30"/>
                  </a:lnTo>
                  <a:cubicBezTo>
                    <a:pt x="2168" y="30"/>
                    <a:pt x="2148" y="0"/>
                    <a:pt x="2067" y="0"/>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59" name="Google Shape;1459;p33"/>
            <p:cNvSpPr/>
            <p:nvPr/>
          </p:nvSpPr>
          <p:spPr>
            <a:xfrm>
              <a:off x="-307753" y="4552710"/>
              <a:ext cx="104616" cy="148736"/>
            </a:xfrm>
            <a:custGeom>
              <a:avLst/>
              <a:gdLst/>
              <a:ahLst/>
              <a:cxnLst/>
              <a:rect l="l" t="t" r="r" b="b"/>
              <a:pathLst>
                <a:path w="2319" h="3297" extrusionOk="0">
                  <a:moveTo>
                    <a:pt x="1404" y="1"/>
                  </a:moveTo>
                  <a:cubicBezTo>
                    <a:pt x="1118" y="1"/>
                    <a:pt x="803" y="188"/>
                    <a:pt x="640" y="536"/>
                  </a:cubicBezTo>
                  <a:cubicBezTo>
                    <a:pt x="438" y="941"/>
                    <a:pt x="426" y="1238"/>
                    <a:pt x="426" y="1369"/>
                  </a:cubicBezTo>
                  <a:cubicBezTo>
                    <a:pt x="395" y="1344"/>
                    <a:pt x="360" y="1326"/>
                    <a:pt x="318" y="1326"/>
                  </a:cubicBezTo>
                  <a:cubicBezTo>
                    <a:pt x="279" y="1326"/>
                    <a:pt x="233" y="1341"/>
                    <a:pt x="176" y="1381"/>
                  </a:cubicBezTo>
                  <a:cubicBezTo>
                    <a:pt x="0" y="1513"/>
                    <a:pt x="239" y="1927"/>
                    <a:pt x="510" y="1927"/>
                  </a:cubicBezTo>
                  <a:cubicBezTo>
                    <a:pt x="533" y="1927"/>
                    <a:pt x="557" y="1923"/>
                    <a:pt x="581" y="1917"/>
                  </a:cubicBezTo>
                  <a:cubicBezTo>
                    <a:pt x="652" y="2084"/>
                    <a:pt x="831" y="2238"/>
                    <a:pt x="831" y="2238"/>
                  </a:cubicBezTo>
                  <a:cubicBezTo>
                    <a:pt x="831" y="2619"/>
                    <a:pt x="902" y="2726"/>
                    <a:pt x="902" y="2726"/>
                  </a:cubicBezTo>
                  <a:cubicBezTo>
                    <a:pt x="1141" y="3016"/>
                    <a:pt x="1406" y="3296"/>
                    <a:pt x="1618" y="3296"/>
                  </a:cubicBezTo>
                  <a:cubicBezTo>
                    <a:pt x="1659" y="3296"/>
                    <a:pt x="1699" y="3286"/>
                    <a:pt x="1736" y="3262"/>
                  </a:cubicBezTo>
                  <a:cubicBezTo>
                    <a:pt x="1962" y="3107"/>
                    <a:pt x="1688" y="2905"/>
                    <a:pt x="1617" y="2786"/>
                  </a:cubicBezTo>
                  <a:cubicBezTo>
                    <a:pt x="1545" y="2667"/>
                    <a:pt x="1628" y="2607"/>
                    <a:pt x="1628" y="2607"/>
                  </a:cubicBezTo>
                  <a:cubicBezTo>
                    <a:pt x="2319" y="2500"/>
                    <a:pt x="2188" y="1107"/>
                    <a:pt x="2188" y="1107"/>
                  </a:cubicBezTo>
                  <a:cubicBezTo>
                    <a:pt x="2188" y="1107"/>
                    <a:pt x="2152" y="583"/>
                    <a:pt x="1855" y="214"/>
                  </a:cubicBezTo>
                  <a:cubicBezTo>
                    <a:pt x="1742" y="70"/>
                    <a:pt x="1578" y="1"/>
                    <a:pt x="1404" y="1"/>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60" name="Google Shape;1460;p33"/>
            <p:cNvSpPr/>
            <p:nvPr/>
          </p:nvSpPr>
          <p:spPr>
            <a:xfrm>
              <a:off x="-297692" y="4545176"/>
              <a:ext cx="89187" cy="75383"/>
            </a:xfrm>
            <a:custGeom>
              <a:avLst/>
              <a:gdLst/>
              <a:ahLst/>
              <a:cxnLst/>
              <a:rect l="l" t="t" r="r" b="b"/>
              <a:pathLst>
                <a:path w="1977" h="1671" extrusionOk="0">
                  <a:moveTo>
                    <a:pt x="655" y="0"/>
                  </a:moveTo>
                  <a:cubicBezTo>
                    <a:pt x="655" y="0"/>
                    <a:pt x="0" y="357"/>
                    <a:pt x="60" y="977"/>
                  </a:cubicBezTo>
                  <a:cubicBezTo>
                    <a:pt x="120" y="1596"/>
                    <a:pt x="298" y="1667"/>
                    <a:pt x="298" y="1667"/>
                  </a:cubicBezTo>
                  <a:cubicBezTo>
                    <a:pt x="311" y="1669"/>
                    <a:pt x="325" y="1671"/>
                    <a:pt x="340" y="1671"/>
                  </a:cubicBezTo>
                  <a:cubicBezTo>
                    <a:pt x="620" y="1671"/>
                    <a:pt x="1072" y="1250"/>
                    <a:pt x="1072" y="1250"/>
                  </a:cubicBezTo>
                  <a:lnTo>
                    <a:pt x="1072" y="1250"/>
                  </a:lnTo>
                  <a:cubicBezTo>
                    <a:pt x="1036" y="1334"/>
                    <a:pt x="917" y="1453"/>
                    <a:pt x="917" y="1453"/>
                  </a:cubicBezTo>
                  <a:cubicBezTo>
                    <a:pt x="1310" y="1310"/>
                    <a:pt x="1489" y="655"/>
                    <a:pt x="1489" y="655"/>
                  </a:cubicBezTo>
                  <a:cubicBezTo>
                    <a:pt x="1613" y="960"/>
                    <a:pt x="1851" y="1021"/>
                    <a:pt x="1941" y="1021"/>
                  </a:cubicBezTo>
                  <a:cubicBezTo>
                    <a:pt x="1964" y="1021"/>
                    <a:pt x="1977" y="1017"/>
                    <a:pt x="1977" y="1012"/>
                  </a:cubicBezTo>
                  <a:lnTo>
                    <a:pt x="1917" y="596"/>
                  </a:lnTo>
                  <a:lnTo>
                    <a:pt x="1394" y="0"/>
                  </a:lnTo>
                  <a:close/>
                </a:path>
              </a:pathLst>
            </a:custGeom>
            <a:solidFill>
              <a:schemeClr val="accent5"/>
            </a:solidFill>
            <a:ln>
              <a:noFill/>
            </a:ln>
          </p:spPr>
          <p:txBody>
            <a:bodyPr spcFirstLastPara="1" wrap="square" lIns="121900" tIns="121900" rIns="121900" bIns="121900" anchor="ctr" anchorCtr="0">
              <a:noAutofit/>
            </a:bodyPr>
            <a:lstStyle/>
            <a:p>
              <a:endParaRPr/>
            </a:p>
          </p:txBody>
        </p:sp>
        <p:sp>
          <p:nvSpPr>
            <p:cNvPr id="1461" name="Google Shape;1461;p33"/>
            <p:cNvSpPr/>
            <p:nvPr/>
          </p:nvSpPr>
          <p:spPr>
            <a:xfrm>
              <a:off x="-385256" y="4775072"/>
              <a:ext cx="200390" cy="132180"/>
            </a:xfrm>
            <a:custGeom>
              <a:avLst/>
              <a:gdLst/>
              <a:ahLst/>
              <a:cxnLst/>
              <a:rect l="l" t="t" r="r" b="b"/>
              <a:pathLst>
                <a:path w="4442" h="2930" extrusionOk="0">
                  <a:moveTo>
                    <a:pt x="703" y="0"/>
                  </a:moveTo>
                  <a:cubicBezTo>
                    <a:pt x="703" y="0"/>
                    <a:pt x="346" y="619"/>
                    <a:pt x="227" y="917"/>
                  </a:cubicBezTo>
                  <a:cubicBezTo>
                    <a:pt x="108" y="1215"/>
                    <a:pt x="1" y="1619"/>
                    <a:pt x="834" y="2084"/>
                  </a:cubicBezTo>
                  <a:cubicBezTo>
                    <a:pt x="1668" y="2524"/>
                    <a:pt x="3966" y="2929"/>
                    <a:pt x="3966" y="2929"/>
                  </a:cubicBezTo>
                  <a:cubicBezTo>
                    <a:pt x="4442" y="2762"/>
                    <a:pt x="4061" y="2429"/>
                    <a:pt x="4061" y="2429"/>
                  </a:cubicBezTo>
                  <a:cubicBezTo>
                    <a:pt x="4061" y="2429"/>
                    <a:pt x="2442" y="1679"/>
                    <a:pt x="2037" y="1453"/>
                  </a:cubicBezTo>
                  <a:cubicBezTo>
                    <a:pt x="1644" y="1238"/>
                    <a:pt x="1370" y="1072"/>
                    <a:pt x="1370" y="1072"/>
                  </a:cubicBezTo>
                  <a:lnTo>
                    <a:pt x="1501" y="762"/>
                  </a:lnTo>
                  <a:lnTo>
                    <a:pt x="1525" y="584"/>
                  </a:lnTo>
                  <a:lnTo>
                    <a:pt x="703" y="0"/>
                  </a:ln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62" name="Google Shape;1462;p33"/>
            <p:cNvSpPr/>
            <p:nvPr/>
          </p:nvSpPr>
          <p:spPr>
            <a:xfrm>
              <a:off x="-189196" y="4892682"/>
              <a:ext cx="177292" cy="204134"/>
            </a:xfrm>
            <a:custGeom>
              <a:avLst/>
              <a:gdLst/>
              <a:ahLst/>
              <a:cxnLst/>
              <a:rect l="l" t="t" r="r" b="b"/>
              <a:pathLst>
                <a:path w="3930" h="4525" extrusionOk="0">
                  <a:moveTo>
                    <a:pt x="155" y="1"/>
                  </a:moveTo>
                  <a:lnTo>
                    <a:pt x="1" y="322"/>
                  </a:lnTo>
                  <a:lnTo>
                    <a:pt x="2775" y="1572"/>
                  </a:lnTo>
                  <a:cubicBezTo>
                    <a:pt x="2953" y="1644"/>
                    <a:pt x="3084" y="1810"/>
                    <a:pt x="3108" y="2001"/>
                  </a:cubicBezTo>
                  <a:lnTo>
                    <a:pt x="3572" y="4525"/>
                  </a:lnTo>
                  <a:lnTo>
                    <a:pt x="3930" y="4465"/>
                  </a:lnTo>
                  <a:lnTo>
                    <a:pt x="3465" y="1941"/>
                  </a:lnTo>
                  <a:cubicBezTo>
                    <a:pt x="3406" y="1644"/>
                    <a:pt x="3203" y="1382"/>
                    <a:pt x="2918" y="1251"/>
                  </a:cubicBezTo>
                  <a:lnTo>
                    <a:pt x="155" y="1"/>
                  </a:lnTo>
                  <a:close/>
                </a:path>
              </a:pathLst>
            </a:custGeom>
            <a:solidFill>
              <a:schemeClr val="dk2"/>
            </a:solidFill>
            <a:ln>
              <a:noFill/>
            </a:ln>
          </p:spPr>
          <p:txBody>
            <a:bodyPr spcFirstLastPara="1" wrap="square" lIns="121900" tIns="121900" rIns="121900" bIns="121900" anchor="ctr" anchorCtr="0">
              <a:noAutofit/>
            </a:bodyPr>
            <a:lstStyle/>
            <a:p>
              <a:endParaRPr/>
            </a:p>
          </p:txBody>
        </p:sp>
        <p:sp>
          <p:nvSpPr>
            <p:cNvPr id="1463" name="Google Shape;1463;p33"/>
            <p:cNvSpPr/>
            <p:nvPr/>
          </p:nvSpPr>
          <p:spPr>
            <a:xfrm>
              <a:off x="19767" y="5009660"/>
              <a:ext cx="386749" cy="118330"/>
            </a:xfrm>
            <a:custGeom>
              <a:avLst/>
              <a:gdLst/>
              <a:ahLst/>
              <a:cxnLst/>
              <a:rect l="l" t="t" r="r" b="b"/>
              <a:pathLst>
                <a:path w="8573" h="2623" extrusionOk="0">
                  <a:moveTo>
                    <a:pt x="1141" y="0"/>
                  </a:moveTo>
                  <a:cubicBezTo>
                    <a:pt x="1126" y="0"/>
                    <a:pt x="1111" y="1"/>
                    <a:pt x="1095" y="3"/>
                  </a:cubicBezTo>
                  <a:cubicBezTo>
                    <a:pt x="822" y="39"/>
                    <a:pt x="250" y="420"/>
                    <a:pt x="250" y="420"/>
                  </a:cubicBezTo>
                  <a:lnTo>
                    <a:pt x="0" y="991"/>
                  </a:lnTo>
                  <a:lnTo>
                    <a:pt x="2524" y="2384"/>
                  </a:lnTo>
                  <a:lnTo>
                    <a:pt x="8573" y="2623"/>
                  </a:lnTo>
                  <a:lnTo>
                    <a:pt x="8573" y="2384"/>
                  </a:lnTo>
                  <a:cubicBezTo>
                    <a:pt x="8573" y="2384"/>
                    <a:pt x="8465" y="1861"/>
                    <a:pt x="8346" y="1658"/>
                  </a:cubicBezTo>
                  <a:cubicBezTo>
                    <a:pt x="8227" y="1456"/>
                    <a:pt x="8156" y="1408"/>
                    <a:pt x="8156" y="1408"/>
                  </a:cubicBezTo>
                  <a:cubicBezTo>
                    <a:pt x="8156" y="1408"/>
                    <a:pt x="7799" y="1241"/>
                    <a:pt x="7632" y="991"/>
                  </a:cubicBezTo>
                  <a:cubicBezTo>
                    <a:pt x="7576" y="908"/>
                    <a:pt x="7526" y="880"/>
                    <a:pt x="7484" y="880"/>
                  </a:cubicBezTo>
                  <a:cubicBezTo>
                    <a:pt x="7399" y="880"/>
                    <a:pt x="7346" y="991"/>
                    <a:pt x="7346" y="991"/>
                  </a:cubicBezTo>
                  <a:lnTo>
                    <a:pt x="7025" y="420"/>
                  </a:lnTo>
                  <a:cubicBezTo>
                    <a:pt x="7025" y="420"/>
                    <a:pt x="6691" y="694"/>
                    <a:pt x="6501" y="777"/>
                  </a:cubicBezTo>
                  <a:cubicBezTo>
                    <a:pt x="6475" y="788"/>
                    <a:pt x="6451" y="794"/>
                    <a:pt x="6429" y="794"/>
                  </a:cubicBezTo>
                  <a:cubicBezTo>
                    <a:pt x="6259" y="794"/>
                    <a:pt x="6151" y="514"/>
                    <a:pt x="5941" y="420"/>
                  </a:cubicBezTo>
                  <a:cubicBezTo>
                    <a:pt x="5889" y="401"/>
                    <a:pt x="5830" y="394"/>
                    <a:pt x="5765" y="394"/>
                  </a:cubicBezTo>
                  <a:cubicBezTo>
                    <a:pt x="5580" y="394"/>
                    <a:pt x="5351" y="452"/>
                    <a:pt x="5098" y="452"/>
                  </a:cubicBezTo>
                  <a:cubicBezTo>
                    <a:pt x="5001" y="452"/>
                    <a:pt x="4901" y="444"/>
                    <a:pt x="4798" y="420"/>
                  </a:cubicBezTo>
                  <a:cubicBezTo>
                    <a:pt x="4686" y="396"/>
                    <a:pt x="4583" y="388"/>
                    <a:pt x="4487" y="388"/>
                  </a:cubicBezTo>
                  <a:cubicBezTo>
                    <a:pt x="4261" y="388"/>
                    <a:pt x="4080" y="434"/>
                    <a:pt x="3943" y="434"/>
                  </a:cubicBezTo>
                  <a:cubicBezTo>
                    <a:pt x="3903" y="434"/>
                    <a:pt x="3866" y="430"/>
                    <a:pt x="3834" y="420"/>
                  </a:cubicBezTo>
                  <a:cubicBezTo>
                    <a:pt x="3766" y="400"/>
                    <a:pt x="3699" y="393"/>
                    <a:pt x="3639" y="393"/>
                  </a:cubicBezTo>
                  <a:cubicBezTo>
                    <a:pt x="3519" y="393"/>
                    <a:pt x="3429" y="420"/>
                    <a:pt x="3429" y="420"/>
                  </a:cubicBezTo>
                  <a:cubicBezTo>
                    <a:pt x="3429" y="420"/>
                    <a:pt x="3411" y="422"/>
                    <a:pt x="3380" y="422"/>
                  </a:cubicBezTo>
                  <a:cubicBezTo>
                    <a:pt x="3305" y="422"/>
                    <a:pt x="3155" y="410"/>
                    <a:pt x="3036" y="325"/>
                  </a:cubicBezTo>
                  <a:cubicBezTo>
                    <a:pt x="2967" y="271"/>
                    <a:pt x="2955" y="261"/>
                    <a:pt x="2945" y="261"/>
                  </a:cubicBezTo>
                  <a:cubicBezTo>
                    <a:pt x="2939" y="261"/>
                    <a:pt x="2934" y="264"/>
                    <a:pt x="2921" y="264"/>
                  </a:cubicBezTo>
                  <a:cubicBezTo>
                    <a:pt x="2899" y="264"/>
                    <a:pt x="2855" y="257"/>
                    <a:pt x="2750" y="217"/>
                  </a:cubicBezTo>
                  <a:cubicBezTo>
                    <a:pt x="2655" y="182"/>
                    <a:pt x="2588" y="170"/>
                    <a:pt x="2540" y="170"/>
                  </a:cubicBezTo>
                  <a:cubicBezTo>
                    <a:pt x="2445" y="170"/>
                    <a:pt x="2429" y="217"/>
                    <a:pt x="2429" y="217"/>
                  </a:cubicBezTo>
                  <a:lnTo>
                    <a:pt x="2024" y="3"/>
                  </a:lnTo>
                  <a:cubicBezTo>
                    <a:pt x="2024" y="3"/>
                    <a:pt x="1857" y="170"/>
                    <a:pt x="1667" y="217"/>
                  </a:cubicBezTo>
                  <a:cubicBezTo>
                    <a:pt x="1648" y="223"/>
                    <a:pt x="1630" y="225"/>
                    <a:pt x="1613" y="225"/>
                  </a:cubicBezTo>
                  <a:cubicBezTo>
                    <a:pt x="1449" y="225"/>
                    <a:pt x="1366" y="0"/>
                    <a:pt x="1141" y="0"/>
                  </a:cubicBezTo>
                  <a:close/>
                </a:path>
              </a:pathLst>
            </a:custGeom>
            <a:solidFill>
              <a:schemeClr val="lt2"/>
            </a:solidFill>
            <a:ln>
              <a:noFill/>
            </a:ln>
          </p:spPr>
          <p:txBody>
            <a:bodyPr spcFirstLastPara="1" wrap="square" lIns="121900" tIns="121900" rIns="121900" bIns="121900" anchor="ctr" anchorCtr="0">
              <a:noAutofit/>
            </a:bodyPr>
            <a:lstStyle/>
            <a:p>
              <a:endParaRPr/>
            </a:p>
          </p:txBody>
        </p:sp>
        <p:sp>
          <p:nvSpPr>
            <p:cNvPr id="1464" name="Google Shape;1464;p33"/>
            <p:cNvSpPr/>
            <p:nvPr/>
          </p:nvSpPr>
          <p:spPr>
            <a:xfrm>
              <a:off x="-149451" y="4852937"/>
              <a:ext cx="177292" cy="204134"/>
            </a:xfrm>
            <a:custGeom>
              <a:avLst/>
              <a:gdLst/>
              <a:ahLst/>
              <a:cxnLst/>
              <a:rect l="l" t="t" r="r" b="b"/>
              <a:pathLst>
                <a:path w="3930" h="4525" extrusionOk="0">
                  <a:moveTo>
                    <a:pt x="143" y="1"/>
                  </a:moveTo>
                  <a:lnTo>
                    <a:pt x="1" y="322"/>
                  </a:lnTo>
                  <a:lnTo>
                    <a:pt x="2763" y="1572"/>
                  </a:lnTo>
                  <a:cubicBezTo>
                    <a:pt x="2941" y="1656"/>
                    <a:pt x="3084" y="1810"/>
                    <a:pt x="3108" y="2013"/>
                  </a:cubicBezTo>
                  <a:lnTo>
                    <a:pt x="3572" y="4525"/>
                  </a:lnTo>
                  <a:lnTo>
                    <a:pt x="3930" y="4465"/>
                  </a:lnTo>
                  <a:lnTo>
                    <a:pt x="3465" y="1953"/>
                  </a:lnTo>
                  <a:cubicBezTo>
                    <a:pt x="3406" y="1632"/>
                    <a:pt x="3203" y="1382"/>
                    <a:pt x="2918" y="1251"/>
                  </a:cubicBezTo>
                  <a:lnTo>
                    <a:pt x="143" y="1"/>
                  </a:lnTo>
                  <a:close/>
                </a:path>
              </a:pathLst>
            </a:custGeom>
            <a:solidFill>
              <a:schemeClr val="dk2"/>
            </a:solidFill>
            <a:ln>
              <a:noFill/>
            </a:ln>
          </p:spPr>
          <p:txBody>
            <a:bodyPr spcFirstLastPara="1" wrap="square" lIns="121900" tIns="121900" rIns="121900" bIns="121900" anchor="ctr" anchorCtr="0">
              <a:noAutofit/>
            </a:bodyPr>
            <a:lstStyle/>
            <a:p>
              <a:endParaRPr/>
            </a:p>
          </p:txBody>
        </p:sp>
        <p:sp>
          <p:nvSpPr>
            <p:cNvPr id="1465" name="Google Shape;1465;p33"/>
            <p:cNvSpPr/>
            <p:nvPr/>
          </p:nvSpPr>
          <p:spPr>
            <a:xfrm>
              <a:off x="-44699" y="5028562"/>
              <a:ext cx="449591" cy="246585"/>
            </a:xfrm>
            <a:custGeom>
              <a:avLst/>
              <a:gdLst/>
              <a:ahLst/>
              <a:cxnLst/>
              <a:rect l="l" t="t" r="r" b="b"/>
              <a:pathLst>
                <a:path w="9966" h="5466" extrusionOk="0">
                  <a:moveTo>
                    <a:pt x="774" y="1"/>
                  </a:moveTo>
                  <a:cubicBezTo>
                    <a:pt x="774" y="1"/>
                    <a:pt x="262" y="1596"/>
                    <a:pt x="131" y="1870"/>
                  </a:cubicBezTo>
                  <a:cubicBezTo>
                    <a:pt x="0" y="2132"/>
                    <a:pt x="465" y="3097"/>
                    <a:pt x="465" y="3097"/>
                  </a:cubicBezTo>
                  <a:lnTo>
                    <a:pt x="5263" y="5466"/>
                  </a:lnTo>
                  <a:lnTo>
                    <a:pt x="9966" y="2204"/>
                  </a:lnTo>
                  <a:lnTo>
                    <a:pt x="774" y="1"/>
                  </a:lnTo>
                  <a:close/>
                </a:path>
              </a:pathLst>
            </a:custGeom>
            <a:solidFill>
              <a:schemeClr val="dk2"/>
            </a:solidFill>
            <a:ln>
              <a:noFill/>
            </a:ln>
          </p:spPr>
          <p:txBody>
            <a:bodyPr spcFirstLastPara="1" wrap="square" lIns="121900" tIns="121900" rIns="121900" bIns="121900" anchor="ctr" anchorCtr="0">
              <a:noAutofit/>
            </a:bodyPr>
            <a:lstStyle/>
            <a:p>
              <a:endParaRPr/>
            </a:p>
          </p:txBody>
        </p:sp>
        <p:sp>
          <p:nvSpPr>
            <p:cNvPr id="1466" name="Google Shape;1466;p33"/>
            <p:cNvSpPr/>
            <p:nvPr/>
          </p:nvSpPr>
          <p:spPr>
            <a:xfrm>
              <a:off x="-81241" y="5116126"/>
              <a:ext cx="252495" cy="260570"/>
            </a:xfrm>
            <a:custGeom>
              <a:avLst/>
              <a:gdLst/>
              <a:ahLst/>
              <a:cxnLst/>
              <a:rect l="l" t="t" r="r" b="b"/>
              <a:pathLst>
                <a:path w="5597" h="5776" extrusionOk="0">
                  <a:moveTo>
                    <a:pt x="1001" y="1"/>
                  </a:moveTo>
                  <a:cubicBezTo>
                    <a:pt x="953" y="143"/>
                    <a:pt x="155" y="3406"/>
                    <a:pt x="48" y="4584"/>
                  </a:cubicBezTo>
                  <a:cubicBezTo>
                    <a:pt x="1" y="5192"/>
                    <a:pt x="96" y="5525"/>
                    <a:pt x="334" y="5680"/>
                  </a:cubicBezTo>
                  <a:cubicBezTo>
                    <a:pt x="417" y="5739"/>
                    <a:pt x="536" y="5775"/>
                    <a:pt x="691" y="5775"/>
                  </a:cubicBezTo>
                  <a:cubicBezTo>
                    <a:pt x="1048" y="5775"/>
                    <a:pt x="1584" y="5573"/>
                    <a:pt x="2382" y="5132"/>
                  </a:cubicBezTo>
                  <a:cubicBezTo>
                    <a:pt x="4216" y="4132"/>
                    <a:pt x="5585" y="3239"/>
                    <a:pt x="5597" y="3227"/>
                  </a:cubicBezTo>
                  <a:lnTo>
                    <a:pt x="5478" y="3060"/>
                  </a:lnTo>
                  <a:cubicBezTo>
                    <a:pt x="5466" y="3060"/>
                    <a:pt x="4108" y="3977"/>
                    <a:pt x="2287" y="4954"/>
                  </a:cubicBezTo>
                  <a:cubicBezTo>
                    <a:pt x="1542" y="5357"/>
                    <a:pt x="1021" y="5551"/>
                    <a:pt x="702" y="5551"/>
                  </a:cubicBezTo>
                  <a:cubicBezTo>
                    <a:pt x="598" y="5551"/>
                    <a:pt x="515" y="5530"/>
                    <a:pt x="453" y="5489"/>
                  </a:cubicBezTo>
                  <a:cubicBezTo>
                    <a:pt x="275" y="5382"/>
                    <a:pt x="215" y="5085"/>
                    <a:pt x="263" y="4584"/>
                  </a:cubicBezTo>
                  <a:cubicBezTo>
                    <a:pt x="346" y="3418"/>
                    <a:pt x="1179" y="72"/>
                    <a:pt x="1191" y="48"/>
                  </a:cubicBezTo>
                  <a:lnTo>
                    <a:pt x="1001" y="1"/>
                  </a:lnTo>
                  <a:close/>
                </a:path>
              </a:pathLst>
            </a:custGeom>
            <a:solidFill>
              <a:schemeClr val="dk2"/>
            </a:solidFill>
            <a:ln>
              <a:noFill/>
            </a:ln>
          </p:spPr>
          <p:txBody>
            <a:bodyPr spcFirstLastPara="1" wrap="square" lIns="121900" tIns="121900" rIns="121900" bIns="121900" anchor="ctr" anchorCtr="0">
              <a:noAutofit/>
            </a:bodyPr>
            <a:lstStyle/>
            <a:p>
              <a:endParaRPr/>
            </a:p>
          </p:txBody>
        </p:sp>
        <p:sp>
          <p:nvSpPr>
            <p:cNvPr id="1467" name="Google Shape;1467;p33"/>
            <p:cNvSpPr/>
            <p:nvPr/>
          </p:nvSpPr>
          <p:spPr>
            <a:xfrm>
              <a:off x="391272" y="5175766"/>
              <a:ext cx="36180" cy="29549"/>
            </a:xfrm>
            <a:custGeom>
              <a:avLst/>
              <a:gdLst/>
              <a:ahLst/>
              <a:cxnLst/>
              <a:rect l="l" t="t" r="r" b="b"/>
              <a:pathLst>
                <a:path w="802" h="655" extrusionOk="0">
                  <a:moveTo>
                    <a:pt x="302" y="0"/>
                  </a:moveTo>
                  <a:cubicBezTo>
                    <a:pt x="302" y="0"/>
                    <a:pt x="28" y="334"/>
                    <a:pt x="4" y="524"/>
                  </a:cubicBezTo>
                  <a:cubicBezTo>
                    <a:pt x="0" y="588"/>
                    <a:pt x="32" y="609"/>
                    <a:pt x="76" y="609"/>
                  </a:cubicBezTo>
                  <a:cubicBezTo>
                    <a:pt x="164" y="609"/>
                    <a:pt x="302" y="524"/>
                    <a:pt x="302" y="524"/>
                  </a:cubicBezTo>
                  <a:cubicBezTo>
                    <a:pt x="302" y="524"/>
                    <a:pt x="398" y="655"/>
                    <a:pt x="518" y="655"/>
                  </a:cubicBezTo>
                  <a:cubicBezTo>
                    <a:pt x="555" y="655"/>
                    <a:pt x="595" y="642"/>
                    <a:pt x="635" y="607"/>
                  </a:cubicBezTo>
                  <a:cubicBezTo>
                    <a:pt x="802" y="476"/>
                    <a:pt x="635" y="334"/>
                    <a:pt x="635" y="334"/>
                  </a:cubicBezTo>
                  <a:lnTo>
                    <a:pt x="707" y="0"/>
                  </a:lnTo>
                  <a:close/>
                </a:path>
              </a:pathLst>
            </a:custGeom>
            <a:solidFill>
              <a:schemeClr val="lt2"/>
            </a:solidFill>
            <a:ln>
              <a:noFill/>
            </a:ln>
          </p:spPr>
          <p:txBody>
            <a:bodyPr spcFirstLastPara="1" wrap="square" lIns="121900" tIns="121900" rIns="121900" bIns="121900" anchor="ctr" anchorCtr="0">
              <a:noAutofit/>
            </a:bodyPr>
            <a:lstStyle/>
            <a:p>
              <a:endParaRPr/>
            </a:p>
          </p:txBody>
        </p:sp>
        <p:sp>
          <p:nvSpPr>
            <p:cNvPr id="1468" name="Google Shape;1468;p33"/>
            <p:cNvSpPr/>
            <p:nvPr/>
          </p:nvSpPr>
          <p:spPr>
            <a:xfrm>
              <a:off x="814160" y="5018366"/>
              <a:ext cx="214871" cy="373892"/>
            </a:xfrm>
            <a:custGeom>
              <a:avLst/>
              <a:gdLst/>
              <a:ahLst/>
              <a:cxnLst/>
              <a:rect l="l" t="t" r="r" b="b"/>
              <a:pathLst>
                <a:path w="4763" h="8288" extrusionOk="0">
                  <a:moveTo>
                    <a:pt x="322" y="1"/>
                  </a:moveTo>
                  <a:lnTo>
                    <a:pt x="0" y="132"/>
                  </a:lnTo>
                  <a:cubicBezTo>
                    <a:pt x="0" y="132"/>
                    <a:pt x="36" y="263"/>
                    <a:pt x="131" y="501"/>
                  </a:cubicBezTo>
                  <a:cubicBezTo>
                    <a:pt x="227" y="739"/>
                    <a:pt x="370" y="1084"/>
                    <a:pt x="524" y="1477"/>
                  </a:cubicBezTo>
                  <a:cubicBezTo>
                    <a:pt x="870" y="2287"/>
                    <a:pt x="1393" y="3346"/>
                    <a:pt x="1953" y="4358"/>
                  </a:cubicBezTo>
                  <a:cubicBezTo>
                    <a:pt x="2525" y="5382"/>
                    <a:pt x="3144" y="6359"/>
                    <a:pt x="3644" y="7097"/>
                  </a:cubicBezTo>
                  <a:cubicBezTo>
                    <a:pt x="3894" y="7442"/>
                    <a:pt x="4108" y="7740"/>
                    <a:pt x="4251" y="7954"/>
                  </a:cubicBezTo>
                  <a:cubicBezTo>
                    <a:pt x="4406" y="8168"/>
                    <a:pt x="4489" y="8287"/>
                    <a:pt x="4489" y="8287"/>
                  </a:cubicBezTo>
                  <a:lnTo>
                    <a:pt x="4763" y="8073"/>
                  </a:lnTo>
                  <a:cubicBezTo>
                    <a:pt x="4763" y="8073"/>
                    <a:pt x="4668" y="7954"/>
                    <a:pt x="4537" y="7764"/>
                  </a:cubicBezTo>
                  <a:cubicBezTo>
                    <a:pt x="4382" y="7549"/>
                    <a:pt x="4180" y="7252"/>
                    <a:pt x="3941" y="6894"/>
                  </a:cubicBezTo>
                  <a:cubicBezTo>
                    <a:pt x="3465" y="6180"/>
                    <a:pt x="2834" y="5204"/>
                    <a:pt x="2275" y="4192"/>
                  </a:cubicBezTo>
                  <a:cubicBezTo>
                    <a:pt x="1703" y="3180"/>
                    <a:pt x="1203" y="2132"/>
                    <a:pt x="858" y="1346"/>
                  </a:cubicBezTo>
                  <a:cubicBezTo>
                    <a:pt x="691" y="941"/>
                    <a:pt x="548" y="620"/>
                    <a:pt x="453" y="382"/>
                  </a:cubicBezTo>
                  <a:cubicBezTo>
                    <a:pt x="370" y="144"/>
                    <a:pt x="322" y="1"/>
                    <a:pt x="322" y="1"/>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469" name="Google Shape;1469;p33"/>
            <p:cNvSpPr/>
            <p:nvPr/>
          </p:nvSpPr>
          <p:spPr>
            <a:xfrm>
              <a:off x="748611" y="4901569"/>
              <a:ext cx="103714" cy="116165"/>
            </a:xfrm>
            <a:custGeom>
              <a:avLst/>
              <a:gdLst/>
              <a:ahLst/>
              <a:cxnLst/>
              <a:rect l="l" t="t" r="r" b="b"/>
              <a:pathLst>
                <a:path w="2299" h="2575" extrusionOk="0">
                  <a:moveTo>
                    <a:pt x="1002" y="0"/>
                  </a:moveTo>
                  <a:cubicBezTo>
                    <a:pt x="942" y="0"/>
                    <a:pt x="882" y="6"/>
                    <a:pt x="822" y="18"/>
                  </a:cubicBezTo>
                  <a:cubicBezTo>
                    <a:pt x="525" y="77"/>
                    <a:pt x="287" y="280"/>
                    <a:pt x="156" y="554"/>
                  </a:cubicBezTo>
                  <a:cubicBezTo>
                    <a:pt x="84" y="685"/>
                    <a:pt x="37" y="851"/>
                    <a:pt x="25" y="1030"/>
                  </a:cubicBezTo>
                  <a:cubicBezTo>
                    <a:pt x="25" y="1125"/>
                    <a:pt x="1" y="1209"/>
                    <a:pt x="25" y="1304"/>
                  </a:cubicBezTo>
                  <a:cubicBezTo>
                    <a:pt x="37" y="1387"/>
                    <a:pt x="48" y="1482"/>
                    <a:pt x="84" y="1566"/>
                  </a:cubicBezTo>
                  <a:cubicBezTo>
                    <a:pt x="203" y="1947"/>
                    <a:pt x="406" y="2244"/>
                    <a:pt x="680" y="2399"/>
                  </a:cubicBezTo>
                  <a:cubicBezTo>
                    <a:pt x="848" y="2514"/>
                    <a:pt x="1037" y="2575"/>
                    <a:pt x="1226" y="2575"/>
                  </a:cubicBezTo>
                  <a:cubicBezTo>
                    <a:pt x="1330" y="2575"/>
                    <a:pt x="1435" y="2556"/>
                    <a:pt x="1537" y="2518"/>
                  </a:cubicBezTo>
                  <a:cubicBezTo>
                    <a:pt x="1834" y="2423"/>
                    <a:pt x="2049" y="2197"/>
                    <a:pt x="2144" y="1911"/>
                  </a:cubicBezTo>
                  <a:cubicBezTo>
                    <a:pt x="2251" y="1625"/>
                    <a:pt x="2299" y="1304"/>
                    <a:pt x="2192" y="970"/>
                  </a:cubicBezTo>
                  <a:cubicBezTo>
                    <a:pt x="2180" y="899"/>
                    <a:pt x="2144" y="828"/>
                    <a:pt x="2084" y="768"/>
                  </a:cubicBezTo>
                  <a:cubicBezTo>
                    <a:pt x="2049" y="685"/>
                    <a:pt x="2013" y="613"/>
                    <a:pt x="1965" y="554"/>
                  </a:cubicBezTo>
                  <a:cubicBezTo>
                    <a:pt x="1882" y="423"/>
                    <a:pt x="1775" y="316"/>
                    <a:pt x="1656" y="232"/>
                  </a:cubicBezTo>
                  <a:cubicBezTo>
                    <a:pt x="1466" y="90"/>
                    <a:pt x="1238" y="0"/>
                    <a:pt x="1002" y="0"/>
                  </a:cubicBezTo>
                  <a:close/>
                </a:path>
              </a:pathLst>
            </a:custGeom>
            <a:solidFill>
              <a:srgbClr val="F3510F"/>
            </a:solidFill>
            <a:ln>
              <a:noFill/>
            </a:ln>
          </p:spPr>
          <p:txBody>
            <a:bodyPr spcFirstLastPara="1" wrap="square" lIns="121900" tIns="121900" rIns="121900" bIns="121900" anchor="ctr" anchorCtr="0">
              <a:noAutofit/>
            </a:bodyPr>
            <a:lstStyle/>
            <a:p>
              <a:endParaRPr/>
            </a:p>
          </p:txBody>
        </p:sp>
        <p:sp>
          <p:nvSpPr>
            <p:cNvPr id="1470" name="Google Shape;1470;p33"/>
            <p:cNvSpPr/>
            <p:nvPr/>
          </p:nvSpPr>
          <p:spPr>
            <a:xfrm>
              <a:off x="730881" y="4934592"/>
              <a:ext cx="140255" cy="98120"/>
            </a:xfrm>
            <a:custGeom>
              <a:avLst/>
              <a:gdLst/>
              <a:ahLst/>
              <a:cxnLst/>
              <a:rect l="l" t="t" r="r" b="b"/>
              <a:pathLst>
                <a:path w="3109" h="2175" extrusionOk="0">
                  <a:moveTo>
                    <a:pt x="1406" y="0"/>
                  </a:moveTo>
                  <a:cubicBezTo>
                    <a:pt x="1346" y="96"/>
                    <a:pt x="1311" y="215"/>
                    <a:pt x="1263" y="322"/>
                  </a:cubicBezTo>
                  <a:cubicBezTo>
                    <a:pt x="1227" y="441"/>
                    <a:pt x="1215" y="536"/>
                    <a:pt x="1215" y="643"/>
                  </a:cubicBezTo>
                  <a:cubicBezTo>
                    <a:pt x="1203" y="858"/>
                    <a:pt x="1215" y="1012"/>
                    <a:pt x="1215" y="1012"/>
                  </a:cubicBezTo>
                  <a:cubicBezTo>
                    <a:pt x="954" y="916"/>
                    <a:pt x="709" y="890"/>
                    <a:pt x="505" y="890"/>
                  </a:cubicBezTo>
                  <a:cubicBezTo>
                    <a:pt x="458" y="890"/>
                    <a:pt x="413" y="891"/>
                    <a:pt x="370" y="893"/>
                  </a:cubicBezTo>
                  <a:cubicBezTo>
                    <a:pt x="144" y="917"/>
                    <a:pt x="1" y="953"/>
                    <a:pt x="1" y="953"/>
                  </a:cubicBezTo>
                  <a:cubicBezTo>
                    <a:pt x="394" y="1727"/>
                    <a:pt x="930" y="2012"/>
                    <a:pt x="1346" y="2120"/>
                  </a:cubicBezTo>
                  <a:cubicBezTo>
                    <a:pt x="1509" y="2162"/>
                    <a:pt x="1658" y="2174"/>
                    <a:pt x="1778" y="2174"/>
                  </a:cubicBezTo>
                  <a:cubicBezTo>
                    <a:pt x="1965" y="2174"/>
                    <a:pt x="2085" y="2143"/>
                    <a:pt x="2085" y="2143"/>
                  </a:cubicBezTo>
                  <a:cubicBezTo>
                    <a:pt x="2085" y="2143"/>
                    <a:pt x="2358" y="2001"/>
                    <a:pt x="2620" y="1655"/>
                  </a:cubicBezTo>
                  <a:cubicBezTo>
                    <a:pt x="2882" y="1310"/>
                    <a:pt x="3108" y="810"/>
                    <a:pt x="3073" y="72"/>
                  </a:cubicBezTo>
                  <a:lnTo>
                    <a:pt x="3073" y="72"/>
                  </a:lnTo>
                  <a:cubicBezTo>
                    <a:pt x="3073" y="72"/>
                    <a:pt x="2930" y="107"/>
                    <a:pt x="2739" y="215"/>
                  </a:cubicBezTo>
                  <a:cubicBezTo>
                    <a:pt x="2537" y="346"/>
                    <a:pt x="2287" y="500"/>
                    <a:pt x="2096" y="762"/>
                  </a:cubicBezTo>
                  <a:cubicBezTo>
                    <a:pt x="2096" y="762"/>
                    <a:pt x="2025" y="631"/>
                    <a:pt x="1906" y="465"/>
                  </a:cubicBezTo>
                  <a:cubicBezTo>
                    <a:pt x="1846" y="393"/>
                    <a:pt x="1763" y="298"/>
                    <a:pt x="1680" y="215"/>
                  </a:cubicBezTo>
                  <a:cubicBezTo>
                    <a:pt x="1608" y="143"/>
                    <a:pt x="1513" y="60"/>
                    <a:pt x="1406" y="0"/>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471" name="Google Shape;1471;p33"/>
            <p:cNvSpPr/>
            <p:nvPr/>
          </p:nvSpPr>
          <p:spPr>
            <a:xfrm>
              <a:off x="433858" y="5205315"/>
              <a:ext cx="41955" cy="30135"/>
            </a:xfrm>
            <a:custGeom>
              <a:avLst/>
              <a:gdLst/>
              <a:ahLst/>
              <a:cxnLst/>
              <a:rect l="l" t="t" r="r" b="b"/>
              <a:pathLst>
                <a:path w="930" h="668" extrusionOk="0">
                  <a:moveTo>
                    <a:pt x="239" y="0"/>
                  </a:moveTo>
                  <a:cubicBezTo>
                    <a:pt x="239" y="0"/>
                    <a:pt x="1" y="476"/>
                    <a:pt x="48" y="595"/>
                  </a:cubicBezTo>
                  <a:cubicBezTo>
                    <a:pt x="64" y="635"/>
                    <a:pt x="91" y="648"/>
                    <a:pt x="119" y="648"/>
                  </a:cubicBezTo>
                  <a:cubicBezTo>
                    <a:pt x="175" y="648"/>
                    <a:pt x="239" y="595"/>
                    <a:pt x="239" y="595"/>
                  </a:cubicBezTo>
                  <a:cubicBezTo>
                    <a:pt x="239" y="595"/>
                    <a:pt x="398" y="667"/>
                    <a:pt x="521" y="667"/>
                  </a:cubicBezTo>
                  <a:cubicBezTo>
                    <a:pt x="549" y="667"/>
                    <a:pt x="574" y="664"/>
                    <a:pt x="596" y="655"/>
                  </a:cubicBezTo>
                  <a:cubicBezTo>
                    <a:pt x="715" y="595"/>
                    <a:pt x="929" y="345"/>
                    <a:pt x="929" y="345"/>
                  </a:cubicBezTo>
                  <a:lnTo>
                    <a:pt x="477" y="345"/>
                  </a:lnTo>
                  <a:lnTo>
                    <a:pt x="239" y="0"/>
                  </a:lnTo>
                  <a:close/>
                </a:path>
              </a:pathLst>
            </a:custGeom>
            <a:solidFill>
              <a:schemeClr val="lt2"/>
            </a:solidFill>
            <a:ln>
              <a:noFill/>
            </a:ln>
          </p:spPr>
          <p:txBody>
            <a:bodyPr spcFirstLastPara="1" wrap="square" lIns="121900" tIns="121900" rIns="121900" bIns="121900" anchor="ctr" anchorCtr="0">
              <a:noAutofit/>
            </a:bodyPr>
            <a:lstStyle/>
            <a:p>
              <a:endParaRPr/>
            </a:p>
          </p:txBody>
        </p:sp>
        <p:sp>
          <p:nvSpPr>
            <p:cNvPr id="1472" name="Google Shape;1472;p33"/>
            <p:cNvSpPr/>
            <p:nvPr/>
          </p:nvSpPr>
          <p:spPr>
            <a:xfrm>
              <a:off x="391452" y="5255255"/>
              <a:ext cx="324990" cy="186630"/>
            </a:xfrm>
            <a:custGeom>
              <a:avLst/>
              <a:gdLst/>
              <a:ahLst/>
              <a:cxnLst/>
              <a:rect l="l" t="t" r="r" b="b"/>
              <a:pathLst>
                <a:path w="7204" h="4137" extrusionOk="0">
                  <a:moveTo>
                    <a:pt x="4489" y="0"/>
                  </a:moveTo>
                  <a:cubicBezTo>
                    <a:pt x="4489" y="0"/>
                    <a:pt x="4251" y="60"/>
                    <a:pt x="4084" y="393"/>
                  </a:cubicBezTo>
                  <a:cubicBezTo>
                    <a:pt x="3978" y="605"/>
                    <a:pt x="3814" y="644"/>
                    <a:pt x="3709" y="644"/>
                  </a:cubicBezTo>
                  <a:cubicBezTo>
                    <a:pt x="3649" y="644"/>
                    <a:pt x="3608" y="631"/>
                    <a:pt x="3608" y="631"/>
                  </a:cubicBezTo>
                  <a:cubicBezTo>
                    <a:pt x="3608" y="631"/>
                    <a:pt x="3393" y="667"/>
                    <a:pt x="3274" y="1024"/>
                  </a:cubicBezTo>
                  <a:cubicBezTo>
                    <a:pt x="3155" y="1370"/>
                    <a:pt x="3120" y="1643"/>
                    <a:pt x="3120" y="1643"/>
                  </a:cubicBezTo>
                  <a:cubicBezTo>
                    <a:pt x="3120" y="1643"/>
                    <a:pt x="2908" y="1575"/>
                    <a:pt x="2689" y="1575"/>
                  </a:cubicBezTo>
                  <a:cubicBezTo>
                    <a:pt x="2580" y="1575"/>
                    <a:pt x="2469" y="1592"/>
                    <a:pt x="2381" y="1643"/>
                  </a:cubicBezTo>
                  <a:cubicBezTo>
                    <a:pt x="2143" y="1810"/>
                    <a:pt x="2429" y="2060"/>
                    <a:pt x="2429" y="2060"/>
                  </a:cubicBezTo>
                  <a:cubicBezTo>
                    <a:pt x="2429" y="2060"/>
                    <a:pt x="1979" y="2012"/>
                    <a:pt x="1679" y="2012"/>
                  </a:cubicBezTo>
                  <a:cubicBezTo>
                    <a:pt x="1529" y="2012"/>
                    <a:pt x="1417" y="2024"/>
                    <a:pt x="1417" y="2060"/>
                  </a:cubicBezTo>
                  <a:lnTo>
                    <a:pt x="1417" y="2477"/>
                  </a:lnTo>
                  <a:cubicBezTo>
                    <a:pt x="1417" y="2477"/>
                    <a:pt x="1327" y="2366"/>
                    <a:pt x="1197" y="2366"/>
                  </a:cubicBezTo>
                  <a:cubicBezTo>
                    <a:pt x="1131" y="2366"/>
                    <a:pt x="1056" y="2393"/>
                    <a:pt x="977" y="2477"/>
                  </a:cubicBezTo>
                  <a:cubicBezTo>
                    <a:pt x="726" y="2739"/>
                    <a:pt x="691" y="3132"/>
                    <a:pt x="691" y="3132"/>
                  </a:cubicBezTo>
                  <a:cubicBezTo>
                    <a:pt x="691" y="3132"/>
                    <a:pt x="631" y="3370"/>
                    <a:pt x="345" y="3417"/>
                  </a:cubicBezTo>
                  <a:cubicBezTo>
                    <a:pt x="60" y="3465"/>
                    <a:pt x="0" y="3703"/>
                    <a:pt x="0" y="3703"/>
                  </a:cubicBezTo>
                  <a:cubicBezTo>
                    <a:pt x="0" y="3703"/>
                    <a:pt x="619" y="3894"/>
                    <a:pt x="988" y="3941"/>
                  </a:cubicBezTo>
                  <a:cubicBezTo>
                    <a:pt x="1111" y="3953"/>
                    <a:pt x="1228" y="3957"/>
                    <a:pt x="1328" y="3957"/>
                  </a:cubicBezTo>
                  <a:cubicBezTo>
                    <a:pt x="1529" y="3957"/>
                    <a:pt x="1667" y="3941"/>
                    <a:pt x="1667" y="3941"/>
                  </a:cubicBezTo>
                  <a:cubicBezTo>
                    <a:pt x="1667" y="3941"/>
                    <a:pt x="1820" y="3923"/>
                    <a:pt x="2022" y="3923"/>
                  </a:cubicBezTo>
                  <a:cubicBezTo>
                    <a:pt x="2147" y="3923"/>
                    <a:pt x="2292" y="3930"/>
                    <a:pt x="2429" y="3953"/>
                  </a:cubicBezTo>
                  <a:cubicBezTo>
                    <a:pt x="2786" y="4013"/>
                    <a:pt x="3191" y="4096"/>
                    <a:pt x="3560" y="4132"/>
                  </a:cubicBezTo>
                  <a:cubicBezTo>
                    <a:pt x="3584" y="4135"/>
                    <a:pt x="3609" y="4136"/>
                    <a:pt x="3635" y="4136"/>
                  </a:cubicBezTo>
                  <a:cubicBezTo>
                    <a:pt x="4000" y="4136"/>
                    <a:pt x="4560" y="3846"/>
                    <a:pt x="4560" y="3846"/>
                  </a:cubicBezTo>
                  <a:cubicBezTo>
                    <a:pt x="4560" y="3846"/>
                    <a:pt x="4801" y="3838"/>
                    <a:pt x="5103" y="3838"/>
                  </a:cubicBezTo>
                  <a:cubicBezTo>
                    <a:pt x="5455" y="3838"/>
                    <a:pt x="5889" y="3849"/>
                    <a:pt x="6120" y="3894"/>
                  </a:cubicBezTo>
                  <a:cubicBezTo>
                    <a:pt x="6191" y="3905"/>
                    <a:pt x="6263" y="3910"/>
                    <a:pt x="6334" y="3910"/>
                  </a:cubicBezTo>
                  <a:cubicBezTo>
                    <a:pt x="6711" y="3910"/>
                    <a:pt x="7049" y="3775"/>
                    <a:pt x="7049" y="3775"/>
                  </a:cubicBezTo>
                  <a:lnTo>
                    <a:pt x="7203" y="3417"/>
                  </a:lnTo>
                  <a:cubicBezTo>
                    <a:pt x="7203" y="3417"/>
                    <a:pt x="6882" y="3346"/>
                    <a:pt x="6692" y="3072"/>
                  </a:cubicBezTo>
                  <a:cubicBezTo>
                    <a:pt x="6489" y="2810"/>
                    <a:pt x="6239" y="2108"/>
                    <a:pt x="6096" y="2060"/>
                  </a:cubicBezTo>
                  <a:cubicBezTo>
                    <a:pt x="5930" y="2001"/>
                    <a:pt x="5501" y="1643"/>
                    <a:pt x="5501" y="1643"/>
                  </a:cubicBezTo>
                  <a:cubicBezTo>
                    <a:pt x="5501" y="1643"/>
                    <a:pt x="5096" y="1024"/>
                    <a:pt x="5048" y="631"/>
                  </a:cubicBezTo>
                  <a:cubicBezTo>
                    <a:pt x="5001" y="250"/>
                    <a:pt x="4489" y="0"/>
                    <a:pt x="4489" y="0"/>
                  </a:cubicBezTo>
                  <a:close/>
                </a:path>
              </a:pathLst>
            </a:custGeom>
            <a:solidFill>
              <a:schemeClr val="lt2"/>
            </a:solidFill>
            <a:ln>
              <a:noFill/>
            </a:ln>
          </p:spPr>
          <p:txBody>
            <a:bodyPr spcFirstLastPara="1" wrap="square" lIns="121900" tIns="121900" rIns="121900" bIns="121900" anchor="ctr" anchorCtr="0">
              <a:noAutofit/>
            </a:bodyPr>
            <a:lstStyle/>
            <a:p>
              <a:endParaRPr/>
            </a:p>
          </p:txBody>
        </p:sp>
        <p:sp>
          <p:nvSpPr>
            <p:cNvPr id="1473" name="Google Shape;1473;p33"/>
            <p:cNvSpPr/>
            <p:nvPr/>
          </p:nvSpPr>
          <p:spPr>
            <a:xfrm>
              <a:off x="183572" y="5262744"/>
              <a:ext cx="56436" cy="74210"/>
            </a:xfrm>
            <a:custGeom>
              <a:avLst/>
              <a:gdLst/>
              <a:ahLst/>
              <a:cxnLst/>
              <a:rect l="l" t="t" r="r" b="b"/>
              <a:pathLst>
                <a:path w="1251" h="1645" extrusionOk="0">
                  <a:moveTo>
                    <a:pt x="346" y="1"/>
                  </a:moveTo>
                  <a:lnTo>
                    <a:pt x="0" y="227"/>
                  </a:lnTo>
                  <a:lnTo>
                    <a:pt x="905" y="1644"/>
                  </a:lnTo>
                  <a:lnTo>
                    <a:pt x="1251" y="1418"/>
                  </a:lnTo>
                  <a:lnTo>
                    <a:pt x="346" y="1"/>
                  </a:lnTo>
                  <a:close/>
                </a:path>
              </a:pathLst>
            </a:custGeom>
            <a:solidFill>
              <a:schemeClr val="dk2"/>
            </a:solidFill>
            <a:ln>
              <a:noFill/>
            </a:ln>
          </p:spPr>
          <p:txBody>
            <a:bodyPr spcFirstLastPara="1" wrap="square" lIns="121900" tIns="121900" rIns="121900" bIns="121900" anchor="ctr" anchorCtr="0">
              <a:noAutofit/>
            </a:bodyPr>
            <a:lstStyle/>
            <a:p>
              <a:endParaRPr/>
            </a:p>
          </p:txBody>
        </p:sp>
        <p:sp>
          <p:nvSpPr>
            <p:cNvPr id="1474" name="Google Shape;1474;p33"/>
            <p:cNvSpPr/>
            <p:nvPr/>
          </p:nvSpPr>
          <p:spPr>
            <a:xfrm>
              <a:off x="1872283" y="5074758"/>
              <a:ext cx="139713" cy="322870"/>
            </a:xfrm>
            <a:custGeom>
              <a:avLst/>
              <a:gdLst/>
              <a:ahLst/>
              <a:cxnLst/>
              <a:rect l="l" t="t" r="r" b="b"/>
              <a:pathLst>
                <a:path w="3097" h="7157" extrusionOk="0">
                  <a:moveTo>
                    <a:pt x="2703" y="1"/>
                  </a:moveTo>
                  <a:lnTo>
                    <a:pt x="1" y="7002"/>
                  </a:lnTo>
                  <a:lnTo>
                    <a:pt x="406" y="7156"/>
                  </a:lnTo>
                  <a:lnTo>
                    <a:pt x="3096" y="156"/>
                  </a:lnTo>
                  <a:lnTo>
                    <a:pt x="2703" y="1"/>
                  </a:lnTo>
                  <a:close/>
                </a:path>
              </a:pathLst>
            </a:custGeom>
            <a:solidFill>
              <a:schemeClr val="lt2"/>
            </a:solidFill>
            <a:ln>
              <a:noFill/>
            </a:ln>
          </p:spPr>
          <p:txBody>
            <a:bodyPr spcFirstLastPara="1" wrap="square" lIns="121900" tIns="121900" rIns="121900" bIns="121900" anchor="ctr" anchorCtr="0">
              <a:noAutofit/>
            </a:bodyPr>
            <a:lstStyle/>
            <a:p>
              <a:endParaRPr/>
            </a:p>
          </p:txBody>
        </p:sp>
        <p:sp>
          <p:nvSpPr>
            <p:cNvPr id="1475" name="Google Shape;1475;p33"/>
            <p:cNvSpPr/>
            <p:nvPr/>
          </p:nvSpPr>
          <p:spPr>
            <a:xfrm>
              <a:off x="1994223" y="5074758"/>
              <a:ext cx="139713" cy="322870"/>
            </a:xfrm>
            <a:custGeom>
              <a:avLst/>
              <a:gdLst/>
              <a:ahLst/>
              <a:cxnLst/>
              <a:rect l="l" t="t" r="r" b="b"/>
              <a:pathLst>
                <a:path w="3097" h="7157" extrusionOk="0">
                  <a:moveTo>
                    <a:pt x="405" y="1"/>
                  </a:moveTo>
                  <a:lnTo>
                    <a:pt x="0" y="156"/>
                  </a:lnTo>
                  <a:lnTo>
                    <a:pt x="2691" y="7156"/>
                  </a:lnTo>
                  <a:lnTo>
                    <a:pt x="3096" y="7002"/>
                  </a:lnTo>
                  <a:lnTo>
                    <a:pt x="405"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476" name="Google Shape;1476;p33"/>
            <p:cNvSpPr/>
            <p:nvPr/>
          </p:nvSpPr>
          <p:spPr>
            <a:xfrm>
              <a:off x="1952854" y="5199901"/>
              <a:ext cx="104796" cy="19398"/>
            </a:xfrm>
            <a:custGeom>
              <a:avLst/>
              <a:gdLst/>
              <a:ahLst/>
              <a:cxnLst/>
              <a:rect l="l" t="t" r="r" b="b"/>
              <a:pathLst>
                <a:path w="2323" h="430" extrusionOk="0">
                  <a:moveTo>
                    <a:pt x="1" y="1"/>
                  </a:moveTo>
                  <a:lnTo>
                    <a:pt x="1" y="430"/>
                  </a:lnTo>
                  <a:lnTo>
                    <a:pt x="2322" y="430"/>
                  </a:lnTo>
                  <a:lnTo>
                    <a:pt x="2322"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477" name="Google Shape;1477;p33"/>
            <p:cNvSpPr/>
            <p:nvPr/>
          </p:nvSpPr>
          <p:spPr>
            <a:xfrm>
              <a:off x="1928132" y="5269195"/>
              <a:ext cx="152616" cy="19398"/>
            </a:xfrm>
            <a:custGeom>
              <a:avLst/>
              <a:gdLst/>
              <a:ahLst/>
              <a:cxnLst/>
              <a:rect l="l" t="t" r="r" b="b"/>
              <a:pathLst>
                <a:path w="3383" h="430" extrusionOk="0">
                  <a:moveTo>
                    <a:pt x="1" y="1"/>
                  </a:moveTo>
                  <a:lnTo>
                    <a:pt x="1" y="429"/>
                  </a:lnTo>
                  <a:lnTo>
                    <a:pt x="3382" y="429"/>
                  </a:lnTo>
                  <a:lnTo>
                    <a:pt x="3382" y="1"/>
                  </a:lnTo>
                  <a:close/>
                </a:path>
              </a:pathLst>
            </a:custGeom>
            <a:solidFill>
              <a:schemeClr val="accent6"/>
            </a:solidFill>
            <a:ln>
              <a:noFill/>
            </a:ln>
          </p:spPr>
          <p:txBody>
            <a:bodyPr spcFirstLastPara="1" wrap="square" lIns="121900" tIns="121900" rIns="121900" bIns="121900" anchor="ctr" anchorCtr="0">
              <a:noAutofit/>
            </a:bodyPr>
            <a:lstStyle/>
            <a:p>
              <a:endParaRPr/>
            </a:p>
          </p:txBody>
        </p:sp>
        <p:sp>
          <p:nvSpPr>
            <p:cNvPr id="1478" name="Google Shape;1478;p33"/>
            <p:cNvSpPr/>
            <p:nvPr/>
          </p:nvSpPr>
          <p:spPr>
            <a:xfrm>
              <a:off x="1839531" y="4066572"/>
              <a:ext cx="127894" cy="164706"/>
            </a:xfrm>
            <a:custGeom>
              <a:avLst/>
              <a:gdLst/>
              <a:ahLst/>
              <a:cxnLst/>
              <a:rect l="l" t="t" r="r" b="b"/>
              <a:pathLst>
                <a:path w="2835" h="3651" extrusionOk="0">
                  <a:moveTo>
                    <a:pt x="1728" y="1"/>
                  </a:moveTo>
                  <a:cubicBezTo>
                    <a:pt x="1398" y="1"/>
                    <a:pt x="1081" y="116"/>
                    <a:pt x="953" y="251"/>
                  </a:cubicBezTo>
                  <a:cubicBezTo>
                    <a:pt x="953" y="251"/>
                    <a:pt x="393" y="810"/>
                    <a:pt x="203" y="1418"/>
                  </a:cubicBezTo>
                  <a:cubicBezTo>
                    <a:pt x="0" y="2025"/>
                    <a:pt x="298" y="2549"/>
                    <a:pt x="858" y="2692"/>
                  </a:cubicBezTo>
                  <a:cubicBezTo>
                    <a:pt x="858" y="2692"/>
                    <a:pt x="989" y="3335"/>
                    <a:pt x="977" y="3561"/>
                  </a:cubicBezTo>
                  <a:cubicBezTo>
                    <a:pt x="977" y="3561"/>
                    <a:pt x="1292" y="3651"/>
                    <a:pt x="1531" y="3651"/>
                  </a:cubicBezTo>
                  <a:cubicBezTo>
                    <a:pt x="1566" y="3651"/>
                    <a:pt x="1601" y="3649"/>
                    <a:pt x="1632" y="3644"/>
                  </a:cubicBezTo>
                  <a:cubicBezTo>
                    <a:pt x="1846" y="3620"/>
                    <a:pt x="2048" y="3525"/>
                    <a:pt x="2048" y="3525"/>
                  </a:cubicBezTo>
                  <a:lnTo>
                    <a:pt x="2048" y="2620"/>
                  </a:lnTo>
                  <a:cubicBezTo>
                    <a:pt x="2048" y="2620"/>
                    <a:pt x="2465" y="2239"/>
                    <a:pt x="2596" y="1894"/>
                  </a:cubicBezTo>
                  <a:cubicBezTo>
                    <a:pt x="2727" y="1537"/>
                    <a:pt x="2834" y="691"/>
                    <a:pt x="2429" y="251"/>
                  </a:cubicBezTo>
                  <a:cubicBezTo>
                    <a:pt x="2243" y="69"/>
                    <a:pt x="1982" y="1"/>
                    <a:pt x="1728" y="1"/>
                  </a:cubicBezTo>
                  <a:close/>
                </a:path>
              </a:pathLst>
            </a:custGeom>
            <a:solidFill>
              <a:srgbClr val="F7987B"/>
            </a:solidFill>
            <a:ln>
              <a:noFill/>
            </a:ln>
          </p:spPr>
          <p:txBody>
            <a:bodyPr spcFirstLastPara="1" wrap="square" lIns="121900" tIns="121900" rIns="121900" bIns="121900" anchor="ctr" anchorCtr="0">
              <a:noAutofit/>
            </a:bodyPr>
            <a:lstStyle/>
            <a:p>
              <a:endParaRPr/>
            </a:p>
          </p:txBody>
        </p:sp>
        <p:sp>
          <p:nvSpPr>
            <p:cNvPr id="1479" name="Google Shape;1479;p33"/>
            <p:cNvSpPr/>
            <p:nvPr/>
          </p:nvSpPr>
          <p:spPr>
            <a:xfrm>
              <a:off x="1545169" y="3954330"/>
              <a:ext cx="89233" cy="109082"/>
            </a:xfrm>
            <a:custGeom>
              <a:avLst/>
              <a:gdLst/>
              <a:ahLst/>
              <a:cxnLst/>
              <a:rect l="l" t="t" r="r" b="b"/>
              <a:pathLst>
                <a:path w="1978" h="2418" extrusionOk="0">
                  <a:moveTo>
                    <a:pt x="1370" y="0"/>
                  </a:moveTo>
                  <a:cubicBezTo>
                    <a:pt x="1370" y="0"/>
                    <a:pt x="1358" y="60"/>
                    <a:pt x="1025" y="167"/>
                  </a:cubicBezTo>
                  <a:cubicBezTo>
                    <a:pt x="703" y="274"/>
                    <a:pt x="477" y="179"/>
                    <a:pt x="370" y="441"/>
                  </a:cubicBezTo>
                  <a:cubicBezTo>
                    <a:pt x="287" y="703"/>
                    <a:pt x="465" y="1215"/>
                    <a:pt x="263" y="1310"/>
                  </a:cubicBezTo>
                  <a:cubicBezTo>
                    <a:pt x="60" y="1417"/>
                    <a:pt x="1" y="1489"/>
                    <a:pt x="1" y="1489"/>
                  </a:cubicBezTo>
                  <a:cubicBezTo>
                    <a:pt x="1" y="1489"/>
                    <a:pt x="501" y="2144"/>
                    <a:pt x="679" y="2417"/>
                  </a:cubicBezTo>
                  <a:cubicBezTo>
                    <a:pt x="679" y="2417"/>
                    <a:pt x="918" y="2239"/>
                    <a:pt x="1001" y="1905"/>
                  </a:cubicBezTo>
                  <a:cubicBezTo>
                    <a:pt x="1072" y="1584"/>
                    <a:pt x="1608" y="1751"/>
                    <a:pt x="1727" y="1632"/>
                  </a:cubicBezTo>
                  <a:cubicBezTo>
                    <a:pt x="1846" y="1524"/>
                    <a:pt x="1977" y="1346"/>
                    <a:pt x="1977" y="1346"/>
                  </a:cubicBezTo>
                  <a:cubicBezTo>
                    <a:pt x="1977" y="1346"/>
                    <a:pt x="1799" y="239"/>
                    <a:pt x="1370" y="0"/>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480" name="Google Shape;1480;p33"/>
            <p:cNvSpPr/>
            <p:nvPr/>
          </p:nvSpPr>
          <p:spPr>
            <a:xfrm>
              <a:off x="1880719" y="4037925"/>
              <a:ext cx="130195" cy="159743"/>
            </a:xfrm>
            <a:custGeom>
              <a:avLst/>
              <a:gdLst/>
              <a:ahLst/>
              <a:cxnLst/>
              <a:rect l="l" t="t" r="r" b="b"/>
              <a:pathLst>
                <a:path w="2886" h="3541" extrusionOk="0">
                  <a:moveTo>
                    <a:pt x="1271" y="1"/>
                  </a:moveTo>
                  <a:cubicBezTo>
                    <a:pt x="1068" y="1"/>
                    <a:pt x="957" y="148"/>
                    <a:pt x="957" y="148"/>
                  </a:cubicBezTo>
                  <a:cubicBezTo>
                    <a:pt x="957" y="148"/>
                    <a:pt x="790" y="100"/>
                    <a:pt x="457" y="52"/>
                  </a:cubicBezTo>
                  <a:cubicBezTo>
                    <a:pt x="437" y="49"/>
                    <a:pt x="419" y="48"/>
                    <a:pt x="401" y="48"/>
                  </a:cubicBezTo>
                  <a:cubicBezTo>
                    <a:pt x="129" y="48"/>
                    <a:pt x="0" y="374"/>
                    <a:pt x="123" y="731"/>
                  </a:cubicBezTo>
                  <a:cubicBezTo>
                    <a:pt x="254" y="1088"/>
                    <a:pt x="826" y="1481"/>
                    <a:pt x="826" y="1481"/>
                  </a:cubicBezTo>
                  <a:cubicBezTo>
                    <a:pt x="792" y="1652"/>
                    <a:pt x="1095" y="1790"/>
                    <a:pt x="1111" y="1791"/>
                  </a:cubicBezTo>
                  <a:lnTo>
                    <a:pt x="1111" y="1791"/>
                  </a:lnTo>
                  <a:cubicBezTo>
                    <a:pt x="1029" y="1935"/>
                    <a:pt x="1231" y="2315"/>
                    <a:pt x="1231" y="2315"/>
                  </a:cubicBezTo>
                  <a:cubicBezTo>
                    <a:pt x="1231" y="2315"/>
                    <a:pt x="1258" y="2311"/>
                    <a:pt x="1295" y="2311"/>
                  </a:cubicBezTo>
                  <a:cubicBezTo>
                    <a:pt x="1398" y="2311"/>
                    <a:pt x="1580" y="2337"/>
                    <a:pt x="1493" y="2529"/>
                  </a:cubicBezTo>
                  <a:cubicBezTo>
                    <a:pt x="1373" y="2779"/>
                    <a:pt x="1159" y="2779"/>
                    <a:pt x="1159" y="2779"/>
                  </a:cubicBezTo>
                  <a:lnTo>
                    <a:pt x="1112" y="3541"/>
                  </a:lnTo>
                  <a:cubicBezTo>
                    <a:pt x="1112" y="3541"/>
                    <a:pt x="1254" y="3481"/>
                    <a:pt x="1469" y="3458"/>
                  </a:cubicBezTo>
                  <a:cubicBezTo>
                    <a:pt x="1695" y="3446"/>
                    <a:pt x="1790" y="3041"/>
                    <a:pt x="1790" y="3041"/>
                  </a:cubicBezTo>
                  <a:cubicBezTo>
                    <a:pt x="1790" y="3041"/>
                    <a:pt x="2374" y="2850"/>
                    <a:pt x="2636" y="2231"/>
                  </a:cubicBezTo>
                  <a:cubicBezTo>
                    <a:pt x="2886" y="1600"/>
                    <a:pt x="2231" y="1422"/>
                    <a:pt x="2231" y="1422"/>
                  </a:cubicBezTo>
                  <a:cubicBezTo>
                    <a:pt x="2231" y="1422"/>
                    <a:pt x="2290" y="743"/>
                    <a:pt x="1766" y="255"/>
                  </a:cubicBezTo>
                  <a:cubicBezTo>
                    <a:pt x="1567" y="60"/>
                    <a:pt x="1401" y="1"/>
                    <a:pt x="1271" y="1"/>
                  </a:cubicBezTo>
                  <a:close/>
                </a:path>
              </a:pathLst>
            </a:custGeom>
            <a:solidFill>
              <a:schemeClr val="dk1"/>
            </a:solidFill>
            <a:ln>
              <a:noFill/>
            </a:ln>
          </p:spPr>
          <p:txBody>
            <a:bodyPr spcFirstLastPara="1" wrap="square" lIns="121900" tIns="121900" rIns="121900" bIns="121900" anchor="ctr" anchorCtr="0">
              <a:noAutofit/>
            </a:bodyPr>
            <a:lstStyle/>
            <a:p>
              <a:endParaRPr/>
            </a:p>
          </p:txBody>
        </p:sp>
        <p:sp>
          <p:nvSpPr>
            <p:cNvPr id="1481" name="Google Shape;1481;p33"/>
            <p:cNvSpPr/>
            <p:nvPr/>
          </p:nvSpPr>
          <p:spPr>
            <a:xfrm>
              <a:off x="1598357" y="3946255"/>
              <a:ext cx="216811" cy="285607"/>
            </a:xfrm>
            <a:custGeom>
              <a:avLst/>
              <a:gdLst/>
              <a:ahLst/>
              <a:cxnLst/>
              <a:rect l="l" t="t" r="r" b="b"/>
              <a:pathLst>
                <a:path w="4806" h="6331" extrusionOk="0">
                  <a:moveTo>
                    <a:pt x="499" y="0"/>
                  </a:moveTo>
                  <a:cubicBezTo>
                    <a:pt x="446" y="0"/>
                    <a:pt x="466" y="201"/>
                    <a:pt x="572" y="394"/>
                  </a:cubicBezTo>
                  <a:lnTo>
                    <a:pt x="703" y="644"/>
                  </a:lnTo>
                  <a:cubicBezTo>
                    <a:pt x="703" y="644"/>
                    <a:pt x="377" y="108"/>
                    <a:pt x="231" y="108"/>
                  </a:cubicBezTo>
                  <a:cubicBezTo>
                    <a:pt x="230" y="108"/>
                    <a:pt x="228" y="108"/>
                    <a:pt x="227" y="108"/>
                  </a:cubicBezTo>
                  <a:cubicBezTo>
                    <a:pt x="96" y="120"/>
                    <a:pt x="262" y="298"/>
                    <a:pt x="322" y="406"/>
                  </a:cubicBezTo>
                  <a:cubicBezTo>
                    <a:pt x="382" y="513"/>
                    <a:pt x="417" y="668"/>
                    <a:pt x="417" y="668"/>
                  </a:cubicBezTo>
                  <a:cubicBezTo>
                    <a:pt x="417" y="668"/>
                    <a:pt x="198" y="349"/>
                    <a:pt x="106" y="349"/>
                  </a:cubicBezTo>
                  <a:cubicBezTo>
                    <a:pt x="98" y="349"/>
                    <a:pt x="90" y="352"/>
                    <a:pt x="84" y="358"/>
                  </a:cubicBezTo>
                  <a:cubicBezTo>
                    <a:pt x="1" y="418"/>
                    <a:pt x="179" y="656"/>
                    <a:pt x="310" y="834"/>
                  </a:cubicBezTo>
                  <a:cubicBezTo>
                    <a:pt x="441" y="1013"/>
                    <a:pt x="477" y="1299"/>
                    <a:pt x="560" y="1465"/>
                  </a:cubicBezTo>
                  <a:cubicBezTo>
                    <a:pt x="560" y="1465"/>
                    <a:pt x="1763" y="4573"/>
                    <a:pt x="3465" y="5906"/>
                  </a:cubicBezTo>
                  <a:cubicBezTo>
                    <a:pt x="3850" y="6212"/>
                    <a:pt x="4102" y="6330"/>
                    <a:pt x="4262" y="6330"/>
                  </a:cubicBezTo>
                  <a:cubicBezTo>
                    <a:pt x="4806" y="6330"/>
                    <a:pt x="4287" y="4966"/>
                    <a:pt x="4287" y="4966"/>
                  </a:cubicBezTo>
                  <a:cubicBezTo>
                    <a:pt x="4287" y="4966"/>
                    <a:pt x="3275" y="4156"/>
                    <a:pt x="2406" y="3096"/>
                  </a:cubicBezTo>
                  <a:cubicBezTo>
                    <a:pt x="1536" y="2037"/>
                    <a:pt x="1024" y="1287"/>
                    <a:pt x="1024" y="1287"/>
                  </a:cubicBezTo>
                  <a:cubicBezTo>
                    <a:pt x="1024" y="1287"/>
                    <a:pt x="1024" y="834"/>
                    <a:pt x="846" y="477"/>
                  </a:cubicBezTo>
                  <a:cubicBezTo>
                    <a:pt x="667" y="108"/>
                    <a:pt x="643" y="179"/>
                    <a:pt x="548" y="37"/>
                  </a:cubicBezTo>
                  <a:cubicBezTo>
                    <a:pt x="528" y="12"/>
                    <a:pt x="511" y="0"/>
                    <a:pt x="499" y="0"/>
                  </a:cubicBezTo>
                  <a:close/>
                </a:path>
              </a:pathLst>
            </a:custGeom>
            <a:solidFill>
              <a:srgbClr val="F7987B"/>
            </a:solidFill>
            <a:ln>
              <a:noFill/>
            </a:ln>
          </p:spPr>
          <p:txBody>
            <a:bodyPr spcFirstLastPara="1" wrap="square" lIns="121900" tIns="121900" rIns="121900" bIns="121900" anchor="ctr" anchorCtr="0">
              <a:noAutofit/>
            </a:bodyPr>
            <a:lstStyle/>
            <a:p>
              <a:endParaRPr/>
            </a:p>
          </p:txBody>
        </p:sp>
        <p:sp>
          <p:nvSpPr>
            <p:cNvPr id="1482" name="Google Shape;1482;p33"/>
            <p:cNvSpPr/>
            <p:nvPr/>
          </p:nvSpPr>
          <p:spPr>
            <a:xfrm>
              <a:off x="1637019" y="3976075"/>
              <a:ext cx="13263" cy="30947"/>
            </a:xfrm>
            <a:custGeom>
              <a:avLst/>
              <a:gdLst/>
              <a:ahLst/>
              <a:cxnLst/>
              <a:rect l="l" t="t" r="r" b="b"/>
              <a:pathLst>
                <a:path w="294" h="686" extrusionOk="0">
                  <a:moveTo>
                    <a:pt x="227" y="0"/>
                  </a:moveTo>
                  <a:cubicBezTo>
                    <a:pt x="216" y="0"/>
                    <a:pt x="204" y="6"/>
                    <a:pt x="191" y="18"/>
                  </a:cubicBezTo>
                  <a:cubicBezTo>
                    <a:pt x="132" y="54"/>
                    <a:pt x="1" y="257"/>
                    <a:pt x="1" y="376"/>
                  </a:cubicBezTo>
                  <a:cubicBezTo>
                    <a:pt x="13" y="459"/>
                    <a:pt x="132" y="685"/>
                    <a:pt x="132" y="685"/>
                  </a:cubicBezTo>
                  <a:cubicBezTo>
                    <a:pt x="132" y="685"/>
                    <a:pt x="179" y="471"/>
                    <a:pt x="179" y="459"/>
                  </a:cubicBezTo>
                  <a:cubicBezTo>
                    <a:pt x="191" y="447"/>
                    <a:pt x="239" y="269"/>
                    <a:pt x="275" y="161"/>
                  </a:cubicBezTo>
                  <a:cubicBezTo>
                    <a:pt x="293" y="77"/>
                    <a:pt x="268" y="0"/>
                    <a:pt x="227" y="0"/>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83" name="Google Shape;1483;p33"/>
            <p:cNvSpPr/>
            <p:nvPr/>
          </p:nvSpPr>
          <p:spPr>
            <a:xfrm>
              <a:off x="2002298" y="4192257"/>
              <a:ext cx="174044" cy="169623"/>
            </a:xfrm>
            <a:custGeom>
              <a:avLst/>
              <a:gdLst/>
              <a:ahLst/>
              <a:cxnLst/>
              <a:rect l="l" t="t" r="r" b="b"/>
              <a:pathLst>
                <a:path w="3858" h="3760" extrusionOk="0">
                  <a:moveTo>
                    <a:pt x="3496" y="1"/>
                  </a:moveTo>
                  <a:cubicBezTo>
                    <a:pt x="3398" y="1"/>
                    <a:pt x="3155" y="418"/>
                    <a:pt x="3155" y="418"/>
                  </a:cubicBezTo>
                  <a:cubicBezTo>
                    <a:pt x="3155" y="418"/>
                    <a:pt x="3144" y="132"/>
                    <a:pt x="3054" y="132"/>
                  </a:cubicBezTo>
                  <a:cubicBezTo>
                    <a:pt x="3052" y="132"/>
                    <a:pt x="3050" y="132"/>
                    <a:pt x="3048" y="132"/>
                  </a:cubicBezTo>
                  <a:cubicBezTo>
                    <a:pt x="2965" y="144"/>
                    <a:pt x="2989" y="477"/>
                    <a:pt x="2989" y="477"/>
                  </a:cubicBezTo>
                  <a:cubicBezTo>
                    <a:pt x="2989" y="477"/>
                    <a:pt x="2905" y="894"/>
                    <a:pt x="2846" y="1025"/>
                  </a:cubicBezTo>
                  <a:cubicBezTo>
                    <a:pt x="2786" y="1156"/>
                    <a:pt x="1667" y="2454"/>
                    <a:pt x="1524" y="2489"/>
                  </a:cubicBezTo>
                  <a:cubicBezTo>
                    <a:pt x="1524" y="2489"/>
                    <a:pt x="1060" y="1846"/>
                    <a:pt x="643" y="1715"/>
                  </a:cubicBezTo>
                  <a:cubicBezTo>
                    <a:pt x="622" y="1709"/>
                    <a:pt x="601" y="1706"/>
                    <a:pt x="580" y="1706"/>
                  </a:cubicBezTo>
                  <a:cubicBezTo>
                    <a:pt x="214" y="1706"/>
                    <a:pt x="0" y="2668"/>
                    <a:pt x="0" y="2668"/>
                  </a:cubicBezTo>
                  <a:cubicBezTo>
                    <a:pt x="0" y="2668"/>
                    <a:pt x="762" y="3585"/>
                    <a:pt x="1060" y="3739"/>
                  </a:cubicBezTo>
                  <a:cubicBezTo>
                    <a:pt x="1088" y="3753"/>
                    <a:pt x="1120" y="3759"/>
                    <a:pt x="1157" y="3759"/>
                  </a:cubicBezTo>
                  <a:cubicBezTo>
                    <a:pt x="1501" y="3759"/>
                    <a:pt x="2167" y="3169"/>
                    <a:pt x="2512" y="2501"/>
                  </a:cubicBezTo>
                  <a:cubicBezTo>
                    <a:pt x="2917" y="1751"/>
                    <a:pt x="3131" y="1203"/>
                    <a:pt x="3131" y="1203"/>
                  </a:cubicBezTo>
                  <a:cubicBezTo>
                    <a:pt x="3131" y="1203"/>
                    <a:pt x="3643" y="834"/>
                    <a:pt x="3798" y="477"/>
                  </a:cubicBezTo>
                  <a:cubicBezTo>
                    <a:pt x="3798" y="477"/>
                    <a:pt x="3858" y="310"/>
                    <a:pt x="3798" y="287"/>
                  </a:cubicBezTo>
                  <a:cubicBezTo>
                    <a:pt x="3794" y="284"/>
                    <a:pt x="3790" y="283"/>
                    <a:pt x="3785" y="283"/>
                  </a:cubicBezTo>
                  <a:cubicBezTo>
                    <a:pt x="3719" y="283"/>
                    <a:pt x="3579" y="508"/>
                    <a:pt x="3512" y="608"/>
                  </a:cubicBezTo>
                  <a:cubicBezTo>
                    <a:pt x="3512" y="608"/>
                    <a:pt x="3751" y="203"/>
                    <a:pt x="3703" y="120"/>
                  </a:cubicBezTo>
                  <a:cubicBezTo>
                    <a:pt x="3701" y="111"/>
                    <a:pt x="3696" y="107"/>
                    <a:pt x="3688" y="107"/>
                  </a:cubicBezTo>
                  <a:cubicBezTo>
                    <a:pt x="3618" y="107"/>
                    <a:pt x="3334" y="489"/>
                    <a:pt x="3334" y="489"/>
                  </a:cubicBezTo>
                  <a:cubicBezTo>
                    <a:pt x="3334" y="489"/>
                    <a:pt x="3584" y="13"/>
                    <a:pt x="3500" y="1"/>
                  </a:cubicBezTo>
                  <a:cubicBezTo>
                    <a:pt x="3499" y="1"/>
                    <a:pt x="3498" y="1"/>
                    <a:pt x="3496" y="1"/>
                  </a:cubicBezTo>
                  <a:close/>
                </a:path>
              </a:pathLst>
            </a:custGeom>
            <a:solidFill>
              <a:srgbClr val="F7987B"/>
            </a:solidFill>
            <a:ln>
              <a:noFill/>
            </a:ln>
          </p:spPr>
          <p:txBody>
            <a:bodyPr spcFirstLastPara="1" wrap="square" lIns="121900" tIns="121900" rIns="121900" bIns="121900" anchor="ctr" anchorCtr="0">
              <a:noAutofit/>
            </a:bodyPr>
            <a:lstStyle/>
            <a:p>
              <a:endParaRPr/>
            </a:p>
          </p:txBody>
        </p:sp>
        <p:sp>
          <p:nvSpPr>
            <p:cNvPr id="1484" name="Google Shape;1484;p33"/>
            <p:cNvSpPr/>
            <p:nvPr/>
          </p:nvSpPr>
          <p:spPr>
            <a:xfrm>
              <a:off x="1825546" y="4427025"/>
              <a:ext cx="147789" cy="566387"/>
            </a:xfrm>
            <a:custGeom>
              <a:avLst/>
              <a:gdLst/>
              <a:ahLst/>
              <a:cxnLst/>
              <a:rect l="l" t="t" r="r" b="b"/>
              <a:pathLst>
                <a:path w="3276" h="12555" extrusionOk="0">
                  <a:moveTo>
                    <a:pt x="2405" y="1"/>
                  </a:moveTo>
                  <a:cubicBezTo>
                    <a:pt x="1501" y="1"/>
                    <a:pt x="1" y="333"/>
                    <a:pt x="1" y="333"/>
                  </a:cubicBezTo>
                  <a:cubicBezTo>
                    <a:pt x="1" y="333"/>
                    <a:pt x="1061" y="11573"/>
                    <a:pt x="1251" y="12501"/>
                  </a:cubicBezTo>
                  <a:cubicBezTo>
                    <a:pt x="1251" y="12501"/>
                    <a:pt x="1696" y="12554"/>
                    <a:pt x="2094" y="12554"/>
                  </a:cubicBezTo>
                  <a:cubicBezTo>
                    <a:pt x="2293" y="12554"/>
                    <a:pt x="2481" y="12541"/>
                    <a:pt x="2596" y="12501"/>
                  </a:cubicBezTo>
                  <a:cubicBezTo>
                    <a:pt x="2596" y="12501"/>
                    <a:pt x="2525" y="5655"/>
                    <a:pt x="2596" y="4965"/>
                  </a:cubicBezTo>
                  <a:cubicBezTo>
                    <a:pt x="2668" y="4262"/>
                    <a:pt x="3275" y="679"/>
                    <a:pt x="3061" y="179"/>
                  </a:cubicBezTo>
                  <a:cubicBezTo>
                    <a:pt x="3002" y="48"/>
                    <a:pt x="2746" y="1"/>
                    <a:pt x="2405" y="1"/>
                  </a:cubicBezTo>
                  <a:close/>
                </a:path>
              </a:pathLst>
            </a:custGeom>
            <a:solidFill>
              <a:schemeClr val="dk1"/>
            </a:solidFill>
            <a:ln>
              <a:noFill/>
            </a:ln>
          </p:spPr>
          <p:txBody>
            <a:bodyPr spcFirstLastPara="1" wrap="square" lIns="121900" tIns="121900" rIns="121900" bIns="121900" anchor="ctr" anchorCtr="0">
              <a:noAutofit/>
            </a:bodyPr>
            <a:lstStyle/>
            <a:p>
              <a:endParaRPr/>
            </a:p>
          </p:txBody>
        </p:sp>
        <p:sp>
          <p:nvSpPr>
            <p:cNvPr id="1485" name="Google Shape;1485;p33"/>
            <p:cNvSpPr/>
            <p:nvPr/>
          </p:nvSpPr>
          <p:spPr>
            <a:xfrm>
              <a:off x="1887350" y="4429957"/>
              <a:ext cx="213788" cy="440208"/>
            </a:xfrm>
            <a:custGeom>
              <a:avLst/>
              <a:gdLst/>
              <a:ahLst/>
              <a:cxnLst/>
              <a:rect l="l" t="t" r="r" b="b"/>
              <a:pathLst>
                <a:path w="4739" h="9758" extrusionOk="0">
                  <a:moveTo>
                    <a:pt x="1653" y="1"/>
                  </a:moveTo>
                  <a:cubicBezTo>
                    <a:pt x="479" y="1"/>
                    <a:pt x="0" y="3709"/>
                    <a:pt x="0" y="3709"/>
                  </a:cubicBezTo>
                  <a:cubicBezTo>
                    <a:pt x="0" y="3709"/>
                    <a:pt x="929" y="6531"/>
                    <a:pt x="1465" y="7222"/>
                  </a:cubicBezTo>
                  <a:cubicBezTo>
                    <a:pt x="2000" y="7900"/>
                    <a:pt x="3846" y="9758"/>
                    <a:pt x="3846" y="9758"/>
                  </a:cubicBezTo>
                  <a:lnTo>
                    <a:pt x="4739" y="8853"/>
                  </a:lnTo>
                  <a:cubicBezTo>
                    <a:pt x="4739" y="8853"/>
                    <a:pt x="2715" y="5936"/>
                    <a:pt x="2524" y="5257"/>
                  </a:cubicBezTo>
                  <a:cubicBezTo>
                    <a:pt x="2322" y="4566"/>
                    <a:pt x="1953" y="78"/>
                    <a:pt x="1953" y="78"/>
                  </a:cubicBezTo>
                  <a:cubicBezTo>
                    <a:pt x="1848" y="25"/>
                    <a:pt x="1749" y="1"/>
                    <a:pt x="1653" y="1"/>
                  </a:cubicBezTo>
                  <a:close/>
                </a:path>
              </a:pathLst>
            </a:custGeom>
            <a:solidFill>
              <a:schemeClr val="dk1"/>
            </a:solidFill>
            <a:ln>
              <a:noFill/>
            </a:ln>
          </p:spPr>
          <p:txBody>
            <a:bodyPr spcFirstLastPara="1" wrap="square" lIns="121900" tIns="121900" rIns="121900" bIns="121900" anchor="ctr" anchorCtr="0">
              <a:noAutofit/>
            </a:bodyPr>
            <a:lstStyle/>
            <a:p>
              <a:endParaRPr/>
            </a:p>
          </p:txBody>
        </p:sp>
        <p:sp>
          <p:nvSpPr>
            <p:cNvPr id="1486" name="Google Shape;1486;p33"/>
            <p:cNvSpPr/>
            <p:nvPr/>
          </p:nvSpPr>
          <p:spPr>
            <a:xfrm>
              <a:off x="184655" y="3002536"/>
              <a:ext cx="1127993" cy="1247406"/>
            </a:xfrm>
            <a:custGeom>
              <a:avLst/>
              <a:gdLst/>
              <a:ahLst/>
              <a:cxnLst/>
              <a:rect l="l" t="t" r="r" b="b"/>
              <a:pathLst>
                <a:path w="25004" h="27651" extrusionOk="0">
                  <a:moveTo>
                    <a:pt x="12811" y="1"/>
                  </a:moveTo>
                  <a:cubicBezTo>
                    <a:pt x="9180" y="810"/>
                    <a:pt x="5822" y="2394"/>
                    <a:pt x="2953" y="4561"/>
                  </a:cubicBezTo>
                  <a:cubicBezTo>
                    <a:pt x="2953" y="4561"/>
                    <a:pt x="2977" y="4823"/>
                    <a:pt x="3191" y="5180"/>
                  </a:cubicBezTo>
                  <a:cubicBezTo>
                    <a:pt x="3394" y="5537"/>
                    <a:pt x="3048" y="5739"/>
                    <a:pt x="3072" y="5858"/>
                  </a:cubicBezTo>
                  <a:cubicBezTo>
                    <a:pt x="3084" y="5966"/>
                    <a:pt x="3275" y="5954"/>
                    <a:pt x="3096" y="6156"/>
                  </a:cubicBezTo>
                  <a:cubicBezTo>
                    <a:pt x="2929" y="6370"/>
                    <a:pt x="3096" y="6323"/>
                    <a:pt x="2953" y="6466"/>
                  </a:cubicBezTo>
                  <a:cubicBezTo>
                    <a:pt x="2798" y="6620"/>
                    <a:pt x="2655" y="6751"/>
                    <a:pt x="2548" y="6823"/>
                  </a:cubicBezTo>
                  <a:cubicBezTo>
                    <a:pt x="2441" y="6906"/>
                    <a:pt x="2477" y="7109"/>
                    <a:pt x="2262" y="7359"/>
                  </a:cubicBezTo>
                  <a:cubicBezTo>
                    <a:pt x="2060" y="7621"/>
                    <a:pt x="1655" y="7823"/>
                    <a:pt x="1655" y="8228"/>
                  </a:cubicBezTo>
                  <a:cubicBezTo>
                    <a:pt x="1655" y="8609"/>
                    <a:pt x="1048" y="9145"/>
                    <a:pt x="965" y="9371"/>
                  </a:cubicBezTo>
                  <a:cubicBezTo>
                    <a:pt x="893" y="9585"/>
                    <a:pt x="286" y="10395"/>
                    <a:pt x="250" y="10931"/>
                  </a:cubicBezTo>
                  <a:cubicBezTo>
                    <a:pt x="227" y="11466"/>
                    <a:pt x="227" y="12038"/>
                    <a:pt x="250" y="12359"/>
                  </a:cubicBezTo>
                  <a:cubicBezTo>
                    <a:pt x="286" y="12693"/>
                    <a:pt x="310" y="13050"/>
                    <a:pt x="227" y="13431"/>
                  </a:cubicBezTo>
                  <a:cubicBezTo>
                    <a:pt x="155" y="13824"/>
                    <a:pt x="72" y="14181"/>
                    <a:pt x="36" y="14895"/>
                  </a:cubicBezTo>
                  <a:cubicBezTo>
                    <a:pt x="0" y="15610"/>
                    <a:pt x="286" y="15919"/>
                    <a:pt x="953" y="16145"/>
                  </a:cubicBezTo>
                  <a:cubicBezTo>
                    <a:pt x="1643" y="16348"/>
                    <a:pt x="2917" y="16967"/>
                    <a:pt x="3227" y="17419"/>
                  </a:cubicBezTo>
                  <a:cubicBezTo>
                    <a:pt x="3560" y="17884"/>
                    <a:pt x="3739" y="18455"/>
                    <a:pt x="3977" y="18527"/>
                  </a:cubicBezTo>
                  <a:cubicBezTo>
                    <a:pt x="4227" y="18598"/>
                    <a:pt x="4441" y="19348"/>
                    <a:pt x="5251" y="19908"/>
                  </a:cubicBezTo>
                  <a:cubicBezTo>
                    <a:pt x="6072" y="20479"/>
                    <a:pt x="7608" y="20551"/>
                    <a:pt x="8287" y="21277"/>
                  </a:cubicBezTo>
                  <a:cubicBezTo>
                    <a:pt x="8978" y="22003"/>
                    <a:pt x="10216" y="23789"/>
                    <a:pt x="10537" y="24777"/>
                  </a:cubicBezTo>
                  <a:cubicBezTo>
                    <a:pt x="10871" y="25766"/>
                    <a:pt x="11406" y="26111"/>
                    <a:pt x="11966" y="26587"/>
                  </a:cubicBezTo>
                  <a:cubicBezTo>
                    <a:pt x="12538" y="27063"/>
                    <a:pt x="13252" y="27599"/>
                    <a:pt x="13788" y="27647"/>
                  </a:cubicBezTo>
                  <a:cubicBezTo>
                    <a:pt x="13826" y="27649"/>
                    <a:pt x="13862" y="27651"/>
                    <a:pt x="13897" y="27651"/>
                  </a:cubicBezTo>
                  <a:cubicBezTo>
                    <a:pt x="14354" y="27651"/>
                    <a:pt x="14547" y="27443"/>
                    <a:pt x="14514" y="27266"/>
                  </a:cubicBezTo>
                  <a:cubicBezTo>
                    <a:pt x="14502" y="27063"/>
                    <a:pt x="13812" y="26504"/>
                    <a:pt x="13704" y="26349"/>
                  </a:cubicBezTo>
                  <a:cubicBezTo>
                    <a:pt x="13609" y="26206"/>
                    <a:pt x="13383" y="25254"/>
                    <a:pt x="13073" y="24563"/>
                  </a:cubicBezTo>
                  <a:cubicBezTo>
                    <a:pt x="12740" y="23884"/>
                    <a:pt x="12716" y="23873"/>
                    <a:pt x="12811" y="23539"/>
                  </a:cubicBezTo>
                  <a:cubicBezTo>
                    <a:pt x="12919" y="23218"/>
                    <a:pt x="13145" y="22503"/>
                    <a:pt x="13454" y="22325"/>
                  </a:cubicBezTo>
                  <a:cubicBezTo>
                    <a:pt x="13788" y="22146"/>
                    <a:pt x="14026" y="22277"/>
                    <a:pt x="14252" y="21968"/>
                  </a:cubicBezTo>
                  <a:cubicBezTo>
                    <a:pt x="14454" y="21646"/>
                    <a:pt x="14526" y="21468"/>
                    <a:pt x="14514" y="21277"/>
                  </a:cubicBezTo>
                  <a:cubicBezTo>
                    <a:pt x="14502" y="21087"/>
                    <a:pt x="14169" y="20967"/>
                    <a:pt x="13859" y="20932"/>
                  </a:cubicBezTo>
                  <a:cubicBezTo>
                    <a:pt x="13538" y="20908"/>
                    <a:pt x="13431" y="20622"/>
                    <a:pt x="13002" y="20551"/>
                  </a:cubicBezTo>
                  <a:cubicBezTo>
                    <a:pt x="12561" y="20479"/>
                    <a:pt x="11966" y="20301"/>
                    <a:pt x="11823" y="20039"/>
                  </a:cubicBezTo>
                  <a:cubicBezTo>
                    <a:pt x="11698" y="19836"/>
                    <a:pt x="11471" y="19751"/>
                    <a:pt x="11270" y="19751"/>
                  </a:cubicBezTo>
                  <a:cubicBezTo>
                    <a:pt x="11222" y="19751"/>
                    <a:pt x="11176" y="19756"/>
                    <a:pt x="11133" y="19765"/>
                  </a:cubicBezTo>
                  <a:cubicBezTo>
                    <a:pt x="11053" y="19774"/>
                    <a:pt x="10905" y="19798"/>
                    <a:pt x="10729" y="19798"/>
                  </a:cubicBezTo>
                  <a:cubicBezTo>
                    <a:pt x="10455" y="19798"/>
                    <a:pt x="10112" y="19740"/>
                    <a:pt x="9859" y="19479"/>
                  </a:cubicBezTo>
                  <a:cubicBezTo>
                    <a:pt x="9430" y="19051"/>
                    <a:pt x="9394" y="18229"/>
                    <a:pt x="9323" y="17800"/>
                  </a:cubicBezTo>
                  <a:cubicBezTo>
                    <a:pt x="9240" y="17372"/>
                    <a:pt x="9168" y="17229"/>
                    <a:pt x="9287" y="16907"/>
                  </a:cubicBezTo>
                  <a:cubicBezTo>
                    <a:pt x="9394" y="16574"/>
                    <a:pt x="9394" y="16336"/>
                    <a:pt x="9894" y="16098"/>
                  </a:cubicBezTo>
                  <a:cubicBezTo>
                    <a:pt x="10184" y="15963"/>
                    <a:pt x="10571" y="15848"/>
                    <a:pt x="10942" y="15848"/>
                  </a:cubicBezTo>
                  <a:cubicBezTo>
                    <a:pt x="11228" y="15848"/>
                    <a:pt x="11504" y="15916"/>
                    <a:pt x="11716" y="16098"/>
                  </a:cubicBezTo>
                  <a:cubicBezTo>
                    <a:pt x="11890" y="16243"/>
                    <a:pt x="12124" y="16298"/>
                    <a:pt x="12365" y="16298"/>
                  </a:cubicBezTo>
                  <a:cubicBezTo>
                    <a:pt x="12816" y="16298"/>
                    <a:pt x="13291" y="16102"/>
                    <a:pt x="13431" y="15931"/>
                  </a:cubicBezTo>
                  <a:cubicBezTo>
                    <a:pt x="13633" y="15681"/>
                    <a:pt x="14252" y="14943"/>
                    <a:pt x="14752" y="14907"/>
                  </a:cubicBezTo>
                  <a:cubicBezTo>
                    <a:pt x="15252" y="14883"/>
                    <a:pt x="16074" y="14907"/>
                    <a:pt x="16383" y="14633"/>
                  </a:cubicBezTo>
                  <a:cubicBezTo>
                    <a:pt x="16717" y="14348"/>
                    <a:pt x="17919" y="13740"/>
                    <a:pt x="18134" y="13264"/>
                  </a:cubicBezTo>
                  <a:cubicBezTo>
                    <a:pt x="18336" y="12764"/>
                    <a:pt x="19157" y="11371"/>
                    <a:pt x="19157" y="10907"/>
                  </a:cubicBezTo>
                  <a:cubicBezTo>
                    <a:pt x="19157" y="10479"/>
                    <a:pt x="20432" y="9686"/>
                    <a:pt x="20958" y="9686"/>
                  </a:cubicBezTo>
                  <a:cubicBezTo>
                    <a:pt x="21003" y="9686"/>
                    <a:pt x="21042" y="9692"/>
                    <a:pt x="21074" y="9704"/>
                  </a:cubicBezTo>
                  <a:cubicBezTo>
                    <a:pt x="21115" y="9718"/>
                    <a:pt x="21157" y="9724"/>
                    <a:pt x="21200" y="9724"/>
                  </a:cubicBezTo>
                  <a:cubicBezTo>
                    <a:pt x="21608" y="9724"/>
                    <a:pt x="22094" y="9168"/>
                    <a:pt x="22277" y="9168"/>
                  </a:cubicBezTo>
                  <a:cubicBezTo>
                    <a:pt x="22347" y="9168"/>
                    <a:pt x="22464" y="9180"/>
                    <a:pt x="22603" y="9180"/>
                  </a:cubicBezTo>
                  <a:cubicBezTo>
                    <a:pt x="22887" y="9180"/>
                    <a:pt x="23259" y="9131"/>
                    <a:pt x="23491" y="8835"/>
                  </a:cubicBezTo>
                  <a:cubicBezTo>
                    <a:pt x="23849" y="8406"/>
                    <a:pt x="24122" y="8121"/>
                    <a:pt x="24408" y="7704"/>
                  </a:cubicBezTo>
                  <a:cubicBezTo>
                    <a:pt x="24789" y="7311"/>
                    <a:pt x="25003" y="6668"/>
                    <a:pt x="23968" y="6359"/>
                  </a:cubicBezTo>
                  <a:cubicBezTo>
                    <a:pt x="22944" y="6025"/>
                    <a:pt x="22182" y="5930"/>
                    <a:pt x="21563" y="5597"/>
                  </a:cubicBezTo>
                  <a:cubicBezTo>
                    <a:pt x="20969" y="5259"/>
                    <a:pt x="20387" y="5013"/>
                    <a:pt x="19917" y="5013"/>
                  </a:cubicBezTo>
                  <a:cubicBezTo>
                    <a:pt x="19906" y="5013"/>
                    <a:pt x="19895" y="5013"/>
                    <a:pt x="19884" y="5013"/>
                  </a:cubicBezTo>
                  <a:cubicBezTo>
                    <a:pt x="19873" y="5013"/>
                    <a:pt x="19862" y="5014"/>
                    <a:pt x="19850" y="5014"/>
                  </a:cubicBezTo>
                  <a:cubicBezTo>
                    <a:pt x="19533" y="5014"/>
                    <a:pt x="19012" y="4910"/>
                    <a:pt x="18538" y="4910"/>
                  </a:cubicBezTo>
                  <a:cubicBezTo>
                    <a:pt x="18302" y="4910"/>
                    <a:pt x="18077" y="4936"/>
                    <a:pt x="17895" y="5013"/>
                  </a:cubicBezTo>
                  <a:cubicBezTo>
                    <a:pt x="17324" y="5251"/>
                    <a:pt x="16717" y="6430"/>
                    <a:pt x="15836" y="6632"/>
                  </a:cubicBezTo>
                  <a:cubicBezTo>
                    <a:pt x="15683" y="6670"/>
                    <a:pt x="15491" y="6687"/>
                    <a:pt x="15273" y="6687"/>
                  </a:cubicBezTo>
                  <a:cubicBezTo>
                    <a:pt x="14247" y="6687"/>
                    <a:pt x="12665" y="6316"/>
                    <a:pt x="12145" y="6001"/>
                  </a:cubicBezTo>
                  <a:cubicBezTo>
                    <a:pt x="11537" y="5608"/>
                    <a:pt x="11359" y="4823"/>
                    <a:pt x="11537" y="4430"/>
                  </a:cubicBezTo>
                  <a:cubicBezTo>
                    <a:pt x="11716" y="4049"/>
                    <a:pt x="11787" y="3346"/>
                    <a:pt x="11740" y="3084"/>
                  </a:cubicBezTo>
                  <a:cubicBezTo>
                    <a:pt x="11704" y="2810"/>
                    <a:pt x="12633" y="2322"/>
                    <a:pt x="12954" y="1977"/>
                  </a:cubicBezTo>
                  <a:cubicBezTo>
                    <a:pt x="13276" y="1632"/>
                    <a:pt x="13573" y="548"/>
                    <a:pt x="12811" y="1"/>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87" name="Google Shape;1487;p33"/>
            <p:cNvSpPr/>
            <p:nvPr/>
          </p:nvSpPr>
          <p:spPr>
            <a:xfrm>
              <a:off x="951664" y="4213956"/>
              <a:ext cx="884160" cy="1042550"/>
            </a:xfrm>
            <a:custGeom>
              <a:avLst/>
              <a:gdLst/>
              <a:ahLst/>
              <a:cxnLst/>
              <a:rect l="l" t="t" r="r" b="b"/>
              <a:pathLst>
                <a:path w="19599" h="23110" extrusionOk="0">
                  <a:moveTo>
                    <a:pt x="5062" y="0"/>
                  </a:moveTo>
                  <a:cubicBezTo>
                    <a:pt x="4588" y="0"/>
                    <a:pt x="4017" y="122"/>
                    <a:pt x="3706" y="122"/>
                  </a:cubicBezTo>
                  <a:cubicBezTo>
                    <a:pt x="3664" y="122"/>
                    <a:pt x="3627" y="120"/>
                    <a:pt x="3596" y="115"/>
                  </a:cubicBezTo>
                  <a:cubicBezTo>
                    <a:pt x="3575" y="112"/>
                    <a:pt x="3553" y="110"/>
                    <a:pt x="3529" y="110"/>
                  </a:cubicBezTo>
                  <a:cubicBezTo>
                    <a:pt x="3139" y="110"/>
                    <a:pt x="2420" y="558"/>
                    <a:pt x="2263" y="794"/>
                  </a:cubicBezTo>
                  <a:cubicBezTo>
                    <a:pt x="2096" y="1056"/>
                    <a:pt x="2096" y="2580"/>
                    <a:pt x="2263" y="2854"/>
                  </a:cubicBezTo>
                  <a:cubicBezTo>
                    <a:pt x="2429" y="3116"/>
                    <a:pt x="2263" y="3556"/>
                    <a:pt x="1858" y="4187"/>
                  </a:cubicBezTo>
                  <a:cubicBezTo>
                    <a:pt x="1453" y="4830"/>
                    <a:pt x="977" y="5640"/>
                    <a:pt x="489" y="6128"/>
                  </a:cubicBezTo>
                  <a:cubicBezTo>
                    <a:pt x="0" y="6616"/>
                    <a:pt x="227" y="9354"/>
                    <a:pt x="489" y="9664"/>
                  </a:cubicBezTo>
                  <a:cubicBezTo>
                    <a:pt x="762" y="9985"/>
                    <a:pt x="1501" y="11498"/>
                    <a:pt x="2525" y="11926"/>
                  </a:cubicBezTo>
                  <a:cubicBezTo>
                    <a:pt x="3537" y="12343"/>
                    <a:pt x="4751" y="13105"/>
                    <a:pt x="4751" y="13105"/>
                  </a:cubicBezTo>
                  <a:cubicBezTo>
                    <a:pt x="6620" y="14129"/>
                    <a:pt x="6668" y="15855"/>
                    <a:pt x="6513" y="16189"/>
                  </a:cubicBezTo>
                  <a:cubicBezTo>
                    <a:pt x="6335" y="16498"/>
                    <a:pt x="6251" y="17546"/>
                    <a:pt x="5715" y="17903"/>
                  </a:cubicBezTo>
                  <a:cubicBezTo>
                    <a:pt x="5180" y="18260"/>
                    <a:pt x="5977" y="19094"/>
                    <a:pt x="5370" y="19963"/>
                  </a:cubicBezTo>
                  <a:cubicBezTo>
                    <a:pt x="4763" y="20832"/>
                    <a:pt x="3668" y="21796"/>
                    <a:pt x="3239" y="22332"/>
                  </a:cubicBezTo>
                  <a:cubicBezTo>
                    <a:pt x="2810" y="22880"/>
                    <a:pt x="2810" y="23035"/>
                    <a:pt x="3572" y="23106"/>
                  </a:cubicBezTo>
                  <a:cubicBezTo>
                    <a:pt x="3593" y="23108"/>
                    <a:pt x="3615" y="23109"/>
                    <a:pt x="3638" y="23109"/>
                  </a:cubicBezTo>
                  <a:cubicBezTo>
                    <a:pt x="4422" y="23109"/>
                    <a:pt x="6317" y="21943"/>
                    <a:pt x="6942" y="21677"/>
                  </a:cubicBezTo>
                  <a:cubicBezTo>
                    <a:pt x="7609" y="21392"/>
                    <a:pt x="7704" y="19808"/>
                    <a:pt x="8406" y="19213"/>
                  </a:cubicBezTo>
                  <a:cubicBezTo>
                    <a:pt x="9109" y="18617"/>
                    <a:pt x="9954" y="18558"/>
                    <a:pt x="10978" y="18320"/>
                  </a:cubicBezTo>
                  <a:cubicBezTo>
                    <a:pt x="11990" y="18058"/>
                    <a:pt x="13657" y="17320"/>
                    <a:pt x="14407" y="17046"/>
                  </a:cubicBezTo>
                  <a:cubicBezTo>
                    <a:pt x="15133" y="16784"/>
                    <a:pt x="15109" y="16355"/>
                    <a:pt x="15431" y="15760"/>
                  </a:cubicBezTo>
                  <a:cubicBezTo>
                    <a:pt x="15764" y="15165"/>
                    <a:pt x="16562" y="14629"/>
                    <a:pt x="16931" y="14296"/>
                  </a:cubicBezTo>
                  <a:cubicBezTo>
                    <a:pt x="17312" y="13974"/>
                    <a:pt x="17515" y="12843"/>
                    <a:pt x="17253" y="12569"/>
                  </a:cubicBezTo>
                  <a:cubicBezTo>
                    <a:pt x="16979" y="12307"/>
                    <a:pt x="16812" y="11331"/>
                    <a:pt x="17253" y="10700"/>
                  </a:cubicBezTo>
                  <a:cubicBezTo>
                    <a:pt x="17681" y="10057"/>
                    <a:pt x="18336" y="9033"/>
                    <a:pt x="18860" y="8390"/>
                  </a:cubicBezTo>
                  <a:cubicBezTo>
                    <a:pt x="19396" y="7747"/>
                    <a:pt x="19598" y="7211"/>
                    <a:pt x="18955" y="6783"/>
                  </a:cubicBezTo>
                  <a:cubicBezTo>
                    <a:pt x="18336" y="6354"/>
                    <a:pt x="17157" y="6021"/>
                    <a:pt x="16633" y="5914"/>
                  </a:cubicBezTo>
                  <a:cubicBezTo>
                    <a:pt x="16121" y="5818"/>
                    <a:pt x="16193" y="5342"/>
                    <a:pt x="15276" y="4806"/>
                  </a:cubicBezTo>
                  <a:cubicBezTo>
                    <a:pt x="14359" y="4270"/>
                    <a:pt x="13716" y="3449"/>
                    <a:pt x="13169" y="2639"/>
                  </a:cubicBezTo>
                  <a:cubicBezTo>
                    <a:pt x="12757" y="2039"/>
                    <a:pt x="12116" y="1648"/>
                    <a:pt x="11550" y="1648"/>
                  </a:cubicBezTo>
                  <a:cubicBezTo>
                    <a:pt x="11363" y="1648"/>
                    <a:pt x="11185" y="1691"/>
                    <a:pt x="11026" y="1782"/>
                  </a:cubicBezTo>
                  <a:cubicBezTo>
                    <a:pt x="10887" y="1863"/>
                    <a:pt x="10742" y="1895"/>
                    <a:pt x="10591" y="1895"/>
                  </a:cubicBezTo>
                  <a:cubicBezTo>
                    <a:pt x="10032" y="1895"/>
                    <a:pt x="9402" y="1451"/>
                    <a:pt x="8763" y="1413"/>
                  </a:cubicBezTo>
                  <a:cubicBezTo>
                    <a:pt x="7942" y="1353"/>
                    <a:pt x="6132" y="377"/>
                    <a:pt x="5644" y="115"/>
                  </a:cubicBezTo>
                  <a:cubicBezTo>
                    <a:pt x="5501" y="29"/>
                    <a:pt x="5293" y="0"/>
                    <a:pt x="5062" y="0"/>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88" name="Google Shape;1488;p33"/>
            <p:cNvSpPr/>
            <p:nvPr/>
          </p:nvSpPr>
          <p:spPr>
            <a:xfrm>
              <a:off x="1681094" y="3241545"/>
              <a:ext cx="425952" cy="513064"/>
            </a:xfrm>
            <a:custGeom>
              <a:avLst/>
              <a:gdLst/>
              <a:ahLst/>
              <a:cxnLst/>
              <a:rect l="l" t="t" r="r" b="b"/>
              <a:pathLst>
                <a:path w="9442" h="11373" extrusionOk="0">
                  <a:moveTo>
                    <a:pt x="1941" y="1"/>
                  </a:moveTo>
                  <a:cubicBezTo>
                    <a:pt x="1941" y="1"/>
                    <a:pt x="1643" y="429"/>
                    <a:pt x="1179" y="858"/>
                  </a:cubicBezTo>
                  <a:cubicBezTo>
                    <a:pt x="714" y="1299"/>
                    <a:pt x="595" y="1608"/>
                    <a:pt x="476" y="1858"/>
                  </a:cubicBezTo>
                  <a:cubicBezTo>
                    <a:pt x="357" y="2108"/>
                    <a:pt x="0" y="3180"/>
                    <a:pt x="143" y="3644"/>
                  </a:cubicBezTo>
                  <a:cubicBezTo>
                    <a:pt x="286" y="4109"/>
                    <a:pt x="226" y="4430"/>
                    <a:pt x="750" y="4823"/>
                  </a:cubicBezTo>
                  <a:cubicBezTo>
                    <a:pt x="1286" y="5204"/>
                    <a:pt x="1762" y="5347"/>
                    <a:pt x="1524" y="6073"/>
                  </a:cubicBezTo>
                  <a:cubicBezTo>
                    <a:pt x="1286" y="6787"/>
                    <a:pt x="1465" y="7561"/>
                    <a:pt x="1215" y="7942"/>
                  </a:cubicBezTo>
                  <a:cubicBezTo>
                    <a:pt x="953" y="8335"/>
                    <a:pt x="929" y="9073"/>
                    <a:pt x="1524" y="9585"/>
                  </a:cubicBezTo>
                  <a:cubicBezTo>
                    <a:pt x="2119" y="10085"/>
                    <a:pt x="2858" y="9966"/>
                    <a:pt x="3036" y="10014"/>
                  </a:cubicBezTo>
                  <a:cubicBezTo>
                    <a:pt x="3203" y="10062"/>
                    <a:pt x="3917" y="10407"/>
                    <a:pt x="4024" y="10621"/>
                  </a:cubicBezTo>
                  <a:cubicBezTo>
                    <a:pt x="4132" y="10847"/>
                    <a:pt x="4715" y="11097"/>
                    <a:pt x="5144" y="11312"/>
                  </a:cubicBezTo>
                  <a:cubicBezTo>
                    <a:pt x="5231" y="11353"/>
                    <a:pt x="5318" y="11373"/>
                    <a:pt x="5401" y="11373"/>
                  </a:cubicBezTo>
                  <a:cubicBezTo>
                    <a:pt x="5728" y="11373"/>
                    <a:pt x="6013" y="11076"/>
                    <a:pt x="6156" y="10621"/>
                  </a:cubicBezTo>
                  <a:cubicBezTo>
                    <a:pt x="6280" y="10233"/>
                    <a:pt x="6674" y="10062"/>
                    <a:pt x="7038" y="10062"/>
                  </a:cubicBezTo>
                  <a:cubicBezTo>
                    <a:pt x="7199" y="10062"/>
                    <a:pt x="7354" y="10095"/>
                    <a:pt x="7477" y="10157"/>
                  </a:cubicBezTo>
                  <a:cubicBezTo>
                    <a:pt x="7783" y="10329"/>
                    <a:pt x="8127" y="10440"/>
                    <a:pt x="8405" y="10440"/>
                  </a:cubicBezTo>
                  <a:cubicBezTo>
                    <a:pt x="8473" y="10440"/>
                    <a:pt x="8538" y="10433"/>
                    <a:pt x="8596" y="10419"/>
                  </a:cubicBezTo>
                  <a:cubicBezTo>
                    <a:pt x="8870" y="10335"/>
                    <a:pt x="9430" y="10133"/>
                    <a:pt x="9442" y="10133"/>
                  </a:cubicBezTo>
                  <a:cubicBezTo>
                    <a:pt x="7799" y="6156"/>
                    <a:pt x="5203" y="2680"/>
                    <a:pt x="1941" y="1"/>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89" name="Google Shape;1489;p33"/>
            <p:cNvSpPr/>
            <p:nvPr/>
          </p:nvSpPr>
          <p:spPr>
            <a:xfrm>
              <a:off x="1017168" y="3851337"/>
              <a:ext cx="245547" cy="256735"/>
            </a:xfrm>
            <a:custGeom>
              <a:avLst/>
              <a:gdLst/>
              <a:ahLst/>
              <a:cxnLst/>
              <a:rect l="l" t="t" r="r" b="b"/>
              <a:pathLst>
                <a:path w="5443" h="5691" extrusionOk="0">
                  <a:moveTo>
                    <a:pt x="3318" y="0"/>
                  </a:moveTo>
                  <a:cubicBezTo>
                    <a:pt x="3147" y="0"/>
                    <a:pt x="2966" y="41"/>
                    <a:pt x="2799" y="140"/>
                  </a:cubicBezTo>
                  <a:cubicBezTo>
                    <a:pt x="2311" y="426"/>
                    <a:pt x="2108" y="1081"/>
                    <a:pt x="2025" y="1545"/>
                  </a:cubicBezTo>
                  <a:cubicBezTo>
                    <a:pt x="1930" y="1986"/>
                    <a:pt x="1037" y="2331"/>
                    <a:pt x="1073" y="3153"/>
                  </a:cubicBezTo>
                  <a:cubicBezTo>
                    <a:pt x="1073" y="3153"/>
                    <a:pt x="1073" y="3641"/>
                    <a:pt x="715" y="3974"/>
                  </a:cubicBezTo>
                  <a:cubicBezTo>
                    <a:pt x="358" y="4296"/>
                    <a:pt x="1" y="4867"/>
                    <a:pt x="358" y="4939"/>
                  </a:cubicBezTo>
                  <a:cubicBezTo>
                    <a:pt x="715" y="5010"/>
                    <a:pt x="1477" y="5117"/>
                    <a:pt x="1656" y="5224"/>
                  </a:cubicBezTo>
                  <a:cubicBezTo>
                    <a:pt x="1808" y="5306"/>
                    <a:pt x="2516" y="5690"/>
                    <a:pt x="2875" y="5690"/>
                  </a:cubicBezTo>
                  <a:cubicBezTo>
                    <a:pt x="2937" y="5690"/>
                    <a:pt x="2989" y="5679"/>
                    <a:pt x="3025" y="5653"/>
                  </a:cubicBezTo>
                  <a:cubicBezTo>
                    <a:pt x="3275" y="5474"/>
                    <a:pt x="3454" y="5034"/>
                    <a:pt x="3716" y="5010"/>
                  </a:cubicBezTo>
                  <a:cubicBezTo>
                    <a:pt x="3966" y="4986"/>
                    <a:pt x="4037" y="4343"/>
                    <a:pt x="4252" y="4129"/>
                  </a:cubicBezTo>
                  <a:cubicBezTo>
                    <a:pt x="4454" y="3926"/>
                    <a:pt x="5216" y="3212"/>
                    <a:pt x="5287" y="2641"/>
                  </a:cubicBezTo>
                  <a:cubicBezTo>
                    <a:pt x="5359" y="2069"/>
                    <a:pt x="5442" y="1212"/>
                    <a:pt x="5287" y="986"/>
                  </a:cubicBezTo>
                  <a:cubicBezTo>
                    <a:pt x="5144" y="771"/>
                    <a:pt x="4144" y="640"/>
                    <a:pt x="4037" y="355"/>
                  </a:cubicBezTo>
                  <a:cubicBezTo>
                    <a:pt x="3966" y="164"/>
                    <a:pt x="3661" y="0"/>
                    <a:pt x="3318" y="0"/>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490" name="Google Shape;1490;p33"/>
            <p:cNvSpPr/>
            <p:nvPr/>
          </p:nvSpPr>
          <p:spPr>
            <a:xfrm>
              <a:off x="1747139" y="2882761"/>
              <a:ext cx="170841" cy="423832"/>
            </a:xfrm>
            <a:custGeom>
              <a:avLst/>
              <a:gdLst/>
              <a:ahLst/>
              <a:cxnLst/>
              <a:rect l="l" t="t" r="r" b="b"/>
              <a:pathLst>
                <a:path w="3787" h="9395" extrusionOk="0">
                  <a:moveTo>
                    <a:pt x="3430" y="1"/>
                  </a:moveTo>
                  <a:cubicBezTo>
                    <a:pt x="3430" y="1"/>
                    <a:pt x="3394" y="155"/>
                    <a:pt x="3346" y="417"/>
                  </a:cubicBezTo>
                  <a:cubicBezTo>
                    <a:pt x="3287" y="691"/>
                    <a:pt x="3251" y="1072"/>
                    <a:pt x="3132" y="1525"/>
                  </a:cubicBezTo>
                  <a:cubicBezTo>
                    <a:pt x="2930" y="2429"/>
                    <a:pt x="2596" y="3620"/>
                    <a:pt x="2179" y="4787"/>
                  </a:cubicBezTo>
                  <a:cubicBezTo>
                    <a:pt x="1763" y="5942"/>
                    <a:pt x="1251" y="7061"/>
                    <a:pt x="810" y="7882"/>
                  </a:cubicBezTo>
                  <a:cubicBezTo>
                    <a:pt x="584" y="8275"/>
                    <a:pt x="393" y="8609"/>
                    <a:pt x="239" y="8835"/>
                  </a:cubicBezTo>
                  <a:cubicBezTo>
                    <a:pt x="96" y="9049"/>
                    <a:pt x="1" y="9168"/>
                    <a:pt x="1" y="9168"/>
                  </a:cubicBezTo>
                  <a:lnTo>
                    <a:pt x="298" y="9395"/>
                  </a:lnTo>
                  <a:cubicBezTo>
                    <a:pt x="298" y="9395"/>
                    <a:pt x="405" y="9264"/>
                    <a:pt x="548" y="9037"/>
                  </a:cubicBezTo>
                  <a:cubicBezTo>
                    <a:pt x="703" y="8799"/>
                    <a:pt x="905" y="8466"/>
                    <a:pt x="1132" y="8049"/>
                  </a:cubicBezTo>
                  <a:cubicBezTo>
                    <a:pt x="1596" y="7216"/>
                    <a:pt x="2120" y="6073"/>
                    <a:pt x="2537" y="4894"/>
                  </a:cubicBezTo>
                  <a:cubicBezTo>
                    <a:pt x="2953" y="3727"/>
                    <a:pt x="3287" y="2513"/>
                    <a:pt x="3489" y="1596"/>
                  </a:cubicBezTo>
                  <a:cubicBezTo>
                    <a:pt x="3584" y="1132"/>
                    <a:pt x="3644" y="751"/>
                    <a:pt x="3703" y="477"/>
                  </a:cubicBezTo>
                  <a:cubicBezTo>
                    <a:pt x="3751" y="215"/>
                    <a:pt x="3787" y="60"/>
                    <a:pt x="3787" y="60"/>
                  </a:cubicBezTo>
                  <a:lnTo>
                    <a:pt x="3430" y="1"/>
                  </a:ln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91" name="Google Shape;1491;p33"/>
            <p:cNvSpPr/>
            <p:nvPr/>
          </p:nvSpPr>
          <p:spPr>
            <a:xfrm>
              <a:off x="1863170" y="2752113"/>
              <a:ext cx="112826" cy="125503"/>
            </a:xfrm>
            <a:custGeom>
              <a:avLst/>
              <a:gdLst/>
              <a:ahLst/>
              <a:cxnLst/>
              <a:rect l="l" t="t" r="r" b="b"/>
              <a:pathLst>
                <a:path w="2501" h="2782" extrusionOk="0">
                  <a:moveTo>
                    <a:pt x="1317" y="0"/>
                  </a:moveTo>
                  <a:cubicBezTo>
                    <a:pt x="705" y="0"/>
                    <a:pt x="164" y="545"/>
                    <a:pt x="96" y="1253"/>
                  </a:cubicBezTo>
                  <a:cubicBezTo>
                    <a:pt x="0" y="1980"/>
                    <a:pt x="417" y="2658"/>
                    <a:pt x="1060" y="2766"/>
                  </a:cubicBezTo>
                  <a:cubicBezTo>
                    <a:pt x="1117" y="2776"/>
                    <a:pt x="1174" y="2782"/>
                    <a:pt x="1230" y="2782"/>
                  </a:cubicBezTo>
                  <a:cubicBezTo>
                    <a:pt x="1799" y="2782"/>
                    <a:pt x="2320" y="2253"/>
                    <a:pt x="2417" y="1527"/>
                  </a:cubicBezTo>
                  <a:cubicBezTo>
                    <a:pt x="2501" y="741"/>
                    <a:pt x="2048" y="63"/>
                    <a:pt x="1393" y="3"/>
                  </a:cubicBezTo>
                  <a:cubicBezTo>
                    <a:pt x="1368" y="1"/>
                    <a:pt x="1342" y="0"/>
                    <a:pt x="1317" y="0"/>
                  </a:cubicBezTo>
                  <a:close/>
                </a:path>
              </a:pathLst>
            </a:custGeom>
            <a:solidFill>
              <a:srgbClr val="F3510F"/>
            </a:solidFill>
            <a:ln>
              <a:noFill/>
            </a:ln>
          </p:spPr>
          <p:txBody>
            <a:bodyPr spcFirstLastPara="1" wrap="square" lIns="121900" tIns="121900" rIns="121900" bIns="121900" anchor="ctr" anchorCtr="0">
              <a:noAutofit/>
            </a:bodyPr>
            <a:lstStyle/>
            <a:p>
              <a:endParaRPr/>
            </a:p>
          </p:txBody>
        </p:sp>
        <p:sp>
          <p:nvSpPr>
            <p:cNvPr id="1492" name="Google Shape;1492;p33"/>
            <p:cNvSpPr/>
            <p:nvPr/>
          </p:nvSpPr>
          <p:spPr>
            <a:xfrm>
              <a:off x="1842734" y="2788745"/>
              <a:ext cx="154195" cy="109623"/>
            </a:xfrm>
            <a:custGeom>
              <a:avLst/>
              <a:gdLst/>
              <a:ahLst/>
              <a:cxnLst/>
              <a:rect l="l" t="t" r="r" b="b"/>
              <a:pathLst>
                <a:path w="3418" h="2430" extrusionOk="0">
                  <a:moveTo>
                    <a:pt x="1763" y="1"/>
                  </a:moveTo>
                  <a:cubicBezTo>
                    <a:pt x="1573" y="144"/>
                    <a:pt x="1430" y="370"/>
                    <a:pt x="1322" y="572"/>
                  </a:cubicBezTo>
                  <a:cubicBezTo>
                    <a:pt x="1215" y="763"/>
                    <a:pt x="1156" y="930"/>
                    <a:pt x="1156" y="930"/>
                  </a:cubicBezTo>
                  <a:cubicBezTo>
                    <a:pt x="632" y="441"/>
                    <a:pt x="1" y="394"/>
                    <a:pt x="1" y="394"/>
                  </a:cubicBezTo>
                  <a:lnTo>
                    <a:pt x="1" y="394"/>
                  </a:lnTo>
                  <a:cubicBezTo>
                    <a:pt x="72" y="1192"/>
                    <a:pt x="441" y="1704"/>
                    <a:pt x="775" y="2013"/>
                  </a:cubicBezTo>
                  <a:cubicBezTo>
                    <a:pt x="1096" y="2323"/>
                    <a:pt x="1430" y="2430"/>
                    <a:pt x="1430" y="2430"/>
                  </a:cubicBezTo>
                  <a:cubicBezTo>
                    <a:pt x="1430" y="2430"/>
                    <a:pt x="1434" y="2430"/>
                    <a:pt x="1442" y="2430"/>
                  </a:cubicBezTo>
                  <a:cubicBezTo>
                    <a:pt x="1505" y="2430"/>
                    <a:pt x="1812" y="2421"/>
                    <a:pt x="2204" y="2251"/>
                  </a:cubicBezTo>
                  <a:cubicBezTo>
                    <a:pt x="2632" y="2061"/>
                    <a:pt x="3120" y="1656"/>
                    <a:pt x="3418" y="811"/>
                  </a:cubicBezTo>
                  <a:cubicBezTo>
                    <a:pt x="3418" y="806"/>
                    <a:pt x="3322" y="786"/>
                    <a:pt x="3165" y="786"/>
                  </a:cubicBezTo>
                  <a:cubicBezTo>
                    <a:pt x="2924" y="786"/>
                    <a:pt x="2541" y="832"/>
                    <a:pt x="2144" y="1049"/>
                  </a:cubicBezTo>
                  <a:cubicBezTo>
                    <a:pt x="2144" y="1049"/>
                    <a:pt x="2144" y="870"/>
                    <a:pt x="2084" y="656"/>
                  </a:cubicBezTo>
                  <a:cubicBezTo>
                    <a:pt x="2025" y="441"/>
                    <a:pt x="1930" y="180"/>
                    <a:pt x="1763" y="1"/>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493" name="Google Shape;1493;p33"/>
            <p:cNvSpPr/>
            <p:nvPr/>
          </p:nvSpPr>
          <p:spPr>
            <a:xfrm>
              <a:off x="1411454" y="2469074"/>
              <a:ext cx="330359" cy="354990"/>
            </a:xfrm>
            <a:custGeom>
              <a:avLst/>
              <a:gdLst/>
              <a:ahLst/>
              <a:cxnLst/>
              <a:rect l="l" t="t" r="r" b="b"/>
              <a:pathLst>
                <a:path w="7323" h="7869" extrusionOk="0">
                  <a:moveTo>
                    <a:pt x="4685" y="0"/>
                  </a:moveTo>
                  <a:cubicBezTo>
                    <a:pt x="4323" y="0"/>
                    <a:pt x="3974" y="93"/>
                    <a:pt x="3679" y="217"/>
                  </a:cubicBezTo>
                  <a:cubicBezTo>
                    <a:pt x="3155" y="443"/>
                    <a:pt x="2870" y="443"/>
                    <a:pt x="2870" y="443"/>
                  </a:cubicBezTo>
                  <a:cubicBezTo>
                    <a:pt x="2870" y="443"/>
                    <a:pt x="2560" y="503"/>
                    <a:pt x="1965" y="860"/>
                  </a:cubicBezTo>
                  <a:cubicBezTo>
                    <a:pt x="1357" y="1193"/>
                    <a:pt x="0" y="2551"/>
                    <a:pt x="0" y="2551"/>
                  </a:cubicBezTo>
                  <a:cubicBezTo>
                    <a:pt x="0" y="2551"/>
                    <a:pt x="488" y="3456"/>
                    <a:pt x="1131" y="3932"/>
                  </a:cubicBezTo>
                  <a:cubicBezTo>
                    <a:pt x="1131" y="3932"/>
                    <a:pt x="1881" y="3598"/>
                    <a:pt x="2060" y="3456"/>
                  </a:cubicBezTo>
                  <a:lnTo>
                    <a:pt x="2060" y="3456"/>
                  </a:lnTo>
                  <a:cubicBezTo>
                    <a:pt x="2060" y="3456"/>
                    <a:pt x="2429" y="5277"/>
                    <a:pt x="1679" y="6396"/>
                  </a:cubicBezTo>
                  <a:cubicBezTo>
                    <a:pt x="1679" y="6396"/>
                    <a:pt x="2108" y="6896"/>
                    <a:pt x="2834" y="7015"/>
                  </a:cubicBezTo>
                  <a:cubicBezTo>
                    <a:pt x="3548" y="7123"/>
                    <a:pt x="4286" y="7099"/>
                    <a:pt x="4917" y="7551"/>
                  </a:cubicBezTo>
                  <a:cubicBezTo>
                    <a:pt x="5220" y="7767"/>
                    <a:pt x="5615" y="7868"/>
                    <a:pt x="5989" y="7868"/>
                  </a:cubicBezTo>
                  <a:cubicBezTo>
                    <a:pt x="6379" y="7868"/>
                    <a:pt x="6746" y="7758"/>
                    <a:pt x="6965" y="7551"/>
                  </a:cubicBezTo>
                  <a:cubicBezTo>
                    <a:pt x="6965" y="7551"/>
                    <a:pt x="7323" y="6146"/>
                    <a:pt x="6965" y="4837"/>
                  </a:cubicBezTo>
                  <a:cubicBezTo>
                    <a:pt x="6608" y="3527"/>
                    <a:pt x="6072" y="2813"/>
                    <a:pt x="6072" y="2813"/>
                  </a:cubicBezTo>
                  <a:lnTo>
                    <a:pt x="6072" y="2813"/>
                  </a:lnTo>
                  <a:lnTo>
                    <a:pt x="6299" y="2991"/>
                  </a:lnTo>
                  <a:cubicBezTo>
                    <a:pt x="6299" y="2991"/>
                    <a:pt x="7072" y="2146"/>
                    <a:pt x="7120" y="1491"/>
                  </a:cubicBezTo>
                  <a:cubicBezTo>
                    <a:pt x="7120" y="1491"/>
                    <a:pt x="6203" y="574"/>
                    <a:pt x="5572" y="217"/>
                  </a:cubicBezTo>
                  <a:cubicBezTo>
                    <a:pt x="5283" y="62"/>
                    <a:pt x="4980" y="0"/>
                    <a:pt x="4685" y="0"/>
                  </a:cubicBezTo>
                  <a:close/>
                </a:path>
              </a:pathLst>
            </a:custGeom>
            <a:solidFill>
              <a:srgbClr val="108F6E"/>
            </a:solidFill>
            <a:ln>
              <a:noFill/>
            </a:ln>
          </p:spPr>
          <p:txBody>
            <a:bodyPr spcFirstLastPara="1" wrap="square" lIns="121900" tIns="121900" rIns="121900" bIns="121900" anchor="ctr" anchorCtr="0">
              <a:noAutofit/>
            </a:bodyPr>
            <a:lstStyle/>
            <a:p>
              <a:endParaRPr/>
            </a:p>
          </p:txBody>
        </p:sp>
        <p:sp>
          <p:nvSpPr>
            <p:cNvPr id="1494" name="Google Shape;1494;p33"/>
            <p:cNvSpPr/>
            <p:nvPr/>
          </p:nvSpPr>
          <p:spPr>
            <a:xfrm>
              <a:off x="1473755" y="2360577"/>
              <a:ext cx="111202" cy="150089"/>
            </a:xfrm>
            <a:custGeom>
              <a:avLst/>
              <a:gdLst/>
              <a:ahLst/>
              <a:cxnLst/>
              <a:rect l="l" t="t" r="r" b="b"/>
              <a:pathLst>
                <a:path w="2465" h="3327" extrusionOk="0">
                  <a:moveTo>
                    <a:pt x="1202" y="1"/>
                  </a:moveTo>
                  <a:cubicBezTo>
                    <a:pt x="1160" y="1"/>
                    <a:pt x="1116" y="5"/>
                    <a:pt x="1072" y="15"/>
                  </a:cubicBezTo>
                  <a:cubicBezTo>
                    <a:pt x="512" y="134"/>
                    <a:pt x="0" y="431"/>
                    <a:pt x="84" y="1193"/>
                  </a:cubicBezTo>
                  <a:cubicBezTo>
                    <a:pt x="84" y="1253"/>
                    <a:pt x="238" y="1991"/>
                    <a:pt x="596" y="2348"/>
                  </a:cubicBezTo>
                  <a:cubicBezTo>
                    <a:pt x="765" y="2517"/>
                    <a:pt x="918" y="2558"/>
                    <a:pt x="1044" y="2558"/>
                  </a:cubicBezTo>
                  <a:cubicBezTo>
                    <a:pt x="1162" y="2558"/>
                    <a:pt x="1255" y="2523"/>
                    <a:pt x="1316" y="2523"/>
                  </a:cubicBezTo>
                  <a:cubicBezTo>
                    <a:pt x="1327" y="2523"/>
                    <a:pt x="1337" y="2524"/>
                    <a:pt x="1346" y="2527"/>
                  </a:cubicBezTo>
                  <a:cubicBezTo>
                    <a:pt x="1453" y="2574"/>
                    <a:pt x="1512" y="2848"/>
                    <a:pt x="1512" y="3051"/>
                  </a:cubicBezTo>
                  <a:cubicBezTo>
                    <a:pt x="1512" y="3183"/>
                    <a:pt x="1661" y="3326"/>
                    <a:pt x="1856" y="3326"/>
                  </a:cubicBezTo>
                  <a:cubicBezTo>
                    <a:pt x="1942" y="3326"/>
                    <a:pt x="2037" y="3299"/>
                    <a:pt x="2132" y="3229"/>
                  </a:cubicBezTo>
                  <a:cubicBezTo>
                    <a:pt x="2429" y="3003"/>
                    <a:pt x="2262" y="1991"/>
                    <a:pt x="2262" y="1991"/>
                  </a:cubicBezTo>
                  <a:cubicBezTo>
                    <a:pt x="2262" y="1991"/>
                    <a:pt x="2429" y="1658"/>
                    <a:pt x="2310" y="1193"/>
                  </a:cubicBezTo>
                  <a:cubicBezTo>
                    <a:pt x="2310" y="1193"/>
                    <a:pt x="2465" y="824"/>
                    <a:pt x="2358" y="598"/>
                  </a:cubicBezTo>
                  <a:cubicBezTo>
                    <a:pt x="2308" y="493"/>
                    <a:pt x="2246" y="450"/>
                    <a:pt x="2186" y="450"/>
                  </a:cubicBezTo>
                  <a:cubicBezTo>
                    <a:pt x="2117" y="450"/>
                    <a:pt x="2051" y="508"/>
                    <a:pt x="2012" y="598"/>
                  </a:cubicBezTo>
                  <a:cubicBezTo>
                    <a:pt x="2012" y="598"/>
                    <a:pt x="1699" y="1"/>
                    <a:pt x="1202" y="1"/>
                  </a:cubicBezTo>
                  <a:close/>
                </a:path>
              </a:pathLst>
            </a:custGeom>
            <a:solidFill>
              <a:srgbClr val="F7987B"/>
            </a:solidFill>
            <a:ln>
              <a:noFill/>
            </a:ln>
          </p:spPr>
          <p:txBody>
            <a:bodyPr spcFirstLastPara="1" wrap="square" lIns="121900" tIns="121900" rIns="121900" bIns="121900" anchor="ctr" anchorCtr="0">
              <a:noAutofit/>
            </a:bodyPr>
            <a:lstStyle/>
            <a:p>
              <a:endParaRPr/>
            </a:p>
          </p:txBody>
        </p:sp>
        <p:sp>
          <p:nvSpPr>
            <p:cNvPr id="1495" name="Google Shape;1495;p33"/>
            <p:cNvSpPr/>
            <p:nvPr/>
          </p:nvSpPr>
          <p:spPr>
            <a:xfrm>
              <a:off x="1409289" y="2307750"/>
              <a:ext cx="198766" cy="134074"/>
            </a:xfrm>
            <a:custGeom>
              <a:avLst/>
              <a:gdLst/>
              <a:ahLst/>
              <a:cxnLst/>
              <a:rect l="l" t="t" r="r" b="b"/>
              <a:pathLst>
                <a:path w="4406" h="2972" extrusionOk="0">
                  <a:moveTo>
                    <a:pt x="2584" y="0"/>
                  </a:moveTo>
                  <a:cubicBezTo>
                    <a:pt x="2558" y="0"/>
                    <a:pt x="2530" y="2"/>
                    <a:pt x="2501" y="7"/>
                  </a:cubicBezTo>
                  <a:cubicBezTo>
                    <a:pt x="2048" y="90"/>
                    <a:pt x="1632" y="709"/>
                    <a:pt x="1632" y="709"/>
                  </a:cubicBezTo>
                  <a:cubicBezTo>
                    <a:pt x="1632" y="709"/>
                    <a:pt x="1526" y="678"/>
                    <a:pt x="1321" y="678"/>
                  </a:cubicBezTo>
                  <a:cubicBezTo>
                    <a:pt x="1219" y="678"/>
                    <a:pt x="1092" y="686"/>
                    <a:pt x="941" y="709"/>
                  </a:cubicBezTo>
                  <a:cubicBezTo>
                    <a:pt x="501" y="781"/>
                    <a:pt x="1" y="1078"/>
                    <a:pt x="179" y="1531"/>
                  </a:cubicBezTo>
                  <a:cubicBezTo>
                    <a:pt x="340" y="1928"/>
                    <a:pt x="918" y="1948"/>
                    <a:pt x="1030" y="1948"/>
                  </a:cubicBezTo>
                  <a:cubicBezTo>
                    <a:pt x="1042" y="1948"/>
                    <a:pt x="1048" y="1948"/>
                    <a:pt x="1048" y="1948"/>
                  </a:cubicBezTo>
                  <a:lnTo>
                    <a:pt x="1048" y="1948"/>
                  </a:lnTo>
                  <a:cubicBezTo>
                    <a:pt x="1048" y="1948"/>
                    <a:pt x="911" y="2608"/>
                    <a:pt x="1296" y="2608"/>
                  </a:cubicBezTo>
                  <a:cubicBezTo>
                    <a:pt x="1350" y="2608"/>
                    <a:pt x="1413" y="2596"/>
                    <a:pt x="1489" y="2567"/>
                  </a:cubicBezTo>
                  <a:cubicBezTo>
                    <a:pt x="1513" y="2567"/>
                    <a:pt x="1525" y="2555"/>
                    <a:pt x="1536" y="2543"/>
                  </a:cubicBezTo>
                  <a:cubicBezTo>
                    <a:pt x="1513" y="2436"/>
                    <a:pt x="1489" y="2364"/>
                    <a:pt x="1489" y="2352"/>
                  </a:cubicBezTo>
                  <a:cubicBezTo>
                    <a:pt x="1429" y="1793"/>
                    <a:pt x="1667" y="1495"/>
                    <a:pt x="2025" y="1317"/>
                  </a:cubicBezTo>
                  <a:cubicBezTo>
                    <a:pt x="2167" y="1245"/>
                    <a:pt x="2310" y="1197"/>
                    <a:pt x="2477" y="1174"/>
                  </a:cubicBezTo>
                  <a:cubicBezTo>
                    <a:pt x="2521" y="1164"/>
                    <a:pt x="2563" y="1160"/>
                    <a:pt x="2605" y="1160"/>
                  </a:cubicBezTo>
                  <a:cubicBezTo>
                    <a:pt x="3094" y="1160"/>
                    <a:pt x="3418" y="1757"/>
                    <a:pt x="3418" y="1757"/>
                  </a:cubicBezTo>
                  <a:cubicBezTo>
                    <a:pt x="3456" y="1668"/>
                    <a:pt x="3522" y="1609"/>
                    <a:pt x="3589" y="1609"/>
                  </a:cubicBezTo>
                  <a:cubicBezTo>
                    <a:pt x="3648" y="1609"/>
                    <a:pt x="3707" y="1652"/>
                    <a:pt x="3751" y="1757"/>
                  </a:cubicBezTo>
                  <a:cubicBezTo>
                    <a:pt x="3858" y="1971"/>
                    <a:pt x="3715" y="2352"/>
                    <a:pt x="3715" y="2352"/>
                  </a:cubicBezTo>
                  <a:cubicBezTo>
                    <a:pt x="3787" y="2602"/>
                    <a:pt x="3751" y="2805"/>
                    <a:pt x="3727" y="2960"/>
                  </a:cubicBezTo>
                  <a:cubicBezTo>
                    <a:pt x="3751" y="2960"/>
                    <a:pt x="3775" y="2972"/>
                    <a:pt x="3799" y="2972"/>
                  </a:cubicBezTo>
                  <a:cubicBezTo>
                    <a:pt x="4406" y="2972"/>
                    <a:pt x="4287" y="2186"/>
                    <a:pt x="4108" y="1936"/>
                  </a:cubicBezTo>
                  <a:cubicBezTo>
                    <a:pt x="3930" y="1698"/>
                    <a:pt x="4049" y="1067"/>
                    <a:pt x="3811" y="709"/>
                  </a:cubicBezTo>
                  <a:cubicBezTo>
                    <a:pt x="3668" y="495"/>
                    <a:pt x="3435" y="452"/>
                    <a:pt x="3271" y="452"/>
                  </a:cubicBezTo>
                  <a:cubicBezTo>
                    <a:pt x="3162" y="452"/>
                    <a:pt x="3084" y="471"/>
                    <a:pt x="3084" y="471"/>
                  </a:cubicBezTo>
                  <a:cubicBezTo>
                    <a:pt x="3084" y="471"/>
                    <a:pt x="2980" y="0"/>
                    <a:pt x="2584" y="0"/>
                  </a:cubicBezTo>
                  <a:close/>
                </a:path>
              </a:pathLst>
            </a:custGeom>
            <a:solidFill>
              <a:schemeClr val="accent5"/>
            </a:solidFill>
            <a:ln>
              <a:noFill/>
            </a:ln>
          </p:spPr>
          <p:txBody>
            <a:bodyPr spcFirstLastPara="1" wrap="square" lIns="121900" tIns="121900" rIns="121900" bIns="121900" anchor="ctr" anchorCtr="0">
              <a:noAutofit/>
            </a:bodyPr>
            <a:lstStyle/>
            <a:p>
              <a:endParaRPr/>
            </a:p>
          </p:txBody>
        </p:sp>
        <p:sp>
          <p:nvSpPr>
            <p:cNvPr id="1496" name="Google Shape;1496;p33"/>
            <p:cNvSpPr/>
            <p:nvPr/>
          </p:nvSpPr>
          <p:spPr>
            <a:xfrm>
              <a:off x="1462477" y="2337119"/>
              <a:ext cx="101007" cy="85894"/>
            </a:xfrm>
            <a:custGeom>
              <a:avLst/>
              <a:gdLst/>
              <a:ahLst/>
              <a:cxnLst/>
              <a:rect l="l" t="t" r="r" b="b"/>
              <a:pathLst>
                <a:path w="2239" h="1904" extrusionOk="0">
                  <a:moveTo>
                    <a:pt x="1239" y="1"/>
                  </a:moveTo>
                  <a:cubicBezTo>
                    <a:pt x="561" y="1"/>
                    <a:pt x="72" y="1082"/>
                    <a:pt x="72" y="1082"/>
                  </a:cubicBezTo>
                  <a:cubicBezTo>
                    <a:pt x="72" y="1082"/>
                    <a:pt x="0" y="1594"/>
                    <a:pt x="369" y="1904"/>
                  </a:cubicBezTo>
                  <a:cubicBezTo>
                    <a:pt x="369" y="1904"/>
                    <a:pt x="1060" y="1606"/>
                    <a:pt x="1108" y="582"/>
                  </a:cubicBezTo>
                  <a:cubicBezTo>
                    <a:pt x="1108" y="582"/>
                    <a:pt x="1277" y="1121"/>
                    <a:pt x="2018" y="1121"/>
                  </a:cubicBezTo>
                  <a:cubicBezTo>
                    <a:pt x="2086" y="1121"/>
                    <a:pt x="2160" y="1116"/>
                    <a:pt x="2239" y="1106"/>
                  </a:cubicBezTo>
                  <a:cubicBezTo>
                    <a:pt x="2239" y="1106"/>
                    <a:pt x="2155" y="237"/>
                    <a:pt x="1405" y="23"/>
                  </a:cubicBezTo>
                  <a:cubicBezTo>
                    <a:pt x="1349" y="8"/>
                    <a:pt x="1293" y="1"/>
                    <a:pt x="1239" y="1"/>
                  </a:cubicBezTo>
                  <a:close/>
                </a:path>
              </a:pathLst>
            </a:custGeom>
            <a:solidFill>
              <a:schemeClr val="accent5"/>
            </a:solidFill>
            <a:ln>
              <a:noFill/>
            </a:ln>
          </p:spPr>
          <p:txBody>
            <a:bodyPr spcFirstLastPara="1" wrap="square" lIns="121900" tIns="121900" rIns="121900" bIns="121900" anchor="ctr" anchorCtr="0">
              <a:noAutofit/>
            </a:bodyPr>
            <a:lstStyle/>
            <a:p>
              <a:endParaRPr/>
            </a:p>
          </p:txBody>
        </p:sp>
        <p:sp>
          <p:nvSpPr>
            <p:cNvPr id="1497" name="Google Shape;1497;p33"/>
            <p:cNvSpPr/>
            <p:nvPr/>
          </p:nvSpPr>
          <p:spPr>
            <a:xfrm>
              <a:off x="1519410" y="3015438"/>
              <a:ext cx="22601" cy="110165"/>
            </a:xfrm>
            <a:custGeom>
              <a:avLst/>
              <a:gdLst/>
              <a:ahLst/>
              <a:cxnLst/>
              <a:rect l="l" t="t" r="r" b="b"/>
              <a:pathLst>
                <a:path w="501" h="2442" extrusionOk="0">
                  <a:moveTo>
                    <a:pt x="107" y="0"/>
                  </a:moveTo>
                  <a:lnTo>
                    <a:pt x="0" y="12"/>
                  </a:lnTo>
                  <a:cubicBezTo>
                    <a:pt x="0" y="24"/>
                    <a:pt x="238" y="1227"/>
                    <a:pt x="393" y="2441"/>
                  </a:cubicBezTo>
                  <a:lnTo>
                    <a:pt x="500" y="2441"/>
                  </a:lnTo>
                  <a:cubicBezTo>
                    <a:pt x="346" y="1215"/>
                    <a:pt x="107" y="12"/>
                    <a:pt x="107"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498" name="Google Shape;1498;p33"/>
            <p:cNvSpPr/>
            <p:nvPr/>
          </p:nvSpPr>
          <p:spPr>
            <a:xfrm>
              <a:off x="-148910" y="4850591"/>
              <a:ext cx="28150" cy="14977"/>
            </a:xfrm>
            <a:custGeom>
              <a:avLst/>
              <a:gdLst/>
              <a:ahLst/>
              <a:cxnLst/>
              <a:rect l="l" t="t" r="r" b="b"/>
              <a:pathLst>
                <a:path w="624" h="332" extrusionOk="0">
                  <a:moveTo>
                    <a:pt x="35" y="0"/>
                  </a:moveTo>
                  <a:cubicBezTo>
                    <a:pt x="19" y="0"/>
                    <a:pt x="1" y="8"/>
                    <a:pt x="1" y="41"/>
                  </a:cubicBezTo>
                  <a:cubicBezTo>
                    <a:pt x="1" y="89"/>
                    <a:pt x="64" y="145"/>
                    <a:pt x="119" y="145"/>
                  </a:cubicBezTo>
                  <a:cubicBezTo>
                    <a:pt x="132" y="145"/>
                    <a:pt x="144" y="143"/>
                    <a:pt x="155" y="136"/>
                  </a:cubicBezTo>
                  <a:cubicBezTo>
                    <a:pt x="171" y="128"/>
                    <a:pt x="195" y="125"/>
                    <a:pt x="220" y="125"/>
                  </a:cubicBezTo>
                  <a:cubicBezTo>
                    <a:pt x="269" y="125"/>
                    <a:pt x="322" y="136"/>
                    <a:pt x="322" y="136"/>
                  </a:cubicBezTo>
                  <a:cubicBezTo>
                    <a:pt x="322" y="136"/>
                    <a:pt x="346" y="172"/>
                    <a:pt x="417" y="255"/>
                  </a:cubicBezTo>
                  <a:cubicBezTo>
                    <a:pt x="457" y="308"/>
                    <a:pt x="523" y="332"/>
                    <a:pt x="567" y="332"/>
                  </a:cubicBezTo>
                  <a:cubicBezTo>
                    <a:pt x="602" y="332"/>
                    <a:pt x="623" y="317"/>
                    <a:pt x="608" y="291"/>
                  </a:cubicBezTo>
                  <a:cubicBezTo>
                    <a:pt x="584" y="231"/>
                    <a:pt x="512" y="53"/>
                    <a:pt x="393" y="41"/>
                  </a:cubicBezTo>
                  <a:cubicBezTo>
                    <a:pt x="274" y="5"/>
                    <a:pt x="60" y="5"/>
                    <a:pt x="60" y="5"/>
                  </a:cubicBezTo>
                  <a:cubicBezTo>
                    <a:pt x="60" y="5"/>
                    <a:pt x="48" y="0"/>
                    <a:pt x="35" y="0"/>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499" name="Google Shape;1499;p33"/>
            <p:cNvSpPr/>
            <p:nvPr/>
          </p:nvSpPr>
          <p:spPr>
            <a:xfrm>
              <a:off x="-217121" y="4885463"/>
              <a:ext cx="58060" cy="44932"/>
            </a:xfrm>
            <a:custGeom>
              <a:avLst/>
              <a:gdLst/>
              <a:ahLst/>
              <a:cxnLst/>
              <a:rect l="l" t="t" r="r" b="b"/>
              <a:pathLst>
                <a:path w="1287" h="996" extrusionOk="0">
                  <a:moveTo>
                    <a:pt x="247" y="1"/>
                  </a:moveTo>
                  <a:cubicBezTo>
                    <a:pt x="117" y="1"/>
                    <a:pt x="0" y="6"/>
                    <a:pt x="0" y="6"/>
                  </a:cubicBezTo>
                  <a:lnTo>
                    <a:pt x="179" y="470"/>
                  </a:lnTo>
                  <a:cubicBezTo>
                    <a:pt x="370" y="673"/>
                    <a:pt x="608" y="780"/>
                    <a:pt x="608" y="780"/>
                  </a:cubicBezTo>
                  <a:cubicBezTo>
                    <a:pt x="619" y="923"/>
                    <a:pt x="702" y="995"/>
                    <a:pt x="761" y="995"/>
                  </a:cubicBezTo>
                  <a:cubicBezTo>
                    <a:pt x="766" y="995"/>
                    <a:pt x="770" y="995"/>
                    <a:pt x="774" y="994"/>
                  </a:cubicBezTo>
                  <a:cubicBezTo>
                    <a:pt x="810" y="994"/>
                    <a:pt x="810" y="756"/>
                    <a:pt x="810" y="756"/>
                  </a:cubicBezTo>
                  <a:cubicBezTo>
                    <a:pt x="848" y="832"/>
                    <a:pt x="970" y="916"/>
                    <a:pt x="1023" y="916"/>
                  </a:cubicBezTo>
                  <a:cubicBezTo>
                    <a:pt x="1037" y="916"/>
                    <a:pt x="1046" y="911"/>
                    <a:pt x="1048" y="899"/>
                  </a:cubicBezTo>
                  <a:cubicBezTo>
                    <a:pt x="1084" y="839"/>
                    <a:pt x="1048" y="720"/>
                    <a:pt x="1048" y="720"/>
                  </a:cubicBezTo>
                  <a:lnTo>
                    <a:pt x="1048" y="720"/>
                  </a:lnTo>
                  <a:cubicBezTo>
                    <a:pt x="1048" y="720"/>
                    <a:pt x="1132" y="815"/>
                    <a:pt x="1167" y="815"/>
                  </a:cubicBezTo>
                  <a:cubicBezTo>
                    <a:pt x="1227" y="815"/>
                    <a:pt x="1286" y="768"/>
                    <a:pt x="1262" y="649"/>
                  </a:cubicBezTo>
                  <a:cubicBezTo>
                    <a:pt x="1227" y="530"/>
                    <a:pt x="1167" y="351"/>
                    <a:pt x="1096" y="256"/>
                  </a:cubicBezTo>
                  <a:cubicBezTo>
                    <a:pt x="1024" y="173"/>
                    <a:pt x="977" y="65"/>
                    <a:pt x="834" y="42"/>
                  </a:cubicBezTo>
                  <a:cubicBezTo>
                    <a:pt x="679" y="6"/>
                    <a:pt x="620" y="18"/>
                    <a:pt x="441" y="6"/>
                  </a:cubicBezTo>
                  <a:cubicBezTo>
                    <a:pt x="381" y="2"/>
                    <a:pt x="313" y="1"/>
                    <a:pt x="247" y="1"/>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500" name="Google Shape;1500;p33"/>
            <p:cNvSpPr/>
            <p:nvPr/>
          </p:nvSpPr>
          <p:spPr>
            <a:xfrm>
              <a:off x="-206384" y="4880727"/>
              <a:ext cx="33699" cy="10015"/>
            </a:xfrm>
            <a:custGeom>
              <a:avLst/>
              <a:gdLst/>
              <a:ahLst/>
              <a:cxnLst/>
              <a:rect l="l" t="t" r="r" b="b"/>
              <a:pathLst>
                <a:path w="747" h="222" extrusionOk="0">
                  <a:moveTo>
                    <a:pt x="485" y="1"/>
                  </a:moveTo>
                  <a:cubicBezTo>
                    <a:pt x="361" y="1"/>
                    <a:pt x="1" y="111"/>
                    <a:pt x="1" y="111"/>
                  </a:cubicBezTo>
                  <a:lnTo>
                    <a:pt x="1" y="206"/>
                  </a:lnTo>
                  <a:cubicBezTo>
                    <a:pt x="1" y="206"/>
                    <a:pt x="350" y="222"/>
                    <a:pt x="565" y="222"/>
                  </a:cubicBezTo>
                  <a:cubicBezTo>
                    <a:pt x="673" y="222"/>
                    <a:pt x="747" y="218"/>
                    <a:pt x="727" y="206"/>
                  </a:cubicBezTo>
                  <a:cubicBezTo>
                    <a:pt x="679" y="158"/>
                    <a:pt x="608" y="39"/>
                    <a:pt x="513" y="4"/>
                  </a:cubicBezTo>
                  <a:cubicBezTo>
                    <a:pt x="506" y="2"/>
                    <a:pt x="496" y="1"/>
                    <a:pt x="485" y="1"/>
                  </a:cubicBezTo>
                  <a:close/>
                </a:path>
              </a:pathLst>
            </a:custGeom>
            <a:solidFill>
              <a:srgbClr val="FF9A5C"/>
            </a:solidFill>
            <a:ln>
              <a:noFill/>
            </a:ln>
          </p:spPr>
          <p:txBody>
            <a:bodyPr spcFirstLastPara="1" wrap="square" lIns="121900" tIns="121900" rIns="121900" bIns="121900" anchor="ctr" anchorCtr="0">
              <a:noAutofit/>
            </a:bodyPr>
            <a:lstStyle/>
            <a:p>
              <a:endParaRPr/>
            </a:p>
          </p:txBody>
        </p:sp>
        <p:sp>
          <p:nvSpPr>
            <p:cNvPr id="1501" name="Google Shape;1501;p33"/>
            <p:cNvSpPr/>
            <p:nvPr/>
          </p:nvSpPr>
          <p:spPr>
            <a:xfrm>
              <a:off x="181948" y="5317556"/>
              <a:ext cx="169262" cy="169217"/>
            </a:xfrm>
            <a:custGeom>
              <a:avLst/>
              <a:gdLst/>
              <a:ahLst/>
              <a:cxnLst/>
              <a:rect l="l" t="t" r="r" b="b"/>
              <a:pathLst>
                <a:path w="3752" h="3751" extrusionOk="0">
                  <a:moveTo>
                    <a:pt x="1882" y="0"/>
                  </a:moveTo>
                  <a:cubicBezTo>
                    <a:pt x="846" y="0"/>
                    <a:pt x="1" y="834"/>
                    <a:pt x="1" y="1870"/>
                  </a:cubicBezTo>
                  <a:cubicBezTo>
                    <a:pt x="1" y="2906"/>
                    <a:pt x="846" y="3751"/>
                    <a:pt x="1882" y="3751"/>
                  </a:cubicBezTo>
                  <a:cubicBezTo>
                    <a:pt x="2918" y="3751"/>
                    <a:pt x="3751" y="2906"/>
                    <a:pt x="3751" y="1870"/>
                  </a:cubicBezTo>
                  <a:cubicBezTo>
                    <a:pt x="3751" y="834"/>
                    <a:pt x="2918" y="0"/>
                    <a:pt x="1882" y="0"/>
                  </a:cubicBezTo>
                  <a:close/>
                </a:path>
              </a:pathLst>
            </a:custGeom>
            <a:solidFill>
              <a:schemeClr val="dk2"/>
            </a:solidFill>
            <a:ln>
              <a:noFill/>
            </a:ln>
          </p:spPr>
          <p:txBody>
            <a:bodyPr spcFirstLastPara="1" wrap="square" lIns="121900" tIns="121900" rIns="121900" bIns="121900" anchor="ctr" anchorCtr="0">
              <a:noAutofit/>
            </a:bodyPr>
            <a:lstStyle/>
            <a:p>
              <a:endParaRPr/>
            </a:p>
          </p:txBody>
        </p:sp>
        <p:sp>
          <p:nvSpPr>
            <p:cNvPr id="1502" name="Google Shape;1502;p33"/>
            <p:cNvSpPr/>
            <p:nvPr/>
          </p:nvSpPr>
          <p:spPr>
            <a:xfrm>
              <a:off x="229226" y="5364293"/>
              <a:ext cx="75248" cy="75248"/>
            </a:xfrm>
            <a:custGeom>
              <a:avLst/>
              <a:gdLst/>
              <a:ahLst/>
              <a:cxnLst/>
              <a:rect l="l" t="t" r="r" b="b"/>
              <a:pathLst>
                <a:path w="1668" h="1668" extrusionOk="0">
                  <a:moveTo>
                    <a:pt x="834" y="107"/>
                  </a:moveTo>
                  <a:cubicBezTo>
                    <a:pt x="1239" y="107"/>
                    <a:pt x="1560" y="441"/>
                    <a:pt x="1560" y="834"/>
                  </a:cubicBezTo>
                  <a:cubicBezTo>
                    <a:pt x="1560" y="1239"/>
                    <a:pt x="1239" y="1560"/>
                    <a:pt x="834" y="1560"/>
                  </a:cubicBezTo>
                  <a:cubicBezTo>
                    <a:pt x="429" y="1560"/>
                    <a:pt x="108" y="1239"/>
                    <a:pt x="108" y="834"/>
                  </a:cubicBezTo>
                  <a:cubicBezTo>
                    <a:pt x="108" y="441"/>
                    <a:pt x="429" y="107"/>
                    <a:pt x="834" y="107"/>
                  </a:cubicBezTo>
                  <a:close/>
                  <a:moveTo>
                    <a:pt x="834" y="0"/>
                  </a:moveTo>
                  <a:cubicBezTo>
                    <a:pt x="370" y="0"/>
                    <a:pt x="1" y="369"/>
                    <a:pt x="1" y="834"/>
                  </a:cubicBezTo>
                  <a:cubicBezTo>
                    <a:pt x="1" y="1298"/>
                    <a:pt x="370" y="1667"/>
                    <a:pt x="834" y="1667"/>
                  </a:cubicBezTo>
                  <a:cubicBezTo>
                    <a:pt x="1298" y="1667"/>
                    <a:pt x="1667" y="1298"/>
                    <a:pt x="1667" y="834"/>
                  </a:cubicBezTo>
                  <a:cubicBezTo>
                    <a:pt x="1667" y="369"/>
                    <a:pt x="1298" y="0"/>
                    <a:pt x="834"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03" name="Google Shape;1503;p33"/>
            <p:cNvSpPr/>
            <p:nvPr/>
          </p:nvSpPr>
          <p:spPr>
            <a:xfrm>
              <a:off x="1239755" y="3990917"/>
              <a:ext cx="161503" cy="96947"/>
            </a:xfrm>
            <a:custGeom>
              <a:avLst/>
              <a:gdLst/>
              <a:ahLst/>
              <a:cxnLst/>
              <a:rect l="l" t="t" r="r" b="b"/>
              <a:pathLst>
                <a:path w="3580" h="2149" extrusionOk="0">
                  <a:moveTo>
                    <a:pt x="1975" y="1"/>
                  </a:moveTo>
                  <a:cubicBezTo>
                    <a:pt x="1925" y="1"/>
                    <a:pt x="1866" y="15"/>
                    <a:pt x="1794" y="47"/>
                  </a:cubicBezTo>
                  <a:cubicBezTo>
                    <a:pt x="1413" y="225"/>
                    <a:pt x="1520" y="297"/>
                    <a:pt x="1330" y="440"/>
                  </a:cubicBezTo>
                  <a:cubicBezTo>
                    <a:pt x="1175" y="606"/>
                    <a:pt x="877" y="832"/>
                    <a:pt x="877" y="832"/>
                  </a:cubicBezTo>
                  <a:cubicBezTo>
                    <a:pt x="877" y="832"/>
                    <a:pt x="461" y="1213"/>
                    <a:pt x="163" y="1630"/>
                  </a:cubicBezTo>
                  <a:cubicBezTo>
                    <a:pt x="1" y="1857"/>
                    <a:pt x="164" y="1901"/>
                    <a:pt x="381" y="1901"/>
                  </a:cubicBezTo>
                  <a:cubicBezTo>
                    <a:pt x="514" y="1901"/>
                    <a:pt x="667" y="1884"/>
                    <a:pt x="777" y="1884"/>
                  </a:cubicBezTo>
                  <a:cubicBezTo>
                    <a:pt x="817" y="1884"/>
                    <a:pt x="851" y="1886"/>
                    <a:pt x="877" y="1892"/>
                  </a:cubicBezTo>
                  <a:cubicBezTo>
                    <a:pt x="1052" y="1923"/>
                    <a:pt x="1111" y="2149"/>
                    <a:pt x="1392" y="2149"/>
                  </a:cubicBezTo>
                  <a:cubicBezTo>
                    <a:pt x="1437" y="2149"/>
                    <a:pt x="1487" y="2143"/>
                    <a:pt x="1544" y="2130"/>
                  </a:cubicBezTo>
                  <a:cubicBezTo>
                    <a:pt x="1713" y="2087"/>
                    <a:pt x="1753" y="2081"/>
                    <a:pt x="1765" y="2081"/>
                  </a:cubicBezTo>
                  <a:cubicBezTo>
                    <a:pt x="1770" y="2081"/>
                    <a:pt x="1770" y="2082"/>
                    <a:pt x="1773" y="2082"/>
                  </a:cubicBezTo>
                  <a:cubicBezTo>
                    <a:pt x="1780" y="2082"/>
                    <a:pt x="1801" y="2075"/>
                    <a:pt x="1961" y="2023"/>
                  </a:cubicBezTo>
                  <a:cubicBezTo>
                    <a:pt x="2354" y="1892"/>
                    <a:pt x="2473" y="1928"/>
                    <a:pt x="2854" y="1892"/>
                  </a:cubicBezTo>
                  <a:cubicBezTo>
                    <a:pt x="3247" y="1845"/>
                    <a:pt x="3163" y="1571"/>
                    <a:pt x="3366" y="1321"/>
                  </a:cubicBezTo>
                  <a:cubicBezTo>
                    <a:pt x="3568" y="1083"/>
                    <a:pt x="3580" y="856"/>
                    <a:pt x="3366" y="654"/>
                  </a:cubicBezTo>
                  <a:cubicBezTo>
                    <a:pt x="3331" y="621"/>
                    <a:pt x="3299" y="608"/>
                    <a:pt x="3268" y="608"/>
                  </a:cubicBezTo>
                  <a:cubicBezTo>
                    <a:pt x="3149" y="608"/>
                    <a:pt x="3045" y="800"/>
                    <a:pt x="2875" y="800"/>
                  </a:cubicBezTo>
                  <a:cubicBezTo>
                    <a:pt x="2800" y="800"/>
                    <a:pt x="2712" y="762"/>
                    <a:pt x="2604" y="654"/>
                  </a:cubicBezTo>
                  <a:cubicBezTo>
                    <a:pt x="2261" y="311"/>
                    <a:pt x="2208" y="1"/>
                    <a:pt x="1975" y="1"/>
                  </a:cubicBezTo>
                  <a:close/>
                </a:path>
              </a:pathLst>
            </a:custGeom>
            <a:solidFill>
              <a:schemeClr val="accent4"/>
            </a:solidFill>
            <a:ln>
              <a:noFill/>
            </a:ln>
          </p:spPr>
          <p:txBody>
            <a:bodyPr spcFirstLastPara="1" wrap="square" lIns="121900" tIns="121900" rIns="121900" bIns="121900" anchor="ctr" anchorCtr="0">
              <a:noAutofit/>
            </a:bodyPr>
            <a:lstStyle/>
            <a:p>
              <a:endParaRPr/>
            </a:p>
          </p:txBody>
        </p:sp>
        <p:sp>
          <p:nvSpPr>
            <p:cNvPr id="1504" name="Google Shape;1504;p33"/>
            <p:cNvSpPr/>
            <p:nvPr/>
          </p:nvSpPr>
          <p:spPr>
            <a:xfrm>
              <a:off x="1748222" y="4165414"/>
              <a:ext cx="291156" cy="330765"/>
            </a:xfrm>
            <a:custGeom>
              <a:avLst/>
              <a:gdLst/>
              <a:ahLst/>
              <a:cxnLst/>
              <a:rect l="l" t="t" r="r" b="b"/>
              <a:pathLst>
                <a:path w="6454" h="7332" extrusionOk="0">
                  <a:moveTo>
                    <a:pt x="1096" y="1"/>
                  </a:moveTo>
                  <a:cubicBezTo>
                    <a:pt x="1096" y="1"/>
                    <a:pt x="405" y="560"/>
                    <a:pt x="0" y="1298"/>
                  </a:cubicBezTo>
                  <a:cubicBezTo>
                    <a:pt x="0" y="1298"/>
                    <a:pt x="762" y="2191"/>
                    <a:pt x="1632" y="2584"/>
                  </a:cubicBezTo>
                  <a:cubicBezTo>
                    <a:pt x="1632" y="2584"/>
                    <a:pt x="1239" y="5858"/>
                    <a:pt x="1453" y="7001"/>
                  </a:cubicBezTo>
                  <a:cubicBezTo>
                    <a:pt x="1453" y="7001"/>
                    <a:pt x="2822" y="7263"/>
                    <a:pt x="3668" y="7323"/>
                  </a:cubicBezTo>
                  <a:cubicBezTo>
                    <a:pt x="3750" y="7329"/>
                    <a:pt x="3835" y="7331"/>
                    <a:pt x="3921" y="7331"/>
                  </a:cubicBezTo>
                  <a:cubicBezTo>
                    <a:pt x="4708" y="7331"/>
                    <a:pt x="5561" y="7109"/>
                    <a:pt x="5561" y="7109"/>
                  </a:cubicBezTo>
                  <a:lnTo>
                    <a:pt x="5322" y="3060"/>
                  </a:lnTo>
                  <a:lnTo>
                    <a:pt x="5322" y="3060"/>
                  </a:lnTo>
                  <a:lnTo>
                    <a:pt x="5561" y="3346"/>
                  </a:lnTo>
                  <a:cubicBezTo>
                    <a:pt x="5561" y="3346"/>
                    <a:pt x="6442" y="2549"/>
                    <a:pt x="6454" y="2108"/>
                  </a:cubicBezTo>
                  <a:cubicBezTo>
                    <a:pt x="6454" y="2108"/>
                    <a:pt x="5203" y="941"/>
                    <a:pt x="4668" y="751"/>
                  </a:cubicBezTo>
                  <a:cubicBezTo>
                    <a:pt x="4567" y="713"/>
                    <a:pt x="4477" y="698"/>
                    <a:pt x="4395" y="698"/>
                  </a:cubicBezTo>
                  <a:cubicBezTo>
                    <a:pt x="4047" y="698"/>
                    <a:pt x="3828" y="967"/>
                    <a:pt x="3430" y="967"/>
                  </a:cubicBezTo>
                  <a:cubicBezTo>
                    <a:pt x="3410" y="967"/>
                    <a:pt x="3390" y="966"/>
                    <a:pt x="3370" y="965"/>
                  </a:cubicBezTo>
                  <a:cubicBezTo>
                    <a:pt x="3370" y="965"/>
                    <a:pt x="3341" y="967"/>
                    <a:pt x="3289" y="967"/>
                  </a:cubicBezTo>
                  <a:cubicBezTo>
                    <a:pt x="2997" y="967"/>
                    <a:pt x="1974" y="899"/>
                    <a:pt x="1096" y="1"/>
                  </a:cubicBezTo>
                  <a:close/>
                </a:path>
              </a:pathLst>
            </a:custGeom>
            <a:solidFill>
              <a:schemeClr val="lt1"/>
            </a:solidFill>
            <a:ln>
              <a:noFill/>
            </a:ln>
          </p:spPr>
          <p:txBody>
            <a:bodyPr spcFirstLastPara="1" wrap="square" lIns="121900" tIns="121900" rIns="121900" bIns="121900" anchor="ctr" anchorCtr="0">
              <a:noAutofit/>
            </a:bodyPr>
            <a:lstStyle/>
            <a:p>
              <a:endParaRPr/>
            </a:p>
          </p:txBody>
        </p:sp>
        <p:sp>
          <p:nvSpPr>
            <p:cNvPr id="1505" name="Google Shape;1505;p33"/>
            <p:cNvSpPr/>
            <p:nvPr/>
          </p:nvSpPr>
          <p:spPr>
            <a:xfrm>
              <a:off x="1938914" y="4512424"/>
              <a:ext cx="30090" cy="221863"/>
            </a:xfrm>
            <a:custGeom>
              <a:avLst/>
              <a:gdLst/>
              <a:ahLst/>
              <a:cxnLst/>
              <a:rect l="l" t="t" r="r" b="b"/>
              <a:pathLst>
                <a:path w="667" h="4918" extrusionOk="0">
                  <a:moveTo>
                    <a:pt x="560" y="0"/>
                  </a:moveTo>
                  <a:cubicBezTo>
                    <a:pt x="536" y="12"/>
                    <a:pt x="167" y="2060"/>
                    <a:pt x="107" y="2357"/>
                  </a:cubicBezTo>
                  <a:cubicBezTo>
                    <a:pt x="48" y="2655"/>
                    <a:pt x="0" y="4822"/>
                    <a:pt x="0" y="4917"/>
                  </a:cubicBezTo>
                  <a:lnTo>
                    <a:pt x="107" y="4917"/>
                  </a:lnTo>
                  <a:cubicBezTo>
                    <a:pt x="107" y="4882"/>
                    <a:pt x="143" y="2667"/>
                    <a:pt x="214" y="2381"/>
                  </a:cubicBezTo>
                  <a:cubicBezTo>
                    <a:pt x="274" y="2084"/>
                    <a:pt x="667" y="36"/>
                    <a:pt x="667" y="12"/>
                  </a:cubicBezTo>
                  <a:lnTo>
                    <a:pt x="560"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06" name="Google Shape;1506;p33"/>
            <p:cNvSpPr/>
            <p:nvPr/>
          </p:nvSpPr>
          <p:spPr>
            <a:xfrm>
              <a:off x="1068236" y="5007990"/>
              <a:ext cx="194435" cy="449275"/>
            </a:xfrm>
            <a:custGeom>
              <a:avLst/>
              <a:gdLst/>
              <a:ahLst/>
              <a:cxnLst/>
              <a:rect l="l" t="t" r="r" b="b"/>
              <a:pathLst>
                <a:path w="4310" h="9959" extrusionOk="0">
                  <a:moveTo>
                    <a:pt x="2188" y="0"/>
                  </a:moveTo>
                  <a:cubicBezTo>
                    <a:pt x="1818" y="0"/>
                    <a:pt x="1445" y="271"/>
                    <a:pt x="1155" y="683"/>
                  </a:cubicBezTo>
                  <a:cubicBezTo>
                    <a:pt x="0" y="2302"/>
                    <a:pt x="1155" y="9958"/>
                    <a:pt x="1155" y="9958"/>
                  </a:cubicBezTo>
                  <a:lnTo>
                    <a:pt x="3239" y="9958"/>
                  </a:lnTo>
                  <a:cubicBezTo>
                    <a:pt x="4310" y="2274"/>
                    <a:pt x="3261" y="0"/>
                    <a:pt x="2188"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507" name="Google Shape;1507;p33"/>
            <p:cNvSpPr/>
            <p:nvPr/>
          </p:nvSpPr>
          <p:spPr>
            <a:xfrm>
              <a:off x="802837" y="5241360"/>
              <a:ext cx="286374" cy="215908"/>
            </a:xfrm>
            <a:custGeom>
              <a:avLst/>
              <a:gdLst/>
              <a:ahLst/>
              <a:cxnLst/>
              <a:rect l="l" t="t" r="r" b="b"/>
              <a:pathLst>
                <a:path w="6348" h="4786" extrusionOk="0">
                  <a:moveTo>
                    <a:pt x="1675" y="0"/>
                  </a:moveTo>
                  <a:cubicBezTo>
                    <a:pt x="727" y="0"/>
                    <a:pt x="0" y="794"/>
                    <a:pt x="871" y="2166"/>
                  </a:cubicBezTo>
                  <a:cubicBezTo>
                    <a:pt x="2049" y="4023"/>
                    <a:pt x="4490" y="4785"/>
                    <a:pt x="4490" y="4785"/>
                  </a:cubicBezTo>
                  <a:lnTo>
                    <a:pt x="6347" y="4785"/>
                  </a:lnTo>
                  <a:cubicBezTo>
                    <a:pt x="6347" y="4785"/>
                    <a:pt x="3978" y="1106"/>
                    <a:pt x="2704" y="308"/>
                  </a:cubicBezTo>
                  <a:cubicBezTo>
                    <a:pt x="2374" y="100"/>
                    <a:pt x="2011" y="0"/>
                    <a:pt x="1675"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508" name="Google Shape;1508;p33"/>
            <p:cNvSpPr/>
            <p:nvPr/>
          </p:nvSpPr>
          <p:spPr>
            <a:xfrm>
              <a:off x="923965" y="5100653"/>
              <a:ext cx="216811" cy="356614"/>
            </a:xfrm>
            <a:custGeom>
              <a:avLst/>
              <a:gdLst/>
              <a:ahLst/>
              <a:cxnLst/>
              <a:rect l="l" t="t" r="r" b="b"/>
              <a:pathLst>
                <a:path w="4806" h="7905" extrusionOk="0">
                  <a:moveTo>
                    <a:pt x="995" y="1"/>
                  </a:moveTo>
                  <a:cubicBezTo>
                    <a:pt x="400" y="1"/>
                    <a:pt x="1" y="600"/>
                    <a:pt x="150" y="1999"/>
                  </a:cubicBezTo>
                  <a:cubicBezTo>
                    <a:pt x="495" y="5225"/>
                    <a:pt x="3198" y="7904"/>
                    <a:pt x="3198" y="7904"/>
                  </a:cubicBezTo>
                  <a:lnTo>
                    <a:pt x="4805" y="7904"/>
                  </a:lnTo>
                  <a:cubicBezTo>
                    <a:pt x="4805" y="7904"/>
                    <a:pt x="4686" y="5487"/>
                    <a:pt x="3543" y="2653"/>
                  </a:cubicBezTo>
                  <a:cubicBezTo>
                    <a:pt x="2894" y="1037"/>
                    <a:pt x="1776" y="1"/>
                    <a:pt x="995" y="1"/>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509" name="Google Shape;1509;p33"/>
            <p:cNvSpPr/>
            <p:nvPr/>
          </p:nvSpPr>
          <p:spPr>
            <a:xfrm>
              <a:off x="1244401" y="5241360"/>
              <a:ext cx="286374" cy="215908"/>
            </a:xfrm>
            <a:custGeom>
              <a:avLst/>
              <a:gdLst/>
              <a:ahLst/>
              <a:cxnLst/>
              <a:rect l="l" t="t" r="r" b="b"/>
              <a:pathLst>
                <a:path w="6348" h="4786" extrusionOk="0">
                  <a:moveTo>
                    <a:pt x="4673" y="0"/>
                  </a:moveTo>
                  <a:cubicBezTo>
                    <a:pt x="4337" y="0"/>
                    <a:pt x="3974" y="100"/>
                    <a:pt x="3644" y="308"/>
                  </a:cubicBezTo>
                  <a:cubicBezTo>
                    <a:pt x="2382" y="1106"/>
                    <a:pt x="0" y="4785"/>
                    <a:pt x="0" y="4785"/>
                  </a:cubicBezTo>
                  <a:lnTo>
                    <a:pt x="1858" y="4785"/>
                  </a:lnTo>
                  <a:cubicBezTo>
                    <a:pt x="1858" y="4785"/>
                    <a:pt x="4298" y="4023"/>
                    <a:pt x="5477" y="2166"/>
                  </a:cubicBezTo>
                  <a:cubicBezTo>
                    <a:pt x="6348" y="794"/>
                    <a:pt x="5621" y="0"/>
                    <a:pt x="4673"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sp>
          <p:nvSpPr>
            <p:cNvPr id="1510" name="Google Shape;1510;p33"/>
            <p:cNvSpPr/>
            <p:nvPr/>
          </p:nvSpPr>
          <p:spPr>
            <a:xfrm>
              <a:off x="1193379" y="5100653"/>
              <a:ext cx="216766" cy="356614"/>
            </a:xfrm>
            <a:custGeom>
              <a:avLst/>
              <a:gdLst/>
              <a:ahLst/>
              <a:cxnLst/>
              <a:rect l="l" t="t" r="r" b="b"/>
              <a:pathLst>
                <a:path w="4805" h="7905" extrusionOk="0">
                  <a:moveTo>
                    <a:pt x="3811" y="1"/>
                  </a:moveTo>
                  <a:cubicBezTo>
                    <a:pt x="3030" y="1"/>
                    <a:pt x="1912" y="1037"/>
                    <a:pt x="1262" y="2653"/>
                  </a:cubicBezTo>
                  <a:cubicBezTo>
                    <a:pt x="119" y="5487"/>
                    <a:pt x="0" y="7904"/>
                    <a:pt x="0" y="7904"/>
                  </a:cubicBezTo>
                  <a:lnTo>
                    <a:pt x="1608" y="7904"/>
                  </a:lnTo>
                  <a:cubicBezTo>
                    <a:pt x="1608" y="7904"/>
                    <a:pt x="4310" y="5225"/>
                    <a:pt x="4656" y="1999"/>
                  </a:cubicBezTo>
                  <a:cubicBezTo>
                    <a:pt x="4805" y="600"/>
                    <a:pt x="4405" y="1"/>
                    <a:pt x="3811" y="1"/>
                  </a:cubicBezTo>
                  <a:close/>
                </a:path>
              </a:pathLst>
            </a:custGeom>
            <a:solidFill>
              <a:schemeClr val="accent2"/>
            </a:solidFill>
            <a:ln>
              <a:noFill/>
            </a:ln>
          </p:spPr>
          <p:txBody>
            <a:bodyPr spcFirstLastPara="1" wrap="square" lIns="121900" tIns="121900" rIns="121900" bIns="121900" anchor="ctr" anchorCtr="0">
              <a:noAutofit/>
            </a:bodyPr>
            <a:lstStyle/>
            <a:p>
              <a:endParaRPr/>
            </a:p>
          </p:txBody>
        </p:sp>
        <p:sp>
          <p:nvSpPr>
            <p:cNvPr id="1511" name="Google Shape;1511;p33"/>
            <p:cNvSpPr/>
            <p:nvPr/>
          </p:nvSpPr>
          <p:spPr>
            <a:xfrm>
              <a:off x="1494146" y="3916210"/>
              <a:ext cx="30676" cy="31173"/>
            </a:xfrm>
            <a:custGeom>
              <a:avLst/>
              <a:gdLst/>
              <a:ahLst/>
              <a:cxnLst/>
              <a:rect l="l" t="t" r="r" b="b"/>
              <a:pathLst>
                <a:path w="680" h="691" extrusionOk="0">
                  <a:moveTo>
                    <a:pt x="322" y="0"/>
                  </a:moveTo>
                  <a:lnTo>
                    <a:pt x="203" y="226"/>
                  </a:lnTo>
                  <a:lnTo>
                    <a:pt x="1" y="357"/>
                  </a:lnTo>
                  <a:lnTo>
                    <a:pt x="227" y="476"/>
                  </a:lnTo>
                  <a:lnTo>
                    <a:pt x="370" y="691"/>
                  </a:lnTo>
                  <a:lnTo>
                    <a:pt x="489" y="464"/>
                  </a:lnTo>
                  <a:lnTo>
                    <a:pt x="679" y="310"/>
                  </a:lnTo>
                  <a:lnTo>
                    <a:pt x="465" y="191"/>
                  </a:lnTo>
                  <a:lnTo>
                    <a:pt x="322"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2" name="Google Shape;1512;p33"/>
            <p:cNvSpPr/>
            <p:nvPr/>
          </p:nvSpPr>
          <p:spPr>
            <a:xfrm>
              <a:off x="1676763" y="3961864"/>
              <a:ext cx="18857" cy="18812"/>
            </a:xfrm>
            <a:custGeom>
              <a:avLst/>
              <a:gdLst/>
              <a:ahLst/>
              <a:cxnLst/>
              <a:rect l="l" t="t" r="r" b="b"/>
              <a:pathLst>
                <a:path w="418" h="417" extrusionOk="0">
                  <a:moveTo>
                    <a:pt x="191" y="0"/>
                  </a:moveTo>
                  <a:lnTo>
                    <a:pt x="132" y="143"/>
                  </a:lnTo>
                  <a:lnTo>
                    <a:pt x="1" y="226"/>
                  </a:lnTo>
                  <a:lnTo>
                    <a:pt x="132" y="298"/>
                  </a:lnTo>
                  <a:lnTo>
                    <a:pt x="227" y="417"/>
                  </a:lnTo>
                  <a:lnTo>
                    <a:pt x="299" y="286"/>
                  </a:lnTo>
                  <a:lnTo>
                    <a:pt x="418" y="191"/>
                  </a:lnTo>
                  <a:lnTo>
                    <a:pt x="287" y="131"/>
                  </a:lnTo>
                  <a:lnTo>
                    <a:pt x="191"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3" name="Google Shape;1513;p33"/>
            <p:cNvSpPr/>
            <p:nvPr/>
          </p:nvSpPr>
          <p:spPr>
            <a:xfrm>
              <a:off x="1705771" y="3878586"/>
              <a:ext cx="18857" cy="18857"/>
            </a:xfrm>
            <a:custGeom>
              <a:avLst/>
              <a:gdLst/>
              <a:ahLst/>
              <a:cxnLst/>
              <a:rect l="l" t="t" r="r" b="b"/>
              <a:pathLst>
                <a:path w="418" h="418" extrusionOk="0">
                  <a:moveTo>
                    <a:pt x="191" y="1"/>
                  </a:moveTo>
                  <a:lnTo>
                    <a:pt x="120" y="132"/>
                  </a:lnTo>
                  <a:lnTo>
                    <a:pt x="1" y="227"/>
                  </a:lnTo>
                  <a:lnTo>
                    <a:pt x="132" y="298"/>
                  </a:lnTo>
                  <a:lnTo>
                    <a:pt x="215" y="417"/>
                  </a:lnTo>
                  <a:lnTo>
                    <a:pt x="298" y="286"/>
                  </a:lnTo>
                  <a:lnTo>
                    <a:pt x="418" y="191"/>
                  </a:lnTo>
                  <a:lnTo>
                    <a:pt x="275" y="132"/>
                  </a:lnTo>
                  <a:lnTo>
                    <a:pt x="191"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4" name="Google Shape;1514;p33"/>
            <p:cNvSpPr/>
            <p:nvPr/>
          </p:nvSpPr>
          <p:spPr>
            <a:xfrm>
              <a:off x="1454402" y="3847458"/>
              <a:ext cx="19398" cy="19353"/>
            </a:xfrm>
            <a:custGeom>
              <a:avLst/>
              <a:gdLst/>
              <a:ahLst/>
              <a:cxnLst/>
              <a:rect l="l" t="t" r="r" b="b"/>
              <a:pathLst>
                <a:path w="430" h="429" extrusionOk="0">
                  <a:moveTo>
                    <a:pt x="191" y="0"/>
                  </a:moveTo>
                  <a:lnTo>
                    <a:pt x="132" y="143"/>
                  </a:lnTo>
                  <a:lnTo>
                    <a:pt x="1" y="226"/>
                  </a:lnTo>
                  <a:lnTo>
                    <a:pt x="155" y="286"/>
                  </a:lnTo>
                  <a:lnTo>
                    <a:pt x="239" y="429"/>
                  </a:lnTo>
                  <a:lnTo>
                    <a:pt x="298" y="274"/>
                  </a:lnTo>
                  <a:lnTo>
                    <a:pt x="429" y="203"/>
                  </a:lnTo>
                  <a:lnTo>
                    <a:pt x="286" y="131"/>
                  </a:lnTo>
                  <a:lnTo>
                    <a:pt x="191"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5" name="Google Shape;1515;p33"/>
            <p:cNvSpPr/>
            <p:nvPr/>
          </p:nvSpPr>
          <p:spPr>
            <a:xfrm>
              <a:off x="1492026" y="4076271"/>
              <a:ext cx="18812" cy="18812"/>
            </a:xfrm>
            <a:custGeom>
              <a:avLst/>
              <a:gdLst/>
              <a:ahLst/>
              <a:cxnLst/>
              <a:rect l="l" t="t" r="r" b="b"/>
              <a:pathLst>
                <a:path w="417" h="417" extrusionOk="0">
                  <a:moveTo>
                    <a:pt x="191" y="0"/>
                  </a:moveTo>
                  <a:lnTo>
                    <a:pt x="131" y="143"/>
                  </a:lnTo>
                  <a:lnTo>
                    <a:pt x="0" y="214"/>
                  </a:lnTo>
                  <a:lnTo>
                    <a:pt x="131" y="298"/>
                  </a:lnTo>
                  <a:lnTo>
                    <a:pt x="226" y="417"/>
                  </a:lnTo>
                  <a:lnTo>
                    <a:pt x="298" y="274"/>
                  </a:lnTo>
                  <a:lnTo>
                    <a:pt x="417" y="191"/>
                  </a:lnTo>
                  <a:lnTo>
                    <a:pt x="286" y="131"/>
                  </a:lnTo>
                  <a:lnTo>
                    <a:pt x="191"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6" name="Google Shape;1516;p33"/>
            <p:cNvSpPr/>
            <p:nvPr/>
          </p:nvSpPr>
          <p:spPr>
            <a:xfrm>
              <a:off x="861438" y="2677587"/>
              <a:ext cx="4872" cy="5413"/>
            </a:xfrm>
            <a:custGeom>
              <a:avLst/>
              <a:gdLst/>
              <a:ahLst/>
              <a:cxnLst/>
              <a:rect l="l" t="t" r="r" b="b"/>
              <a:pathLst>
                <a:path w="108" h="120" extrusionOk="0">
                  <a:moveTo>
                    <a:pt x="60" y="0"/>
                  </a:moveTo>
                  <a:cubicBezTo>
                    <a:pt x="60" y="0"/>
                    <a:pt x="48" y="24"/>
                    <a:pt x="0" y="84"/>
                  </a:cubicBezTo>
                  <a:lnTo>
                    <a:pt x="48" y="119"/>
                  </a:lnTo>
                  <a:cubicBezTo>
                    <a:pt x="84" y="60"/>
                    <a:pt x="107" y="24"/>
                    <a:pt x="107" y="24"/>
                  </a:cubicBezTo>
                  <a:lnTo>
                    <a:pt x="60"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7" name="Google Shape;1517;p33"/>
            <p:cNvSpPr/>
            <p:nvPr/>
          </p:nvSpPr>
          <p:spPr>
            <a:xfrm>
              <a:off x="799633" y="2689406"/>
              <a:ext cx="58060" cy="125187"/>
            </a:xfrm>
            <a:custGeom>
              <a:avLst/>
              <a:gdLst/>
              <a:ahLst/>
              <a:cxnLst/>
              <a:rect l="l" t="t" r="r" b="b"/>
              <a:pathLst>
                <a:path w="1287" h="2775" extrusionOk="0">
                  <a:moveTo>
                    <a:pt x="1239" y="0"/>
                  </a:moveTo>
                  <a:cubicBezTo>
                    <a:pt x="1192" y="60"/>
                    <a:pt x="1168" y="119"/>
                    <a:pt x="1120" y="179"/>
                  </a:cubicBezTo>
                  <a:lnTo>
                    <a:pt x="1168" y="215"/>
                  </a:lnTo>
                  <a:cubicBezTo>
                    <a:pt x="1215" y="155"/>
                    <a:pt x="1251" y="96"/>
                    <a:pt x="1287" y="36"/>
                  </a:cubicBezTo>
                  <a:lnTo>
                    <a:pt x="1239" y="0"/>
                  </a:lnTo>
                  <a:close/>
                  <a:moveTo>
                    <a:pt x="1001" y="357"/>
                  </a:moveTo>
                  <a:cubicBezTo>
                    <a:pt x="977" y="417"/>
                    <a:pt x="930" y="477"/>
                    <a:pt x="894" y="536"/>
                  </a:cubicBezTo>
                  <a:lnTo>
                    <a:pt x="942" y="572"/>
                  </a:lnTo>
                  <a:cubicBezTo>
                    <a:pt x="989" y="512"/>
                    <a:pt x="1013" y="453"/>
                    <a:pt x="1049" y="393"/>
                  </a:cubicBezTo>
                  <a:lnTo>
                    <a:pt x="1001" y="357"/>
                  </a:lnTo>
                  <a:close/>
                  <a:moveTo>
                    <a:pt x="811" y="738"/>
                  </a:moveTo>
                  <a:cubicBezTo>
                    <a:pt x="775" y="798"/>
                    <a:pt x="739" y="869"/>
                    <a:pt x="703" y="929"/>
                  </a:cubicBezTo>
                  <a:lnTo>
                    <a:pt x="751" y="953"/>
                  </a:lnTo>
                  <a:cubicBezTo>
                    <a:pt x="775" y="881"/>
                    <a:pt x="811" y="822"/>
                    <a:pt x="858" y="762"/>
                  </a:cubicBezTo>
                  <a:lnTo>
                    <a:pt x="811" y="738"/>
                  </a:lnTo>
                  <a:close/>
                  <a:moveTo>
                    <a:pt x="596" y="1119"/>
                  </a:moveTo>
                  <a:cubicBezTo>
                    <a:pt x="572" y="1179"/>
                    <a:pt x="537" y="1250"/>
                    <a:pt x="513" y="1310"/>
                  </a:cubicBezTo>
                  <a:lnTo>
                    <a:pt x="561" y="1334"/>
                  </a:lnTo>
                  <a:cubicBezTo>
                    <a:pt x="584" y="1274"/>
                    <a:pt x="620" y="1191"/>
                    <a:pt x="644" y="1155"/>
                  </a:cubicBezTo>
                  <a:lnTo>
                    <a:pt x="596" y="1119"/>
                  </a:lnTo>
                  <a:close/>
                  <a:moveTo>
                    <a:pt x="441" y="1512"/>
                  </a:moveTo>
                  <a:cubicBezTo>
                    <a:pt x="406" y="1572"/>
                    <a:pt x="382" y="1643"/>
                    <a:pt x="346" y="1703"/>
                  </a:cubicBezTo>
                  <a:lnTo>
                    <a:pt x="394" y="1715"/>
                  </a:lnTo>
                  <a:cubicBezTo>
                    <a:pt x="418" y="1655"/>
                    <a:pt x="441" y="1596"/>
                    <a:pt x="477" y="1524"/>
                  </a:cubicBezTo>
                  <a:lnTo>
                    <a:pt x="441" y="1512"/>
                  </a:lnTo>
                  <a:close/>
                  <a:moveTo>
                    <a:pt x="275" y="1893"/>
                  </a:moveTo>
                  <a:cubicBezTo>
                    <a:pt x="239" y="1965"/>
                    <a:pt x="227" y="2024"/>
                    <a:pt x="203" y="2108"/>
                  </a:cubicBezTo>
                  <a:lnTo>
                    <a:pt x="239" y="2120"/>
                  </a:lnTo>
                  <a:cubicBezTo>
                    <a:pt x="263" y="2060"/>
                    <a:pt x="287" y="1977"/>
                    <a:pt x="322" y="1905"/>
                  </a:cubicBezTo>
                  <a:lnTo>
                    <a:pt x="275" y="1893"/>
                  </a:lnTo>
                  <a:close/>
                  <a:moveTo>
                    <a:pt x="120" y="2298"/>
                  </a:moveTo>
                  <a:cubicBezTo>
                    <a:pt x="108" y="2370"/>
                    <a:pt x="84" y="2429"/>
                    <a:pt x="60" y="2501"/>
                  </a:cubicBezTo>
                  <a:lnTo>
                    <a:pt x="108" y="2524"/>
                  </a:lnTo>
                  <a:cubicBezTo>
                    <a:pt x="144" y="2465"/>
                    <a:pt x="156" y="2382"/>
                    <a:pt x="168" y="2310"/>
                  </a:cubicBezTo>
                  <a:lnTo>
                    <a:pt x="120" y="2298"/>
                  </a:lnTo>
                  <a:close/>
                  <a:moveTo>
                    <a:pt x="25" y="2715"/>
                  </a:moveTo>
                  <a:cubicBezTo>
                    <a:pt x="1" y="2727"/>
                    <a:pt x="1" y="2739"/>
                    <a:pt x="1" y="2763"/>
                  </a:cubicBezTo>
                  <a:lnTo>
                    <a:pt x="49" y="2774"/>
                  </a:lnTo>
                  <a:cubicBezTo>
                    <a:pt x="60" y="2763"/>
                    <a:pt x="60" y="2739"/>
                    <a:pt x="60" y="2727"/>
                  </a:cubicBezTo>
                  <a:lnTo>
                    <a:pt x="25" y="2715"/>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8" name="Google Shape;1518;p33"/>
            <p:cNvSpPr/>
            <p:nvPr/>
          </p:nvSpPr>
          <p:spPr>
            <a:xfrm>
              <a:off x="798055" y="2819377"/>
              <a:ext cx="2707" cy="5413"/>
            </a:xfrm>
            <a:custGeom>
              <a:avLst/>
              <a:gdLst/>
              <a:ahLst/>
              <a:cxnLst/>
              <a:rect l="l" t="t" r="r" b="b"/>
              <a:pathLst>
                <a:path w="60" h="120" extrusionOk="0">
                  <a:moveTo>
                    <a:pt x="12" y="1"/>
                  </a:moveTo>
                  <a:cubicBezTo>
                    <a:pt x="12" y="24"/>
                    <a:pt x="0" y="72"/>
                    <a:pt x="0" y="96"/>
                  </a:cubicBezTo>
                  <a:lnTo>
                    <a:pt x="36" y="120"/>
                  </a:lnTo>
                  <a:cubicBezTo>
                    <a:pt x="60" y="72"/>
                    <a:pt x="60" y="36"/>
                    <a:pt x="60" y="12"/>
                  </a:cubicBezTo>
                  <a:lnTo>
                    <a:pt x="12" y="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19" name="Google Shape;1519;p33"/>
            <p:cNvSpPr/>
            <p:nvPr/>
          </p:nvSpPr>
          <p:spPr>
            <a:xfrm>
              <a:off x="878626" y="2682955"/>
              <a:ext cx="2707" cy="5413"/>
            </a:xfrm>
            <a:custGeom>
              <a:avLst/>
              <a:gdLst/>
              <a:ahLst/>
              <a:cxnLst/>
              <a:rect l="l" t="t" r="r" b="b"/>
              <a:pathLst>
                <a:path w="60" h="120" extrusionOk="0">
                  <a:moveTo>
                    <a:pt x="12" y="0"/>
                  </a:moveTo>
                  <a:cubicBezTo>
                    <a:pt x="12" y="0"/>
                    <a:pt x="12" y="24"/>
                    <a:pt x="0" y="108"/>
                  </a:cubicBezTo>
                  <a:lnTo>
                    <a:pt x="36" y="119"/>
                  </a:lnTo>
                  <a:cubicBezTo>
                    <a:pt x="60" y="60"/>
                    <a:pt x="60" y="12"/>
                    <a:pt x="60" y="12"/>
                  </a:cubicBezTo>
                  <a:lnTo>
                    <a:pt x="12" y="0"/>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20" name="Google Shape;1520;p33"/>
            <p:cNvSpPr/>
            <p:nvPr/>
          </p:nvSpPr>
          <p:spPr>
            <a:xfrm>
              <a:off x="868386" y="2697436"/>
              <a:ext cx="10286" cy="106420"/>
            </a:xfrm>
            <a:custGeom>
              <a:avLst/>
              <a:gdLst/>
              <a:ahLst/>
              <a:cxnLst/>
              <a:rect l="l" t="t" r="r" b="b"/>
              <a:pathLst>
                <a:path w="228" h="2359" extrusionOk="0">
                  <a:moveTo>
                    <a:pt x="180" y="1"/>
                  </a:moveTo>
                  <a:cubicBezTo>
                    <a:pt x="180" y="60"/>
                    <a:pt x="168" y="144"/>
                    <a:pt x="144" y="215"/>
                  </a:cubicBezTo>
                  <a:lnTo>
                    <a:pt x="191" y="227"/>
                  </a:lnTo>
                  <a:cubicBezTo>
                    <a:pt x="203" y="156"/>
                    <a:pt x="227" y="84"/>
                    <a:pt x="227" y="13"/>
                  </a:cubicBezTo>
                  <a:lnTo>
                    <a:pt x="180" y="1"/>
                  </a:lnTo>
                  <a:close/>
                  <a:moveTo>
                    <a:pt x="120" y="453"/>
                  </a:moveTo>
                  <a:cubicBezTo>
                    <a:pt x="108" y="513"/>
                    <a:pt x="108" y="584"/>
                    <a:pt x="84" y="656"/>
                  </a:cubicBezTo>
                  <a:lnTo>
                    <a:pt x="132" y="656"/>
                  </a:lnTo>
                  <a:cubicBezTo>
                    <a:pt x="144" y="584"/>
                    <a:pt x="144" y="513"/>
                    <a:pt x="168" y="453"/>
                  </a:cubicBezTo>
                  <a:close/>
                  <a:moveTo>
                    <a:pt x="60" y="870"/>
                  </a:moveTo>
                  <a:cubicBezTo>
                    <a:pt x="60" y="930"/>
                    <a:pt x="49" y="1001"/>
                    <a:pt x="49" y="1072"/>
                  </a:cubicBezTo>
                  <a:lnTo>
                    <a:pt x="84" y="1072"/>
                  </a:lnTo>
                  <a:cubicBezTo>
                    <a:pt x="108" y="1001"/>
                    <a:pt x="108" y="930"/>
                    <a:pt x="108" y="870"/>
                  </a:cubicBezTo>
                  <a:close/>
                  <a:moveTo>
                    <a:pt x="25" y="1299"/>
                  </a:moveTo>
                  <a:cubicBezTo>
                    <a:pt x="25" y="1358"/>
                    <a:pt x="13" y="1430"/>
                    <a:pt x="13" y="1501"/>
                  </a:cubicBezTo>
                  <a:lnTo>
                    <a:pt x="60" y="1501"/>
                  </a:lnTo>
                  <a:cubicBezTo>
                    <a:pt x="60" y="1430"/>
                    <a:pt x="72" y="1358"/>
                    <a:pt x="72" y="1299"/>
                  </a:cubicBezTo>
                  <a:close/>
                  <a:moveTo>
                    <a:pt x="1" y="1715"/>
                  </a:moveTo>
                  <a:lnTo>
                    <a:pt x="1" y="1930"/>
                  </a:lnTo>
                  <a:lnTo>
                    <a:pt x="49" y="1930"/>
                  </a:lnTo>
                  <a:lnTo>
                    <a:pt x="49" y="1715"/>
                  </a:lnTo>
                  <a:close/>
                  <a:moveTo>
                    <a:pt x="1" y="2144"/>
                  </a:moveTo>
                  <a:lnTo>
                    <a:pt x="1" y="2358"/>
                  </a:lnTo>
                  <a:lnTo>
                    <a:pt x="49" y="2358"/>
                  </a:lnTo>
                  <a:lnTo>
                    <a:pt x="49" y="2144"/>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21" name="Google Shape;1521;p33"/>
            <p:cNvSpPr/>
            <p:nvPr/>
          </p:nvSpPr>
          <p:spPr>
            <a:xfrm>
              <a:off x="868927" y="2819918"/>
              <a:ext cx="2752" cy="4872"/>
            </a:xfrm>
            <a:custGeom>
              <a:avLst/>
              <a:gdLst/>
              <a:ahLst/>
              <a:cxnLst/>
              <a:rect l="l" t="t" r="r" b="b"/>
              <a:pathLst>
                <a:path w="61" h="108" extrusionOk="0">
                  <a:moveTo>
                    <a:pt x="1" y="0"/>
                  </a:moveTo>
                  <a:cubicBezTo>
                    <a:pt x="13" y="24"/>
                    <a:pt x="13" y="72"/>
                    <a:pt x="13" y="108"/>
                  </a:cubicBezTo>
                  <a:lnTo>
                    <a:pt x="60" y="108"/>
                  </a:lnTo>
                  <a:cubicBezTo>
                    <a:pt x="48" y="72"/>
                    <a:pt x="48" y="24"/>
                    <a:pt x="48" y="0"/>
                  </a:cubicBez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22" name="Google Shape;1522;p33"/>
            <p:cNvSpPr/>
            <p:nvPr/>
          </p:nvSpPr>
          <p:spPr>
            <a:xfrm>
              <a:off x="831889" y="2691527"/>
              <a:ext cx="38707" cy="165518"/>
            </a:xfrm>
            <a:custGeom>
              <a:avLst/>
              <a:gdLst/>
              <a:ahLst/>
              <a:cxnLst/>
              <a:rect l="l" t="t" r="r" b="b"/>
              <a:pathLst>
                <a:path w="858" h="3669" extrusionOk="0">
                  <a:moveTo>
                    <a:pt x="810" y="1"/>
                  </a:moveTo>
                  <a:lnTo>
                    <a:pt x="715" y="179"/>
                  </a:lnTo>
                  <a:lnTo>
                    <a:pt x="762" y="191"/>
                  </a:lnTo>
                  <a:cubicBezTo>
                    <a:pt x="800" y="97"/>
                    <a:pt x="838" y="40"/>
                    <a:pt x="852" y="32"/>
                  </a:cubicBezTo>
                  <a:lnTo>
                    <a:pt x="852" y="32"/>
                  </a:lnTo>
                  <a:lnTo>
                    <a:pt x="858" y="37"/>
                  </a:lnTo>
                  <a:cubicBezTo>
                    <a:pt x="858" y="33"/>
                    <a:pt x="857" y="31"/>
                    <a:pt x="855" y="31"/>
                  </a:cubicBezTo>
                  <a:cubicBezTo>
                    <a:pt x="854" y="31"/>
                    <a:pt x="853" y="32"/>
                    <a:pt x="852" y="32"/>
                  </a:cubicBezTo>
                  <a:lnTo>
                    <a:pt x="852" y="32"/>
                  </a:lnTo>
                  <a:lnTo>
                    <a:pt x="810" y="1"/>
                  </a:lnTo>
                  <a:close/>
                  <a:moveTo>
                    <a:pt x="631" y="358"/>
                  </a:moveTo>
                  <a:cubicBezTo>
                    <a:pt x="619" y="418"/>
                    <a:pt x="584" y="477"/>
                    <a:pt x="560" y="549"/>
                  </a:cubicBezTo>
                  <a:lnTo>
                    <a:pt x="596" y="572"/>
                  </a:lnTo>
                  <a:cubicBezTo>
                    <a:pt x="631" y="489"/>
                    <a:pt x="655" y="430"/>
                    <a:pt x="679" y="370"/>
                  </a:cubicBezTo>
                  <a:lnTo>
                    <a:pt x="631" y="358"/>
                  </a:lnTo>
                  <a:close/>
                  <a:moveTo>
                    <a:pt x="500" y="739"/>
                  </a:moveTo>
                  <a:cubicBezTo>
                    <a:pt x="465" y="811"/>
                    <a:pt x="453" y="870"/>
                    <a:pt x="417" y="941"/>
                  </a:cubicBezTo>
                  <a:lnTo>
                    <a:pt x="465" y="953"/>
                  </a:lnTo>
                  <a:cubicBezTo>
                    <a:pt x="477" y="882"/>
                    <a:pt x="512" y="822"/>
                    <a:pt x="536" y="763"/>
                  </a:cubicBezTo>
                  <a:lnTo>
                    <a:pt x="500" y="739"/>
                  </a:lnTo>
                  <a:close/>
                  <a:moveTo>
                    <a:pt x="358" y="1132"/>
                  </a:moveTo>
                  <a:cubicBezTo>
                    <a:pt x="346" y="1192"/>
                    <a:pt x="322" y="1251"/>
                    <a:pt x="298" y="1322"/>
                  </a:cubicBezTo>
                  <a:lnTo>
                    <a:pt x="346" y="1334"/>
                  </a:lnTo>
                  <a:cubicBezTo>
                    <a:pt x="358" y="1263"/>
                    <a:pt x="381" y="1203"/>
                    <a:pt x="405" y="1144"/>
                  </a:cubicBezTo>
                  <a:lnTo>
                    <a:pt x="358" y="1132"/>
                  </a:lnTo>
                  <a:close/>
                  <a:moveTo>
                    <a:pt x="238" y="1525"/>
                  </a:moveTo>
                  <a:cubicBezTo>
                    <a:pt x="227" y="1584"/>
                    <a:pt x="215" y="1644"/>
                    <a:pt x="203" y="1715"/>
                  </a:cubicBezTo>
                  <a:lnTo>
                    <a:pt x="238" y="1727"/>
                  </a:lnTo>
                  <a:cubicBezTo>
                    <a:pt x="262" y="1668"/>
                    <a:pt x="274" y="1596"/>
                    <a:pt x="286" y="1537"/>
                  </a:cubicBezTo>
                  <a:lnTo>
                    <a:pt x="238" y="1525"/>
                  </a:lnTo>
                  <a:close/>
                  <a:moveTo>
                    <a:pt x="155" y="1906"/>
                  </a:moveTo>
                  <a:cubicBezTo>
                    <a:pt x="143" y="1977"/>
                    <a:pt x="119" y="2037"/>
                    <a:pt x="107" y="2120"/>
                  </a:cubicBezTo>
                  <a:lnTo>
                    <a:pt x="155" y="2132"/>
                  </a:lnTo>
                  <a:cubicBezTo>
                    <a:pt x="167" y="2073"/>
                    <a:pt x="179" y="2001"/>
                    <a:pt x="203" y="1918"/>
                  </a:cubicBezTo>
                  <a:lnTo>
                    <a:pt x="155" y="1906"/>
                  </a:lnTo>
                  <a:close/>
                  <a:moveTo>
                    <a:pt x="72" y="2323"/>
                  </a:moveTo>
                  <a:cubicBezTo>
                    <a:pt x="60" y="2394"/>
                    <a:pt x="60" y="2454"/>
                    <a:pt x="48" y="2525"/>
                  </a:cubicBezTo>
                  <a:lnTo>
                    <a:pt x="96" y="2525"/>
                  </a:lnTo>
                  <a:cubicBezTo>
                    <a:pt x="107" y="2477"/>
                    <a:pt x="107" y="2394"/>
                    <a:pt x="119" y="2323"/>
                  </a:cubicBezTo>
                  <a:close/>
                  <a:moveTo>
                    <a:pt x="36" y="2727"/>
                  </a:moveTo>
                  <a:cubicBezTo>
                    <a:pt x="36" y="2799"/>
                    <a:pt x="24" y="2858"/>
                    <a:pt x="24" y="2930"/>
                  </a:cubicBezTo>
                  <a:lnTo>
                    <a:pt x="60" y="2930"/>
                  </a:lnTo>
                  <a:cubicBezTo>
                    <a:pt x="60" y="2870"/>
                    <a:pt x="84" y="2799"/>
                    <a:pt x="84" y="2727"/>
                  </a:cubicBezTo>
                  <a:close/>
                  <a:moveTo>
                    <a:pt x="0" y="3144"/>
                  </a:moveTo>
                  <a:lnTo>
                    <a:pt x="0" y="3263"/>
                  </a:lnTo>
                  <a:lnTo>
                    <a:pt x="0" y="3347"/>
                  </a:lnTo>
                  <a:lnTo>
                    <a:pt x="48" y="3335"/>
                  </a:lnTo>
                  <a:lnTo>
                    <a:pt x="48" y="3263"/>
                  </a:lnTo>
                  <a:lnTo>
                    <a:pt x="48" y="3144"/>
                  </a:lnTo>
                  <a:close/>
                  <a:moveTo>
                    <a:pt x="24" y="3561"/>
                  </a:moveTo>
                  <a:lnTo>
                    <a:pt x="24" y="3668"/>
                  </a:lnTo>
                  <a:lnTo>
                    <a:pt x="60" y="3668"/>
                  </a:lnTo>
                  <a:lnTo>
                    <a:pt x="60" y="3561"/>
                  </a:lnTo>
                  <a:close/>
                </a:path>
              </a:pathLst>
            </a:custGeom>
            <a:solidFill>
              <a:srgbClr val="FFFFFF"/>
            </a:solidFill>
            <a:ln>
              <a:noFill/>
            </a:ln>
          </p:spPr>
          <p:txBody>
            <a:bodyPr spcFirstLastPara="1" wrap="square" lIns="121900" tIns="121900" rIns="121900" bIns="121900" anchor="ctr" anchorCtr="0">
              <a:noAutofit/>
            </a:bodyPr>
            <a:lstStyle/>
            <a:p>
              <a:endParaRPr/>
            </a:p>
          </p:txBody>
        </p:sp>
        <p:sp>
          <p:nvSpPr>
            <p:cNvPr id="1523" name="Google Shape;1523;p33"/>
            <p:cNvSpPr/>
            <p:nvPr/>
          </p:nvSpPr>
          <p:spPr>
            <a:xfrm>
              <a:off x="-361076" y="4750891"/>
              <a:ext cx="67173" cy="58601"/>
            </a:xfrm>
            <a:custGeom>
              <a:avLst/>
              <a:gdLst/>
              <a:ahLst/>
              <a:cxnLst/>
              <a:rect l="l" t="t" r="r" b="b"/>
              <a:pathLst>
                <a:path w="1489" h="1299" extrusionOk="0">
                  <a:moveTo>
                    <a:pt x="298" y="0"/>
                  </a:moveTo>
                  <a:cubicBezTo>
                    <a:pt x="179" y="203"/>
                    <a:pt x="72" y="381"/>
                    <a:pt x="1" y="548"/>
                  </a:cubicBezTo>
                  <a:cubicBezTo>
                    <a:pt x="1" y="548"/>
                    <a:pt x="584" y="1072"/>
                    <a:pt x="965" y="1298"/>
                  </a:cubicBezTo>
                  <a:cubicBezTo>
                    <a:pt x="965" y="1298"/>
                    <a:pt x="1203" y="1084"/>
                    <a:pt x="1417" y="953"/>
                  </a:cubicBezTo>
                  <a:cubicBezTo>
                    <a:pt x="1429" y="893"/>
                    <a:pt x="1465" y="822"/>
                    <a:pt x="1489" y="739"/>
                  </a:cubicBezTo>
                  <a:cubicBezTo>
                    <a:pt x="1477" y="727"/>
                    <a:pt x="1441" y="715"/>
                    <a:pt x="1429" y="703"/>
                  </a:cubicBezTo>
                  <a:cubicBezTo>
                    <a:pt x="1072" y="453"/>
                    <a:pt x="727" y="203"/>
                    <a:pt x="346" y="24"/>
                  </a:cubicBezTo>
                  <a:cubicBezTo>
                    <a:pt x="334" y="24"/>
                    <a:pt x="310" y="12"/>
                    <a:pt x="298" y="0"/>
                  </a:cubicBezTo>
                  <a:close/>
                </a:path>
              </a:pathLst>
            </a:custGeom>
            <a:solidFill>
              <a:schemeClr val="accent3"/>
            </a:solidFill>
            <a:ln>
              <a:noFill/>
            </a:ln>
          </p:spPr>
          <p:txBody>
            <a:bodyPr spcFirstLastPara="1" wrap="square" lIns="121900" tIns="121900" rIns="121900" bIns="121900" anchor="ctr" anchorCtr="0">
              <a:noAutofit/>
            </a:bodyPr>
            <a:lstStyle/>
            <a:p>
              <a:endParaRPr/>
            </a:p>
          </p:txBody>
        </p:sp>
      </p:grpSp>
      <p:sp>
        <p:nvSpPr>
          <p:cNvPr id="262" name="TextBox 261">
            <a:extLst>
              <a:ext uri="{FF2B5EF4-FFF2-40B4-BE49-F238E27FC236}">
                <a16:creationId xmlns:a16="http://schemas.microsoft.com/office/drawing/2014/main" id="{5E987879-A98F-4839-95AF-D3E8906CB603}"/>
              </a:ext>
            </a:extLst>
          </p:cNvPr>
          <p:cNvSpPr txBox="1"/>
          <p:nvPr/>
        </p:nvSpPr>
        <p:spPr>
          <a:xfrm>
            <a:off x="192281" y="3098869"/>
            <a:ext cx="6479546" cy="2446760"/>
          </a:xfrm>
          <a:prstGeom prst="rect">
            <a:avLst/>
          </a:prstGeom>
          <a:noFill/>
        </p:spPr>
        <p:txBody>
          <a:bodyPr wrap="square">
            <a:spAutoFit/>
          </a:bodyPr>
          <a:lstStyle/>
          <a:p>
            <a:pPr algn="ctr">
              <a:lnSpc>
                <a:spcPct val="120000"/>
              </a:lnSpc>
            </a:pPr>
            <a:r>
              <a:rPr lang="nl-NL" sz="4400" b="1" dirty="0">
                <a:solidFill>
                  <a:srgbClr val="FF0000"/>
                </a:solidFill>
                <a:effectLst/>
                <a:ea typeface="Calibri" panose="020F0502020204030204" pitchFamily="34" charset="0"/>
                <a:cs typeface="Arial" panose="020B0604020202020204" pitchFamily="34" charset="0"/>
              </a:rPr>
              <a:t>Thực hành bảo vệ </a:t>
            </a:r>
          </a:p>
          <a:p>
            <a:pPr algn="ctr">
              <a:lnSpc>
                <a:spcPct val="120000"/>
              </a:lnSpc>
            </a:pPr>
            <a:r>
              <a:rPr lang="nl-NL" sz="4400" b="1" dirty="0">
                <a:solidFill>
                  <a:srgbClr val="FF0000"/>
                </a:solidFill>
                <a:effectLst/>
                <a:ea typeface="Calibri" panose="020F0502020204030204" pitchFamily="34" charset="0"/>
                <a:cs typeface="Arial" panose="020B0604020202020204" pitchFamily="34" charset="0"/>
              </a:rPr>
              <a:t>cảnh quan địa phương</a:t>
            </a:r>
            <a:endParaRPr lang="en-US" sz="4400" dirty="0">
              <a:solidFill>
                <a:srgbClr val="FF0000"/>
              </a:solidFill>
            </a:endParaRPr>
          </a:p>
        </p:txBody>
      </p:sp>
      <p:sp>
        <p:nvSpPr>
          <p:cNvPr id="263" name="Google Shape;1006;p34">
            <a:extLst>
              <a:ext uri="{FF2B5EF4-FFF2-40B4-BE49-F238E27FC236}">
                <a16:creationId xmlns:a16="http://schemas.microsoft.com/office/drawing/2014/main" id="{06F83545-517C-403A-B7F7-0FC812187CDC}"/>
              </a:ext>
            </a:extLst>
          </p:cNvPr>
          <p:cNvSpPr/>
          <p:nvPr/>
        </p:nvSpPr>
        <p:spPr>
          <a:xfrm>
            <a:off x="2931616" y="1959587"/>
            <a:ext cx="1199914" cy="1022532"/>
          </a:xfrm>
          <a:prstGeom prst="ellipse">
            <a:avLst/>
          </a:prstGeom>
          <a:solidFill>
            <a:schemeClr val="accent1"/>
          </a:solidFill>
          <a:ln>
            <a:noFill/>
          </a:ln>
        </p:spPr>
        <p:txBody>
          <a:bodyPr spcFirstLastPara="1" wrap="square" lIns="121900" tIns="121900" rIns="121900" bIns="121900" anchor="ctr" anchorCtr="0">
            <a:noAutofit/>
          </a:bodyPr>
          <a:lstStyle/>
          <a:p>
            <a:endParaRPr sz="2400">
              <a:solidFill>
                <a:srgbClr val="FF0000"/>
              </a:solidFill>
            </a:endParaRPr>
          </a:p>
        </p:txBody>
      </p:sp>
      <p:sp>
        <p:nvSpPr>
          <p:cNvPr id="264" name="Google Shape;1008;p34">
            <a:extLst>
              <a:ext uri="{FF2B5EF4-FFF2-40B4-BE49-F238E27FC236}">
                <a16:creationId xmlns:a16="http://schemas.microsoft.com/office/drawing/2014/main" id="{86E28008-F2BB-4BBF-8771-743373FC699B}"/>
              </a:ext>
            </a:extLst>
          </p:cNvPr>
          <p:cNvSpPr/>
          <p:nvPr/>
        </p:nvSpPr>
        <p:spPr>
          <a:xfrm>
            <a:off x="2716808" y="1907122"/>
            <a:ext cx="1466057" cy="1106380"/>
          </a:xfrm>
          <a:custGeom>
            <a:avLst/>
            <a:gdLst/>
            <a:ahLst/>
            <a:cxnLst/>
            <a:rect l="l" t="t" r="r" b="b"/>
            <a:pathLst>
              <a:path w="75229" h="64112" extrusionOk="0">
                <a:moveTo>
                  <a:pt x="41887" y="4626"/>
                </a:moveTo>
                <a:cubicBezTo>
                  <a:pt x="47489" y="4626"/>
                  <a:pt x="53298" y="6884"/>
                  <a:pt x="58685" y="12306"/>
                </a:cubicBezTo>
                <a:cubicBezTo>
                  <a:pt x="58916" y="12537"/>
                  <a:pt x="59201" y="12635"/>
                  <a:pt x="59486" y="12635"/>
                </a:cubicBezTo>
                <a:cubicBezTo>
                  <a:pt x="60128" y="12635"/>
                  <a:pt x="60778" y="12139"/>
                  <a:pt x="60854" y="11543"/>
                </a:cubicBezTo>
                <a:cubicBezTo>
                  <a:pt x="66281" y="21275"/>
                  <a:pt x="68428" y="31323"/>
                  <a:pt x="62881" y="42286"/>
                </a:cubicBezTo>
                <a:cubicBezTo>
                  <a:pt x="57711" y="52502"/>
                  <a:pt x="48612" y="59031"/>
                  <a:pt x="38428" y="59031"/>
                </a:cubicBezTo>
                <a:cubicBezTo>
                  <a:pt x="34250" y="59031"/>
                  <a:pt x="29890" y="57932"/>
                  <a:pt x="25544" y="55538"/>
                </a:cubicBezTo>
                <a:cubicBezTo>
                  <a:pt x="1" y="41474"/>
                  <a:pt x="19257" y="4626"/>
                  <a:pt x="41887" y="4626"/>
                </a:cubicBezTo>
                <a:close/>
                <a:moveTo>
                  <a:pt x="39305" y="0"/>
                </a:moveTo>
                <a:cubicBezTo>
                  <a:pt x="33188" y="0"/>
                  <a:pt x="26964" y="2142"/>
                  <a:pt x="21588" y="6508"/>
                </a:cubicBezTo>
                <a:cubicBezTo>
                  <a:pt x="8695" y="16981"/>
                  <a:pt x="1731" y="44074"/>
                  <a:pt x="16346" y="56116"/>
                </a:cubicBezTo>
                <a:cubicBezTo>
                  <a:pt x="22887" y="61508"/>
                  <a:pt x="30274" y="64112"/>
                  <a:pt x="37494" y="64112"/>
                </a:cubicBezTo>
                <a:cubicBezTo>
                  <a:pt x="47185" y="64112"/>
                  <a:pt x="56575" y="59419"/>
                  <a:pt x="63208" y="50482"/>
                </a:cubicBezTo>
                <a:cubicBezTo>
                  <a:pt x="72711" y="37655"/>
                  <a:pt x="75228" y="15749"/>
                  <a:pt x="60156" y="5941"/>
                </a:cubicBezTo>
                <a:cubicBezTo>
                  <a:pt x="59966" y="5816"/>
                  <a:pt x="59765" y="5761"/>
                  <a:pt x="59568" y="5761"/>
                </a:cubicBezTo>
                <a:cubicBezTo>
                  <a:pt x="58720" y="5761"/>
                  <a:pt x="57958" y="6786"/>
                  <a:pt x="58489" y="7609"/>
                </a:cubicBezTo>
                <a:cubicBezTo>
                  <a:pt x="58990" y="8382"/>
                  <a:pt x="59470" y="9167"/>
                  <a:pt x="59938" y="9941"/>
                </a:cubicBezTo>
                <a:cubicBezTo>
                  <a:pt x="54481" y="3368"/>
                  <a:pt x="46977" y="0"/>
                  <a:pt x="39305" y="0"/>
                </a:cubicBezTo>
                <a:close/>
              </a:path>
            </a:pathLst>
          </a:custGeom>
          <a:solidFill>
            <a:srgbClr val="000000"/>
          </a:solidFill>
          <a:ln>
            <a:noFill/>
          </a:ln>
        </p:spPr>
        <p:txBody>
          <a:bodyPr spcFirstLastPara="1" wrap="square" lIns="121900" tIns="121900" rIns="121900" bIns="121900" anchor="ctr" anchorCtr="0">
            <a:noAutofit/>
          </a:bodyPr>
          <a:lstStyle/>
          <a:p>
            <a:endParaRPr sz="2400"/>
          </a:p>
        </p:txBody>
      </p:sp>
      <p:sp>
        <p:nvSpPr>
          <p:cNvPr id="265" name="Google Shape;1010;p34">
            <a:extLst>
              <a:ext uri="{FF2B5EF4-FFF2-40B4-BE49-F238E27FC236}">
                <a16:creationId xmlns:a16="http://schemas.microsoft.com/office/drawing/2014/main" id="{136041EE-C0DF-48DE-91EE-1A04F7FF5ED1}"/>
              </a:ext>
            </a:extLst>
          </p:cNvPr>
          <p:cNvSpPr txBox="1">
            <a:spLocks/>
          </p:cNvSpPr>
          <p:nvPr/>
        </p:nvSpPr>
        <p:spPr>
          <a:xfrm>
            <a:off x="2895978" y="2219920"/>
            <a:ext cx="1144684" cy="522400"/>
          </a:xfrm>
          <a:prstGeom prst="rect">
            <a:avLst/>
          </a:prstGeom>
        </p:spPr>
        <p:txBody>
          <a:bodyPr spcFirstLastPara="1" vert="horz" wrap="square" lIns="121900" tIns="121900" rIns="121900" bIns="121900"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Bef>
                <a:spcPts val="0"/>
              </a:spcBef>
            </a:pPr>
            <a:r>
              <a:rPr lang="en" b="1" dirty="0">
                <a:latin typeface="Arial" panose="020B0604020202020204" pitchFamily="34" charset="0"/>
                <a:cs typeface="Arial" panose="020B0604020202020204" pitchFamily="34" charset="0"/>
              </a:rPr>
              <a:t>02</a:t>
            </a:r>
          </a:p>
        </p:txBody>
      </p:sp>
    </p:spTree>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63"/>
                                        </p:tgtEl>
                                        <p:attrNameLst>
                                          <p:attrName>style.visibility</p:attrName>
                                        </p:attrNameLst>
                                      </p:cBhvr>
                                      <p:to>
                                        <p:strVal val="visible"/>
                                      </p:to>
                                    </p:set>
                                    <p:anim calcmode="lin" valueType="num">
                                      <p:cBhvr>
                                        <p:cTn id="7" dur="500" fill="hold"/>
                                        <p:tgtEl>
                                          <p:spTgt spid="263"/>
                                        </p:tgtEl>
                                        <p:attrNameLst>
                                          <p:attrName>ppt_w</p:attrName>
                                        </p:attrNameLst>
                                      </p:cBhvr>
                                      <p:tavLst>
                                        <p:tav tm="0">
                                          <p:val>
                                            <p:fltVal val="0"/>
                                          </p:val>
                                        </p:tav>
                                        <p:tav tm="100000">
                                          <p:val>
                                            <p:strVal val="#ppt_w"/>
                                          </p:val>
                                        </p:tav>
                                      </p:tavLst>
                                    </p:anim>
                                    <p:anim calcmode="lin" valueType="num">
                                      <p:cBhvr>
                                        <p:cTn id="8" dur="500" fill="hold"/>
                                        <p:tgtEl>
                                          <p:spTgt spid="263"/>
                                        </p:tgtEl>
                                        <p:attrNameLst>
                                          <p:attrName>ppt_h</p:attrName>
                                        </p:attrNameLst>
                                      </p:cBhvr>
                                      <p:tavLst>
                                        <p:tav tm="0">
                                          <p:val>
                                            <p:fltVal val="0"/>
                                          </p:val>
                                        </p:tav>
                                        <p:tav tm="100000">
                                          <p:val>
                                            <p:strVal val="#ppt_h"/>
                                          </p:val>
                                        </p:tav>
                                      </p:tavLst>
                                    </p:anim>
                                    <p:animEffect transition="in" filter="fade">
                                      <p:cBhvr>
                                        <p:cTn id="9" dur="500"/>
                                        <p:tgtEl>
                                          <p:spTgt spid="26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64"/>
                                        </p:tgtEl>
                                        <p:attrNameLst>
                                          <p:attrName>style.visibility</p:attrName>
                                        </p:attrNameLst>
                                      </p:cBhvr>
                                      <p:to>
                                        <p:strVal val="visible"/>
                                      </p:to>
                                    </p:set>
                                    <p:anim calcmode="lin" valueType="num">
                                      <p:cBhvr>
                                        <p:cTn id="12" dur="500" fill="hold"/>
                                        <p:tgtEl>
                                          <p:spTgt spid="264"/>
                                        </p:tgtEl>
                                        <p:attrNameLst>
                                          <p:attrName>ppt_w</p:attrName>
                                        </p:attrNameLst>
                                      </p:cBhvr>
                                      <p:tavLst>
                                        <p:tav tm="0">
                                          <p:val>
                                            <p:fltVal val="0"/>
                                          </p:val>
                                        </p:tav>
                                        <p:tav tm="100000">
                                          <p:val>
                                            <p:strVal val="#ppt_w"/>
                                          </p:val>
                                        </p:tav>
                                      </p:tavLst>
                                    </p:anim>
                                    <p:anim calcmode="lin" valueType="num">
                                      <p:cBhvr>
                                        <p:cTn id="13" dur="500" fill="hold"/>
                                        <p:tgtEl>
                                          <p:spTgt spid="264"/>
                                        </p:tgtEl>
                                        <p:attrNameLst>
                                          <p:attrName>ppt_h</p:attrName>
                                        </p:attrNameLst>
                                      </p:cBhvr>
                                      <p:tavLst>
                                        <p:tav tm="0">
                                          <p:val>
                                            <p:fltVal val="0"/>
                                          </p:val>
                                        </p:tav>
                                        <p:tav tm="100000">
                                          <p:val>
                                            <p:strVal val="#ppt_h"/>
                                          </p:val>
                                        </p:tav>
                                      </p:tavLst>
                                    </p:anim>
                                    <p:animEffect transition="in" filter="fade">
                                      <p:cBhvr>
                                        <p:cTn id="14" dur="500"/>
                                        <p:tgtEl>
                                          <p:spTgt spid="26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65"/>
                                        </p:tgtEl>
                                        <p:attrNameLst>
                                          <p:attrName>style.visibility</p:attrName>
                                        </p:attrNameLst>
                                      </p:cBhvr>
                                      <p:to>
                                        <p:strVal val="visible"/>
                                      </p:to>
                                    </p:set>
                                    <p:anim calcmode="lin" valueType="num">
                                      <p:cBhvr>
                                        <p:cTn id="17" dur="500" fill="hold"/>
                                        <p:tgtEl>
                                          <p:spTgt spid="265"/>
                                        </p:tgtEl>
                                        <p:attrNameLst>
                                          <p:attrName>ppt_w</p:attrName>
                                        </p:attrNameLst>
                                      </p:cBhvr>
                                      <p:tavLst>
                                        <p:tav tm="0">
                                          <p:val>
                                            <p:fltVal val="0"/>
                                          </p:val>
                                        </p:tav>
                                        <p:tav tm="100000">
                                          <p:val>
                                            <p:strVal val="#ppt_w"/>
                                          </p:val>
                                        </p:tav>
                                      </p:tavLst>
                                    </p:anim>
                                    <p:anim calcmode="lin" valueType="num">
                                      <p:cBhvr>
                                        <p:cTn id="18" dur="500" fill="hold"/>
                                        <p:tgtEl>
                                          <p:spTgt spid="265"/>
                                        </p:tgtEl>
                                        <p:attrNameLst>
                                          <p:attrName>ppt_h</p:attrName>
                                        </p:attrNameLst>
                                      </p:cBhvr>
                                      <p:tavLst>
                                        <p:tav tm="0">
                                          <p:val>
                                            <p:fltVal val="0"/>
                                          </p:val>
                                        </p:tav>
                                        <p:tav tm="100000">
                                          <p:val>
                                            <p:strVal val="#ppt_h"/>
                                          </p:val>
                                        </p:tav>
                                      </p:tavLst>
                                    </p:anim>
                                    <p:animEffect transition="in" filter="fade">
                                      <p:cBhvr>
                                        <p:cTn id="19" dur="500"/>
                                        <p:tgtEl>
                                          <p:spTgt spid="2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 grpId="0" animBg="1"/>
      <p:bldP spid="264" grpId="0" animBg="1"/>
      <p:bldP spid="265"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7" name="Rectangle: Rounded Corners 16">
            <a:extLst>
              <a:ext uri="{FF2B5EF4-FFF2-40B4-BE49-F238E27FC236}">
                <a16:creationId xmlns:a16="http://schemas.microsoft.com/office/drawing/2014/main" id="{97273D10-3FC7-41FE-8EC6-C4DAC91A81C1}"/>
              </a:ext>
            </a:extLst>
          </p:cNvPr>
          <p:cNvSpPr/>
          <p:nvPr/>
        </p:nvSpPr>
        <p:spPr>
          <a:xfrm>
            <a:off x="481719" y="2294215"/>
            <a:ext cx="7018396" cy="3598078"/>
          </a:xfrm>
          <a:prstGeom prst="roundRect">
            <a:avLst>
              <a:gd name="adj" fmla="val 16699"/>
            </a:avLst>
          </a:prstGeom>
          <a:solidFill>
            <a:schemeClr val="bg1"/>
          </a:solidFill>
          <a:ln w="28575">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1E9DFD77-F713-4370-BD01-3D11898FEB0B}"/>
              </a:ext>
            </a:extLst>
          </p:cNvPr>
          <p:cNvSpPr txBox="1"/>
          <p:nvPr/>
        </p:nvSpPr>
        <p:spPr>
          <a:xfrm>
            <a:off x="1466245" y="2356788"/>
            <a:ext cx="6134523" cy="769441"/>
          </a:xfrm>
          <a:prstGeom prst="rect">
            <a:avLst/>
          </a:prstGeom>
          <a:noFill/>
        </p:spPr>
        <p:txBody>
          <a:bodyPr wrap="square" rtlCol="0">
            <a:spAutoFit/>
          </a:bodyPr>
          <a:lstStyle/>
          <a:p>
            <a:r>
              <a:rPr lang="en-US" sz="4400" b="1" dirty="0">
                <a:ln w="9525">
                  <a:solidFill>
                    <a:schemeClr val="bg1"/>
                  </a:solidFill>
                  <a:prstDash val="solid"/>
                </a:ln>
                <a:solidFill>
                  <a:srgbClr val="002060"/>
                </a:solidFill>
                <a:effectLst>
                  <a:outerShdw blurRad="12700" dist="38100" dir="2700000" algn="tl" rotWithShape="0">
                    <a:schemeClr val="bg1">
                      <a:lumMod val="50000"/>
                    </a:schemeClr>
                  </a:outerShdw>
                </a:effectLst>
                <a:cs typeface="Arial" panose="020B0604020202020204" pitchFamily="34" charset="0"/>
              </a:rPr>
              <a:t>HOẠT ĐỘNG NHÓM</a:t>
            </a:r>
          </a:p>
        </p:txBody>
      </p:sp>
      <p:sp>
        <p:nvSpPr>
          <p:cNvPr id="19" name="TextBox 18">
            <a:extLst>
              <a:ext uri="{FF2B5EF4-FFF2-40B4-BE49-F238E27FC236}">
                <a16:creationId xmlns:a16="http://schemas.microsoft.com/office/drawing/2014/main" id="{724AC6DE-CD37-44D0-819B-C0A113097D77}"/>
              </a:ext>
            </a:extLst>
          </p:cNvPr>
          <p:cNvSpPr txBox="1"/>
          <p:nvPr/>
        </p:nvSpPr>
        <p:spPr>
          <a:xfrm>
            <a:off x="660569" y="3879270"/>
            <a:ext cx="6839546" cy="1604350"/>
          </a:xfrm>
          <a:prstGeom prst="rect">
            <a:avLst/>
          </a:prstGeom>
          <a:noFill/>
        </p:spPr>
        <p:txBody>
          <a:bodyPr wrap="square">
            <a:spAutoFit/>
          </a:bodyPr>
          <a:lstStyle/>
          <a:p>
            <a:pPr marL="342900" indent="-342900">
              <a:lnSpc>
                <a:spcPct val="120000"/>
              </a:lnSpc>
              <a:spcBef>
                <a:spcPts val="600"/>
              </a:spcBef>
              <a:buFont typeface="Wingdings" panose="05000000000000000000" pitchFamily="2" charset="2"/>
              <a:buChar char="ü"/>
            </a:pPr>
            <a:r>
              <a:rPr lang="nl-NL" sz="2000" dirty="0">
                <a:solidFill>
                  <a:srgbClr val="000000"/>
                </a:solidFill>
                <a:ea typeface="Calibri" panose="020F0502020204030204" pitchFamily="34" charset="0"/>
                <a:cs typeface="Arial" panose="020B0604020202020204" pitchFamily="34" charset="0"/>
              </a:rPr>
              <a:t>Thảo luận về cách xử lí tình huống trong tranh thông qua đóng vai.</a:t>
            </a:r>
          </a:p>
          <a:p>
            <a:pPr marL="342900" indent="-342900">
              <a:lnSpc>
                <a:spcPct val="120000"/>
              </a:lnSpc>
              <a:spcBef>
                <a:spcPts val="600"/>
              </a:spcBef>
              <a:buFont typeface="Wingdings" panose="05000000000000000000" pitchFamily="2" charset="2"/>
              <a:buChar char="ü"/>
            </a:pPr>
            <a:r>
              <a:rPr lang="nl-NL" sz="2000" dirty="0">
                <a:solidFill>
                  <a:srgbClr val="000000"/>
                </a:solidFill>
                <a:ea typeface="Calibri" panose="020F0502020204030204" pitchFamily="34" charset="0"/>
                <a:cs typeface="Arial" panose="020B0604020202020204" pitchFamily="34" charset="0"/>
              </a:rPr>
              <a:t>Các nhóm lựa chọn 1 trong 2 tình huống bên, xây dựng</a:t>
            </a:r>
            <a:r>
              <a:rPr lang="nl-NL" sz="2000" i="1" dirty="0">
                <a:solidFill>
                  <a:srgbClr val="000000"/>
                </a:solidFill>
                <a:ea typeface="Calibri" panose="020F0502020204030204" pitchFamily="34" charset="0"/>
                <a:cs typeface="Arial" panose="020B0604020202020204" pitchFamily="34" charset="0"/>
              </a:rPr>
              <a:t> </a:t>
            </a:r>
            <a:r>
              <a:rPr lang="nl-NL" sz="2000" dirty="0">
                <a:solidFill>
                  <a:srgbClr val="000000"/>
                </a:solidFill>
                <a:ea typeface="Calibri" panose="020F0502020204030204" pitchFamily="34" charset="0"/>
                <a:cs typeface="Arial" panose="020B0604020202020204" pitchFamily="34" charset="0"/>
              </a:rPr>
              <a:t>kịch bản và phân công đóng vai.</a:t>
            </a:r>
            <a:endParaRPr lang="en-US" sz="2000" i="1" dirty="0">
              <a:cs typeface="Arial" panose="020B0604020202020204" pitchFamily="34" charset="0"/>
            </a:endParaRPr>
          </a:p>
        </p:txBody>
      </p:sp>
      <p:sp>
        <p:nvSpPr>
          <p:cNvPr id="20" name="Rectangle: Rounded Corners 19">
            <a:extLst>
              <a:ext uri="{FF2B5EF4-FFF2-40B4-BE49-F238E27FC236}">
                <a16:creationId xmlns:a16="http://schemas.microsoft.com/office/drawing/2014/main" id="{E12577F4-A23D-40A8-A9BC-952CBE760D00}"/>
              </a:ext>
            </a:extLst>
          </p:cNvPr>
          <p:cNvSpPr/>
          <p:nvPr/>
        </p:nvSpPr>
        <p:spPr>
          <a:xfrm>
            <a:off x="2746389" y="3238504"/>
            <a:ext cx="2502016" cy="529033"/>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err="1">
                <a:cs typeface="Arial" panose="020B0604020202020204" pitchFamily="34" charset="0"/>
              </a:rPr>
              <a:t>Thời</a:t>
            </a:r>
            <a:r>
              <a:rPr lang="en-US" sz="2000" b="1" dirty="0">
                <a:cs typeface="Arial" panose="020B0604020202020204" pitchFamily="34" charset="0"/>
              </a:rPr>
              <a:t> </a:t>
            </a:r>
            <a:r>
              <a:rPr lang="en-US" sz="2000" b="1" dirty="0" err="1">
                <a:cs typeface="Arial" panose="020B0604020202020204" pitchFamily="34" charset="0"/>
              </a:rPr>
              <a:t>gian</a:t>
            </a:r>
            <a:r>
              <a:rPr lang="en-US" sz="2000" b="1" dirty="0">
                <a:cs typeface="Arial" panose="020B0604020202020204" pitchFamily="34" charset="0"/>
              </a:rPr>
              <a:t>: 7 </a:t>
            </a:r>
            <a:r>
              <a:rPr lang="en-US" sz="2000" b="1" dirty="0" err="1">
                <a:cs typeface="Arial" panose="020B0604020202020204" pitchFamily="34" charset="0"/>
              </a:rPr>
              <a:t>phút</a:t>
            </a:r>
            <a:endParaRPr lang="en-US" sz="2000" b="1" dirty="0">
              <a:cs typeface="Arial" panose="020B0604020202020204" pitchFamily="34" charset="0"/>
            </a:endParaRPr>
          </a:p>
        </p:txBody>
      </p:sp>
      <p:pic>
        <p:nvPicPr>
          <p:cNvPr id="21" name="Picture 20" descr="A picture containing vector graphics&#10;&#10;Description automatically generated">
            <a:extLst>
              <a:ext uri="{FF2B5EF4-FFF2-40B4-BE49-F238E27FC236}">
                <a16:creationId xmlns:a16="http://schemas.microsoft.com/office/drawing/2014/main" id="{91DC25F8-8D38-4872-9A2D-AE0FB745FE9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18751" y="1331221"/>
            <a:ext cx="1114755" cy="1114755"/>
          </a:xfrm>
          <a:prstGeom prst="rect">
            <a:avLst/>
          </a:prstGeom>
        </p:spPr>
      </p:pic>
      <p:pic>
        <p:nvPicPr>
          <p:cNvPr id="4" name="Picture 3">
            <a:extLst>
              <a:ext uri="{FF2B5EF4-FFF2-40B4-BE49-F238E27FC236}">
                <a16:creationId xmlns:a16="http://schemas.microsoft.com/office/drawing/2014/main" id="{7B2F0819-ECDF-4BCA-9BC9-5A2248583CE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r="50052"/>
          <a:stretch/>
        </p:blipFill>
        <p:spPr>
          <a:xfrm>
            <a:off x="7993735" y="529016"/>
            <a:ext cx="3668435" cy="3176804"/>
          </a:xfrm>
          <a:prstGeom prst="rect">
            <a:avLst/>
          </a:prstGeom>
        </p:spPr>
      </p:pic>
      <p:pic>
        <p:nvPicPr>
          <p:cNvPr id="6" name="Picture 5">
            <a:extLst>
              <a:ext uri="{FF2B5EF4-FFF2-40B4-BE49-F238E27FC236}">
                <a16:creationId xmlns:a16="http://schemas.microsoft.com/office/drawing/2014/main" id="{9CFD0C96-B047-09FF-9986-5414E468CB2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9613"/>
          <a:stretch/>
        </p:blipFill>
        <p:spPr>
          <a:xfrm>
            <a:off x="8228062" y="3596414"/>
            <a:ext cx="3700740" cy="3176805"/>
          </a:xfrm>
          <a:prstGeom prst="rect">
            <a:avLst/>
          </a:prstGeom>
        </p:spPr>
      </p:pic>
    </p:spTree>
    <p:extLst>
      <p:ext uri="{BB962C8B-B14F-4D97-AF65-F5344CB8AC3E}">
        <p14:creationId xmlns:p14="http://schemas.microsoft.com/office/powerpoint/2010/main" val="4186316132"/>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500"/>
                                        <p:tgtEl>
                                          <p:spTgt spid="17"/>
                                        </p:tgtEl>
                                      </p:cBhvr>
                                    </p:animEffect>
                                  </p:childTnLst>
                                </p:cTn>
                              </p:par>
                              <p:par>
                                <p:cTn id="8" presetID="53" presetClass="entr" presetSubtype="16"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p:cTn id="10" dur="500" fill="hold"/>
                                        <p:tgtEl>
                                          <p:spTgt spid="21"/>
                                        </p:tgtEl>
                                        <p:attrNameLst>
                                          <p:attrName>ppt_w</p:attrName>
                                        </p:attrNameLst>
                                      </p:cBhvr>
                                      <p:tavLst>
                                        <p:tav tm="0">
                                          <p:val>
                                            <p:fltVal val="0"/>
                                          </p:val>
                                        </p:tav>
                                        <p:tav tm="100000">
                                          <p:val>
                                            <p:strVal val="#ppt_w"/>
                                          </p:val>
                                        </p:tav>
                                      </p:tavLst>
                                    </p:anim>
                                    <p:anim calcmode="lin" valueType="num">
                                      <p:cBhvr>
                                        <p:cTn id="11" dur="500" fill="hold"/>
                                        <p:tgtEl>
                                          <p:spTgt spid="21"/>
                                        </p:tgtEl>
                                        <p:attrNameLst>
                                          <p:attrName>ppt_h</p:attrName>
                                        </p:attrNameLst>
                                      </p:cBhvr>
                                      <p:tavLst>
                                        <p:tav tm="0">
                                          <p:val>
                                            <p:fltVal val="0"/>
                                          </p:val>
                                        </p:tav>
                                        <p:tav tm="100000">
                                          <p:val>
                                            <p:strVal val="#ppt_h"/>
                                          </p:val>
                                        </p:tav>
                                      </p:tavLst>
                                    </p:anim>
                                    <p:animEffect transition="in" filter="fade">
                                      <p:cBhvr>
                                        <p:cTn id="12" dur="500"/>
                                        <p:tgtEl>
                                          <p:spTgt spid="21"/>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barn(inVertical)">
                                      <p:cBhvr>
                                        <p:cTn id="15" dur="500"/>
                                        <p:tgtEl>
                                          <p:spTgt spid="1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barn(inVertical)">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9">
                                            <p:txEl>
                                              <p:pRg st="0" end="0"/>
                                            </p:txEl>
                                          </p:spTgt>
                                        </p:tgtEl>
                                        <p:attrNameLst>
                                          <p:attrName>style.visibility</p:attrName>
                                        </p:attrNameLst>
                                      </p:cBhvr>
                                      <p:to>
                                        <p:strVal val="visible"/>
                                      </p:to>
                                    </p:set>
                                    <p:animEffect transition="in" filter="barn(inVertical)">
                                      <p:cBhvr>
                                        <p:cTn id="23" dur="500"/>
                                        <p:tgtEl>
                                          <p:spTgt spid="19">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19">
                                            <p:txEl>
                                              <p:pRg st="1" end="1"/>
                                            </p:txEl>
                                          </p:spTgt>
                                        </p:tgtEl>
                                        <p:attrNameLst>
                                          <p:attrName>style.visibility</p:attrName>
                                        </p:attrNameLst>
                                      </p:cBhvr>
                                      <p:to>
                                        <p:strVal val="visible"/>
                                      </p:to>
                                    </p:set>
                                    <p:animEffect transition="in" filter="barn(inVertical)">
                                      <p:cBhvr>
                                        <p:cTn id="28" dur="500"/>
                                        <p:tgtEl>
                                          <p:spTgt spid="1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7A7FF21F-31C6-4433-ABFB-B4CF1BAB4771}"/>
              </a:ext>
            </a:extLst>
          </p:cNvPr>
          <p:cNvSpPr/>
          <p:nvPr/>
        </p:nvSpPr>
        <p:spPr>
          <a:xfrm>
            <a:off x="2380266" y="2619385"/>
            <a:ext cx="7080738" cy="3974124"/>
          </a:xfrm>
          <a:prstGeom prst="roundRect">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fontScale="92500" lnSpcReduction="10000"/>
          </a:bodyPr>
          <a:lstStyle/>
          <a:p>
            <a:pPr algn="ctr">
              <a:lnSpc>
                <a:spcPct val="120000"/>
              </a:lnSpc>
              <a:spcBef>
                <a:spcPct val="0"/>
              </a:spcBef>
              <a:spcAft>
                <a:spcPts val="600"/>
              </a:spcAft>
            </a:pPr>
            <a:r>
              <a:rPr lang="en-US" sz="7200" b="1" dirty="0">
                <a:solidFill>
                  <a:srgbClr val="002060"/>
                </a:solidFill>
                <a:ea typeface="+mj-ea"/>
                <a:cs typeface="Arial" panose="020B0604020202020204" pitchFamily="34" charset="0"/>
              </a:rPr>
              <a:t>ĐÓNG VAI </a:t>
            </a:r>
          </a:p>
          <a:p>
            <a:pPr algn="ctr">
              <a:lnSpc>
                <a:spcPct val="120000"/>
              </a:lnSpc>
              <a:spcBef>
                <a:spcPct val="0"/>
              </a:spcBef>
              <a:spcAft>
                <a:spcPts val="600"/>
              </a:spcAft>
            </a:pPr>
            <a:r>
              <a:rPr lang="en-US" sz="7200" b="1" dirty="0">
                <a:solidFill>
                  <a:srgbClr val="002060"/>
                </a:solidFill>
                <a:ea typeface="+mj-ea"/>
                <a:cs typeface="Arial" panose="020B0604020202020204" pitchFamily="34" charset="0"/>
              </a:rPr>
              <a:t>GIẢI QUYẾT</a:t>
            </a:r>
          </a:p>
          <a:p>
            <a:pPr algn="ctr">
              <a:lnSpc>
                <a:spcPct val="120000"/>
              </a:lnSpc>
              <a:spcBef>
                <a:spcPct val="0"/>
              </a:spcBef>
              <a:spcAft>
                <a:spcPts val="600"/>
              </a:spcAft>
            </a:pPr>
            <a:r>
              <a:rPr lang="en-US" sz="7200" b="1" dirty="0">
                <a:solidFill>
                  <a:srgbClr val="002060"/>
                </a:solidFill>
                <a:ea typeface="+mj-ea"/>
                <a:cs typeface="Arial" panose="020B0604020202020204" pitchFamily="34" charset="0"/>
              </a:rPr>
              <a:t>TÌNH HUỐNG</a:t>
            </a:r>
          </a:p>
        </p:txBody>
      </p:sp>
      <p:pic>
        <p:nvPicPr>
          <p:cNvPr id="3" name="Picture 2" descr="Icon&#10;&#10;Description automatically generated">
            <a:extLst>
              <a:ext uri="{FF2B5EF4-FFF2-40B4-BE49-F238E27FC236}">
                <a16:creationId xmlns:a16="http://schemas.microsoft.com/office/drawing/2014/main" id="{A543D4BE-41D5-427C-A692-615D5A1A606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0740" y="1643791"/>
            <a:ext cx="1750830" cy="1750830"/>
          </a:xfrm>
          <a:prstGeom prst="rect">
            <a:avLst/>
          </a:prstGeom>
          <a:noFill/>
        </p:spPr>
      </p:pic>
    </p:spTree>
    <p:extLst>
      <p:ext uri="{BB962C8B-B14F-4D97-AF65-F5344CB8AC3E}">
        <p14:creationId xmlns:p14="http://schemas.microsoft.com/office/powerpoint/2010/main" val="3991907113"/>
      </p:ext>
    </p:extLst>
  </p:cSld>
  <p:clrMapOvr>
    <a:masterClrMapping/>
  </p:clrMapOvr>
  <p:transition spd="slow">
    <p:randomBar dir="vert"/>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129"/>
        <p:cNvGrpSpPr/>
        <p:nvPr/>
      </p:nvGrpSpPr>
      <p:grpSpPr>
        <a:xfrm>
          <a:off x="0" y="0"/>
          <a:ext cx="0" cy="0"/>
          <a:chOff x="0" y="0"/>
          <a:chExt cx="0" cy="0"/>
        </a:xfrm>
      </p:grpSpPr>
      <p:grpSp>
        <p:nvGrpSpPr>
          <p:cNvPr id="2132" name="Google Shape;2132;p39"/>
          <p:cNvGrpSpPr/>
          <p:nvPr/>
        </p:nvGrpSpPr>
        <p:grpSpPr>
          <a:xfrm rot="1324980" flipH="1">
            <a:off x="716063" y="4870264"/>
            <a:ext cx="626715" cy="1819741"/>
            <a:chOff x="6512944" y="2975654"/>
            <a:chExt cx="1594853" cy="4630848"/>
          </a:xfrm>
        </p:grpSpPr>
        <p:grpSp>
          <p:nvGrpSpPr>
            <p:cNvPr id="2133" name="Google Shape;2133;p39"/>
            <p:cNvGrpSpPr/>
            <p:nvPr/>
          </p:nvGrpSpPr>
          <p:grpSpPr>
            <a:xfrm>
              <a:off x="6512944" y="2975654"/>
              <a:ext cx="1594853" cy="4630848"/>
              <a:chOff x="1460575" y="5630575"/>
              <a:chExt cx="645350" cy="1873775"/>
            </a:xfrm>
          </p:grpSpPr>
          <p:sp>
            <p:nvSpPr>
              <p:cNvPr id="2134" name="Google Shape;2134;p39"/>
              <p:cNvSpPr/>
              <p:nvPr/>
            </p:nvSpPr>
            <p:spPr>
              <a:xfrm>
                <a:off x="1648400" y="5630575"/>
                <a:ext cx="269700" cy="175650"/>
              </a:xfrm>
              <a:custGeom>
                <a:avLst/>
                <a:gdLst/>
                <a:ahLst/>
                <a:cxnLst/>
                <a:rect l="l" t="t" r="r" b="b"/>
                <a:pathLst>
                  <a:path w="10788" h="7026" extrusionOk="0">
                    <a:moveTo>
                      <a:pt x="656" y="1"/>
                    </a:moveTo>
                    <a:cubicBezTo>
                      <a:pt x="287" y="1"/>
                      <a:pt x="1" y="298"/>
                      <a:pt x="1" y="656"/>
                    </a:cubicBezTo>
                    <a:lnTo>
                      <a:pt x="1" y="6371"/>
                    </a:lnTo>
                    <a:cubicBezTo>
                      <a:pt x="1" y="6740"/>
                      <a:pt x="298" y="7025"/>
                      <a:pt x="656" y="7025"/>
                    </a:cubicBezTo>
                    <a:lnTo>
                      <a:pt x="10133" y="7025"/>
                    </a:lnTo>
                    <a:cubicBezTo>
                      <a:pt x="10490" y="7025"/>
                      <a:pt x="10776" y="6740"/>
                      <a:pt x="10788" y="6371"/>
                    </a:cubicBezTo>
                    <a:lnTo>
                      <a:pt x="10788" y="656"/>
                    </a:lnTo>
                    <a:cubicBezTo>
                      <a:pt x="10788" y="275"/>
                      <a:pt x="10490" y="1"/>
                      <a:pt x="10133" y="1"/>
                    </a:cubicBezTo>
                    <a:close/>
                  </a:path>
                </a:pathLst>
              </a:custGeom>
              <a:solidFill>
                <a:schemeClr val="accent4"/>
              </a:solidFill>
              <a:ln>
                <a:noFill/>
              </a:ln>
            </p:spPr>
            <p:txBody>
              <a:bodyPr spcFirstLastPara="1" wrap="square" lIns="121900" tIns="121900" rIns="121900" bIns="121900" anchor="ctr" anchorCtr="0">
                <a:noAutofit/>
              </a:bodyPr>
              <a:lstStyle/>
              <a:p>
                <a:endParaRPr sz="2400"/>
              </a:p>
            </p:txBody>
          </p:sp>
          <p:sp>
            <p:nvSpPr>
              <p:cNvPr id="2135" name="Google Shape;2135;p39"/>
              <p:cNvSpPr/>
              <p:nvPr/>
            </p:nvSpPr>
            <p:spPr>
              <a:xfrm>
                <a:off x="1460575" y="5806500"/>
                <a:ext cx="645350" cy="1697850"/>
              </a:xfrm>
              <a:custGeom>
                <a:avLst/>
                <a:gdLst/>
                <a:ahLst/>
                <a:cxnLst/>
                <a:rect l="l" t="t" r="r" b="b"/>
                <a:pathLst>
                  <a:path w="25814" h="67914" extrusionOk="0">
                    <a:moveTo>
                      <a:pt x="8597" y="0"/>
                    </a:moveTo>
                    <a:lnTo>
                      <a:pt x="8597" y="512"/>
                    </a:lnTo>
                    <a:cubicBezTo>
                      <a:pt x="8597" y="941"/>
                      <a:pt x="8347" y="1322"/>
                      <a:pt x="7942" y="1489"/>
                    </a:cubicBezTo>
                    <a:cubicBezTo>
                      <a:pt x="3275" y="3441"/>
                      <a:pt x="1" y="8037"/>
                      <a:pt x="1" y="13407"/>
                    </a:cubicBezTo>
                    <a:lnTo>
                      <a:pt x="1" y="63651"/>
                    </a:lnTo>
                    <a:lnTo>
                      <a:pt x="132" y="63651"/>
                    </a:lnTo>
                    <a:cubicBezTo>
                      <a:pt x="132" y="66008"/>
                      <a:pt x="2192" y="67913"/>
                      <a:pt x="4704" y="67913"/>
                    </a:cubicBezTo>
                    <a:cubicBezTo>
                      <a:pt x="6359" y="67913"/>
                      <a:pt x="7800" y="67092"/>
                      <a:pt x="8597" y="65866"/>
                    </a:cubicBezTo>
                    <a:cubicBezTo>
                      <a:pt x="9407" y="67092"/>
                      <a:pt x="10848" y="67913"/>
                      <a:pt x="12503" y="67913"/>
                    </a:cubicBezTo>
                    <a:cubicBezTo>
                      <a:pt x="14550" y="67913"/>
                      <a:pt x="16301" y="66639"/>
                      <a:pt x="16872" y="64901"/>
                    </a:cubicBezTo>
                    <a:cubicBezTo>
                      <a:pt x="17456" y="66639"/>
                      <a:pt x="19182" y="67913"/>
                      <a:pt x="21254" y="67913"/>
                    </a:cubicBezTo>
                    <a:cubicBezTo>
                      <a:pt x="23778" y="67913"/>
                      <a:pt x="25814" y="66008"/>
                      <a:pt x="25814" y="63651"/>
                    </a:cubicBezTo>
                    <a:lnTo>
                      <a:pt x="25814" y="13407"/>
                    </a:lnTo>
                    <a:cubicBezTo>
                      <a:pt x="25814" y="8037"/>
                      <a:pt x="22540" y="3441"/>
                      <a:pt x="17872" y="1489"/>
                    </a:cubicBezTo>
                    <a:cubicBezTo>
                      <a:pt x="17467" y="1310"/>
                      <a:pt x="17206" y="941"/>
                      <a:pt x="17206" y="512"/>
                    </a:cubicBezTo>
                    <a:lnTo>
                      <a:pt x="17206" y="0"/>
                    </a:lnTo>
                    <a:close/>
                  </a:path>
                </a:pathLst>
              </a:custGeom>
              <a:solidFill>
                <a:srgbClr val="25BF7C">
                  <a:alpha val="51400"/>
                </a:srgbClr>
              </a:solidFill>
              <a:ln>
                <a:noFill/>
              </a:ln>
            </p:spPr>
            <p:txBody>
              <a:bodyPr spcFirstLastPara="1" wrap="square" lIns="121900" tIns="121900" rIns="121900" bIns="121900" anchor="ctr" anchorCtr="0">
                <a:noAutofit/>
              </a:bodyPr>
              <a:lstStyle/>
              <a:p>
                <a:endParaRPr sz="2400"/>
              </a:p>
            </p:txBody>
          </p:sp>
        </p:grpSp>
        <p:sp>
          <p:nvSpPr>
            <p:cNvPr id="2136" name="Google Shape;2136;p39"/>
            <p:cNvSpPr/>
            <p:nvPr/>
          </p:nvSpPr>
          <p:spPr>
            <a:xfrm rot="-2201684">
              <a:off x="6715182" y="3752894"/>
              <a:ext cx="647643" cy="457262"/>
            </a:xfrm>
            <a:prstGeom prst="ellipse">
              <a:avLst/>
            </a:prstGeom>
            <a:solidFill>
              <a:srgbClr val="F3FFE2">
                <a:alpha val="31840"/>
              </a:srgbClr>
            </a:solidFill>
            <a:ln>
              <a:noFill/>
            </a:ln>
          </p:spPr>
          <p:txBody>
            <a:bodyPr spcFirstLastPara="1" wrap="square" lIns="121900" tIns="121900" rIns="121900" bIns="121900" anchor="ctr" anchorCtr="0">
              <a:noAutofit/>
            </a:bodyPr>
            <a:lstStyle/>
            <a:p>
              <a:endParaRPr sz="2400"/>
            </a:p>
          </p:txBody>
        </p:sp>
      </p:grpSp>
      <p:sp>
        <p:nvSpPr>
          <p:cNvPr id="26" name="TextBox 25">
            <a:extLst>
              <a:ext uri="{FF2B5EF4-FFF2-40B4-BE49-F238E27FC236}">
                <a16:creationId xmlns:a16="http://schemas.microsoft.com/office/drawing/2014/main" id="{DC9CD085-8518-4AB5-893B-596A8846A58B}"/>
              </a:ext>
            </a:extLst>
          </p:cNvPr>
          <p:cNvSpPr txBox="1"/>
          <p:nvPr/>
        </p:nvSpPr>
        <p:spPr>
          <a:xfrm>
            <a:off x="997304" y="1880477"/>
            <a:ext cx="10592307" cy="2618474"/>
          </a:xfrm>
          <a:prstGeom prst="rect">
            <a:avLst/>
          </a:prstGeom>
          <a:noFill/>
        </p:spPr>
        <p:txBody>
          <a:bodyPr wrap="square">
            <a:spAutoFit/>
          </a:bodyPr>
          <a:lstStyle/>
          <a:p>
            <a:pPr algn="just">
              <a:lnSpc>
                <a:spcPct val="120000"/>
              </a:lnSpc>
            </a:pPr>
            <a:r>
              <a:rPr lang="nl-NL" sz="2800" dirty="0">
                <a:solidFill>
                  <a:srgbClr val="000000"/>
                </a:solidFill>
                <a:effectLst/>
                <a:ea typeface="Calibri" panose="020F0502020204030204" pitchFamily="34" charset="0"/>
                <a:cs typeface="Arial" panose="020B0604020202020204" pitchFamily="34" charset="0"/>
              </a:rPr>
              <a:t>Có rất nhiều hành vi tiêu cực làm ảnh hưởng đến vẻ đẹp cảnh quan địa phương như vứt rác bẩn, dán tờ rơi bừa bãi, vẽ bẩn lên tường,...</a:t>
            </a:r>
          </a:p>
          <a:p>
            <a:pPr algn="just">
              <a:lnSpc>
                <a:spcPct val="120000"/>
              </a:lnSpc>
            </a:pPr>
            <a:r>
              <a:rPr lang="nl-NL" sz="2800" dirty="0">
                <a:solidFill>
                  <a:srgbClr val="000000"/>
                </a:solidFill>
                <a:effectLst/>
                <a:ea typeface="Calibri" panose="020F0502020204030204" pitchFamily="34" charset="0"/>
                <a:cs typeface="Arial" panose="020B0604020202020204" pitchFamily="34" charset="0"/>
              </a:rPr>
              <a:t>Các em hãy tích cực thực hiện những việc làm cụ thể để bảo vệ cảnh quan địa phương mình. </a:t>
            </a:r>
            <a:endParaRPr lang="en-US" sz="2800" dirty="0"/>
          </a:p>
        </p:txBody>
      </p:sp>
    </p:spTree>
  </p:cSld>
  <p:clrMapOvr>
    <a:masterClrMapping/>
  </p:clrMapOvr>
  <p:transition spd="slow">
    <p:comb/>
  </p:transition>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2CCBE47D-4A00-8932-1C6B-AF4098F35701}"/>
              </a:ext>
            </a:extLst>
          </p:cNvPr>
          <p:cNvGrpSpPr/>
          <p:nvPr/>
        </p:nvGrpSpPr>
        <p:grpSpPr>
          <a:xfrm>
            <a:off x="5018969" y="3112220"/>
            <a:ext cx="2736543" cy="1565232"/>
            <a:chOff x="608051" y="961374"/>
            <a:chExt cx="2878585" cy="1565232"/>
          </a:xfrm>
        </p:grpSpPr>
        <p:pic>
          <p:nvPicPr>
            <p:cNvPr id="3" name="Picture 2">
              <a:hlinkClick r:id="rId3"/>
              <a:extLst>
                <a:ext uri="{FF2B5EF4-FFF2-40B4-BE49-F238E27FC236}">
                  <a16:creationId xmlns:a16="http://schemas.microsoft.com/office/drawing/2014/main" id="{2AA807A9-F384-A62D-B2F9-91087BF169B3}"/>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A53D9480-48A5-87D2-1B50-6C252DD6DDD8}"/>
                </a:ext>
              </a:extLst>
            </p:cNvPr>
            <p:cNvSpPr txBox="1"/>
            <p:nvPr/>
          </p:nvSpPr>
          <p:spPr>
            <a:xfrm>
              <a:off x="608051" y="961374"/>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1212754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C5DACC-B52F-D916-8429-31FE1A7A371A}"/>
              </a:ext>
            </a:extLst>
          </p:cNvPr>
          <p:cNvPicPr>
            <a:picLocks noChangeAspect="1"/>
          </p:cNvPicPr>
          <p:nvPr/>
        </p:nvPicPr>
        <p:blipFill>
          <a:blip r:embed="rId3"/>
          <a:stretch>
            <a:fillRect/>
          </a:stretch>
        </p:blipFill>
        <p:spPr>
          <a:xfrm>
            <a:off x="1809776" y="1478071"/>
            <a:ext cx="7063890" cy="5379929"/>
          </a:xfrm>
          <a:prstGeom prst="rect">
            <a:avLst/>
          </a:prstGeom>
        </p:spPr>
      </p:pic>
    </p:spTree>
    <p:extLst>
      <p:ext uri="{BB962C8B-B14F-4D97-AF65-F5344CB8AC3E}">
        <p14:creationId xmlns:p14="http://schemas.microsoft.com/office/powerpoint/2010/main" val="52257778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2253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934;p52">
            <a:extLst>
              <a:ext uri="{FF2B5EF4-FFF2-40B4-BE49-F238E27FC236}">
                <a16:creationId xmlns:a16="http://schemas.microsoft.com/office/drawing/2014/main" id="{A3AD4B4A-0522-4A1F-83AC-78752C12DE17}"/>
              </a:ext>
            </a:extLst>
          </p:cNvPr>
          <p:cNvGrpSpPr/>
          <p:nvPr/>
        </p:nvGrpSpPr>
        <p:grpSpPr>
          <a:xfrm rot="2700000">
            <a:off x="10295435" y="3312059"/>
            <a:ext cx="692990" cy="2169591"/>
            <a:chOff x="3928378" y="5564500"/>
            <a:chExt cx="601300" cy="1883232"/>
          </a:xfrm>
        </p:grpSpPr>
        <p:sp>
          <p:nvSpPr>
            <p:cNvPr id="4" name="Google Shape;2935;p52">
              <a:extLst>
                <a:ext uri="{FF2B5EF4-FFF2-40B4-BE49-F238E27FC236}">
                  <a16:creationId xmlns:a16="http://schemas.microsoft.com/office/drawing/2014/main" id="{337C5B22-49F1-420F-8314-E139D9BB2637}"/>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Google Shape;2936;p52">
              <a:hlinkClick r:id="rId3" action="ppaction://hlinksldjump"/>
              <a:extLst>
                <a:ext uri="{FF2B5EF4-FFF2-40B4-BE49-F238E27FC236}">
                  <a16:creationId xmlns:a16="http://schemas.microsoft.com/office/drawing/2014/main" id="{64B1A109-1C84-482F-9954-C843E0FC8549}"/>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accent4">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9" name="Google Shape;2934;p52">
            <a:extLst>
              <a:ext uri="{FF2B5EF4-FFF2-40B4-BE49-F238E27FC236}">
                <a16:creationId xmlns:a16="http://schemas.microsoft.com/office/drawing/2014/main" id="{87DF271E-508B-4BCD-982F-06A468FDC374}"/>
              </a:ext>
            </a:extLst>
          </p:cNvPr>
          <p:cNvGrpSpPr/>
          <p:nvPr/>
        </p:nvGrpSpPr>
        <p:grpSpPr>
          <a:xfrm rot="638520">
            <a:off x="6944677" y="3819866"/>
            <a:ext cx="695555" cy="2177621"/>
            <a:chOff x="3928378" y="5564500"/>
            <a:chExt cx="601300" cy="1883232"/>
          </a:xfrm>
        </p:grpSpPr>
        <p:sp>
          <p:nvSpPr>
            <p:cNvPr id="10" name="Google Shape;2935;p52">
              <a:extLst>
                <a:ext uri="{FF2B5EF4-FFF2-40B4-BE49-F238E27FC236}">
                  <a16:creationId xmlns:a16="http://schemas.microsoft.com/office/drawing/2014/main" id="{29C749D1-A78E-4409-8554-8B95232A6CE3}"/>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Google Shape;2936;p52">
              <a:hlinkClick r:id="rId4" action="ppaction://hlinksldjump"/>
              <a:extLst>
                <a:ext uri="{FF2B5EF4-FFF2-40B4-BE49-F238E27FC236}">
                  <a16:creationId xmlns:a16="http://schemas.microsoft.com/office/drawing/2014/main" id="{3631BAAF-5484-4370-A22E-C07DB368FEBA}"/>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bg2">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 name="Google Shape;2934;p52">
            <a:extLst>
              <a:ext uri="{FF2B5EF4-FFF2-40B4-BE49-F238E27FC236}">
                <a16:creationId xmlns:a16="http://schemas.microsoft.com/office/drawing/2014/main" id="{016A221A-FEB7-453E-9B67-E6338F6092AE}"/>
              </a:ext>
            </a:extLst>
          </p:cNvPr>
          <p:cNvGrpSpPr/>
          <p:nvPr/>
        </p:nvGrpSpPr>
        <p:grpSpPr>
          <a:xfrm rot="631516">
            <a:off x="4149845" y="3863811"/>
            <a:ext cx="781774" cy="2447553"/>
            <a:chOff x="3928378" y="5564500"/>
            <a:chExt cx="601300" cy="1883232"/>
          </a:xfrm>
        </p:grpSpPr>
        <p:sp>
          <p:nvSpPr>
            <p:cNvPr id="13" name="Google Shape;2935;p52">
              <a:extLst>
                <a:ext uri="{FF2B5EF4-FFF2-40B4-BE49-F238E27FC236}">
                  <a16:creationId xmlns:a16="http://schemas.microsoft.com/office/drawing/2014/main" id="{AB4C51CF-7F3F-4E4C-A6B8-14D5D79704B1}"/>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Google Shape;2936;p52">
              <a:hlinkClick r:id="rId5" action="ppaction://hlinksldjump"/>
              <a:extLst>
                <a:ext uri="{FF2B5EF4-FFF2-40B4-BE49-F238E27FC236}">
                  <a16:creationId xmlns:a16="http://schemas.microsoft.com/office/drawing/2014/main" id="{D66781A8-D5CE-4CF6-BBD3-F18E4361FF30}"/>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rgbClr val="FFC000">
                <a:alpha val="9000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5" name="Google Shape;2476;p47">
            <a:extLst>
              <a:ext uri="{FF2B5EF4-FFF2-40B4-BE49-F238E27FC236}">
                <a16:creationId xmlns:a16="http://schemas.microsoft.com/office/drawing/2014/main" id="{C65A50B7-0084-445D-82B5-0D58818B7894}"/>
              </a:ext>
            </a:extLst>
          </p:cNvPr>
          <p:cNvGrpSpPr/>
          <p:nvPr/>
        </p:nvGrpSpPr>
        <p:grpSpPr>
          <a:xfrm rot="3382035">
            <a:off x="1656445" y="2893784"/>
            <a:ext cx="633883" cy="1974856"/>
            <a:chOff x="5131575" y="5566000"/>
            <a:chExt cx="601300" cy="1873750"/>
          </a:xfrm>
        </p:grpSpPr>
        <p:sp>
          <p:nvSpPr>
            <p:cNvPr id="16" name="Google Shape;2477;p47">
              <a:extLst>
                <a:ext uri="{FF2B5EF4-FFF2-40B4-BE49-F238E27FC236}">
                  <a16:creationId xmlns:a16="http://schemas.microsoft.com/office/drawing/2014/main" id="{72C93610-D0C8-4714-8E8A-A3DAABEE3FC0}"/>
                </a:ext>
              </a:extLst>
            </p:cNvPr>
            <p:cNvSpPr/>
            <p:nvPr/>
          </p:nvSpPr>
          <p:spPr>
            <a:xfrm>
              <a:off x="5296475" y="5566000"/>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Google Shape;2478;p47">
              <a:hlinkClick r:id="rId6" action="ppaction://hlinksldjump"/>
              <a:extLst>
                <a:ext uri="{FF2B5EF4-FFF2-40B4-BE49-F238E27FC236}">
                  <a16:creationId xmlns:a16="http://schemas.microsoft.com/office/drawing/2014/main" id="{68087B84-259C-490D-AC39-1D231370EF04}"/>
                </a:ext>
              </a:extLst>
            </p:cNvPr>
            <p:cNvSpPr/>
            <p:nvPr/>
          </p:nvSpPr>
          <p:spPr>
            <a:xfrm>
              <a:off x="5131575" y="5741900"/>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chemeClr val="accent5">
                <a:lumMod val="60000"/>
                <a:lumOff val="40000"/>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TextBox 1">
            <a:extLst>
              <a:ext uri="{FF2B5EF4-FFF2-40B4-BE49-F238E27FC236}">
                <a16:creationId xmlns:a16="http://schemas.microsoft.com/office/drawing/2014/main" id="{E3FE387B-6D69-46D8-92A6-FF9D1BD3B458}"/>
              </a:ext>
            </a:extLst>
          </p:cNvPr>
          <p:cNvSpPr txBox="1"/>
          <p:nvPr/>
        </p:nvSpPr>
        <p:spPr>
          <a:xfrm>
            <a:off x="795812" y="-31541"/>
            <a:ext cx="10986651"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9525">
                  <a:solidFill>
                    <a:sysClr val="windowText" lastClr="000000"/>
                  </a:solidFill>
                  <a:prstDash val="solid"/>
                </a:ln>
                <a:solidFill>
                  <a:srgbClr val="FFFF00"/>
                </a:solidFill>
                <a:effectLst>
                  <a:outerShdw blurRad="12700" dist="38100" dir="2700000" algn="tl" rotWithShape="0">
                    <a:srgbClr val="FFFFFF">
                      <a:lumMod val="50000"/>
                    </a:srgbClr>
                  </a:outerShdw>
                </a:effectLst>
                <a:uLnTx/>
                <a:uFillTx/>
                <a:ea typeface="+mn-ea"/>
                <a:cs typeface="Arial" panose="020B0604020202020204" pitchFamily="34" charset="0"/>
              </a:rPr>
              <a:t>CÙNG NHAU NHẶT CHAI </a:t>
            </a:r>
            <a:r>
              <a:rPr lang="en-US" sz="7200" b="1" noProof="0" dirty="0">
                <a:ln w="9525">
                  <a:solidFill>
                    <a:sysClr val="windowText" lastClr="000000"/>
                  </a:solidFill>
                  <a:prstDash val="solid"/>
                </a:ln>
                <a:solidFill>
                  <a:srgbClr val="FFFF00"/>
                </a:solidFill>
                <a:effectLst>
                  <a:outerShdw blurRad="12700" dist="38100" dir="2700000" algn="tl" rotWithShape="0">
                    <a:srgbClr val="FFFFFF">
                      <a:lumMod val="50000"/>
                    </a:srgbClr>
                  </a:outerShdw>
                </a:effectLst>
                <a:cs typeface="Arial" panose="020B0604020202020204" pitchFamily="34" charset="0"/>
              </a:rPr>
              <a:t>NHỰA</a:t>
            </a:r>
            <a:r>
              <a:rPr kumimoji="0" lang="en-US" sz="7200" b="1" i="0" u="none" strike="noStrike" kern="1200" cap="none" spc="0" normalizeH="0" baseline="0" noProof="0" dirty="0">
                <a:ln w="9525">
                  <a:solidFill>
                    <a:sysClr val="windowText" lastClr="000000"/>
                  </a:solidFill>
                  <a:prstDash val="solid"/>
                </a:ln>
                <a:solidFill>
                  <a:srgbClr val="FFFF00"/>
                </a:solidFill>
                <a:effectLst>
                  <a:outerShdw blurRad="12700" dist="38100" dir="2700000" algn="tl" rotWithShape="0">
                    <a:srgbClr val="FFFFFF">
                      <a:lumMod val="50000"/>
                    </a:srgbClr>
                  </a:outerShdw>
                </a:effectLst>
                <a:uLnTx/>
                <a:uFillTx/>
                <a:ea typeface="+mn-ea"/>
                <a:cs typeface="Arial" panose="020B0604020202020204" pitchFamily="34" charset="0"/>
              </a:rPr>
              <a:t> LÀM SẠCH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9525">
                  <a:solidFill>
                    <a:sysClr val="windowText" lastClr="000000"/>
                  </a:solidFill>
                  <a:prstDash val="solid"/>
                </a:ln>
                <a:solidFill>
                  <a:srgbClr val="FFFF00"/>
                </a:solidFill>
                <a:effectLst>
                  <a:outerShdw blurRad="12700" dist="38100" dir="2700000" algn="tl" rotWithShape="0">
                    <a:srgbClr val="FFFFFF">
                      <a:lumMod val="50000"/>
                    </a:srgbClr>
                  </a:outerShdw>
                </a:effectLst>
                <a:uLnTx/>
                <a:uFillTx/>
                <a:ea typeface="+mn-ea"/>
                <a:cs typeface="Arial" panose="020B0604020202020204" pitchFamily="34" charset="0"/>
              </a:rPr>
              <a:t>MÔI TRƯỜNG BIỂN</a:t>
            </a:r>
          </a:p>
        </p:txBody>
      </p:sp>
      <p:pic>
        <p:nvPicPr>
          <p:cNvPr id="7" name="Picture 6">
            <a:extLst>
              <a:ext uri="{FF2B5EF4-FFF2-40B4-BE49-F238E27FC236}">
                <a16:creationId xmlns:a16="http://schemas.microsoft.com/office/drawing/2014/main" id="{62E336D0-329D-39DA-157F-2CEDABBD55E7}"/>
              </a:ext>
            </a:extLst>
          </p:cNvPr>
          <p:cNvPicPr>
            <a:picLocks noChangeAspect="1"/>
          </p:cNvPicPr>
          <p:nvPr/>
        </p:nvPicPr>
        <p:blipFill>
          <a:blip r:embed="rId7"/>
          <a:stretch>
            <a:fillRect/>
          </a:stretch>
        </p:blipFill>
        <p:spPr>
          <a:xfrm>
            <a:off x="0" y="-15518"/>
            <a:ext cx="1591625" cy="854761"/>
          </a:xfrm>
          <a:prstGeom prst="rect">
            <a:avLst/>
          </a:prstGeom>
        </p:spPr>
      </p:pic>
    </p:spTree>
    <p:extLst>
      <p:ext uri="{BB962C8B-B14F-4D97-AF65-F5344CB8AC3E}">
        <p14:creationId xmlns:p14="http://schemas.microsoft.com/office/powerpoint/2010/main" val="39425219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ractur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barn(inVertical)">
                                      <p:cBhvr>
                                        <p:cTn id="10"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934;p52">
            <a:extLst>
              <a:ext uri="{FF2B5EF4-FFF2-40B4-BE49-F238E27FC236}">
                <a16:creationId xmlns:a16="http://schemas.microsoft.com/office/drawing/2014/main" id="{A3AD4B4A-0522-4A1F-83AC-78752C12DE17}"/>
              </a:ext>
            </a:extLst>
          </p:cNvPr>
          <p:cNvGrpSpPr/>
          <p:nvPr/>
        </p:nvGrpSpPr>
        <p:grpSpPr>
          <a:xfrm rot="2700000">
            <a:off x="10287100" y="3312059"/>
            <a:ext cx="692990" cy="2169591"/>
            <a:chOff x="3928378" y="5564500"/>
            <a:chExt cx="601300" cy="1883232"/>
          </a:xfrm>
        </p:grpSpPr>
        <p:sp>
          <p:nvSpPr>
            <p:cNvPr id="4" name="Google Shape;2935;p52">
              <a:extLst>
                <a:ext uri="{FF2B5EF4-FFF2-40B4-BE49-F238E27FC236}">
                  <a16:creationId xmlns:a16="http://schemas.microsoft.com/office/drawing/2014/main" id="{337C5B22-49F1-420F-8314-E139D9BB2637}"/>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Google Shape;2936;p52">
              <a:extLst>
                <a:ext uri="{FF2B5EF4-FFF2-40B4-BE49-F238E27FC236}">
                  <a16:creationId xmlns:a16="http://schemas.microsoft.com/office/drawing/2014/main" id="{64B1A109-1C84-482F-9954-C843E0FC8549}"/>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accent4">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9" name="Google Shape;2934;p52">
            <a:extLst>
              <a:ext uri="{FF2B5EF4-FFF2-40B4-BE49-F238E27FC236}">
                <a16:creationId xmlns:a16="http://schemas.microsoft.com/office/drawing/2014/main" id="{87DF271E-508B-4BCD-982F-06A468FDC374}"/>
              </a:ext>
            </a:extLst>
          </p:cNvPr>
          <p:cNvGrpSpPr/>
          <p:nvPr/>
        </p:nvGrpSpPr>
        <p:grpSpPr>
          <a:xfrm rot="638520">
            <a:off x="6944677" y="3819866"/>
            <a:ext cx="695555" cy="2177621"/>
            <a:chOff x="3928378" y="5564500"/>
            <a:chExt cx="601300" cy="1883232"/>
          </a:xfrm>
        </p:grpSpPr>
        <p:sp>
          <p:nvSpPr>
            <p:cNvPr id="10" name="Google Shape;2935;p52">
              <a:extLst>
                <a:ext uri="{FF2B5EF4-FFF2-40B4-BE49-F238E27FC236}">
                  <a16:creationId xmlns:a16="http://schemas.microsoft.com/office/drawing/2014/main" id="{29C749D1-A78E-4409-8554-8B95232A6CE3}"/>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Google Shape;2936;p52">
              <a:extLst>
                <a:ext uri="{FF2B5EF4-FFF2-40B4-BE49-F238E27FC236}">
                  <a16:creationId xmlns:a16="http://schemas.microsoft.com/office/drawing/2014/main" id="{3631BAAF-5484-4370-A22E-C07DB368FEBA}"/>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bg2">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 name="Google Shape;2934;p52">
            <a:extLst>
              <a:ext uri="{FF2B5EF4-FFF2-40B4-BE49-F238E27FC236}">
                <a16:creationId xmlns:a16="http://schemas.microsoft.com/office/drawing/2014/main" id="{016A221A-FEB7-453E-9B67-E6338F6092AE}"/>
              </a:ext>
            </a:extLst>
          </p:cNvPr>
          <p:cNvGrpSpPr/>
          <p:nvPr/>
        </p:nvGrpSpPr>
        <p:grpSpPr>
          <a:xfrm rot="631516">
            <a:off x="4149845" y="3863811"/>
            <a:ext cx="781774" cy="2447553"/>
            <a:chOff x="3928378" y="5564500"/>
            <a:chExt cx="601300" cy="1883232"/>
          </a:xfrm>
        </p:grpSpPr>
        <p:sp>
          <p:nvSpPr>
            <p:cNvPr id="13" name="Google Shape;2935;p52">
              <a:extLst>
                <a:ext uri="{FF2B5EF4-FFF2-40B4-BE49-F238E27FC236}">
                  <a16:creationId xmlns:a16="http://schemas.microsoft.com/office/drawing/2014/main" id="{AB4C51CF-7F3F-4E4C-A6B8-14D5D79704B1}"/>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Google Shape;2936;p52">
              <a:extLst>
                <a:ext uri="{FF2B5EF4-FFF2-40B4-BE49-F238E27FC236}">
                  <a16:creationId xmlns:a16="http://schemas.microsoft.com/office/drawing/2014/main" id="{D66781A8-D5CE-4CF6-BBD3-F18E4361FF30}"/>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rgbClr val="FFC000">
                <a:alpha val="9000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5" name="Google Shape;2476;p47">
            <a:extLst>
              <a:ext uri="{FF2B5EF4-FFF2-40B4-BE49-F238E27FC236}">
                <a16:creationId xmlns:a16="http://schemas.microsoft.com/office/drawing/2014/main" id="{C65A50B7-0084-445D-82B5-0D58818B7894}"/>
              </a:ext>
            </a:extLst>
          </p:cNvPr>
          <p:cNvGrpSpPr/>
          <p:nvPr/>
        </p:nvGrpSpPr>
        <p:grpSpPr>
          <a:xfrm rot="3382035">
            <a:off x="1656445" y="2893784"/>
            <a:ext cx="633883" cy="1974856"/>
            <a:chOff x="5131575" y="5566000"/>
            <a:chExt cx="601300" cy="1873750"/>
          </a:xfrm>
        </p:grpSpPr>
        <p:sp>
          <p:nvSpPr>
            <p:cNvPr id="16" name="Google Shape;2477;p47">
              <a:extLst>
                <a:ext uri="{FF2B5EF4-FFF2-40B4-BE49-F238E27FC236}">
                  <a16:creationId xmlns:a16="http://schemas.microsoft.com/office/drawing/2014/main" id="{72C93610-D0C8-4714-8E8A-A3DAABEE3FC0}"/>
                </a:ext>
              </a:extLst>
            </p:cNvPr>
            <p:cNvSpPr/>
            <p:nvPr/>
          </p:nvSpPr>
          <p:spPr>
            <a:xfrm>
              <a:off x="5296475" y="5566000"/>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Google Shape;2478;p47">
              <a:extLst>
                <a:ext uri="{FF2B5EF4-FFF2-40B4-BE49-F238E27FC236}">
                  <a16:creationId xmlns:a16="http://schemas.microsoft.com/office/drawing/2014/main" id="{68087B84-259C-490D-AC39-1D231370EF04}"/>
                </a:ext>
              </a:extLst>
            </p:cNvPr>
            <p:cNvSpPr/>
            <p:nvPr/>
          </p:nvSpPr>
          <p:spPr>
            <a:xfrm>
              <a:off x="5131575" y="5741900"/>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chemeClr val="accent5">
                <a:lumMod val="60000"/>
                <a:lumOff val="40000"/>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8" name="Group 7">
            <a:extLst>
              <a:ext uri="{FF2B5EF4-FFF2-40B4-BE49-F238E27FC236}">
                <a16:creationId xmlns:a16="http://schemas.microsoft.com/office/drawing/2014/main" id="{1A207F3E-FA38-4238-B00E-DDDCD8FFD7F2}"/>
              </a:ext>
            </a:extLst>
          </p:cNvPr>
          <p:cNvGrpSpPr/>
          <p:nvPr/>
        </p:nvGrpSpPr>
        <p:grpSpPr>
          <a:xfrm>
            <a:off x="1171903" y="493593"/>
            <a:ext cx="9848193" cy="2419740"/>
            <a:chOff x="1171903" y="493593"/>
            <a:chExt cx="9848193" cy="2419740"/>
          </a:xfrm>
        </p:grpSpPr>
        <p:sp>
          <p:nvSpPr>
            <p:cNvPr id="6" name="Cloud 5">
              <a:extLst>
                <a:ext uri="{FF2B5EF4-FFF2-40B4-BE49-F238E27FC236}">
                  <a16:creationId xmlns:a16="http://schemas.microsoft.com/office/drawing/2014/main" id="{12F84DD2-8E1E-48E8-8A0B-D141CB9C8D5E}"/>
                </a:ext>
              </a:extLst>
            </p:cNvPr>
            <p:cNvSpPr/>
            <p:nvPr/>
          </p:nvSpPr>
          <p:spPr>
            <a:xfrm>
              <a:off x="1171903" y="493593"/>
              <a:ext cx="9848193" cy="241974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FFFFFF"/>
                </a:solidFill>
                <a:effectLst/>
                <a:uLnTx/>
                <a:uFillTx/>
                <a:ea typeface="+mn-ea"/>
                <a:cs typeface="+mn-cs"/>
              </a:endParaRPr>
            </a:p>
          </p:txBody>
        </p:sp>
        <p:sp>
          <p:nvSpPr>
            <p:cNvPr id="7" name="TextBox 6">
              <a:extLst>
                <a:ext uri="{FF2B5EF4-FFF2-40B4-BE49-F238E27FC236}">
                  <a16:creationId xmlns:a16="http://schemas.microsoft.com/office/drawing/2014/main" id="{7B5BC6BB-37C0-48F6-A5A1-9E102D90CF8A}"/>
                </a:ext>
              </a:extLst>
            </p:cNvPr>
            <p:cNvSpPr txBox="1"/>
            <p:nvPr/>
          </p:nvSpPr>
          <p:spPr>
            <a:xfrm>
              <a:off x="2259724" y="855087"/>
              <a:ext cx="8113986" cy="1377685"/>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Cùng</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nhau</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nhặt</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những</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chai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nhựa</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bị</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mắt</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kẹt</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dưới</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đáy</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đại</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dương</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để</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giải</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cứu</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các</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sinh</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vật</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biển</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khỏi</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những</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mối</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nguy</a:t>
              </a:r>
              <a:r>
                <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rPr>
                <a:t> </a:t>
              </a:r>
              <a:r>
                <a:rPr kumimoji="0" lang="en-US" sz="2400" b="1" i="0" u="none" strike="noStrike" kern="1200" cap="none" spc="0" normalizeH="0" baseline="0" noProof="0" dirty="0" err="1">
                  <a:ln>
                    <a:noFill/>
                  </a:ln>
                  <a:solidFill>
                    <a:srgbClr val="002060"/>
                  </a:solidFill>
                  <a:effectLst/>
                  <a:uLnTx/>
                  <a:uFillTx/>
                  <a:ea typeface="+mn-ea"/>
                  <a:cs typeface="Arial" panose="020B0604020202020204" pitchFamily="34" charset="0"/>
                </a:rPr>
                <a:t>hiểm</a:t>
              </a:r>
              <a:endParaRPr kumimoji="0" lang="en-US" sz="2400" b="1" i="0" u="none" strike="noStrike" kern="1200" cap="none" spc="0" normalizeH="0" baseline="0" noProof="0" dirty="0">
                <a:ln>
                  <a:noFill/>
                </a:ln>
                <a:solidFill>
                  <a:srgbClr val="002060"/>
                </a:solidFill>
                <a:effectLst/>
                <a:uLnTx/>
                <a:uFillTx/>
                <a:ea typeface="+mn-ea"/>
                <a:cs typeface="Arial" panose="020B0604020202020204" pitchFamily="34" charset="0"/>
              </a:endParaRPr>
            </a:p>
          </p:txBody>
        </p:sp>
      </p:grpSp>
      <p:pic>
        <p:nvPicPr>
          <p:cNvPr id="2" name="Picture 1">
            <a:extLst>
              <a:ext uri="{FF2B5EF4-FFF2-40B4-BE49-F238E27FC236}">
                <a16:creationId xmlns:a16="http://schemas.microsoft.com/office/drawing/2014/main" id="{8FB2498D-75EE-DACE-F72D-D4A3E528DD7B}"/>
              </a:ext>
            </a:extLst>
          </p:cNvPr>
          <p:cNvPicPr>
            <a:picLocks noChangeAspect="1"/>
          </p:cNvPicPr>
          <p:nvPr/>
        </p:nvPicPr>
        <p:blipFill>
          <a:blip r:embed="rId3"/>
          <a:stretch>
            <a:fillRect/>
          </a:stretch>
        </p:blipFill>
        <p:spPr>
          <a:xfrm>
            <a:off x="0" y="-15518"/>
            <a:ext cx="1591625" cy="854761"/>
          </a:xfrm>
          <a:prstGeom prst="rect">
            <a:avLst/>
          </a:prstGeom>
        </p:spPr>
      </p:pic>
    </p:spTree>
    <p:extLst>
      <p:ext uri="{BB962C8B-B14F-4D97-AF65-F5344CB8AC3E}">
        <p14:creationId xmlns:p14="http://schemas.microsoft.com/office/powerpoint/2010/main" val="3300779642"/>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934;p52">
            <a:extLst>
              <a:ext uri="{FF2B5EF4-FFF2-40B4-BE49-F238E27FC236}">
                <a16:creationId xmlns:a16="http://schemas.microsoft.com/office/drawing/2014/main" id="{A3AD4B4A-0522-4A1F-83AC-78752C12DE17}"/>
              </a:ext>
            </a:extLst>
          </p:cNvPr>
          <p:cNvGrpSpPr/>
          <p:nvPr/>
        </p:nvGrpSpPr>
        <p:grpSpPr>
          <a:xfrm rot="2700000">
            <a:off x="10287100" y="3312059"/>
            <a:ext cx="692990" cy="2169591"/>
            <a:chOff x="3928378" y="5564500"/>
            <a:chExt cx="601300" cy="1883232"/>
          </a:xfrm>
        </p:grpSpPr>
        <p:sp>
          <p:nvSpPr>
            <p:cNvPr id="4" name="Google Shape;2935;p52">
              <a:extLst>
                <a:ext uri="{FF2B5EF4-FFF2-40B4-BE49-F238E27FC236}">
                  <a16:creationId xmlns:a16="http://schemas.microsoft.com/office/drawing/2014/main" id="{337C5B22-49F1-420F-8314-E139D9BB2637}"/>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Google Shape;2936;p52">
              <a:extLst>
                <a:ext uri="{FF2B5EF4-FFF2-40B4-BE49-F238E27FC236}">
                  <a16:creationId xmlns:a16="http://schemas.microsoft.com/office/drawing/2014/main" id="{64B1A109-1C84-482F-9954-C843E0FC8549}"/>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accent4">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9" name="Google Shape;2934;p52">
            <a:extLst>
              <a:ext uri="{FF2B5EF4-FFF2-40B4-BE49-F238E27FC236}">
                <a16:creationId xmlns:a16="http://schemas.microsoft.com/office/drawing/2014/main" id="{87DF271E-508B-4BCD-982F-06A468FDC374}"/>
              </a:ext>
            </a:extLst>
          </p:cNvPr>
          <p:cNvGrpSpPr/>
          <p:nvPr/>
        </p:nvGrpSpPr>
        <p:grpSpPr>
          <a:xfrm rot="638520">
            <a:off x="6944677" y="3819866"/>
            <a:ext cx="695555" cy="2177621"/>
            <a:chOff x="3928378" y="5564500"/>
            <a:chExt cx="601300" cy="1883232"/>
          </a:xfrm>
        </p:grpSpPr>
        <p:sp>
          <p:nvSpPr>
            <p:cNvPr id="10" name="Google Shape;2935;p52">
              <a:extLst>
                <a:ext uri="{FF2B5EF4-FFF2-40B4-BE49-F238E27FC236}">
                  <a16:creationId xmlns:a16="http://schemas.microsoft.com/office/drawing/2014/main" id="{29C749D1-A78E-4409-8554-8B95232A6CE3}"/>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Google Shape;2936;p52">
              <a:extLst>
                <a:ext uri="{FF2B5EF4-FFF2-40B4-BE49-F238E27FC236}">
                  <a16:creationId xmlns:a16="http://schemas.microsoft.com/office/drawing/2014/main" id="{3631BAAF-5484-4370-A22E-C07DB368FEBA}"/>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bg2">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 name="Google Shape;2934;p52">
            <a:extLst>
              <a:ext uri="{FF2B5EF4-FFF2-40B4-BE49-F238E27FC236}">
                <a16:creationId xmlns:a16="http://schemas.microsoft.com/office/drawing/2014/main" id="{016A221A-FEB7-453E-9B67-E6338F6092AE}"/>
              </a:ext>
            </a:extLst>
          </p:cNvPr>
          <p:cNvGrpSpPr/>
          <p:nvPr/>
        </p:nvGrpSpPr>
        <p:grpSpPr>
          <a:xfrm rot="631516">
            <a:off x="4149845" y="3863811"/>
            <a:ext cx="781774" cy="2447553"/>
            <a:chOff x="3928378" y="5564500"/>
            <a:chExt cx="601300" cy="1883232"/>
          </a:xfrm>
        </p:grpSpPr>
        <p:sp>
          <p:nvSpPr>
            <p:cNvPr id="13" name="Google Shape;2935;p52">
              <a:extLst>
                <a:ext uri="{FF2B5EF4-FFF2-40B4-BE49-F238E27FC236}">
                  <a16:creationId xmlns:a16="http://schemas.microsoft.com/office/drawing/2014/main" id="{AB4C51CF-7F3F-4E4C-A6B8-14D5D79704B1}"/>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Google Shape;2936;p52">
              <a:extLst>
                <a:ext uri="{FF2B5EF4-FFF2-40B4-BE49-F238E27FC236}">
                  <a16:creationId xmlns:a16="http://schemas.microsoft.com/office/drawing/2014/main" id="{D66781A8-D5CE-4CF6-BBD3-F18E4361FF30}"/>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rgbClr val="FFC000">
                <a:alpha val="9000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15" name="Google Shape;2476;p47">
            <a:extLst>
              <a:ext uri="{FF2B5EF4-FFF2-40B4-BE49-F238E27FC236}">
                <a16:creationId xmlns:a16="http://schemas.microsoft.com/office/drawing/2014/main" id="{C65A50B7-0084-445D-82B5-0D58818B7894}"/>
              </a:ext>
            </a:extLst>
          </p:cNvPr>
          <p:cNvGrpSpPr/>
          <p:nvPr/>
        </p:nvGrpSpPr>
        <p:grpSpPr>
          <a:xfrm rot="3382035">
            <a:off x="1582563" y="3453599"/>
            <a:ext cx="633883" cy="1974856"/>
            <a:chOff x="5131575" y="5566000"/>
            <a:chExt cx="601300" cy="1873750"/>
          </a:xfrm>
        </p:grpSpPr>
        <p:sp>
          <p:nvSpPr>
            <p:cNvPr id="16" name="Google Shape;2477;p47">
              <a:extLst>
                <a:ext uri="{FF2B5EF4-FFF2-40B4-BE49-F238E27FC236}">
                  <a16:creationId xmlns:a16="http://schemas.microsoft.com/office/drawing/2014/main" id="{72C93610-D0C8-4714-8E8A-A3DAABEE3FC0}"/>
                </a:ext>
              </a:extLst>
            </p:cNvPr>
            <p:cNvSpPr/>
            <p:nvPr/>
          </p:nvSpPr>
          <p:spPr>
            <a:xfrm>
              <a:off x="5296475" y="5566000"/>
              <a:ext cx="269700" cy="175625"/>
            </a:xfrm>
            <a:custGeom>
              <a:avLst/>
              <a:gdLst/>
              <a:ahLst/>
              <a:cxnLst/>
              <a:rect l="l" t="t" r="r" b="b"/>
              <a:pathLst>
                <a:path w="10788" h="7025" extrusionOk="0">
                  <a:moveTo>
                    <a:pt x="644" y="0"/>
                  </a:moveTo>
                  <a:cubicBezTo>
                    <a:pt x="275" y="0"/>
                    <a:pt x="1" y="298"/>
                    <a:pt x="1" y="655"/>
                  </a:cubicBezTo>
                  <a:lnTo>
                    <a:pt x="1" y="6370"/>
                  </a:lnTo>
                  <a:cubicBezTo>
                    <a:pt x="1" y="6739"/>
                    <a:pt x="298" y="7025"/>
                    <a:pt x="644" y="7025"/>
                  </a:cubicBezTo>
                  <a:lnTo>
                    <a:pt x="10133" y="7025"/>
                  </a:lnTo>
                  <a:cubicBezTo>
                    <a:pt x="10490" y="7025"/>
                    <a:pt x="10788" y="6739"/>
                    <a:pt x="10788" y="6370"/>
                  </a:cubicBezTo>
                  <a:lnTo>
                    <a:pt x="10788" y="655"/>
                  </a:lnTo>
                  <a:cubicBezTo>
                    <a:pt x="10788" y="274"/>
                    <a:pt x="10490" y="0"/>
                    <a:pt x="10133" y="0"/>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7" name="Google Shape;2478;p47">
              <a:extLst>
                <a:ext uri="{FF2B5EF4-FFF2-40B4-BE49-F238E27FC236}">
                  <a16:creationId xmlns:a16="http://schemas.microsoft.com/office/drawing/2014/main" id="{68087B84-259C-490D-AC39-1D231370EF04}"/>
                </a:ext>
              </a:extLst>
            </p:cNvPr>
            <p:cNvSpPr/>
            <p:nvPr/>
          </p:nvSpPr>
          <p:spPr>
            <a:xfrm>
              <a:off x="5131575" y="5741900"/>
              <a:ext cx="601300" cy="1697850"/>
            </a:xfrm>
            <a:custGeom>
              <a:avLst/>
              <a:gdLst/>
              <a:ahLst/>
              <a:cxnLst/>
              <a:rect l="l" t="t" r="r" b="b"/>
              <a:pathLst>
                <a:path w="24052" h="67914" extrusionOk="0">
                  <a:moveTo>
                    <a:pt x="8002" y="1"/>
                  </a:moveTo>
                  <a:lnTo>
                    <a:pt x="8002" y="1989"/>
                  </a:lnTo>
                  <a:cubicBezTo>
                    <a:pt x="8002" y="2334"/>
                    <a:pt x="7907" y="2668"/>
                    <a:pt x="7704" y="2941"/>
                  </a:cubicBezTo>
                  <a:lnTo>
                    <a:pt x="798" y="12800"/>
                  </a:lnTo>
                  <a:cubicBezTo>
                    <a:pt x="287" y="13562"/>
                    <a:pt x="1" y="14455"/>
                    <a:pt x="1" y="15360"/>
                  </a:cubicBezTo>
                  <a:lnTo>
                    <a:pt x="1" y="24837"/>
                  </a:lnTo>
                  <a:lnTo>
                    <a:pt x="167" y="25135"/>
                  </a:lnTo>
                  <a:cubicBezTo>
                    <a:pt x="489" y="25742"/>
                    <a:pt x="656" y="26421"/>
                    <a:pt x="656" y="27099"/>
                  </a:cubicBezTo>
                  <a:lnTo>
                    <a:pt x="656" y="47816"/>
                  </a:lnTo>
                  <a:cubicBezTo>
                    <a:pt x="656" y="48280"/>
                    <a:pt x="560" y="48733"/>
                    <a:pt x="370" y="49161"/>
                  </a:cubicBezTo>
                  <a:lnTo>
                    <a:pt x="1" y="50007"/>
                  </a:lnTo>
                  <a:lnTo>
                    <a:pt x="1" y="63651"/>
                  </a:lnTo>
                  <a:lnTo>
                    <a:pt x="120" y="63651"/>
                  </a:lnTo>
                  <a:cubicBezTo>
                    <a:pt x="120" y="66009"/>
                    <a:pt x="2025" y="67914"/>
                    <a:pt x="4370" y="67914"/>
                  </a:cubicBezTo>
                  <a:cubicBezTo>
                    <a:pt x="5906" y="67914"/>
                    <a:pt x="7264" y="67092"/>
                    <a:pt x="8002" y="65866"/>
                  </a:cubicBezTo>
                  <a:cubicBezTo>
                    <a:pt x="8752" y="67092"/>
                    <a:pt x="10109" y="67914"/>
                    <a:pt x="11633" y="67914"/>
                  </a:cubicBezTo>
                  <a:cubicBezTo>
                    <a:pt x="13562" y="67914"/>
                    <a:pt x="15181" y="66640"/>
                    <a:pt x="15717" y="64901"/>
                  </a:cubicBezTo>
                  <a:cubicBezTo>
                    <a:pt x="16253" y="66640"/>
                    <a:pt x="17872" y="67914"/>
                    <a:pt x="19789" y="67914"/>
                  </a:cubicBezTo>
                  <a:cubicBezTo>
                    <a:pt x="22146" y="67914"/>
                    <a:pt x="24051" y="66009"/>
                    <a:pt x="24051" y="63651"/>
                  </a:cubicBezTo>
                  <a:lnTo>
                    <a:pt x="24051" y="50007"/>
                  </a:lnTo>
                  <a:lnTo>
                    <a:pt x="23682" y="49161"/>
                  </a:lnTo>
                  <a:cubicBezTo>
                    <a:pt x="23504" y="48745"/>
                    <a:pt x="23397" y="48280"/>
                    <a:pt x="23397" y="47816"/>
                  </a:cubicBezTo>
                  <a:lnTo>
                    <a:pt x="23397" y="27099"/>
                  </a:lnTo>
                  <a:cubicBezTo>
                    <a:pt x="23361" y="26421"/>
                    <a:pt x="23528" y="25730"/>
                    <a:pt x="23861" y="25135"/>
                  </a:cubicBezTo>
                  <a:lnTo>
                    <a:pt x="24016" y="24837"/>
                  </a:lnTo>
                  <a:lnTo>
                    <a:pt x="24016" y="15360"/>
                  </a:lnTo>
                  <a:cubicBezTo>
                    <a:pt x="24016" y="14431"/>
                    <a:pt x="23742" y="13538"/>
                    <a:pt x="23218" y="12800"/>
                  </a:cubicBezTo>
                  <a:lnTo>
                    <a:pt x="16312" y="2941"/>
                  </a:lnTo>
                  <a:cubicBezTo>
                    <a:pt x="16122" y="2668"/>
                    <a:pt x="16015" y="2334"/>
                    <a:pt x="16015" y="1989"/>
                  </a:cubicBezTo>
                  <a:lnTo>
                    <a:pt x="16015" y="1"/>
                  </a:lnTo>
                  <a:close/>
                </a:path>
              </a:pathLst>
            </a:custGeom>
            <a:solidFill>
              <a:schemeClr val="accent5">
                <a:lumMod val="60000"/>
                <a:lumOff val="40000"/>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pic>
        <p:nvPicPr>
          <p:cNvPr id="19" name="Picture 18" descr="Icon&#10;&#10;Description automatically generated">
            <a:extLst>
              <a:ext uri="{FF2B5EF4-FFF2-40B4-BE49-F238E27FC236}">
                <a16:creationId xmlns:a16="http://schemas.microsoft.com/office/drawing/2014/main" id="{C0556BDB-B8DB-4D02-A133-A5C5B8A136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6727" y="4103116"/>
            <a:ext cx="778503" cy="778503"/>
          </a:xfrm>
          <a:prstGeom prst="rect">
            <a:avLst/>
          </a:prstGeom>
        </p:spPr>
      </p:pic>
      <p:grpSp>
        <p:nvGrpSpPr>
          <p:cNvPr id="6" name="Group 5">
            <a:extLst>
              <a:ext uri="{FF2B5EF4-FFF2-40B4-BE49-F238E27FC236}">
                <a16:creationId xmlns:a16="http://schemas.microsoft.com/office/drawing/2014/main" id="{8D287EA4-C750-434A-A36A-3282F46364BC}"/>
              </a:ext>
            </a:extLst>
          </p:cNvPr>
          <p:cNvGrpSpPr/>
          <p:nvPr/>
        </p:nvGrpSpPr>
        <p:grpSpPr>
          <a:xfrm>
            <a:off x="2834149" y="246558"/>
            <a:ext cx="8486775" cy="3363554"/>
            <a:chOff x="2834149" y="246558"/>
            <a:chExt cx="8486775" cy="3363554"/>
          </a:xfrm>
        </p:grpSpPr>
        <p:sp>
          <p:nvSpPr>
            <p:cNvPr id="2" name="Speech Bubble: Oval 1">
              <a:extLst>
                <a:ext uri="{FF2B5EF4-FFF2-40B4-BE49-F238E27FC236}">
                  <a16:creationId xmlns:a16="http://schemas.microsoft.com/office/drawing/2014/main" id="{FAE83A04-CEFF-4AFC-996B-C2E0C8D747FE}"/>
                </a:ext>
              </a:extLst>
            </p:cNvPr>
            <p:cNvSpPr/>
            <p:nvPr/>
          </p:nvSpPr>
          <p:spPr>
            <a:xfrm>
              <a:off x="2834149" y="246558"/>
              <a:ext cx="8486775" cy="3363554"/>
            </a:xfrm>
            <a:prstGeom prst="wedgeEllipseCallout">
              <a:avLst>
                <a:gd name="adj1" fmla="val -50664"/>
                <a:gd name="adj2" fmla="val 5829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5407844-82BD-443F-9825-E08011AEB418}"/>
                </a:ext>
              </a:extLst>
            </p:cNvPr>
            <p:cNvSpPr txBox="1"/>
            <p:nvPr/>
          </p:nvSpPr>
          <p:spPr>
            <a:xfrm>
              <a:off x="4238363" y="611919"/>
              <a:ext cx="5911953" cy="29238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600"/>
                </a:spcBef>
                <a:spcAft>
                  <a:spcPts val="60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mn-cs"/>
                </a:rPr>
                <a:t>Phương tiện nào dưới đây thân thiện với môi trường nhất?</a:t>
              </a:r>
            </a:p>
            <a:p>
              <a:pPr marL="914400" marR="0" lvl="2" indent="0" algn="l"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a. Ô tô</a:t>
              </a:r>
            </a:p>
            <a:p>
              <a:pPr marL="914400" marR="0" lvl="2" indent="0" algn="l"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b. Xe đạp</a:t>
              </a:r>
            </a:p>
            <a:p>
              <a:pPr marL="914400" marR="0" lvl="2" indent="0" algn="l"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c. Tàu hỏa</a:t>
              </a:r>
            </a:p>
            <a:p>
              <a:pPr marL="914400" marR="0" lvl="2" indent="0" algn="l"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d. Xe buýt</a:t>
              </a:r>
            </a:p>
          </p:txBody>
        </p:sp>
      </p:grpSp>
      <p:sp>
        <p:nvSpPr>
          <p:cNvPr id="7" name="Oval 6">
            <a:extLst>
              <a:ext uri="{FF2B5EF4-FFF2-40B4-BE49-F238E27FC236}">
                <a16:creationId xmlns:a16="http://schemas.microsoft.com/office/drawing/2014/main" id="{948BFF0D-5542-44FC-916D-639809C61791}"/>
              </a:ext>
            </a:extLst>
          </p:cNvPr>
          <p:cNvSpPr/>
          <p:nvPr/>
        </p:nvSpPr>
        <p:spPr>
          <a:xfrm>
            <a:off x="5104578" y="2073184"/>
            <a:ext cx="438660" cy="43866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a:extLst>
              <a:ext uri="{FF2B5EF4-FFF2-40B4-BE49-F238E27FC236}">
                <a16:creationId xmlns:a16="http://schemas.microsoft.com/office/drawing/2014/main" id="{E65F50D3-A987-E760-6B23-E97D53B04375}"/>
              </a:ext>
            </a:extLst>
          </p:cNvPr>
          <p:cNvPicPr>
            <a:picLocks noChangeAspect="1"/>
          </p:cNvPicPr>
          <p:nvPr/>
        </p:nvPicPr>
        <p:blipFill>
          <a:blip r:embed="rId5"/>
          <a:stretch>
            <a:fillRect/>
          </a:stretch>
        </p:blipFill>
        <p:spPr>
          <a:xfrm>
            <a:off x="0" y="-15518"/>
            <a:ext cx="1591625" cy="854761"/>
          </a:xfrm>
          <a:prstGeom prst="rect">
            <a:avLst/>
          </a:prstGeom>
        </p:spPr>
      </p:pic>
    </p:spTree>
    <p:extLst>
      <p:ext uri="{BB962C8B-B14F-4D97-AF65-F5344CB8AC3E}">
        <p14:creationId xmlns:p14="http://schemas.microsoft.com/office/powerpoint/2010/main" val="287099963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randombar(horizontal)">
                                      <p:cBhvr>
                                        <p:cTn id="7" dur="125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nodeType="clickEffect">
                                  <p:stCondLst>
                                    <p:cond delay="0"/>
                                  </p:stCondLst>
                                  <p:childTnLst>
                                    <p:animEffect transition="out" filter="randombar(horizontal)">
                                      <p:cBhvr>
                                        <p:cTn id="16" dur="500"/>
                                        <p:tgtEl>
                                          <p:spTgt spid="19"/>
                                        </p:tgtEl>
                                      </p:cBhvr>
                                    </p:animEffect>
                                    <p:set>
                                      <p:cBhvr>
                                        <p:cTn id="17" dur="1" fill="hold">
                                          <p:stCondLst>
                                            <p:cond delay="499"/>
                                          </p:stCondLst>
                                        </p:cTn>
                                        <p:tgtEl>
                                          <p:spTgt spid="19"/>
                                        </p:tgtEl>
                                        <p:attrNameLst>
                                          <p:attrName>style.visibility</p:attrName>
                                        </p:attrNameLst>
                                      </p:cBhvr>
                                      <p:to>
                                        <p:strVal val="hidden"/>
                                      </p:to>
                                    </p:set>
                                  </p:childTnLst>
                                </p:cTn>
                              </p:par>
                              <p:par>
                                <p:cTn id="18" presetID="14" presetClass="exit" presetSubtype="10" fill="hold" nodeType="withEffect">
                                  <p:stCondLst>
                                    <p:cond delay="0"/>
                                  </p:stCondLst>
                                  <p:childTnLst>
                                    <p:animEffect transition="out" filter="randombar(horizontal)">
                                      <p:cBhvr>
                                        <p:cTn id="19" dur="500"/>
                                        <p:tgtEl>
                                          <p:spTgt spid="6"/>
                                        </p:tgtEl>
                                      </p:cBhvr>
                                    </p:animEffect>
                                    <p:set>
                                      <p:cBhvr>
                                        <p:cTn id="20" dur="1" fill="hold">
                                          <p:stCondLst>
                                            <p:cond delay="499"/>
                                          </p:stCondLst>
                                        </p:cTn>
                                        <p:tgtEl>
                                          <p:spTgt spid="6"/>
                                        </p:tgtEl>
                                        <p:attrNameLst>
                                          <p:attrName>style.visibility</p:attrName>
                                        </p:attrNameLst>
                                      </p:cBhvr>
                                      <p:to>
                                        <p:strVal val="hidden"/>
                                      </p:to>
                                    </p:set>
                                  </p:childTnLst>
                                </p:cTn>
                              </p:par>
                              <p:par>
                                <p:cTn id="21" presetID="14" presetClass="exit" presetSubtype="10" fill="hold" grpId="1" nodeType="withEffect">
                                  <p:stCondLst>
                                    <p:cond delay="0"/>
                                  </p:stCondLst>
                                  <p:childTnLst>
                                    <p:animEffect transition="out" filter="randombar(horizontal)">
                                      <p:cBhvr>
                                        <p:cTn id="22" dur="500"/>
                                        <p:tgtEl>
                                          <p:spTgt spid="7"/>
                                        </p:tgtEl>
                                      </p:cBhvr>
                                    </p:animEffect>
                                    <p:set>
                                      <p:cBhvr>
                                        <p:cTn id="23" dur="1" fill="hold">
                                          <p:stCondLst>
                                            <p:cond delay="499"/>
                                          </p:stCondLst>
                                        </p:cTn>
                                        <p:tgtEl>
                                          <p:spTgt spid="7"/>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0.03906 -0.05902 L 0.03906 -0.05902 C 0.03698 -0.06689 0.0345 -0.07453 0.03281 -0.0824 C 0.03164 -0.08773 0.0319 -0.09398 0.03047 -0.09907 C 0.01901 -0.14097 0.02357 -0.11967 0.01042 -0.14722 C 0.00443 -0.15949 -0.00013 -0.17407 -0.00664 -0.18564 C -0.01315 -0.19722 -0.01927 -0.20902 -0.02669 -0.21875 C -0.03438 -0.22847 -0.03581 -0.22777 -0.04375 -0.23379 C -0.04662 -0.23588 -0.04935 -0.23889 -0.05221 -0.24074 C -0.05938 -0.2449 -0.0707 -0.24421 -0.07695 -0.24467 C -0.08607 -0.24398 -0.09505 -0.24375 -0.10404 -0.24213 C -0.11029 -0.24074 -0.1237 -0.22777 -0.12721 -0.22546 C -0.13164 -0.22268 -0.13646 -0.22152 -0.14037 -0.21736 L -0.1543 -0.20208 C -0.15677 -0.1993 -0.15964 -0.19745 -0.16185 -0.19398 C -0.17344 -0.17592 -0.16237 -0.19236 -0.17734 -0.17338 C -0.18672 -0.16134 -0.18086 -0.16458 -0.18971 -0.16226 C -0.19232 -0.15856 -0.19479 -0.15463 -0.19753 -0.15139 C -0.20026 -0.14791 -0.20326 -0.14537 -0.20599 -0.14166 C -0.20872 -0.13796 -0.2112 -0.13356 -0.21367 -0.12916 L -0.22604 -0.10717 L -0.24935 -0.06319 " pathEditMode="relative" ptsTypes="AAAAAAAAAAAAAAAAAAAAAA">
                                      <p:cBhvr>
                                        <p:cTn id="27" dur="15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934;p52">
            <a:extLst>
              <a:ext uri="{FF2B5EF4-FFF2-40B4-BE49-F238E27FC236}">
                <a16:creationId xmlns:a16="http://schemas.microsoft.com/office/drawing/2014/main" id="{A3AD4B4A-0522-4A1F-83AC-78752C12DE17}"/>
              </a:ext>
            </a:extLst>
          </p:cNvPr>
          <p:cNvGrpSpPr/>
          <p:nvPr/>
        </p:nvGrpSpPr>
        <p:grpSpPr>
          <a:xfrm rot="2700000">
            <a:off x="10287100" y="3312059"/>
            <a:ext cx="692990" cy="2169591"/>
            <a:chOff x="3928378" y="5564500"/>
            <a:chExt cx="601300" cy="1883232"/>
          </a:xfrm>
        </p:grpSpPr>
        <p:sp>
          <p:nvSpPr>
            <p:cNvPr id="4" name="Google Shape;2935;p52">
              <a:extLst>
                <a:ext uri="{FF2B5EF4-FFF2-40B4-BE49-F238E27FC236}">
                  <a16:creationId xmlns:a16="http://schemas.microsoft.com/office/drawing/2014/main" id="{337C5B22-49F1-420F-8314-E139D9BB2637}"/>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Google Shape;2936;p52">
              <a:extLst>
                <a:ext uri="{FF2B5EF4-FFF2-40B4-BE49-F238E27FC236}">
                  <a16:creationId xmlns:a16="http://schemas.microsoft.com/office/drawing/2014/main" id="{64B1A109-1C84-482F-9954-C843E0FC8549}"/>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accent4">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9" name="Google Shape;2934;p52">
            <a:extLst>
              <a:ext uri="{FF2B5EF4-FFF2-40B4-BE49-F238E27FC236}">
                <a16:creationId xmlns:a16="http://schemas.microsoft.com/office/drawing/2014/main" id="{87DF271E-508B-4BCD-982F-06A468FDC374}"/>
              </a:ext>
            </a:extLst>
          </p:cNvPr>
          <p:cNvGrpSpPr/>
          <p:nvPr/>
        </p:nvGrpSpPr>
        <p:grpSpPr>
          <a:xfrm rot="638520">
            <a:off x="6944677" y="3819866"/>
            <a:ext cx="695555" cy="2177621"/>
            <a:chOff x="3928378" y="5564500"/>
            <a:chExt cx="601300" cy="1883232"/>
          </a:xfrm>
        </p:grpSpPr>
        <p:sp>
          <p:nvSpPr>
            <p:cNvPr id="10" name="Google Shape;2935;p52">
              <a:extLst>
                <a:ext uri="{FF2B5EF4-FFF2-40B4-BE49-F238E27FC236}">
                  <a16:creationId xmlns:a16="http://schemas.microsoft.com/office/drawing/2014/main" id="{29C749D1-A78E-4409-8554-8B95232A6CE3}"/>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Google Shape;2936;p52">
              <a:extLst>
                <a:ext uri="{FF2B5EF4-FFF2-40B4-BE49-F238E27FC236}">
                  <a16:creationId xmlns:a16="http://schemas.microsoft.com/office/drawing/2014/main" id="{3631BAAF-5484-4370-A22E-C07DB368FEBA}"/>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bg2">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12" name="Google Shape;2934;p52">
            <a:extLst>
              <a:ext uri="{FF2B5EF4-FFF2-40B4-BE49-F238E27FC236}">
                <a16:creationId xmlns:a16="http://schemas.microsoft.com/office/drawing/2014/main" id="{016A221A-FEB7-453E-9B67-E6338F6092AE}"/>
              </a:ext>
            </a:extLst>
          </p:cNvPr>
          <p:cNvGrpSpPr/>
          <p:nvPr/>
        </p:nvGrpSpPr>
        <p:grpSpPr>
          <a:xfrm rot="631516">
            <a:off x="4149845" y="3863811"/>
            <a:ext cx="781774" cy="2447553"/>
            <a:chOff x="3928378" y="5564500"/>
            <a:chExt cx="601300" cy="1883232"/>
          </a:xfrm>
        </p:grpSpPr>
        <p:sp>
          <p:nvSpPr>
            <p:cNvPr id="13" name="Google Shape;2935;p52">
              <a:extLst>
                <a:ext uri="{FF2B5EF4-FFF2-40B4-BE49-F238E27FC236}">
                  <a16:creationId xmlns:a16="http://schemas.microsoft.com/office/drawing/2014/main" id="{AB4C51CF-7F3F-4E4C-A6B8-14D5D79704B1}"/>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Google Shape;2936;p52">
              <a:extLst>
                <a:ext uri="{FF2B5EF4-FFF2-40B4-BE49-F238E27FC236}">
                  <a16:creationId xmlns:a16="http://schemas.microsoft.com/office/drawing/2014/main" id="{D66781A8-D5CE-4CF6-BBD3-F18E4361FF30}"/>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rgbClr val="FFC000">
                <a:alpha val="90000"/>
              </a:srgb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8D287EA4-C750-434A-A36A-3282F46364BC}"/>
              </a:ext>
            </a:extLst>
          </p:cNvPr>
          <p:cNvGrpSpPr/>
          <p:nvPr/>
        </p:nvGrpSpPr>
        <p:grpSpPr>
          <a:xfrm>
            <a:off x="2895685" y="44509"/>
            <a:ext cx="8486775" cy="3561081"/>
            <a:chOff x="2834149" y="246558"/>
            <a:chExt cx="8486775" cy="3363554"/>
          </a:xfrm>
        </p:grpSpPr>
        <p:sp>
          <p:nvSpPr>
            <p:cNvPr id="2" name="Speech Bubble: Oval 1">
              <a:extLst>
                <a:ext uri="{FF2B5EF4-FFF2-40B4-BE49-F238E27FC236}">
                  <a16:creationId xmlns:a16="http://schemas.microsoft.com/office/drawing/2014/main" id="{FAE83A04-CEFF-4AFC-996B-C2E0C8D747FE}"/>
                </a:ext>
              </a:extLst>
            </p:cNvPr>
            <p:cNvSpPr/>
            <p:nvPr/>
          </p:nvSpPr>
          <p:spPr>
            <a:xfrm>
              <a:off x="2834149" y="246558"/>
              <a:ext cx="8486775" cy="3363554"/>
            </a:xfrm>
            <a:prstGeom prst="wedgeEllipseCallout">
              <a:avLst>
                <a:gd name="adj1" fmla="val -28329"/>
                <a:gd name="adj2" fmla="val 6739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5407844-82BD-443F-9825-E08011AEB418}"/>
                </a:ext>
              </a:extLst>
            </p:cNvPr>
            <p:cNvSpPr txBox="1"/>
            <p:nvPr/>
          </p:nvSpPr>
          <p:spPr>
            <a:xfrm>
              <a:off x="4316684" y="587825"/>
              <a:ext cx="5911953" cy="241284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000" b="1" i="0" u="none" strike="noStrike" kern="1200" cap="none" spc="0" normalizeH="0" baseline="0" noProof="0" dirty="0">
                  <a:ln>
                    <a:noFill/>
                  </a:ln>
                  <a:solidFill>
                    <a:srgbClr val="000000"/>
                  </a:solidFill>
                  <a:effectLst/>
                  <a:uLnTx/>
                  <a:uFillTx/>
                  <a:ea typeface="+mn-ea"/>
                  <a:cs typeface="+mn-cs"/>
                </a:rPr>
                <a:t>Trong số các hoạt động sau, các hoạt động nào làm gây hại cho môi trường?</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000" b="0" i="0" u="none" strike="noStrike" kern="1200" cap="none" spc="0" normalizeH="0" baseline="0" noProof="0" dirty="0">
                  <a:ln>
                    <a:noFill/>
                  </a:ln>
                  <a:solidFill>
                    <a:srgbClr val="000000"/>
                  </a:solidFill>
                  <a:effectLst/>
                  <a:uLnTx/>
                  <a:uFillTx/>
                  <a:ea typeface="+mn-ea"/>
                  <a:cs typeface="+mn-cs"/>
                </a:rPr>
                <a:t>a. Dùng nước rửa mặt để tưới rau.</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000" b="0" i="0" u="none" strike="noStrike" kern="1200" cap="none" spc="0" normalizeH="0" baseline="0" noProof="0" dirty="0">
                  <a:ln>
                    <a:noFill/>
                  </a:ln>
                  <a:solidFill>
                    <a:srgbClr val="000000"/>
                  </a:solidFill>
                  <a:effectLst/>
                  <a:uLnTx/>
                  <a:uFillTx/>
                  <a:ea typeface="+mn-ea"/>
                  <a:cs typeface="+mn-cs"/>
                </a:rPr>
                <a:t>b. Trồng cây xanh.</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000" b="0" i="0" u="none" strike="noStrike" kern="1200" cap="none" spc="0" normalizeH="0" baseline="0" noProof="0" dirty="0">
                  <a:ln>
                    <a:noFill/>
                  </a:ln>
                  <a:solidFill>
                    <a:srgbClr val="000000"/>
                  </a:solidFill>
                  <a:effectLst/>
                  <a:uLnTx/>
                  <a:uFillTx/>
                  <a:ea typeface="+mn-ea"/>
                  <a:cs typeface="+mn-cs"/>
                </a:rPr>
                <a:t>c. Ăn nhiều bánh kẹo bọc trong túi ni lông.</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000" b="0" i="0" u="none" strike="noStrike" kern="1200" cap="none" spc="0" normalizeH="0" baseline="0" noProof="0" dirty="0">
                  <a:ln>
                    <a:noFill/>
                  </a:ln>
                  <a:solidFill>
                    <a:srgbClr val="000000"/>
                  </a:solidFill>
                  <a:effectLst/>
                  <a:uLnTx/>
                  <a:uFillTx/>
                  <a:ea typeface="+mn-ea"/>
                  <a:cs typeface="+mn-cs"/>
                </a:rPr>
                <a:t>d. Thu nhặt vỏ chai đem bán tái chế.</a:t>
              </a:r>
            </a:p>
          </p:txBody>
        </p:sp>
      </p:grpSp>
      <p:sp>
        <p:nvSpPr>
          <p:cNvPr id="7" name="Oval 6">
            <a:extLst>
              <a:ext uri="{FF2B5EF4-FFF2-40B4-BE49-F238E27FC236}">
                <a16:creationId xmlns:a16="http://schemas.microsoft.com/office/drawing/2014/main" id="{948BFF0D-5542-44FC-916D-639809C61791}"/>
              </a:ext>
            </a:extLst>
          </p:cNvPr>
          <p:cNvSpPr/>
          <p:nvPr/>
        </p:nvSpPr>
        <p:spPr>
          <a:xfrm>
            <a:off x="4299396" y="2059529"/>
            <a:ext cx="438660" cy="43866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0" name="Picture 19" descr="Icon&#10;&#10;Description automatically generated">
            <a:extLst>
              <a:ext uri="{FF2B5EF4-FFF2-40B4-BE49-F238E27FC236}">
                <a16:creationId xmlns:a16="http://schemas.microsoft.com/office/drawing/2014/main" id="{29B7CE85-5A79-4A2A-9516-F2D5B55BEB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29475" y="4624762"/>
            <a:ext cx="778503" cy="778503"/>
          </a:xfrm>
          <a:prstGeom prst="rect">
            <a:avLst/>
          </a:prstGeom>
        </p:spPr>
      </p:pic>
      <p:pic>
        <p:nvPicPr>
          <p:cNvPr id="8" name="Picture 7">
            <a:extLst>
              <a:ext uri="{FF2B5EF4-FFF2-40B4-BE49-F238E27FC236}">
                <a16:creationId xmlns:a16="http://schemas.microsoft.com/office/drawing/2014/main" id="{E1526252-D6DA-216A-C99E-DC40940BC202}"/>
              </a:ext>
            </a:extLst>
          </p:cNvPr>
          <p:cNvPicPr>
            <a:picLocks noChangeAspect="1"/>
          </p:cNvPicPr>
          <p:nvPr/>
        </p:nvPicPr>
        <p:blipFill>
          <a:blip r:embed="rId5"/>
          <a:stretch>
            <a:fillRect/>
          </a:stretch>
        </p:blipFill>
        <p:spPr>
          <a:xfrm>
            <a:off x="0" y="-15518"/>
            <a:ext cx="1591625" cy="854761"/>
          </a:xfrm>
          <a:prstGeom prst="rect">
            <a:avLst/>
          </a:prstGeom>
        </p:spPr>
      </p:pic>
    </p:spTree>
    <p:extLst>
      <p:ext uri="{BB962C8B-B14F-4D97-AF65-F5344CB8AC3E}">
        <p14:creationId xmlns:p14="http://schemas.microsoft.com/office/powerpoint/2010/main" val="2731633406"/>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12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nodeType="clickEffect">
                                  <p:stCondLst>
                                    <p:cond delay="0"/>
                                  </p:stCondLst>
                                  <p:childTnLst>
                                    <p:animEffect transition="out" filter="randombar(horizontal)">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14" presetClass="exit" presetSubtype="10" fill="hold" grpId="1" nodeType="withEffect">
                                  <p:stCondLst>
                                    <p:cond delay="0"/>
                                  </p:stCondLst>
                                  <p:childTnLst>
                                    <p:animEffect transition="out" filter="randombar(horizontal)">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par>
                                <p:cTn id="21" presetID="14" presetClass="exit" presetSubtype="10" fill="hold" nodeType="withEffect">
                                  <p:stCondLst>
                                    <p:cond delay="0"/>
                                  </p:stCondLst>
                                  <p:childTnLst>
                                    <p:animEffect transition="out" filter="randombar(horizontal)">
                                      <p:cBhvr>
                                        <p:cTn id="22" dur="500"/>
                                        <p:tgtEl>
                                          <p:spTgt spid="20"/>
                                        </p:tgtEl>
                                      </p:cBhvr>
                                    </p:animEffect>
                                    <p:set>
                                      <p:cBhvr>
                                        <p:cTn id="23" dur="1" fill="hold">
                                          <p:stCondLst>
                                            <p:cond delay="499"/>
                                          </p:stCondLst>
                                        </p:cTn>
                                        <p:tgtEl>
                                          <p:spTgt spid="2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0.01198 -0.03218 L 0.01198 -0.03218 C 0.01119 -0.03588 0.0108 -0.04005 0.00963 -0.04329 C -0.02357 -0.1331 -0.03763 -0.17222 -0.08802 -0.24329 C -0.10808 -0.27153 -0.13164 -0.29074 -0.15287 -0.31551 C -0.1655 -0.33009 -0.17644 -0.34884 -0.18959 -0.36134 C -0.203 -0.37408 -0.21836 -0.37847 -0.23177 -0.39051 C -0.2461 -0.40347 -0.2586 -0.42222 -0.2724 -0.43634 C -0.2806 -0.44468 -0.32344 -0.47361 -0.32552 -0.47523 C -0.3323 -0.48056 -0.33842 -0.48796 -0.34506 -0.49329 C -0.35196 -0.49908 -0.35912 -0.50394 -0.36615 -0.50857 C -0.38125 -0.51875 -0.36237 -0.50209 -0.38021 -0.5169 C -0.38959 -0.52477 -0.37969 -0.51736 -0.38646 -0.52523 C -0.38711 -0.52616 -0.38803 -0.52616 -0.38881 -0.52662 C -0.38972 -0.52871 -0.39401 -0.53866 -0.39584 -0.54051 C -0.39688 -0.5419 -0.39844 -0.54213 -0.39974 -0.54329 C -0.40183 -0.54537 -0.40391 -0.54769 -0.40599 -0.55023 C -0.4125 -0.55903 -0.40886 -0.55857 -0.41224 -0.55857 " pathEditMode="relative" ptsTypes="AAAAAAAAAAAAAAAAAA">
                                      <p:cBhvr>
                                        <p:cTn id="27" dur="1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934;p52">
            <a:extLst>
              <a:ext uri="{FF2B5EF4-FFF2-40B4-BE49-F238E27FC236}">
                <a16:creationId xmlns:a16="http://schemas.microsoft.com/office/drawing/2014/main" id="{A3AD4B4A-0522-4A1F-83AC-78752C12DE17}"/>
              </a:ext>
            </a:extLst>
          </p:cNvPr>
          <p:cNvGrpSpPr/>
          <p:nvPr/>
        </p:nvGrpSpPr>
        <p:grpSpPr>
          <a:xfrm rot="2700000">
            <a:off x="10287100" y="3312059"/>
            <a:ext cx="692990" cy="2169591"/>
            <a:chOff x="3928378" y="5564500"/>
            <a:chExt cx="601300" cy="1883232"/>
          </a:xfrm>
        </p:grpSpPr>
        <p:sp>
          <p:nvSpPr>
            <p:cNvPr id="4" name="Google Shape;2935;p52">
              <a:extLst>
                <a:ext uri="{FF2B5EF4-FFF2-40B4-BE49-F238E27FC236}">
                  <a16:creationId xmlns:a16="http://schemas.microsoft.com/office/drawing/2014/main" id="{337C5B22-49F1-420F-8314-E139D9BB2637}"/>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Google Shape;2936;p52">
              <a:extLst>
                <a:ext uri="{FF2B5EF4-FFF2-40B4-BE49-F238E27FC236}">
                  <a16:creationId xmlns:a16="http://schemas.microsoft.com/office/drawing/2014/main" id="{64B1A109-1C84-482F-9954-C843E0FC8549}"/>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accent4">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9" name="Google Shape;2934;p52">
            <a:extLst>
              <a:ext uri="{FF2B5EF4-FFF2-40B4-BE49-F238E27FC236}">
                <a16:creationId xmlns:a16="http://schemas.microsoft.com/office/drawing/2014/main" id="{87DF271E-508B-4BCD-982F-06A468FDC374}"/>
              </a:ext>
            </a:extLst>
          </p:cNvPr>
          <p:cNvGrpSpPr/>
          <p:nvPr/>
        </p:nvGrpSpPr>
        <p:grpSpPr>
          <a:xfrm rot="638520">
            <a:off x="6944677" y="3819866"/>
            <a:ext cx="695555" cy="2177621"/>
            <a:chOff x="3928378" y="5564500"/>
            <a:chExt cx="601300" cy="1883232"/>
          </a:xfrm>
        </p:grpSpPr>
        <p:sp>
          <p:nvSpPr>
            <p:cNvPr id="10" name="Google Shape;2935;p52">
              <a:extLst>
                <a:ext uri="{FF2B5EF4-FFF2-40B4-BE49-F238E27FC236}">
                  <a16:creationId xmlns:a16="http://schemas.microsoft.com/office/drawing/2014/main" id="{29C749D1-A78E-4409-8554-8B95232A6CE3}"/>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1" name="Google Shape;2936;p52">
              <a:extLst>
                <a:ext uri="{FF2B5EF4-FFF2-40B4-BE49-F238E27FC236}">
                  <a16:creationId xmlns:a16="http://schemas.microsoft.com/office/drawing/2014/main" id="{3631BAAF-5484-4370-A22E-C07DB368FEBA}"/>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bg2">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grpSp>
        <p:nvGrpSpPr>
          <p:cNvPr id="6" name="Group 5">
            <a:extLst>
              <a:ext uri="{FF2B5EF4-FFF2-40B4-BE49-F238E27FC236}">
                <a16:creationId xmlns:a16="http://schemas.microsoft.com/office/drawing/2014/main" id="{8D287EA4-C750-434A-A36A-3282F46364BC}"/>
              </a:ext>
            </a:extLst>
          </p:cNvPr>
          <p:cNvGrpSpPr/>
          <p:nvPr/>
        </p:nvGrpSpPr>
        <p:grpSpPr>
          <a:xfrm>
            <a:off x="697347" y="0"/>
            <a:ext cx="9786938" cy="3807639"/>
            <a:chOff x="2834149" y="150905"/>
            <a:chExt cx="9786938" cy="3596436"/>
          </a:xfrm>
        </p:grpSpPr>
        <p:sp>
          <p:nvSpPr>
            <p:cNvPr id="2" name="Speech Bubble: Oval 1">
              <a:extLst>
                <a:ext uri="{FF2B5EF4-FFF2-40B4-BE49-F238E27FC236}">
                  <a16:creationId xmlns:a16="http://schemas.microsoft.com/office/drawing/2014/main" id="{FAE83A04-CEFF-4AFC-996B-C2E0C8D747FE}"/>
                </a:ext>
              </a:extLst>
            </p:cNvPr>
            <p:cNvSpPr/>
            <p:nvPr/>
          </p:nvSpPr>
          <p:spPr>
            <a:xfrm>
              <a:off x="2834149" y="150905"/>
              <a:ext cx="9786938" cy="3596436"/>
            </a:xfrm>
            <a:prstGeom prst="wedgeEllipseCallout">
              <a:avLst>
                <a:gd name="adj1" fmla="val 29251"/>
                <a:gd name="adj2" fmla="val 638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5407844-82BD-443F-9825-E08011AEB418}"/>
                </a:ext>
              </a:extLst>
            </p:cNvPr>
            <p:cNvSpPr txBox="1"/>
            <p:nvPr/>
          </p:nvSpPr>
          <p:spPr>
            <a:xfrm>
              <a:off x="4316684" y="587825"/>
              <a:ext cx="6425499" cy="2761694"/>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400" b="1" i="0" u="none" strike="noStrike" kern="1200" cap="none" spc="0" normalizeH="0" baseline="0" noProof="0" dirty="0">
                  <a:ln>
                    <a:noFill/>
                  </a:ln>
                  <a:solidFill>
                    <a:srgbClr val="000000"/>
                  </a:solidFill>
                  <a:effectLst/>
                  <a:uLnTx/>
                  <a:uFillTx/>
                  <a:ea typeface="+mn-ea"/>
                  <a:cs typeface="+mn-cs"/>
                </a:rPr>
                <a:t>Loại túi đi chợ nào thân thiệt với môi trường hơn?</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a. Túi nylon</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b. Túi giấy dùng 1 lần</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c. Túi vải dùng nhiều lần</a:t>
              </a:r>
            </a:p>
            <a:p>
              <a:pPr marL="0" marR="0" lvl="0" indent="0" algn="just" defTabSz="914400" rtl="0" eaLnBrk="1" fontAlgn="auto" latinLnBrk="0" hangingPunct="1">
                <a:lnSpc>
                  <a:spcPct val="100000"/>
                </a:lnSpc>
                <a:spcBef>
                  <a:spcPts val="600"/>
                </a:spcBef>
                <a:spcAft>
                  <a:spcPts val="600"/>
                </a:spcAft>
                <a:buClrTx/>
                <a:buSzTx/>
                <a:buFontTx/>
                <a:buNone/>
                <a:tabLst/>
                <a:defRPr/>
              </a:pPr>
              <a:r>
                <a:rPr kumimoji="0" lang="vi-VN" sz="2400" b="0" i="0" u="none" strike="noStrike" kern="1200" cap="none" spc="0" normalizeH="0" baseline="0" noProof="0" dirty="0">
                  <a:ln>
                    <a:noFill/>
                  </a:ln>
                  <a:solidFill>
                    <a:srgbClr val="000000"/>
                  </a:solidFill>
                  <a:effectLst/>
                  <a:uLnTx/>
                  <a:uFillTx/>
                  <a:ea typeface="+mn-ea"/>
                  <a:cs typeface="+mn-cs"/>
                </a:rPr>
                <a:t>d. Không có loại túi nào trong hai loại trên</a:t>
              </a:r>
            </a:p>
          </p:txBody>
        </p:sp>
      </p:grpSp>
      <p:sp>
        <p:nvSpPr>
          <p:cNvPr id="7" name="Oval 6">
            <a:extLst>
              <a:ext uri="{FF2B5EF4-FFF2-40B4-BE49-F238E27FC236}">
                <a16:creationId xmlns:a16="http://schemas.microsoft.com/office/drawing/2014/main" id="{948BFF0D-5542-44FC-916D-639809C61791}"/>
              </a:ext>
            </a:extLst>
          </p:cNvPr>
          <p:cNvSpPr/>
          <p:nvPr/>
        </p:nvSpPr>
        <p:spPr>
          <a:xfrm>
            <a:off x="2177752" y="2438812"/>
            <a:ext cx="438660" cy="438660"/>
          </a:xfrm>
          <a:prstGeom prst="ellipse">
            <a:avLst/>
          </a:prstGeom>
          <a:noFill/>
          <a:ln w="381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20" name="Picture 19" descr="Icon&#10;&#10;Description automatically generated">
            <a:extLst>
              <a:ext uri="{FF2B5EF4-FFF2-40B4-BE49-F238E27FC236}">
                <a16:creationId xmlns:a16="http://schemas.microsoft.com/office/drawing/2014/main" id="{29B7CE85-5A79-4A2A-9516-F2D5B55BEB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44944" y="4630427"/>
            <a:ext cx="778503" cy="778503"/>
          </a:xfrm>
          <a:prstGeom prst="rect">
            <a:avLst/>
          </a:prstGeom>
        </p:spPr>
      </p:pic>
      <p:pic>
        <p:nvPicPr>
          <p:cNvPr id="8" name="Picture 7">
            <a:extLst>
              <a:ext uri="{FF2B5EF4-FFF2-40B4-BE49-F238E27FC236}">
                <a16:creationId xmlns:a16="http://schemas.microsoft.com/office/drawing/2014/main" id="{141B740B-A050-579E-07BE-E6DA8BA60F25}"/>
              </a:ext>
            </a:extLst>
          </p:cNvPr>
          <p:cNvPicPr>
            <a:picLocks noChangeAspect="1"/>
          </p:cNvPicPr>
          <p:nvPr/>
        </p:nvPicPr>
        <p:blipFill>
          <a:blip r:embed="rId5"/>
          <a:stretch>
            <a:fillRect/>
          </a:stretch>
        </p:blipFill>
        <p:spPr>
          <a:xfrm>
            <a:off x="0" y="-15518"/>
            <a:ext cx="1591625" cy="854761"/>
          </a:xfrm>
          <a:prstGeom prst="rect">
            <a:avLst/>
          </a:prstGeom>
        </p:spPr>
      </p:pic>
    </p:spTree>
    <p:extLst>
      <p:ext uri="{BB962C8B-B14F-4D97-AF65-F5344CB8AC3E}">
        <p14:creationId xmlns:p14="http://schemas.microsoft.com/office/powerpoint/2010/main" val="393311316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12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xit" presetSubtype="10" fill="hold" nodeType="clickEffect">
                                  <p:stCondLst>
                                    <p:cond delay="0"/>
                                  </p:stCondLst>
                                  <p:childTnLst>
                                    <p:animEffect transition="out" filter="randombar(horizontal)">
                                      <p:cBhvr>
                                        <p:cTn id="16" dur="500"/>
                                        <p:tgtEl>
                                          <p:spTgt spid="6"/>
                                        </p:tgtEl>
                                      </p:cBhvr>
                                    </p:animEffect>
                                    <p:set>
                                      <p:cBhvr>
                                        <p:cTn id="17" dur="1" fill="hold">
                                          <p:stCondLst>
                                            <p:cond delay="499"/>
                                          </p:stCondLst>
                                        </p:cTn>
                                        <p:tgtEl>
                                          <p:spTgt spid="6"/>
                                        </p:tgtEl>
                                        <p:attrNameLst>
                                          <p:attrName>style.visibility</p:attrName>
                                        </p:attrNameLst>
                                      </p:cBhvr>
                                      <p:to>
                                        <p:strVal val="hidden"/>
                                      </p:to>
                                    </p:set>
                                  </p:childTnLst>
                                </p:cTn>
                              </p:par>
                              <p:par>
                                <p:cTn id="18" presetID="14" presetClass="exit" presetSubtype="10" fill="hold" grpId="1" nodeType="withEffect">
                                  <p:stCondLst>
                                    <p:cond delay="0"/>
                                  </p:stCondLst>
                                  <p:childTnLst>
                                    <p:animEffect transition="out" filter="randombar(horizontal)">
                                      <p:cBhvr>
                                        <p:cTn id="19" dur="500"/>
                                        <p:tgtEl>
                                          <p:spTgt spid="7"/>
                                        </p:tgtEl>
                                      </p:cBhvr>
                                    </p:animEffect>
                                    <p:set>
                                      <p:cBhvr>
                                        <p:cTn id="20" dur="1" fill="hold">
                                          <p:stCondLst>
                                            <p:cond delay="499"/>
                                          </p:stCondLst>
                                        </p:cTn>
                                        <p:tgtEl>
                                          <p:spTgt spid="7"/>
                                        </p:tgtEl>
                                        <p:attrNameLst>
                                          <p:attrName>style.visibility</p:attrName>
                                        </p:attrNameLst>
                                      </p:cBhvr>
                                      <p:to>
                                        <p:strVal val="hidden"/>
                                      </p:to>
                                    </p:set>
                                  </p:childTnLst>
                                </p:cTn>
                              </p:par>
                              <p:par>
                                <p:cTn id="21" presetID="14" presetClass="exit" presetSubtype="10" fill="hold" nodeType="withEffect">
                                  <p:stCondLst>
                                    <p:cond delay="0"/>
                                  </p:stCondLst>
                                  <p:childTnLst>
                                    <p:animEffect transition="out" filter="randombar(horizontal)">
                                      <p:cBhvr>
                                        <p:cTn id="22" dur="500"/>
                                        <p:tgtEl>
                                          <p:spTgt spid="20"/>
                                        </p:tgtEl>
                                      </p:cBhvr>
                                    </p:animEffect>
                                    <p:set>
                                      <p:cBhvr>
                                        <p:cTn id="23" dur="1" fill="hold">
                                          <p:stCondLst>
                                            <p:cond delay="499"/>
                                          </p:stCondLst>
                                        </p:cTn>
                                        <p:tgtEl>
                                          <p:spTgt spid="2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0" presetClass="path" presetSubtype="0" accel="50000" decel="50000" fill="hold" nodeType="clickEffect">
                                  <p:stCondLst>
                                    <p:cond delay="0"/>
                                  </p:stCondLst>
                                  <p:childTnLst>
                                    <p:animMotion origin="layout" path="M 0.01237 -0.07338 L 0.01237 -0.07338 C 0.03333 -0.11088 0.05508 -0.15046 0.08164 -0.17384 C 0.12877 -0.21551 0.22565 -0.24491 0.2776 -0.25417 C 0.33307 -0.26412 0.38919 -0.26157 0.44453 -0.2743 C 0.52448 -0.29282 0.48151 -0.2868 0.57356 -0.28866 C 0.57461 -0.28912 0.57578 -0.28935 0.57682 -0.29005 C 0.57773 -0.29074 0.57929 -0.29282 0.57929 -0.29282 " pathEditMode="relative" ptsTypes="AAAAAAAA">
                                      <p:cBhvr>
                                        <p:cTn id="27" dur="2000" fill="hold"/>
                                        <p:tgtEl>
                                          <p:spTgt spid="9"/>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oogle Shape;2934;p52">
            <a:extLst>
              <a:ext uri="{FF2B5EF4-FFF2-40B4-BE49-F238E27FC236}">
                <a16:creationId xmlns:a16="http://schemas.microsoft.com/office/drawing/2014/main" id="{A3AD4B4A-0522-4A1F-83AC-78752C12DE17}"/>
              </a:ext>
            </a:extLst>
          </p:cNvPr>
          <p:cNvGrpSpPr/>
          <p:nvPr/>
        </p:nvGrpSpPr>
        <p:grpSpPr>
          <a:xfrm rot="2700000">
            <a:off x="10287100" y="3312059"/>
            <a:ext cx="692990" cy="2169591"/>
            <a:chOff x="3928378" y="5564500"/>
            <a:chExt cx="601300" cy="1883232"/>
          </a:xfrm>
        </p:grpSpPr>
        <p:sp>
          <p:nvSpPr>
            <p:cNvPr id="4" name="Google Shape;2935;p52">
              <a:extLst>
                <a:ext uri="{FF2B5EF4-FFF2-40B4-BE49-F238E27FC236}">
                  <a16:creationId xmlns:a16="http://schemas.microsoft.com/office/drawing/2014/main" id="{337C5B22-49F1-420F-8314-E139D9BB2637}"/>
                </a:ext>
              </a:extLst>
            </p:cNvPr>
            <p:cNvSpPr/>
            <p:nvPr/>
          </p:nvSpPr>
          <p:spPr>
            <a:xfrm>
              <a:off x="4084125" y="5564500"/>
              <a:ext cx="269700" cy="175650"/>
            </a:xfrm>
            <a:custGeom>
              <a:avLst/>
              <a:gdLst/>
              <a:ahLst/>
              <a:cxnLst/>
              <a:rect l="l" t="t" r="r" b="b"/>
              <a:pathLst>
                <a:path w="10788" h="7026" extrusionOk="0">
                  <a:moveTo>
                    <a:pt x="656" y="1"/>
                  </a:moveTo>
                  <a:cubicBezTo>
                    <a:pt x="286" y="1"/>
                    <a:pt x="1" y="298"/>
                    <a:pt x="1" y="655"/>
                  </a:cubicBezTo>
                  <a:lnTo>
                    <a:pt x="1" y="6370"/>
                  </a:lnTo>
                  <a:cubicBezTo>
                    <a:pt x="1" y="6739"/>
                    <a:pt x="298" y="7025"/>
                    <a:pt x="656" y="7025"/>
                  </a:cubicBezTo>
                  <a:lnTo>
                    <a:pt x="10133" y="7025"/>
                  </a:lnTo>
                  <a:cubicBezTo>
                    <a:pt x="10490" y="7025"/>
                    <a:pt x="10776" y="6728"/>
                    <a:pt x="10788" y="6370"/>
                  </a:cubicBezTo>
                  <a:lnTo>
                    <a:pt x="10788" y="655"/>
                  </a:lnTo>
                  <a:cubicBezTo>
                    <a:pt x="10788" y="286"/>
                    <a:pt x="10490" y="1"/>
                    <a:pt x="10133" y="1"/>
                  </a:cubicBezTo>
                  <a:close/>
                </a:path>
              </a:pathLst>
            </a:custGeom>
            <a:solidFill>
              <a:schemeClr val="accent4"/>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5" name="Google Shape;2936;p52">
              <a:extLst>
                <a:ext uri="{FF2B5EF4-FFF2-40B4-BE49-F238E27FC236}">
                  <a16:creationId xmlns:a16="http://schemas.microsoft.com/office/drawing/2014/main" id="{64B1A109-1C84-482F-9954-C843E0FC8549}"/>
                </a:ext>
              </a:extLst>
            </p:cNvPr>
            <p:cNvSpPr/>
            <p:nvPr/>
          </p:nvSpPr>
          <p:spPr>
            <a:xfrm>
              <a:off x="3928378" y="5749882"/>
              <a:ext cx="601300" cy="1697850"/>
            </a:xfrm>
            <a:custGeom>
              <a:avLst/>
              <a:gdLst/>
              <a:ahLst/>
              <a:cxnLst/>
              <a:rect l="l" t="t" r="r" b="b"/>
              <a:pathLst>
                <a:path w="24052" h="67914" extrusionOk="0">
                  <a:moveTo>
                    <a:pt x="8002" y="0"/>
                  </a:moveTo>
                  <a:lnTo>
                    <a:pt x="8002" y="1989"/>
                  </a:lnTo>
                  <a:cubicBezTo>
                    <a:pt x="8002" y="2334"/>
                    <a:pt x="7907" y="2667"/>
                    <a:pt x="7704" y="2941"/>
                  </a:cubicBezTo>
                  <a:lnTo>
                    <a:pt x="799" y="12799"/>
                  </a:lnTo>
                  <a:cubicBezTo>
                    <a:pt x="287" y="13561"/>
                    <a:pt x="1" y="14454"/>
                    <a:pt x="1" y="15359"/>
                  </a:cubicBezTo>
                  <a:lnTo>
                    <a:pt x="1" y="63651"/>
                  </a:lnTo>
                  <a:lnTo>
                    <a:pt x="120" y="63651"/>
                  </a:lnTo>
                  <a:cubicBezTo>
                    <a:pt x="120" y="66008"/>
                    <a:pt x="2025" y="67913"/>
                    <a:pt x="4370" y="67913"/>
                  </a:cubicBezTo>
                  <a:cubicBezTo>
                    <a:pt x="5906" y="67913"/>
                    <a:pt x="7264" y="67092"/>
                    <a:pt x="8002" y="65865"/>
                  </a:cubicBezTo>
                  <a:cubicBezTo>
                    <a:pt x="8752" y="67092"/>
                    <a:pt x="10109" y="67913"/>
                    <a:pt x="11633" y="67913"/>
                  </a:cubicBezTo>
                  <a:cubicBezTo>
                    <a:pt x="13562" y="67913"/>
                    <a:pt x="15181" y="66639"/>
                    <a:pt x="15717" y="64901"/>
                  </a:cubicBezTo>
                  <a:cubicBezTo>
                    <a:pt x="16253" y="66639"/>
                    <a:pt x="17872" y="67913"/>
                    <a:pt x="19789" y="67913"/>
                  </a:cubicBezTo>
                  <a:cubicBezTo>
                    <a:pt x="22146" y="67913"/>
                    <a:pt x="24051" y="65996"/>
                    <a:pt x="24051" y="63651"/>
                  </a:cubicBezTo>
                  <a:lnTo>
                    <a:pt x="24051" y="15359"/>
                  </a:lnTo>
                  <a:lnTo>
                    <a:pt x="24040" y="15359"/>
                  </a:lnTo>
                  <a:cubicBezTo>
                    <a:pt x="24040" y="14431"/>
                    <a:pt x="23754" y="13538"/>
                    <a:pt x="23230" y="12799"/>
                  </a:cubicBezTo>
                  <a:lnTo>
                    <a:pt x="16324" y="2941"/>
                  </a:lnTo>
                  <a:cubicBezTo>
                    <a:pt x="16134" y="2667"/>
                    <a:pt x="16027" y="2334"/>
                    <a:pt x="16027" y="1989"/>
                  </a:cubicBezTo>
                  <a:lnTo>
                    <a:pt x="16027" y="0"/>
                  </a:lnTo>
                  <a:close/>
                </a:path>
              </a:pathLst>
            </a:custGeom>
            <a:solidFill>
              <a:schemeClr val="accent4">
                <a:alpha val="90000"/>
              </a:schemeClr>
            </a:solidFill>
            <a:ln>
              <a:noFill/>
            </a:ln>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grpSp>
      <p:sp>
        <p:nvSpPr>
          <p:cNvPr id="2" name="Speech Bubble: Oval 1">
            <a:extLst>
              <a:ext uri="{FF2B5EF4-FFF2-40B4-BE49-F238E27FC236}">
                <a16:creationId xmlns:a16="http://schemas.microsoft.com/office/drawing/2014/main" id="{FAE83A04-CEFF-4AFC-996B-C2E0C8D747FE}"/>
              </a:ext>
            </a:extLst>
          </p:cNvPr>
          <p:cNvSpPr/>
          <p:nvPr/>
        </p:nvSpPr>
        <p:spPr>
          <a:xfrm>
            <a:off x="1682059" y="334644"/>
            <a:ext cx="8486775" cy="3561081"/>
          </a:xfrm>
          <a:prstGeom prst="wedgeEllipseCallout">
            <a:avLst>
              <a:gd name="adj1" fmla="val 56075"/>
              <a:gd name="adj2" fmla="val 5069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1" name="TextBox 20">
            <a:extLst>
              <a:ext uri="{FF2B5EF4-FFF2-40B4-BE49-F238E27FC236}">
                <a16:creationId xmlns:a16="http://schemas.microsoft.com/office/drawing/2014/main" id="{35407844-82BD-443F-9825-E08011AEB418}"/>
              </a:ext>
            </a:extLst>
          </p:cNvPr>
          <p:cNvSpPr txBox="1"/>
          <p:nvPr/>
        </p:nvSpPr>
        <p:spPr>
          <a:xfrm>
            <a:off x="2631722" y="1303851"/>
            <a:ext cx="6775798" cy="1219886"/>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600"/>
              </a:spcBef>
              <a:spcAft>
                <a:spcPts val="600"/>
              </a:spcAft>
              <a:buClrTx/>
              <a:buSzTx/>
              <a:buFontTx/>
              <a:buNone/>
              <a:tabLst/>
              <a:defRPr/>
            </a:pPr>
            <a:r>
              <a:rPr kumimoji="0" lang="en-US" sz="3200" b="1" i="0" u="none" strike="noStrike" kern="1200" cap="none" spc="0" normalizeH="0" baseline="0" noProof="0" dirty="0" err="1">
                <a:ln>
                  <a:noFill/>
                </a:ln>
                <a:solidFill>
                  <a:srgbClr val="000000"/>
                </a:solidFill>
                <a:effectLst/>
                <a:uLnTx/>
                <a:uFillTx/>
                <a:ea typeface="+mn-ea"/>
                <a:cs typeface="+mn-cs"/>
              </a:rPr>
              <a:t>Em</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sẽ</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làm</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gì</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nếu</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gặp</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một</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bạn</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đang</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xả</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rác</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ngoài</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công</a:t>
            </a:r>
            <a:r>
              <a:rPr kumimoji="0" lang="en-US" sz="3200" b="1" i="0" u="none" strike="noStrike" kern="1200" cap="none" spc="0" normalizeH="0" baseline="0" noProof="0" dirty="0">
                <a:ln>
                  <a:noFill/>
                </a:ln>
                <a:solidFill>
                  <a:srgbClr val="000000"/>
                </a:solidFill>
                <a:effectLst/>
                <a:uLnTx/>
                <a:uFillTx/>
                <a:ea typeface="+mn-ea"/>
                <a:cs typeface="+mn-cs"/>
              </a:rPr>
              <a:t> </a:t>
            </a:r>
            <a:r>
              <a:rPr kumimoji="0" lang="en-US" sz="3200" b="1" i="0" u="none" strike="noStrike" kern="1200" cap="none" spc="0" normalizeH="0" baseline="0" noProof="0" dirty="0" err="1">
                <a:ln>
                  <a:noFill/>
                </a:ln>
                <a:solidFill>
                  <a:srgbClr val="000000"/>
                </a:solidFill>
                <a:effectLst/>
                <a:uLnTx/>
                <a:uFillTx/>
                <a:ea typeface="+mn-ea"/>
                <a:cs typeface="+mn-cs"/>
              </a:rPr>
              <a:t>viên</a:t>
            </a:r>
            <a:r>
              <a:rPr kumimoji="0" lang="en-US" sz="3200" b="1" i="0" u="none" strike="noStrike" kern="1200" cap="none" spc="0" normalizeH="0" baseline="0" noProof="0" dirty="0">
                <a:ln>
                  <a:noFill/>
                </a:ln>
                <a:solidFill>
                  <a:srgbClr val="000000"/>
                </a:solidFill>
                <a:effectLst/>
                <a:uLnTx/>
                <a:uFillTx/>
                <a:ea typeface="+mn-ea"/>
                <a:cs typeface="+mn-cs"/>
              </a:rPr>
              <a:t>?</a:t>
            </a:r>
            <a:endParaRPr kumimoji="0" lang="vi-VN" sz="3200" b="1" i="0" u="none" strike="noStrike" kern="1200" cap="none" spc="0" normalizeH="0" baseline="0" noProof="0" dirty="0">
              <a:ln>
                <a:noFill/>
              </a:ln>
              <a:solidFill>
                <a:srgbClr val="000000"/>
              </a:solidFill>
              <a:effectLst/>
              <a:uLnTx/>
              <a:uFillTx/>
              <a:ea typeface="+mn-ea"/>
              <a:cs typeface="+mn-cs"/>
            </a:endParaRPr>
          </a:p>
        </p:txBody>
      </p:sp>
      <p:sp>
        <p:nvSpPr>
          <p:cNvPr id="14" name="TextBox 13">
            <a:extLst>
              <a:ext uri="{FF2B5EF4-FFF2-40B4-BE49-F238E27FC236}">
                <a16:creationId xmlns:a16="http://schemas.microsoft.com/office/drawing/2014/main" id="{E0F90867-556E-4D5C-B992-7B324C5A96F5}"/>
              </a:ext>
            </a:extLst>
          </p:cNvPr>
          <p:cNvSpPr txBox="1"/>
          <p:nvPr/>
        </p:nvSpPr>
        <p:spPr>
          <a:xfrm>
            <a:off x="2631722" y="1091207"/>
            <a:ext cx="6442481" cy="1810817"/>
          </a:xfrm>
          <a:prstGeom prst="rect">
            <a:avLst/>
          </a:prstGeom>
          <a:noFill/>
        </p:spPr>
        <p:txBody>
          <a:bodyPr wrap="square" rtlCol="0">
            <a:spAutoFit/>
          </a:bodyPr>
          <a:lstStyle/>
          <a:p>
            <a:pPr marL="0" marR="0" lvl="0" indent="0" algn="just" defTabSz="914400" rtl="0" eaLnBrk="1" fontAlgn="auto" latinLnBrk="0" hangingPunct="1">
              <a:lnSpc>
                <a:spcPct val="120000"/>
              </a:lnSpc>
              <a:spcBef>
                <a:spcPts val="600"/>
              </a:spcBef>
              <a:spcAft>
                <a:spcPts val="600"/>
              </a:spcAft>
              <a:buClrTx/>
              <a:buSzTx/>
              <a:buFontTx/>
              <a:buNone/>
              <a:tabLst/>
              <a:defRPr/>
            </a:pPr>
            <a:r>
              <a:rPr kumimoji="0" lang="en-US" sz="3200" b="1" i="0" u="none" strike="noStrike" kern="1200" cap="none" spc="0" normalizeH="0" baseline="0" noProof="0" dirty="0" err="1">
                <a:ln>
                  <a:noFill/>
                </a:ln>
                <a:solidFill>
                  <a:srgbClr val="C00000"/>
                </a:solidFill>
                <a:effectLst/>
                <a:uLnTx/>
                <a:uFillTx/>
                <a:ea typeface="+mn-ea"/>
                <a:cs typeface="+mn-cs"/>
              </a:rPr>
              <a:t>Khuyên</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bạn</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không</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nên</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xả</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rác</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nói</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bạn</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nhặt</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rác</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lên</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và</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bỏ</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vào</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thùng</a:t>
            </a:r>
            <a:r>
              <a:rPr kumimoji="0" lang="en-US" sz="3200" b="1" i="0" u="none" strike="noStrike" kern="1200" cap="none" spc="0" normalizeH="0" baseline="0" noProof="0" dirty="0">
                <a:ln>
                  <a:noFill/>
                </a:ln>
                <a:solidFill>
                  <a:srgbClr val="C00000"/>
                </a:solidFill>
                <a:effectLst/>
                <a:uLnTx/>
                <a:uFillTx/>
                <a:ea typeface="+mn-ea"/>
                <a:cs typeface="+mn-cs"/>
              </a:rPr>
              <a:t> </a:t>
            </a:r>
            <a:r>
              <a:rPr kumimoji="0" lang="en-US" sz="3200" b="1" i="0" u="none" strike="noStrike" kern="1200" cap="none" spc="0" normalizeH="0" baseline="0" noProof="0" dirty="0" err="1">
                <a:ln>
                  <a:noFill/>
                </a:ln>
                <a:solidFill>
                  <a:srgbClr val="C00000"/>
                </a:solidFill>
                <a:effectLst/>
                <a:uLnTx/>
                <a:uFillTx/>
                <a:ea typeface="+mn-ea"/>
                <a:cs typeface="+mn-cs"/>
              </a:rPr>
              <a:t>rác</a:t>
            </a:r>
            <a:r>
              <a:rPr kumimoji="0" lang="en-US" sz="3200" b="1" i="0" u="none" strike="noStrike" kern="1200" cap="none" spc="0" normalizeH="0" baseline="0" noProof="0" dirty="0">
                <a:ln>
                  <a:noFill/>
                </a:ln>
                <a:solidFill>
                  <a:srgbClr val="C00000"/>
                </a:solidFill>
                <a:effectLst/>
                <a:uLnTx/>
                <a:uFillTx/>
                <a:ea typeface="+mn-ea"/>
                <a:cs typeface="+mn-cs"/>
              </a:rPr>
              <a:t>.</a:t>
            </a:r>
            <a:endParaRPr kumimoji="0" lang="vi-VN" sz="3200" b="1" i="0" u="none" strike="noStrike" kern="1200" cap="none" spc="0" normalizeH="0" baseline="0" noProof="0" dirty="0">
              <a:ln>
                <a:noFill/>
              </a:ln>
              <a:solidFill>
                <a:srgbClr val="C00000"/>
              </a:solidFill>
              <a:effectLst/>
              <a:uLnTx/>
              <a:uFillTx/>
              <a:ea typeface="+mn-ea"/>
              <a:cs typeface="+mn-cs"/>
            </a:endParaRPr>
          </a:p>
        </p:txBody>
      </p:sp>
      <p:pic>
        <p:nvPicPr>
          <p:cNvPr id="20" name="Picture 19" descr="Icon&#10;&#10;Description automatically generated">
            <a:extLst>
              <a:ext uri="{FF2B5EF4-FFF2-40B4-BE49-F238E27FC236}">
                <a16:creationId xmlns:a16="http://schemas.microsoft.com/office/drawing/2014/main" id="{29B7CE85-5A79-4A2A-9516-F2D5B55BEBB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168834" y="4173227"/>
            <a:ext cx="778503" cy="778503"/>
          </a:xfrm>
          <a:prstGeom prst="rect">
            <a:avLst/>
          </a:prstGeom>
        </p:spPr>
      </p:pic>
      <p:pic>
        <p:nvPicPr>
          <p:cNvPr id="6" name="Picture 5">
            <a:extLst>
              <a:ext uri="{FF2B5EF4-FFF2-40B4-BE49-F238E27FC236}">
                <a16:creationId xmlns:a16="http://schemas.microsoft.com/office/drawing/2014/main" id="{086C1316-E290-B52E-2C7E-7BF6C3522E1F}"/>
              </a:ext>
            </a:extLst>
          </p:cNvPr>
          <p:cNvPicPr>
            <a:picLocks noChangeAspect="1"/>
          </p:cNvPicPr>
          <p:nvPr/>
        </p:nvPicPr>
        <p:blipFill>
          <a:blip r:embed="rId5"/>
          <a:stretch>
            <a:fillRect/>
          </a:stretch>
        </p:blipFill>
        <p:spPr>
          <a:xfrm>
            <a:off x="0" y="-15518"/>
            <a:ext cx="1591625" cy="854761"/>
          </a:xfrm>
          <a:prstGeom prst="rect">
            <a:avLst/>
          </a:prstGeom>
        </p:spPr>
      </p:pic>
    </p:spTree>
    <p:extLst>
      <p:ext uri="{BB962C8B-B14F-4D97-AF65-F5344CB8AC3E}">
        <p14:creationId xmlns:p14="http://schemas.microsoft.com/office/powerpoint/2010/main" val="423809039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repeatCount="indefinite"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randombar(horizontal)">
                                      <p:cBhvr>
                                        <p:cTn id="7" dur="125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0" nodeType="clickEffect">
                                  <p:stCondLst>
                                    <p:cond delay="0"/>
                                  </p:stCondLst>
                                  <p:childTnLst>
                                    <p:animEffect transition="out" filter="randombar(horizontal)">
                                      <p:cBhvr>
                                        <p:cTn id="11" dur="500"/>
                                        <p:tgtEl>
                                          <p:spTgt spid="21"/>
                                        </p:tgtEl>
                                      </p:cBhvr>
                                    </p:animEffect>
                                    <p:set>
                                      <p:cBhvr>
                                        <p:cTn id="12" dur="1" fill="hold">
                                          <p:stCondLst>
                                            <p:cond delay="499"/>
                                          </p:stCondLst>
                                        </p:cTn>
                                        <p:tgtEl>
                                          <p:spTgt spid="21"/>
                                        </p:tgtEl>
                                        <p:attrNameLst>
                                          <p:attrName>style.visibility</p:attrName>
                                        </p:attrNameLst>
                                      </p:cBhvr>
                                      <p:to>
                                        <p:strVal val="hidden"/>
                                      </p:to>
                                    </p:set>
                                  </p:childTnLst>
                                </p:cTn>
                              </p:par>
                              <p:par>
                                <p:cTn id="13" presetID="14" presetClass="exit" presetSubtype="10" fill="hold" nodeType="withEffect">
                                  <p:stCondLst>
                                    <p:cond delay="0"/>
                                  </p:stCondLst>
                                  <p:childTnLst>
                                    <p:animEffect transition="out" filter="randombar(horizontal)">
                                      <p:cBhvr>
                                        <p:cTn id="14" dur="500"/>
                                        <p:tgtEl>
                                          <p:spTgt spid="20"/>
                                        </p:tgtEl>
                                      </p:cBhvr>
                                    </p:animEffect>
                                    <p:set>
                                      <p:cBhvr>
                                        <p:cTn id="15" dur="1" fill="hold">
                                          <p:stCondLst>
                                            <p:cond delay="499"/>
                                          </p:stCondLst>
                                        </p:cTn>
                                        <p:tgtEl>
                                          <p:spTgt spid="20"/>
                                        </p:tgtEl>
                                        <p:attrNameLst>
                                          <p:attrName>style.visibility</p:attrName>
                                        </p:attrNameLst>
                                      </p:cBhvr>
                                      <p:to>
                                        <p:strVal val="hidden"/>
                                      </p:to>
                                    </p:set>
                                  </p:childTnLst>
                                </p:cTn>
                              </p:par>
                              <p:par>
                                <p:cTn id="16" presetID="16" presetClass="entr" presetSubtype="21" fill="hold" grpId="0"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barn(inVertical)">
                                      <p:cBhvr>
                                        <p:cTn id="18" dur="500"/>
                                        <p:tgtEl>
                                          <p:spTgt spid="14"/>
                                        </p:tgtEl>
                                      </p:cBhvr>
                                    </p:animEffect>
                                  </p:childTnLst>
                                </p:cTn>
                              </p:par>
                            </p:childTnLst>
                          </p:cTn>
                        </p:par>
                      </p:childTnLst>
                    </p:cTn>
                  </p:par>
                  <p:par>
                    <p:cTn id="19" fill="hold">
                      <p:stCondLst>
                        <p:cond delay="indefinite"/>
                      </p:stCondLst>
                      <p:childTnLst>
                        <p:par>
                          <p:cTn id="20" fill="hold">
                            <p:stCondLst>
                              <p:cond delay="0"/>
                            </p:stCondLst>
                            <p:childTnLst>
                              <p:par>
                                <p:cTn id="21" presetID="14" presetClass="exit" presetSubtype="10" fill="hold" grpId="1" nodeType="clickEffect">
                                  <p:stCondLst>
                                    <p:cond delay="0"/>
                                  </p:stCondLst>
                                  <p:childTnLst>
                                    <p:animEffect transition="out" filter="randombar(horizontal)">
                                      <p:cBhvr>
                                        <p:cTn id="22" dur="500"/>
                                        <p:tgtEl>
                                          <p:spTgt spid="14"/>
                                        </p:tgtEl>
                                      </p:cBhvr>
                                    </p:animEffect>
                                    <p:set>
                                      <p:cBhvr>
                                        <p:cTn id="23" dur="1" fill="hold">
                                          <p:stCondLst>
                                            <p:cond delay="499"/>
                                          </p:stCondLst>
                                        </p:cTn>
                                        <p:tgtEl>
                                          <p:spTgt spid="14"/>
                                        </p:tgtEl>
                                        <p:attrNameLst>
                                          <p:attrName>style.visibility</p:attrName>
                                        </p:attrNameLst>
                                      </p:cBhvr>
                                      <p:to>
                                        <p:strVal val="hidden"/>
                                      </p:to>
                                    </p:set>
                                  </p:childTnLst>
                                </p:cTn>
                              </p:par>
                              <p:par>
                                <p:cTn id="24" presetID="14" presetClass="exit" presetSubtype="10" fill="hold" grpId="0" nodeType="withEffect">
                                  <p:stCondLst>
                                    <p:cond delay="0"/>
                                  </p:stCondLst>
                                  <p:childTnLst>
                                    <p:animEffect transition="out" filter="randombar(horizontal)">
                                      <p:cBhvr>
                                        <p:cTn id="25" dur="500"/>
                                        <p:tgtEl>
                                          <p:spTgt spid="2"/>
                                        </p:tgtEl>
                                      </p:cBhvr>
                                    </p:animEffect>
                                    <p:set>
                                      <p:cBhvr>
                                        <p:cTn id="26" dur="1" fill="hold">
                                          <p:stCondLst>
                                            <p:cond delay="499"/>
                                          </p:stCondLst>
                                        </p:cTn>
                                        <p:tgtEl>
                                          <p:spTgt spid="2"/>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0" presetClass="path" presetSubtype="0" accel="50000" decel="50000" fill="hold" nodeType="clickEffect">
                                  <p:stCondLst>
                                    <p:cond delay="0"/>
                                  </p:stCondLst>
                                  <p:childTnLst>
                                    <p:animMotion origin="layout" path="M 0.03958 -0.10625 L 0.03958 -0.10625 C 0.04192 -0.10949 0.04466 -0.11203 0.04661 -0.11597 C 0.05989 -0.14629 0.06822 -0.18472 0.08489 -0.20903 C 0.10403 -0.2375 0.12786 -0.25463 0.1513 -0.27014 C 0.1733 -0.28495 0.19687 -0.2912 0.22005 -0.2993 C 0.2677 -0.3162 0.26692 -0.31412 0.3052 -0.31597 " pathEditMode="relative" ptsTypes="AAAAAAA">
                                      <p:cBhvr>
                                        <p:cTn id="30" dur="2000" fill="hold"/>
                                        <p:tgtEl>
                                          <p:spTgt spid="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14" grpId="0"/>
      <p:bldP spid="14"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Underwater background with sea flora Royalty Free Vector">
            <a:extLst>
              <a:ext uri="{FF2B5EF4-FFF2-40B4-BE49-F238E27FC236}">
                <a16:creationId xmlns:a16="http://schemas.microsoft.com/office/drawing/2014/main" id="{989BE21C-314B-4FA1-B2BD-03D10E5EC576}"/>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9194" b="19388"/>
          <a:stretch/>
        </p:blipFill>
        <p:spPr bwMode="auto">
          <a:xfrm>
            <a:off x="0" y="0"/>
            <a:ext cx="12310093" cy="6858000"/>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18">
            <a:extLst>
              <a:ext uri="{FF2B5EF4-FFF2-40B4-BE49-F238E27FC236}">
                <a16:creationId xmlns:a16="http://schemas.microsoft.com/office/drawing/2014/main" id="{4F40E602-41BF-48C1-8003-4E0372276B33}"/>
              </a:ext>
            </a:extLst>
          </p:cNvPr>
          <p:cNvSpPr txBox="1"/>
          <p:nvPr/>
        </p:nvSpPr>
        <p:spPr>
          <a:xfrm>
            <a:off x="418579" y="659722"/>
            <a:ext cx="11891514" cy="330577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6000" b="1" i="0" u="none" strike="noStrike" kern="1200" cap="none" spc="0" normalizeH="0" baseline="0" noProof="0" dirty="0">
                <a:ln w="9525">
                  <a:solidFill>
                    <a:sysClr val="windowText" lastClr="000000"/>
                  </a:solidFill>
                  <a:prstDash val="solid"/>
                </a:ln>
                <a:solidFill>
                  <a:srgbClr val="FFFF00"/>
                </a:solidFill>
                <a:effectLst>
                  <a:outerShdw blurRad="12700" dist="38100" dir="2700000" algn="tl" rotWithShape="0">
                    <a:srgbClr val="FFFFFF">
                      <a:lumMod val="50000"/>
                    </a:srgbClr>
                  </a:outerShdw>
                </a:effectLst>
                <a:uLnTx/>
                <a:uFillTx/>
                <a:ea typeface="+mn-ea"/>
                <a:cs typeface="Arial" panose="020B0604020202020204" pitchFamily="34" charset="0"/>
              </a:rPr>
              <a:t>MÔI TRƯỜNG BIỂN ĐÃ KHÔNG CÒN CHAI NHỰA NÀO NỮA RỒI NÀY CÁC BẠN ƠI!</a:t>
            </a:r>
          </a:p>
        </p:txBody>
      </p:sp>
      <p:pic>
        <p:nvPicPr>
          <p:cNvPr id="2" name="Picture 1">
            <a:extLst>
              <a:ext uri="{FF2B5EF4-FFF2-40B4-BE49-F238E27FC236}">
                <a16:creationId xmlns:a16="http://schemas.microsoft.com/office/drawing/2014/main" id="{B13EC723-2A21-950E-0F2D-9B555CE40D7D}"/>
              </a:ext>
            </a:extLst>
          </p:cNvPr>
          <p:cNvPicPr>
            <a:picLocks noChangeAspect="1"/>
          </p:cNvPicPr>
          <p:nvPr/>
        </p:nvPicPr>
        <p:blipFill>
          <a:blip r:embed="rId3"/>
          <a:stretch>
            <a:fillRect/>
          </a:stretch>
        </p:blipFill>
        <p:spPr>
          <a:xfrm>
            <a:off x="0" y="-15518"/>
            <a:ext cx="1591625" cy="854761"/>
          </a:xfrm>
          <a:prstGeom prst="rect">
            <a:avLst/>
          </a:prstGeom>
        </p:spPr>
      </p:pic>
    </p:spTree>
    <p:extLst>
      <p:ext uri="{BB962C8B-B14F-4D97-AF65-F5344CB8AC3E}">
        <p14:creationId xmlns:p14="http://schemas.microsoft.com/office/powerpoint/2010/main" val="2648764680"/>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8"/>
        <p:cNvGrpSpPr/>
        <p:nvPr/>
      </p:nvGrpSpPr>
      <p:grpSpPr>
        <a:xfrm>
          <a:off x="0" y="0"/>
          <a:ext cx="0" cy="0"/>
          <a:chOff x="0" y="0"/>
          <a:chExt cx="0" cy="0"/>
        </a:xfrm>
      </p:grpSpPr>
      <p:sp>
        <p:nvSpPr>
          <p:cNvPr id="1103" name="Google Shape;1103;p30"/>
          <p:cNvSpPr txBox="1">
            <a:spLocks noGrp="1"/>
          </p:cNvSpPr>
          <p:nvPr>
            <p:ph type="title" idx="4294967295"/>
          </p:nvPr>
        </p:nvSpPr>
        <p:spPr>
          <a:xfrm>
            <a:off x="1092416" y="1101927"/>
            <a:ext cx="10290175" cy="763588"/>
          </a:xfrm>
          <a:prstGeom prst="rect">
            <a:avLst/>
          </a:prstGeom>
        </p:spPr>
        <p:txBody>
          <a:bodyPr spcFirstLastPara="1" vert="horz" wrap="square" lIns="121900" tIns="121900" rIns="121900" bIns="121900" rtlCol="0" anchor="t" anchorCtr="0">
            <a:noAutofit/>
          </a:bodyPr>
          <a:lstStyle/>
          <a:p>
            <a:pPr algn="ctr"/>
            <a:r>
              <a:rPr lang="en" sz="6000" b="1" dirty="0">
                <a:ln w="9525">
                  <a:solidFill>
                    <a:schemeClr val="bg1"/>
                  </a:solidFill>
                  <a:prstDash val="solid"/>
                </a:ln>
                <a:solidFill>
                  <a:schemeClr val="accent4"/>
                </a:solidFill>
                <a:effectLst>
                  <a:outerShdw blurRad="12700" dist="38100" dir="2700000" algn="tl" rotWithShape="0">
                    <a:schemeClr val="bg1">
                      <a:lumMod val="50000"/>
                    </a:schemeClr>
                  </a:outerShdw>
                </a:effectLst>
                <a:latin typeface="+mn-lt"/>
                <a:cs typeface="Arial" panose="020B0604020202020204" pitchFamily="34" charset="0"/>
              </a:rPr>
              <a:t>HƯỚNG DẪN VỀ NHÀ</a:t>
            </a:r>
            <a:endParaRPr sz="6000" b="1" dirty="0">
              <a:ln w="9525">
                <a:solidFill>
                  <a:schemeClr val="bg1"/>
                </a:solidFill>
                <a:prstDash val="solid"/>
              </a:ln>
              <a:solidFill>
                <a:schemeClr val="accent4"/>
              </a:solidFill>
              <a:effectLst>
                <a:outerShdw blurRad="12700" dist="38100" dir="2700000" algn="tl" rotWithShape="0">
                  <a:schemeClr val="bg1">
                    <a:lumMod val="50000"/>
                  </a:schemeClr>
                </a:outerShdw>
              </a:effectLst>
              <a:latin typeface="+mn-lt"/>
              <a:cs typeface="Arial" panose="020B0604020202020204" pitchFamily="34" charset="0"/>
            </a:endParaRPr>
          </a:p>
        </p:txBody>
      </p:sp>
      <p:grpSp>
        <p:nvGrpSpPr>
          <p:cNvPr id="7" name="Group 6">
            <a:extLst>
              <a:ext uri="{FF2B5EF4-FFF2-40B4-BE49-F238E27FC236}">
                <a16:creationId xmlns:a16="http://schemas.microsoft.com/office/drawing/2014/main" id="{5D97AD2D-754F-43C9-926E-08846AC86D30}"/>
              </a:ext>
            </a:extLst>
          </p:cNvPr>
          <p:cNvGrpSpPr/>
          <p:nvPr/>
        </p:nvGrpSpPr>
        <p:grpSpPr>
          <a:xfrm>
            <a:off x="3761776" y="2848511"/>
            <a:ext cx="8098006" cy="2072636"/>
            <a:chOff x="3761776" y="2848511"/>
            <a:chExt cx="8098006" cy="2072636"/>
          </a:xfrm>
        </p:grpSpPr>
        <p:sp>
          <p:nvSpPr>
            <p:cNvPr id="6" name="Rectangle: Rounded Corners 5">
              <a:extLst>
                <a:ext uri="{FF2B5EF4-FFF2-40B4-BE49-F238E27FC236}">
                  <a16:creationId xmlns:a16="http://schemas.microsoft.com/office/drawing/2014/main" id="{FAC9E85E-4F2F-4FDE-9184-4024FCDA663F}"/>
                </a:ext>
              </a:extLst>
            </p:cNvPr>
            <p:cNvSpPr/>
            <p:nvPr/>
          </p:nvSpPr>
          <p:spPr>
            <a:xfrm>
              <a:off x="3761776" y="2848511"/>
              <a:ext cx="8098006" cy="2072636"/>
            </a:xfrm>
            <a:custGeom>
              <a:avLst/>
              <a:gdLst>
                <a:gd name="connsiteX0" fmla="*/ 0 w 8098006"/>
                <a:gd name="connsiteY0" fmla="*/ 345446 h 2072636"/>
                <a:gd name="connsiteX1" fmla="*/ 345446 w 8098006"/>
                <a:gd name="connsiteY1" fmla="*/ 0 h 2072636"/>
                <a:gd name="connsiteX2" fmla="*/ 944749 w 8098006"/>
                <a:gd name="connsiteY2" fmla="*/ 0 h 2072636"/>
                <a:gd name="connsiteX3" fmla="*/ 1618123 w 8098006"/>
                <a:gd name="connsiteY3" fmla="*/ 0 h 2072636"/>
                <a:gd name="connsiteX4" fmla="*/ 2069283 w 8098006"/>
                <a:gd name="connsiteY4" fmla="*/ 0 h 2072636"/>
                <a:gd name="connsiteX5" fmla="*/ 2668586 w 8098006"/>
                <a:gd name="connsiteY5" fmla="*/ 0 h 2072636"/>
                <a:gd name="connsiteX6" fmla="*/ 3267889 w 8098006"/>
                <a:gd name="connsiteY6" fmla="*/ 0 h 2072636"/>
                <a:gd name="connsiteX7" fmla="*/ 3941263 w 8098006"/>
                <a:gd name="connsiteY7" fmla="*/ 0 h 2072636"/>
                <a:gd name="connsiteX8" fmla="*/ 4466495 w 8098006"/>
                <a:gd name="connsiteY8" fmla="*/ 0 h 2072636"/>
                <a:gd name="connsiteX9" fmla="*/ 5139869 w 8098006"/>
                <a:gd name="connsiteY9" fmla="*/ 0 h 2072636"/>
                <a:gd name="connsiteX10" fmla="*/ 5665101 w 8098006"/>
                <a:gd name="connsiteY10" fmla="*/ 0 h 2072636"/>
                <a:gd name="connsiteX11" fmla="*/ 6338475 w 8098006"/>
                <a:gd name="connsiteY11" fmla="*/ 0 h 2072636"/>
                <a:gd name="connsiteX12" fmla="*/ 7159991 w 8098006"/>
                <a:gd name="connsiteY12" fmla="*/ 0 h 2072636"/>
                <a:gd name="connsiteX13" fmla="*/ 7752560 w 8098006"/>
                <a:gd name="connsiteY13" fmla="*/ 0 h 2072636"/>
                <a:gd name="connsiteX14" fmla="*/ 8098006 w 8098006"/>
                <a:gd name="connsiteY14" fmla="*/ 345446 h 2072636"/>
                <a:gd name="connsiteX15" fmla="*/ 8098006 w 8098006"/>
                <a:gd name="connsiteY15" fmla="*/ 1050135 h 2072636"/>
                <a:gd name="connsiteX16" fmla="*/ 8098006 w 8098006"/>
                <a:gd name="connsiteY16" fmla="*/ 1727190 h 2072636"/>
                <a:gd name="connsiteX17" fmla="*/ 7752560 w 8098006"/>
                <a:gd name="connsiteY17" fmla="*/ 2072636 h 2072636"/>
                <a:gd name="connsiteX18" fmla="*/ 7005115 w 8098006"/>
                <a:gd name="connsiteY18" fmla="*/ 2072636 h 2072636"/>
                <a:gd name="connsiteX19" fmla="*/ 6257670 w 8098006"/>
                <a:gd name="connsiteY19" fmla="*/ 2072636 h 2072636"/>
                <a:gd name="connsiteX20" fmla="*/ 5732438 w 8098006"/>
                <a:gd name="connsiteY20" fmla="*/ 2072636 h 2072636"/>
                <a:gd name="connsiteX21" fmla="*/ 4984993 w 8098006"/>
                <a:gd name="connsiteY21" fmla="*/ 2072636 h 2072636"/>
                <a:gd name="connsiteX22" fmla="*/ 4237548 w 8098006"/>
                <a:gd name="connsiteY22" fmla="*/ 2072636 h 2072636"/>
                <a:gd name="connsiteX23" fmla="*/ 3490103 w 8098006"/>
                <a:gd name="connsiteY23" fmla="*/ 2072636 h 2072636"/>
                <a:gd name="connsiteX24" fmla="*/ 2890800 w 8098006"/>
                <a:gd name="connsiteY24" fmla="*/ 2072636 h 2072636"/>
                <a:gd name="connsiteX25" fmla="*/ 2291497 w 8098006"/>
                <a:gd name="connsiteY25" fmla="*/ 2072636 h 2072636"/>
                <a:gd name="connsiteX26" fmla="*/ 1618123 w 8098006"/>
                <a:gd name="connsiteY26" fmla="*/ 2072636 h 2072636"/>
                <a:gd name="connsiteX27" fmla="*/ 1166962 w 8098006"/>
                <a:gd name="connsiteY27" fmla="*/ 2072636 h 2072636"/>
                <a:gd name="connsiteX28" fmla="*/ 345446 w 8098006"/>
                <a:gd name="connsiteY28" fmla="*/ 2072636 h 2072636"/>
                <a:gd name="connsiteX29" fmla="*/ 0 w 8098006"/>
                <a:gd name="connsiteY29" fmla="*/ 1727190 h 2072636"/>
                <a:gd name="connsiteX30" fmla="*/ 0 w 8098006"/>
                <a:gd name="connsiteY30" fmla="*/ 1050135 h 2072636"/>
                <a:gd name="connsiteX31" fmla="*/ 0 w 8098006"/>
                <a:gd name="connsiteY31" fmla="*/ 345446 h 20726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8098006" h="2072636" fill="none" extrusionOk="0">
                  <a:moveTo>
                    <a:pt x="0" y="345446"/>
                  </a:moveTo>
                  <a:cubicBezTo>
                    <a:pt x="-27637" y="159652"/>
                    <a:pt x="151034" y="24767"/>
                    <a:pt x="345446" y="0"/>
                  </a:cubicBezTo>
                  <a:cubicBezTo>
                    <a:pt x="588303" y="28942"/>
                    <a:pt x="819092" y="-18059"/>
                    <a:pt x="944749" y="0"/>
                  </a:cubicBezTo>
                  <a:cubicBezTo>
                    <a:pt x="1070406" y="18059"/>
                    <a:pt x="1304024" y="-587"/>
                    <a:pt x="1618123" y="0"/>
                  </a:cubicBezTo>
                  <a:cubicBezTo>
                    <a:pt x="1932222" y="587"/>
                    <a:pt x="1956373" y="98"/>
                    <a:pt x="2069283" y="0"/>
                  </a:cubicBezTo>
                  <a:cubicBezTo>
                    <a:pt x="2182193" y="-98"/>
                    <a:pt x="2536232" y="4178"/>
                    <a:pt x="2668586" y="0"/>
                  </a:cubicBezTo>
                  <a:cubicBezTo>
                    <a:pt x="2800940" y="-4178"/>
                    <a:pt x="2975478" y="2476"/>
                    <a:pt x="3267889" y="0"/>
                  </a:cubicBezTo>
                  <a:cubicBezTo>
                    <a:pt x="3560300" y="-2476"/>
                    <a:pt x="3801032" y="-22919"/>
                    <a:pt x="3941263" y="0"/>
                  </a:cubicBezTo>
                  <a:cubicBezTo>
                    <a:pt x="4081494" y="22919"/>
                    <a:pt x="4326475" y="-24657"/>
                    <a:pt x="4466495" y="0"/>
                  </a:cubicBezTo>
                  <a:cubicBezTo>
                    <a:pt x="4606515" y="24657"/>
                    <a:pt x="4810384" y="-2232"/>
                    <a:pt x="5139869" y="0"/>
                  </a:cubicBezTo>
                  <a:cubicBezTo>
                    <a:pt x="5469354" y="2232"/>
                    <a:pt x="5513175" y="10820"/>
                    <a:pt x="5665101" y="0"/>
                  </a:cubicBezTo>
                  <a:cubicBezTo>
                    <a:pt x="5817027" y="-10820"/>
                    <a:pt x="6094050" y="9572"/>
                    <a:pt x="6338475" y="0"/>
                  </a:cubicBezTo>
                  <a:cubicBezTo>
                    <a:pt x="6582900" y="-9572"/>
                    <a:pt x="6886078" y="-3979"/>
                    <a:pt x="7159991" y="0"/>
                  </a:cubicBezTo>
                  <a:cubicBezTo>
                    <a:pt x="7433904" y="3979"/>
                    <a:pt x="7465603" y="7593"/>
                    <a:pt x="7752560" y="0"/>
                  </a:cubicBezTo>
                  <a:cubicBezTo>
                    <a:pt x="7915017" y="-17208"/>
                    <a:pt x="8052640" y="158585"/>
                    <a:pt x="8098006" y="345446"/>
                  </a:cubicBezTo>
                  <a:cubicBezTo>
                    <a:pt x="8066079" y="551025"/>
                    <a:pt x="8106255" y="897430"/>
                    <a:pt x="8098006" y="1050135"/>
                  </a:cubicBezTo>
                  <a:cubicBezTo>
                    <a:pt x="8089757" y="1202840"/>
                    <a:pt x="8126339" y="1430301"/>
                    <a:pt x="8098006" y="1727190"/>
                  </a:cubicBezTo>
                  <a:cubicBezTo>
                    <a:pt x="8103821" y="1919691"/>
                    <a:pt x="7921470" y="2101100"/>
                    <a:pt x="7752560" y="2072636"/>
                  </a:cubicBezTo>
                  <a:cubicBezTo>
                    <a:pt x="7506441" y="2044586"/>
                    <a:pt x="7256422" y="2076480"/>
                    <a:pt x="7005115" y="2072636"/>
                  </a:cubicBezTo>
                  <a:cubicBezTo>
                    <a:pt x="6753808" y="2068792"/>
                    <a:pt x="6625951" y="2102231"/>
                    <a:pt x="6257670" y="2072636"/>
                  </a:cubicBezTo>
                  <a:cubicBezTo>
                    <a:pt x="5889389" y="2043041"/>
                    <a:pt x="5979273" y="2075530"/>
                    <a:pt x="5732438" y="2072636"/>
                  </a:cubicBezTo>
                  <a:cubicBezTo>
                    <a:pt x="5485603" y="2069742"/>
                    <a:pt x="5210481" y="2036821"/>
                    <a:pt x="4984993" y="2072636"/>
                  </a:cubicBezTo>
                  <a:cubicBezTo>
                    <a:pt x="4759505" y="2108451"/>
                    <a:pt x="4460100" y="2087013"/>
                    <a:pt x="4237548" y="2072636"/>
                  </a:cubicBezTo>
                  <a:cubicBezTo>
                    <a:pt x="4014997" y="2058259"/>
                    <a:pt x="3701933" y="2091285"/>
                    <a:pt x="3490103" y="2072636"/>
                  </a:cubicBezTo>
                  <a:cubicBezTo>
                    <a:pt x="3278273" y="2053987"/>
                    <a:pt x="3116747" y="2055424"/>
                    <a:pt x="2890800" y="2072636"/>
                  </a:cubicBezTo>
                  <a:cubicBezTo>
                    <a:pt x="2664853" y="2089848"/>
                    <a:pt x="2546346" y="2046850"/>
                    <a:pt x="2291497" y="2072636"/>
                  </a:cubicBezTo>
                  <a:cubicBezTo>
                    <a:pt x="2036648" y="2098422"/>
                    <a:pt x="1935108" y="2044664"/>
                    <a:pt x="1618123" y="2072636"/>
                  </a:cubicBezTo>
                  <a:cubicBezTo>
                    <a:pt x="1301138" y="2100608"/>
                    <a:pt x="1391983" y="2074638"/>
                    <a:pt x="1166962" y="2072636"/>
                  </a:cubicBezTo>
                  <a:cubicBezTo>
                    <a:pt x="941941" y="2070634"/>
                    <a:pt x="590482" y="2098155"/>
                    <a:pt x="345446" y="2072636"/>
                  </a:cubicBezTo>
                  <a:cubicBezTo>
                    <a:pt x="175227" y="2089744"/>
                    <a:pt x="-23974" y="1884149"/>
                    <a:pt x="0" y="1727190"/>
                  </a:cubicBezTo>
                  <a:cubicBezTo>
                    <a:pt x="13482" y="1478978"/>
                    <a:pt x="239" y="1250500"/>
                    <a:pt x="0" y="1050135"/>
                  </a:cubicBezTo>
                  <a:cubicBezTo>
                    <a:pt x="-239" y="849770"/>
                    <a:pt x="-3551" y="629561"/>
                    <a:pt x="0" y="345446"/>
                  </a:cubicBezTo>
                  <a:close/>
                </a:path>
                <a:path w="8098006" h="2072636" stroke="0" extrusionOk="0">
                  <a:moveTo>
                    <a:pt x="0" y="345446"/>
                  </a:moveTo>
                  <a:cubicBezTo>
                    <a:pt x="1339" y="135566"/>
                    <a:pt x="138563" y="8727"/>
                    <a:pt x="345446" y="0"/>
                  </a:cubicBezTo>
                  <a:cubicBezTo>
                    <a:pt x="457023" y="5939"/>
                    <a:pt x="656575" y="9972"/>
                    <a:pt x="870678" y="0"/>
                  </a:cubicBezTo>
                  <a:cubicBezTo>
                    <a:pt x="1084781" y="-9972"/>
                    <a:pt x="1407626" y="11256"/>
                    <a:pt x="1544052" y="0"/>
                  </a:cubicBezTo>
                  <a:cubicBezTo>
                    <a:pt x="1680478" y="-11256"/>
                    <a:pt x="1863216" y="12356"/>
                    <a:pt x="1995212" y="0"/>
                  </a:cubicBezTo>
                  <a:cubicBezTo>
                    <a:pt x="2127208" y="-12356"/>
                    <a:pt x="2288718" y="-15188"/>
                    <a:pt x="2446373" y="0"/>
                  </a:cubicBezTo>
                  <a:cubicBezTo>
                    <a:pt x="2604028" y="15188"/>
                    <a:pt x="2704356" y="-20281"/>
                    <a:pt x="2897533" y="0"/>
                  </a:cubicBezTo>
                  <a:cubicBezTo>
                    <a:pt x="3090710" y="20281"/>
                    <a:pt x="3336987" y="-14953"/>
                    <a:pt x="3570907" y="0"/>
                  </a:cubicBezTo>
                  <a:cubicBezTo>
                    <a:pt x="3804827" y="14953"/>
                    <a:pt x="4132171" y="-23636"/>
                    <a:pt x="4392424" y="0"/>
                  </a:cubicBezTo>
                  <a:cubicBezTo>
                    <a:pt x="4652677" y="23636"/>
                    <a:pt x="4853423" y="29904"/>
                    <a:pt x="5213940" y="0"/>
                  </a:cubicBezTo>
                  <a:cubicBezTo>
                    <a:pt x="5574457" y="-29904"/>
                    <a:pt x="5466239" y="20213"/>
                    <a:pt x="5665101" y="0"/>
                  </a:cubicBezTo>
                  <a:cubicBezTo>
                    <a:pt x="5863963" y="-20213"/>
                    <a:pt x="6141461" y="-29379"/>
                    <a:pt x="6264403" y="0"/>
                  </a:cubicBezTo>
                  <a:cubicBezTo>
                    <a:pt x="6387345" y="29379"/>
                    <a:pt x="6673870" y="22225"/>
                    <a:pt x="6863706" y="0"/>
                  </a:cubicBezTo>
                  <a:cubicBezTo>
                    <a:pt x="7053542" y="-22225"/>
                    <a:pt x="7486775" y="44244"/>
                    <a:pt x="7752560" y="0"/>
                  </a:cubicBezTo>
                  <a:cubicBezTo>
                    <a:pt x="7917697" y="14026"/>
                    <a:pt x="8081042" y="163849"/>
                    <a:pt x="8098006" y="345446"/>
                  </a:cubicBezTo>
                  <a:cubicBezTo>
                    <a:pt x="8128242" y="628884"/>
                    <a:pt x="8083362" y="897789"/>
                    <a:pt x="8098006" y="1050135"/>
                  </a:cubicBezTo>
                  <a:cubicBezTo>
                    <a:pt x="8112650" y="1202481"/>
                    <a:pt x="8130673" y="1579076"/>
                    <a:pt x="8098006" y="1727190"/>
                  </a:cubicBezTo>
                  <a:cubicBezTo>
                    <a:pt x="8100369" y="1952195"/>
                    <a:pt x="7948471" y="2115909"/>
                    <a:pt x="7752560" y="2072636"/>
                  </a:cubicBezTo>
                  <a:cubicBezTo>
                    <a:pt x="7553351" y="2086906"/>
                    <a:pt x="7346949" y="2090824"/>
                    <a:pt x="7153257" y="2072636"/>
                  </a:cubicBezTo>
                  <a:cubicBezTo>
                    <a:pt x="6959565" y="2054448"/>
                    <a:pt x="6863160" y="2089896"/>
                    <a:pt x="6702097" y="2072636"/>
                  </a:cubicBezTo>
                  <a:cubicBezTo>
                    <a:pt x="6541034" y="2055376"/>
                    <a:pt x="6380873" y="2096379"/>
                    <a:pt x="6102794" y="2072636"/>
                  </a:cubicBezTo>
                  <a:cubicBezTo>
                    <a:pt x="5824715" y="2048893"/>
                    <a:pt x="5814303" y="2066755"/>
                    <a:pt x="5651633" y="2072636"/>
                  </a:cubicBezTo>
                  <a:cubicBezTo>
                    <a:pt x="5488963" y="2078517"/>
                    <a:pt x="5237359" y="2078743"/>
                    <a:pt x="4978259" y="2072636"/>
                  </a:cubicBezTo>
                  <a:cubicBezTo>
                    <a:pt x="4719159" y="2066529"/>
                    <a:pt x="4586294" y="2081777"/>
                    <a:pt x="4378956" y="2072636"/>
                  </a:cubicBezTo>
                  <a:cubicBezTo>
                    <a:pt x="4171618" y="2063495"/>
                    <a:pt x="4131363" y="2085807"/>
                    <a:pt x="3927796" y="2072636"/>
                  </a:cubicBezTo>
                  <a:cubicBezTo>
                    <a:pt x="3724229" y="2059465"/>
                    <a:pt x="3636811" y="2074367"/>
                    <a:pt x="3476635" y="2072636"/>
                  </a:cubicBezTo>
                  <a:cubicBezTo>
                    <a:pt x="3316459" y="2070905"/>
                    <a:pt x="3081920" y="2041088"/>
                    <a:pt x="2729190" y="2072636"/>
                  </a:cubicBezTo>
                  <a:cubicBezTo>
                    <a:pt x="2376460" y="2104184"/>
                    <a:pt x="2271665" y="2073110"/>
                    <a:pt x="1907674" y="2072636"/>
                  </a:cubicBezTo>
                  <a:cubicBezTo>
                    <a:pt x="1543683" y="2072162"/>
                    <a:pt x="1536641" y="2084688"/>
                    <a:pt x="1234300" y="2072636"/>
                  </a:cubicBezTo>
                  <a:cubicBezTo>
                    <a:pt x="931959" y="2060584"/>
                    <a:pt x="682193" y="2065361"/>
                    <a:pt x="345446" y="2072636"/>
                  </a:cubicBezTo>
                  <a:cubicBezTo>
                    <a:pt x="192741" y="2066362"/>
                    <a:pt x="25091" y="1898520"/>
                    <a:pt x="0" y="1727190"/>
                  </a:cubicBezTo>
                  <a:cubicBezTo>
                    <a:pt x="-10068" y="1537943"/>
                    <a:pt x="-26013" y="1256806"/>
                    <a:pt x="0" y="1077770"/>
                  </a:cubicBezTo>
                  <a:cubicBezTo>
                    <a:pt x="26013" y="898734"/>
                    <a:pt x="-32096" y="701717"/>
                    <a:pt x="0" y="345446"/>
                  </a:cubicBezTo>
                  <a:close/>
                </a:path>
              </a:pathLst>
            </a:custGeom>
            <a:ln w="28575">
              <a:extLst>
                <a:ext uri="{C807C97D-BFC1-408E-A445-0C87EB9F89A2}">
                  <ask:lineSketchStyleProps xmlns:ask="http://schemas.microsoft.com/office/drawing/2018/sketchyshapes" sd="3389394786">
                    <a:prstGeom prst="round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a:p>
          </p:txBody>
        </p:sp>
        <p:sp>
          <p:nvSpPr>
            <p:cNvPr id="29" name="TextBox 28">
              <a:extLst>
                <a:ext uri="{FF2B5EF4-FFF2-40B4-BE49-F238E27FC236}">
                  <a16:creationId xmlns:a16="http://schemas.microsoft.com/office/drawing/2014/main" id="{AE3FB60D-ADB9-4435-961A-31B4E937EFA7}"/>
                </a:ext>
              </a:extLst>
            </p:cNvPr>
            <p:cNvSpPr txBox="1"/>
            <p:nvPr/>
          </p:nvSpPr>
          <p:spPr>
            <a:xfrm>
              <a:off x="3888480" y="2943117"/>
              <a:ext cx="7766561" cy="1584344"/>
            </a:xfrm>
            <a:prstGeom prst="rect">
              <a:avLst/>
            </a:prstGeom>
            <a:noFill/>
          </p:spPr>
          <p:txBody>
            <a:bodyPr wrap="square">
              <a:spAutoFit/>
            </a:bodyPr>
            <a:lstStyle/>
            <a:p>
              <a:pPr marL="0" marR="0" algn="just">
                <a:lnSpc>
                  <a:spcPct val="120000"/>
                </a:lnSpc>
                <a:spcBef>
                  <a:spcPts val="700"/>
                </a:spcBef>
                <a:spcAft>
                  <a:spcPts val="700"/>
                </a:spcAft>
              </a:pPr>
              <a:r>
                <a:rPr lang="en-US" sz="2800" dirty="0" err="1">
                  <a:solidFill>
                    <a:srgbClr val="000000"/>
                  </a:solidFill>
                  <a:ea typeface="Calibri" panose="020F0502020204030204" pitchFamily="34" charset="0"/>
                  <a:cs typeface="Arial" panose="020B0604020202020204" pitchFamily="34" charset="0"/>
                </a:rPr>
                <a:t>Chuẩn</a:t>
              </a:r>
              <a:r>
                <a:rPr lang="en-US" sz="2800" dirty="0">
                  <a:solidFill>
                    <a:srgbClr val="000000"/>
                  </a:solidFill>
                  <a:ea typeface="Calibri" panose="020F0502020204030204" pitchFamily="34" charset="0"/>
                  <a:cs typeface="Arial" panose="020B0604020202020204" pitchFamily="34" charset="0"/>
                </a:rPr>
                <a:t> </a:t>
              </a:r>
              <a:r>
                <a:rPr lang="en-US" sz="2800" dirty="0" err="1">
                  <a:solidFill>
                    <a:srgbClr val="000000"/>
                  </a:solidFill>
                  <a:ea typeface="Calibri" panose="020F0502020204030204" pitchFamily="34" charset="0"/>
                  <a:cs typeface="Arial" panose="020B0604020202020204" pitchFamily="34" charset="0"/>
                </a:rPr>
                <a:t>bị</a:t>
              </a:r>
              <a:r>
                <a:rPr lang="en-US" sz="2800" dirty="0">
                  <a:solidFill>
                    <a:srgbClr val="000000"/>
                  </a:solidFill>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những</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dụng</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cụ</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lao</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động</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cần</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thiết</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như</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găng</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tay</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khẩu</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trang</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chổi</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dụng</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cụ</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hốt</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rác</a:t>
              </a:r>
              <a:r>
                <a:rPr lang="en-US" sz="2800" dirty="0">
                  <a:solidFill>
                    <a:srgbClr val="000000"/>
                  </a:solidFill>
                  <a:effectLst/>
                  <a:ea typeface="Calibri" panose="020F0502020204030204" pitchFamily="34" charset="0"/>
                  <a:cs typeface="Arial" panose="020B0604020202020204" pitchFamily="34" charset="0"/>
                </a:rPr>
                <a:t>,…</a:t>
              </a:r>
              <a:r>
                <a:rPr lang="en-US" sz="2800" dirty="0" err="1">
                  <a:solidFill>
                    <a:srgbClr val="000000"/>
                  </a:solidFill>
                  <a:effectLst/>
                  <a:ea typeface="Calibri" panose="020F0502020204030204" pitchFamily="34" charset="0"/>
                  <a:cs typeface="Arial" panose="020B0604020202020204" pitchFamily="34" charset="0"/>
                </a:rPr>
                <a:t>theo</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kế</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hoạch</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đã</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phân</a:t>
              </a:r>
              <a:r>
                <a:rPr lang="en-US" sz="2800" dirty="0">
                  <a:solidFill>
                    <a:srgbClr val="000000"/>
                  </a:solidFill>
                  <a:effectLst/>
                  <a:ea typeface="Calibri" panose="020F0502020204030204" pitchFamily="34" charset="0"/>
                  <a:cs typeface="Arial" panose="020B0604020202020204" pitchFamily="34" charset="0"/>
                </a:rPr>
                <a:t> </a:t>
              </a:r>
              <a:r>
                <a:rPr lang="en-US" sz="2800" dirty="0" err="1">
                  <a:solidFill>
                    <a:srgbClr val="000000"/>
                  </a:solidFill>
                  <a:effectLst/>
                  <a:ea typeface="Calibri" panose="020F0502020204030204" pitchFamily="34" charset="0"/>
                  <a:cs typeface="Arial" panose="020B0604020202020204" pitchFamily="34" charset="0"/>
                </a:rPr>
                <a:t>công</a:t>
              </a:r>
              <a:r>
                <a:rPr lang="en-US" sz="2800" dirty="0">
                  <a:solidFill>
                    <a:srgbClr val="000000"/>
                  </a:solidFill>
                  <a:effectLst/>
                  <a:ea typeface="Calibri" panose="020F0502020204030204" pitchFamily="34" charset="0"/>
                  <a:cs typeface="Arial" panose="020B0604020202020204" pitchFamily="34" charset="0"/>
                </a:rPr>
                <a:t>.</a:t>
              </a:r>
              <a:endParaRPr lang="en-US" sz="2800" dirty="0">
                <a:effectLst/>
                <a:ea typeface="Calibri" panose="020F0502020204030204" pitchFamily="34" charset="0"/>
                <a:cs typeface="Arial" panose="020B0604020202020204" pitchFamily="34" charset="0"/>
              </a:endParaRPr>
            </a:p>
          </p:txBody>
        </p:sp>
      </p:grpSp>
      <p:grpSp>
        <p:nvGrpSpPr>
          <p:cNvPr id="159" name="Google Shape;3085;p54">
            <a:extLst>
              <a:ext uri="{FF2B5EF4-FFF2-40B4-BE49-F238E27FC236}">
                <a16:creationId xmlns:a16="http://schemas.microsoft.com/office/drawing/2014/main" id="{C5F1DAE9-887B-4E51-87DA-FA5B79AF9B8C}"/>
              </a:ext>
            </a:extLst>
          </p:cNvPr>
          <p:cNvGrpSpPr/>
          <p:nvPr/>
        </p:nvGrpSpPr>
        <p:grpSpPr>
          <a:xfrm>
            <a:off x="370059" y="2259270"/>
            <a:ext cx="2959897" cy="4186515"/>
            <a:chOff x="6519383" y="1549055"/>
            <a:chExt cx="1911451" cy="2703580"/>
          </a:xfrm>
        </p:grpSpPr>
        <p:sp>
          <p:nvSpPr>
            <p:cNvPr id="160" name="Google Shape;3086;p54">
              <a:extLst>
                <a:ext uri="{FF2B5EF4-FFF2-40B4-BE49-F238E27FC236}">
                  <a16:creationId xmlns:a16="http://schemas.microsoft.com/office/drawing/2014/main" id="{6539ACE7-C6F7-49A3-AA90-5A6EDC00EB7B}"/>
                </a:ext>
              </a:extLst>
            </p:cNvPr>
            <p:cNvSpPr/>
            <p:nvPr/>
          </p:nvSpPr>
          <p:spPr>
            <a:xfrm>
              <a:off x="6519383" y="4054990"/>
              <a:ext cx="1911451" cy="197644"/>
            </a:xfrm>
            <a:custGeom>
              <a:avLst/>
              <a:gdLst/>
              <a:ahLst/>
              <a:cxnLst/>
              <a:rect l="l" t="t" r="r" b="b"/>
              <a:pathLst>
                <a:path w="61615" h="6371" extrusionOk="0">
                  <a:moveTo>
                    <a:pt x="30814" y="1"/>
                  </a:moveTo>
                  <a:cubicBezTo>
                    <a:pt x="13799" y="1"/>
                    <a:pt x="0" y="3191"/>
                    <a:pt x="0" y="3191"/>
                  </a:cubicBezTo>
                  <a:cubicBezTo>
                    <a:pt x="0" y="3191"/>
                    <a:pt x="13799" y="6370"/>
                    <a:pt x="30814" y="6370"/>
                  </a:cubicBezTo>
                  <a:cubicBezTo>
                    <a:pt x="47816" y="6370"/>
                    <a:pt x="61615" y="3191"/>
                    <a:pt x="61615" y="3191"/>
                  </a:cubicBezTo>
                  <a:cubicBezTo>
                    <a:pt x="61615" y="3191"/>
                    <a:pt x="47816" y="1"/>
                    <a:pt x="30814" y="1"/>
                  </a:cubicBezTo>
                  <a:close/>
                </a:path>
              </a:pathLst>
            </a:custGeom>
            <a:solidFill>
              <a:srgbClr val="A6D165">
                <a:alpha val="2291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3087;p54">
              <a:extLst>
                <a:ext uri="{FF2B5EF4-FFF2-40B4-BE49-F238E27FC236}">
                  <a16:creationId xmlns:a16="http://schemas.microsoft.com/office/drawing/2014/main" id="{ADDE4283-ED46-4747-881D-2881553234DD}"/>
                </a:ext>
              </a:extLst>
            </p:cNvPr>
            <p:cNvSpPr/>
            <p:nvPr/>
          </p:nvSpPr>
          <p:spPr>
            <a:xfrm>
              <a:off x="6723635" y="1595433"/>
              <a:ext cx="429600" cy="654109"/>
            </a:xfrm>
            <a:custGeom>
              <a:avLst/>
              <a:gdLst/>
              <a:ahLst/>
              <a:cxnLst/>
              <a:rect l="l" t="t" r="r" b="b"/>
              <a:pathLst>
                <a:path w="13848" h="21085" extrusionOk="0">
                  <a:moveTo>
                    <a:pt x="6640" y="0"/>
                  </a:moveTo>
                  <a:cubicBezTo>
                    <a:pt x="5891" y="0"/>
                    <a:pt x="5113" y="153"/>
                    <a:pt x="4418" y="441"/>
                  </a:cubicBezTo>
                  <a:cubicBezTo>
                    <a:pt x="3846" y="679"/>
                    <a:pt x="3346" y="988"/>
                    <a:pt x="2929" y="1369"/>
                  </a:cubicBezTo>
                  <a:cubicBezTo>
                    <a:pt x="1881" y="2369"/>
                    <a:pt x="1500" y="3834"/>
                    <a:pt x="1143" y="5167"/>
                  </a:cubicBezTo>
                  <a:cubicBezTo>
                    <a:pt x="608" y="7144"/>
                    <a:pt x="310" y="9180"/>
                    <a:pt x="143" y="11216"/>
                  </a:cubicBezTo>
                  <a:cubicBezTo>
                    <a:pt x="119" y="11716"/>
                    <a:pt x="84" y="12216"/>
                    <a:pt x="60" y="12716"/>
                  </a:cubicBezTo>
                  <a:cubicBezTo>
                    <a:pt x="0" y="13799"/>
                    <a:pt x="0" y="14907"/>
                    <a:pt x="12" y="15990"/>
                  </a:cubicBezTo>
                  <a:cubicBezTo>
                    <a:pt x="24" y="17276"/>
                    <a:pt x="131" y="18669"/>
                    <a:pt x="977" y="19633"/>
                  </a:cubicBezTo>
                  <a:cubicBezTo>
                    <a:pt x="1786" y="20562"/>
                    <a:pt x="3072" y="20860"/>
                    <a:pt x="4287" y="20991"/>
                  </a:cubicBezTo>
                  <a:cubicBezTo>
                    <a:pt x="4866" y="21054"/>
                    <a:pt x="5449" y="21085"/>
                    <a:pt x="6033" y="21085"/>
                  </a:cubicBezTo>
                  <a:cubicBezTo>
                    <a:pt x="7440" y="21085"/>
                    <a:pt x="8849" y="20904"/>
                    <a:pt x="10204" y="20550"/>
                  </a:cubicBezTo>
                  <a:cubicBezTo>
                    <a:pt x="11621" y="20169"/>
                    <a:pt x="13133" y="19479"/>
                    <a:pt x="13609" y="18109"/>
                  </a:cubicBezTo>
                  <a:cubicBezTo>
                    <a:pt x="13847" y="17419"/>
                    <a:pt x="13788" y="16681"/>
                    <a:pt x="13716" y="15990"/>
                  </a:cubicBezTo>
                  <a:cubicBezTo>
                    <a:pt x="13466" y="13252"/>
                    <a:pt x="13109" y="10513"/>
                    <a:pt x="12657" y="7787"/>
                  </a:cubicBezTo>
                  <a:cubicBezTo>
                    <a:pt x="12407" y="6251"/>
                    <a:pt x="12121" y="4727"/>
                    <a:pt x="11442" y="3334"/>
                  </a:cubicBezTo>
                  <a:cubicBezTo>
                    <a:pt x="11418" y="3298"/>
                    <a:pt x="11406" y="3250"/>
                    <a:pt x="11383" y="3203"/>
                  </a:cubicBezTo>
                  <a:cubicBezTo>
                    <a:pt x="11145" y="2727"/>
                    <a:pt x="10847" y="2286"/>
                    <a:pt x="10502" y="1881"/>
                  </a:cubicBezTo>
                  <a:cubicBezTo>
                    <a:pt x="9799" y="1060"/>
                    <a:pt x="8906" y="405"/>
                    <a:pt x="7882" y="155"/>
                  </a:cubicBezTo>
                  <a:cubicBezTo>
                    <a:pt x="7491" y="51"/>
                    <a:pt x="7071" y="0"/>
                    <a:pt x="6640" y="0"/>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2" name="Google Shape;3088;p54">
              <a:extLst>
                <a:ext uri="{FF2B5EF4-FFF2-40B4-BE49-F238E27FC236}">
                  <a16:creationId xmlns:a16="http://schemas.microsoft.com/office/drawing/2014/main" id="{601FB82B-90D1-49BE-8E14-A0ECF553A5D7}"/>
                </a:ext>
              </a:extLst>
            </p:cNvPr>
            <p:cNvSpPr/>
            <p:nvPr/>
          </p:nvSpPr>
          <p:spPr>
            <a:xfrm>
              <a:off x="6645335" y="3843727"/>
              <a:ext cx="331351" cy="257083"/>
            </a:xfrm>
            <a:custGeom>
              <a:avLst/>
              <a:gdLst/>
              <a:ahLst/>
              <a:cxnLst/>
              <a:rect l="l" t="t" r="r" b="b"/>
              <a:pathLst>
                <a:path w="10681" h="8287" extrusionOk="0">
                  <a:moveTo>
                    <a:pt x="2322" y="0"/>
                  </a:moveTo>
                  <a:cubicBezTo>
                    <a:pt x="1512" y="1084"/>
                    <a:pt x="274" y="3322"/>
                    <a:pt x="0" y="3775"/>
                  </a:cubicBezTo>
                  <a:lnTo>
                    <a:pt x="10621" y="8287"/>
                  </a:lnTo>
                  <a:cubicBezTo>
                    <a:pt x="10680" y="8096"/>
                    <a:pt x="10680" y="7846"/>
                    <a:pt x="10501" y="7632"/>
                  </a:cubicBezTo>
                  <a:cubicBezTo>
                    <a:pt x="9966" y="7025"/>
                    <a:pt x="7894" y="4941"/>
                    <a:pt x="7465" y="4108"/>
                  </a:cubicBezTo>
                  <a:cubicBezTo>
                    <a:pt x="7132" y="3453"/>
                    <a:pt x="7084" y="2334"/>
                    <a:pt x="7072" y="1870"/>
                  </a:cubicBezTo>
                  <a:lnTo>
                    <a:pt x="2322" y="0"/>
                  </a:lnTo>
                  <a:close/>
                </a:path>
              </a:pathLst>
            </a:custGeom>
            <a:solidFill>
              <a:srgbClr val="D945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3089;p54">
              <a:extLst>
                <a:ext uri="{FF2B5EF4-FFF2-40B4-BE49-F238E27FC236}">
                  <a16:creationId xmlns:a16="http://schemas.microsoft.com/office/drawing/2014/main" id="{63055663-011E-42BA-9634-FAC4F71E2DAC}"/>
                </a:ext>
              </a:extLst>
            </p:cNvPr>
            <p:cNvSpPr/>
            <p:nvPr/>
          </p:nvSpPr>
          <p:spPr>
            <a:xfrm>
              <a:off x="6631654" y="3959689"/>
              <a:ext cx="343171" cy="173633"/>
            </a:xfrm>
            <a:custGeom>
              <a:avLst/>
              <a:gdLst/>
              <a:ahLst/>
              <a:cxnLst/>
              <a:rect l="l" t="t" r="r" b="b"/>
              <a:pathLst>
                <a:path w="11062" h="5597" extrusionOk="0">
                  <a:moveTo>
                    <a:pt x="465" y="1"/>
                  </a:moveTo>
                  <a:lnTo>
                    <a:pt x="1" y="1072"/>
                  </a:lnTo>
                  <a:lnTo>
                    <a:pt x="10597" y="5597"/>
                  </a:lnTo>
                  <a:lnTo>
                    <a:pt x="11062" y="4525"/>
                  </a:lnTo>
                  <a:lnTo>
                    <a:pt x="465"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3090;p54">
              <a:extLst>
                <a:ext uri="{FF2B5EF4-FFF2-40B4-BE49-F238E27FC236}">
                  <a16:creationId xmlns:a16="http://schemas.microsoft.com/office/drawing/2014/main" id="{AB15831C-57C4-40CA-A434-EACA7855AD98}"/>
                </a:ext>
              </a:extLst>
            </p:cNvPr>
            <p:cNvSpPr/>
            <p:nvPr/>
          </p:nvSpPr>
          <p:spPr>
            <a:xfrm>
              <a:off x="6838140" y="3958014"/>
              <a:ext cx="65023" cy="24477"/>
            </a:xfrm>
            <a:custGeom>
              <a:avLst/>
              <a:gdLst/>
              <a:ahLst/>
              <a:cxnLst/>
              <a:rect l="l" t="t" r="r" b="b"/>
              <a:pathLst>
                <a:path w="2096" h="789" extrusionOk="0">
                  <a:moveTo>
                    <a:pt x="1353" y="0"/>
                  </a:moveTo>
                  <a:cubicBezTo>
                    <a:pt x="969" y="0"/>
                    <a:pt x="536" y="101"/>
                    <a:pt x="238" y="317"/>
                  </a:cubicBezTo>
                  <a:cubicBezTo>
                    <a:pt x="215" y="329"/>
                    <a:pt x="203" y="329"/>
                    <a:pt x="191" y="352"/>
                  </a:cubicBezTo>
                  <a:cubicBezTo>
                    <a:pt x="95" y="424"/>
                    <a:pt x="0" y="543"/>
                    <a:pt x="95" y="662"/>
                  </a:cubicBezTo>
                  <a:cubicBezTo>
                    <a:pt x="143" y="722"/>
                    <a:pt x="238" y="733"/>
                    <a:pt x="298" y="745"/>
                  </a:cubicBezTo>
                  <a:cubicBezTo>
                    <a:pt x="432" y="777"/>
                    <a:pt x="566" y="789"/>
                    <a:pt x="700" y="789"/>
                  </a:cubicBezTo>
                  <a:cubicBezTo>
                    <a:pt x="816" y="789"/>
                    <a:pt x="932" y="780"/>
                    <a:pt x="1048" y="769"/>
                  </a:cubicBezTo>
                  <a:cubicBezTo>
                    <a:pt x="1322" y="733"/>
                    <a:pt x="1619" y="710"/>
                    <a:pt x="1858" y="543"/>
                  </a:cubicBezTo>
                  <a:cubicBezTo>
                    <a:pt x="2096" y="376"/>
                    <a:pt x="1989" y="79"/>
                    <a:pt x="1703" y="31"/>
                  </a:cubicBezTo>
                  <a:cubicBezTo>
                    <a:pt x="1595" y="11"/>
                    <a:pt x="1477" y="0"/>
                    <a:pt x="135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3091;p54">
              <a:extLst>
                <a:ext uri="{FF2B5EF4-FFF2-40B4-BE49-F238E27FC236}">
                  <a16:creationId xmlns:a16="http://schemas.microsoft.com/office/drawing/2014/main" id="{0B2CED67-818F-4C0D-9876-4C43F7FC9038}"/>
                </a:ext>
              </a:extLst>
            </p:cNvPr>
            <p:cNvSpPr/>
            <p:nvPr/>
          </p:nvSpPr>
          <p:spPr>
            <a:xfrm>
              <a:off x="6855109" y="3986275"/>
              <a:ext cx="65054" cy="24477"/>
            </a:xfrm>
            <a:custGeom>
              <a:avLst/>
              <a:gdLst/>
              <a:ahLst/>
              <a:cxnLst/>
              <a:rect l="l" t="t" r="r" b="b"/>
              <a:pathLst>
                <a:path w="2097" h="789" extrusionOk="0">
                  <a:moveTo>
                    <a:pt x="1348" y="1"/>
                  </a:moveTo>
                  <a:cubicBezTo>
                    <a:pt x="965" y="1"/>
                    <a:pt x="542" y="106"/>
                    <a:pt x="239" y="311"/>
                  </a:cubicBezTo>
                  <a:cubicBezTo>
                    <a:pt x="227" y="334"/>
                    <a:pt x="203" y="334"/>
                    <a:pt x="191" y="346"/>
                  </a:cubicBezTo>
                  <a:cubicBezTo>
                    <a:pt x="108" y="418"/>
                    <a:pt x="1" y="537"/>
                    <a:pt x="108" y="656"/>
                  </a:cubicBezTo>
                  <a:cubicBezTo>
                    <a:pt x="144" y="715"/>
                    <a:pt x="239" y="727"/>
                    <a:pt x="299" y="751"/>
                  </a:cubicBezTo>
                  <a:cubicBezTo>
                    <a:pt x="415" y="779"/>
                    <a:pt x="531" y="788"/>
                    <a:pt x="649" y="788"/>
                  </a:cubicBezTo>
                  <a:cubicBezTo>
                    <a:pt x="784" y="788"/>
                    <a:pt x="921" y="776"/>
                    <a:pt x="1061" y="763"/>
                  </a:cubicBezTo>
                  <a:cubicBezTo>
                    <a:pt x="1323" y="727"/>
                    <a:pt x="1620" y="704"/>
                    <a:pt x="1858" y="537"/>
                  </a:cubicBezTo>
                  <a:cubicBezTo>
                    <a:pt x="2096" y="370"/>
                    <a:pt x="1989" y="72"/>
                    <a:pt x="1715" y="37"/>
                  </a:cubicBezTo>
                  <a:cubicBezTo>
                    <a:pt x="1601" y="13"/>
                    <a:pt x="1477" y="1"/>
                    <a:pt x="134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6" name="Google Shape;3092;p54">
              <a:extLst>
                <a:ext uri="{FF2B5EF4-FFF2-40B4-BE49-F238E27FC236}">
                  <a16:creationId xmlns:a16="http://schemas.microsoft.com/office/drawing/2014/main" id="{55D0C1E5-FDA7-4D76-A5AC-45DB63949F80}"/>
                </a:ext>
              </a:extLst>
            </p:cNvPr>
            <p:cNvSpPr/>
            <p:nvPr/>
          </p:nvSpPr>
          <p:spPr>
            <a:xfrm>
              <a:off x="6880609" y="4010814"/>
              <a:ext cx="65023" cy="24818"/>
            </a:xfrm>
            <a:custGeom>
              <a:avLst/>
              <a:gdLst/>
              <a:ahLst/>
              <a:cxnLst/>
              <a:rect l="l" t="t" r="r" b="b"/>
              <a:pathLst>
                <a:path w="2096" h="800" extrusionOk="0">
                  <a:moveTo>
                    <a:pt x="1321" y="1"/>
                  </a:moveTo>
                  <a:cubicBezTo>
                    <a:pt x="945" y="1"/>
                    <a:pt x="527" y="110"/>
                    <a:pt x="239" y="329"/>
                  </a:cubicBezTo>
                  <a:cubicBezTo>
                    <a:pt x="215" y="341"/>
                    <a:pt x="203" y="341"/>
                    <a:pt x="191" y="353"/>
                  </a:cubicBezTo>
                  <a:cubicBezTo>
                    <a:pt x="96" y="436"/>
                    <a:pt x="0" y="555"/>
                    <a:pt x="96" y="675"/>
                  </a:cubicBezTo>
                  <a:cubicBezTo>
                    <a:pt x="143" y="734"/>
                    <a:pt x="239" y="746"/>
                    <a:pt x="298" y="758"/>
                  </a:cubicBezTo>
                  <a:cubicBezTo>
                    <a:pt x="423" y="788"/>
                    <a:pt x="548" y="800"/>
                    <a:pt x="673" y="800"/>
                  </a:cubicBezTo>
                  <a:cubicBezTo>
                    <a:pt x="798" y="800"/>
                    <a:pt x="923" y="788"/>
                    <a:pt x="1048" y="770"/>
                  </a:cubicBezTo>
                  <a:cubicBezTo>
                    <a:pt x="1322" y="746"/>
                    <a:pt x="1620" y="710"/>
                    <a:pt x="1858" y="555"/>
                  </a:cubicBezTo>
                  <a:cubicBezTo>
                    <a:pt x="2096" y="389"/>
                    <a:pt x="1989" y="91"/>
                    <a:pt x="1703" y="43"/>
                  </a:cubicBezTo>
                  <a:cubicBezTo>
                    <a:pt x="1586" y="15"/>
                    <a:pt x="1456" y="1"/>
                    <a:pt x="13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7" name="Google Shape;3093;p54">
              <a:extLst>
                <a:ext uri="{FF2B5EF4-FFF2-40B4-BE49-F238E27FC236}">
                  <a16:creationId xmlns:a16="http://schemas.microsoft.com/office/drawing/2014/main" id="{73705800-4A45-499C-B979-39989729F797}"/>
                </a:ext>
              </a:extLst>
            </p:cNvPr>
            <p:cNvSpPr/>
            <p:nvPr/>
          </p:nvSpPr>
          <p:spPr>
            <a:xfrm>
              <a:off x="6735455" y="2714198"/>
              <a:ext cx="581393" cy="1165391"/>
            </a:xfrm>
            <a:custGeom>
              <a:avLst/>
              <a:gdLst/>
              <a:ahLst/>
              <a:cxnLst/>
              <a:rect l="l" t="t" r="r" b="b"/>
              <a:pathLst>
                <a:path w="18741" h="37566" extrusionOk="0">
                  <a:moveTo>
                    <a:pt x="6668" y="1"/>
                  </a:moveTo>
                  <a:lnTo>
                    <a:pt x="9228" y="20587"/>
                  </a:lnTo>
                  <a:lnTo>
                    <a:pt x="0" y="35291"/>
                  </a:lnTo>
                  <a:lnTo>
                    <a:pt x="4346" y="37565"/>
                  </a:lnTo>
                  <a:cubicBezTo>
                    <a:pt x="4346" y="37565"/>
                    <a:pt x="16729" y="23671"/>
                    <a:pt x="18050" y="22218"/>
                  </a:cubicBezTo>
                  <a:cubicBezTo>
                    <a:pt x="18741" y="21468"/>
                    <a:pt x="16181" y="6121"/>
                    <a:pt x="15276" y="1"/>
                  </a:cubicBez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3094;p54">
              <a:extLst>
                <a:ext uri="{FF2B5EF4-FFF2-40B4-BE49-F238E27FC236}">
                  <a16:creationId xmlns:a16="http://schemas.microsoft.com/office/drawing/2014/main" id="{139BE37B-62F7-4C57-8FBD-77E9F871F845}"/>
                </a:ext>
              </a:extLst>
            </p:cNvPr>
            <p:cNvSpPr/>
            <p:nvPr/>
          </p:nvSpPr>
          <p:spPr>
            <a:xfrm>
              <a:off x="6718082" y="3719606"/>
              <a:ext cx="224603" cy="181761"/>
            </a:xfrm>
            <a:custGeom>
              <a:avLst/>
              <a:gdLst/>
              <a:ahLst/>
              <a:cxnLst/>
              <a:rect l="l" t="t" r="r" b="b"/>
              <a:pathLst>
                <a:path w="7240" h="5859" extrusionOk="0">
                  <a:moveTo>
                    <a:pt x="1739" y="1"/>
                  </a:moveTo>
                  <a:lnTo>
                    <a:pt x="1" y="3966"/>
                  </a:lnTo>
                  <a:lnTo>
                    <a:pt x="4727" y="5859"/>
                  </a:lnTo>
                  <a:lnTo>
                    <a:pt x="7240" y="3001"/>
                  </a:lnTo>
                  <a:lnTo>
                    <a:pt x="1739"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3095;p54">
              <a:extLst>
                <a:ext uri="{FF2B5EF4-FFF2-40B4-BE49-F238E27FC236}">
                  <a16:creationId xmlns:a16="http://schemas.microsoft.com/office/drawing/2014/main" id="{A9982F4B-57F9-4762-B967-3FADED8F1360}"/>
                </a:ext>
              </a:extLst>
            </p:cNvPr>
            <p:cNvSpPr/>
            <p:nvPr/>
          </p:nvSpPr>
          <p:spPr>
            <a:xfrm>
              <a:off x="7004699" y="3947497"/>
              <a:ext cx="357224" cy="144844"/>
            </a:xfrm>
            <a:custGeom>
              <a:avLst/>
              <a:gdLst/>
              <a:ahLst/>
              <a:cxnLst/>
              <a:rect l="l" t="t" r="r" b="b"/>
              <a:pathLst>
                <a:path w="11515" h="4669" extrusionOk="0">
                  <a:moveTo>
                    <a:pt x="5621" y="1"/>
                  </a:moveTo>
                  <a:lnTo>
                    <a:pt x="525" y="263"/>
                  </a:lnTo>
                  <a:cubicBezTo>
                    <a:pt x="227" y="1596"/>
                    <a:pt x="25" y="4132"/>
                    <a:pt x="1" y="4668"/>
                  </a:cubicBezTo>
                  <a:lnTo>
                    <a:pt x="11514" y="4382"/>
                  </a:lnTo>
                  <a:cubicBezTo>
                    <a:pt x="11490" y="4180"/>
                    <a:pt x="11383" y="3942"/>
                    <a:pt x="11133" y="3823"/>
                  </a:cubicBezTo>
                  <a:cubicBezTo>
                    <a:pt x="10383" y="3501"/>
                    <a:pt x="7645" y="2465"/>
                    <a:pt x="6907" y="1870"/>
                  </a:cubicBezTo>
                  <a:cubicBezTo>
                    <a:pt x="6323" y="1418"/>
                    <a:pt x="5823" y="418"/>
                    <a:pt x="5621" y="1"/>
                  </a:cubicBezTo>
                  <a:close/>
                </a:path>
              </a:pathLst>
            </a:custGeom>
            <a:solidFill>
              <a:srgbClr val="D9456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0" name="Google Shape;3096;p54">
              <a:extLst>
                <a:ext uri="{FF2B5EF4-FFF2-40B4-BE49-F238E27FC236}">
                  <a16:creationId xmlns:a16="http://schemas.microsoft.com/office/drawing/2014/main" id="{DB0409E7-B6FB-4525-8910-E8819EF24EDD}"/>
                </a:ext>
              </a:extLst>
            </p:cNvPr>
            <p:cNvSpPr/>
            <p:nvPr/>
          </p:nvSpPr>
          <p:spPr>
            <a:xfrm>
              <a:off x="7004358" y="4083066"/>
              <a:ext cx="358310" cy="45448"/>
            </a:xfrm>
            <a:custGeom>
              <a:avLst/>
              <a:gdLst/>
              <a:ahLst/>
              <a:cxnLst/>
              <a:rect l="l" t="t" r="r" b="b"/>
              <a:pathLst>
                <a:path w="11550" h="1465" extrusionOk="0">
                  <a:moveTo>
                    <a:pt x="11513" y="0"/>
                  </a:moveTo>
                  <a:lnTo>
                    <a:pt x="0" y="310"/>
                  </a:lnTo>
                  <a:lnTo>
                    <a:pt x="36" y="1465"/>
                  </a:lnTo>
                  <a:lnTo>
                    <a:pt x="11549" y="1155"/>
                  </a:lnTo>
                  <a:lnTo>
                    <a:pt x="11513"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1" name="Google Shape;3097;p54">
              <a:extLst>
                <a:ext uri="{FF2B5EF4-FFF2-40B4-BE49-F238E27FC236}">
                  <a16:creationId xmlns:a16="http://schemas.microsoft.com/office/drawing/2014/main" id="{98FF8BA0-9683-4B00-92A3-CF3D06FC4697}"/>
                </a:ext>
              </a:extLst>
            </p:cNvPr>
            <p:cNvSpPr/>
            <p:nvPr/>
          </p:nvSpPr>
          <p:spPr>
            <a:xfrm>
              <a:off x="7185716" y="3989284"/>
              <a:ext cx="56709" cy="39212"/>
            </a:xfrm>
            <a:custGeom>
              <a:avLst/>
              <a:gdLst/>
              <a:ahLst/>
              <a:cxnLst/>
              <a:rect l="l" t="t" r="r" b="b"/>
              <a:pathLst>
                <a:path w="1828" h="1264" extrusionOk="0">
                  <a:moveTo>
                    <a:pt x="1449" y="1"/>
                  </a:moveTo>
                  <a:cubicBezTo>
                    <a:pt x="1419" y="1"/>
                    <a:pt x="1389" y="4"/>
                    <a:pt x="1357" y="11"/>
                  </a:cubicBezTo>
                  <a:cubicBezTo>
                    <a:pt x="881" y="118"/>
                    <a:pt x="357" y="452"/>
                    <a:pt x="107" y="892"/>
                  </a:cubicBezTo>
                  <a:cubicBezTo>
                    <a:pt x="83" y="904"/>
                    <a:pt x="83" y="916"/>
                    <a:pt x="83" y="928"/>
                  </a:cubicBezTo>
                  <a:cubicBezTo>
                    <a:pt x="24" y="1035"/>
                    <a:pt x="0" y="1190"/>
                    <a:pt x="131" y="1249"/>
                  </a:cubicBezTo>
                  <a:cubicBezTo>
                    <a:pt x="161" y="1260"/>
                    <a:pt x="193" y="1263"/>
                    <a:pt x="226" y="1263"/>
                  </a:cubicBezTo>
                  <a:cubicBezTo>
                    <a:pt x="271" y="1263"/>
                    <a:pt x="316" y="1256"/>
                    <a:pt x="357" y="1249"/>
                  </a:cubicBezTo>
                  <a:cubicBezTo>
                    <a:pt x="607" y="1190"/>
                    <a:pt x="833" y="1083"/>
                    <a:pt x="1060" y="952"/>
                  </a:cubicBezTo>
                  <a:cubicBezTo>
                    <a:pt x="1298" y="797"/>
                    <a:pt x="1548" y="654"/>
                    <a:pt x="1691" y="416"/>
                  </a:cubicBezTo>
                  <a:cubicBezTo>
                    <a:pt x="1827" y="185"/>
                    <a:pt x="1668" y="1"/>
                    <a:pt x="144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3098;p54">
              <a:extLst>
                <a:ext uri="{FF2B5EF4-FFF2-40B4-BE49-F238E27FC236}">
                  <a16:creationId xmlns:a16="http://schemas.microsoft.com/office/drawing/2014/main" id="{A1F20F3B-4B17-4650-BE8F-21A5157C959B}"/>
                </a:ext>
              </a:extLst>
            </p:cNvPr>
            <p:cNvSpPr/>
            <p:nvPr/>
          </p:nvSpPr>
          <p:spPr>
            <a:xfrm>
              <a:off x="7213046" y="4007774"/>
              <a:ext cx="56709" cy="39181"/>
            </a:xfrm>
            <a:custGeom>
              <a:avLst/>
              <a:gdLst/>
              <a:ahLst/>
              <a:cxnLst/>
              <a:rect l="l" t="t" r="r" b="b"/>
              <a:pathLst>
                <a:path w="1828" h="1263" extrusionOk="0">
                  <a:moveTo>
                    <a:pt x="1441" y="0"/>
                  </a:moveTo>
                  <a:cubicBezTo>
                    <a:pt x="1410" y="0"/>
                    <a:pt x="1378" y="3"/>
                    <a:pt x="1345" y="11"/>
                  </a:cubicBezTo>
                  <a:cubicBezTo>
                    <a:pt x="869" y="118"/>
                    <a:pt x="357" y="451"/>
                    <a:pt x="95" y="892"/>
                  </a:cubicBezTo>
                  <a:cubicBezTo>
                    <a:pt x="83" y="903"/>
                    <a:pt x="83" y="915"/>
                    <a:pt x="83" y="927"/>
                  </a:cubicBezTo>
                  <a:cubicBezTo>
                    <a:pt x="24" y="1034"/>
                    <a:pt x="0" y="1189"/>
                    <a:pt x="131" y="1249"/>
                  </a:cubicBezTo>
                  <a:cubicBezTo>
                    <a:pt x="161" y="1259"/>
                    <a:pt x="191" y="1263"/>
                    <a:pt x="223" y="1263"/>
                  </a:cubicBezTo>
                  <a:cubicBezTo>
                    <a:pt x="265" y="1263"/>
                    <a:pt x="309" y="1256"/>
                    <a:pt x="357" y="1249"/>
                  </a:cubicBezTo>
                  <a:cubicBezTo>
                    <a:pt x="607" y="1189"/>
                    <a:pt x="834" y="1082"/>
                    <a:pt x="1048" y="951"/>
                  </a:cubicBezTo>
                  <a:cubicBezTo>
                    <a:pt x="1286" y="796"/>
                    <a:pt x="1548" y="653"/>
                    <a:pt x="1691" y="415"/>
                  </a:cubicBezTo>
                  <a:cubicBezTo>
                    <a:pt x="1827" y="185"/>
                    <a:pt x="1668" y="0"/>
                    <a:pt x="144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3099;p54">
              <a:extLst>
                <a:ext uri="{FF2B5EF4-FFF2-40B4-BE49-F238E27FC236}">
                  <a16:creationId xmlns:a16="http://schemas.microsoft.com/office/drawing/2014/main" id="{BA4D6610-1D81-405E-8597-6FFA239E1200}"/>
                </a:ext>
              </a:extLst>
            </p:cNvPr>
            <p:cNvSpPr/>
            <p:nvPr/>
          </p:nvSpPr>
          <p:spPr>
            <a:xfrm>
              <a:off x="7246644" y="4019221"/>
              <a:ext cx="56709" cy="39181"/>
            </a:xfrm>
            <a:custGeom>
              <a:avLst/>
              <a:gdLst/>
              <a:ahLst/>
              <a:cxnLst/>
              <a:rect l="l" t="t" r="r" b="b"/>
              <a:pathLst>
                <a:path w="1828" h="1263" extrusionOk="0">
                  <a:moveTo>
                    <a:pt x="1449" y="0"/>
                  </a:moveTo>
                  <a:cubicBezTo>
                    <a:pt x="1420" y="0"/>
                    <a:pt x="1389" y="4"/>
                    <a:pt x="1358" y="11"/>
                  </a:cubicBezTo>
                  <a:cubicBezTo>
                    <a:pt x="882" y="118"/>
                    <a:pt x="346" y="463"/>
                    <a:pt x="108" y="892"/>
                  </a:cubicBezTo>
                  <a:cubicBezTo>
                    <a:pt x="84" y="904"/>
                    <a:pt x="84" y="915"/>
                    <a:pt x="84" y="939"/>
                  </a:cubicBezTo>
                  <a:cubicBezTo>
                    <a:pt x="24" y="1035"/>
                    <a:pt x="1" y="1189"/>
                    <a:pt x="132" y="1249"/>
                  </a:cubicBezTo>
                  <a:cubicBezTo>
                    <a:pt x="162" y="1259"/>
                    <a:pt x="194" y="1263"/>
                    <a:pt x="227" y="1263"/>
                  </a:cubicBezTo>
                  <a:cubicBezTo>
                    <a:pt x="271" y="1263"/>
                    <a:pt x="316" y="1256"/>
                    <a:pt x="358" y="1249"/>
                  </a:cubicBezTo>
                  <a:cubicBezTo>
                    <a:pt x="608" y="1189"/>
                    <a:pt x="834" y="1082"/>
                    <a:pt x="1060" y="951"/>
                  </a:cubicBezTo>
                  <a:cubicBezTo>
                    <a:pt x="1298" y="796"/>
                    <a:pt x="1548" y="654"/>
                    <a:pt x="1691" y="415"/>
                  </a:cubicBezTo>
                  <a:cubicBezTo>
                    <a:pt x="1828" y="185"/>
                    <a:pt x="1668" y="0"/>
                    <a:pt x="144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4" name="Google Shape;3100;p54">
              <a:extLst>
                <a:ext uri="{FF2B5EF4-FFF2-40B4-BE49-F238E27FC236}">
                  <a16:creationId xmlns:a16="http://schemas.microsoft.com/office/drawing/2014/main" id="{8D9AD3BF-B96B-437C-AD99-B1C449F83CAA}"/>
                </a:ext>
              </a:extLst>
            </p:cNvPr>
            <p:cNvSpPr/>
            <p:nvPr/>
          </p:nvSpPr>
          <p:spPr>
            <a:xfrm>
              <a:off x="6772031" y="2667292"/>
              <a:ext cx="410738" cy="1254395"/>
            </a:xfrm>
            <a:custGeom>
              <a:avLst/>
              <a:gdLst/>
              <a:ahLst/>
              <a:cxnLst/>
              <a:rect l="l" t="t" r="r" b="b"/>
              <a:pathLst>
                <a:path w="13240" h="40435" extrusionOk="0">
                  <a:moveTo>
                    <a:pt x="548" y="1"/>
                  </a:moveTo>
                  <a:cubicBezTo>
                    <a:pt x="310" y="1453"/>
                    <a:pt x="83" y="2942"/>
                    <a:pt x="0" y="4168"/>
                  </a:cubicBezTo>
                  <a:cubicBezTo>
                    <a:pt x="1012" y="7526"/>
                    <a:pt x="5310" y="18956"/>
                    <a:pt x="5310" y="18956"/>
                  </a:cubicBezTo>
                  <a:lnTo>
                    <a:pt x="8001" y="40434"/>
                  </a:lnTo>
                  <a:lnTo>
                    <a:pt x="9120" y="40256"/>
                  </a:lnTo>
                  <a:lnTo>
                    <a:pt x="12823" y="39803"/>
                  </a:lnTo>
                  <a:cubicBezTo>
                    <a:pt x="12823" y="39803"/>
                    <a:pt x="13240" y="19741"/>
                    <a:pt x="12823" y="17301"/>
                  </a:cubicBezTo>
                  <a:cubicBezTo>
                    <a:pt x="12692" y="16515"/>
                    <a:pt x="11394" y="6526"/>
                    <a:pt x="10728" y="1251"/>
                  </a:cubicBezTo>
                  <a:lnTo>
                    <a:pt x="548" y="1"/>
                  </a:lnTo>
                  <a:close/>
                </a:path>
              </a:pathLst>
            </a:custGeom>
            <a:solidFill>
              <a:srgbClr val="45699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5" name="Google Shape;3101;p54">
              <a:extLst>
                <a:ext uri="{FF2B5EF4-FFF2-40B4-BE49-F238E27FC236}">
                  <a16:creationId xmlns:a16="http://schemas.microsoft.com/office/drawing/2014/main" id="{FF53F59C-D2F1-4080-B4F8-5D7370148327}"/>
                </a:ext>
              </a:extLst>
            </p:cNvPr>
            <p:cNvSpPr/>
            <p:nvPr/>
          </p:nvSpPr>
          <p:spPr>
            <a:xfrm>
              <a:off x="7066031" y="3187105"/>
              <a:ext cx="97162" cy="143169"/>
            </a:xfrm>
            <a:custGeom>
              <a:avLst/>
              <a:gdLst/>
              <a:ahLst/>
              <a:cxnLst/>
              <a:rect l="l" t="t" r="r" b="b"/>
              <a:pathLst>
                <a:path w="3132" h="4615" extrusionOk="0">
                  <a:moveTo>
                    <a:pt x="1386" y="1"/>
                  </a:moveTo>
                  <a:cubicBezTo>
                    <a:pt x="1174" y="1"/>
                    <a:pt x="967" y="53"/>
                    <a:pt x="786" y="164"/>
                  </a:cubicBezTo>
                  <a:cubicBezTo>
                    <a:pt x="239" y="509"/>
                    <a:pt x="48" y="1283"/>
                    <a:pt x="12" y="1985"/>
                  </a:cubicBezTo>
                  <a:cubicBezTo>
                    <a:pt x="0" y="2557"/>
                    <a:pt x="60" y="3152"/>
                    <a:pt x="334" y="3676"/>
                  </a:cubicBezTo>
                  <a:cubicBezTo>
                    <a:pt x="429" y="3914"/>
                    <a:pt x="572" y="4105"/>
                    <a:pt x="715" y="4259"/>
                  </a:cubicBezTo>
                  <a:cubicBezTo>
                    <a:pt x="956" y="4501"/>
                    <a:pt x="1226" y="4614"/>
                    <a:pt x="1494" y="4614"/>
                  </a:cubicBezTo>
                  <a:cubicBezTo>
                    <a:pt x="1965" y="4614"/>
                    <a:pt x="2431" y="4263"/>
                    <a:pt x="2727" y="3640"/>
                  </a:cubicBezTo>
                  <a:cubicBezTo>
                    <a:pt x="2977" y="3128"/>
                    <a:pt x="3132" y="2533"/>
                    <a:pt x="3084" y="1938"/>
                  </a:cubicBezTo>
                  <a:cubicBezTo>
                    <a:pt x="3036" y="1342"/>
                    <a:pt x="2786" y="723"/>
                    <a:pt x="2334" y="354"/>
                  </a:cubicBezTo>
                  <a:cubicBezTo>
                    <a:pt x="2065" y="129"/>
                    <a:pt x="1720" y="1"/>
                    <a:pt x="1386" y="1"/>
                  </a:cubicBezTo>
                  <a:close/>
                </a:path>
              </a:pathLst>
            </a:custGeom>
            <a:solidFill>
              <a:srgbClr val="698BB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6" name="Google Shape;3102;p54">
              <a:extLst>
                <a:ext uri="{FF2B5EF4-FFF2-40B4-BE49-F238E27FC236}">
                  <a16:creationId xmlns:a16="http://schemas.microsoft.com/office/drawing/2014/main" id="{A0B53563-6B79-4B3A-9FBC-F8963CE59BD9}"/>
                </a:ext>
              </a:extLst>
            </p:cNvPr>
            <p:cNvSpPr/>
            <p:nvPr/>
          </p:nvSpPr>
          <p:spPr>
            <a:xfrm>
              <a:off x="6772031" y="2667664"/>
              <a:ext cx="282956" cy="1254023"/>
            </a:xfrm>
            <a:custGeom>
              <a:avLst/>
              <a:gdLst/>
              <a:ahLst/>
              <a:cxnLst/>
              <a:rect l="l" t="t" r="r" b="b"/>
              <a:pathLst>
                <a:path w="9121" h="40423" extrusionOk="0">
                  <a:moveTo>
                    <a:pt x="548" y="1"/>
                  </a:moveTo>
                  <a:cubicBezTo>
                    <a:pt x="310" y="1441"/>
                    <a:pt x="83" y="2930"/>
                    <a:pt x="0" y="4156"/>
                  </a:cubicBezTo>
                  <a:cubicBezTo>
                    <a:pt x="1012" y="7514"/>
                    <a:pt x="5310" y="18944"/>
                    <a:pt x="5310" y="18944"/>
                  </a:cubicBezTo>
                  <a:lnTo>
                    <a:pt x="8001" y="40422"/>
                  </a:lnTo>
                  <a:lnTo>
                    <a:pt x="9120" y="40244"/>
                  </a:lnTo>
                  <a:lnTo>
                    <a:pt x="7275" y="19170"/>
                  </a:lnTo>
                  <a:cubicBezTo>
                    <a:pt x="7275" y="19170"/>
                    <a:pt x="3227" y="6954"/>
                    <a:pt x="3000" y="6168"/>
                  </a:cubicBezTo>
                  <a:cubicBezTo>
                    <a:pt x="2846" y="5585"/>
                    <a:pt x="2893" y="2120"/>
                    <a:pt x="2929" y="298"/>
                  </a:cubicBezTo>
                  <a:lnTo>
                    <a:pt x="548" y="1"/>
                  </a:lnTo>
                  <a:close/>
                </a:path>
              </a:pathLst>
            </a:custGeom>
            <a:solidFill>
              <a:srgbClr val="254F7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7" name="Google Shape;3103;p54">
              <a:extLst>
                <a:ext uri="{FF2B5EF4-FFF2-40B4-BE49-F238E27FC236}">
                  <a16:creationId xmlns:a16="http://schemas.microsoft.com/office/drawing/2014/main" id="{1D812D76-9E4D-4430-BDFD-7AEF67576539}"/>
                </a:ext>
              </a:extLst>
            </p:cNvPr>
            <p:cNvSpPr/>
            <p:nvPr/>
          </p:nvSpPr>
          <p:spPr>
            <a:xfrm>
              <a:off x="6998061" y="3796449"/>
              <a:ext cx="185825" cy="159580"/>
            </a:xfrm>
            <a:custGeom>
              <a:avLst/>
              <a:gdLst/>
              <a:ahLst/>
              <a:cxnLst/>
              <a:rect l="l" t="t" r="r" b="b"/>
              <a:pathLst>
                <a:path w="5990" h="5144" extrusionOk="0">
                  <a:moveTo>
                    <a:pt x="5989" y="0"/>
                  </a:moveTo>
                  <a:lnTo>
                    <a:pt x="1" y="417"/>
                  </a:lnTo>
                  <a:lnTo>
                    <a:pt x="739" y="5144"/>
                  </a:lnTo>
                  <a:lnTo>
                    <a:pt x="5835" y="4870"/>
                  </a:lnTo>
                  <a:lnTo>
                    <a:pt x="5989"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8" name="Google Shape;3104;p54">
              <a:extLst>
                <a:ext uri="{FF2B5EF4-FFF2-40B4-BE49-F238E27FC236}">
                  <a16:creationId xmlns:a16="http://schemas.microsoft.com/office/drawing/2014/main" id="{063FF042-3ABA-4E23-BCA3-2A7D780238BB}"/>
                </a:ext>
              </a:extLst>
            </p:cNvPr>
            <p:cNvSpPr/>
            <p:nvPr/>
          </p:nvSpPr>
          <p:spPr>
            <a:xfrm>
              <a:off x="7105926" y="1974497"/>
              <a:ext cx="437727" cy="499400"/>
            </a:xfrm>
            <a:custGeom>
              <a:avLst/>
              <a:gdLst/>
              <a:ahLst/>
              <a:cxnLst/>
              <a:rect l="l" t="t" r="r" b="b"/>
              <a:pathLst>
                <a:path w="14110" h="16098" extrusionOk="0">
                  <a:moveTo>
                    <a:pt x="337" y="1"/>
                  </a:moveTo>
                  <a:cubicBezTo>
                    <a:pt x="286" y="1"/>
                    <a:pt x="262" y="9"/>
                    <a:pt x="262" y="9"/>
                  </a:cubicBezTo>
                  <a:lnTo>
                    <a:pt x="0" y="1926"/>
                  </a:lnTo>
                  <a:cubicBezTo>
                    <a:pt x="0" y="1926"/>
                    <a:pt x="3274" y="14999"/>
                    <a:pt x="4489" y="15951"/>
                  </a:cubicBezTo>
                  <a:cubicBezTo>
                    <a:pt x="4619" y="16052"/>
                    <a:pt x="4830" y="16097"/>
                    <a:pt x="5103" y="16097"/>
                  </a:cubicBezTo>
                  <a:cubicBezTo>
                    <a:pt x="7402" y="16097"/>
                    <a:pt x="14109" y="12891"/>
                    <a:pt x="14109" y="12891"/>
                  </a:cubicBezTo>
                  <a:lnTo>
                    <a:pt x="13764" y="12082"/>
                  </a:lnTo>
                  <a:lnTo>
                    <a:pt x="13169" y="10653"/>
                  </a:lnTo>
                  <a:lnTo>
                    <a:pt x="6727" y="11844"/>
                  </a:lnTo>
                  <a:cubicBezTo>
                    <a:pt x="6727" y="11844"/>
                    <a:pt x="4203" y="5533"/>
                    <a:pt x="2643" y="2366"/>
                  </a:cubicBezTo>
                  <a:cubicBezTo>
                    <a:pt x="2215" y="1497"/>
                    <a:pt x="1846" y="854"/>
                    <a:pt x="1631" y="675"/>
                  </a:cubicBezTo>
                  <a:cubicBezTo>
                    <a:pt x="896" y="75"/>
                    <a:pt x="492" y="1"/>
                    <a:pt x="337"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9" name="Google Shape;3105;p54">
              <a:extLst>
                <a:ext uri="{FF2B5EF4-FFF2-40B4-BE49-F238E27FC236}">
                  <a16:creationId xmlns:a16="http://schemas.microsoft.com/office/drawing/2014/main" id="{FDE4DA64-9F0D-40AF-B34B-31BA2A860323}"/>
                </a:ext>
              </a:extLst>
            </p:cNvPr>
            <p:cNvSpPr/>
            <p:nvPr/>
          </p:nvSpPr>
          <p:spPr>
            <a:xfrm>
              <a:off x="7188290" y="2048269"/>
              <a:ext cx="345001" cy="333275"/>
            </a:xfrm>
            <a:custGeom>
              <a:avLst/>
              <a:gdLst/>
              <a:ahLst/>
              <a:cxnLst/>
              <a:rect l="l" t="t" r="r" b="b"/>
              <a:pathLst>
                <a:path w="11121" h="10743" extrusionOk="0">
                  <a:moveTo>
                    <a:pt x="0" y="0"/>
                  </a:moveTo>
                  <a:lnTo>
                    <a:pt x="0" y="0"/>
                  </a:lnTo>
                  <a:cubicBezTo>
                    <a:pt x="96" y="322"/>
                    <a:pt x="3120" y="10680"/>
                    <a:pt x="3370" y="10739"/>
                  </a:cubicBezTo>
                  <a:cubicBezTo>
                    <a:pt x="3378" y="10742"/>
                    <a:pt x="3393" y="10743"/>
                    <a:pt x="3414" y="10743"/>
                  </a:cubicBezTo>
                  <a:cubicBezTo>
                    <a:pt x="4076" y="10743"/>
                    <a:pt x="10959" y="9715"/>
                    <a:pt x="11121" y="9704"/>
                  </a:cubicBezTo>
                  <a:lnTo>
                    <a:pt x="10525" y="8275"/>
                  </a:lnTo>
                  <a:lnTo>
                    <a:pt x="4084" y="9466"/>
                  </a:lnTo>
                  <a:cubicBezTo>
                    <a:pt x="4084" y="9466"/>
                    <a:pt x="1572" y="3155"/>
                    <a:pt x="0"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0" name="Google Shape;3106;p54">
              <a:extLst>
                <a:ext uri="{FF2B5EF4-FFF2-40B4-BE49-F238E27FC236}">
                  <a16:creationId xmlns:a16="http://schemas.microsoft.com/office/drawing/2014/main" id="{53D0614D-91C0-4523-98E1-A87AD8B13BAE}"/>
                </a:ext>
              </a:extLst>
            </p:cNvPr>
            <p:cNvSpPr/>
            <p:nvPr/>
          </p:nvSpPr>
          <p:spPr>
            <a:xfrm>
              <a:off x="7515175" y="2132526"/>
              <a:ext cx="192091" cy="241913"/>
            </a:xfrm>
            <a:custGeom>
              <a:avLst/>
              <a:gdLst/>
              <a:ahLst/>
              <a:cxnLst/>
              <a:rect l="l" t="t" r="r" b="b"/>
              <a:pathLst>
                <a:path w="6192" h="7798" extrusionOk="0">
                  <a:moveTo>
                    <a:pt x="4239" y="1"/>
                  </a:moveTo>
                  <a:cubicBezTo>
                    <a:pt x="4202" y="1"/>
                    <a:pt x="4166" y="7"/>
                    <a:pt x="4132" y="23"/>
                  </a:cubicBezTo>
                  <a:cubicBezTo>
                    <a:pt x="4025" y="58"/>
                    <a:pt x="3965" y="165"/>
                    <a:pt x="3918" y="273"/>
                  </a:cubicBezTo>
                  <a:cubicBezTo>
                    <a:pt x="3894" y="332"/>
                    <a:pt x="3858" y="392"/>
                    <a:pt x="3846" y="451"/>
                  </a:cubicBezTo>
                  <a:cubicBezTo>
                    <a:pt x="3679" y="832"/>
                    <a:pt x="3572" y="1249"/>
                    <a:pt x="3358" y="1606"/>
                  </a:cubicBezTo>
                  <a:cubicBezTo>
                    <a:pt x="3239" y="1808"/>
                    <a:pt x="3084" y="1963"/>
                    <a:pt x="2941" y="2142"/>
                  </a:cubicBezTo>
                  <a:lnTo>
                    <a:pt x="2620" y="2499"/>
                  </a:lnTo>
                  <a:cubicBezTo>
                    <a:pt x="2024" y="3249"/>
                    <a:pt x="1655" y="4166"/>
                    <a:pt x="1405" y="5083"/>
                  </a:cubicBezTo>
                  <a:lnTo>
                    <a:pt x="0" y="5559"/>
                  </a:lnTo>
                  <a:lnTo>
                    <a:pt x="215" y="6059"/>
                  </a:lnTo>
                  <a:lnTo>
                    <a:pt x="596" y="6976"/>
                  </a:lnTo>
                  <a:lnTo>
                    <a:pt x="941" y="7797"/>
                  </a:lnTo>
                  <a:lnTo>
                    <a:pt x="2370" y="7273"/>
                  </a:lnTo>
                  <a:cubicBezTo>
                    <a:pt x="2501" y="7261"/>
                    <a:pt x="2644" y="7261"/>
                    <a:pt x="2775" y="7238"/>
                  </a:cubicBezTo>
                  <a:lnTo>
                    <a:pt x="3489" y="7142"/>
                  </a:lnTo>
                  <a:cubicBezTo>
                    <a:pt x="3775" y="7119"/>
                    <a:pt x="4049" y="7071"/>
                    <a:pt x="4334" y="7059"/>
                  </a:cubicBezTo>
                  <a:cubicBezTo>
                    <a:pt x="4584" y="7035"/>
                    <a:pt x="4858" y="7011"/>
                    <a:pt x="5084" y="6916"/>
                  </a:cubicBezTo>
                  <a:cubicBezTo>
                    <a:pt x="5168" y="6880"/>
                    <a:pt x="5263" y="6833"/>
                    <a:pt x="5346" y="6761"/>
                  </a:cubicBezTo>
                  <a:cubicBezTo>
                    <a:pt x="5537" y="6595"/>
                    <a:pt x="5656" y="6345"/>
                    <a:pt x="5751" y="6083"/>
                  </a:cubicBezTo>
                  <a:cubicBezTo>
                    <a:pt x="5930" y="5630"/>
                    <a:pt x="6049" y="5154"/>
                    <a:pt x="6132" y="4678"/>
                  </a:cubicBezTo>
                  <a:cubicBezTo>
                    <a:pt x="6144" y="4618"/>
                    <a:pt x="6168" y="4559"/>
                    <a:pt x="6168" y="4499"/>
                  </a:cubicBezTo>
                  <a:cubicBezTo>
                    <a:pt x="6180" y="4380"/>
                    <a:pt x="6192" y="4261"/>
                    <a:pt x="6192" y="4142"/>
                  </a:cubicBezTo>
                  <a:lnTo>
                    <a:pt x="6192" y="4106"/>
                  </a:lnTo>
                  <a:cubicBezTo>
                    <a:pt x="6180" y="3963"/>
                    <a:pt x="6132" y="3809"/>
                    <a:pt x="6037" y="3702"/>
                  </a:cubicBezTo>
                  <a:cubicBezTo>
                    <a:pt x="5894" y="3571"/>
                    <a:pt x="5692" y="3559"/>
                    <a:pt x="5501" y="3511"/>
                  </a:cubicBezTo>
                  <a:cubicBezTo>
                    <a:pt x="5346" y="3487"/>
                    <a:pt x="5180" y="3440"/>
                    <a:pt x="5049" y="3392"/>
                  </a:cubicBezTo>
                  <a:cubicBezTo>
                    <a:pt x="4751" y="3285"/>
                    <a:pt x="4489" y="3130"/>
                    <a:pt x="4287" y="2892"/>
                  </a:cubicBezTo>
                  <a:cubicBezTo>
                    <a:pt x="4251" y="2832"/>
                    <a:pt x="4203" y="2773"/>
                    <a:pt x="4191" y="2689"/>
                  </a:cubicBezTo>
                  <a:cubicBezTo>
                    <a:pt x="4191" y="2606"/>
                    <a:pt x="4227" y="2535"/>
                    <a:pt x="4275" y="2451"/>
                  </a:cubicBezTo>
                  <a:cubicBezTo>
                    <a:pt x="4620" y="1892"/>
                    <a:pt x="4763" y="1225"/>
                    <a:pt x="4703" y="570"/>
                  </a:cubicBezTo>
                  <a:lnTo>
                    <a:pt x="4703" y="523"/>
                  </a:lnTo>
                  <a:cubicBezTo>
                    <a:pt x="4691" y="404"/>
                    <a:pt x="4668" y="273"/>
                    <a:pt x="4608" y="165"/>
                  </a:cubicBezTo>
                  <a:cubicBezTo>
                    <a:pt x="4584" y="153"/>
                    <a:pt x="4584" y="130"/>
                    <a:pt x="4572" y="118"/>
                  </a:cubicBezTo>
                  <a:cubicBezTo>
                    <a:pt x="4466" y="56"/>
                    <a:pt x="4347" y="1"/>
                    <a:pt x="4239"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1" name="Google Shape;3107;p54">
              <a:extLst>
                <a:ext uri="{FF2B5EF4-FFF2-40B4-BE49-F238E27FC236}">
                  <a16:creationId xmlns:a16="http://schemas.microsoft.com/office/drawing/2014/main" id="{7288E85C-7826-4048-B10C-7EF6726ED6BF}"/>
                </a:ext>
              </a:extLst>
            </p:cNvPr>
            <p:cNvSpPr/>
            <p:nvPr/>
          </p:nvSpPr>
          <p:spPr>
            <a:xfrm>
              <a:off x="7515175" y="2132557"/>
              <a:ext cx="144068" cy="216382"/>
            </a:xfrm>
            <a:custGeom>
              <a:avLst/>
              <a:gdLst/>
              <a:ahLst/>
              <a:cxnLst/>
              <a:rect l="l" t="t" r="r" b="b"/>
              <a:pathLst>
                <a:path w="4644" h="6975" extrusionOk="0">
                  <a:moveTo>
                    <a:pt x="4233" y="0"/>
                  </a:moveTo>
                  <a:cubicBezTo>
                    <a:pt x="4199" y="0"/>
                    <a:pt x="4164" y="7"/>
                    <a:pt x="4132" y="22"/>
                  </a:cubicBezTo>
                  <a:cubicBezTo>
                    <a:pt x="4025" y="57"/>
                    <a:pt x="3965" y="164"/>
                    <a:pt x="3918" y="272"/>
                  </a:cubicBezTo>
                  <a:cubicBezTo>
                    <a:pt x="3894" y="331"/>
                    <a:pt x="3858" y="391"/>
                    <a:pt x="3846" y="450"/>
                  </a:cubicBezTo>
                  <a:cubicBezTo>
                    <a:pt x="3679" y="831"/>
                    <a:pt x="3572" y="1248"/>
                    <a:pt x="3358" y="1605"/>
                  </a:cubicBezTo>
                  <a:cubicBezTo>
                    <a:pt x="3239" y="1807"/>
                    <a:pt x="3084" y="1962"/>
                    <a:pt x="2941" y="2141"/>
                  </a:cubicBezTo>
                  <a:lnTo>
                    <a:pt x="2620" y="2498"/>
                  </a:lnTo>
                  <a:cubicBezTo>
                    <a:pt x="2024" y="3248"/>
                    <a:pt x="1655" y="4165"/>
                    <a:pt x="1405" y="5082"/>
                  </a:cubicBezTo>
                  <a:lnTo>
                    <a:pt x="0" y="5558"/>
                  </a:lnTo>
                  <a:lnTo>
                    <a:pt x="215" y="6058"/>
                  </a:lnTo>
                  <a:lnTo>
                    <a:pt x="596" y="6975"/>
                  </a:lnTo>
                  <a:lnTo>
                    <a:pt x="2120" y="6594"/>
                  </a:lnTo>
                  <a:cubicBezTo>
                    <a:pt x="2227" y="5689"/>
                    <a:pt x="2417" y="3879"/>
                    <a:pt x="2858" y="2843"/>
                  </a:cubicBezTo>
                  <a:cubicBezTo>
                    <a:pt x="2953" y="2653"/>
                    <a:pt x="3036" y="2498"/>
                    <a:pt x="3132" y="2367"/>
                  </a:cubicBezTo>
                  <a:lnTo>
                    <a:pt x="3489" y="1915"/>
                  </a:lnTo>
                  <a:cubicBezTo>
                    <a:pt x="3727" y="1617"/>
                    <a:pt x="3929" y="1319"/>
                    <a:pt x="4025" y="962"/>
                  </a:cubicBezTo>
                  <a:cubicBezTo>
                    <a:pt x="4025" y="950"/>
                    <a:pt x="4037" y="926"/>
                    <a:pt x="4037" y="914"/>
                  </a:cubicBezTo>
                  <a:cubicBezTo>
                    <a:pt x="4096" y="712"/>
                    <a:pt x="4168" y="474"/>
                    <a:pt x="4346" y="462"/>
                  </a:cubicBezTo>
                  <a:lnTo>
                    <a:pt x="4406" y="462"/>
                  </a:lnTo>
                  <a:cubicBezTo>
                    <a:pt x="4501" y="474"/>
                    <a:pt x="4560" y="557"/>
                    <a:pt x="4644" y="593"/>
                  </a:cubicBezTo>
                  <a:lnTo>
                    <a:pt x="4644" y="545"/>
                  </a:lnTo>
                  <a:cubicBezTo>
                    <a:pt x="4632" y="426"/>
                    <a:pt x="4608" y="295"/>
                    <a:pt x="4537" y="200"/>
                  </a:cubicBezTo>
                  <a:cubicBezTo>
                    <a:pt x="4525" y="176"/>
                    <a:pt x="4525" y="164"/>
                    <a:pt x="4513" y="152"/>
                  </a:cubicBezTo>
                  <a:cubicBezTo>
                    <a:pt x="4450" y="63"/>
                    <a:pt x="4340" y="0"/>
                    <a:pt x="4233"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2" name="Google Shape;3108;p54">
              <a:extLst>
                <a:ext uri="{FF2B5EF4-FFF2-40B4-BE49-F238E27FC236}">
                  <a16:creationId xmlns:a16="http://schemas.microsoft.com/office/drawing/2014/main" id="{B31316D9-3247-4043-A713-594F27F9C990}"/>
                </a:ext>
              </a:extLst>
            </p:cNvPr>
            <p:cNvSpPr/>
            <p:nvPr/>
          </p:nvSpPr>
          <p:spPr>
            <a:xfrm>
              <a:off x="7613795" y="2246596"/>
              <a:ext cx="36234" cy="85002"/>
            </a:xfrm>
            <a:custGeom>
              <a:avLst/>
              <a:gdLst/>
              <a:ahLst/>
              <a:cxnLst/>
              <a:rect l="l" t="t" r="r" b="b"/>
              <a:pathLst>
                <a:path w="1168" h="2740" extrusionOk="0">
                  <a:moveTo>
                    <a:pt x="691" y="1"/>
                  </a:moveTo>
                  <a:lnTo>
                    <a:pt x="691" y="1"/>
                  </a:lnTo>
                  <a:cubicBezTo>
                    <a:pt x="631" y="179"/>
                    <a:pt x="786" y="477"/>
                    <a:pt x="798" y="667"/>
                  </a:cubicBezTo>
                  <a:cubicBezTo>
                    <a:pt x="810" y="929"/>
                    <a:pt x="786" y="1179"/>
                    <a:pt x="727" y="1418"/>
                  </a:cubicBezTo>
                  <a:cubicBezTo>
                    <a:pt x="608" y="1906"/>
                    <a:pt x="334" y="2370"/>
                    <a:pt x="0" y="2739"/>
                  </a:cubicBezTo>
                  <a:cubicBezTo>
                    <a:pt x="417" y="2453"/>
                    <a:pt x="786" y="2096"/>
                    <a:pt x="977" y="1644"/>
                  </a:cubicBezTo>
                  <a:cubicBezTo>
                    <a:pt x="1167" y="1179"/>
                    <a:pt x="1167" y="608"/>
                    <a:pt x="893" y="215"/>
                  </a:cubicBezTo>
                  <a:cubicBezTo>
                    <a:pt x="846" y="132"/>
                    <a:pt x="774" y="48"/>
                    <a:pt x="691" y="1"/>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3" name="Google Shape;3109;p54">
              <a:extLst>
                <a:ext uri="{FF2B5EF4-FFF2-40B4-BE49-F238E27FC236}">
                  <a16:creationId xmlns:a16="http://schemas.microsoft.com/office/drawing/2014/main" id="{67B68EDA-9807-4269-BFC0-5360E817AA53}"/>
                </a:ext>
              </a:extLst>
            </p:cNvPr>
            <p:cNvSpPr/>
            <p:nvPr/>
          </p:nvSpPr>
          <p:spPr>
            <a:xfrm>
              <a:off x="7567975" y="2104761"/>
              <a:ext cx="197644" cy="335446"/>
            </a:xfrm>
            <a:custGeom>
              <a:avLst/>
              <a:gdLst/>
              <a:ahLst/>
              <a:cxnLst/>
              <a:rect l="l" t="t" r="r" b="b"/>
              <a:pathLst>
                <a:path w="6371" h="10813" extrusionOk="0">
                  <a:moveTo>
                    <a:pt x="4061" y="1"/>
                  </a:moveTo>
                  <a:lnTo>
                    <a:pt x="3716" y="882"/>
                  </a:lnTo>
                  <a:cubicBezTo>
                    <a:pt x="3588" y="867"/>
                    <a:pt x="3450" y="852"/>
                    <a:pt x="3333" y="852"/>
                  </a:cubicBezTo>
                  <a:cubicBezTo>
                    <a:pt x="3265" y="852"/>
                    <a:pt x="3204" y="857"/>
                    <a:pt x="3156" y="870"/>
                  </a:cubicBezTo>
                  <a:cubicBezTo>
                    <a:pt x="2787" y="929"/>
                    <a:pt x="2442" y="1060"/>
                    <a:pt x="2132" y="1275"/>
                  </a:cubicBezTo>
                  <a:cubicBezTo>
                    <a:pt x="1894" y="2120"/>
                    <a:pt x="1632" y="3025"/>
                    <a:pt x="1394" y="3894"/>
                  </a:cubicBezTo>
                  <a:cubicBezTo>
                    <a:pt x="1549" y="4085"/>
                    <a:pt x="1787" y="4204"/>
                    <a:pt x="1930" y="4382"/>
                  </a:cubicBezTo>
                  <a:cubicBezTo>
                    <a:pt x="1751" y="4870"/>
                    <a:pt x="1656" y="5418"/>
                    <a:pt x="1489" y="5918"/>
                  </a:cubicBezTo>
                  <a:cubicBezTo>
                    <a:pt x="1251" y="6109"/>
                    <a:pt x="953" y="6275"/>
                    <a:pt x="727" y="6454"/>
                  </a:cubicBezTo>
                  <a:cubicBezTo>
                    <a:pt x="549" y="7073"/>
                    <a:pt x="322" y="7621"/>
                    <a:pt x="168" y="8252"/>
                  </a:cubicBezTo>
                  <a:cubicBezTo>
                    <a:pt x="72" y="8549"/>
                    <a:pt x="1" y="8871"/>
                    <a:pt x="49" y="9192"/>
                  </a:cubicBezTo>
                  <a:cubicBezTo>
                    <a:pt x="120" y="9609"/>
                    <a:pt x="418" y="9942"/>
                    <a:pt x="763" y="10169"/>
                  </a:cubicBezTo>
                  <a:cubicBezTo>
                    <a:pt x="1120" y="10395"/>
                    <a:pt x="1513" y="10514"/>
                    <a:pt x="1918" y="10633"/>
                  </a:cubicBezTo>
                  <a:cubicBezTo>
                    <a:pt x="1930" y="10633"/>
                    <a:pt x="1966" y="10645"/>
                    <a:pt x="1977" y="10645"/>
                  </a:cubicBezTo>
                  <a:cubicBezTo>
                    <a:pt x="2345" y="10734"/>
                    <a:pt x="2702" y="10813"/>
                    <a:pt x="3078" y="10813"/>
                  </a:cubicBezTo>
                  <a:cubicBezTo>
                    <a:pt x="3104" y="10813"/>
                    <a:pt x="3130" y="10812"/>
                    <a:pt x="3156" y="10812"/>
                  </a:cubicBezTo>
                  <a:cubicBezTo>
                    <a:pt x="3573" y="10800"/>
                    <a:pt x="4001" y="10633"/>
                    <a:pt x="4275" y="10300"/>
                  </a:cubicBezTo>
                  <a:cubicBezTo>
                    <a:pt x="4478" y="10050"/>
                    <a:pt x="4549" y="9740"/>
                    <a:pt x="4633" y="9430"/>
                  </a:cubicBezTo>
                  <a:cubicBezTo>
                    <a:pt x="4787" y="8799"/>
                    <a:pt x="4871" y="8204"/>
                    <a:pt x="5025" y="7585"/>
                  </a:cubicBezTo>
                  <a:cubicBezTo>
                    <a:pt x="4930" y="7299"/>
                    <a:pt x="4752" y="7013"/>
                    <a:pt x="4633" y="6728"/>
                  </a:cubicBezTo>
                  <a:cubicBezTo>
                    <a:pt x="4716" y="6228"/>
                    <a:pt x="4894" y="5692"/>
                    <a:pt x="4990" y="5180"/>
                  </a:cubicBezTo>
                  <a:cubicBezTo>
                    <a:pt x="5204" y="5097"/>
                    <a:pt x="5478" y="5108"/>
                    <a:pt x="5704" y="5025"/>
                  </a:cubicBezTo>
                  <a:cubicBezTo>
                    <a:pt x="5906" y="4156"/>
                    <a:pt x="6145" y="3251"/>
                    <a:pt x="6371" y="2382"/>
                  </a:cubicBezTo>
                  <a:cubicBezTo>
                    <a:pt x="6204" y="2061"/>
                    <a:pt x="5966" y="1763"/>
                    <a:pt x="5668" y="1537"/>
                  </a:cubicBezTo>
                  <a:cubicBezTo>
                    <a:pt x="5561" y="1453"/>
                    <a:pt x="5383" y="1358"/>
                    <a:pt x="5204" y="1287"/>
                  </a:cubicBezTo>
                  <a:lnTo>
                    <a:pt x="5359" y="453"/>
                  </a:lnTo>
                  <a:lnTo>
                    <a:pt x="4668" y="215"/>
                  </a:lnTo>
                  <a:lnTo>
                    <a:pt x="4061" y="1"/>
                  </a:lnTo>
                  <a:close/>
                </a:path>
              </a:pathLst>
            </a:custGeom>
            <a:solidFill>
              <a:srgbClr val="C3DFD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4" name="Google Shape;3110;p54">
              <a:extLst>
                <a:ext uri="{FF2B5EF4-FFF2-40B4-BE49-F238E27FC236}">
                  <a16:creationId xmlns:a16="http://schemas.microsoft.com/office/drawing/2014/main" id="{FDF613E6-8650-4657-ACAA-8A9884E2708E}"/>
                </a:ext>
              </a:extLst>
            </p:cNvPr>
            <p:cNvSpPr/>
            <p:nvPr/>
          </p:nvSpPr>
          <p:spPr>
            <a:xfrm>
              <a:off x="7629306" y="2111772"/>
              <a:ext cx="136313" cy="328807"/>
            </a:xfrm>
            <a:custGeom>
              <a:avLst/>
              <a:gdLst/>
              <a:ahLst/>
              <a:cxnLst/>
              <a:rect l="l" t="t" r="r" b="b"/>
              <a:pathLst>
                <a:path w="4394" h="10599" extrusionOk="0">
                  <a:moveTo>
                    <a:pt x="2691" y="1"/>
                  </a:moveTo>
                  <a:lnTo>
                    <a:pt x="2298" y="1525"/>
                  </a:lnTo>
                  <a:cubicBezTo>
                    <a:pt x="2298" y="1525"/>
                    <a:pt x="3096" y="1537"/>
                    <a:pt x="3096" y="2156"/>
                  </a:cubicBezTo>
                  <a:cubicBezTo>
                    <a:pt x="3096" y="2501"/>
                    <a:pt x="2917" y="3192"/>
                    <a:pt x="2739" y="3751"/>
                  </a:cubicBezTo>
                  <a:cubicBezTo>
                    <a:pt x="2560" y="4335"/>
                    <a:pt x="2120" y="4775"/>
                    <a:pt x="1548" y="4954"/>
                  </a:cubicBezTo>
                  <a:lnTo>
                    <a:pt x="870" y="6907"/>
                  </a:lnTo>
                  <a:cubicBezTo>
                    <a:pt x="870" y="6907"/>
                    <a:pt x="2417" y="7776"/>
                    <a:pt x="2155" y="8252"/>
                  </a:cubicBezTo>
                  <a:cubicBezTo>
                    <a:pt x="1917" y="8728"/>
                    <a:pt x="1346" y="10336"/>
                    <a:pt x="643" y="10371"/>
                  </a:cubicBezTo>
                  <a:cubicBezTo>
                    <a:pt x="489" y="10395"/>
                    <a:pt x="274" y="10407"/>
                    <a:pt x="0" y="10431"/>
                  </a:cubicBezTo>
                  <a:cubicBezTo>
                    <a:pt x="368" y="10520"/>
                    <a:pt x="725" y="10599"/>
                    <a:pt x="1101" y="10599"/>
                  </a:cubicBezTo>
                  <a:cubicBezTo>
                    <a:pt x="1127" y="10599"/>
                    <a:pt x="1153" y="10598"/>
                    <a:pt x="1179" y="10597"/>
                  </a:cubicBezTo>
                  <a:cubicBezTo>
                    <a:pt x="1596" y="10586"/>
                    <a:pt x="2024" y="10419"/>
                    <a:pt x="2298" y="10097"/>
                  </a:cubicBezTo>
                  <a:cubicBezTo>
                    <a:pt x="2501" y="9835"/>
                    <a:pt x="2572" y="9526"/>
                    <a:pt x="2656" y="9216"/>
                  </a:cubicBezTo>
                  <a:cubicBezTo>
                    <a:pt x="2810" y="8585"/>
                    <a:pt x="2894" y="7990"/>
                    <a:pt x="3048" y="7371"/>
                  </a:cubicBezTo>
                  <a:cubicBezTo>
                    <a:pt x="2953" y="7085"/>
                    <a:pt x="2775" y="6799"/>
                    <a:pt x="2656" y="6526"/>
                  </a:cubicBezTo>
                  <a:cubicBezTo>
                    <a:pt x="2739" y="6014"/>
                    <a:pt x="2917" y="5478"/>
                    <a:pt x="3013" y="4978"/>
                  </a:cubicBezTo>
                  <a:cubicBezTo>
                    <a:pt x="3227" y="4882"/>
                    <a:pt x="3501" y="4894"/>
                    <a:pt x="3727" y="4811"/>
                  </a:cubicBezTo>
                  <a:cubicBezTo>
                    <a:pt x="3929" y="3942"/>
                    <a:pt x="4168" y="3037"/>
                    <a:pt x="4394" y="2180"/>
                  </a:cubicBezTo>
                  <a:cubicBezTo>
                    <a:pt x="4227" y="1846"/>
                    <a:pt x="3989" y="1549"/>
                    <a:pt x="3691" y="1323"/>
                  </a:cubicBezTo>
                  <a:cubicBezTo>
                    <a:pt x="3584" y="1239"/>
                    <a:pt x="3406" y="1144"/>
                    <a:pt x="3227" y="1073"/>
                  </a:cubicBezTo>
                  <a:lnTo>
                    <a:pt x="3382" y="239"/>
                  </a:lnTo>
                  <a:lnTo>
                    <a:pt x="2691" y="1"/>
                  </a:lnTo>
                  <a:close/>
                </a:path>
              </a:pathLst>
            </a:custGeom>
            <a:solidFill>
              <a:srgbClr val="9ABF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5" name="Google Shape;3111;p54">
              <a:extLst>
                <a:ext uri="{FF2B5EF4-FFF2-40B4-BE49-F238E27FC236}">
                  <a16:creationId xmlns:a16="http://schemas.microsoft.com/office/drawing/2014/main" id="{DE753B21-7326-4CAC-AB54-0944B9D517EC}"/>
                </a:ext>
              </a:extLst>
            </p:cNvPr>
            <p:cNvSpPr/>
            <p:nvPr/>
          </p:nvSpPr>
          <p:spPr>
            <a:xfrm>
              <a:off x="7693585" y="2215573"/>
              <a:ext cx="85715" cy="119840"/>
            </a:xfrm>
            <a:custGeom>
              <a:avLst/>
              <a:gdLst/>
              <a:ahLst/>
              <a:cxnLst/>
              <a:rect l="l" t="t" r="r" b="b"/>
              <a:pathLst>
                <a:path w="2763" h="3863" extrusionOk="0">
                  <a:moveTo>
                    <a:pt x="1119" y="1"/>
                  </a:moveTo>
                  <a:cubicBezTo>
                    <a:pt x="1119" y="1"/>
                    <a:pt x="1060" y="108"/>
                    <a:pt x="965" y="274"/>
                  </a:cubicBezTo>
                  <a:cubicBezTo>
                    <a:pt x="893" y="405"/>
                    <a:pt x="786" y="608"/>
                    <a:pt x="679" y="834"/>
                  </a:cubicBezTo>
                  <a:cubicBezTo>
                    <a:pt x="643" y="929"/>
                    <a:pt x="607" y="1013"/>
                    <a:pt x="560" y="1108"/>
                  </a:cubicBezTo>
                  <a:cubicBezTo>
                    <a:pt x="476" y="1310"/>
                    <a:pt x="381" y="1548"/>
                    <a:pt x="298" y="1787"/>
                  </a:cubicBezTo>
                  <a:lnTo>
                    <a:pt x="203" y="2060"/>
                  </a:lnTo>
                  <a:cubicBezTo>
                    <a:pt x="143" y="2263"/>
                    <a:pt x="107" y="2477"/>
                    <a:pt x="60" y="2668"/>
                  </a:cubicBezTo>
                  <a:cubicBezTo>
                    <a:pt x="24" y="2763"/>
                    <a:pt x="24" y="2846"/>
                    <a:pt x="12" y="2941"/>
                  </a:cubicBezTo>
                  <a:cubicBezTo>
                    <a:pt x="0" y="3132"/>
                    <a:pt x="0" y="3322"/>
                    <a:pt x="24" y="3501"/>
                  </a:cubicBezTo>
                  <a:cubicBezTo>
                    <a:pt x="24" y="3501"/>
                    <a:pt x="728" y="3863"/>
                    <a:pt x="1439" y="3863"/>
                  </a:cubicBezTo>
                  <a:cubicBezTo>
                    <a:pt x="1523" y="3863"/>
                    <a:pt x="1608" y="3858"/>
                    <a:pt x="1691" y="3846"/>
                  </a:cubicBezTo>
                  <a:cubicBezTo>
                    <a:pt x="1691" y="3846"/>
                    <a:pt x="2441" y="2822"/>
                    <a:pt x="2679" y="1703"/>
                  </a:cubicBezTo>
                  <a:cubicBezTo>
                    <a:pt x="2739" y="1417"/>
                    <a:pt x="2762" y="1132"/>
                    <a:pt x="2739" y="846"/>
                  </a:cubicBezTo>
                  <a:cubicBezTo>
                    <a:pt x="2739" y="846"/>
                    <a:pt x="1846" y="120"/>
                    <a:pt x="1119"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6" name="Google Shape;3112;p54">
              <a:extLst>
                <a:ext uri="{FF2B5EF4-FFF2-40B4-BE49-F238E27FC236}">
                  <a16:creationId xmlns:a16="http://schemas.microsoft.com/office/drawing/2014/main" id="{95A03785-84EC-4BA1-ADCB-68157566F33B}"/>
                </a:ext>
              </a:extLst>
            </p:cNvPr>
            <p:cNvSpPr/>
            <p:nvPr/>
          </p:nvSpPr>
          <p:spPr>
            <a:xfrm>
              <a:off x="7711671" y="2241446"/>
              <a:ext cx="35490" cy="16628"/>
            </a:xfrm>
            <a:custGeom>
              <a:avLst/>
              <a:gdLst/>
              <a:ahLst/>
              <a:cxnLst/>
              <a:rect l="l" t="t" r="r" b="b"/>
              <a:pathLst>
                <a:path w="1144" h="536" extrusionOk="0">
                  <a:moveTo>
                    <a:pt x="120" y="0"/>
                  </a:moveTo>
                  <a:cubicBezTo>
                    <a:pt x="72" y="95"/>
                    <a:pt x="36" y="179"/>
                    <a:pt x="1" y="274"/>
                  </a:cubicBezTo>
                  <a:cubicBezTo>
                    <a:pt x="96" y="321"/>
                    <a:pt x="203" y="357"/>
                    <a:pt x="334" y="393"/>
                  </a:cubicBezTo>
                  <a:cubicBezTo>
                    <a:pt x="548" y="452"/>
                    <a:pt x="739" y="476"/>
                    <a:pt x="893" y="512"/>
                  </a:cubicBezTo>
                  <a:cubicBezTo>
                    <a:pt x="1036" y="524"/>
                    <a:pt x="1144" y="536"/>
                    <a:pt x="1144" y="536"/>
                  </a:cubicBezTo>
                  <a:cubicBezTo>
                    <a:pt x="1144" y="536"/>
                    <a:pt x="1084" y="464"/>
                    <a:pt x="977" y="357"/>
                  </a:cubicBezTo>
                  <a:cubicBezTo>
                    <a:pt x="858" y="262"/>
                    <a:pt x="667" y="131"/>
                    <a:pt x="441" y="60"/>
                  </a:cubicBezTo>
                  <a:cubicBezTo>
                    <a:pt x="322" y="24"/>
                    <a:pt x="215" y="0"/>
                    <a:pt x="120"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7" name="Google Shape;3113;p54">
              <a:extLst>
                <a:ext uri="{FF2B5EF4-FFF2-40B4-BE49-F238E27FC236}">
                  <a16:creationId xmlns:a16="http://schemas.microsoft.com/office/drawing/2014/main" id="{B29A0563-16F5-49E9-9003-CB5B5F957961}"/>
                </a:ext>
              </a:extLst>
            </p:cNvPr>
            <p:cNvSpPr/>
            <p:nvPr/>
          </p:nvSpPr>
          <p:spPr>
            <a:xfrm>
              <a:off x="7699852" y="2271724"/>
              <a:ext cx="34373" cy="14798"/>
            </a:xfrm>
            <a:custGeom>
              <a:avLst/>
              <a:gdLst/>
              <a:ahLst/>
              <a:cxnLst/>
              <a:rect l="l" t="t" r="r" b="b"/>
              <a:pathLst>
                <a:path w="1108" h="477" extrusionOk="0">
                  <a:moveTo>
                    <a:pt x="96" y="0"/>
                  </a:moveTo>
                  <a:lnTo>
                    <a:pt x="1" y="262"/>
                  </a:lnTo>
                  <a:cubicBezTo>
                    <a:pt x="108" y="298"/>
                    <a:pt x="215" y="334"/>
                    <a:pt x="334" y="369"/>
                  </a:cubicBezTo>
                  <a:cubicBezTo>
                    <a:pt x="524" y="429"/>
                    <a:pt x="715" y="441"/>
                    <a:pt x="870" y="453"/>
                  </a:cubicBezTo>
                  <a:cubicBezTo>
                    <a:pt x="1001" y="477"/>
                    <a:pt x="1108" y="477"/>
                    <a:pt x="1108" y="477"/>
                  </a:cubicBezTo>
                  <a:cubicBezTo>
                    <a:pt x="1108" y="477"/>
                    <a:pt x="1048" y="381"/>
                    <a:pt x="929" y="310"/>
                  </a:cubicBezTo>
                  <a:cubicBezTo>
                    <a:pt x="822" y="203"/>
                    <a:pt x="643" y="96"/>
                    <a:pt x="417" y="36"/>
                  </a:cubicBezTo>
                  <a:cubicBezTo>
                    <a:pt x="298" y="12"/>
                    <a:pt x="203" y="0"/>
                    <a:pt x="96"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8" name="Google Shape;3114;p54">
              <a:extLst>
                <a:ext uri="{FF2B5EF4-FFF2-40B4-BE49-F238E27FC236}">
                  <a16:creationId xmlns:a16="http://schemas.microsoft.com/office/drawing/2014/main" id="{8A1BF355-5E73-490F-B95A-09A70517A86D}"/>
                </a:ext>
              </a:extLst>
            </p:cNvPr>
            <p:cNvSpPr/>
            <p:nvPr/>
          </p:nvSpPr>
          <p:spPr>
            <a:xfrm>
              <a:off x="7693957" y="2297938"/>
              <a:ext cx="36576" cy="16287"/>
            </a:xfrm>
            <a:custGeom>
              <a:avLst/>
              <a:gdLst/>
              <a:ahLst/>
              <a:cxnLst/>
              <a:rect l="l" t="t" r="r" b="b"/>
              <a:pathLst>
                <a:path w="1179" h="525" extrusionOk="0">
                  <a:moveTo>
                    <a:pt x="48" y="1"/>
                  </a:moveTo>
                  <a:cubicBezTo>
                    <a:pt x="12" y="84"/>
                    <a:pt x="12" y="179"/>
                    <a:pt x="0" y="263"/>
                  </a:cubicBezTo>
                  <a:cubicBezTo>
                    <a:pt x="107" y="310"/>
                    <a:pt x="226" y="370"/>
                    <a:pt x="357" y="405"/>
                  </a:cubicBezTo>
                  <a:cubicBezTo>
                    <a:pt x="560" y="465"/>
                    <a:pt x="774" y="489"/>
                    <a:pt x="929" y="501"/>
                  </a:cubicBezTo>
                  <a:cubicBezTo>
                    <a:pt x="1072" y="525"/>
                    <a:pt x="1179" y="525"/>
                    <a:pt x="1179" y="525"/>
                  </a:cubicBezTo>
                  <a:cubicBezTo>
                    <a:pt x="1179" y="525"/>
                    <a:pt x="1119" y="441"/>
                    <a:pt x="1000" y="322"/>
                  </a:cubicBezTo>
                  <a:cubicBezTo>
                    <a:pt x="881" y="239"/>
                    <a:pt x="679" y="120"/>
                    <a:pt x="464" y="60"/>
                  </a:cubicBezTo>
                  <a:cubicBezTo>
                    <a:pt x="310" y="13"/>
                    <a:pt x="167" y="1"/>
                    <a:pt x="48" y="1"/>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9" name="Google Shape;3115;p54">
              <a:extLst>
                <a:ext uri="{FF2B5EF4-FFF2-40B4-BE49-F238E27FC236}">
                  <a16:creationId xmlns:a16="http://schemas.microsoft.com/office/drawing/2014/main" id="{719C63BF-F707-44C8-8EAC-41100B8CB1AD}"/>
                </a:ext>
              </a:extLst>
            </p:cNvPr>
            <p:cNvSpPr/>
            <p:nvPr/>
          </p:nvSpPr>
          <p:spPr>
            <a:xfrm>
              <a:off x="7723491" y="2215573"/>
              <a:ext cx="55809" cy="52862"/>
            </a:xfrm>
            <a:custGeom>
              <a:avLst/>
              <a:gdLst/>
              <a:ahLst/>
              <a:cxnLst/>
              <a:rect l="l" t="t" r="r" b="b"/>
              <a:pathLst>
                <a:path w="1799" h="1704" extrusionOk="0">
                  <a:moveTo>
                    <a:pt x="155" y="1"/>
                  </a:moveTo>
                  <a:cubicBezTo>
                    <a:pt x="155" y="1"/>
                    <a:pt x="96" y="108"/>
                    <a:pt x="1" y="274"/>
                  </a:cubicBezTo>
                  <a:cubicBezTo>
                    <a:pt x="48" y="286"/>
                    <a:pt x="96" y="286"/>
                    <a:pt x="120" y="298"/>
                  </a:cubicBezTo>
                  <a:cubicBezTo>
                    <a:pt x="358" y="393"/>
                    <a:pt x="584" y="536"/>
                    <a:pt x="810" y="679"/>
                  </a:cubicBezTo>
                  <a:cubicBezTo>
                    <a:pt x="1001" y="798"/>
                    <a:pt x="1191" y="917"/>
                    <a:pt x="1346" y="1072"/>
                  </a:cubicBezTo>
                  <a:cubicBezTo>
                    <a:pt x="1501" y="1251"/>
                    <a:pt x="1620" y="1477"/>
                    <a:pt x="1715" y="1703"/>
                  </a:cubicBezTo>
                  <a:cubicBezTo>
                    <a:pt x="1775" y="1417"/>
                    <a:pt x="1798" y="1132"/>
                    <a:pt x="1775" y="858"/>
                  </a:cubicBezTo>
                  <a:cubicBezTo>
                    <a:pt x="1775" y="858"/>
                    <a:pt x="882" y="120"/>
                    <a:pt x="155" y="1"/>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0" name="Google Shape;3116;p54">
              <a:extLst>
                <a:ext uri="{FF2B5EF4-FFF2-40B4-BE49-F238E27FC236}">
                  <a16:creationId xmlns:a16="http://schemas.microsoft.com/office/drawing/2014/main" id="{C06A3587-2DA3-4FF9-9058-B5DAF05634F2}"/>
                </a:ext>
              </a:extLst>
            </p:cNvPr>
            <p:cNvSpPr/>
            <p:nvPr/>
          </p:nvSpPr>
          <p:spPr>
            <a:xfrm>
              <a:off x="7114426" y="1974745"/>
              <a:ext cx="236050" cy="399694"/>
            </a:xfrm>
            <a:custGeom>
              <a:avLst/>
              <a:gdLst/>
              <a:ahLst/>
              <a:cxnLst/>
              <a:rect l="l" t="t" r="r" b="b"/>
              <a:pathLst>
                <a:path w="7609" h="12884" extrusionOk="0">
                  <a:moveTo>
                    <a:pt x="0" y="1"/>
                  </a:moveTo>
                  <a:lnTo>
                    <a:pt x="405" y="5847"/>
                  </a:lnTo>
                  <a:lnTo>
                    <a:pt x="2405" y="12883"/>
                  </a:lnTo>
                  <a:lnTo>
                    <a:pt x="7608" y="9478"/>
                  </a:lnTo>
                  <a:cubicBezTo>
                    <a:pt x="7608" y="9478"/>
                    <a:pt x="2286" y="715"/>
                    <a:pt x="2048" y="429"/>
                  </a:cubicBezTo>
                  <a:cubicBezTo>
                    <a:pt x="1810" y="144"/>
                    <a:pt x="0" y="1"/>
                    <a:pt x="0" y="1"/>
                  </a:cubicBezTo>
                  <a:close/>
                </a:path>
              </a:pathLst>
            </a:custGeom>
            <a:solidFill>
              <a:srgbClr val="FF8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1" name="Google Shape;3117;p54">
              <a:extLst>
                <a:ext uri="{FF2B5EF4-FFF2-40B4-BE49-F238E27FC236}">
                  <a16:creationId xmlns:a16="http://schemas.microsoft.com/office/drawing/2014/main" id="{36D23FA6-2E81-4834-A31F-0E29882C5149}"/>
                </a:ext>
              </a:extLst>
            </p:cNvPr>
            <p:cNvSpPr/>
            <p:nvPr/>
          </p:nvSpPr>
          <p:spPr>
            <a:xfrm>
              <a:off x="6768308" y="1965532"/>
              <a:ext cx="509762" cy="789988"/>
            </a:xfrm>
            <a:custGeom>
              <a:avLst/>
              <a:gdLst/>
              <a:ahLst/>
              <a:cxnLst/>
              <a:rect l="l" t="t" r="r" b="b"/>
              <a:pathLst>
                <a:path w="16432" h="25465" extrusionOk="0">
                  <a:moveTo>
                    <a:pt x="6335" y="0"/>
                  </a:moveTo>
                  <a:lnTo>
                    <a:pt x="4668" y="369"/>
                  </a:lnTo>
                  <a:lnTo>
                    <a:pt x="4371" y="441"/>
                  </a:lnTo>
                  <a:lnTo>
                    <a:pt x="1168" y="1238"/>
                  </a:lnTo>
                  <a:lnTo>
                    <a:pt x="2585" y="11871"/>
                  </a:lnTo>
                  <a:lnTo>
                    <a:pt x="1" y="24717"/>
                  </a:lnTo>
                  <a:cubicBezTo>
                    <a:pt x="2241" y="25301"/>
                    <a:pt x="5383" y="25465"/>
                    <a:pt x="8210" y="25465"/>
                  </a:cubicBezTo>
                  <a:cubicBezTo>
                    <a:pt x="11843" y="25465"/>
                    <a:pt x="14955" y="25194"/>
                    <a:pt x="14955" y="25194"/>
                  </a:cubicBezTo>
                  <a:lnTo>
                    <a:pt x="13884" y="12811"/>
                  </a:lnTo>
                  <a:cubicBezTo>
                    <a:pt x="13884" y="12811"/>
                    <a:pt x="14312" y="12573"/>
                    <a:pt x="15372" y="9287"/>
                  </a:cubicBezTo>
                  <a:cubicBezTo>
                    <a:pt x="16432" y="6001"/>
                    <a:pt x="11145" y="298"/>
                    <a:pt x="11145" y="298"/>
                  </a:cubicBezTo>
                  <a:lnTo>
                    <a:pt x="10038" y="131"/>
                  </a:lnTo>
                  <a:lnTo>
                    <a:pt x="9133" y="0"/>
                  </a:lnTo>
                  <a:close/>
                </a:path>
              </a:pathLst>
            </a:custGeom>
            <a:solidFill>
              <a:srgbClr val="FF8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2" name="Google Shape;3118;p54">
              <a:extLst>
                <a:ext uri="{FF2B5EF4-FFF2-40B4-BE49-F238E27FC236}">
                  <a16:creationId xmlns:a16="http://schemas.microsoft.com/office/drawing/2014/main" id="{6BD02F61-57A1-42C7-AD52-A42EF279BFC8}"/>
                </a:ext>
              </a:extLst>
            </p:cNvPr>
            <p:cNvSpPr/>
            <p:nvPr/>
          </p:nvSpPr>
          <p:spPr>
            <a:xfrm>
              <a:off x="7156151" y="2039396"/>
              <a:ext cx="90896" cy="313979"/>
            </a:xfrm>
            <a:custGeom>
              <a:avLst/>
              <a:gdLst/>
              <a:ahLst/>
              <a:cxnLst/>
              <a:rect l="l" t="t" r="r" b="b"/>
              <a:pathLst>
                <a:path w="2930" h="10121" extrusionOk="0">
                  <a:moveTo>
                    <a:pt x="1" y="0"/>
                  </a:moveTo>
                  <a:lnTo>
                    <a:pt x="1" y="0"/>
                  </a:lnTo>
                  <a:cubicBezTo>
                    <a:pt x="1" y="1"/>
                    <a:pt x="1906" y="4572"/>
                    <a:pt x="2084" y="5144"/>
                  </a:cubicBezTo>
                  <a:cubicBezTo>
                    <a:pt x="2263" y="5715"/>
                    <a:pt x="1298" y="10121"/>
                    <a:pt x="1298" y="10121"/>
                  </a:cubicBezTo>
                  <a:cubicBezTo>
                    <a:pt x="1298" y="10121"/>
                    <a:pt x="2929" y="6156"/>
                    <a:pt x="2858" y="5132"/>
                  </a:cubicBezTo>
                  <a:cubicBezTo>
                    <a:pt x="2787" y="4072"/>
                    <a:pt x="1" y="1"/>
                    <a:pt x="1" y="0"/>
                  </a:cubicBezTo>
                  <a:close/>
                </a:path>
              </a:pathLst>
            </a:custGeom>
            <a:solidFill>
              <a:srgbClr val="E94E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3" name="Google Shape;3119;p54">
              <a:extLst>
                <a:ext uri="{FF2B5EF4-FFF2-40B4-BE49-F238E27FC236}">
                  <a16:creationId xmlns:a16="http://schemas.microsoft.com/office/drawing/2014/main" id="{85B89CF3-A8AB-4C64-98EB-A81FAC8E3BBB}"/>
                </a:ext>
              </a:extLst>
            </p:cNvPr>
            <p:cNvSpPr/>
            <p:nvPr/>
          </p:nvSpPr>
          <p:spPr>
            <a:xfrm>
              <a:off x="6913865" y="1965532"/>
              <a:ext cx="202422" cy="116645"/>
            </a:xfrm>
            <a:custGeom>
              <a:avLst/>
              <a:gdLst/>
              <a:ahLst/>
              <a:cxnLst/>
              <a:rect l="l" t="t" r="r" b="b"/>
              <a:pathLst>
                <a:path w="6525" h="3760" extrusionOk="0">
                  <a:moveTo>
                    <a:pt x="1643" y="0"/>
                  </a:moveTo>
                  <a:lnTo>
                    <a:pt x="857" y="179"/>
                  </a:lnTo>
                  <a:lnTo>
                    <a:pt x="0" y="369"/>
                  </a:lnTo>
                  <a:cubicBezTo>
                    <a:pt x="83" y="548"/>
                    <a:pt x="214" y="786"/>
                    <a:pt x="417" y="1024"/>
                  </a:cubicBezTo>
                  <a:cubicBezTo>
                    <a:pt x="743" y="1415"/>
                    <a:pt x="2665" y="3759"/>
                    <a:pt x="4410" y="3759"/>
                  </a:cubicBezTo>
                  <a:cubicBezTo>
                    <a:pt x="4577" y="3759"/>
                    <a:pt x="4743" y="3738"/>
                    <a:pt x="4905" y="3691"/>
                  </a:cubicBezTo>
                  <a:cubicBezTo>
                    <a:pt x="6525" y="3227"/>
                    <a:pt x="5608" y="738"/>
                    <a:pt x="5358" y="131"/>
                  </a:cubicBezTo>
                  <a:lnTo>
                    <a:pt x="4941" y="72"/>
                  </a:lnTo>
                  <a:lnTo>
                    <a:pt x="4441" y="0"/>
                  </a:ln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4" name="Google Shape;3120;p54">
              <a:extLst>
                <a:ext uri="{FF2B5EF4-FFF2-40B4-BE49-F238E27FC236}">
                  <a16:creationId xmlns:a16="http://schemas.microsoft.com/office/drawing/2014/main" id="{4524FAF6-F567-4D97-A5EC-81DE6593B3A8}"/>
                </a:ext>
              </a:extLst>
            </p:cNvPr>
            <p:cNvSpPr/>
            <p:nvPr/>
          </p:nvSpPr>
          <p:spPr>
            <a:xfrm>
              <a:off x="6948952" y="1869858"/>
              <a:ext cx="108889" cy="153251"/>
            </a:xfrm>
            <a:custGeom>
              <a:avLst/>
              <a:gdLst/>
              <a:ahLst/>
              <a:cxnLst/>
              <a:rect l="l" t="t" r="r" b="b"/>
              <a:pathLst>
                <a:path w="3510" h="4940" extrusionOk="0">
                  <a:moveTo>
                    <a:pt x="0" y="0"/>
                  </a:moveTo>
                  <a:lnTo>
                    <a:pt x="0" y="0"/>
                  </a:lnTo>
                  <a:cubicBezTo>
                    <a:pt x="0" y="0"/>
                    <a:pt x="191" y="1048"/>
                    <a:pt x="381" y="2143"/>
                  </a:cubicBezTo>
                  <a:cubicBezTo>
                    <a:pt x="560" y="3144"/>
                    <a:pt x="548" y="3286"/>
                    <a:pt x="631" y="3691"/>
                  </a:cubicBezTo>
                  <a:lnTo>
                    <a:pt x="2298" y="4810"/>
                  </a:lnTo>
                  <a:cubicBezTo>
                    <a:pt x="2429" y="4900"/>
                    <a:pt x="2571" y="4940"/>
                    <a:pt x="2710" y="4940"/>
                  </a:cubicBezTo>
                  <a:cubicBezTo>
                    <a:pt x="3125" y="4940"/>
                    <a:pt x="3509" y="4578"/>
                    <a:pt x="3465" y="4096"/>
                  </a:cubicBezTo>
                  <a:cubicBezTo>
                    <a:pt x="3417" y="3822"/>
                    <a:pt x="3393" y="3513"/>
                    <a:pt x="3334" y="3156"/>
                  </a:cubicBezTo>
                  <a:cubicBezTo>
                    <a:pt x="3215" y="2310"/>
                    <a:pt x="3167" y="1405"/>
                    <a:pt x="3346" y="548"/>
                  </a:cubicBezTo>
                  <a:lnTo>
                    <a:pt x="0" y="0"/>
                  </a:ln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5" name="Google Shape;3121;p54">
              <a:extLst>
                <a:ext uri="{FF2B5EF4-FFF2-40B4-BE49-F238E27FC236}">
                  <a16:creationId xmlns:a16="http://schemas.microsoft.com/office/drawing/2014/main" id="{437BE57F-97FE-45FC-8016-CE387DCA4B50}"/>
                </a:ext>
              </a:extLst>
            </p:cNvPr>
            <p:cNvSpPr/>
            <p:nvPr/>
          </p:nvSpPr>
          <p:spPr>
            <a:xfrm>
              <a:off x="6947835" y="1869858"/>
              <a:ext cx="104546" cy="104577"/>
            </a:xfrm>
            <a:custGeom>
              <a:avLst/>
              <a:gdLst/>
              <a:ahLst/>
              <a:cxnLst/>
              <a:rect l="l" t="t" r="r" b="b"/>
              <a:pathLst>
                <a:path w="3370" h="3371" extrusionOk="0">
                  <a:moveTo>
                    <a:pt x="0" y="0"/>
                  </a:moveTo>
                  <a:cubicBezTo>
                    <a:pt x="0" y="0"/>
                    <a:pt x="191" y="1048"/>
                    <a:pt x="393" y="2143"/>
                  </a:cubicBezTo>
                  <a:cubicBezTo>
                    <a:pt x="1267" y="2701"/>
                    <a:pt x="2456" y="3371"/>
                    <a:pt x="2943" y="3371"/>
                  </a:cubicBezTo>
                  <a:cubicBezTo>
                    <a:pt x="3007" y="3371"/>
                    <a:pt x="3059" y="3359"/>
                    <a:pt x="3096" y="3334"/>
                  </a:cubicBezTo>
                  <a:cubicBezTo>
                    <a:pt x="3167" y="3286"/>
                    <a:pt x="3263" y="3227"/>
                    <a:pt x="3346" y="3167"/>
                  </a:cubicBezTo>
                  <a:cubicBezTo>
                    <a:pt x="3227" y="2322"/>
                    <a:pt x="3191" y="1417"/>
                    <a:pt x="3370" y="572"/>
                  </a:cubicBezTo>
                  <a:lnTo>
                    <a:pt x="0" y="0"/>
                  </a:ln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6" name="Google Shape;3122;p54">
              <a:extLst>
                <a:ext uri="{FF2B5EF4-FFF2-40B4-BE49-F238E27FC236}">
                  <a16:creationId xmlns:a16="http://schemas.microsoft.com/office/drawing/2014/main" id="{B3D707B2-3A04-4263-B615-1726B50971B8}"/>
                </a:ext>
              </a:extLst>
            </p:cNvPr>
            <p:cNvSpPr/>
            <p:nvPr/>
          </p:nvSpPr>
          <p:spPr>
            <a:xfrm>
              <a:off x="7057903" y="1596953"/>
              <a:ext cx="99024" cy="182071"/>
            </a:xfrm>
            <a:custGeom>
              <a:avLst/>
              <a:gdLst/>
              <a:ahLst/>
              <a:cxnLst/>
              <a:rect l="l" t="t" r="r" b="b"/>
              <a:pathLst>
                <a:path w="3192" h="5869" extrusionOk="0">
                  <a:moveTo>
                    <a:pt x="896" y="0"/>
                  </a:moveTo>
                  <a:cubicBezTo>
                    <a:pt x="582" y="0"/>
                    <a:pt x="317" y="131"/>
                    <a:pt x="143" y="451"/>
                  </a:cubicBezTo>
                  <a:cubicBezTo>
                    <a:pt x="0" y="749"/>
                    <a:pt x="24" y="1046"/>
                    <a:pt x="131" y="1332"/>
                  </a:cubicBezTo>
                  <a:cubicBezTo>
                    <a:pt x="227" y="1582"/>
                    <a:pt x="381" y="1808"/>
                    <a:pt x="512" y="2023"/>
                  </a:cubicBezTo>
                  <a:lnTo>
                    <a:pt x="608" y="2166"/>
                  </a:lnTo>
                  <a:cubicBezTo>
                    <a:pt x="643" y="2249"/>
                    <a:pt x="715" y="2320"/>
                    <a:pt x="751" y="2416"/>
                  </a:cubicBezTo>
                  <a:cubicBezTo>
                    <a:pt x="858" y="2570"/>
                    <a:pt x="929" y="2749"/>
                    <a:pt x="1024" y="2916"/>
                  </a:cubicBezTo>
                  <a:cubicBezTo>
                    <a:pt x="1489" y="3844"/>
                    <a:pt x="1798" y="4845"/>
                    <a:pt x="1941" y="5868"/>
                  </a:cubicBezTo>
                  <a:cubicBezTo>
                    <a:pt x="2477" y="5023"/>
                    <a:pt x="3048" y="4106"/>
                    <a:pt x="3168" y="3142"/>
                  </a:cubicBezTo>
                  <a:cubicBezTo>
                    <a:pt x="3179" y="3011"/>
                    <a:pt x="3191" y="2868"/>
                    <a:pt x="3191" y="2737"/>
                  </a:cubicBezTo>
                  <a:cubicBezTo>
                    <a:pt x="3191" y="2666"/>
                    <a:pt x="3191" y="2582"/>
                    <a:pt x="3168" y="2475"/>
                  </a:cubicBezTo>
                  <a:cubicBezTo>
                    <a:pt x="3156" y="2368"/>
                    <a:pt x="3132" y="2249"/>
                    <a:pt x="3108" y="2130"/>
                  </a:cubicBezTo>
                  <a:cubicBezTo>
                    <a:pt x="2941" y="1416"/>
                    <a:pt x="2477" y="701"/>
                    <a:pt x="1846" y="296"/>
                  </a:cubicBezTo>
                  <a:cubicBezTo>
                    <a:pt x="1632" y="177"/>
                    <a:pt x="1417" y="82"/>
                    <a:pt x="1191" y="34"/>
                  </a:cubicBezTo>
                  <a:cubicBezTo>
                    <a:pt x="1089" y="12"/>
                    <a:pt x="990" y="0"/>
                    <a:pt x="896" y="0"/>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7" name="Google Shape;3123;p54">
              <a:extLst>
                <a:ext uri="{FF2B5EF4-FFF2-40B4-BE49-F238E27FC236}">
                  <a16:creationId xmlns:a16="http://schemas.microsoft.com/office/drawing/2014/main" id="{7FFEC593-7A6D-4579-AF85-C1E80AF1897C}"/>
                </a:ext>
              </a:extLst>
            </p:cNvPr>
            <p:cNvSpPr/>
            <p:nvPr/>
          </p:nvSpPr>
          <p:spPr>
            <a:xfrm>
              <a:off x="6850455" y="1609797"/>
              <a:ext cx="291332" cy="319780"/>
            </a:xfrm>
            <a:custGeom>
              <a:avLst/>
              <a:gdLst/>
              <a:ahLst/>
              <a:cxnLst/>
              <a:rect l="l" t="t" r="r" b="b"/>
              <a:pathLst>
                <a:path w="9391" h="10308" extrusionOk="0">
                  <a:moveTo>
                    <a:pt x="5765" y="1"/>
                  </a:moveTo>
                  <a:cubicBezTo>
                    <a:pt x="0" y="1"/>
                    <a:pt x="1248" y="4530"/>
                    <a:pt x="1473" y="5121"/>
                  </a:cubicBezTo>
                  <a:cubicBezTo>
                    <a:pt x="1568" y="5347"/>
                    <a:pt x="2520" y="7967"/>
                    <a:pt x="2758" y="8562"/>
                  </a:cubicBezTo>
                  <a:cubicBezTo>
                    <a:pt x="2794" y="8669"/>
                    <a:pt x="2913" y="8788"/>
                    <a:pt x="3116" y="8907"/>
                  </a:cubicBezTo>
                  <a:cubicBezTo>
                    <a:pt x="4018" y="9517"/>
                    <a:pt x="6322" y="10308"/>
                    <a:pt x="7361" y="10308"/>
                  </a:cubicBezTo>
                  <a:cubicBezTo>
                    <a:pt x="7418" y="10308"/>
                    <a:pt x="7472" y="10305"/>
                    <a:pt x="7521" y="10300"/>
                  </a:cubicBezTo>
                  <a:cubicBezTo>
                    <a:pt x="8652" y="10205"/>
                    <a:pt x="9212" y="7824"/>
                    <a:pt x="9307" y="7431"/>
                  </a:cubicBezTo>
                  <a:cubicBezTo>
                    <a:pt x="9390" y="7038"/>
                    <a:pt x="8914" y="5526"/>
                    <a:pt x="8914" y="5526"/>
                  </a:cubicBezTo>
                  <a:cubicBezTo>
                    <a:pt x="8950" y="5181"/>
                    <a:pt x="8962" y="4871"/>
                    <a:pt x="8962" y="4573"/>
                  </a:cubicBezTo>
                  <a:cubicBezTo>
                    <a:pt x="8962" y="3264"/>
                    <a:pt x="8688" y="2299"/>
                    <a:pt x="8366" y="1597"/>
                  </a:cubicBezTo>
                  <a:cubicBezTo>
                    <a:pt x="7914" y="632"/>
                    <a:pt x="6937" y="25"/>
                    <a:pt x="5878" y="1"/>
                  </a:cubicBezTo>
                  <a:cubicBezTo>
                    <a:pt x="5840" y="1"/>
                    <a:pt x="5802" y="1"/>
                    <a:pt x="5765" y="1"/>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8" name="Google Shape;3124;p54">
              <a:extLst>
                <a:ext uri="{FF2B5EF4-FFF2-40B4-BE49-F238E27FC236}">
                  <a16:creationId xmlns:a16="http://schemas.microsoft.com/office/drawing/2014/main" id="{EDACA902-54DB-4AEB-9990-2E1794DBB72B}"/>
                </a:ext>
              </a:extLst>
            </p:cNvPr>
            <p:cNvSpPr/>
            <p:nvPr/>
          </p:nvSpPr>
          <p:spPr>
            <a:xfrm>
              <a:off x="6869907" y="1786997"/>
              <a:ext cx="73523" cy="85033"/>
            </a:xfrm>
            <a:custGeom>
              <a:avLst/>
              <a:gdLst/>
              <a:ahLst/>
              <a:cxnLst/>
              <a:rect l="l" t="t" r="r" b="b"/>
              <a:pathLst>
                <a:path w="2370" h="2741" extrusionOk="0">
                  <a:moveTo>
                    <a:pt x="756" y="0"/>
                  </a:moveTo>
                  <a:cubicBezTo>
                    <a:pt x="655" y="0"/>
                    <a:pt x="548" y="38"/>
                    <a:pt x="441" y="135"/>
                  </a:cubicBezTo>
                  <a:cubicBezTo>
                    <a:pt x="0" y="540"/>
                    <a:pt x="322" y="1790"/>
                    <a:pt x="607" y="2124"/>
                  </a:cubicBezTo>
                  <a:lnTo>
                    <a:pt x="703" y="2207"/>
                  </a:lnTo>
                  <a:cubicBezTo>
                    <a:pt x="991" y="2465"/>
                    <a:pt x="1494" y="2740"/>
                    <a:pt x="2087" y="2740"/>
                  </a:cubicBezTo>
                  <a:cubicBezTo>
                    <a:pt x="2179" y="2740"/>
                    <a:pt x="2273" y="2733"/>
                    <a:pt x="2370" y="2719"/>
                  </a:cubicBezTo>
                  <a:lnTo>
                    <a:pt x="1262" y="302"/>
                  </a:lnTo>
                  <a:cubicBezTo>
                    <a:pt x="1262" y="302"/>
                    <a:pt x="1215" y="242"/>
                    <a:pt x="1143" y="171"/>
                  </a:cubicBezTo>
                  <a:cubicBezTo>
                    <a:pt x="1038" y="79"/>
                    <a:pt x="903" y="0"/>
                    <a:pt x="756" y="0"/>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9" name="Google Shape;3125;p54">
              <a:extLst>
                <a:ext uri="{FF2B5EF4-FFF2-40B4-BE49-F238E27FC236}">
                  <a16:creationId xmlns:a16="http://schemas.microsoft.com/office/drawing/2014/main" id="{6BFB8D19-04CB-4844-8CE5-7C34997DC27E}"/>
                </a:ext>
              </a:extLst>
            </p:cNvPr>
            <p:cNvSpPr/>
            <p:nvPr/>
          </p:nvSpPr>
          <p:spPr>
            <a:xfrm>
              <a:off x="6881726" y="1812032"/>
              <a:ext cx="40267" cy="44176"/>
            </a:xfrm>
            <a:custGeom>
              <a:avLst/>
              <a:gdLst/>
              <a:ahLst/>
              <a:cxnLst/>
              <a:rect l="l" t="t" r="r" b="b"/>
              <a:pathLst>
                <a:path w="1298" h="1424" extrusionOk="0">
                  <a:moveTo>
                    <a:pt x="253" y="0"/>
                  </a:moveTo>
                  <a:cubicBezTo>
                    <a:pt x="116" y="0"/>
                    <a:pt x="12" y="80"/>
                    <a:pt x="0" y="293"/>
                  </a:cubicBezTo>
                  <a:cubicBezTo>
                    <a:pt x="0" y="388"/>
                    <a:pt x="36" y="495"/>
                    <a:pt x="95" y="590"/>
                  </a:cubicBezTo>
                  <a:cubicBezTo>
                    <a:pt x="334" y="983"/>
                    <a:pt x="822" y="1210"/>
                    <a:pt x="1298" y="1424"/>
                  </a:cubicBezTo>
                  <a:cubicBezTo>
                    <a:pt x="1131" y="1245"/>
                    <a:pt x="1036" y="1019"/>
                    <a:pt x="1012" y="781"/>
                  </a:cubicBezTo>
                  <a:cubicBezTo>
                    <a:pt x="1000" y="709"/>
                    <a:pt x="1000" y="614"/>
                    <a:pt x="988" y="543"/>
                  </a:cubicBezTo>
                  <a:cubicBezTo>
                    <a:pt x="941" y="328"/>
                    <a:pt x="530" y="0"/>
                    <a:pt x="253"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0" name="Google Shape;3126;p54">
              <a:extLst>
                <a:ext uri="{FF2B5EF4-FFF2-40B4-BE49-F238E27FC236}">
                  <a16:creationId xmlns:a16="http://schemas.microsoft.com/office/drawing/2014/main" id="{1B5BEDC0-F2E0-4032-B6BE-E07CE23BF26C}"/>
                </a:ext>
              </a:extLst>
            </p:cNvPr>
            <p:cNvSpPr/>
            <p:nvPr/>
          </p:nvSpPr>
          <p:spPr>
            <a:xfrm>
              <a:off x="6817075" y="1549055"/>
              <a:ext cx="300701" cy="266173"/>
            </a:xfrm>
            <a:custGeom>
              <a:avLst/>
              <a:gdLst/>
              <a:ahLst/>
              <a:cxnLst/>
              <a:rect l="l" t="t" r="r" b="b"/>
              <a:pathLst>
                <a:path w="9693" h="8580" extrusionOk="0">
                  <a:moveTo>
                    <a:pt x="6050" y="0"/>
                  </a:moveTo>
                  <a:cubicBezTo>
                    <a:pt x="4976" y="0"/>
                    <a:pt x="3823" y="253"/>
                    <a:pt x="2834" y="781"/>
                  </a:cubicBezTo>
                  <a:cubicBezTo>
                    <a:pt x="2298" y="1078"/>
                    <a:pt x="1810" y="1459"/>
                    <a:pt x="1406" y="1912"/>
                  </a:cubicBezTo>
                  <a:cubicBezTo>
                    <a:pt x="1108" y="2257"/>
                    <a:pt x="846" y="2650"/>
                    <a:pt x="667" y="3079"/>
                  </a:cubicBezTo>
                  <a:cubicBezTo>
                    <a:pt x="167" y="4257"/>
                    <a:pt x="1" y="5115"/>
                    <a:pt x="215" y="5960"/>
                  </a:cubicBezTo>
                  <a:cubicBezTo>
                    <a:pt x="251" y="6115"/>
                    <a:pt x="298" y="6258"/>
                    <a:pt x="358" y="6412"/>
                  </a:cubicBezTo>
                  <a:cubicBezTo>
                    <a:pt x="465" y="6698"/>
                    <a:pt x="620" y="6960"/>
                    <a:pt x="798" y="7246"/>
                  </a:cubicBezTo>
                  <a:cubicBezTo>
                    <a:pt x="810" y="7258"/>
                    <a:pt x="810" y="7270"/>
                    <a:pt x="822" y="7293"/>
                  </a:cubicBezTo>
                  <a:lnTo>
                    <a:pt x="917" y="7424"/>
                  </a:lnTo>
                  <a:cubicBezTo>
                    <a:pt x="929" y="7436"/>
                    <a:pt x="929" y="7448"/>
                    <a:pt x="941" y="7472"/>
                  </a:cubicBezTo>
                  <a:cubicBezTo>
                    <a:pt x="953" y="7496"/>
                    <a:pt x="989" y="7531"/>
                    <a:pt x="1001" y="7555"/>
                  </a:cubicBezTo>
                  <a:cubicBezTo>
                    <a:pt x="1167" y="7782"/>
                    <a:pt x="1346" y="8020"/>
                    <a:pt x="1548" y="8270"/>
                  </a:cubicBezTo>
                  <a:lnTo>
                    <a:pt x="1822" y="8579"/>
                  </a:lnTo>
                  <a:cubicBezTo>
                    <a:pt x="1822" y="8579"/>
                    <a:pt x="2003" y="7769"/>
                    <a:pt x="2541" y="7769"/>
                  </a:cubicBezTo>
                  <a:cubicBezTo>
                    <a:pt x="2635" y="7769"/>
                    <a:pt x="2741" y="7794"/>
                    <a:pt x="2858" y="7853"/>
                  </a:cubicBezTo>
                  <a:cubicBezTo>
                    <a:pt x="2858" y="7853"/>
                    <a:pt x="3180" y="7746"/>
                    <a:pt x="3620" y="7543"/>
                  </a:cubicBezTo>
                  <a:cubicBezTo>
                    <a:pt x="4465" y="7139"/>
                    <a:pt x="5704" y="6377"/>
                    <a:pt x="5918" y="5305"/>
                  </a:cubicBezTo>
                  <a:lnTo>
                    <a:pt x="5918" y="5305"/>
                  </a:lnTo>
                  <a:cubicBezTo>
                    <a:pt x="5918" y="5305"/>
                    <a:pt x="5989" y="6400"/>
                    <a:pt x="5501" y="6674"/>
                  </a:cubicBezTo>
                  <a:cubicBezTo>
                    <a:pt x="5644" y="6615"/>
                    <a:pt x="7263" y="5936"/>
                    <a:pt x="8442" y="4829"/>
                  </a:cubicBezTo>
                  <a:cubicBezTo>
                    <a:pt x="8561" y="4722"/>
                    <a:pt x="8680" y="4603"/>
                    <a:pt x="8787" y="4484"/>
                  </a:cubicBezTo>
                  <a:cubicBezTo>
                    <a:pt x="9085" y="4138"/>
                    <a:pt x="9335" y="3769"/>
                    <a:pt x="9502" y="3376"/>
                  </a:cubicBezTo>
                  <a:cubicBezTo>
                    <a:pt x="9549" y="3269"/>
                    <a:pt x="9573" y="3150"/>
                    <a:pt x="9609" y="3055"/>
                  </a:cubicBezTo>
                  <a:cubicBezTo>
                    <a:pt x="9633" y="2948"/>
                    <a:pt x="9645" y="2840"/>
                    <a:pt x="9668" y="2733"/>
                  </a:cubicBezTo>
                  <a:cubicBezTo>
                    <a:pt x="9680" y="2709"/>
                    <a:pt x="9680" y="2698"/>
                    <a:pt x="9680" y="2662"/>
                  </a:cubicBezTo>
                  <a:cubicBezTo>
                    <a:pt x="9692" y="2531"/>
                    <a:pt x="9692" y="2376"/>
                    <a:pt x="9680" y="2233"/>
                  </a:cubicBezTo>
                  <a:cubicBezTo>
                    <a:pt x="9680" y="2150"/>
                    <a:pt x="9657" y="2067"/>
                    <a:pt x="9645" y="1995"/>
                  </a:cubicBezTo>
                  <a:cubicBezTo>
                    <a:pt x="9633" y="1947"/>
                    <a:pt x="9633" y="1900"/>
                    <a:pt x="9621" y="1852"/>
                  </a:cubicBezTo>
                  <a:cubicBezTo>
                    <a:pt x="9573" y="1674"/>
                    <a:pt x="9502" y="1519"/>
                    <a:pt x="9395" y="1352"/>
                  </a:cubicBezTo>
                  <a:lnTo>
                    <a:pt x="9299" y="1221"/>
                  </a:lnTo>
                  <a:cubicBezTo>
                    <a:pt x="9121" y="995"/>
                    <a:pt x="8918" y="804"/>
                    <a:pt x="8668" y="650"/>
                  </a:cubicBezTo>
                  <a:cubicBezTo>
                    <a:pt x="7999" y="223"/>
                    <a:pt x="7059" y="0"/>
                    <a:pt x="6050" y="0"/>
                  </a:cubicBezTo>
                  <a:close/>
                </a:path>
              </a:pathLst>
            </a:custGeom>
            <a:solidFill>
              <a:srgbClr val="3F072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1" name="Google Shape;3127;p54">
              <a:extLst>
                <a:ext uri="{FF2B5EF4-FFF2-40B4-BE49-F238E27FC236}">
                  <a16:creationId xmlns:a16="http://schemas.microsoft.com/office/drawing/2014/main" id="{5E6BF62E-0994-4A3E-A3C0-FD65EAC92616}"/>
                </a:ext>
              </a:extLst>
            </p:cNvPr>
            <p:cNvSpPr/>
            <p:nvPr/>
          </p:nvSpPr>
          <p:spPr>
            <a:xfrm>
              <a:off x="7088181" y="1698800"/>
              <a:ext cx="48426" cy="18893"/>
            </a:xfrm>
            <a:custGeom>
              <a:avLst/>
              <a:gdLst/>
              <a:ahLst/>
              <a:cxnLst/>
              <a:rect l="l" t="t" r="r" b="b"/>
              <a:pathLst>
                <a:path w="1561" h="609" extrusionOk="0">
                  <a:moveTo>
                    <a:pt x="604" y="1"/>
                  </a:moveTo>
                  <a:cubicBezTo>
                    <a:pt x="488" y="1"/>
                    <a:pt x="385" y="41"/>
                    <a:pt x="310" y="145"/>
                  </a:cubicBezTo>
                  <a:cubicBezTo>
                    <a:pt x="1" y="609"/>
                    <a:pt x="179" y="609"/>
                    <a:pt x="179" y="609"/>
                  </a:cubicBezTo>
                  <a:lnTo>
                    <a:pt x="1560" y="490"/>
                  </a:lnTo>
                  <a:cubicBezTo>
                    <a:pt x="1560" y="490"/>
                    <a:pt x="1007" y="1"/>
                    <a:pt x="604" y="1"/>
                  </a:cubicBezTo>
                  <a:close/>
                </a:path>
              </a:pathLst>
            </a:custGeom>
            <a:solidFill>
              <a:srgbClr val="550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2" name="Google Shape;3128;p54">
              <a:extLst>
                <a:ext uri="{FF2B5EF4-FFF2-40B4-BE49-F238E27FC236}">
                  <a16:creationId xmlns:a16="http://schemas.microsoft.com/office/drawing/2014/main" id="{9620DF2E-30EC-4114-AA63-D700D3F24F15}"/>
                </a:ext>
              </a:extLst>
            </p:cNvPr>
            <p:cNvSpPr/>
            <p:nvPr/>
          </p:nvSpPr>
          <p:spPr>
            <a:xfrm>
              <a:off x="6961144" y="1711209"/>
              <a:ext cx="63534" cy="45293"/>
            </a:xfrm>
            <a:custGeom>
              <a:avLst/>
              <a:gdLst/>
              <a:ahLst/>
              <a:cxnLst/>
              <a:rect l="l" t="t" r="r" b="b"/>
              <a:pathLst>
                <a:path w="2048" h="1460" extrusionOk="0">
                  <a:moveTo>
                    <a:pt x="1438" y="1"/>
                  </a:moveTo>
                  <a:cubicBezTo>
                    <a:pt x="801" y="1"/>
                    <a:pt x="0" y="1459"/>
                    <a:pt x="0" y="1459"/>
                  </a:cubicBezTo>
                  <a:lnTo>
                    <a:pt x="1869" y="578"/>
                  </a:lnTo>
                  <a:cubicBezTo>
                    <a:pt x="1869" y="578"/>
                    <a:pt x="2048" y="328"/>
                    <a:pt x="1655" y="66"/>
                  </a:cubicBezTo>
                  <a:cubicBezTo>
                    <a:pt x="1586" y="21"/>
                    <a:pt x="1513" y="1"/>
                    <a:pt x="1438" y="1"/>
                  </a:cubicBezTo>
                  <a:close/>
                </a:path>
              </a:pathLst>
            </a:custGeom>
            <a:solidFill>
              <a:srgbClr val="55062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3" name="Google Shape;3129;p54">
              <a:extLst>
                <a:ext uri="{FF2B5EF4-FFF2-40B4-BE49-F238E27FC236}">
                  <a16:creationId xmlns:a16="http://schemas.microsoft.com/office/drawing/2014/main" id="{EF31303B-D585-4A2C-BD8D-CCA6DBB4C21B}"/>
                </a:ext>
              </a:extLst>
            </p:cNvPr>
            <p:cNvSpPr/>
            <p:nvPr/>
          </p:nvSpPr>
          <p:spPr>
            <a:xfrm>
              <a:off x="6985869" y="1749429"/>
              <a:ext cx="34032" cy="58881"/>
            </a:xfrm>
            <a:custGeom>
              <a:avLst/>
              <a:gdLst/>
              <a:ahLst/>
              <a:cxnLst/>
              <a:rect l="l" t="t" r="r" b="b"/>
              <a:pathLst>
                <a:path w="1097" h="1898" extrusionOk="0">
                  <a:moveTo>
                    <a:pt x="1025" y="1"/>
                  </a:moveTo>
                  <a:cubicBezTo>
                    <a:pt x="989" y="180"/>
                    <a:pt x="810" y="358"/>
                    <a:pt x="679" y="465"/>
                  </a:cubicBezTo>
                  <a:cubicBezTo>
                    <a:pt x="616" y="402"/>
                    <a:pt x="539" y="373"/>
                    <a:pt x="459" y="373"/>
                  </a:cubicBezTo>
                  <a:cubicBezTo>
                    <a:pt x="434" y="373"/>
                    <a:pt x="408" y="376"/>
                    <a:pt x="382" y="382"/>
                  </a:cubicBezTo>
                  <a:cubicBezTo>
                    <a:pt x="132" y="441"/>
                    <a:pt x="1" y="822"/>
                    <a:pt x="84" y="1239"/>
                  </a:cubicBezTo>
                  <a:cubicBezTo>
                    <a:pt x="174" y="1631"/>
                    <a:pt x="422" y="1897"/>
                    <a:pt x="669" y="1897"/>
                  </a:cubicBezTo>
                  <a:cubicBezTo>
                    <a:pt x="684" y="1897"/>
                    <a:pt x="700" y="1896"/>
                    <a:pt x="715" y="1894"/>
                  </a:cubicBezTo>
                  <a:cubicBezTo>
                    <a:pt x="965" y="1834"/>
                    <a:pt x="1096" y="1453"/>
                    <a:pt x="1013" y="1037"/>
                  </a:cubicBezTo>
                  <a:cubicBezTo>
                    <a:pt x="977" y="906"/>
                    <a:pt x="929" y="799"/>
                    <a:pt x="870" y="703"/>
                  </a:cubicBezTo>
                  <a:cubicBezTo>
                    <a:pt x="1025" y="453"/>
                    <a:pt x="1025" y="1"/>
                    <a:pt x="1025" y="1"/>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4" name="Google Shape;3130;p54">
              <a:extLst>
                <a:ext uri="{FF2B5EF4-FFF2-40B4-BE49-F238E27FC236}">
                  <a16:creationId xmlns:a16="http://schemas.microsoft.com/office/drawing/2014/main" id="{04D92069-58FB-4188-9B6F-B8E32147C867}"/>
                </a:ext>
              </a:extLst>
            </p:cNvPr>
            <p:cNvSpPr/>
            <p:nvPr/>
          </p:nvSpPr>
          <p:spPr>
            <a:xfrm>
              <a:off x="6971474" y="1774371"/>
              <a:ext cx="35117" cy="11975"/>
            </a:xfrm>
            <a:custGeom>
              <a:avLst/>
              <a:gdLst/>
              <a:ahLst/>
              <a:cxnLst/>
              <a:rect l="l" t="t" r="r" b="b"/>
              <a:pathLst>
                <a:path w="1132" h="386" extrusionOk="0">
                  <a:moveTo>
                    <a:pt x="479" y="0"/>
                  </a:moveTo>
                  <a:cubicBezTo>
                    <a:pt x="203" y="0"/>
                    <a:pt x="0" y="102"/>
                    <a:pt x="0" y="102"/>
                  </a:cubicBezTo>
                  <a:cubicBezTo>
                    <a:pt x="0" y="102"/>
                    <a:pt x="227" y="328"/>
                    <a:pt x="536" y="376"/>
                  </a:cubicBezTo>
                  <a:cubicBezTo>
                    <a:pt x="580" y="382"/>
                    <a:pt x="624" y="385"/>
                    <a:pt x="667" y="385"/>
                  </a:cubicBezTo>
                  <a:cubicBezTo>
                    <a:pt x="922" y="385"/>
                    <a:pt x="1131" y="280"/>
                    <a:pt x="1131" y="280"/>
                  </a:cubicBezTo>
                  <a:cubicBezTo>
                    <a:pt x="1131" y="280"/>
                    <a:pt x="905" y="54"/>
                    <a:pt x="596" y="7"/>
                  </a:cubicBezTo>
                  <a:cubicBezTo>
                    <a:pt x="556" y="2"/>
                    <a:pt x="517" y="0"/>
                    <a:pt x="47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5" name="Google Shape;3131;p54">
              <a:extLst>
                <a:ext uri="{FF2B5EF4-FFF2-40B4-BE49-F238E27FC236}">
                  <a16:creationId xmlns:a16="http://schemas.microsoft.com/office/drawing/2014/main" id="{79AE8C4B-FB28-436B-B3C1-5F00A7B51A23}"/>
                </a:ext>
              </a:extLst>
            </p:cNvPr>
            <p:cNvSpPr/>
            <p:nvPr/>
          </p:nvSpPr>
          <p:spPr>
            <a:xfrm>
              <a:off x="7095564" y="1740588"/>
              <a:ext cx="26276" cy="43711"/>
            </a:xfrm>
            <a:custGeom>
              <a:avLst/>
              <a:gdLst/>
              <a:ahLst/>
              <a:cxnLst/>
              <a:rect l="l" t="t" r="r" b="b"/>
              <a:pathLst>
                <a:path w="847" h="1409" extrusionOk="0">
                  <a:moveTo>
                    <a:pt x="727" y="0"/>
                  </a:moveTo>
                  <a:lnTo>
                    <a:pt x="727" y="0"/>
                  </a:lnTo>
                  <a:cubicBezTo>
                    <a:pt x="715" y="119"/>
                    <a:pt x="584" y="238"/>
                    <a:pt x="489" y="310"/>
                  </a:cubicBezTo>
                  <a:cubicBezTo>
                    <a:pt x="446" y="284"/>
                    <a:pt x="397" y="264"/>
                    <a:pt x="351" y="264"/>
                  </a:cubicBezTo>
                  <a:cubicBezTo>
                    <a:pt x="333" y="264"/>
                    <a:pt x="315" y="267"/>
                    <a:pt x="299" y="274"/>
                  </a:cubicBezTo>
                  <a:cubicBezTo>
                    <a:pt x="108" y="310"/>
                    <a:pt x="1" y="595"/>
                    <a:pt x="72" y="905"/>
                  </a:cubicBezTo>
                  <a:cubicBezTo>
                    <a:pt x="150" y="1203"/>
                    <a:pt x="329" y="1409"/>
                    <a:pt x="507" y="1409"/>
                  </a:cubicBezTo>
                  <a:cubicBezTo>
                    <a:pt x="521" y="1409"/>
                    <a:pt x="535" y="1408"/>
                    <a:pt x="549" y="1405"/>
                  </a:cubicBezTo>
                  <a:cubicBezTo>
                    <a:pt x="751" y="1357"/>
                    <a:pt x="846" y="1072"/>
                    <a:pt x="775" y="762"/>
                  </a:cubicBezTo>
                  <a:cubicBezTo>
                    <a:pt x="751" y="643"/>
                    <a:pt x="703" y="536"/>
                    <a:pt x="644" y="465"/>
                  </a:cubicBezTo>
                  <a:cubicBezTo>
                    <a:pt x="727" y="298"/>
                    <a:pt x="727" y="0"/>
                    <a:pt x="727" y="0"/>
                  </a:cubicBezTo>
                  <a:close/>
                </a:path>
              </a:pathLst>
            </a:custGeom>
            <a:solidFill>
              <a:srgbClr val="16181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6" name="Google Shape;3132;p54">
              <a:extLst>
                <a:ext uri="{FF2B5EF4-FFF2-40B4-BE49-F238E27FC236}">
                  <a16:creationId xmlns:a16="http://schemas.microsoft.com/office/drawing/2014/main" id="{C6F629EE-88FA-4673-98B9-5D227D6D296A}"/>
                </a:ext>
              </a:extLst>
            </p:cNvPr>
            <p:cNvSpPr/>
            <p:nvPr/>
          </p:nvSpPr>
          <p:spPr>
            <a:xfrm>
              <a:off x="7105926" y="1753493"/>
              <a:ext cx="20692" cy="14084"/>
            </a:xfrm>
            <a:custGeom>
              <a:avLst/>
              <a:gdLst/>
              <a:ahLst/>
              <a:cxnLst/>
              <a:rect l="l" t="t" r="r" b="b"/>
              <a:pathLst>
                <a:path w="667" h="454" extrusionOk="0">
                  <a:moveTo>
                    <a:pt x="667" y="1"/>
                  </a:moveTo>
                  <a:cubicBezTo>
                    <a:pt x="667" y="1"/>
                    <a:pt x="453" y="13"/>
                    <a:pt x="262" y="132"/>
                  </a:cubicBezTo>
                  <a:cubicBezTo>
                    <a:pt x="84" y="251"/>
                    <a:pt x="0" y="453"/>
                    <a:pt x="0" y="453"/>
                  </a:cubicBezTo>
                  <a:cubicBezTo>
                    <a:pt x="0" y="453"/>
                    <a:pt x="215" y="430"/>
                    <a:pt x="393" y="310"/>
                  </a:cubicBezTo>
                  <a:cubicBezTo>
                    <a:pt x="572" y="191"/>
                    <a:pt x="667" y="1"/>
                    <a:pt x="667"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7" name="Google Shape;3133;p54">
              <a:extLst>
                <a:ext uri="{FF2B5EF4-FFF2-40B4-BE49-F238E27FC236}">
                  <a16:creationId xmlns:a16="http://schemas.microsoft.com/office/drawing/2014/main" id="{B173394D-07AB-49F5-9C91-82A1942BFDE3}"/>
                </a:ext>
              </a:extLst>
            </p:cNvPr>
            <p:cNvSpPr/>
            <p:nvPr/>
          </p:nvSpPr>
          <p:spPr>
            <a:xfrm>
              <a:off x="7074531" y="1753152"/>
              <a:ext cx="26990" cy="89407"/>
            </a:xfrm>
            <a:custGeom>
              <a:avLst/>
              <a:gdLst/>
              <a:ahLst/>
              <a:cxnLst/>
              <a:rect l="l" t="t" r="r" b="b"/>
              <a:pathLst>
                <a:path w="870" h="2882" extrusionOk="0">
                  <a:moveTo>
                    <a:pt x="417" y="0"/>
                  </a:moveTo>
                  <a:cubicBezTo>
                    <a:pt x="369" y="24"/>
                    <a:pt x="322" y="60"/>
                    <a:pt x="298" y="107"/>
                  </a:cubicBezTo>
                  <a:lnTo>
                    <a:pt x="203" y="238"/>
                  </a:lnTo>
                  <a:cubicBezTo>
                    <a:pt x="143" y="321"/>
                    <a:pt x="95" y="429"/>
                    <a:pt x="72" y="536"/>
                  </a:cubicBezTo>
                  <a:cubicBezTo>
                    <a:pt x="0" y="738"/>
                    <a:pt x="0" y="952"/>
                    <a:pt x="24" y="1155"/>
                  </a:cubicBezTo>
                  <a:cubicBezTo>
                    <a:pt x="119" y="1619"/>
                    <a:pt x="191" y="2024"/>
                    <a:pt x="631" y="2203"/>
                  </a:cubicBezTo>
                  <a:cubicBezTo>
                    <a:pt x="572" y="2322"/>
                    <a:pt x="512" y="2405"/>
                    <a:pt x="441" y="2512"/>
                  </a:cubicBezTo>
                  <a:cubicBezTo>
                    <a:pt x="381" y="2584"/>
                    <a:pt x="310" y="2667"/>
                    <a:pt x="250" y="2738"/>
                  </a:cubicBezTo>
                  <a:cubicBezTo>
                    <a:pt x="238" y="2750"/>
                    <a:pt x="215" y="2762"/>
                    <a:pt x="191" y="2822"/>
                  </a:cubicBezTo>
                  <a:lnTo>
                    <a:pt x="179" y="2846"/>
                  </a:lnTo>
                  <a:cubicBezTo>
                    <a:pt x="179" y="2857"/>
                    <a:pt x="155" y="2869"/>
                    <a:pt x="143" y="2881"/>
                  </a:cubicBezTo>
                  <a:lnTo>
                    <a:pt x="238" y="2881"/>
                  </a:lnTo>
                  <a:cubicBezTo>
                    <a:pt x="322" y="2869"/>
                    <a:pt x="417" y="2786"/>
                    <a:pt x="476" y="2727"/>
                  </a:cubicBezTo>
                  <a:lnTo>
                    <a:pt x="655" y="2500"/>
                  </a:lnTo>
                  <a:cubicBezTo>
                    <a:pt x="679" y="2465"/>
                    <a:pt x="869" y="2107"/>
                    <a:pt x="869" y="2107"/>
                  </a:cubicBezTo>
                  <a:cubicBezTo>
                    <a:pt x="679" y="2036"/>
                    <a:pt x="500" y="1869"/>
                    <a:pt x="381" y="1691"/>
                  </a:cubicBezTo>
                  <a:cubicBezTo>
                    <a:pt x="274" y="1548"/>
                    <a:pt x="203" y="1369"/>
                    <a:pt x="179" y="1191"/>
                  </a:cubicBezTo>
                  <a:cubicBezTo>
                    <a:pt x="143" y="1000"/>
                    <a:pt x="143" y="798"/>
                    <a:pt x="179" y="619"/>
                  </a:cubicBezTo>
                  <a:cubicBezTo>
                    <a:pt x="191" y="536"/>
                    <a:pt x="215" y="441"/>
                    <a:pt x="250" y="357"/>
                  </a:cubicBezTo>
                  <a:cubicBezTo>
                    <a:pt x="274" y="262"/>
                    <a:pt x="322" y="190"/>
                    <a:pt x="369" y="107"/>
                  </a:cubicBezTo>
                  <a:cubicBezTo>
                    <a:pt x="381" y="71"/>
                    <a:pt x="393" y="24"/>
                    <a:pt x="417"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8" name="Google Shape;3134;p54">
              <a:extLst>
                <a:ext uri="{FF2B5EF4-FFF2-40B4-BE49-F238E27FC236}">
                  <a16:creationId xmlns:a16="http://schemas.microsoft.com/office/drawing/2014/main" id="{9A6D19A5-83F5-433E-8220-05E53C129184}"/>
                </a:ext>
              </a:extLst>
            </p:cNvPr>
            <p:cNvSpPr/>
            <p:nvPr/>
          </p:nvSpPr>
          <p:spPr>
            <a:xfrm>
              <a:off x="7005072" y="1861389"/>
              <a:ext cx="85002" cy="32232"/>
            </a:xfrm>
            <a:custGeom>
              <a:avLst/>
              <a:gdLst/>
              <a:ahLst/>
              <a:cxnLst/>
              <a:rect l="l" t="t" r="r" b="b"/>
              <a:pathLst>
                <a:path w="2740" h="1039" extrusionOk="0">
                  <a:moveTo>
                    <a:pt x="1571" y="0"/>
                  </a:moveTo>
                  <a:cubicBezTo>
                    <a:pt x="1147" y="0"/>
                    <a:pt x="618" y="35"/>
                    <a:pt x="1" y="142"/>
                  </a:cubicBezTo>
                  <a:cubicBezTo>
                    <a:pt x="1" y="142"/>
                    <a:pt x="393" y="1038"/>
                    <a:pt x="1318" y="1038"/>
                  </a:cubicBezTo>
                  <a:cubicBezTo>
                    <a:pt x="1346" y="1038"/>
                    <a:pt x="1376" y="1037"/>
                    <a:pt x="1406" y="1035"/>
                  </a:cubicBezTo>
                  <a:cubicBezTo>
                    <a:pt x="2394" y="976"/>
                    <a:pt x="2739" y="107"/>
                    <a:pt x="2739" y="107"/>
                  </a:cubicBezTo>
                  <a:cubicBezTo>
                    <a:pt x="2739" y="107"/>
                    <a:pt x="2318" y="0"/>
                    <a:pt x="1571"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9" name="Google Shape;3135;p54">
              <a:extLst>
                <a:ext uri="{FF2B5EF4-FFF2-40B4-BE49-F238E27FC236}">
                  <a16:creationId xmlns:a16="http://schemas.microsoft.com/office/drawing/2014/main" id="{07F0D215-6912-4BFC-82A0-9B2CD58126EB}"/>
                </a:ext>
              </a:extLst>
            </p:cNvPr>
            <p:cNvSpPr/>
            <p:nvPr/>
          </p:nvSpPr>
          <p:spPr>
            <a:xfrm>
              <a:off x="7112192" y="1793574"/>
              <a:ext cx="45479" cy="29968"/>
            </a:xfrm>
            <a:custGeom>
              <a:avLst/>
              <a:gdLst/>
              <a:ahLst/>
              <a:cxnLst/>
              <a:rect l="l" t="t" r="r" b="b"/>
              <a:pathLst>
                <a:path w="1466" h="966" extrusionOk="0">
                  <a:moveTo>
                    <a:pt x="1150" y="0"/>
                  </a:moveTo>
                  <a:cubicBezTo>
                    <a:pt x="989" y="0"/>
                    <a:pt x="766" y="74"/>
                    <a:pt x="548" y="209"/>
                  </a:cubicBezTo>
                  <a:cubicBezTo>
                    <a:pt x="203" y="435"/>
                    <a:pt x="1" y="733"/>
                    <a:pt x="108" y="888"/>
                  </a:cubicBezTo>
                  <a:cubicBezTo>
                    <a:pt x="147" y="940"/>
                    <a:pt x="218" y="965"/>
                    <a:pt x="309" y="965"/>
                  </a:cubicBezTo>
                  <a:cubicBezTo>
                    <a:pt x="467" y="965"/>
                    <a:pt x="686" y="889"/>
                    <a:pt x="906" y="745"/>
                  </a:cubicBezTo>
                  <a:cubicBezTo>
                    <a:pt x="1251" y="531"/>
                    <a:pt x="1465" y="233"/>
                    <a:pt x="1358" y="78"/>
                  </a:cubicBezTo>
                  <a:cubicBezTo>
                    <a:pt x="1318" y="25"/>
                    <a:pt x="1245" y="0"/>
                    <a:pt x="1150"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0" name="Google Shape;3136;p54">
              <a:extLst>
                <a:ext uri="{FF2B5EF4-FFF2-40B4-BE49-F238E27FC236}">
                  <a16:creationId xmlns:a16="http://schemas.microsoft.com/office/drawing/2014/main" id="{C9F7AB02-D44A-4FC2-A230-7154F7D535FF}"/>
                </a:ext>
              </a:extLst>
            </p:cNvPr>
            <p:cNvSpPr/>
            <p:nvPr/>
          </p:nvSpPr>
          <p:spPr>
            <a:xfrm>
              <a:off x="6962974" y="1815786"/>
              <a:ext cx="68374" cy="29782"/>
            </a:xfrm>
            <a:custGeom>
              <a:avLst/>
              <a:gdLst/>
              <a:ahLst/>
              <a:cxnLst/>
              <a:rect l="l" t="t" r="r" b="b"/>
              <a:pathLst>
                <a:path w="2204" h="960" extrusionOk="0">
                  <a:moveTo>
                    <a:pt x="984" y="1"/>
                  </a:moveTo>
                  <a:cubicBezTo>
                    <a:pt x="452" y="1"/>
                    <a:pt x="35" y="192"/>
                    <a:pt x="24" y="434"/>
                  </a:cubicBezTo>
                  <a:cubicBezTo>
                    <a:pt x="1" y="708"/>
                    <a:pt x="477" y="922"/>
                    <a:pt x="1096" y="958"/>
                  </a:cubicBezTo>
                  <a:cubicBezTo>
                    <a:pt x="1130" y="959"/>
                    <a:pt x="1163" y="960"/>
                    <a:pt x="1196" y="960"/>
                  </a:cubicBezTo>
                  <a:cubicBezTo>
                    <a:pt x="1745" y="960"/>
                    <a:pt x="2180" y="776"/>
                    <a:pt x="2191" y="529"/>
                  </a:cubicBezTo>
                  <a:cubicBezTo>
                    <a:pt x="2203" y="255"/>
                    <a:pt x="1727" y="29"/>
                    <a:pt x="1120" y="5"/>
                  </a:cubicBezTo>
                  <a:cubicBezTo>
                    <a:pt x="1074" y="2"/>
                    <a:pt x="1028" y="1"/>
                    <a:pt x="984" y="1"/>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1" name="Google Shape;3137;p54">
              <a:extLst>
                <a:ext uri="{FF2B5EF4-FFF2-40B4-BE49-F238E27FC236}">
                  <a16:creationId xmlns:a16="http://schemas.microsoft.com/office/drawing/2014/main" id="{CFD67E56-4E36-4508-AC88-430BA981BE1B}"/>
                </a:ext>
              </a:extLst>
            </p:cNvPr>
            <p:cNvSpPr/>
            <p:nvPr/>
          </p:nvSpPr>
          <p:spPr>
            <a:xfrm>
              <a:off x="6651601" y="2003938"/>
              <a:ext cx="262636" cy="348693"/>
            </a:xfrm>
            <a:custGeom>
              <a:avLst/>
              <a:gdLst/>
              <a:ahLst/>
              <a:cxnLst/>
              <a:rect l="l" t="t" r="r" b="b"/>
              <a:pathLst>
                <a:path w="8466" h="11240" extrusionOk="0">
                  <a:moveTo>
                    <a:pt x="4942" y="0"/>
                  </a:moveTo>
                  <a:cubicBezTo>
                    <a:pt x="4942" y="0"/>
                    <a:pt x="4323" y="238"/>
                    <a:pt x="3763" y="619"/>
                  </a:cubicBezTo>
                  <a:cubicBezTo>
                    <a:pt x="3191" y="1012"/>
                    <a:pt x="1" y="8906"/>
                    <a:pt x="1" y="8906"/>
                  </a:cubicBezTo>
                  <a:lnTo>
                    <a:pt x="6859" y="11240"/>
                  </a:lnTo>
                  <a:cubicBezTo>
                    <a:pt x="6859" y="11240"/>
                    <a:pt x="8466" y="5263"/>
                    <a:pt x="8228" y="4608"/>
                  </a:cubicBezTo>
                  <a:cubicBezTo>
                    <a:pt x="7990" y="3965"/>
                    <a:pt x="4942" y="0"/>
                    <a:pt x="4942" y="0"/>
                  </a:cubicBezTo>
                  <a:close/>
                </a:path>
              </a:pathLst>
            </a:custGeom>
            <a:solidFill>
              <a:srgbClr val="FF803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2" name="Google Shape;3138;p54">
              <a:extLst>
                <a:ext uri="{FF2B5EF4-FFF2-40B4-BE49-F238E27FC236}">
                  <a16:creationId xmlns:a16="http://schemas.microsoft.com/office/drawing/2014/main" id="{315F1C13-D3C9-44CD-99DC-583FCD7323D4}"/>
                </a:ext>
              </a:extLst>
            </p:cNvPr>
            <p:cNvSpPr/>
            <p:nvPr/>
          </p:nvSpPr>
          <p:spPr>
            <a:xfrm>
              <a:off x="6735455" y="2724559"/>
              <a:ext cx="236422" cy="248242"/>
            </a:xfrm>
            <a:custGeom>
              <a:avLst/>
              <a:gdLst/>
              <a:ahLst/>
              <a:cxnLst/>
              <a:rect l="l" t="t" r="r" b="b"/>
              <a:pathLst>
                <a:path w="7621" h="8002" extrusionOk="0">
                  <a:moveTo>
                    <a:pt x="2179" y="0"/>
                  </a:moveTo>
                  <a:lnTo>
                    <a:pt x="0" y="1191"/>
                  </a:lnTo>
                  <a:lnTo>
                    <a:pt x="774" y="2620"/>
                  </a:lnTo>
                  <a:lnTo>
                    <a:pt x="691" y="3310"/>
                  </a:lnTo>
                  <a:cubicBezTo>
                    <a:pt x="691" y="3819"/>
                    <a:pt x="2863" y="8002"/>
                    <a:pt x="3196" y="8002"/>
                  </a:cubicBezTo>
                  <a:cubicBezTo>
                    <a:pt x="3199" y="8002"/>
                    <a:pt x="3201" y="8002"/>
                    <a:pt x="3203" y="8001"/>
                  </a:cubicBezTo>
                  <a:cubicBezTo>
                    <a:pt x="3286" y="7989"/>
                    <a:pt x="3382" y="7954"/>
                    <a:pt x="3465" y="7930"/>
                  </a:cubicBezTo>
                  <a:cubicBezTo>
                    <a:pt x="3608" y="7882"/>
                    <a:pt x="3727" y="7823"/>
                    <a:pt x="3810" y="7799"/>
                  </a:cubicBezTo>
                  <a:lnTo>
                    <a:pt x="3906" y="7751"/>
                  </a:lnTo>
                  <a:cubicBezTo>
                    <a:pt x="3906" y="7751"/>
                    <a:pt x="4084" y="7775"/>
                    <a:pt x="4287" y="7775"/>
                  </a:cubicBezTo>
                  <a:cubicBezTo>
                    <a:pt x="4418" y="7775"/>
                    <a:pt x="4537" y="7763"/>
                    <a:pt x="4656" y="7751"/>
                  </a:cubicBezTo>
                  <a:cubicBezTo>
                    <a:pt x="4775" y="7739"/>
                    <a:pt x="4870" y="7692"/>
                    <a:pt x="4918" y="7620"/>
                  </a:cubicBezTo>
                  <a:cubicBezTo>
                    <a:pt x="4941" y="7537"/>
                    <a:pt x="4894" y="7239"/>
                    <a:pt x="4822" y="6858"/>
                  </a:cubicBezTo>
                  <a:cubicBezTo>
                    <a:pt x="4634" y="5917"/>
                    <a:pt x="4236" y="4429"/>
                    <a:pt x="4331" y="4429"/>
                  </a:cubicBezTo>
                  <a:cubicBezTo>
                    <a:pt x="4332" y="4429"/>
                    <a:pt x="4333" y="4429"/>
                    <a:pt x="4334" y="4429"/>
                  </a:cubicBezTo>
                  <a:cubicBezTo>
                    <a:pt x="4477" y="4489"/>
                    <a:pt x="6192" y="7477"/>
                    <a:pt x="6192" y="7477"/>
                  </a:cubicBezTo>
                  <a:cubicBezTo>
                    <a:pt x="6192" y="7477"/>
                    <a:pt x="6239" y="7493"/>
                    <a:pt x="6310" y="7493"/>
                  </a:cubicBezTo>
                  <a:cubicBezTo>
                    <a:pt x="6345" y="7493"/>
                    <a:pt x="6386" y="7489"/>
                    <a:pt x="6430" y="7477"/>
                  </a:cubicBezTo>
                  <a:cubicBezTo>
                    <a:pt x="6525" y="7466"/>
                    <a:pt x="6620" y="7442"/>
                    <a:pt x="6715" y="7382"/>
                  </a:cubicBezTo>
                  <a:cubicBezTo>
                    <a:pt x="6965" y="7204"/>
                    <a:pt x="5120" y="2572"/>
                    <a:pt x="5120" y="2572"/>
                  </a:cubicBezTo>
                  <a:lnTo>
                    <a:pt x="5120" y="2572"/>
                  </a:lnTo>
                  <a:cubicBezTo>
                    <a:pt x="5612" y="2822"/>
                    <a:pt x="6169" y="2956"/>
                    <a:pt x="6724" y="2956"/>
                  </a:cubicBezTo>
                  <a:cubicBezTo>
                    <a:pt x="6961" y="2956"/>
                    <a:pt x="7198" y="2932"/>
                    <a:pt x="7430" y="2882"/>
                  </a:cubicBezTo>
                  <a:lnTo>
                    <a:pt x="7442" y="2882"/>
                  </a:lnTo>
                  <a:cubicBezTo>
                    <a:pt x="7513" y="2870"/>
                    <a:pt x="7596" y="2822"/>
                    <a:pt x="7608" y="2763"/>
                  </a:cubicBezTo>
                  <a:cubicBezTo>
                    <a:pt x="7620" y="2715"/>
                    <a:pt x="7620" y="2691"/>
                    <a:pt x="7608" y="2667"/>
                  </a:cubicBezTo>
                  <a:cubicBezTo>
                    <a:pt x="7549" y="2382"/>
                    <a:pt x="7311" y="2167"/>
                    <a:pt x="7061" y="2048"/>
                  </a:cubicBezTo>
                  <a:cubicBezTo>
                    <a:pt x="6799" y="1917"/>
                    <a:pt x="6525" y="1858"/>
                    <a:pt x="6251" y="1774"/>
                  </a:cubicBezTo>
                  <a:cubicBezTo>
                    <a:pt x="5751" y="1584"/>
                    <a:pt x="5334" y="1227"/>
                    <a:pt x="4929" y="881"/>
                  </a:cubicBezTo>
                  <a:cubicBezTo>
                    <a:pt x="4649" y="630"/>
                    <a:pt x="4221" y="555"/>
                    <a:pt x="3812" y="555"/>
                  </a:cubicBezTo>
                  <a:cubicBezTo>
                    <a:pt x="3214" y="555"/>
                    <a:pt x="2655" y="715"/>
                    <a:pt x="2655" y="715"/>
                  </a:cubicBezTo>
                  <a:cubicBezTo>
                    <a:pt x="2655" y="715"/>
                    <a:pt x="2393" y="310"/>
                    <a:pt x="2179" y="0"/>
                  </a:cubicBez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3" name="Google Shape;3139;p54">
              <a:extLst>
                <a:ext uri="{FF2B5EF4-FFF2-40B4-BE49-F238E27FC236}">
                  <a16:creationId xmlns:a16="http://schemas.microsoft.com/office/drawing/2014/main" id="{15CAA648-73BF-4792-9563-8A34D25AF526}"/>
                </a:ext>
              </a:extLst>
            </p:cNvPr>
            <p:cNvSpPr/>
            <p:nvPr/>
          </p:nvSpPr>
          <p:spPr>
            <a:xfrm>
              <a:off x="6852162" y="2898906"/>
              <a:ext cx="27362" cy="66885"/>
            </a:xfrm>
            <a:custGeom>
              <a:avLst/>
              <a:gdLst/>
              <a:ahLst/>
              <a:cxnLst/>
              <a:rect l="l" t="t" r="r" b="b"/>
              <a:pathLst>
                <a:path w="882" h="2156" extrusionOk="0">
                  <a:moveTo>
                    <a:pt x="1" y="0"/>
                  </a:moveTo>
                  <a:cubicBezTo>
                    <a:pt x="1" y="12"/>
                    <a:pt x="13" y="238"/>
                    <a:pt x="84" y="572"/>
                  </a:cubicBezTo>
                  <a:cubicBezTo>
                    <a:pt x="132" y="929"/>
                    <a:pt x="239" y="1405"/>
                    <a:pt x="417" y="1905"/>
                  </a:cubicBezTo>
                  <a:cubicBezTo>
                    <a:pt x="453" y="2000"/>
                    <a:pt x="501" y="2072"/>
                    <a:pt x="525" y="2155"/>
                  </a:cubicBezTo>
                  <a:cubicBezTo>
                    <a:pt x="644" y="2155"/>
                    <a:pt x="775" y="2143"/>
                    <a:pt x="882" y="2143"/>
                  </a:cubicBezTo>
                  <a:cubicBezTo>
                    <a:pt x="846" y="2024"/>
                    <a:pt x="810" y="1905"/>
                    <a:pt x="763" y="1786"/>
                  </a:cubicBezTo>
                  <a:cubicBezTo>
                    <a:pt x="584" y="1298"/>
                    <a:pt x="394" y="857"/>
                    <a:pt x="239" y="524"/>
                  </a:cubicBezTo>
                  <a:cubicBezTo>
                    <a:pt x="108" y="214"/>
                    <a:pt x="13" y="36"/>
                    <a:pt x="1"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3140;p54">
              <a:extLst>
                <a:ext uri="{FF2B5EF4-FFF2-40B4-BE49-F238E27FC236}">
                  <a16:creationId xmlns:a16="http://schemas.microsoft.com/office/drawing/2014/main" id="{D8EE0055-1074-435A-A3F0-7C6908900906}"/>
                </a:ext>
              </a:extLst>
            </p:cNvPr>
            <p:cNvSpPr/>
            <p:nvPr/>
          </p:nvSpPr>
          <p:spPr>
            <a:xfrm>
              <a:off x="6830012" y="2922545"/>
              <a:ext cx="23670" cy="48023"/>
            </a:xfrm>
            <a:custGeom>
              <a:avLst/>
              <a:gdLst/>
              <a:ahLst/>
              <a:cxnLst/>
              <a:rect l="l" t="t" r="r" b="b"/>
              <a:pathLst>
                <a:path w="763" h="1548" extrusionOk="0">
                  <a:moveTo>
                    <a:pt x="0" y="0"/>
                  </a:moveTo>
                  <a:cubicBezTo>
                    <a:pt x="0" y="48"/>
                    <a:pt x="107" y="750"/>
                    <a:pt x="417" y="1548"/>
                  </a:cubicBezTo>
                  <a:cubicBezTo>
                    <a:pt x="560" y="1500"/>
                    <a:pt x="679" y="1465"/>
                    <a:pt x="762" y="1417"/>
                  </a:cubicBezTo>
                  <a:cubicBezTo>
                    <a:pt x="441" y="607"/>
                    <a:pt x="36" y="36"/>
                    <a:pt x="0" y="0"/>
                  </a:cubicBez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3141;p54">
              <a:extLst>
                <a:ext uri="{FF2B5EF4-FFF2-40B4-BE49-F238E27FC236}">
                  <a16:creationId xmlns:a16="http://schemas.microsoft.com/office/drawing/2014/main" id="{F476666C-73E5-4F59-93AE-F8A87EBF40E8}"/>
                </a:ext>
              </a:extLst>
            </p:cNvPr>
            <p:cNvSpPr/>
            <p:nvPr/>
          </p:nvSpPr>
          <p:spPr>
            <a:xfrm>
              <a:off x="6786797" y="2724559"/>
              <a:ext cx="185080" cy="89407"/>
            </a:xfrm>
            <a:custGeom>
              <a:avLst/>
              <a:gdLst/>
              <a:ahLst/>
              <a:cxnLst/>
              <a:rect l="l" t="t" r="r" b="b"/>
              <a:pathLst>
                <a:path w="5966" h="2882" extrusionOk="0">
                  <a:moveTo>
                    <a:pt x="524" y="0"/>
                  </a:moveTo>
                  <a:lnTo>
                    <a:pt x="0" y="262"/>
                  </a:lnTo>
                  <a:cubicBezTo>
                    <a:pt x="84" y="441"/>
                    <a:pt x="191" y="608"/>
                    <a:pt x="298" y="774"/>
                  </a:cubicBezTo>
                  <a:cubicBezTo>
                    <a:pt x="369" y="893"/>
                    <a:pt x="465" y="1012"/>
                    <a:pt x="584" y="1084"/>
                  </a:cubicBezTo>
                  <a:cubicBezTo>
                    <a:pt x="669" y="1140"/>
                    <a:pt x="770" y="1155"/>
                    <a:pt x="874" y="1155"/>
                  </a:cubicBezTo>
                  <a:cubicBezTo>
                    <a:pt x="945" y="1155"/>
                    <a:pt x="1016" y="1148"/>
                    <a:pt x="1084" y="1143"/>
                  </a:cubicBezTo>
                  <a:cubicBezTo>
                    <a:pt x="1423" y="1107"/>
                    <a:pt x="1766" y="1051"/>
                    <a:pt x="2105" y="1051"/>
                  </a:cubicBezTo>
                  <a:cubicBezTo>
                    <a:pt x="2315" y="1051"/>
                    <a:pt x="2522" y="1072"/>
                    <a:pt x="2727" y="1131"/>
                  </a:cubicBezTo>
                  <a:cubicBezTo>
                    <a:pt x="3346" y="1310"/>
                    <a:pt x="3834" y="1810"/>
                    <a:pt x="4417" y="2096"/>
                  </a:cubicBezTo>
                  <a:cubicBezTo>
                    <a:pt x="4834" y="2310"/>
                    <a:pt x="5322" y="2417"/>
                    <a:pt x="5668" y="2751"/>
                  </a:cubicBezTo>
                  <a:cubicBezTo>
                    <a:pt x="5715" y="2798"/>
                    <a:pt x="5739" y="2846"/>
                    <a:pt x="5787" y="2882"/>
                  </a:cubicBezTo>
                  <a:cubicBezTo>
                    <a:pt x="5858" y="2870"/>
                    <a:pt x="5941" y="2822"/>
                    <a:pt x="5953" y="2763"/>
                  </a:cubicBezTo>
                  <a:cubicBezTo>
                    <a:pt x="5965" y="2715"/>
                    <a:pt x="5965" y="2691"/>
                    <a:pt x="5953" y="2667"/>
                  </a:cubicBezTo>
                  <a:cubicBezTo>
                    <a:pt x="5894" y="2382"/>
                    <a:pt x="5656" y="2167"/>
                    <a:pt x="5406" y="2048"/>
                  </a:cubicBezTo>
                  <a:cubicBezTo>
                    <a:pt x="5144" y="1917"/>
                    <a:pt x="4870" y="1858"/>
                    <a:pt x="4596" y="1774"/>
                  </a:cubicBezTo>
                  <a:cubicBezTo>
                    <a:pt x="4096" y="1584"/>
                    <a:pt x="3679" y="1227"/>
                    <a:pt x="3274" y="881"/>
                  </a:cubicBezTo>
                  <a:cubicBezTo>
                    <a:pt x="2994" y="630"/>
                    <a:pt x="2566" y="555"/>
                    <a:pt x="2157" y="555"/>
                  </a:cubicBezTo>
                  <a:cubicBezTo>
                    <a:pt x="1559" y="555"/>
                    <a:pt x="1000" y="715"/>
                    <a:pt x="1000" y="715"/>
                  </a:cubicBezTo>
                  <a:cubicBezTo>
                    <a:pt x="1000" y="715"/>
                    <a:pt x="738" y="310"/>
                    <a:pt x="524" y="0"/>
                  </a:cubicBez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6" name="Google Shape;3142;p54">
              <a:extLst>
                <a:ext uri="{FF2B5EF4-FFF2-40B4-BE49-F238E27FC236}">
                  <a16:creationId xmlns:a16="http://schemas.microsoft.com/office/drawing/2014/main" id="{E1992D32-D774-4FDD-BDAA-3096442B183C}"/>
                </a:ext>
              </a:extLst>
            </p:cNvPr>
            <p:cNvSpPr/>
            <p:nvPr/>
          </p:nvSpPr>
          <p:spPr>
            <a:xfrm>
              <a:off x="6624643" y="2292757"/>
              <a:ext cx="199102" cy="513081"/>
            </a:xfrm>
            <a:custGeom>
              <a:avLst/>
              <a:gdLst/>
              <a:ahLst/>
              <a:cxnLst/>
              <a:rect l="l" t="t" r="r" b="b"/>
              <a:pathLst>
                <a:path w="6418" h="16539" extrusionOk="0">
                  <a:moveTo>
                    <a:pt x="2060" y="1"/>
                  </a:moveTo>
                  <a:lnTo>
                    <a:pt x="1679" y="1346"/>
                  </a:lnTo>
                  <a:cubicBezTo>
                    <a:pt x="1084" y="3501"/>
                    <a:pt x="0" y="7633"/>
                    <a:pt x="0" y="8609"/>
                  </a:cubicBezTo>
                  <a:cubicBezTo>
                    <a:pt x="0" y="9657"/>
                    <a:pt x="4346" y="16539"/>
                    <a:pt x="4346" y="16539"/>
                  </a:cubicBezTo>
                  <a:lnTo>
                    <a:pt x="6204" y="14646"/>
                  </a:lnTo>
                  <a:lnTo>
                    <a:pt x="4060" y="8443"/>
                  </a:lnTo>
                  <a:lnTo>
                    <a:pt x="6013" y="2692"/>
                  </a:lnTo>
                  <a:lnTo>
                    <a:pt x="6418" y="1489"/>
                  </a:lnTo>
                  <a:lnTo>
                    <a:pt x="2060" y="1"/>
                  </a:lnTo>
                  <a:close/>
                </a:path>
              </a:pathLst>
            </a:custGeom>
            <a:solidFill>
              <a:srgbClr val="CC72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3143;p54">
              <a:extLst>
                <a:ext uri="{FF2B5EF4-FFF2-40B4-BE49-F238E27FC236}">
                  <a16:creationId xmlns:a16="http://schemas.microsoft.com/office/drawing/2014/main" id="{0170505A-F368-4068-AE3D-9BC69D2C2427}"/>
                </a:ext>
              </a:extLst>
            </p:cNvPr>
            <p:cNvSpPr/>
            <p:nvPr/>
          </p:nvSpPr>
          <p:spPr>
            <a:xfrm>
              <a:off x="6750594" y="2554649"/>
              <a:ext cx="66512" cy="203539"/>
            </a:xfrm>
            <a:custGeom>
              <a:avLst/>
              <a:gdLst/>
              <a:ahLst/>
              <a:cxnLst/>
              <a:rect l="l" t="t" r="r" b="b"/>
              <a:pathLst>
                <a:path w="2144" h="6561" extrusionOk="0">
                  <a:moveTo>
                    <a:pt x="0" y="1"/>
                  </a:moveTo>
                  <a:lnTo>
                    <a:pt x="1751" y="6561"/>
                  </a:lnTo>
                  <a:lnTo>
                    <a:pt x="2144" y="6192"/>
                  </a:lnTo>
                  <a:lnTo>
                    <a:pt x="0" y="1"/>
                  </a:lnTo>
                  <a:close/>
                </a:path>
              </a:pathLst>
            </a:custGeom>
            <a:solidFill>
              <a:srgbClr val="E1836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8" name="Google Shape;3144;p54">
              <a:extLst>
                <a:ext uri="{FF2B5EF4-FFF2-40B4-BE49-F238E27FC236}">
                  <a16:creationId xmlns:a16="http://schemas.microsoft.com/office/drawing/2014/main" id="{4690A2A5-BD82-4B55-993D-CD8744DA2DBA}"/>
                </a:ext>
              </a:extLst>
            </p:cNvPr>
            <p:cNvSpPr/>
            <p:nvPr/>
          </p:nvSpPr>
          <p:spPr>
            <a:xfrm>
              <a:off x="6676357" y="2292416"/>
              <a:ext cx="147016" cy="83854"/>
            </a:xfrm>
            <a:custGeom>
              <a:avLst/>
              <a:gdLst/>
              <a:ahLst/>
              <a:cxnLst/>
              <a:rect l="l" t="t" r="r" b="b"/>
              <a:pathLst>
                <a:path w="4739" h="2703" extrusionOk="0">
                  <a:moveTo>
                    <a:pt x="369" y="0"/>
                  </a:moveTo>
                  <a:lnTo>
                    <a:pt x="0" y="1334"/>
                  </a:lnTo>
                  <a:lnTo>
                    <a:pt x="4334" y="2703"/>
                  </a:lnTo>
                  <a:lnTo>
                    <a:pt x="4739" y="1500"/>
                  </a:lnTo>
                  <a:lnTo>
                    <a:pt x="369" y="0"/>
                  </a:lnTo>
                  <a:close/>
                </a:path>
              </a:pathLst>
            </a:custGeom>
            <a:solidFill>
              <a:srgbClr val="A04F3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3145;p54">
              <a:extLst>
                <a:ext uri="{FF2B5EF4-FFF2-40B4-BE49-F238E27FC236}">
                  <a16:creationId xmlns:a16="http://schemas.microsoft.com/office/drawing/2014/main" id="{FC58BACB-91F0-4099-992E-E0D0CCAB65DA}"/>
                </a:ext>
              </a:extLst>
            </p:cNvPr>
            <p:cNvSpPr/>
            <p:nvPr/>
          </p:nvSpPr>
          <p:spPr>
            <a:xfrm>
              <a:off x="6834820" y="2030896"/>
              <a:ext cx="82768" cy="303648"/>
            </a:xfrm>
            <a:custGeom>
              <a:avLst/>
              <a:gdLst/>
              <a:ahLst/>
              <a:cxnLst/>
              <a:rect l="l" t="t" r="r" b="b"/>
              <a:pathLst>
                <a:path w="2668" h="9788" extrusionOk="0">
                  <a:moveTo>
                    <a:pt x="0" y="0"/>
                  </a:moveTo>
                  <a:lnTo>
                    <a:pt x="0" y="0"/>
                  </a:lnTo>
                  <a:cubicBezTo>
                    <a:pt x="0" y="1"/>
                    <a:pt x="1738" y="3060"/>
                    <a:pt x="1893" y="3549"/>
                  </a:cubicBezTo>
                  <a:cubicBezTo>
                    <a:pt x="2036" y="4037"/>
                    <a:pt x="607" y="9787"/>
                    <a:pt x="607" y="9787"/>
                  </a:cubicBezTo>
                  <a:cubicBezTo>
                    <a:pt x="607" y="9787"/>
                    <a:pt x="2667" y="4049"/>
                    <a:pt x="2560" y="3549"/>
                  </a:cubicBezTo>
                  <a:cubicBezTo>
                    <a:pt x="2441" y="3037"/>
                    <a:pt x="1" y="1"/>
                    <a:pt x="0" y="0"/>
                  </a:cubicBezTo>
                  <a:close/>
                </a:path>
              </a:pathLst>
            </a:custGeom>
            <a:solidFill>
              <a:srgbClr val="E94E2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3146;p54">
              <a:extLst>
                <a:ext uri="{FF2B5EF4-FFF2-40B4-BE49-F238E27FC236}">
                  <a16:creationId xmlns:a16="http://schemas.microsoft.com/office/drawing/2014/main" id="{B2CBDE76-3F8E-4499-9089-65A2E2A9AE45}"/>
                </a:ext>
              </a:extLst>
            </p:cNvPr>
            <p:cNvSpPr/>
            <p:nvPr/>
          </p:nvSpPr>
          <p:spPr>
            <a:xfrm>
              <a:off x="6913865" y="1967362"/>
              <a:ext cx="202422" cy="114814"/>
            </a:xfrm>
            <a:custGeom>
              <a:avLst/>
              <a:gdLst/>
              <a:ahLst/>
              <a:cxnLst/>
              <a:rect l="l" t="t" r="r" b="b"/>
              <a:pathLst>
                <a:path w="6525" h="3701" extrusionOk="0">
                  <a:moveTo>
                    <a:pt x="4941" y="1"/>
                  </a:moveTo>
                  <a:lnTo>
                    <a:pt x="4941" y="1"/>
                  </a:lnTo>
                  <a:cubicBezTo>
                    <a:pt x="5001" y="1036"/>
                    <a:pt x="4977" y="2930"/>
                    <a:pt x="4167" y="2977"/>
                  </a:cubicBezTo>
                  <a:cubicBezTo>
                    <a:pt x="4154" y="2978"/>
                    <a:pt x="4142" y="2978"/>
                    <a:pt x="4129" y="2978"/>
                  </a:cubicBezTo>
                  <a:cubicBezTo>
                    <a:pt x="3249" y="2978"/>
                    <a:pt x="1596" y="1023"/>
                    <a:pt x="857" y="120"/>
                  </a:cubicBezTo>
                  <a:lnTo>
                    <a:pt x="0" y="310"/>
                  </a:lnTo>
                  <a:cubicBezTo>
                    <a:pt x="83" y="489"/>
                    <a:pt x="214" y="727"/>
                    <a:pt x="417" y="965"/>
                  </a:cubicBezTo>
                  <a:cubicBezTo>
                    <a:pt x="743" y="1356"/>
                    <a:pt x="2665" y="3700"/>
                    <a:pt x="4410" y="3700"/>
                  </a:cubicBezTo>
                  <a:cubicBezTo>
                    <a:pt x="4577" y="3700"/>
                    <a:pt x="4743" y="3679"/>
                    <a:pt x="4905" y="3632"/>
                  </a:cubicBezTo>
                  <a:cubicBezTo>
                    <a:pt x="6525" y="3168"/>
                    <a:pt x="5608" y="679"/>
                    <a:pt x="5358" y="60"/>
                  </a:cubicBezTo>
                  <a:lnTo>
                    <a:pt x="4941"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1" name="Google Shape;3147;p54">
              <a:extLst>
                <a:ext uri="{FF2B5EF4-FFF2-40B4-BE49-F238E27FC236}">
                  <a16:creationId xmlns:a16="http://schemas.microsoft.com/office/drawing/2014/main" id="{A72473A5-CDCB-4D44-B745-FF22723D62BC}"/>
                </a:ext>
              </a:extLst>
            </p:cNvPr>
            <p:cNvSpPr/>
            <p:nvPr/>
          </p:nvSpPr>
          <p:spPr>
            <a:xfrm>
              <a:off x="7242952" y="2522882"/>
              <a:ext cx="977736" cy="1444594"/>
            </a:xfrm>
            <a:custGeom>
              <a:avLst/>
              <a:gdLst/>
              <a:ahLst/>
              <a:cxnLst/>
              <a:rect l="l" t="t" r="r" b="b"/>
              <a:pathLst>
                <a:path w="31517" h="46566" extrusionOk="0">
                  <a:moveTo>
                    <a:pt x="0" y="1"/>
                  </a:moveTo>
                  <a:lnTo>
                    <a:pt x="167" y="6156"/>
                  </a:lnTo>
                  <a:lnTo>
                    <a:pt x="1489" y="46566"/>
                  </a:lnTo>
                  <a:lnTo>
                    <a:pt x="29433" y="46566"/>
                  </a:lnTo>
                  <a:lnTo>
                    <a:pt x="31278" y="6156"/>
                  </a:lnTo>
                  <a:lnTo>
                    <a:pt x="31516" y="1"/>
                  </a:ln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3148;p54">
              <a:extLst>
                <a:ext uri="{FF2B5EF4-FFF2-40B4-BE49-F238E27FC236}">
                  <a16:creationId xmlns:a16="http://schemas.microsoft.com/office/drawing/2014/main" id="{3E63AE93-45A5-41D9-90B3-F71805FFEBB1}"/>
                </a:ext>
              </a:extLst>
            </p:cNvPr>
            <p:cNvSpPr/>
            <p:nvPr/>
          </p:nvSpPr>
          <p:spPr>
            <a:xfrm>
              <a:off x="7242952" y="2522882"/>
              <a:ext cx="977736" cy="191006"/>
            </a:xfrm>
            <a:custGeom>
              <a:avLst/>
              <a:gdLst/>
              <a:ahLst/>
              <a:cxnLst/>
              <a:rect l="l" t="t" r="r" b="b"/>
              <a:pathLst>
                <a:path w="31517" h="6157" extrusionOk="0">
                  <a:moveTo>
                    <a:pt x="0" y="1"/>
                  </a:moveTo>
                  <a:lnTo>
                    <a:pt x="167" y="6156"/>
                  </a:lnTo>
                  <a:lnTo>
                    <a:pt x="31278" y="6156"/>
                  </a:lnTo>
                  <a:lnTo>
                    <a:pt x="31516" y="1"/>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3" name="Google Shape;3149;p54">
              <a:extLst>
                <a:ext uri="{FF2B5EF4-FFF2-40B4-BE49-F238E27FC236}">
                  <a16:creationId xmlns:a16="http://schemas.microsoft.com/office/drawing/2014/main" id="{C5311B72-F0AC-4851-933F-CBBE7AF4D858}"/>
                </a:ext>
              </a:extLst>
            </p:cNvPr>
            <p:cNvSpPr/>
            <p:nvPr/>
          </p:nvSpPr>
          <p:spPr>
            <a:xfrm>
              <a:off x="7172779" y="2436826"/>
              <a:ext cx="1117710" cy="152941"/>
            </a:xfrm>
            <a:custGeom>
              <a:avLst/>
              <a:gdLst/>
              <a:ahLst/>
              <a:cxnLst/>
              <a:rect l="l" t="t" r="r" b="b"/>
              <a:pathLst>
                <a:path w="36029" h="4930" extrusionOk="0">
                  <a:moveTo>
                    <a:pt x="524" y="0"/>
                  </a:moveTo>
                  <a:lnTo>
                    <a:pt x="0" y="4930"/>
                  </a:lnTo>
                  <a:lnTo>
                    <a:pt x="36029" y="4930"/>
                  </a:lnTo>
                  <a:lnTo>
                    <a:pt x="34183" y="941"/>
                  </a:lnTo>
                  <a:lnTo>
                    <a:pt x="524" y="0"/>
                  </a:ln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3150;p54">
              <a:extLst>
                <a:ext uri="{FF2B5EF4-FFF2-40B4-BE49-F238E27FC236}">
                  <a16:creationId xmlns:a16="http://schemas.microsoft.com/office/drawing/2014/main" id="{7136AFCE-551C-4085-BC06-5D04A14241ED}"/>
                </a:ext>
              </a:extLst>
            </p:cNvPr>
            <p:cNvSpPr/>
            <p:nvPr/>
          </p:nvSpPr>
          <p:spPr>
            <a:xfrm>
              <a:off x="7361892" y="1816282"/>
              <a:ext cx="871360" cy="649766"/>
            </a:xfrm>
            <a:custGeom>
              <a:avLst/>
              <a:gdLst/>
              <a:ahLst/>
              <a:cxnLst/>
              <a:rect l="l" t="t" r="r" b="b"/>
              <a:pathLst>
                <a:path w="28088" h="20945" extrusionOk="0">
                  <a:moveTo>
                    <a:pt x="4787" y="1"/>
                  </a:moveTo>
                  <a:lnTo>
                    <a:pt x="0" y="882"/>
                  </a:lnTo>
                  <a:lnTo>
                    <a:pt x="28087" y="20944"/>
                  </a:lnTo>
                  <a:lnTo>
                    <a:pt x="27682" y="16122"/>
                  </a:lnTo>
                  <a:lnTo>
                    <a:pt x="22765" y="12657"/>
                  </a:lnTo>
                  <a:lnTo>
                    <a:pt x="23277" y="9859"/>
                  </a:lnTo>
                  <a:lnTo>
                    <a:pt x="12419" y="3430"/>
                  </a:lnTo>
                  <a:lnTo>
                    <a:pt x="10775" y="4228"/>
                  </a:lnTo>
                  <a:lnTo>
                    <a:pt x="4787" y="1"/>
                  </a:lnTo>
                  <a:close/>
                </a:path>
              </a:pathLst>
            </a:custGeom>
            <a:solidFill>
              <a:srgbClr val="89964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3151;p54">
              <a:extLst>
                <a:ext uri="{FF2B5EF4-FFF2-40B4-BE49-F238E27FC236}">
                  <a16:creationId xmlns:a16="http://schemas.microsoft.com/office/drawing/2014/main" id="{04D65070-A518-42DA-BE30-73BB08ECB32E}"/>
                </a:ext>
              </a:extLst>
            </p:cNvPr>
            <p:cNvSpPr/>
            <p:nvPr/>
          </p:nvSpPr>
          <p:spPr>
            <a:xfrm>
              <a:off x="7590900" y="2829663"/>
              <a:ext cx="271509" cy="248862"/>
            </a:xfrm>
            <a:custGeom>
              <a:avLst/>
              <a:gdLst/>
              <a:ahLst/>
              <a:cxnLst/>
              <a:rect l="l" t="t" r="r" b="b"/>
              <a:pathLst>
                <a:path w="8752" h="8022" extrusionOk="0">
                  <a:moveTo>
                    <a:pt x="3821" y="1"/>
                  </a:moveTo>
                  <a:cubicBezTo>
                    <a:pt x="3481" y="1"/>
                    <a:pt x="3162" y="178"/>
                    <a:pt x="2989" y="482"/>
                  </a:cubicBezTo>
                  <a:lnTo>
                    <a:pt x="250" y="5256"/>
                  </a:lnTo>
                  <a:cubicBezTo>
                    <a:pt x="0" y="5733"/>
                    <a:pt x="179" y="6328"/>
                    <a:pt x="679" y="6578"/>
                  </a:cubicBezTo>
                  <a:cubicBezTo>
                    <a:pt x="809" y="6643"/>
                    <a:pt x="947" y="6673"/>
                    <a:pt x="1085" y="6673"/>
                  </a:cubicBezTo>
                  <a:cubicBezTo>
                    <a:pt x="1427" y="6673"/>
                    <a:pt x="1763" y="6484"/>
                    <a:pt x="1941" y="6161"/>
                  </a:cubicBezTo>
                  <a:lnTo>
                    <a:pt x="3834" y="2863"/>
                  </a:lnTo>
                  <a:lnTo>
                    <a:pt x="5739" y="6197"/>
                  </a:lnTo>
                  <a:lnTo>
                    <a:pt x="5739" y="6197"/>
                  </a:lnTo>
                  <a:lnTo>
                    <a:pt x="5525" y="6137"/>
                  </a:lnTo>
                  <a:cubicBezTo>
                    <a:pt x="5460" y="6119"/>
                    <a:pt x="5396" y="6110"/>
                    <a:pt x="5334" y="6110"/>
                  </a:cubicBezTo>
                  <a:cubicBezTo>
                    <a:pt x="4845" y="6110"/>
                    <a:pt x="4498" y="6659"/>
                    <a:pt x="4763" y="7114"/>
                  </a:cubicBezTo>
                  <a:cubicBezTo>
                    <a:pt x="4858" y="7268"/>
                    <a:pt x="5001" y="7388"/>
                    <a:pt x="5167" y="7435"/>
                  </a:cubicBezTo>
                  <a:lnTo>
                    <a:pt x="7251" y="7995"/>
                  </a:lnTo>
                  <a:cubicBezTo>
                    <a:pt x="7317" y="8013"/>
                    <a:pt x="7383" y="8021"/>
                    <a:pt x="7448" y="8021"/>
                  </a:cubicBezTo>
                  <a:cubicBezTo>
                    <a:pt x="7768" y="8021"/>
                    <a:pt x="8055" y="7812"/>
                    <a:pt x="8144" y="7495"/>
                  </a:cubicBezTo>
                  <a:lnTo>
                    <a:pt x="8716" y="5411"/>
                  </a:lnTo>
                  <a:cubicBezTo>
                    <a:pt x="8751" y="5232"/>
                    <a:pt x="8739" y="5054"/>
                    <a:pt x="8644" y="4899"/>
                  </a:cubicBezTo>
                  <a:cubicBezTo>
                    <a:pt x="8513" y="4668"/>
                    <a:pt x="8289" y="4560"/>
                    <a:pt x="8067" y="4560"/>
                  </a:cubicBezTo>
                  <a:cubicBezTo>
                    <a:pt x="7785" y="4560"/>
                    <a:pt x="7504" y="4734"/>
                    <a:pt x="7418" y="5054"/>
                  </a:cubicBezTo>
                  <a:lnTo>
                    <a:pt x="7358" y="5256"/>
                  </a:lnTo>
                  <a:lnTo>
                    <a:pt x="4644" y="494"/>
                  </a:lnTo>
                  <a:cubicBezTo>
                    <a:pt x="4536" y="315"/>
                    <a:pt x="4394" y="172"/>
                    <a:pt x="4203" y="77"/>
                  </a:cubicBezTo>
                  <a:cubicBezTo>
                    <a:pt x="4077" y="25"/>
                    <a:pt x="3948" y="1"/>
                    <a:pt x="3821"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3152;p54">
              <a:extLst>
                <a:ext uri="{FF2B5EF4-FFF2-40B4-BE49-F238E27FC236}">
                  <a16:creationId xmlns:a16="http://schemas.microsoft.com/office/drawing/2014/main" id="{CC924444-5843-4A1B-920C-07ED6D187A9B}"/>
                </a:ext>
              </a:extLst>
            </p:cNvPr>
            <p:cNvSpPr/>
            <p:nvPr/>
          </p:nvSpPr>
          <p:spPr>
            <a:xfrm>
              <a:off x="7685457" y="3108680"/>
              <a:ext cx="287392" cy="228295"/>
            </a:xfrm>
            <a:custGeom>
              <a:avLst/>
              <a:gdLst/>
              <a:ahLst/>
              <a:cxnLst/>
              <a:rect l="l" t="t" r="r" b="b"/>
              <a:pathLst>
                <a:path w="9264" h="7359" extrusionOk="0">
                  <a:moveTo>
                    <a:pt x="5902" y="0"/>
                  </a:moveTo>
                  <a:cubicBezTo>
                    <a:pt x="5683" y="0"/>
                    <a:pt x="5461" y="77"/>
                    <a:pt x="5275" y="239"/>
                  </a:cubicBezTo>
                  <a:cubicBezTo>
                    <a:pt x="4929" y="537"/>
                    <a:pt x="4870" y="1037"/>
                    <a:pt x="5096" y="1430"/>
                  </a:cubicBezTo>
                  <a:lnTo>
                    <a:pt x="6668" y="4180"/>
                  </a:lnTo>
                  <a:lnTo>
                    <a:pt x="2620" y="4180"/>
                  </a:lnTo>
                  <a:lnTo>
                    <a:pt x="2774" y="4025"/>
                  </a:lnTo>
                  <a:cubicBezTo>
                    <a:pt x="3191" y="3620"/>
                    <a:pt x="2893" y="2882"/>
                    <a:pt x="2298" y="2882"/>
                  </a:cubicBezTo>
                  <a:cubicBezTo>
                    <a:pt x="2119" y="2882"/>
                    <a:pt x="1953" y="2954"/>
                    <a:pt x="1822" y="3073"/>
                  </a:cubicBezTo>
                  <a:lnTo>
                    <a:pt x="286" y="4609"/>
                  </a:lnTo>
                  <a:cubicBezTo>
                    <a:pt x="0" y="4894"/>
                    <a:pt x="0" y="5359"/>
                    <a:pt x="286" y="5632"/>
                  </a:cubicBezTo>
                  <a:lnTo>
                    <a:pt x="1822" y="7168"/>
                  </a:lnTo>
                  <a:cubicBezTo>
                    <a:pt x="1941" y="7287"/>
                    <a:pt x="2119" y="7359"/>
                    <a:pt x="2298" y="7359"/>
                  </a:cubicBezTo>
                  <a:cubicBezTo>
                    <a:pt x="2893" y="7359"/>
                    <a:pt x="3191" y="6633"/>
                    <a:pt x="2774" y="6216"/>
                  </a:cubicBezTo>
                  <a:lnTo>
                    <a:pt x="2620" y="6073"/>
                  </a:lnTo>
                  <a:lnTo>
                    <a:pt x="8311" y="6085"/>
                  </a:lnTo>
                  <a:cubicBezTo>
                    <a:pt x="8739" y="6085"/>
                    <a:pt x="9144" y="5787"/>
                    <a:pt x="9228" y="5323"/>
                  </a:cubicBezTo>
                  <a:cubicBezTo>
                    <a:pt x="9263" y="5085"/>
                    <a:pt x="9204" y="4847"/>
                    <a:pt x="9085" y="4644"/>
                  </a:cubicBezTo>
                  <a:lnTo>
                    <a:pt x="6715" y="477"/>
                  </a:lnTo>
                  <a:cubicBezTo>
                    <a:pt x="6544" y="170"/>
                    <a:pt x="6228" y="0"/>
                    <a:pt x="5902"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3153;p54">
              <a:extLst>
                <a:ext uri="{FF2B5EF4-FFF2-40B4-BE49-F238E27FC236}">
                  <a16:creationId xmlns:a16="http://schemas.microsoft.com/office/drawing/2014/main" id="{E094E387-DCF7-4951-A7FD-D6AAF1609123}"/>
                </a:ext>
              </a:extLst>
            </p:cNvPr>
            <p:cNvSpPr/>
            <p:nvPr/>
          </p:nvSpPr>
          <p:spPr>
            <a:xfrm>
              <a:off x="7445746" y="3057027"/>
              <a:ext cx="209061" cy="240424"/>
            </a:xfrm>
            <a:custGeom>
              <a:avLst/>
              <a:gdLst/>
              <a:ahLst/>
              <a:cxnLst/>
              <a:rect l="l" t="t" r="r" b="b"/>
              <a:pathLst>
                <a:path w="6739" h="7750" extrusionOk="0">
                  <a:moveTo>
                    <a:pt x="4450" y="0"/>
                  </a:moveTo>
                  <a:cubicBezTo>
                    <a:pt x="4388" y="0"/>
                    <a:pt x="4325" y="8"/>
                    <a:pt x="4262" y="23"/>
                  </a:cubicBezTo>
                  <a:lnTo>
                    <a:pt x="2179" y="594"/>
                  </a:lnTo>
                  <a:cubicBezTo>
                    <a:pt x="2000" y="630"/>
                    <a:pt x="1869" y="761"/>
                    <a:pt x="1786" y="904"/>
                  </a:cubicBezTo>
                  <a:cubicBezTo>
                    <a:pt x="1520" y="1372"/>
                    <a:pt x="1872" y="1916"/>
                    <a:pt x="2358" y="1916"/>
                  </a:cubicBezTo>
                  <a:cubicBezTo>
                    <a:pt x="2416" y="1916"/>
                    <a:pt x="2475" y="1909"/>
                    <a:pt x="2536" y="1892"/>
                  </a:cubicBezTo>
                  <a:lnTo>
                    <a:pt x="2750" y="1833"/>
                  </a:lnTo>
                  <a:lnTo>
                    <a:pt x="179" y="6309"/>
                  </a:lnTo>
                  <a:cubicBezTo>
                    <a:pt x="60" y="6512"/>
                    <a:pt x="0" y="6750"/>
                    <a:pt x="60" y="6988"/>
                  </a:cubicBezTo>
                  <a:cubicBezTo>
                    <a:pt x="143" y="7452"/>
                    <a:pt x="548" y="7750"/>
                    <a:pt x="976" y="7750"/>
                  </a:cubicBezTo>
                  <a:lnTo>
                    <a:pt x="5775" y="7750"/>
                  </a:lnTo>
                  <a:cubicBezTo>
                    <a:pt x="6310" y="7750"/>
                    <a:pt x="6739" y="7309"/>
                    <a:pt x="6703" y="6750"/>
                  </a:cubicBezTo>
                  <a:cubicBezTo>
                    <a:pt x="6679" y="6238"/>
                    <a:pt x="6215" y="5845"/>
                    <a:pt x="5715" y="5845"/>
                  </a:cubicBezTo>
                  <a:lnTo>
                    <a:pt x="2596" y="5845"/>
                  </a:lnTo>
                  <a:lnTo>
                    <a:pt x="4370" y="2749"/>
                  </a:lnTo>
                  <a:lnTo>
                    <a:pt x="4429" y="2964"/>
                  </a:lnTo>
                  <a:cubicBezTo>
                    <a:pt x="4522" y="3283"/>
                    <a:pt x="4805" y="3458"/>
                    <a:pt x="5089" y="3458"/>
                  </a:cubicBezTo>
                  <a:cubicBezTo>
                    <a:pt x="5312" y="3458"/>
                    <a:pt x="5536" y="3349"/>
                    <a:pt x="5667" y="3118"/>
                  </a:cubicBezTo>
                  <a:cubicBezTo>
                    <a:pt x="5751" y="2976"/>
                    <a:pt x="5786" y="2785"/>
                    <a:pt x="5727" y="2618"/>
                  </a:cubicBezTo>
                  <a:lnTo>
                    <a:pt x="5155" y="535"/>
                  </a:lnTo>
                  <a:cubicBezTo>
                    <a:pt x="5075" y="204"/>
                    <a:pt x="4776" y="0"/>
                    <a:pt x="4450"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3154;p54">
              <a:extLst>
                <a:ext uri="{FF2B5EF4-FFF2-40B4-BE49-F238E27FC236}">
                  <a16:creationId xmlns:a16="http://schemas.microsoft.com/office/drawing/2014/main" id="{66E167BB-F945-4200-BF16-FE64971CDA02}"/>
                </a:ext>
              </a:extLst>
            </p:cNvPr>
            <p:cNvSpPr/>
            <p:nvPr/>
          </p:nvSpPr>
          <p:spPr>
            <a:xfrm>
              <a:off x="7353020" y="3967445"/>
              <a:ext cx="168824" cy="59873"/>
            </a:xfrm>
            <a:custGeom>
              <a:avLst/>
              <a:gdLst/>
              <a:ahLst/>
              <a:cxnLst/>
              <a:rect l="l" t="t" r="r" b="b"/>
              <a:pathLst>
                <a:path w="5442" h="1930" extrusionOk="0">
                  <a:moveTo>
                    <a:pt x="1" y="1"/>
                  </a:moveTo>
                  <a:lnTo>
                    <a:pt x="1" y="1930"/>
                  </a:lnTo>
                  <a:lnTo>
                    <a:pt x="5442" y="1930"/>
                  </a:lnTo>
                  <a:lnTo>
                    <a:pt x="5442" y="1"/>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3155;p54">
              <a:extLst>
                <a:ext uri="{FF2B5EF4-FFF2-40B4-BE49-F238E27FC236}">
                  <a16:creationId xmlns:a16="http://schemas.microsoft.com/office/drawing/2014/main" id="{78C77C85-F160-4107-A9F4-D1711CEB027E}"/>
                </a:ext>
              </a:extLst>
            </p:cNvPr>
            <p:cNvSpPr/>
            <p:nvPr/>
          </p:nvSpPr>
          <p:spPr>
            <a:xfrm>
              <a:off x="7689521" y="3967445"/>
              <a:ext cx="168452" cy="59873"/>
            </a:xfrm>
            <a:custGeom>
              <a:avLst/>
              <a:gdLst/>
              <a:ahLst/>
              <a:cxnLst/>
              <a:rect l="l" t="t" r="r" b="b"/>
              <a:pathLst>
                <a:path w="5430" h="1930" extrusionOk="0">
                  <a:moveTo>
                    <a:pt x="0" y="1"/>
                  </a:moveTo>
                  <a:lnTo>
                    <a:pt x="0" y="1930"/>
                  </a:lnTo>
                  <a:lnTo>
                    <a:pt x="5429" y="1930"/>
                  </a:lnTo>
                  <a:lnTo>
                    <a:pt x="5429" y="1"/>
                  </a:lnTo>
                  <a:close/>
                </a:path>
              </a:pathLst>
            </a:custGeom>
            <a:solidFill>
              <a:srgbClr val="747B3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0" name="Google Shape;3156;p54">
              <a:extLst>
                <a:ext uri="{FF2B5EF4-FFF2-40B4-BE49-F238E27FC236}">
                  <a16:creationId xmlns:a16="http://schemas.microsoft.com/office/drawing/2014/main" id="{FD00568D-9904-4764-A946-3F5113693DE6}"/>
                </a:ext>
              </a:extLst>
            </p:cNvPr>
            <p:cNvSpPr/>
            <p:nvPr/>
          </p:nvSpPr>
          <p:spPr>
            <a:xfrm>
              <a:off x="7791833" y="3653497"/>
              <a:ext cx="480197" cy="480197"/>
            </a:xfrm>
            <a:custGeom>
              <a:avLst/>
              <a:gdLst/>
              <a:ahLst/>
              <a:cxnLst/>
              <a:rect l="l" t="t" r="r" b="b"/>
              <a:pathLst>
                <a:path w="15479" h="15479" extrusionOk="0">
                  <a:moveTo>
                    <a:pt x="7739" y="1"/>
                  </a:moveTo>
                  <a:cubicBezTo>
                    <a:pt x="3465" y="1"/>
                    <a:pt x="0" y="3465"/>
                    <a:pt x="0" y="7740"/>
                  </a:cubicBezTo>
                  <a:cubicBezTo>
                    <a:pt x="0" y="12014"/>
                    <a:pt x="3465" y="15479"/>
                    <a:pt x="7739" y="15479"/>
                  </a:cubicBezTo>
                  <a:cubicBezTo>
                    <a:pt x="12014" y="15479"/>
                    <a:pt x="15478" y="12014"/>
                    <a:pt x="15478" y="7740"/>
                  </a:cubicBezTo>
                  <a:cubicBezTo>
                    <a:pt x="15478" y="3465"/>
                    <a:pt x="12014" y="1"/>
                    <a:pt x="7739" y="1"/>
                  </a:cubicBezTo>
                  <a:close/>
                </a:path>
              </a:pathLst>
            </a:custGeom>
            <a:solidFill>
              <a:srgbClr val="41415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3157;p54">
              <a:extLst>
                <a:ext uri="{FF2B5EF4-FFF2-40B4-BE49-F238E27FC236}">
                  <a16:creationId xmlns:a16="http://schemas.microsoft.com/office/drawing/2014/main" id="{5DCC4055-3C20-452D-A88B-323F4540C0C9}"/>
                </a:ext>
              </a:extLst>
            </p:cNvPr>
            <p:cNvSpPr/>
            <p:nvPr/>
          </p:nvSpPr>
          <p:spPr>
            <a:xfrm>
              <a:off x="7877145" y="3738809"/>
              <a:ext cx="309543" cy="309574"/>
            </a:xfrm>
            <a:custGeom>
              <a:avLst/>
              <a:gdLst/>
              <a:ahLst/>
              <a:cxnLst/>
              <a:rect l="l" t="t" r="r" b="b"/>
              <a:pathLst>
                <a:path w="9978" h="9979" extrusionOk="0">
                  <a:moveTo>
                    <a:pt x="4989" y="1"/>
                  </a:moveTo>
                  <a:cubicBezTo>
                    <a:pt x="2239" y="1"/>
                    <a:pt x="1" y="2227"/>
                    <a:pt x="1" y="4990"/>
                  </a:cubicBezTo>
                  <a:cubicBezTo>
                    <a:pt x="1" y="7740"/>
                    <a:pt x="2239" y="9978"/>
                    <a:pt x="4989" y="9978"/>
                  </a:cubicBezTo>
                  <a:cubicBezTo>
                    <a:pt x="7740" y="9978"/>
                    <a:pt x="9978" y="7740"/>
                    <a:pt x="9978" y="4990"/>
                  </a:cubicBezTo>
                  <a:cubicBezTo>
                    <a:pt x="9978" y="2227"/>
                    <a:pt x="7740" y="1"/>
                    <a:pt x="4989" y="1"/>
                  </a:cubicBezTo>
                  <a:close/>
                </a:path>
              </a:pathLst>
            </a:custGeom>
            <a:solidFill>
              <a:srgbClr val="31304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3158;p54">
              <a:extLst>
                <a:ext uri="{FF2B5EF4-FFF2-40B4-BE49-F238E27FC236}">
                  <a16:creationId xmlns:a16="http://schemas.microsoft.com/office/drawing/2014/main" id="{5B4E2C03-003D-4003-8F5D-08ECDE5B2A6E}"/>
                </a:ext>
              </a:extLst>
            </p:cNvPr>
            <p:cNvSpPr/>
            <p:nvPr/>
          </p:nvSpPr>
          <p:spPr>
            <a:xfrm>
              <a:off x="6834820" y="3096674"/>
              <a:ext cx="733186" cy="1034911"/>
            </a:xfrm>
            <a:custGeom>
              <a:avLst/>
              <a:gdLst/>
              <a:ahLst/>
              <a:cxnLst/>
              <a:rect l="l" t="t" r="r" b="b"/>
              <a:pathLst>
                <a:path w="23634" h="33360" extrusionOk="0">
                  <a:moveTo>
                    <a:pt x="13852" y="1"/>
                  </a:moveTo>
                  <a:cubicBezTo>
                    <a:pt x="13666" y="1"/>
                    <a:pt x="13433" y="97"/>
                    <a:pt x="13180" y="269"/>
                  </a:cubicBezTo>
                  <a:cubicBezTo>
                    <a:pt x="11799" y="1162"/>
                    <a:pt x="9727" y="4067"/>
                    <a:pt x="9727" y="4067"/>
                  </a:cubicBezTo>
                  <a:cubicBezTo>
                    <a:pt x="9367" y="4022"/>
                    <a:pt x="8070" y="2070"/>
                    <a:pt x="6631" y="2070"/>
                  </a:cubicBezTo>
                  <a:cubicBezTo>
                    <a:pt x="6548" y="2070"/>
                    <a:pt x="6465" y="2077"/>
                    <a:pt x="6382" y="2090"/>
                  </a:cubicBezTo>
                  <a:cubicBezTo>
                    <a:pt x="4846" y="2329"/>
                    <a:pt x="9727" y="9639"/>
                    <a:pt x="9727" y="9639"/>
                  </a:cubicBezTo>
                  <a:cubicBezTo>
                    <a:pt x="9727" y="9639"/>
                    <a:pt x="5144" y="13985"/>
                    <a:pt x="4251" y="16104"/>
                  </a:cubicBezTo>
                  <a:cubicBezTo>
                    <a:pt x="3358" y="18235"/>
                    <a:pt x="0" y="29391"/>
                    <a:pt x="548" y="30403"/>
                  </a:cubicBezTo>
                  <a:cubicBezTo>
                    <a:pt x="1917" y="32923"/>
                    <a:pt x="6243" y="33360"/>
                    <a:pt x="10989" y="33360"/>
                  </a:cubicBezTo>
                  <a:cubicBezTo>
                    <a:pt x="11939" y="33360"/>
                    <a:pt x="12907" y="33342"/>
                    <a:pt x="13871" y="33320"/>
                  </a:cubicBezTo>
                  <a:cubicBezTo>
                    <a:pt x="19645" y="33178"/>
                    <a:pt x="23634" y="30856"/>
                    <a:pt x="23634" y="27951"/>
                  </a:cubicBezTo>
                  <a:cubicBezTo>
                    <a:pt x="23634" y="25046"/>
                    <a:pt x="17193" y="13294"/>
                    <a:pt x="16728" y="12282"/>
                  </a:cubicBezTo>
                  <a:cubicBezTo>
                    <a:pt x="16252" y="11282"/>
                    <a:pt x="12990" y="9508"/>
                    <a:pt x="12990" y="9508"/>
                  </a:cubicBezTo>
                  <a:cubicBezTo>
                    <a:pt x="12990" y="9508"/>
                    <a:pt x="14954" y="6984"/>
                    <a:pt x="14907" y="6150"/>
                  </a:cubicBezTo>
                  <a:cubicBezTo>
                    <a:pt x="14859" y="5465"/>
                    <a:pt x="14316" y="5396"/>
                    <a:pt x="14101" y="5396"/>
                  </a:cubicBezTo>
                  <a:cubicBezTo>
                    <a:pt x="14047" y="5396"/>
                    <a:pt x="14014" y="5400"/>
                    <a:pt x="14014" y="5400"/>
                  </a:cubicBezTo>
                  <a:cubicBezTo>
                    <a:pt x="14014" y="5400"/>
                    <a:pt x="15109" y="471"/>
                    <a:pt x="14014" y="31"/>
                  </a:cubicBezTo>
                  <a:cubicBezTo>
                    <a:pt x="13965" y="11"/>
                    <a:pt x="13911" y="1"/>
                    <a:pt x="13852" y="1"/>
                  </a:cubicBezTo>
                  <a:close/>
                </a:path>
              </a:pathLst>
            </a:custGeom>
            <a:solidFill>
              <a:srgbClr val="DBF1F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3" name="Google Shape;3159;p54">
              <a:extLst>
                <a:ext uri="{FF2B5EF4-FFF2-40B4-BE49-F238E27FC236}">
                  <a16:creationId xmlns:a16="http://schemas.microsoft.com/office/drawing/2014/main" id="{BEE0F415-BEDE-44DE-8B86-503F639CA1C7}"/>
                </a:ext>
              </a:extLst>
            </p:cNvPr>
            <p:cNvSpPr/>
            <p:nvPr/>
          </p:nvSpPr>
          <p:spPr>
            <a:xfrm>
              <a:off x="6851789" y="3096302"/>
              <a:ext cx="716216" cy="1035283"/>
            </a:xfrm>
            <a:custGeom>
              <a:avLst/>
              <a:gdLst/>
              <a:ahLst/>
              <a:cxnLst/>
              <a:rect l="l" t="t" r="r" b="b"/>
              <a:pathLst>
                <a:path w="23087" h="33372" extrusionOk="0">
                  <a:moveTo>
                    <a:pt x="13286" y="1"/>
                  </a:moveTo>
                  <a:cubicBezTo>
                    <a:pt x="13096" y="1"/>
                    <a:pt x="12865" y="97"/>
                    <a:pt x="12621" y="269"/>
                  </a:cubicBezTo>
                  <a:cubicBezTo>
                    <a:pt x="12800" y="1257"/>
                    <a:pt x="12943" y="2710"/>
                    <a:pt x="12609" y="3686"/>
                  </a:cubicBezTo>
                  <a:cubicBezTo>
                    <a:pt x="12038" y="5305"/>
                    <a:pt x="10955" y="6055"/>
                    <a:pt x="10955" y="6055"/>
                  </a:cubicBezTo>
                  <a:cubicBezTo>
                    <a:pt x="10955" y="6055"/>
                    <a:pt x="11026" y="6052"/>
                    <a:pt x="11141" y="6052"/>
                  </a:cubicBezTo>
                  <a:cubicBezTo>
                    <a:pt x="11643" y="6052"/>
                    <a:pt x="12977" y="6115"/>
                    <a:pt x="12812" y="6793"/>
                  </a:cubicBezTo>
                  <a:cubicBezTo>
                    <a:pt x="12621" y="7651"/>
                    <a:pt x="9169" y="9675"/>
                    <a:pt x="9169" y="9675"/>
                  </a:cubicBezTo>
                  <a:cubicBezTo>
                    <a:pt x="9169" y="9675"/>
                    <a:pt x="13681" y="11889"/>
                    <a:pt x="14717" y="13663"/>
                  </a:cubicBezTo>
                  <a:cubicBezTo>
                    <a:pt x="15753" y="15426"/>
                    <a:pt x="19932" y="26498"/>
                    <a:pt x="19170" y="28070"/>
                  </a:cubicBezTo>
                  <a:cubicBezTo>
                    <a:pt x="18613" y="29245"/>
                    <a:pt x="9901" y="31097"/>
                    <a:pt x="4215" y="31097"/>
                  </a:cubicBezTo>
                  <a:cubicBezTo>
                    <a:pt x="2357" y="31097"/>
                    <a:pt x="822" y="30899"/>
                    <a:pt x="1" y="30415"/>
                  </a:cubicBezTo>
                  <a:lnTo>
                    <a:pt x="1" y="30415"/>
                  </a:lnTo>
                  <a:cubicBezTo>
                    <a:pt x="1370" y="32935"/>
                    <a:pt x="5696" y="33372"/>
                    <a:pt x="10442" y="33372"/>
                  </a:cubicBezTo>
                  <a:cubicBezTo>
                    <a:pt x="11392" y="33372"/>
                    <a:pt x="12360" y="33354"/>
                    <a:pt x="13324" y="33332"/>
                  </a:cubicBezTo>
                  <a:cubicBezTo>
                    <a:pt x="19098" y="33190"/>
                    <a:pt x="23087" y="30868"/>
                    <a:pt x="23087" y="27963"/>
                  </a:cubicBezTo>
                  <a:cubicBezTo>
                    <a:pt x="23087" y="25058"/>
                    <a:pt x="16646" y="13306"/>
                    <a:pt x="16158" y="12270"/>
                  </a:cubicBezTo>
                  <a:cubicBezTo>
                    <a:pt x="15681" y="11282"/>
                    <a:pt x="12431" y="9508"/>
                    <a:pt x="12431" y="9508"/>
                  </a:cubicBezTo>
                  <a:cubicBezTo>
                    <a:pt x="12431" y="9508"/>
                    <a:pt x="14395" y="6972"/>
                    <a:pt x="14348" y="6139"/>
                  </a:cubicBezTo>
                  <a:cubicBezTo>
                    <a:pt x="14300" y="5464"/>
                    <a:pt x="13760" y="5396"/>
                    <a:pt x="13544" y="5396"/>
                  </a:cubicBezTo>
                  <a:cubicBezTo>
                    <a:pt x="13489" y="5396"/>
                    <a:pt x="13455" y="5400"/>
                    <a:pt x="13455" y="5400"/>
                  </a:cubicBezTo>
                  <a:cubicBezTo>
                    <a:pt x="13455" y="5400"/>
                    <a:pt x="14538" y="471"/>
                    <a:pt x="13455" y="31"/>
                  </a:cubicBezTo>
                  <a:cubicBezTo>
                    <a:pt x="13403" y="11"/>
                    <a:pt x="13347" y="1"/>
                    <a:pt x="13286" y="1"/>
                  </a:cubicBezTo>
                  <a:close/>
                </a:path>
              </a:pathLst>
            </a:custGeom>
            <a:solidFill>
              <a:srgbClr val="F0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3160;p54">
              <a:extLst>
                <a:ext uri="{FF2B5EF4-FFF2-40B4-BE49-F238E27FC236}">
                  <a16:creationId xmlns:a16="http://schemas.microsoft.com/office/drawing/2014/main" id="{B24E47B5-4EA7-40A7-8190-157C6EF09879}"/>
                </a:ext>
              </a:extLst>
            </p:cNvPr>
            <p:cNvSpPr/>
            <p:nvPr/>
          </p:nvSpPr>
          <p:spPr>
            <a:xfrm>
              <a:off x="7312753" y="1573997"/>
              <a:ext cx="132993" cy="116738"/>
            </a:xfrm>
            <a:custGeom>
              <a:avLst/>
              <a:gdLst/>
              <a:ahLst/>
              <a:cxnLst/>
              <a:rect l="l" t="t" r="r" b="b"/>
              <a:pathLst>
                <a:path w="4287" h="3763" extrusionOk="0">
                  <a:moveTo>
                    <a:pt x="2632" y="0"/>
                  </a:moveTo>
                  <a:lnTo>
                    <a:pt x="1" y="3763"/>
                  </a:lnTo>
                  <a:lnTo>
                    <a:pt x="4287" y="1977"/>
                  </a:lnTo>
                  <a:lnTo>
                    <a:pt x="263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5" name="Google Shape;3161;p54">
              <a:extLst>
                <a:ext uri="{FF2B5EF4-FFF2-40B4-BE49-F238E27FC236}">
                  <a16:creationId xmlns:a16="http://schemas.microsoft.com/office/drawing/2014/main" id="{CCC8C9BE-B853-487C-B0BB-558FE22703B4}"/>
                </a:ext>
              </a:extLst>
            </p:cNvPr>
            <p:cNvSpPr/>
            <p:nvPr/>
          </p:nvSpPr>
          <p:spPr>
            <a:xfrm>
              <a:off x="7303539" y="1736524"/>
              <a:ext cx="91609" cy="47682"/>
            </a:xfrm>
            <a:custGeom>
              <a:avLst/>
              <a:gdLst/>
              <a:ahLst/>
              <a:cxnLst/>
              <a:rect l="l" t="t" r="r" b="b"/>
              <a:pathLst>
                <a:path w="2953" h="1537" extrusionOk="0">
                  <a:moveTo>
                    <a:pt x="0" y="0"/>
                  </a:moveTo>
                  <a:lnTo>
                    <a:pt x="2477" y="1536"/>
                  </a:lnTo>
                  <a:lnTo>
                    <a:pt x="29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3162;p54">
              <a:extLst>
                <a:ext uri="{FF2B5EF4-FFF2-40B4-BE49-F238E27FC236}">
                  <a16:creationId xmlns:a16="http://schemas.microsoft.com/office/drawing/2014/main" id="{2DC3D327-1E29-4F6D-B7A7-FDEA4BF1126E}"/>
                </a:ext>
              </a:extLst>
            </p:cNvPr>
            <p:cNvSpPr/>
            <p:nvPr/>
          </p:nvSpPr>
          <p:spPr>
            <a:xfrm>
              <a:off x="7254399" y="1557369"/>
              <a:ext cx="42873" cy="103088"/>
            </a:xfrm>
            <a:custGeom>
              <a:avLst/>
              <a:gdLst/>
              <a:ahLst/>
              <a:cxnLst/>
              <a:rect l="l" t="t" r="r" b="b"/>
              <a:pathLst>
                <a:path w="1382" h="3323" extrusionOk="0">
                  <a:moveTo>
                    <a:pt x="1" y="1"/>
                  </a:moveTo>
                  <a:lnTo>
                    <a:pt x="96" y="3323"/>
                  </a:lnTo>
                  <a:lnTo>
                    <a:pt x="1382" y="489"/>
                  </a:lnTo>
                  <a:lnTo>
                    <a:pt x="1"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extLst>
      <p:ext uri="{BB962C8B-B14F-4D97-AF65-F5344CB8AC3E}">
        <p14:creationId xmlns:p14="http://schemas.microsoft.com/office/powerpoint/2010/main" val="21766597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87757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cstate="print">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D4D7F196-9C61-44B6-9257-38A1FA7A2B3A}" vid="{7023CD2D-81B6-4BB7-B338-C0CB8A5C0DA7}"/>
    </a:ext>
  </a:extLst>
</a:theme>
</file>

<file path=ppt/theme/theme2.xml><?xml version="1.0" encoding="utf-8"?>
<a:theme xmlns:a="http://schemas.openxmlformats.org/drawingml/2006/main" name="1_Office Theme">
  <a:themeElements>
    <a:clrScheme name="Custom 42">
      <a:dk1>
        <a:srgbClr val="000000"/>
      </a:dk1>
      <a:lt1>
        <a:srgbClr val="FFFFFF"/>
      </a:lt1>
      <a:dk2>
        <a:srgbClr val="383838"/>
      </a:dk2>
      <a:lt2>
        <a:srgbClr val="95604B"/>
      </a:lt2>
      <a:accent1>
        <a:srgbClr val="E9F7D7"/>
      </a:accent1>
      <a:accent2>
        <a:srgbClr val="A6D165"/>
      </a:accent2>
      <a:accent3>
        <a:srgbClr val="75A641"/>
      </a:accent3>
      <a:accent4>
        <a:srgbClr val="235233"/>
      </a:accent4>
      <a:accent5>
        <a:srgbClr val="552014"/>
      </a:accent5>
      <a:accent6>
        <a:srgbClr val="95604B"/>
      </a:accent6>
      <a:hlink>
        <a:srgbClr val="383838"/>
      </a:hlink>
      <a:folHlink>
        <a:srgbClr val="0097A7"/>
      </a:folHlink>
    </a:clrScheme>
    <a:fontScheme name="Custom 2">
      <a:majorFont>
        <a:latin typeface="Calibri"/>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Mẫu HĐTN 3</Template>
  <TotalTime>32</TotalTime>
  <Words>609</Words>
  <Application>Microsoft Office PowerPoint</Application>
  <PresentationFormat>Widescreen</PresentationFormat>
  <Paragraphs>64</Paragraphs>
  <Slides>29</Slides>
  <Notes>9</Notes>
  <HiddenSlides>0</HiddenSlides>
  <MMClips>1</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29</vt:i4>
      </vt:variant>
    </vt:vector>
  </HeadingPairs>
  <TitlesOfParts>
    <vt:vector size="38" baseType="lpstr">
      <vt:lpstr>Anaheim</vt:lpstr>
      <vt:lpstr>Arial</vt:lpstr>
      <vt:lpstr>Calibri</vt:lpstr>
      <vt:lpstr>Calibri Light</vt:lpstr>
      <vt:lpstr>UTM Avo</vt:lpstr>
      <vt:lpstr>Wingdings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HƯỚNG DẪN VỀ NHÀ</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Ziczac</dc:creator>
  <cp:lastModifiedBy>hung.nv2510hung.nv2510</cp:lastModifiedBy>
  <cp:revision>8</cp:revision>
  <dcterms:created xsi:type="dcterms:W3CDTF">2023-05-08T02:27:45Z</dcterms:created>
  <dcterms:modified xsi:type="dcterms:W3CDTF">2023-08-18T04:14:36Z</dcterms:modified>
</cp:coreProperties>
</file>