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9" r:id="rId3"/>
  </p:sldMasterIdLst>
  <p:notesMasterIdLst>
    <p:notesMasterId r:id="rId37"/>
  </p:notesMasterIdLst>
  <p:handoutMasterIdLst>
    <p:handoutMasterId r:id="rId38"/>
  </p:handoutMasterIdLst>
  <p:sldIdLst>
    <p:sldId id="257" r:id="rId4"/>
    <p:sldId id="268" r:id="rId5"/>
    <p:sldId id="270" r:id="rId6"/>
    <p:sldId id="256" r:id="rId7"/>
    <p:sldId id="267" r:id="rId8"/>
    <p:sldId id="260" r:id="rId9"/>
    <p:sldId id="283" r:id="rId10"/>
    <p:sldId id="284" r:id="rId11"/>
    <p:sldId id="292" r:id="rId12"/>
    <p:sldId id="293" r:id="rId13"/>
    <p:sldId id="295" r:id="rId14"/>
    <p:sldId id="291" r:id="rId15"/>
    <p:sldId id="290" r:id="rId16"/>
    <p:sldId id="285" r:id="rId17"/>
    <p:sldId id="294" r:id="rId18"/>
    <p:sldId id="296" r:id="rId19"/>
    <p:sldId id="301" r:id="rId20"/>
    <p:sldId id="297" r:id="rId21"/>
    <p:sldId id="259" r:id="rId22"/>
    <p:sldId id="263" r:id="rId23"/>
    <p:sldId id="261" r:id="rId24"/>
    <p:sldId id="300" r:id="rId25"/>
    <p:sldId id="302" r:id="rId26"/>
    <p:sldId id="288" r:id="rId27"/>
    <p:sldId id="303" r:id="rId28"/>
    <p:sldId id="305" r:id="rId29"/>
    <p:sldId id="304" r:id="rId30"/>
    <p:sldId id="306" r:id="rId31"/>
    <p:sldId id="307" r:id="rId32"/>
    <p:sldId id="308" r:id="rId33"/>
    <p:sldId id="324" r:id="rId34"/>
    <p:sldId id="266" r:id="rId35"/>
    <p:sldId id="32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60B6C3-1B0E-0097-0EDF-DFF1857892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75D1E-0C9E-3218-E579-CF817DA8B3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97940-D6D6-48AB-B663-C0CD7617BD43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BD48C-33F6-A329-D167-94D92B8C1E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EF2DE-F680-BF93-777E-E089AA1D94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FDDD9-BA37-4118-A70D-C4FD308735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967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1E432-A4F1-4E5A-B58E-F80FBED4EBF9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B691F-C7DF-4D79-8321-D7A0C33A2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6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d72c822f85_0_1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d72c822f85_0_1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gd1622c6e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4" name="Google Shape;2044;gd1622c6e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d72c822f85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d72c822f85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"/>
          <p:cNvSpPr txBox="1">
            <a:spLocks noGrp="1"/>
          </p:cNvSpPr>
          <p:nvPr>
            <p:ph type="body" idx="1"/>
          </p:nvPr>
        </p:nvSpPr>
        <p:spPr>
          <a:xfrm>
            <a:off x="950967" y="1420933"/>
            <a:ext cx="10290000" cy="46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5" name="Google Shape;195;p4"/>
          <p:cNvSpPr/>
          <p:nvPr/>
        </p:nvSpPr>
        <p:spPr>
          <a:xfrm>
            <a:off x="8526533" y="5660308"/>
            <a:ext cx="4304367" cy="1347867"/>
          </a:xfrm>
          <a:custGeom>
            <a:avLst/>
            <a:gdLst/>
            <a:ahLst/>
            <a:cxnLst/>
            <a:rect l="l" t="t" r="r" b="b"/>
            <a:pathLst>
              <a:path w="129131" h="40436" extrusionOk="0">
                <a:moveTo>
                  <a:pt x="3508" y="31261"/>
                </a:moveTo>
                <a:cubicBezTo>
                  <a:pt x="10055" y="25859"/>
                  <a:pt x="41781" y="8371"/>
                  <a:pt x="56522" y="6265"/>
                </a:cubicBezTo>
                <a:cubicBezTo>
                  <a:pt x="71264" y="4159"/>
                  <a:pt x="81153" y="19633"/>
                  <a:pt x="91957" y="18626"/>
                </a:cubicBezTo>
                <a:cubicBezTo>
                  <a:pt x="102761" y="17619"/>
                  <a:pt x="115213" y="-2250"/>
                  <a:pt x="121348" y="222"/>
                </a:cubicBezTo>
                <a:cubicBezTo>
                  <a:pt x="127483" y="2694"/>
                  <a:pt x="129955" y="26821"/>
                  <a:pt x="128765" y="33459"/>
                </a:cubicBezTo>
                <a:cubicBezTo>
                  <a:pt x="127575" y="40097"/>
                  <a:pt x="132793" y="39181"/>
                  <a:pt x="114206" y="40051"/>
                </a:cubicBezTo>
                <a:cubicBezTo>
                  <a:pt x="95619" y="40921"/>
                  <a:pt x="35692" y="40143"/>
                  <a:pt x="17242" y="38678"/>
                </a:cubicBezTo>
                <a:cubicBezTo>
                  <a:pt x="-1208" y="37213"/>
                  <a:pt x="-3039" y="36663"/>
                  <a:pt x="3508" y="312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96" name="Google Shape;196;p4"/>
          <p:cNvSpPr/>
          <p:nvPr/>
        </p:nvSpPr>
        <p:spPr>
          <a:xfrm rot="1488885">
            <a:off x="11141642" y="6098039"/>
            <a:ext cx="1258109" cy="889141"/>
          </a:xfrm>
          <a:custGeom>
            <a:avLst/>
            <a:gdLst/>
            <a:ahLst/>
            <a:cxnLst/>
            <a:rect l="l" t="t" r="r" b="b"/>
            <a:pathLst>
              <a:path w="37742" h="18543" extrusionOk="0">
                <a:moveTo>
                  <a:pt x="1967" y="109"/>
                </a:moveTo>
                <a:cubicBezTo>
                  <a:pt x="-2931" y="979"/>
                  <a:pt x="2334" y="15858"/>
                  <a:pt x="8285" y="17964"/>
                </a:cubicBezTo>
                <a:cubicBezTo>
                  <a:pt x="14237" y="20070"/>
                  <a:pt x="38729" y="15721"/>
                  <a:pt x="37676" y="12745"/>
                </a:cubicBezTo>
                <a:cubicBezTo>
                  <a:pt x="36623" y="9769"/>
                  <a:pt x="6866" y="-761"/>
                  <a:pt x="1967" y="1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98" name="Google Shape;198;p4"/>
          <p:cNvSpPr/>
          <p:nvPr/>
        </p:nvSpPr>
        <p:spPr>
          <a:xfrm>
            <a:off x="11550884" y="4935200"/>
            <a:ext cx="439600" cy="549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1423201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6"/>
          <p:cNvSpPr txBox="1">
            <a:spLocks noGrp="1"/>
          </p:cNvSpPr>
          <p:nvPr>
            <p:ph type="title" hasCustomPrompt="1"/>
          </p:nvPr>
        </p:nvSpPr>
        <p:spPr>
          <a:xfrm>
            <a:off x="970667" y="958100"/>
            <a:ext cx="50200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623" name="Google Shape;623;p26"/>
          <p:cNvSpPr txBox="1">
            <a:spLocks noGrp="1"/>
          </p:cNvSpPr>
          <p:nvPr>
            <p:ph type="subTitle" idx="1"/>
          </p:nvPr>
        </p:nvSpPr>
        <p:spPr>
          <a:xfrm>
            <a:off x="970572" y="1800500"/>
            <a:ext cx="50200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4" name="Google Shape;624;p26"/>
          <p:cNvSpPr txBox="1">
            <a:spLocks noGrp="1"/>
          </p:cNvSpPr>
          <p:nvPr>
            <p:ph type="title" idx="2" hasCustomPrompt="1"/>
          </p:nvPr>
        </p:nvSpPr>
        <p:spPr>
          <a:xfrm>
            <a:off x="970667" y="2756000"/>
            <a:ext cx="50200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625" name="Google Shape;625;p26"/>
          <p:cNvSpPr txBox="1">
            <a:spLocks noGrp="1"/>
          </p:cNvSpPr>
          <p:nvPr>
            <p:ph type="subTitle" idx="3"/>
          </p:nvPr>
        </p:nvSpPr>
        <p:spPr>
          <a:xfrm>
            <a:off x="970572" y="3598400"/>
            <a:ext cx="50200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26"/>
          <p:cNvSpPr txBox="1">
            <a:spLocks noGrp="1"/>
          </p:cNvSpPr>
          <p:nvPr>
            <p:ph type="title" idx="4" hasCustomPrompt="1"/>
          </p:nvPr>
        </p:nvSpPr>
        <p:spPr>
          <a:xfrm>
            <a:off x="970667" y="4553900"/>
            <a:ext cx="50200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Russo One"/>
              <a:buNone/>
              <a:defRPr sz="16000"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627" name="Google Shape;627;p26"/>
          <p:cNvSpPr txBox="1">
            <a:spLocks noGrp="1"/>
          </p:cNvSpPr>
          <p:nvPr>
            <p:ph type="subTitle" idx="5"/>
          </p:nvPr>
        </p:nvSpPr>
        <p:spPr>
          <a:xfrm>
            <a:off x="970533" y="5396300"/>
            <a:ext cx="50200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26"/>
          <p:cNvSpPr/>
          <p:nvPr/>
        </p:nvSpPr>
        <p:spPr>
          <a:xfrm>
            <a:off x="9832945" y="2123258"/>
            <a:ext cx="1547384" cy="2227413"/>
          </a:xfrm>
          <a:custGeom>
            <a:avLst/>
            <a:gdLst/>
            <a:ahLst/>
            <a:cxnLst/>
            <a:rect l="l" t="t" r="r" b="b"/>
            <a:pathLst>
              <a:path w="31918" h="45945" extrusionOk="0">
                <a:moveTo>
                  <a:pt x="15726" y="1"/>
                </a:moveTo>
                <a:cubicBezTo>
                  <a:pt x="3732" y="1"/>
                  <a:pt x="2222" y="12708"/>
                  <a:pt x="1549" y="25874"/>
                </a:cubicBezTo>
                <a:cubicBezTo>
                  <a:pt x="1109" y="34664"/>
                  <a:pt x="0" y="45945"/>
                  <a:pt x="0" y="45945"/>
                </a:cubicBezTo>
                <a:lnTo>
                  <a:pt x="31917" y="45212"/>
                </a:lnTo>
                <a:cubicBezTo>
                  <a:pt x="31917" y="45212"/>
                  <a:pt x="31394" y="26481"/>
                  <a:pt x="30285" y="17879"/>
                </a:cubicBezTo>
                <a:cubicBezTo>
                  <a:pt x="29176" y="9297"/>
                  <a:pt x="26287" y="528"/>
                  <a:pt x="16660" y="26"/>
                </a:cubicBezTo>
                <a:cubicBezTo>
                  <a:pt x="16342" y="9"/>
                  <a:pt x="16030" y="1"/>
                  <a:pt x="1572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1" name="Google Shape;631;p26"/>
          <p:cNvSpPr/>
          <p:nvPr/>
        </p:nvSpPr>
        <p:spPr>
          <a:xfrm>
            <a:off x="9397655" y="4916695"/>
            <a:ext cx="565180" cy="1406405"/>
          </a:xfrm>
          <a:custGeom>
            <a:avLst/>
            <a:gdLst/>
            <a:ahLst/>
            <a:cxnLst/>
            <a:rect l="l" t="t" r="r" b="b"/>
            <a:pathLst>
              <a:path w="11658" h="29010" extrusionOk="0">
                <a:moveTo>
                  <a:pt x="6759" y="1"/>
                </a:moveTo>
                <a:cubicBezTo>
                  <a:pt x="5921" y="1"/>
                  <a:pt x="5084" y="29"/>
                  <a:pt x="4249" y="85"/>
                </a:cubicBezTo>
                <a:cubicBezTo>
                  <a:pt x="2219" y="12245"/>
                  <a:pt x="0" y="29010"/>
                  <a:pt x="0" y="29010"/>
                </a:cubicBezTo>
                <a:lnTo>
                  <a:pt x="7158" y="29010"/>
                </a:lnTo>
                <a:lnTo>
                  <a:pt x="11658" y="315"/>
                </a:lnTo>
                <a:cubicBezTo>
                  <a:pt x="10037" y="108"/>
                  <a:pt x="8398" y="1"/>
                  <a:pt x="6759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2" name="Google Shape;632;p26"/>
          <p:cNvSpPr/>
          <p:nvPr/>
        </p:nvSpPr>
        <p:spPr>
          <a:xfrm>
            <a:off x="9603593" y="3962973"/>
            <a:ext cx="509428" cy="969067"/>
          </a:xfrm>
          <a:custGeom>
            <a:avLst/>
            <a:gdLst/>
            <a:ahLst/>
            <a:cxnLst/>
            <a:rect l="l" t="t" r="r" b="b"/>
            <a:pathLst>
              <a:path w="10508" h="19989" extrusionOk="0">
                <a:moveTo>
                  <a:pt x="10508" y="1"/>
                </a:moveTo>
                <a:cubicBezTo>
                  <a:pt x="10507" y="1"/>
                  <a:pt x="4501" y="3140"/>
                  <a:pt x="2512" y="7912"/>
                </a:cubicBezTo>
                <a:cubicBezTo>
                  <a:pt x="1864" y="9440"/>
                  <a:pt x="964" y="14107"/>
                  <a:pt x="1" y="19758"/>
                </a:cubicBezTo>
                <a:cubicBezTo>
                  <a:pt x="836" y="19702"/>
                  <a:pt x="1673" y="19674"/>
                  <a:pt x="2511" y="19674"/>
                </a:cubicBezTo>
                <a:cubicBezTo>
                  <a:pt x="4150" y="19674"/>
                  <a:pt x="5789" y="19781"/>
                  <a:pt x="7410" y="19988"/>
                </a:cubicBezTo>
                <a:lnTo>
                  <a:pt x="1050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3" name="Google Shape;633;p26"/>
          <p:cNvSpPr/>
          <p:nvPr/>
        </p:nvSpPr>
        <p:spPr>
          <a:xfrm>
            <a:off x="10060213" y="2316203"/>
            <a:ext cx="1052259" cy="1331116"/>
          </a:xfrm>
          <a:custGeom>
            <a:avLst/>
            <a:gdLst/>
            <a:ahLst/>
            <a:cxnLst/>
            <a:rect l="l" t="t" r="r" b="b"/>
            <a:pathLst>
              <a:path w="21705" h="27457" extrusionOk="0">
                <a:moveTo>
                  <a:pt x="8543" y="0"/>
                </a:moveTo>
                <a:cubicBezTo>
                  <a:pt x="8507" y="0"/>
                  <a:pt x="8471" y="1"/>
                  <a:pt x="8435" y="1"/>
                </a:cubicBezTo>
                <a:cubicBezTo>
                  <a:pt x="7284" y="22"/>
                  <a:pt x="6133" y="294"/>
                  <a:pt x="5107" y="797"/>
                </a:cubicBezTo>
                <a:cubicBezTo>
                  <a:pt x="2888" y="1927"/>
                  <a:pt x="1235" y="3936"/>
                  <a:pt x="544" y="6322"/>
                </a:cubicBezTo>
                <a:cubicBezTo>
                  <a:pt x="0" y="8164"/>
                  <a:pt x="0" y="10089"/>
                  <a:pt x="84" y="11994"/>
                </a:cubicBezTo>
                <a:cubicBezTo>
                  <a:pt x="272" y="16243"/>
                  <a:pt x="900" y="20638"/>
                  <a:pt x="3119" y="24154"/>
                </a:cubicBezTo>
                <a:cubicBezTo>
                  <a:pt x="3809" y="25242"/>
                  <a:pt x="4647" y="26226"/>
                  <a:pt x="5735" y="26833"/>
                </a:cubicBezTo>
                <a:cubicBezTo>
                  <a:pt x="6521" y="27266"/>
                  <a:pt x="7399" y="27457"/>
                  <a:pt x="8287" y="27457"/>
                </a:cubicBezTo>
                <a:cubicBezTo>
                  <a:pt x="9030" y="27457"/>
                  <a:pt x="9780" y="27323"/>
                  <a:pt x="10486" y="27084"/>
                </a:cubicBezTo>
                <a:cubicBezTo>
                  <a:pt x="12035" y="26561"/>
                  <a:pt x="13416" y="25535"/>
                  <a:pt x="14672" y="24405"/>
                </a:cubicBezTo>
                <a:cubicBezTo>
                  <a:pt x="17058" y="22249"/>
                  <a:pt x="19109" y="19570"/>
                  <a:pt x="20260" y="16452"/>
                </a:cubicBezTo>
                <a:cubicBezTo>
                  <a:pt x="21432" y="13312"/>
                  <a:pt x="21704" y="9734"/>
                  <a:pt x="20658" y="6552"/>
                </a:cubicBezTo>
                <a:cubicBezTo>
                  <a:pt x="20218" y="5150"/>
                  <a:pt x="19465" y="3873"/>
                  <a:pt x="18418" y="2806"/>
                </a:cubicBezTo>
                <a:cubicBezTo>
                  <a:pt x="17037" y="1466"/>
                  <a:pt x="15111" y="776"/>
                  <a:pt x="13290" y="504"/>
                </a:cubicBezTo>
                <a:cubicBezTo>
                  <a:pt x="12642" y="399"/>
                  <a:pt x="11993" y="441"/>
                  <a:pt x="11344" y="357"/>
                </a:cubicBezTo>
                <a:cubicBezTo>
                  <a:pt x="10396" y="256"/>
                  <a:pt x="9488" y="0"/>
                  <a:pt x="8543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4" name="Google Shape;634;p26"/>
          <p:cNvSpPr/>
          <p:nvPr/>
        </p:nvSpPr>
        <p:spPr>
          <a:xfrm>
            <a:off x="9997289" y="2183371"/>
            <a:ext cx="1197359" cy="1010615"/>
          </a:xfrm>
          <a:custGeom>
            <a:avLst/>
            <a:gdLst/>
            <a:ahLst/>
            <a:cxnLst/>
            <a:rect l="l" t="t" r="r" b="b"/>
            <a:pathLst>
              <a:path w="24698" h="20846" extrusionOk="0">
                <a:moveTo>
                  <a:pt x="13945" y="1"/>
                </a:moveTo>
                <a:cubicBezTo>
                  <a:pt x="13475" y="1"/>
                  <a:pt x="13004" y="31"/>
                  <a:pt x="12537" y="83"/>
                </a:cubicBezTo>
                <a:cubicBezTo>
                  <a:pt x="9607" y="418"/>
                  <a:pt x="6845" y="1590"/>
                  <a:pt x="4605" y="3474"/>
                </a:cubicBezTo>
                <a:cubicBezTo>
                  <a:pt x="2345" y="5337"/>
                  <a:pt x="733" y="7869"/>
                  <a:pt x="1" y="10695"/>
                </a:cubicBezTo>
                <a:cubicBezTo>
                  <a:pt x="324" y="10773"/>
                  <a:pt x="648" y="10810"/>
                  <a:pt x="972" y="10810"/>
                </a:cubicBezTo>
                <a:cubicBezTo>
                  <a:pt x="1339" y="10810"/>
                  <a:pt x="1706" y="10763"/>
                  <a:pt x="2073" y="10674"/>
                </a:cubicBezTo>
                <a:cubicBezTo>
                  <a:pt x="5756" y="9983"/>
                  <a:pt x="8917" y="7597"/>
                  <a:pt x="10591" y="4227"/>
                </a:cubicBezTo>
                <a:cubicBezTo>
                  <a:pt x="11051" y="6383"/>
                  <a:pt x="12161" y="8350"/>
                  <a:pt x="13793" y="9836"/>
                </a:cubicBezTo>
                <a:cubicBezTo>
                  <a:pt x="15405" y="11322"/>
                  <a:pt x="17519" y="12139"/>
                  <a:pt x="19695" y="12411"/>
                </a:cubicBezTo>
                <a:cubicBezTo>
                  <a:pt x="18963" y="15718"/>
                  <a:pt x="20470" y="19108"/>
                  <a:pt x="23379" y="20845"/>
                </a:cubicBezTo>
                <a:cubicBezTo>
                  <a:pt x="24153" y="17350"/>
                  <a:pt x="24697" y="13897"/>
                  <a:pt x="23986" y="10381"/>
                </a:cubicBezTo>
                <a:cubicBezTo>
                  <a:pt x="23567" y="8309"/>
                  <a:pt x="22751" y="6320"/>
                  <a:pt x="21579" y="4541"/>
                </a:cubicBezTo>
                <a:cubicBezTo>
                  <a:pt x="20449" y="2783"/>
                  <a:pt x="18900" y="1214"/>
                  <a:pt x="16953" y="502"/>
                </a:cubicBezTo>
                <a:cubicBezTo>
                  <a:pt x="15992" y="143"/>
                  <a:pt x="14971" y="1"/>
                  <a:pt x="1394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5" name="Google Shape;635;p26"/>
          <p:cNvSpPr/>
          <p:nvPr/>
        </p:nvSpPr>
        <p:spPr>
          <a:xfrm>
            <a:off x="10368633" y="3219263"/>
            <a:ext cx="703203" cy="1268383"/>
          </a:xfrm>
          <a:custGeom>
            <a:avLst/>
            <a:gdLst/>
            <a:ahLst/>
            <a:cxnLst/>
            <a:rect l="l" t="t" r="r" b="b"/>
            <a:pathLst>
              <a:path w="14505" h="26163" extrusionOk="0">
                <a:moveTo>
                  <a:pt x="11868" y="1"/>
                </a:moveTo>
                <a:lnTo>
                  <a:pt x="3370" y="6698"/>
                </a:lnTo>
                <a:lnTo>
                  <a:pt x="2743" y="11784"/>
                </a:lnTo>
                <a:lnTo>
                  <a:pt x="1" y="12998"/>
                </a:lnTo>
                <a:cubicBezTo>
                  <a:pt x="901" y="17016"/>
                  <a:pt x="3098" y="26162"/>
                  <a:pt x="3098" y="26162"/>
                </a:cubicBezTo>
                <a:lnTo>
                  <a:pt x="14505" y="13081"/>
                </a:lnTo>
                <a:cubicBezTo>
                  <a:pt x="13647" y="12642"/>
                  <a:pt x="13019" y="12265"/>
                  <a:pt x="12747" y="11951"/>
                </a:cubicBezTo>
                <a:cubicBezTo>
                  <a:pt x="11345" y="10382"/>
                  <a:pt x="11868" y="1"/>
                  <a:pt x="11868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6" name="Google Shape;636;p26"/>
          <p:cNvSpPr/>
          <p:nvPr/>
        </p:nvSpPr>
        <p:spPr>
          <a:xfrm>
            <a:off x="9615809" y="3850359"/>
            <a:ext cx="2181552" cy="2493084"/>
          </a:xfrm>
          <a:custGeom>
            <a:avLst/>
            <a:gdLst/>
            <a:ahLst/>
            <a:cxnLst/>
            <a:rect l="l" t="t" r="r" b="b"/>
            <a:pathLst>
              <a:path w="44999" h="51425" extrusionOk="0">
                <a:moveTo>
                  <a:pt x="15530" y="1"/>
                </a:moveTo>
                <a:lnTo>
                  <a:pt x="10256" y="2345"/>
                </a:lnTo>
                <a:cubicBezTo>
                  <a:pt x="10256" y="2345"/>
                  <a:pt x="7618" y="6782"/>
                  <a:pt x="4165" y="12977"/>
                </a:cubicBezTo>
                <a:cubicBezTo>
                  <a:pt x="712" y="19172"/>
                  <a:pt x="3705" y="26811"/>
                  <a:pt x="3705" y="26811"/>
                </a:cubicBezTo>
                <a:lnTo>
                  <a:pt x="0" y="50796"/>
                </a:lnTo>
                <a:lnTo>
                  <a:pt x="39724" y="51424"/>
                </a:lnTo>
                <a:lnTo>
                  <a:pt x="36920" y="39369"/>
                </a:lnTo>
                <a:cubicBezTo>
                  <a:pt x="36920" y="39369"/>
                  <a:pt x="44998" y="21035"/>
                  <a:pt x="42215" y="10633"/>
                </a:cubicBezTo>
                <a:cubicBezTo>
                  <a:pt x="40729" y="5024"/>
                  <a:pt x="33529" y="1905"/>
                  <a:pt x="30034" y="84"/>
                </a:cubicBezTo>
                <a:lnTo>
                  <a:pt x="18627" y="13165"/>
                </a:lnTo>
                <a:cubicBezTo>
                  <a:pt x="18627" y="13165"/>
                  <a:pt x="16430" y="3998"/>
                  <a:pt x="155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7" name="Google Shape;637;p26"/>
          <p:cNvSpPr/>
          <p:nvPr/>
        </p:nvSpPr>
        <p:spPr>
          <a:xfrm>
            <a:off x="9606647" y="4878204"/>
            <a:ext cx="2010127" cy="1139473"/>
          </a:xfrm>
          <a:custGeom>
            <a:avLst/>
            <a:gdLst/>
            <a:ahLst/>
            <a:cxnLst/>
            <a:rect l="l" t="t" r="r" b="b"/>
            <a:pathLst>
              <a:path w="41463" h="23504" extrusionOk="0">
                <a:moveTo>
                  <a:pt x="33551" y="0"/>
                </a:moveTo>
                <a:lnTo>
                  <a:pt x="30955" y="14211"/>
                </a:lnTo>
                <a:lnTo>
                  <a:pt x="12203" y="8728"/>
                </a:lnTo>
                <a:lnTo>
                  <a:pt x="7514" y="3056"/>
                </a:lnTo>
                <a:lnTo>
                  <a:pt x="6070" y="3056"/>
                </a:lnTo>
                <a:lnTo>
                  <a:pt x="5087" y="1612"/>
                </a:lnTo>
                <a:lnTo>
                  <a:pt x="3726" y="1758"/>
                </a:lnTo>
                <a:lnTo>
                  <a:pt x="2031" y="796"/>
                </a:lnTo>
                <a:lnTo>
                  <a:pt x="1" y="2261"/>
                </a:lnTo>
                <a:cubicBezTo>
                  <a:pt x="1" y="2261"/>
                  <a:pt x="5903" y="9921"/>
                  <a:pt x="8331" y="10653"/>
                </a:cubicBezTo>
                <a:lnTo>
                  <a:pt x="10758" y="11386"/>
                </a:lnTo>
                <a:cubicBezTo>
                  <a:pt x="10758" y="11386"/>
                  <a:pt x="20616" y="18565"/>
                  <a:pt x="25618" y="20846"/>
                </a:cubicBezTo>
                <a:cubicBezTo>
                  <a:pt x="30641" y="23106"/>
                  <a:pt x="34199" y="23504"/>
                  <a:pt x="34199" y="23504"/>
                </a:cubicBezTo>
                <a:cubicBezTo>
                  <a:pt x="34199" y="23504"/>
                  <a:pt x="37674" y="17937"/>
                  <a:pt x="39118" y="13165"/>
                </a:cubicBezTo>
                <a:cubicBezTo>
                  <a:pt x="40583" y="8393"/>
                  <a:pt x="41462" y="4919"/>
                  <a:pt x="41462" y="4919"/>
                </a:cubicBezTo>
                <a:cubicBezTo>
                  <a:pt x="40520" y="3747"/>
                  <a:pt x="39390" y="2700"/>
                  <a:pt x="38155" y="1842"/>
                </a:cubicBezTo>
                <a:cubicBezTo>
                  <a:pt x="36774" y="900"/>
                  <a:pt x="35183" y="272"/>
                  <a:pt x="33551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8" name="Google Shape;638;p26"/>
          <p:cNvSpPr/>
          <p:nvPr/>
        </p:nvSpPr>
        <p:spPr>
          <a:xfrm>
            <a:off x="11214830" y="4268390"/>
            <a:ext cx="204004" cy="701167"/>
          </a:xfrm>
          <a:custGeom>
            <a:avLst/>
            <a:gdLst/>
            <a:ahLst/>
            <a:cxnLst/>
            <a:rect l="l" t="t" r="r" b="b"/>
            <a:pathLst>
              <a:path w="4208" h="14463" extrusionOk="0">
                <a:moveTo>
                  <a:pt x="4208" y="1"/>
                </a:moveTo>
                <a:cubicBezTo>
                  <a:pt x="3957" y="587"/>
                  <a:pt x="3726" y="1173"/>
                  <a:pt x="3517" y="1759"/>
                </a:cubicBezTo>
                <a:cubicBezTo>
                  <a:pt x="3308" y="2345"/>
                  <a:pt x="3099" y="2952"/>
                  <a:pt x="2889" y="3538"/>
                </a:cubicBezTo>
                <a:cubicBezTo>
                  <a:pt x="2492" y="4731"/>
                  <a:pt x="2094" y="5924"/>
                  <a:pt x="1759" y="7138"/>
                </a:cubicBezTo>
                <a:cubicBezTo>
                  <a:pt x="1424" y="8331"/>
                  <a:pt x="1089" y="9544"/>
                  <a:pt x="796" y="10779"/>
                </a:cubicBezTo>
                <a:cubicBezTo>
                  <a:pt x="503" y="11993"/>
                  <a:pt x="231" y="13207"/>
                  <a:pt x="1" y="14463"/>
                </a:cubicBezTo>
                <a:lnTo>
                  <a:pt x="985" y="10821"/>
                </a:lnTo>
                <a:cubicBezTo>
                  <a:pt x="1320" y="9607"/>
                  <a:pt x="1675" y="8414"/>
                  <a:pt x="2010" y="7200"/>
                </a:cubicBezTo>
                <a:cubicBezTo>
                  <a:pt x="2345" y="5986"/>
                  <a:pt x="2722" y="4793"/>
                  <a:pt x="3078" y="3600"/>
                </a:cubicBezTo>
                <a:lnTo>
                  <a:pt x="420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9" name="Google Shape;639;p26"/>
          <p:cNvSpPr/>
          <p:nvPr/>
        </p:nvSpPr>
        <p:spPr>
          <a:xfrm>
            <a:off x="9750726" y="4129402"/>
            <a:ext cx="311581" cy="836135"/>
          </a:xfrm>
          <a:custGeom>
            <a:avLst/>
            <a:gdLst/>
            <a:ahLst/>
            <a:cxnLst/>
            <a:rect l="l" t="t" r="r" b="b"/>
            <a:pathLst>
              <a:path w="6427" h="17247" extrusionOk="0">
                <a:moveTo>
                  <a:pt x="6426" y="0"/>
                </a:moveTo>
                <a:lnTo>
                  <a:pt x="6426" y="0"/>
                </a:lnTo>
                <a:cubicBezTo>
                  <a:pt x="5275" y="1130"/>
                  <a:pt x="4208" y="2344"/>
                  <a:pt x="3266" y="3621"/>
                </a:cubicBezTo>
                <a:cubicBezTo>
                  <a:pt x="2282" y="4919"/>
                  <a:pt x="1487" y="6342"/>
                  <a:pt x="880" y="7849"/>
                </a:cubicBezTo>
                <a:cubicBezTo>
                  <a:pt x="294" y="9356"/>
                  <a:pt x="1" y="10988"/>
                  <a:pt x="22" y="12600"/>
                </a:cubicBezTo>
                <a:cubicBezTo>
                  <a:pt x="43" y="13416"/>
                  <a:pt x="147" y="14232"/>
                  <a:pt x="357" y="15007"/>
                </a:cubicBezTo>
                <a:cubicBezTo>
                  <a:pt x="545" y="15802"/>
                  <a:pt x="859" y="16535"/>
                  <a:pt x="1277" y="17246"/>
                </a:cubicBezTo>
                <a:cubicBezTo>
                  <a:pt x="566" y="15802"/>
                  <a:pt x="210" y="14211"/>
                  <a:pt x="231" y="12600"/>
                </a:cubicBezTo>
                <a:cubicBezTo>
                  <a:pt x="252" y="11009"/>
                  <a:pt x="545" y="9419"/>
                  <a:pt x="1131" y="7933"/>
                </a:cubicBezTo>
                <a:cubicBezTo>
                  <a:pt x="1717" y="6447"/>
                  <a:pt x="2470" y="5044"/>
                  <a:pt x="3412" y="3747"/>
                </a:cubicBezTo>
                <a:cubicBezTo>
                  <a:pt x="3873" y="3077"/>
                  <a:pt x="4354" y="2449"/>
                  <a:pt x="4856" y="1821"/>
                </a:cubicBezTo>
                <a:cubicBezTo>
                  <a:pt x="5380" y="1214"/>
                  <a:pt x="5903" y="607"/>
                  <a:pt x="642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0" name="Google Shape;640;p26"/>
          <p:cNvSpPr/>
          <p:nvPr/>
        </p:nvSpPr>
        <p:spPr>
          <a:xfrm>
            <a:off x="10311818" y="3869653"/>
            <a:ext cx="836135" cy="769135"/>
          </a:xfrm>
          <a:custGeom>
            <a:avLst/>
            <a:gdLst/>
            <a:ahLst/>
            <a:cxnLst/>
            <a:rect l="l" t="t" r="r" b="b"/>
            <a:pathLst>
              <a:path w="17247" h="15865" fill="none" extrusionOk="0">
                <a:moveTo>
                  <a:pt x="1" y="0"/>
                </a:moveTo>
                <a:lnTo>
                  <a:pt x="3454" y="15865"/>
                </a:lnTo>
                <a:lnTo>
                  <a:pt x="17247" y="419"/>
                </a:lnTo>
              </a:path>
            </a:pathLst>
          </a:custGeom>
          <a:solidFill>
            <a:schemeClr val="dk1"/>
          </a:solidFill>
          <a:ln w="6800" cap="flat" cmpd="sng">
            <a:solidFill>
              <a:schemeClr val="dk1"/>
            </a:solidFill>
            <a:prstDash val="solid"/>
            <a:miter lim="20929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1" name="Google Shape;641;p26"/>
          <p:cNvSpPr/>
          <p:nvPr/>
        </p:nvSpPr>
        <p:spPr>
          <a:xfrm>
            <a:off x="11048451" y="5542748"/>
            <a:ext cx="259804" cy="93421"/>
          </a:xfrm>
          <a:custGeom>
            <a:avLst/>
            <a:gdLst/>
            <a:ahLst/>
            <a:cxnLst/>
            <a:rect l="l" t="t" r="r" b="b"/>
            <a:pathLst>
              <a:path w="5359" h="1927" extrusionOk="0">
                <a:moveTo>
                  <a:pt x="1" y="1"/>
                </a:moveTo>
                <a:lnTo>
                  <a:pt x="1" y="1"/>
                </a:lnTo>
                <a:cubicBezTo>
                  <a:pt x="880" y="378"/>
                  <a:pt x="1780" y="713"/>
                  <a:pt x="2659" y="1027"/>
                </a:cubicBezTo>
                <a:cubicBezTo>
                  <a:pt x="3559" y="1340"/>
                  <a:pt x="4438" y="1654"/>
                  <a:pt x="5358" y="1926"/>
                </a:cubicBezTo>
                <a:cubicBezTo>
                  <a:pt x="4521" y="1466"/>
                  <a:pt x="3642" y="1089"/>
                  <a:pt x="2742" y="775"/>
                </a:cubicBezTo>
                <a:cubicBezTo>
                  <a:pt x="1842" y="441"/>
                  <a:pt x="942" y="189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2" name="Google Shape;642;p26"/>
          <p:cNvSpPr/>
          <p:nvPr/>
        </p:nvSpPr>
        <p:spPr>
          <a:xfrm>
            <a:off x="10919594" y="2924222"/>
            <a:ext cx="268871" cy="319532"/>
          </a:xfrm>
          <a:custGeom>
            <a:avLst/>
            <a:gdLst/>
            <a:ahLst/>
            <a:cxnLst/>
            <a:rect l="l" t="t" r="r" b="b"/>
            <a:pathLst>
              <a:path w="5546" h="6591" extrusionOk="0">
                <a:moveTo>
                  <a:pt x="3092" y="1"/>
                </a:moveTo>
                <a:cubicBezTo>
                  <a:pt x="2966" y="1"/>
                  <a:pt x="2835" y="13"/>
                  <a:pt x="2700" y="38"/>
                </a:cubicBezTo>
                <a:cubicBezTo>
                  <a:pt x="1591" y="268"/>
                  <a:pt x="880" y="1377"/>
                  <a:pt x="503" y="2445"/>
                </a:cubicBezTo>
                <a:cubicBezTo>
                  <a:pt x="189" y="3261"/>
                  <a:pt x="0" y="4182"/>
                  <a:pt x="231" y="5019"/>
                </a:cubicBezTo>
                <a:cubicBezTo>
                  <a:pt x="455" y="5854"/>
                  <a:pt x="1194" y="6591"/>
                  <a:pt x="2044" y="6591"/>
                </a:cubicBezTo>
                <a:cubicBezTo>
                  <a:pt x="2068" y="6591"/>
                  <a:pt x="2091" y="6590"/>
                  <a:pt x="2114" y="6589"/>
                </a:cubicBezTo>
                <a:cubicBezTo>
                  <a:pt x="2491" y="6568"/>
                  <a:pt x="2889" y="6442"/>
                  <a:pt x="3203" y="6233"/>
                </a:cubicBezTo>
                <a:cubicBezTo>
                  <a:pt x="4291" y="5563"/>
                  <a:pt x="5044" y="4475"/>
                  <a:pt x="5275" y="3240"/>
                </a:cubicBezTo>
                <a:cubicBezTo>
                  <a:pt x="5546" y="1827"/>
                  <a:pt x="4652" y="1"/>
                  <a:pt x="3092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3" name="Google Shape;643;p26"/>
          <p:cNvSpPr/>
          <p:nvPr/>
        </p:nvSpPr>
        <p:spPr>
          <a:xfrm>
            <a:off x="10974375" y="2965623"/>
            <a:ext cx="179667" cy="234109"/>
          </a:xfrm>
          <a:custGeom>
            <a:avLst/>
            <a:gdLst/>
            <a:ahLst/>
            <a:cxnLst/>
            <a:rect l="l" t="t" r="r" b="b"/>
            <a:pathLst>
              <a:path w="3706" h="4829" extrusionOk="0">
                <a:moveTo>
                  <a:pt x="2261" y="0"/>
                </a:moveTo>
                <a:cubicBezTo>
                  <a:pt x="2031" y="0"/>
                  <a:pt x="1801" y="63"/>
                  <a:pt x="1612" y="210"/>
                </a:cubicBezTo>
                <a:cubicBezTo>
                  <a:pt x="859" y="670"/>
                  <a:pt x="524" y="1549"/>
                  <a:pt x="252" y="2386"/>
                </a:cubicBezTo>
                <a:cubicBezTo>
                  <a:pt x="210" y="2449"/>
                  <a:pt x="210" y="2512"/>
                  <a:pt x="231" y="2575"/>
                </a:cubicBezTo>
                <a:cubicBezTo>
                  <a:pt x="231" y="2637"/>
                  <a:pt x="273" y="2700"/>
                  <a:pt x="315" y="2742"/>
                </a:cubicBezTo>
                <a:cubicBezTo>
                  <a:pt x="545" y="2972"/>
                  <a:pt x="754" y="3181"/>
                  <a:pt x="963" y="3412"/>
                </a:cubicBezTo>
                <a:cubicBezTo>
                  <a:pt x="1089" y="3516"/>
                  <a:pt x="1152" y="3663"/>
                  <a:pt x="1152" y="3830"/>
                </a:cubicBezTo>
                <a:cubicBezTo>
                  <a:pt x="1131" y="3893"/>
                  <a:pt x="1068" y="3977"/>
                  <a:pt x="1026" y="4019"/>
                </a:cubicBezTo>
                <a:cubicBezTo>
                  <a:pt x="733" y="4312"/>
                  <a:pt x="377" y="4521"/>
                  <a:pt x="1" y="4626"/>
                </a:cubicBezTo>
                <a:cubicBezTo>
                  <a:pt x="1" y="4626"/>
                  <a:pt x="360" y="4828"/>
                  <a:pt x="899" y="4828"/>
                </a:cubicBezTo>
                <a:cubicBezTo>
                  <a:pt x="1326" y="4828"/>
                  <a:pt x="1865" y="4702"/>
                  <a:pt x="2428" y="4249"/>
                </a:cubicBezTo>
                <a:cubicBezTo>
                  <a:pt x="3705" y="3223"/>
                  <a:pt x="3601" y="1444"/>
                  <a:pt x="3601" y="1444"/>
                </a:cubicBezTo>
                <a:cubicBezTo>
                  <a:pt x="3496" y="1089"/>
                  <a:pt x="3349" y="775"/>
                  <a:pt x="3161" y="503"/>
                </a:cubicBezTo>
                <a:cubicBezTo>
                  <a:pt x="2952" y="210"/>
                  <a:pt x="2617" y="21"/>
                  <a:pt x="2261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4" name="Google Shape;644;p26"/>
          <p:cNvSpPr/>
          <p:nvPr/>
        </p:nvSpPr>
        <p:spPr>
          <a:xfrm>
            <a:off x="10974375" y="2958496"/>
            <a:ext cx="174576" cy="231395"/>
          </a:xfrm>
          <a:custGeom>
            <a:avLst/>
            <a:gdLst/>
            <a:ahLst/>
            <a:cxnLst/>
            <a:rect l="l" t="t" r="r" b="b"/>
            <a:pathLst>
              <a:path w="3601" h="4773" extrusionOk="0">
                <a:moveTo>
                  <a:pt x="2198" y="1"/>
                </a:moveTo>
                <a:cubicBezTo>
                  <a:pt x="1801" y="43"/>
                  <a:pt x="1424" y="210"/>
                  <a:pt x="1152" y="503"/>
                </a:cubicBezTo>
                <a:cubicBezTo>
                  <a:pt x="880" y="775"/>
                  <a:pt x="649" y="1089"/>
                  <a:pt x="503" y="1445"/>
                </a:cubicBezTo>
                <a:cubicBezTo>
                  <a:pt x="336" y="1759"/>
                  <a:pt x="210" y="2115"/>
                  <a:pt x="105" y="2470"/>
                </a:cubicBezTo>
                <a:cubicBezTo>
                  <a:pt x="84" y="2512"/>
                  <a:pt x="63" y="2575"/>
                  <a:pt x="63" y="2617"/>
                </a:cubicBezTo>
                <a:cubicBezTo>
                  <a:pt x="43" y="2701"/>
                  <a:pt x="63" y="2784"/>
                  <a:pt x="105" y="2847"/>
                </a:cubicBezTo>
                <a:cubicBezTo>
                  <a:pt x="168" y="2931"/>
                  <a:pt x="231" y="3015"/>
                  <a:pt x="315" y="3077"/>
                </a:cubicBezTo>
                <a:lnTo>
                  <a:pt x="691" y="3475"/>
                </a:lnTo>
                <a:cubicBezTo>
                  <a:pt x="817" y="3580"/>
                  <a:pt x="922" y="3705"/>
                  <a:pt x="1026" y="3852"/>
                </a:cubicBezTo>
                <a:cubicBezTo>
                  <a:pt x="1047" y="3894"/>
                  <a:pt x="1047" y="3956"/>
                  <a:pt x="1026" y="3998"/>
                </a:cubicBezTo>
                <a:cubicBezTo>
                  <a:pt x="984" y="4082"/>
                  <a:pt x="922" y="4145"/>
                  <a:pt x="880" y="4208"/>
                </a:cubicBezTo>
                <a:cubicBezTo>
                  <a:pt x="629" y="4459"/>
                  <a:pt x="336" y="4647"/>
                  <a:pt x="1" y="4773"/>
                </a:cubicBezTo>
                <a:cubicBezTo>
                  <a:pt x="356" y="4710"/>
                  <a:pt x="712" y="4563"/>
                  <a:pt x="984" y="4312"/>
                </a:cubicBezTo>
                <a:cubicBezTo>
                  <a:pt x="1068" y="4249"/>
                  <a:pt x="1131" y="4187"/>
                  <a:pt x="1194" y="4103"/>
                </a:cubicBezTo>
                <a:cubicBezTo>
                  <a:pt x="1256" y="3998"/>
                  <a:pt x="1277" y="3873"/>
                  <a:pt x="1236" y="3747"/>
                </a:cubicBezTo>
                <a:cubicBezTo>
                  <a:pt x="1194" y="3663"/>
                  <a:pt x="1131" y="3559"/>
                  <a:pt x="1068" y="3496"/>
                </a:cubicBezTo>
                <a:lnTo>
                  <a:pt x="880" y="3287"/>
                </a:lnTo>
                <a:lnTo>
                  <a:pt x="524" y="2889"/>
                </a:lnTo>
                <a:cubicBezTo>
                  <a:pt x="461" y="2826"/>
                  <a:pt x="419" y="2763"/>
                  <a:pt x="377" y="2701"/>
                </a:cubicBezTo>
                <a:lnTo>
                  <a:pt x="377" y="2659"/>
                </a:lnTo>
                <a:cubicBezTo>
                  <a:pt x="377" y="2638"/>
                  <a:pt x="398" y="2596"/>
                  <a:pt x="419" y="2575"/>
                </a:cubicBezTo>
                <a:cubicBezTo>
                  <a:pt x="524" y="2240"/>
                  <a:pt x="649" y="1905"/>
                  <a:pt x="817" y="1591"/>
                </a:cubicBezTo>
                <a:cubicBezTo>
                  <a:pt x="942" y="1277"/>
                  <a:pt x="1131" y="984"/>
                  <a:pt x="1382" y="733"/>
                </a:cubicBezTo>
                <a:cubicBezTo>
                  <a:pt x="1591" y="503"/>
                  <a:pt x="1884" y="336"/>
                  <a:pt x="2219" y="273"/>
                </a:cubicBezTo>
                <a:cubicBezTo>
                  <a:pt x="2533" y="273"/>
                  <a:pt x="2847" y="419"/>
                  <a:pt x="3056" y="670"/>
                </a:cubicBezTo>
                <a:cubicBezTo>
                  <a:pt x="3287" y="943"/>
                  <a:pt x="3475" y="1256"/>
                  <a:pt x="3601" y="1591"/>
                </a:cubicBezTo>
                <a:cubicBezTo>
                  <a:pt x="3538" y="1215"/>
                  <a:pt x="3391" y="880"/>
                  <a:pt x="3203" y="566"/>
                </a:cubicBezTo>
                <a:cubicBezTo>
                  <a:pt x="2973" y="231"/>
                  <a:pt x="2596" y="22"/>
                  <a:pt x="219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5" name="Google Shape;645;p26"/>
          <p:cNvSpPr/>
          <p:nvPr/>
        </p:nvSpPr>
        <p:spPr>
          <a:xfrm>
            <a:off x="10165703" y="2885197"/>
            <a:ext cx="175595" cy="68308"/>
          </a:xfrm>
          <a:custGeom>
            <a:avLst/>
            <a:gdLst/>
            <a:ahLst/>
            <a:cxnLst/>
            <a:rect l="l" t="t" r="r" b="b"/>
            <a:pathLst>
              <a:path w="3622" h="1409" extrusionOk="0">
                <a:moveTo>
                  <a:pt x="1189" y="0"/>
                </a:moveTo>
                <a:cubicBezTo>
                  <a:pt x="1128" y="0"/>
                  <a:pt x="1067" y="2"/>
                  <a:pt x="1005" y="6"/>
                </a:cubicBezTo>
                <a:cubicBezTo>
                  <a:pt x="650" y="27"/>
                  <a:pt x="315" y="110"/>
                  <a:pt x="1" y="257"/>
                </a:cubicBezTo>
                <a:cubicBezTo>
                  <a:pt x="336" y="320"/>
                  <a:pt x="692" y="362"/>
                  <a:pt x="985" y="424"/>
                </a:cubicBezTo>
                <a:cubicBezTo>
                  <a:pt x="1299" y="466"/>
                  <a:pt x="1612" y="529"/>
                  <a:pt x="1905" y="613"/>
                </a:cubicBezTo>
                <a:cubicBezTo>
                  <a:pt x="2198" y="696"/>
                  <a:pt x="2491" y="801"/>
                  <a:pt x="2785" y="927"/>
                </a:cubicBezTo>
                <a:cubicBezTo>
                  <a:pt x="3078" y="1073"/>
                  <a:pt x="3350" y="1241"/>
                  <a:pt x="3622" y="1408"/>
                </a:cubicBezTo>
                <a:cubicBezTo>
                  <a:pt x="3496" y="1094"/>
                  <a:pt x="3266" y="801"/>
                  <a:pt x="2994" y="592"/>
                </a:cubicBezTo>
                <a:cubicBezTo>
                  <a:pt x="2701" y="362"/>
                  <a:pt x="2387" y="215"/>
                  <a:pt x="2052" y="110"/>
                </a:cubicBezTo>
                <a:cubicBezTo>
                  <a:pt x="1775" y="41"/>
                  <a:pt x="1483" y="0"/>
                  <a:pt x="11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6" name="Google Shape;646;p26"/>
          <p:cNvSpPr/>
          <p:nvPr/>
        </p:nvSpPr>
        <p:spPr>
          <a:xfrm>
            <a:off x="10552321" y="2892420"/>
            <a:ext cx="194841" cy="72235"/>
          </a:xfrm>
          <a:custGeom>
            <a:avLst/>
            <a:gdLst/>
            <a:ahLst/>
            <a:cxnLst/>
            <a:rect l="l" t="t" r="r" b="b"/>
            <a:pathLst>
              <a:path w="4019" h="1490" extrusionOk="0">
                <a:moveTo>
                  <a:pt x="3026" y="0"/>
                </a:moveTo>
                <a:cubicBezTo>
                  <a:pt x="2987" y="0"/>
                  <a:pt x="2948" y="1"/>
                  <a:pt x="2909" y="3"/>
                </a:cubicBezTo>
                <a:cubicBezTo>
                  <a:pt x="2532" y="3"/>
                  <a:pt x="2156" y="66"/>
                  <a:pt x="1800" y="171"/>
                </a:cubicBezTo>
                <a:cubicBezTo>
                  <a:pt x="1423" y="296"/>
                  <a:pt x="1088" y="464"/>
                  <a:pt x="774" y="694"/>
                </a:cubicBezTo>
                <a:cubicBezTo>
                  <a:pt x="460" y="903"/>
                  <a:pt x="209" y="1175"/>
                  <a:pt x="0" y="1489"/>
                </a:cubicBezTo>
                <a:cubicBezTo>
                  <a:pt x="335" y="1343"/>
                  <a:pt x="670" y="1175"/>
                  <a:pt x="984" y="1029"/>
                </a:cubicBezTo>
                <a:cubicBezTo>
                  <a:pt x="1298" y="903"/>
                  <a:pt x="1633" y="757"/>
                  <a:pt x="1946" y="673"/>
                </a:cubicBezTo>
                <a:cubicBezTo>
                  <a:pt x="2281" y="568"/>
                  <a:pt x="2616" y="485"/>
                  <a:pt x="2951" y="401"/>
                </a:cubicBezTo>
                <a:cubicBezTo>
                  <a:pt x="3307" y="338"/>
                  <a:pt x="3663" y="275"/>
                  <a:pt x="4018" y="192"/>
                </a:cubicBezTo>
                <a:cubicBezTo>
                  <a:pt x="3699" y="79"/>
                  <a:pt x="3363" y="0"/>
                  <a:pt x="302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7" name="Google Shape;647;p26"/>
          <p:cNvSpPr/>
          <p:nvPr/>
        </p:nvSpPr>
        <p:spPr>
          <a:xfrm>
            <a:off x="10389965" y="3287229"/>
            <a:ext cx="138023" cy="71411"/>
          </a:xfrm>
          <a:custGeom>
            <a:avLst/>
            <a:gdLst/>
            <a:ahLst/>
            <a:cxnLst/>
            <a:rect l="l" t="t" r="r" b="b"/>
            <a:pathLst>
              <a:path w="2847" h="1473" extrusionOk="0">
                <a:moveTo>
                  <a:pt x="2847" y="1"/>
                </a:moveTo>
                <a:lnTo>
                  <a:pt x="2847" y="1"/>
                </a:lnTo>
                <a:cubicBezTo>
                  <a:pt x="2219" y="64"/>
                  <a:pt x="1591" y="231"/>
                  <a:pt x="1026" y="524"/>
                </a:cubicBezTo>
                <a:cubicBezTo>
                  <a:pt x="649" y="692"/>
                  <a:pt x="314" y="943"/>
                  <a:pt x="0" y="1257"/>
                </a:cubicBezTo>
                <a:cubicBezTo>
                  <a:pt x="168" y="1361"/>
                  <a:pt x="335" y="1424"/>
                  <a:pt x="524" y="1466"/>
                </a:cubicBezTo>
                <a:cubicBezTo>
                  <a:pt x="575" y="1471"/>
                  <a:pt x="627" y="1473"/>
                  <a:pt x="680" y="1473"/>
                </a:cubicBezTo>
                <a:cubicBezTo>
                  <a:pt x="1091" y="1473"/>
                  <a:pt x="1505" y="1328"/>
                  <a:pt x="1821" y="1068"/>
                </a:cubicBezTo>
                <a:cubicBezTo>
                  <a:pt x="2219" y="754"/>
                  <a:pt x="2554" y="399"/>
                  <a:pt x="2847" y="1"/>
                </a:cubicBezTo>
                <a:close/>
              </a:path>
            </a:pathLst>
          </a:custGeom>
          <a:solidFill>
            <a:srgbClr val="FF4C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8" name="Google Shape;648;p26"/>
          <p:cNvSpPr/>
          <p:nvPr/>
        </p:nvSpPr>
        <p:spPr>
          <a:xfrm>
            <a:off x="10300668" y="3247672"/>
            <a:ext cx="246617" cy="100499"/>
          </a:xfrm>
          <a:custGeom>
            <a:avLst/>
            <a:gdLst/>
            <a:ahLst/>
            <a:cxnLst/>
            <a:rect l="l" t="t" r="r" b="b"/>
            <a:pathLst>
              <a:path w="5087" h="2073" extrusionOk="0">
                <a:moveTo>
                  <a:pt x="1" y="1"/>
                </a:moveTo>
                <a:lnTo>
                  <a:pt x="1" y="1"/>
                </a:lnTo>
                <a:cubicBezTo>
                  <a:pt x="398" y="628"/>
                  <a:pt x="900" y="1215"/>
                  <a:pt x="1445" y="1738"/>
                </a:cubicBezTo>
                <a:cubicBezTo>
                  <a:pt x="1570" y="1863"/>
                  <a:pt x="1696" y="1968"/>
                  <a:pt x="1842" y="2073"/>
                </a:cubicBezTo>
                <a:cubicBezTo>
                  <a:pt x="2135" y="1759"/>
                  <a:pt x="2470" y="1508"/>
                  <a:pt x="2847" y="1319"/>
                </a:cubicBezTo>
                <a:cubicBezTo>
                  <a:pt x="3412" y="1026"/>
                  <a:pt x="4019" y="859"/>
                  <a:pt x="4647" y="796"/>
                </a:cubicBezTo>
                <a:cubicBezTo>
                  <a:pt x="4814" y="545"/>
                  <a:pt x="4961" y="294"/>
                  <a:pt x="5086" y="1"/>
                </a:cubicBezTo>
                <a:lnTo>
                  <a:pt x="5086" y="1"/>
                </a:lnTo>
                <a:cubicBezTo>
                  <a:pt x="4333" y="440"/>
                  <a:pt x="3475" y="691"/>
                  <a:pt x="2617" y="712"/>
                </a:cubicBezTo>
                <a:cubicBezTo>
                  <a:pt x="1696" y="670"/>
                  <a:pt x="796" y="440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9" name="Google Shape;649;p26"/>
          <p:cNvSpPr/>
          <p:nvPr/>
        </p:nvSpPr>
        <p:spPr>
          <a:xfrm>
            <a:off x="10097735" y="2705244"/>
            <a:ext cx="281136" cy="95021"/>
          </a:xfrm>
          <a:custGeom>
            <a:avLst/>
            <a:gdLst/>
            <a:ahLst/>
            <a:cxnLst/>
            <a:rect l="l" t="t" r="r" b="b"/>
            <a:pathLst>
              <a:path w="5799" h="1960" extrusionOk="0">
                <a:moveTo>
                  <a:pt x="3944" y="1"/>
                </a:moveTo>
                <a:cubicBezTo>
                  <a:pt x="3509" y="1"/>
                  <a:pt x="3077" y="68"/>
                  <a:pt x="2659" y="202"/>
                </a:cubicBezTo>
                <a:cubicBezTo>
                  <a:pt x="2135" y="348"/>
                  <a:pt x="1633" y="557"/>
                  <a:pt x="1173" y="850"/>
                </a:cubicBezTo>
                <a:cubicBezTo>
                  <a:pt x="712" y="1123"/>
                  <a:pt x="315" y="1478"/>
                  <a:pt x="1" y="1918"/>
                </a:cubicBezTo>
                <a:lnTo>
                  <a:pt x="42" y="1960"/>
                </a:lnTo>
                <a:cubicBezTo>
                  <a:pt x="419" y="1625"/>
                  <a:pt x="859" y="1374"/>
                  <a:pt x="1340" y="1185"/>
                </a:cubicBezTo>
                <a:cubicBezTo>
                  <a:pt x="1801" y="997"/>
                  <a:pt x="2282" y="871"/>
                  <a:pt x="2763" y="809"/>
                </a:cubicBezTo>
                <a:cubicBezTo>
                  <a:pt x="2902" y="797"/>
                  <a:pt x="3039" y="793"/>
                  <a:pt x="3176" y="793"/>
                </a:cubicBezTo>
                <a:cubicBezTo>
                  <a:pt x="3397" y="793"/>
                  <a:pt x="3616" y="803"/>
                  <a:pt x="3837" y="803"/>
                </a:cubicBezTo>
                <a:cubicBezTo>
                  <a:pt x="3973" y="803"/>
                  <a:pt x="4110" y="799"/>
                  <a:pt x="4249" y="788"/>
                </a:cubicBezTo>
                <a:cubicBezTo>
                  <a:pt x="4480" y="767"/>
                  <a:pt x="4731" y="767"/>
                  <a:pt x="4982" y="725"/>
                </a:cubicBezTo>
                <a:cubicBezTo>
                  <a:pt x="5254" y="704"/>
                  <a:pt x="5505" y="683"/>
                  <a:pt x="5777" y="620"/>
                </a:cubicBezTo>
                <a:lnTo>
                  <a:pt x="5798" y="557"/>
                </a:lnTo>
                <a:cubicBezTo>
                  <a:pt x="5568" y="390"/>
                  <a:pt x="5317" y="264"/>
                  <a:pt x="5045" y="181"/>
                </a:cubicBezTo>
                <a:cubicBezTo>
                  <a:pt x="4793" y="97"/>
                  <a:pt x="4542" y="34"/>
                  <a:pt x="4270" y="13"/>
                </a:cubicBezTo>
                <a:cubicBezTo>
                  <a:pt x="4161" y="5"/>
                  <a:pt x="4053" y="1"/>
                  <a:pt x="39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0" name="Google Shape;650;p26"/>
          <p:cNvSpPr/>
          <p:nvPr/>
        </p:nvSpPr>
        <p:spPr>
          <a:xfrm>
            <a:off x="10511695" y="2705778"/>
            <a:ext cx="305472" cy="149269"/>
          </a:xfrm>
          <a:custGeom>
            <a:avLst/>
            <a:gdLst/>
            <a:ahLst/>
            <a:cxnLst/>
            <a:rect l="l" t="t" r="r" b="b"/>
            <a:pathLst>
              <a:path w="6301" h="3079" extrusionOk="0">
                <a:moveTo>
                  <a:pt x="1960" y="0"/>
                </a:moveTo>
                <a:cubicBezTo>
                  <a:pt x="1914" y="0"/>
                  <a:pt x="1868" y="1"/>
                  <a:pt x="1822" y="2"/>
                </a:cubicBezTo>
                <a:cubicBezTo>
                  <a:pt x="1173" y="23"/>
                  <a:pt x="545" y="233"/>
                  <a:pt x="1" y="588"/>
                </a:cubicBezTo>
                <a:lnTo>
                  <a:pt x="22" y="672"/>
                </a:lnTo>
                <a:cubicBezTo>
                  <a:pt x="671" y="735"/>
                  <a:pt x="1236" y="735"/>
                  <a:pt x="1822" y="777"/>
                </a:cubicBezTo>
                <a:cubicBezTo>
                  <a:pt x="2387" y="798"/>
                  <a:pt x="2931" y="860"/>
                  <a:pt x="3496" y="986"/>
                </a:cubicBezTo>
                <a:cubicBezTo>
                  <a:pt x="4626" y="1321"/>
                  <a:pt x="5589" y="2074"/>
                  <a:pt x="6217" y="3079"/>
                </a:cubicBezTo>
                <a:lnTo>
                  <a:pt x="6301" y="3037"/>
                </a:lnTo>
                <a:cubicBezTo>
                  <a:pt x="6070" y="2451"/>
                  <a:pt x="5736" y="1907"/>
                  <a:pt x="5296" y="1467"/>
                </a:cubicBezTo>
                <a:cubicBezTo>
                  <a:pt x="4836" y="1007"/>
                  <a:pt x="4291" y="630"/>
                  <a:pt x="3705" y="400"/>
                </a:cubicBezTo>
                <a:cubicBezTo>
                  <a:pt x="3161" y="128"/>
                  <a:pt x="2562" y="0"/>
                  <a:pt x="196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1" name="Google Shape;651;p26"/>
          <p:cNvSpPr/>
          <p:nvPr/>
        </p:nvSpPr>
        <p:spPr>
          <a:xfrm>
            <a:off x="10038884" y="2132614"/>
            <a:ext cx="452609" cy="429241"/>
          </a:xfrm>
          <a:custGeom>
            <a:avLst/>
            <a:gdLst/>
            <a:ahLst/>
            <a:cxnLst/>
            <a:rect l="l" t="t" r="r" b="b"/>
            <a:pathLst>
              <a:path w="9336" h="8854" extrusionOk="0">
                <a:moveTo>
                  <a:pt x="9335" y="0"/>
                </a:moveTo>
                <a:cubicBezTo>
                  <a:pt x="9231" y="251"/>
                  <a:pt x="9126" y="502"/>
                  <a:pt x="9021" y="775"/>
                </a:cubicBezTo>
                <a:lnTo>
                  <a:pt x="8665" y="1528"/>
                </a:lnTo>
                <a:lnTo>
                  <a:pt x="8268" y="2261"/>
                </a:lnTo>
                <a:lnTo>
                  <a:pt x="7807" y="2951"/>
                </a:lnTo>
                <a:cubicBezTo>
                  <a:pt x="7200" y="3872"/>
                  <a:pt x="6489" y="4730"/>
                  <a:pt x="5673" y="5484"/>
                </a:cubicBezTo>
                <a:cubicBezTo>
                  <a:pt x="4877" y="6237"/>
                  <a:pt x="3998" y="6928"/>
                  <a:pt x="3035" y="7472"/>
                </a:cubicBezTo>
                <a:cubicBezTo>
                  <a:pt x="2073" y="8058"/>
                  <a:pt x="1068" y="8498"/>
                  <a:pt x="1" y="8853"/>
                </a:cubicBezTo>
                <a:cubicBezTo>
                  <a:pt x="273" y="8770"/>
                  <a:pt x="545" y="8707"/>
                  <a:pt x="817" y="8623"/>
                </a:cubicBezTo>
                <a:lnTo>
                  <a:pt x="1591" y="8351"/>
                </a:lnTo>
                <a:lnTo>
                  <a:pt x="2387" y="8037"/>
                </a:lnTo>
                <a:lnTo>
                  <a:pt x="3119" y="7639"/>
                </a:lnTo>
                <a:cubicBezTo>
                  <a:pt x="5107" y="6551"/>
                  <a:pt x="6782" y="4981"/>
                  <a:pt x="7975" y="3056"/>
                </a:cubicBezTo>
                <a:lnTo>
                  <a:pt x="8393" y="2323"/>
                </a:lnTo>
                <a:lnTo>
                  <a:pt x="8770" y="1570"/>
                </a:lnTo>
                <a:lnTo>
                  <a:pt x="9084" y="775"/>
                </a:lnTo>
                <a:cubicBezTo>
                  <a:pt x="9168" y="523"/>
                  <a:pt x="9252" y="251"/>
                  <a:pt x="93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2" name="Google Shape;652;p26"/>
          <p:cNvSpPr/>
          <p:nvPr/>
        </p:nvSpPr>
        <p:spPr>
          <a:xfrm>
            <a:off x="10090657" y="2144782"/>
            <a:ext cx="314587" cy="264847"/>
          </a:xfrm>
          <a:custGeom>
            <a:avLst/>
            <a:gdLst/>
            <a:ahLst/>
            <a:cxnLst/>
            <a:rect l="l" t="t" r="r" b="b"/>
            <a:pathLst>
              <a:path w="6489" h="5463" extrusionOk="0">
                <a:moveTo>
                  <a:pt x="6488" y="0"/>
                </a:moveTo>
                <a:lnTo>
                  <a:pt x="6488" y="0"/>
                </a:lnTo>
                <a:cubicBezTo>
                  <a:pt x="6384" y="147"/>
                  <a:pt x="6300" y="293"/>
                  <a:pt x="6195" y="461"/>
                </a:cubicBezTo>
                <a:lnTo>
                  <a:pt x="5902" y="900"/>
                </a:lnTo>
                <a:lnTo>
                  <a:pt x="5588" y="1340"/>
                </a:lnTo>
                <a:lnTo>
                  <a:pt x="5253" y="1758"/>
                </a:lnTo>
                <a:cubicBezTo>
                  <a:pt x="4793" y="2303"/>
                  <a:pt x="4270" y="2805"/>
                  <a:pt x="3726" y="3286"/>
                </a:cubicBezTo>
                <a:cubicBezTo>
                  <a:pt x="3181" y="3747"/>
                  <a:pt x="2595" y="4165"/>
                  <a:pt x="1967" y="4521"/>
                </a:cubicBezTo>
                <a:cubicBezTo>
                  <a:pt x="1340" y="4898"/>
                  <a:pt x="691" y="5212"/>
                  <a:pt x="0" y="5463"/>
                </a:cubicBezTo>
                <a:cubicBezTo>
                  <a:pt x="712" y="5295"/>
                  <a:pt x="1402" y="5044"/>
                  <a:pt x="2051" y="4688"/>
                </a:cubicBezTo>
                <a:cubicBezTo>
                  <a:pt x="3349" y="4019"/>
                  <a:pt x="4500" y="3056"/>
                  <a:pt x="5379" y="1884"/>
                </a:cubicBezTo>
                <a:lnTo>
                  <a:pt x="5714" y="1424"/>
                </a:lnTo>
                <a:lnTo>
                  <a:pt x="6007" y="963"/>
                </a:lnTo>
                <a:lnTo>
                  <a:pt x="6258" y="482"/>
                </a:lnTo>
                <a:cubicBezTo>
                  <a:pt x="6342" y="314"/>
                  <a:pt x="6425" y="147"/>
                  <a:pt x="648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3" name="Google Shape;653;p26"/>
          <p:cNvSpPr/>
          <p:nvPr/>
        </p:nvSpPr>
        <p:spPr>
          <a:xfrm>
            <a:off x="10574620" y="2134650"/>
            <a:ext cx="671739" cy="561204"/>
          </a:xfrm>
          <a:custGeom>
            <a:avLst/>
            <a:gdLst/>
            <a:ahLst/>
            <a:cxnLst/>
            <a:rect l="l" t="t" r="r" b="b"/>
            <a:pathLst>
              <a:path w="13856" h="11576" extrusionOk="0">
                <a:moveTo>
                  <a:pt x="0" y="0"/>
                </a:moveTo>
                <a:lnTo>
                  <a:pt x="0" y="0"/>
                </a:lnTo>
                <a:cubicBezTo>
                  <a:pt x="126" y="816"/>
                  <a:pt x="293" y="1633"/>
                  <a:pt x="482" y="2449"/>
                </a:cubicBezTo>
                <a:cubicBezTo>
                  <a:pt x="691" y="3265"/>
                  <a:pt x="963" y="4060"/>
                  <a:pt x="1298" y="4814"/>
                </a:cubicBezTo>
                <a:cubicBezTo>
                  <a:pt x="2010" y="6342"/>
                  <a:pt x="3098" y="7681"/>
                  <a:pt x="4438" y="8707"/>
                </a:cubicBezTo>
                <a:cubicBezTo>
                  <a:pt x="5777" y="9732"/>
                  <a:pt x="7284" y="10486"/>
                  <a:pt x="8916" y="10925"/>
                </a:cubicBezTo>
                <a:cubicBezTo>
                  <a:pt x="10455" y="11365"/>
                  <a:pt x="12031" y="11575"/>
                  <a:pt x="13628" y="11575"/>
                </a:cubicBezTo>
                <a:cubicBezTo>
                  <a:pt x="13704" y="11575"/>
                  <a:pt x="13780" y="11575"/>
                  <a:pt x="13856" y="11574"/>
                </a:cubicBezTo>
                <a:cubicBezTo>
                  <a:pt x="13040" y="11532"/>
                  <a:pt x="12202" y="11427"/>
                  <a:pt x="11386" y="11302"/>
                </a:cubicBezTo>
                <a:cubicBezTo>
                  <a:pt x="10570" y="11176"/>
                  <a:pt x="9754" y="10988"/>
                  <a:pt x="8979" y="10737"/>
                </a:cubicBezTo>
                <a:cubicBezTo>
                  <a:pt x="7389" y="10276"/>
                  <a:pt x="5903" y="9502"/>
                  <a:pt x="4605" y="8497"/>
                </a:cubicBezTo>
                <a:cubicBezTo>
                  <a:pt x="3286" y="7514"/>
                  <a:pt x="2219" y="6216"/>
                  <a:pt x="1486" y="4730"/>
                </a:cubicBezTo>
                <a:cubicBezTo>
                  <a:pt x="754" y="3244"/>
                  <a:pt x="377" y="161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4" name="Google Shape;654;p26"/>
          <p:cNvSpPr/>
          <p:nvPr/>
        </p:nvSpPr>
        <p:spPr>
          <a:xfrm>
            <a:off x="10697368" y="2126505"/>
            <a:ext cx="481019" cy="370387"/>
          </a:xfrm>
          <a:custGeom>
            <a:avLst/>
            <a:gdLst/>
            <a:ahLst/>
            <a:cxnLst/>
            <a:rect l="l" t="t" r="r" b="b"/>
            <a:pathLst>
              <a:path w="9922" h="7640" extrusionOk="0">
                <a:moveTo>
                  <a:pt x="1" y="1"/>
                </a:moveTo>
                <a:cubicBezTo>
                  <a:pt x="106" y="252"/>
                  <a:pt x="231" y="482"/>
                  <a:pt x="336" y="733"/>
                </a:cubicBezTo>
                <a:lnTo>
                  <a:pt x="733" y="1466"/>
                </a:lnTo>
                <a:lnTo>
                  <a:pt x="1173" y="2135"/>
                </a:lnTo>
                <a:lnTo>
                  <a:pt x="1654" y="2805"/>
                </a:lnTo>
                <a:cubicBezTo>
                  <a:pt x="2345" y="3642"/>
                  <a:pt x="3119" y="4417"/>
                  <a:pt x="3978" y="5086"/>
                </a:cubicBezTo>
                <a:cubicBezTo>
                  <a:pt x="4836" y="5756"/>
                  <a:pt x="5798" y="6300"/>
                  <a:pt x="6782" y="6740"/>
                </a:cubicBezTo>
                <a:lnTo>
                  <a:pt x="7556" y="7054"/>
                </a:lnTo>
                <a:lnTo>
                  <a:pt x="8331" y="7305"/>
                </a:lnTo>
                <a:lnTo>
                  <a:pt x="9126" y="7493"/>
                </a:lnTo>
                <a:lnTo>
                  <a:pt x="9921" y="7640"/>
                </a:lnTo>
                <a:cubicBezTo>
                  <a:pt x="9649" y="7556"/>
                  <a:pt x="9398" y="7493"/>
                  <a:pt x="9126" y="7431"/>
                </a:cubicBezTo>
                <a:lnTo>
                  <a:pt x="8373" y="7179"/>
                </a:lnTo>
                <a:lnTo>
                  <a:pt x="7619" y="6886"/>
                </a:lnTo>
                <a:lnTo>
                  <a:pt x="6866" y="6551"/>
                </a:lnTo>
                <a:cubicBezTo>
                  <a:pt x="5903" y="6091"/>
                  <a:pt x="4982" y="5526"/>
                  <a:pt x="4145" y="4877"/>
                </a:cubicBezTo>
                <a:cubicBezTo>
                  <a:pt x="3287" y="4228"/>
                  <a:pt x="2512" y="3496"/>
                  <a:pt x="1822" y="2659"/>
                </a:cubicBezTo>
                <a:cubicBezTo>
                  <a:pt x="1110" y="1842"/>
                  <a:pt x="503" y="94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5" name="Google Shape;655;p26"/>
          <p:cNvSpPr/>
          <p:nvPr/>
        </p:nvSpPr>
        <p:spPr>
          <a:xfrm>
            <a:off x="11218901" y="3144169"/>
            <a:ext cx="44699" cy="816840"/>
          </a:xfrm>
          <a:custGeom>
            <a:avLst/>
            <a:gdLst/>
            <a:ahLst/>
            <a:cxnLst/>
            <a:rect l="l" t="t" r="r" b="b"/>
            <a:pathLst>
              <a:path w="922" h="16849" extrusionOk="0">
                <a:moveTo>
                  <a:pt x="1" y="1"/>
                </a:moveTo>
                <a:cubicBezTo>
                  <a:pt x="1" y="1424"/>
                  <a:pt x="22" y="2826"/>
                  <a:pt x="63" y="4249"/>
                </a:cubicBezTo>
                <a:cubicBezTo>
                  <a:pt x="126" y="5652"/>
                  <a:pt x="168" y="7054"/>
                  <a:pt x="252" y="8456"/>
                </a:cubicBezTo>
                <a:cubicBezTo>
                  <a:pt x="336" y="9859"/>
                  <a:pt x="419" y="11261"/>
                  <a:pt x="545" y="12663"/>
                </a:cubicBezTo>
                <a:lnTo>
                  <a:pt x="712" y="14756"/>
                </a:lnTo>
                <a:cubicBezTo>
                  <a:pt x="796" y="15447"/>
                  <a:pt x="859" y="16158"/>
                  <a:pt x="922" y="16849"/>
                </a:cubicBezTo>
                <a:lnTo>
                  <a:pt x="838" y="14735"/>
                </a:lnTo>
                <a:lnTo>
                  <a:pt x="733" y="12642"/>
                </a:lnTo>
                <a:lnTo>
                  <a:pt x="524" y="8435"/>
                </a:lnTo>
                <a:lnTo>
                  <a:pt x="273" y="4229"/>
                </a:lnTo>
                <a:cubicBezTo>
                  <a:pt x="210" y="2805"/>
                  <a:pt x="105" y="1403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6" name="Google Shape;656;p26"/>
          <p:cNvSpPr/>
          <p:nvPr/>
        </p:nvSpPr>
        <p:spPr>
          <a:xfrm>
            <a:off x="11054560" y="3263912"/>
            <a:ext cx="16241" cy="585493"/>
          </a:xfrm>
          <a:custGeom>
            <a:avLst/>
            <a:gdLst/>
            <a:ahLst/>
            <a:cxnLst/>
            <a:rect l="l" t="t" r="r" b="b"/>
            <a:pathLst>
              <a:path w="335" h="12077" extrusionOk="0">
                <a:moveTo>
                  <a:pt x="147" y="0"/>
                </a:moveTo>
                <a:cubicBezTo>
                  <a:pt x="63" y="1026"/>
                  <a:pt x="42" y="2010"/>
                  <a:pt x="21" y="3035"/>
                </a:cubicBezTo>
                <a:cubicBezTo>
                  <a:pt x="0" y="4040"/>
                  <a:pt x="0" y="5044"/>
                  <a:pt x="21" y="6049"/>
                </a:cubicBezTo>
                <a:cubicBezTo>
                  <a:pt x="42" y="7054"/>
                  <a:pt x="84" y="8058"/>
                  <a:pt x="126" y="9063"/>
                </a:cubicBezTo>
                <a:lnTo>
                  <a:pt x="209" y="10570"/>
                </a:lnTo>
                <a:cubicBezTo>
                  <a:pt x="251" y="11072"/>
                  <a:pt x="272" y="11574"/>
                  <a:pt x="335" y="12077"/>
                </a:cubicBezTo>
                <a:lnTo>
                  <a:pt x="335" y="10570"/>
                </a:lnTo>
                <a:lnTo>
                  <a:pt x="335" y="9063"/>
                </a:lnTo>
                <a:lnTo>
                  <a:pt x="293" y="6049"/>
                </a:lnTo>
                <a:lnTo>
                  <a:pt x="230" y="3035"/>
                </a:lnTo>
                <a:cubicBezTo>
                  <a:pt x="209" y="2031"/>
                  <a:pt x="188" y="1026"/>
                  <a:pt x="14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7" name="Google Shape;657;p26"/>
          <p:cNvSpPr/>
          <p:nvPr/>
        </p:nvSpPr>
        <p:spPr>
          <a:xfrm>
            <a:off x="10029769" y="3185765"/>
            <a:ext cx="36553" cy="814852"/>
          </a:xfrm>
          <a:custGeom>
            <a:avLst/>
            <a:gdLst/>
            <a:ahLst/>
            <a:cxnLst/>
            <a:rect l="l" t="t" r="r" b="b"/>
            <a:pathLst>
              <a:path w="754" h="16808" extrusionOk="0">
                <a:moveTo>
                  <a:pt x="754" y="1"/>
                </a:moveTo>
                <a:lnTo>
                  <a:pt x="754" y="1"/>
                </a:lnTo>
                <a:cubicBezTo>
                  <a:pt x="649" y="1403"/>
                  <a:pt x="565" y="2785"/>
                  <a:pt x="461" y="4187"/>
                </a:cubicBezTo>
                <a:cubicBezTo>
                  <a:pt x="377" y="5589"/>
                  <a:pt x="314" y="6991"/>
                  <a:pt x="251" y="8394"/>
                </a:cubicBezTo>
                <a:cubicBezTo>
                  <a:pt x="189" y="9796"/>
                  <a:pt x="126" y="11198"/>
                  <a:pt x="84" y="12600"/>
                </a:cubicBezTo>
                <a:lnTo>
                  <a:pt x="42" y="14714"/>
                </a:lnTo>
                <a:cubicBezTo>
                  <a:pt x="21" y="15405"/>
                  <a:pt x="0" y="16117"/>
                  <a:pt x="0" y="16807"/>
                </a:cubicBezTo>
                <a:cubicBezTo>
                  <a:pt x="63" y="16117"/>
                  <a:pt x="105" y="15426"/>
                  <a:pt x="168" y="14714"/>
                </a:cubicBezTo>
                <a:lnTo>
                  <a:pt x="293" y="12621"/>
                </a:lnTo>
                <a:cubicBezTo>
                  <a:pt x="377" y="11219"/>
                  <a:pt x="461" y="9817"/>
                  <a:pt x="503" y="8415"/>
                </a:cubicBezTo>
                <a:cubicBezTo>
                  <a:pt x="565" y="7012"/>
                  <a:pt x="628" y="5610"/>
                  <a:pt x="670" y="4208"/>
                </a:cubicBezTo>
                <a:cubicBezTo>
                  <a:pt x="712" y="2805"/>
                  <a:pt x="754" y="1403"/>
                  <a:pt x="75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8" name="Google Shape;658;p26"/>
          <p:cNvSpPr/>
          <p:nvPr/>
        </p:nvSpPr>
        <p:spPr>
          <a:xfrm>
            <a:off x="10218497" y="3604814"/>
            <a:ext cx="15271" cy="304455"/>
          </a:xfrm>
          <a:custGeom>
            <a:avLst/>
            <a:gdLst/>
            <a:ahLst/>
            <a:cxnLst/>
            <a:rect l="l" t="t" r="r" b="b"/>
            <a:pathLst>
              <a:path w="315" h="6280" extrusionOk="0">
                <a:moveTo>
                  <a:pt x="168" y="1"/>
                </a:moveTo>
                <a:cubicBezTo>
                  <a:pt x="84" y="1047"/>
                  <a:pt x="42" y="2094"/>
                  <a:pt x="21" y="3140"/>
                </a:cubicBezTo>
                <a:cubicBezTo>
                  <a:pt x="21" y="4187"/>
                  <a:pt x="0" y="5233"/>
                  <a:pt x="42" y="6280"/>
                </a:cubicBezTo>
                <a:cubicBezTo>
                  <a:pt x="189" y="5233"/>
                  <a:pt x="272" y="4187"/>
                  <a:pt x="293" y="3140"/>
                </a:cubicBezTo>
                <a:cubicBezTo>
                  <a:pt x="314" y="2094"/>
                  <a:pt x="272" y="1047"/>
                  <a:pt x="16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9" name="Google Shape;659;p26"/>
          <p:cNvSpPr/>
          <p:nvPr/>
        </p:nvSpPr>
        <p:spPr>
          <a:xfrm>
            <a:off x="8519998" y="5293325"/>
            <a:ext cx="502301" cy="1097248"/>
          </a:xfrm>
          <a:custGeom>
            <a:avLst/>
            <a:gdLst/>
            <a:ahLst/>
            <a:cxnLst/>
            <a:rect l="l" t="t" r="r" b="b"/>
            <a:pathLst>
              <a:path w="10361" h="22633" extrusionOk="0">
                <a:moveTo>
                  <a:pt x="2782" y="1"/>
                </a:moveTo>
                <a:cubicBezTo>
                  <a:pt x="1256" y="1"/>
                  <a:pt x="789" y="2808"/>
                  <a:pt x="649" y="3890"/>
                </a:cubicBezTo>
                <a:cubicBezTo>
                  <a:pt x="0" y="9164"/>
                  <a:pt x="963" y="14501"/>
                  <a:pt x="3370" y="19231"/>
                </a:cubicBezTo>
                <a:cubicBezTo>
                  <a:pt x="3956" y="20320"/>
                  <a:pt x="4647" y="21429"/>
                  <a:pt x="5693" y="22099"/>
                </a:cubicBezTo>
                <a:cubicBezTo>
                  <a:pt x="6234" y="22438"/>
                  <a:pt x="6888" y="22633"/>
                  <a:pt x="7522" y="22633"/>
                </a:cubicBezTo>
                <a:cubicBezTo>
                  <a:pt x="8138" y="22633"/>
                  <a:pt x="8734" y="22449"/>
                  <a:pt x="9188" y="22036"/>
                </a:cubicBezTo>
                <a:cubicBezTo>
                  <a:pt x="10360" y="20969"/>
                  <a:pt x="10088" y="19106"/>
                  <a:pt x="9712" y="17578"/>
                </a:cubicBezTo>
                <a:cubicBezTo>
                  <a:pt x="8602" y="13162"/>
                  <a:pt x="7242" y="8830"/>
                  <a:pt x="5630" y="4560"/>
                </a:cubicBezTo>
                <a:cubicBezTo>
                  <a:pt x="5233" y="3451"/>
                  <a:pt x="4479" y="249"/>
                  <a:pt x="2993" y="18"/>
                </a:cubicBezTo>
                <a:cubicBezTo>
                  <a:pt x="2921" y="7"/>
                  <a:pt x="2850" y="1"/>
                  <a:pt x="2782" y="1"/>
                </a:cubicBezTo>
                <a:close/>
              </a:path>
            </a:pathLst>
          </a:custGeom>
          <a:solidFill>
            <a:srgbClr val="FEC3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0" name="Google Shape;660;p26"/>
          <p:cNvSpPr/>
          <p:nvPr/>
        </p:nvSpPr>
        <p:spPr>
          <a:xfrm>
            <a:off x="6830614" y="2239024"/>
            <a:ext cx="1149655" cy="1498808"/>
          </a:xfrm>
          <a:custGeom>
            <a:avLst/>
            <a:gdLst/>
            <a:ahLst/>
            <a:cxnLst/>
            <a:rect l="l" t="t" r="r" b="b"/>
            <a:pathLst>
              <a:path w="23714" h="30916" extrusionOk="0">
                <a:moveTo>
                  <a:pt x="11657" y="1"/>
                </a:moveTo>
                <a:cubicBezTo>
                  <a:pt x="10605" y="1"/>
                  <a:pt x="9551" y="123"/>
                  <a:pt x="8519" y="359"/>
                </a:cubicBezTo>
                <a:cubicBezTo>
                  <a:pt x="3454" y="1614"/>
                  <a:pt x="1" y="6344"/>
                  <a:pt x="357" y="11577"/>
                </a:cubicBezTo>
                <a:cubicBezTo>
                  <a:pt x="461" y="13125"/>
                  <a:pt x="922" y="14632"/>
                  <a:pt x="1403" y="16118"/>
                </a:cubicBezTo>
                <a:cubicBezTo>
                  <a:pt x="2010" y="17897"/>
                  <a:pt x="2680" y="19676"/>
                  <a:pt x="3433" y="21414"/>
                </a:cubicBezTo>
                <a:cubicBezTo>
                  <a:pt x="4396" y="23695"/>
                  <a:pt x="5526" y="25934"/>
                  <a:pt x="7221" y="27734"/>
                </a:cubicBezTo>
                <a:cubicBezTo>
                  <a:pt x="8917" y="29555"/>
                  <a:pt x="11240" y="30874"/>
                  <a:pt x="13710" y="30916"/>
                </a:cubicBezTo>
                <a:cubicBezTo>
                  <a:pt x="14986" y="30874"/>
                  <a:pt x="16263" y="30623"/>
                  <a:pt x="17456" y="30162"/>
                </a:cubicBezTo>
                <a:cubicBezTo>
                  <a:pt x="18502" y="29806"/>
                  <a:pt x="19549" y="29346"/>
                  <a:pt x="20386" y="28592"/>
                </a:cubicBezTo>
                <a:cubicBezTo>
                  <a:pt x="22144" y="27023"/>
                  <a:pt x="22625" y="24490"/>
                  <a:pt x="22898" y="22125"/>
                </a:cubicBezTo>
                <a:cubicBezTo>
                  <a:pt x="23588" y="16537"/>
                  <a:pt x="23714" y="10760"/>
                  <a:pt x="21956" y="5423"/>
                </a:cubicBezTo>
                <a:lnTo>
                  <a:pt x="21956" y="5403"/>
                </a:lnTo>
                <a:cubicBezTo>
                  <a:pt x="21265" y="4230"/>
                  <a:pt x="19026" y="2138"/>
                  <a:pt x="17854" y="1447"/>
                </a:cubicBezTo>
                <a:cubicBezTo>
                  <a:pt x="16368" y="589"/>
                  <a:pt x="14672" y="191"/>
                  <a:pt x="12977" y="66"/>
                </a:cubicBezTo>
                <a:cubicBezTo>
                  <a:pt x="12538" y="22"/>
                  <a:pt x="12098" y="1"/>
                  <a:pt x="11657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1" name="Google Shape;661;p26"/>
          <p:cNvSpPr/>
          <p:nvPr/>
        </p:nvSpPr>
        <p:spPr>
          <a:xfrm>
            <a:off x="7233423" y="3423213"/>
            <a:ext cx="690016" cy="763705"/>
          </a:xfrm>
          <a:custGeom>
            <a:avLst/>
            <a:gdLst/>
            <a:ahLst/>
            <a:cxnLst/>
            <a:rect l="l" t="t" r="r" b="b"/>
            <a:pathLst>
              <a:path w="14233" h="15753" extrusionOk="0">
                <a:moveTo>
                  <a:pt x="43" y="0"/>
                </a:moveTo>
                <a:lnTo>
                  <a:pt x="43" y="0"/>
                </a:lnTo>
                <a:cubicBezTo>
                  <a:pt x="43" y="0"/>
                  <a:pt x="210" y="6028"/>
                  <a:pt x="210" y="7849"/>
                </a:cubicBezTo>
                <a:cubicBezTo>
                  <a:pt x="210" y="9063"/>
                  <a:pt x="126" y="10256"/>
                  <a:pt x="1" y="11470"/>
                </a:cubicBezTo>
                <a:cubicBezTo>
                  <a:pt x="1" y="11470"/>
                  <a:pt x="3491" y="15752"/>
                  <a:pt x="7792" y="15752"/>
                </a:cubicBezTo>
                <a:cubicBezTo>
                  <a:pt x="8283" y="15752"/>
                  <a:pt x="8785" y="15696"/>
                  <a:pt x="9293" y="15572"/>
                </a:cubicBezTo>
                <a:cubicBezTo>
                  <a:pt x="14233" y="14358"/>
                  <a:pt x="11784" y="9440"/>
                  <a:pt x="11784" y="9440"/>
                </a:cubicBezTo>
                <a:lnTo>
                  <a:pt x="9733" y="2847"/>
                </a:lnTo>
                <a:lnTo>
                  <a:pt x="43" y="0"/>
                </a:ln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2" name="Google Shape;662;p26"/>
          <p:cNvSpPr/>
          <p:nvPr/>
        </p:nvSpPr>
        <p:spPr>
          <a:xfrm>
            <a:off x="6183278" y="3880803"/>
            <a:ext cx="2698057" cy="2379447"/>
          </a:xfrm>
          <a:custGeom>
            <a:avLst/>
            <a:gdLst/>
            <a:ahLst/>
            <a:cxnLst/>
            <a:rect l="l" t="t" r="r" b="b"/>
            <a:pathLst>
              <a:path w="55653" h="49081" extrusionOk="0">
                <a:moveTo>
                  <a:pt x="33446" y="1"/>
                </a:moveTo>
                <a:cubicBezTo>
                  <a:pt x="33446" y="1"/>
                  <a:pt x="35895" y="4919"/>
                  <a:pt x="30934" y="6133"/>
                </a:cubicBezTo>
                <a:cubicBezTo>
                  <a:pt x="30428" y="6257"/>
                  <a:pt x="29928" y="6313"/>
                  <a:pt x="29439" y="6313"/>
                </a:cubicBezTo>
                <a:cubicBezTo>
                  <a:pt x="25149" y="6313"/>
                  <a:pt x="21642" y="2031"/>
                  <a:pt x="21642" y="2031"/>
                </a:cubicBezTo>
                <a:cubicBezTo>
                  <a:pt x="21642" y="2031"/>
                  <a:pt x="8540" y="6719"/>
                  <a:pt x="5610" y="11240"/>
                </a:cubicBezTo>
                <a:cubicBezTo>
                  <a:pt x="2659" y="15781"/>
                  <a:pt x="1" y="37611"/>
                  <a:pt x="1" y="37611"/>
                </a:cubicBezTo>
                <a:lnTo>
                  <a:pt x="14065" y="40101"/>
                </a:lnTo>
                <a:lnTo>
                  <a:pt x="14065" y="48829"/>
                </a:lnTo>
                <a:lnTo>
                  <a:pt x="53036" y="49080"/>
                </a:lnTo>
                <a:lnTo>
                  <a:pt x="48725" y="34032"/>
                </a:lnTo>
                <a:lnTo>
                  <a:pt x="48725" y="34032"/>
                </a:lnTo>
                <a:cubicBezTo>
                  <a:pt x="48725" y="34032"/>
                  <a:pt x="49422" y="34117"/>
                  <a:pt x="50272" y="34117"/>
                </a:cubicBezTo>
                <a:cubicBezTo>
                  <a:pt x="51001" y="34117"/>
                  <a:pt x="51841" y="34054"/>
                  <a:pt x="52450" y="33823"/>
                </a:cubicBezTo>
                <a:cubicBezTo>
                  <a:pt x="54271" y="33132"/>
                  <a:pt x="55652" y="31227"/>
                  <a:pt x="55652" y="31227"/>
                </a:cubicBezTo>
                <a:cubicBezTo>
                  <a:pt x="55652" y="31227"/>
                  <a:pt x="49980" y="8958"/>
                  <a:pt x="47259" y="5798"/>
                </a:cubicBezTo>
                <a:cubicBezTo>
                  <a:pt x="43681" y="1675"/>
                  <a:pt x="33446" y="1"/>
                  <a:pt x="334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3" name="Google Shape;663;p26"/>
          <p:cNvSpPr/>
          <p:nvPr/>
        </p:nvSpPr>
        <p:spPr>
          <a:xfrm>
            <a:off x="6643921" y="2074101"/>
            <a:ext cx="1528139" cy="1234543"/>
          </a:xfrm>
          <a:custGeom>
            <a:avLst/>
            <a:gdLst/>
            <a:ahLst/>
            <a:cxnLst/>
            <a:rect l="l" t="t" r="r" b="b"/>
            <a:pathLst>
              <a:path w="31521" h="25465" extrusionOk="0">
                <a:moveTo>
                  <a:pt x="17202" y="0"/>
                </a:moveTo>
                <a:cubicBezTo>
                  <a:pt x="16292" y="0"/>
                  <a:pt x="15444" y="54"/>
                  <a:pt x="14756" y="161"/>
                </a:cubicBezTo>
                <a:cubicBezTo>
                  <a:pt x="10884" y="747"/>
                  <a:pt x="5756" y="3028"/>
                  <a:pt x="3894" y="6460"/>
                </a:cubicBezTo>
                <a:cubicBezTo>
                  <a:pt x="3433" y="7256"/>
                  <a:pt x="3182" y="8135"/>
                  <a:pt x="3140" y="9035"/>
                </a:cubicBezTo>
                <a:cubicBezTo>
                  <a:pt x="1759" y="9391"/>
                  <a:pt x="754" y="10625"/>
                  <a:pt x="377" y="11986"/>
                </a:cubicBezTo>
                <a:cubicBezTo>
                  <a:pt x="1" y="13367"/>
                  <a:pt x="168" y="14811"/>
                  <a:pt x="545" y="16172"/>
                </a:cubicBezTo>
                <a:cubicBezTo>
                  <a:pt x="1570" y="19876"/>
                  <a:pt x="4521" y="24125"/>
                  <a:pt x="8100" y="25464"/>
                </a:cubicBezTo>
                <a:cubicBezTo>
                  <a:pt x="8791" y="24564"/>
                  <a:pt x="8791" y="22409"/>
                  <a:pt x="8833" y="21278"/>
                </a:cubicBezTo>
                <a:cubicBezTo>
                  <a:pt x="8833" y="20148"/>
                  <a:pt x="8707" y="19018"/>
                  <a:pt x="8414" y="17930"/>
                </a:cubicBezTo>
                <a:cubicBezTo>
                  <a:pt x="8289" y="17302"/>
                  <a:pt x="8121" y="16716"/>
                  <a:pt x="7870" y="16151"/>
                </a:cubicBezTo>
                <a:cubicBezTo>
                  <a:pt x="9649" y="15293"/>
                  <a:pt x="11533" y="14016"/>
                  <a:pt x="12684" y="12425"/>
                </a:cubicBezTo>
                <a:cubicBezTo>
                  <a:pt x="12705" y="12739"/>
                  <a:pt x="12768" y="13053"/>
                  <a:pt x="12851" y="13346"/>
                </a:cubicBezTo>
                <a:cubicBezTo>
                  <a:pt x="12956" y="13681"/>
                  <a:pt x="13165" y="14037"/>
                  <a:pt x="13500" y="14037"/>
                </a:cubicBezTo>
                <a:cubicBezTo>
                  <a:pt x="13730" y="14016"/>
                  <a:pt x="13940" y="13890"/>
                  <a:pt x="14086" y="13702"/>
                </a:cubicBezTo>
                <a:cubicBezTo>
                  <a:pt x="15468" y="12300"/>
                  <a:pt x="16347" y="10521"/>
                  <a:pt x="16661" y="8595"/>
                </a:cubicBezTo>
                <a:cubicBezTo>
                  <a:pt x="17372" y="9642"/>
                  <a:pt x="18523" y="10332"/>
                  <a:pt x="19800" y="10479"/>
                </a:cubicBezTo>
                <a:cubicBezTo>
                  <a:pt x="19826" y="10484"/>
                  <a:pt x="19852" y="10487"/>
                  <a:pt x="19878" y="10487"/>
                </a:cubicBezTo>
                <a:cubicBezTo>
                  <a:pt x="19957" y="10487"/>
                  <a:pt x="20035" y="10463"/>
                  <a:pt x="20114" y="10416"/>
                </a:cubicBezTo>
                <a:cubicBezTo>
                  <a:pt x="20260" y="10311"/>
                  <a:pt x="20260" y="10081"/>
                  <a:pt x="20239" y="9893"/>
                </a:cubicBezTo>
                <a:cubicBezTo>
                  <a:pt x="20135" y="9265"/>
                  <a:pt x="19884" y="8658"/>
                  <a:pt x="19486" y="8177"/>
                </a:cubicBezTo>
                <a:lnTo>
                  <a:pt x="19486" y="8177"/>
                </a:lnTo>
                <a:cubicBezTo>
                  <a:pt x="20793" y="9436"/>
                  <a:pt x="22537" y="10209"/>
                  <a:pt x="24312" y="10209"/>
                </a:cubicBezTo>
                <a:cubicBezTo>
                  <a:pt x="24839" y="10209"/>
                  <a:pt x="25369" y="10141"/>
                  <a:pt x="25890" y="9998"/>
                </a:cubicBezTo>
                <a:cubicBezTo>
                  <a:pt x="26121" y="10646"/>
                  <a:pt x="26456" y="11190"/>
                  <a:pt x="26686" y="11839"/>
                </a:cubicBezTo>
                <a:cubicBezTo>
                  <a:pt x="27983" y="10500"/>
                  <a:pt x="31520" y="4284"/>
                  <a:pt x="23316" y="914"/>
                </a:cubicBezTo>
                <a:cubicBezTo>
                  <a:pt x="21805" y="298"/>
                  <a:pt x="19336" y="0"/>
                  <a:pt x="1720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4" name="Google Shape;664;p26"/>
          <p:cNvSpPr/>
          <p:nvPr/>
        </p:nvSpPr>
        <p:spPr>
          <a:xfrm>
            <a:off x="7519543" y="3317675"/>
            <a:ext cx="260823" cy="147283"/>
          </a:xfrm>
          <a:custGeom>
            <a:avLst/>
            <a:gdLst/>
            <a:ahLst/>
            <a:cxnLst/>
            <a:rect l="l" t="t" r="r" b="b"/>
            <a:pathLst>
              <a:path w="5380" h="3038" extrusionOk="0">
                <a:moveTo>
                  <a:pt x="5380" y="1"/>
                </a:moveTo>
                <a:lnTo>
                  <a:pt x="5380" y="1"/>
                </a:lnTo>
                <a:cubicBezTo>
                  <a:pt x="5254" y="294"/>
                  <a:pt x="5129" y="587"/>
                  <a:pt x="4982" y="838"/>
                </a:cubicBezTo>
                <a:cubicBezTo>
                  <a:pt x="4856" y="1131"/>
                  <a:pt x="4710" y="1382"/>
                  <a:pt x="4543" y="1654"/>
                </a:cubicBezTo>
                <a:cubicBezTo>
                  <a:pt x="4208" y="2156"/>
                  <a:pt x="3789" y="2575"/>
                  <a:pt x="3224" y="2742"/>
                </a:cubicBezTo>
                <a:cubicBezTo>
                  <a:pt x="3124" y="2772"/>
                  <a:pt x="3023" y="2785"/>
                  <a:pt x="2923" y="2785"/>
                </a:cubicBezTo>
                <a:cubicBezTo>
                  <a:pt x="2459" y="2785"/>
                  <a:pt x="2001" y="2502"/>
                  <a:pt x="1571" y="2261"/>
                </a:cubicBezTo>
                <a:cubicBezTo>
                  <a:pt x="1319" y="2094"/>
                  <a:pt x="1047" y="1947"/>
                  <a:pt x="796" y="1780"/>
                </a:cubicBezTo>
                <a:cubicBezTo>
                  <a:pt x="524" y="1591"/>
                  <a:pt x="273" y="1424"/>
                  <a:pt x="1" y="1257"/>
                </a:cubicBezTo>
                <a:lnTo>
                  <a:pt x="1" y="1257"/>
                </a:lnTo>
                <a:cubicBezTo>
                  <a:pt x="461" y="1696"/>
                  <a:pt x="943" y="2073"/>
                  <a:pt x="1466" y="2429"/>
                </a:cubicBezTo>
                <a:cubicBezTo>
                  <a:pt x="1717" y="2617"/>
                  <a:pt x="2010" y="2763"/>
                  <a:pt x="2282" y="2910"/>
                </a:cubicBezTo>
                <a:cubicBezTo>
                  <a:pt x="2485" y="2991"/>
                  <a:pt x="2705" y="3037"/>
                  <a:pt x="2926" y="3037"/>
                </a:cubicBezTo>
                <a:cubicBezTo>
                  <a:pt x="3047" y="3037"/>
                  <a:pt x="3168" y="3023"/>
                  <a:pt x="3287" y="2994"/>
                </a:cubicBezTo>
                <a:cubicBezTo>
                  <a:pt x="3601" y="2910"/>
                  <a:pt x="3894" y="2742"/>
                  <a:pt x="4145" y="2512"/>
                </a:cubicBezTo>
                <a:cubicBezTo>
                  <a:pt x="4375" y="2303"/>
                  <a:pt x="4563" y="2031"/>
                  <a:pt x="4710" y="1759"/>
                </a:cubicBezTo>
                <a:cubicBezTo>
                  <a:pt x="5003" y="1194"/>
                  <a:pt x="5233" y="608"/>
                  <a:pt x="538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5" name="Google Shape;665;p26"/>
          <p:cNvSpPr/>
          <p:nvPr/>
        </p:nvSpPr>
        <p:spPr>
          <a:xfrm>
            <a:off x="7312589" y="2969065"/>
            <a:ext cx="208028" cy="61521"/>
          </a:xfrm>
          <a:custGeom>
            <a:avLst/>
            <a:gdLst/>
            <a:ahLst/>
            <a:cxnLst/>
            <a:rect l="l" t="t" r="r" b="b"/>
            <a:pathLst>
              <a:path w="4291" h="1269" extrusionOk="0">
                <a:moveTo>
                  <a:pt x="2308" y="0"/>
                </a:moveTo>
                <a:cubicBezTo>
                  <a:pt x="2222" y="0"/>
                  <a:pt x="2137" y="4"/>
                  <a:pt x="2051" y="13"/>
                </a:cubicBezTo>
                <a:cubicBezTo>
                  <a:pt x="1612" y="55"/>
                  <a:pt x="1214" y="180"/>
                  <a:pt x="858" y="390"/>
                </a:cubicBezTo>
                <a:cubicBezTo>
                  <a:pt x="482" y="599"/>
                  <a:pt x="189" y="892"/>
                  <a:pt x="0" y="1269"/>
                </a:cubicBezTo>
                <a:cubicBezTo>
                  <a:pt x="314" y="1059"/>
                  <a:pt x="670" y="892"/>
                  <a:pt x="1026" y="766"/>
                </a:cubicBezTo>
                <a:cubicBezTo>
                  <a:pt x="1361" y="641"/>
                  <a:pt x="1716" y="557"/>
                  <a:pt x="2093" y="536"/>
                </a:cubicBezTo>
                <a:cubicBezTo>
                  <a:pt x="2189" y="531"/>
                  <a:pt x="2284" y="528"/>
                  <a:pt x="2380" y="528"/>
                </a:cubicBezTo>
                <a:cubicBezTo>
                  <a:pt x="2641" y="528"/>
                  <a:pt x="2906" y="547"/>
                  <a:pt x="3182" y="578"/>
                </a:cubicBezTo>
                <a:cubicBezTo>
                  <a:pt x="3558" y="641"/>
                  <a:pt x="3935" y="745"/>
                  <a:pt x="4291" y="850"/>
                </a:cubicBezTo>
                <a:cubicBezTo>
                  <a:pt x="4019" y="557"/>
                  <a:pt x="3663" y="327"/>
                  <a:pt x="3286" y="180"/>
                </a:cubicBezTo>
                <a:cubicBezTo>
                  <a:pt x="2970" y="64"/>
                  <a:pt x="2640" y="0"/>
                  <a:pt x="230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6" name="Google Shape;666;p26"/>
          <p:cNvSpPr/>
          <p:nvPr/>
        </p:nvSpPr>
        <p:spPr>
          <a:xfrm>
            <a:off x="7716415" y="2898480"/>
            <a:ext cx="166432" cy="74272"/>
          </a:xfrm>
          <a:custGeom>
            <a:avLst/>
            <a:gdLst/>
            <a:ahLst/>
            <a:cxnLst/>
            <a:rect l="l" t="t" r="r" b="b"/>
            <a:pathLst>
              <a:path w="3433" h="1532" extrusionOk="0">
                <a:moveTo>
                  <a:pt x="2056" y="0"/>
                </a:moveTo>
                <a:cubicBezTo>
                  <a:pt x="1483" y="0"/>
                  <a:pt x="938" y="218"/>
                  <a:pt x="523" y="632"/>
                </a:cubicBezTo>
                <a:cubicBezTo>
                  <a:pt x="251" y="883"/>
                  <a:pt x="84" y="1197"/>
                  <a:pt x="0" y="1532"/>
                </a:cubicBezTo>
                <a:cubicBezTo>
                  <a:pt x="230" y="1322"/>
                  <a:pt x="502" y="1134"/>
                  <a:pt x="775" y="946"/>
                </a:cubicBezTo>
                <a:cubicBezTo>
                  <a:pt x="1026" y="799"/>
                  <a:pt x="1298" y="674"/>
                  <a:pt x="1591" y="590"/>
                </a:cubicBezTo>
                <a:cubicBezTo>
                  <a:pt x="1884" y="506"/>
                  <a:pt x="2177" y="464"/>
                  <a:pt x="2470" y="443"/>
                </a:cubicBezTo>
                <a:cubicBezTo>
                  <a:pt x="2805" y="443"/>
                  <a:pt x="3119" y="464"/>
                  <a:pt x="3433" y="506"/>
                </a:cubicBezTo>
                <a:cubicBezTo>
                  <a:pt x="3181" y="255"/>
                  <a:pt x="2867" y="88"/>
                  <a:pt x="2512" y="46"/>
                </a:cubicBezTo>
                <a:cubicBezTo>
                  <a:pt x="2359" y="15"/>
                  <a:pt x="2206" y="0"/>
                  <a:pt x="205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7" name="Google Shape;667;p26"/>
          <p:cNvSpPr/>
          <p:nvPr/>
        </p:nvSpPr>
        <p:spPr>
          <a:xfrm>
            <a:off x="7409981" y="3054920"/>
            <a:ext cx="130944" cy="87264"/>
          </a:xfrm>
          <a:custGeom>
            <a:avLst/>
            <a:gdLst/>
            <a:ahLst/>
            <a:cxnLst/>
            <a:rect l="l" t="t" r="r" b="b"/>
            <a:pathLst>
              <a:path w="2701" h="1800" extrusionOk="0">
                <a:moveTo>
                  <a:pt x="2700" y="0"/>
                </a:moveTo>
                <a:lnTo>
                  <a:pt x="2700" y="0"/>
                </a:lnTo>
                <a:cubicBezTo>
                  <a:pt x="1968" y="837"/>
                  <a:pt x="1047" y="1444"/>
                  <a:pt x="0" y="1800"/>
                </a:cubicBezTo>
                <a:cubicBezTo>
                  <a:pt x="586" y="1800"/>
                  <a:pt x="1131" y="1612"/>
                  <a:pt x="1612" y="1298"/>
                </a:cubicBezTo>
                <a:cubicBezTo>
                  <a:pt x="2093" y="984"/>
                  <a:pt x="2470" y="523"/>
                  <a:pt x="270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8" name="Google Shape;668;p26"/>
          <p:cNvSpPr/>
          <p:nvPr/>
        </p:nvSpPr>
        <p:spPr>
          <a:xfrm>
            <a:off x="7726547" y="3018368"/>
            <a:ext cx="142095" cy="55073"/>
          </a:xfrm>
          <a:custGeom>
            <a:avLst/>
            <a:gdLst/>
            <a:ahLst/>
            <a:cxnLst/>
            <a:rect l="l" t="t" r="r" b="b"/>
            <a:pathLst>
              <a:path w="2931" h="1136" extrusionOk="0">
                <a:moveTo>
                  <a:pt x="0" y="1"/>
                </a:moveTo>
                <a:cubicBezTo>
                  <a:pt x="356" y="398"/>
                  <a:pt x="817" y="733"/>
                  <a:pt x="1319" y="942"/>
                </a:cubicBezTo>
                <a:cubicBezTo>
                  <a:pt x="1570" y="1068"/>
                  <a:pt x="1842" y="1110"/>
                  <a:pt x="2135" y="1131"/>
                </a:cubicBezTo>
                <a:cubicBezTo>
                  <a:pt x="2179" y="1134"/>
                  <a:pt x="2224" y="1136"/>
                  <a:pt x="2268" y="1136"/>
                </a:cubicBezTo>
                <a:cubicBezTo>
                  <a:pt x="2495" y="1136"/>
                  <a:pt x="2720" y="1089"/>
                  <a:pt x="2931" y="984"/>
                </a:cubicBezTo>
                <a:lnTo>
                  <a:pt x="2931" y="984"/>
                </a:lnTo>
                <a:cubicBezTo>
                  <a:pt x="2879" y="986"/>
                  <a:pt x="2827" y="987"/>
                  <a:pt x="2775" y="987"/>
                </a:cubicBezTo>
                <a:cubicBezTo>
                  <a:pt x="2304" y="987"/>
                  <a:pt x="1836" y="901"/>
                  <a:pt x="1403" y="712"/>
                </a:cubicBezTo>
                <a:cubicBezTo>
                  <a:pt x="942" y="524"/>
                  <a:pt x="482" y="23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9" name="Google Shape;669;p26"/>
          <p:cNvSpPr/>
          <p:nvPr/>
        </p:nvSpPr>
        <p:spPr>
          <a:xfrm>
            <a:off x="7172534" y="2738598"/>
            <a:ext cx="311581" cy="211857"/>
          </a:xfrm>
          <a:custGeom>
            <a:avLst/>
            <a:gdLst/>
            <a:ahLst/>
            <a:cxnLst/>
            <a:rect l="l" t="t" r="r" b="b"/>
            <a:pathLst>
              <a:path w="6427" h="4370" extrusionOk="0">
                <a:moveTo>
                  <a:pt x="5118" y="0"/>
                </a:moveTo>
                <a:cubicBezTo>
                  <a:pt x="5029" y="0"/>
                  <a:pt x="4940" y="5"/>
                  <a:pt x="4857" y="16"/>
                </a:cubicBezTo>
                <a:cubicBezTo>
                  <a:pt x="4689" y="37"/>
                  <a:pt x="4522" y="58"/>
                  <a:pt x="4333" y="100"/>
                </a:cubicBezTo>
                <a:cubicBezTo>
                  <a:pt x="4145" y="142"/>
                  <a:pt x="3978" y="183"/>
                  <a:pt x="3810" y="246"/>
                </a:cubicBezTo>
                <a:cubicBezTo>
                  <a:pt x="3643" y="309"/>
                  <a:pt x="3496" y="393"/>
                  <a:pt x="3329" y="476"/>
                </a:cubicBezTo>
                <a:lnTo>
                  <a:pt x="2889" y="769"/>
                </a:lnTo>
                <a:lnTo>
                  <a:pt x="2450" y="1062"/>
                </a:lnTo>
                <a:cubicBezTo>
                  <a:pt x="1885" y="1481"/>
                  <a:pt x="1382" y="1962"/>
                  <a:pt x="964" y="2527"/>
                </a:cubicBezTo>
                <a:cubicBezTo>
                  <a:pt x="545" y="3072"/>
                  <a:pt x="231" y="3658"/>
                  <a:pt x="1" y="4306"/>
                </a:cubicBezTo>
                <a:lnTo>
                  <a:pt x="85" y="4369"/>
                </a:lnTo>
                <a:cubicBezTo>
                  <a:pt x="440" y="3825"/>
                  <a:pt x="859" y="3323"/>
                  <a:pt x="1340" y="2883"/>
                </a:cubicBezTo>
                <a:cubicBezTo>
                  <a:pt x="1822" y="2465"/>
                  <a:pt x="2345" y="2088"/>
                  <a:pt x="2889" y="1795"/>
                </a:cubicBezTo>
                <a:cubicBezTo>
                  <a:pt x="3036" y="1711"/>
                  <a:pt x="3182" y="1648"/>
                  <a:pt x="3329" y="1586"/>
                </a:cubicBezTo>
                <a:lnTo>
                  <a:pt x="3768" y="1418"/>
                </a:lnTo>
                <a:cubicBezTo>
                  <a:pt x="3915" y="1376"/>
                  <a:pt x="4061" y="1335"/>
                  <a:pt x="4187" y="1272"/>
                </a:cubicBezTo>
                <a:cubicBezTo>
                  <a:pt x="4333" y="1230"/>
                  <a:pt x="4480" y="1167"/>
                  <a:pt x="4626" y="1104"/>
                </a:cubicBezTo>
                <a:cubicBezTo>
                  <a:pt x="4773" y="1041"/>
                  <a:pt x="4898" y="979"/>
                  <a:pt x="5045" y="916"/>
                </a:cubicBezTo>
                <a:cubicBezTo>
                  <a:pt x="5191" y="874"/>
                  <a:pt x="5338" y="790"/>
                  <a:pt x="5505" y="748"/>
                </a:cubicBezTo>
                <a:cubicBezTo>
                  <a:pt x="5652" y="686"/>
                  <a:pt x="5798" y="623"/>
                  <a:pt x="5945" y="560"/>
                </a:cubicBezTo>
                <a:cubicBezTo>
                  <a:pt x="6112" y="497"/>
                  <a:pt x="6280" y="414"/>
                  <a:pt x="6426" y="351"/>
                </a:cubicBezTo>
                <a:lnTo>
                  <a:pt x="6426" y="246"/>
                </a:lnTo>
                <a:cubicBezTo>
                  <a:pt x="6259" y="162"/>
                  <a:pt x="6091" y="121"/>
                  <a:pt x="5903" y="79"/>
                </a:cubicBezTo>
                <a:cubicBezTo>
                  <a:pt x="5736" y="58"/>
                  <a:pt x="5547" y="37"/>
                  <a:pt x="5380" y="16"/>
                </a:cubicBezTo>
                <a:cubicBezTo>
                  <a:pt x="5296" y="5"/>
                  <a:pt x="5207" y="0"/>
                  <a:pt x="511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0" name="Google Shape;670;p26"/>
          <p:cNvSpPr/>
          <p:nvPr/>
        </p:nvSpPr>
        <p:spPr>
          <a:xfrm>
            <a:off x="7622027" y="2704469"/>
            <a:ext cx="301400" cy="135356"/>
          </a:xfrm>
          <a:custGeom>
            <a:avLst/>
            <a:gdLst/>
            <a:ahLst/>
            <a:cxnLst/>
            <a:rect l="l" t="t" r="r" b="b"/>
            <a:pathLst>
              <a:path w="6217" h="2792" extrusionOk="0">
                <a:moveTo>
                  <a:pt x="1960" y="1"/>
                </a:moveTo>
                <a:cubicBezTo>
                  <a:pt x="1886" y="1"/>
                  <a:pt x="1812" y="3"/>
                  <a:pt x="1738" y="8"/>
                </a:cubicBezTo>
                <a:cubicBezTo>
                  <a:pt x="1445" y="29"/>
                  <a:pt x="1131" y="92"/>
                  <a:pt x="838" y="176"/>
                </a:cubicBezTo>
                <a:cubicBezTo>
                  <a:pt x="545" y="260"/>
                  <a:pt x="252" y="406"/>
                  <a:pt x="1" y="594"/>
                </a:cubicBezTo>
                <a:lnTo>
                  <a:pt x="22" y="699"/>
                </a:lnTo>
                <a:cubicBezTo>
                  <a:pt x="294" y="783"/>
                  <a:pt x="587" y="866"/>
                  <a:pt x="880" y="908"/>
                </a:cubicBezTo>
                <a:cubicBezTo>
                  <a:pt x="1173" y="971"/>
                  <a:pt x="1445" y="1013"/>
                  <a:pt x="1717" y="1055"/>
                </a:cubicBezTo>
                <a:cubicBezTo>
                  <a:pt x="1968" y="1097"/>
                  <a:pt x="2240" y="1118"/>
                  <a:pt x="2512" y="1118"/>
                </a:cubicBezTo>
                <a:cubicBezTo>
                  <a:pt x="2784" y="1118"/>
                  <a:pt x="3056" y="1139"/>
                  <a:pt x="3308" y="1201"/>
                </a:cubicBezTo>
                <a:cubicBezTo>
                  <a:pt x="3580" y="1243"/>
                  <a:pt x="3831" y="1327"/>
                  <a:pt x="4103" y="1411"/>
                </a:cubicBezTo>
                <a:cubicBezTo>
                  <a:pt x="4354" y="1515"/>
                  <a:pt x="4605" y="1620"/>
                  <a:pt x="4835" y="1745"/>
                </a:cubicBezTo>
                <a:cubicBezTo>
                  <a:pt x="5338" y="2018"/>
                  <a:pt x="5777" y="2373"/>
                  <a:pt x="6154" y="2792"/>
                </a:cubicBezTo>
                <a:lnTo>
                  <a:pt x="6217" y="2729"/>
                </a:lnTo>
                <a:cubicBezTo>
                  <a:pt x="5945" y="2185"/>
                  <a:pt x="5568" y="1704"/>
                  <a:pt x="5128" y="1327"/>
                </a:cubicBezTo>
                <a:cubicBezTo>
                  <a:pt x="4647" y="929"/>
                  <a:pt x="4124" y="615"/>
                  <a:pt x="3559" y="385"/>
                </a:cubicBezTo>
                <a:cubicBezTo>
                  <a:pt x="3266" y="280"/>
                  <a:pt x="2973" y="176"/>
                  <a:pt x="2659" y="92"/>
                </a:cubicBezTo>
                <a:cubicBezTo>
                  <a:pt x="2435" y="28"/>
                  <a:pt x="2199" y="1"/>
                  <a:pt x="196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1" name="Google Shape;671;p26"/>
          <p:cNvSpPr/>
          <p:nvPr/>
        </p:nvSpPr>
        <p:spPr>
          <a:xfrm>
            <a:off x="6820482" y="2610468"/>
            <a:ext cx="105589" cy="551024"/>
          </a:xfrm>
          <a:custGeom>
            <a:avLst/>
            <a:gdLst/>
            <a:ahLst/>
            <a:cxnLst/>
            <a:rect l="l" t="t" r="r" b="b"/>
            <a:pathLst>
              <a:path w="2178" h="11366" extrusionOk="0">
                <a:moveTo>
                  <a:pt x="0" y="1"/>
                </a:moveTo>
                <a:cubicBezTo>
                  <a:pt x="126" y="231"/>
                  <a:pt x="252" y="440"/>
                  <a:pt x="377" y="650"/>
                </a:cubicBezTo>
                <a:lnTo>
                  <a:pt x="712" y="1319"/>
                </a:lnTo>
                <a:lnTo>
                  <a:pt x="1005" y="1989"/>
                </a:lnTo>
                <a:lnTo>
                  <a:pt x="1277" y="2701"/>
                </a:lnTo>
                <a:cubicBezTo>
                  <a:pt x="2177" y="5547"/>
                  <a:pt x="1968" y="8666"/>
                  <a:pt x="649" y="11366"/>
                </a:cubicBezTo>
                <a:cubicBezTo>
                  <a:pt x="775" y="11135"/>
                  <a:pt x="900" y="10905"/>
                  <a:pt x="1026" y="10717"/>
                </a:cubicBezTo>
                <a:lnTo>
                  <a:pt x="1340" y="10026"/>
                </a:lnTo>
                <a:lnTo>
                  <a:pt x="1591" y="9315"/>
                </a:lnTo>
                <a:lnTo>
                  <a:pt x="1800" y="8582"/>
                </a:lnTo>
                <a:cubicBezTo>
                  <a:pt x="2031" y="7598"/>
                  <a:pt x="2114" y="6594"/>
                  <a:pt x="2072" y="5589"/>
                </a:cubicBezTo>
                <a:cubicBezTo>
                  <a:pt x="2010" y="4584"/>
                  <a:pt x="1800" y="3580"/>
                  <a:pt x="1465" y="2638"/>
                </a:cubicBezTo>
                <a:lnTo>
                  <a:pt x="1172" y="1947"/>
                </a:lnTo>
                <a:lnTo>
                  <a:pt x="838" y="1257"/>
                </a:lnTo>
                <a:lnTo>
                  <a:pt x="440" y="608"/>
                </a:lnTo>
                <a:cubicBezTo>
                  <a:pt x="293" y="420"/>
                  <a:pt x="147" y="21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26"/>
          <p:cNvSpPr/>
          <p:nvPr/>
        </p:nvSpPr>
        <p:spPr>
          <a:xfrm>
            <a:off x="6754550" y="2653080"/>
            <a:ext cx="46687" cy="397827"/>
          </a:xfrm>
          <a:custGeom>
            <a:avLst/>
            <a:gdLst/>
            <a:ahLst/>
            <a:cxnLst/>
            <a:rect l="l" t="t" r="r" b="b"/>
            <a:pathLst>
              <a:path w="963" h="8206" extrusionOk="0">
                <a:moveTo>
                  <a:pt x="0" y="1"/>
                </a:moveTo>
                <a:lnTo>
                  <a:pt x="0" y="1"/>
                </a:lnTo>
                <a:cubicBezTo>
                  <a:pt x="42" y="168"/>
                  <a:pt x="105" y="336"/>
                  <a:pt x="147" y="503"/>
                </a:cubicBezTo>
                <a:lnTo>
                  <a:pt x="272" y="1006"/>
                </a:lnTo>
                <a:lnTo>
                  <a:pt x="398" y="1508"/>
                </a:lnTo>
                <a:lnTo>
                  <a:pt x="481" y="2031"/>
                </a:lnTo>
                <a:cubicBezTo>
                  <a:pt x="586" y="2722"/>
                  <a:pt x="670" y="3412"/>
                  <a:pt x="670" y="4103"/>
                </a:cubicBezTo>
                <a:cubicBezTo>
                  <a:pt x="691" y="4794"/>
                  <a:pt x="649" y="5484"/>
                  <a:pt x="565" y="6175"/>
                </a:cubicBezTo>
                <a:cubicBezTo>
                  <a:pt x="460" y="6845"/>
                  <a:pt x="335" y="7536"/>
                  <a:pt x="147" y="8205"/>
                </a:cubicBezTo>
                <a:cubicBezTo>
                  <a:pt x="440" y="7556"/>
                  <a:pt x="649" y="6887"/>
                  <a:pt x="774" y="6196"/>
                </a:cubicBezTo>
                <a:cubicBezTo>
                  <a:pt x="900" y="5505"/>
                  <a:pt x="963" y="4794"/>
                  <a:pt x="963" y="4103"/>
                </a:cubicBezTo>
                <a:cubicBezTo>
                  <a:pt x="942" y="3392"/>
                  <a:pt x="858" y="2701"/>
                  <a:pt x="691" y="2010"/>
                </a:cubicBezTo>
                <a:lnTo>
                  <a:pt x="565" y="1487"/>
                </a:lnTo>
                <a:lnTo>
                  <a:pt x="419" y="985"/>
                </a:lnTo>
                <a:lnTo>
                  <a:pt x="209" y="482"/>
                </a:lnTo>
                <a:cubicBezTo>
                  <a:pt x="147" y="336"/>
                  <a:pt x="63" y="168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3" name="Google Shape;673;p26"/>
          <p:cNvSpPr/>
          <p:nvPr/>
        </p:nvSpPr>
        <p:spPr>
          <a:xfrm>
            <a:off x="6917875" y="2263507"/>
            <a:ext cx="1109077" cy="382459"/>
          </a:xfrm>
          <a:custGeom>
            <a:avLst/>
            <a:gdLst/>
            <a:ahLst/>
            <a:cxnLst/>
            <a:rect l="l" t="t" r="r" b="b"/>
            <a:pathLst>
              <a:path w="22877" h="7889" extrusionOk="0">
                <a:moveTo>
                  <a:pt x="10151" y="0"/>
                </a:moveTo>
                <a:lnTo>
                  <a:pt x="10089" y="398"/>
                </a:lnTo>
                <a:cubicBezTo>
                  <a:pt x="9942" y="1465"/>
                  <a:pt x="9503" y="2491"/>
                  <a:pt x="8812" y="3349"/>
                </a:cubicBezTo>
                <a:cubicBezTo>
                  <a:pt x="8665" y="3558"/>
                  <a:pt x="8477" y="3725"/>
                  <a:pt x="8247" y="3851"/>
                </a:cubicBezTo>
                <a:cubicBezTo>
                  <a:pt x="8215" y="3867"/>
                  <a:pt x="8180" y="3874"/>
                  <a:pt x="8144" y="3874"/>
                </a:cubicBezTo>
                <a:cubicBezTo>
                  <a:pt x="8086" y="3874"/>
                  <a:pt x="8027" y="3856"/>
                  <a:pt x="7975" y="3830"/>
                </a:cubicBezTo>
                <a:cubicBezTo>
                  <a:pt x="7912" y="3746"/>
                  <a:pt x="7870" y="3642"/>
                  <a:pt x="7891" y="3537"/>
                </a:cubicBezTo>
                <a:cubicBezTo>
                  <a:pt x="7891" y="3412"/>
                  <a:pt x="7912" y="3286"/>
                  <a:pt x="7933" y="3139"/>
                </a:cubicBezTo>
                <a:lnTo>
                  <a:pt x="8017" y="2742"/>
                </a:lnTo>
                <a:lnTo>
                  <a:pt x="8163" y="1926"/>
                </a:lnTo>
                <a:lnTo>
                  <a:pt x="7933" y="1863"/>
                </a:lnTo>
                <a:cubicBezTo>
                  <a:pt x="7930" y="1871"/>
                  <a:pt x="7927" y="1879"/>
                  <a:pt x="7924" y="1887"/>
                </a:cubicBezTo>
                <a:lnTo>
                  <a:pt x="7924" y="1887"/>
                </a:lnTo>
                <a:lnTo>
                  <a:pt x="7912" y="1884"/>
                </a:lnTo>
                <a:lnTo>
                  <a:pt x="7901" y="1945"/>
                </a:lnTo>
                <a:lnTo>
                  <a:pt x="7901" y="1945"/>
                </a:lnTo>
                <a:cubicBezTo>
                  <a:pt x="7592" y="2732"/>
                  <a:pt x="7204" y="3498"/>
                  <a:pt x="6698" y="4186"/>
                </a:cubicBezTo>
                <a:cubicBezTo>
                  <a:pt x="5652" y="5630"/>
                  <a:pt x="4228" y="6760"/>
                  <a:pt x="2596" y="7430"/>
                </a:cubicBezTo>
                <a:cubicBezTo>
                  <a:pt x="2002" y="7704"/>
                  <a:pt x="1363" y="7845"/>
                  <a:pt x="721" y="7845"/>
                </a:cubicBezTo>
                <a:cubicBezTo>
                  <a:pt x="481" y="7845"/>
                  <a:pt x="240" y="7826"/>
                  <a:pt x="1" y="7786"/>
                </a:cubicBezTo>
                <a:lnTo>
                  <a:pt x="1" y="7786"/>
                </a:lnTo>
                <a:cubicBezTo>
                  <a:pt x="268" y="7857"/>
                  <a:pt x="541" y="7889"/>
                  <a:pt x="816" y="7889"/>
                </a:cubicBezTo>
                <a:cubicBezTo>
                  <a:pt x="1424" y="7889"/>
                  <a:pt x="2040" y="7736"/>
                  <a:pt x="2617" y="7535"/>
                </a:cubicBezTo>
                <a:cubicBezTo>
                  <a:pt x="3454" y="7200"/>
                  <a:pt x="4249" y="6760"/>
                  <a:pt x="4961" y="6216"/>
                </a:cubicBezTo>
                <a:cubicBezTo>
                  <a:pt x="5673" y="5672"/>
                  <a:pt x="6321" y="5023"/>
                  <a:pt x="6845" y="4291"/>
                </a:cubicBezTo>
                <a:cubicBezTo>
                  <a:pt x="7186" y="3844"/>
                  <a:pt x="7486" y="3365"/>
                  <a:pt x="7740" y="2863"/>
                </a:cubicBezTo>
                <a:lnTo>
                  <a:pt x="7740" y="2863"/>
                </a:lnTo>
                <a:lnTo>
                  <a:pt x="7703" y="3098"/>
                </a:lnTo>
                <a:cubicBezTo>
                  <a:pt x="7661" y="3244"/>
                  <a:pt x="7640" y="3391"/>
                  <a:pt x="7640" y="3537"/>
                </a:cubicBezTo>
                <a:cubicBezTo>
                  <a:pt x="7619" y="3705"/>
                  <a:pt x="7682" y="3893"/>
                  <a:pt x="7807" y="4018"/>
                </a:cubicBezTo>
                <a:cubicBezTo>
                  <a:pt x="7900" y="4085"/>
                  <a:pt x="8018" y="4126"/>
                  <a:pt x="8134" y="4126"/>
                </a:cubicBezTo>
                <a:cubicBezTo>
                  <a:pt x="8202" y="4126"/>
                  <a:pt x="8269" y="4112"/>
                  <a:pt x="8331" y="4081"/>
                </a:cubicBezTo>
                <a:cubicBezTo>
                  <a:pt x="8477" y="4018"/>
                  <a:pt x="8603" y="3914"/>
                  <a:pt x="8728" y="3809"/>
                </a:cubicBezTo>
                <a:cubicBezTo>
                  <a:pt x="8812" y="3705"/>
                  <a:pt x="8917" y="3600"/>
                  <a:pt x="9000" y="3495"/>
                </a:cubicBezTo>
                <a:cubicBezTo>
                  <a:pt x="9653" y="2712"/>
                  <a:pt x="10090" y="1780"/>
                  <a:pt x="10281" y="786"/>
                </a:cubicBezTo>
                <a:lnTo>
                  <a:pt x="10281" y="786"/>
                </a:lnTo>
                <a:cubicBezTo>
                  <a:pt x="10694" y="1445"/>
                  <a:pt x="11216" y="2019"/>
                  <a:pt x="11847" y="2470"/>
                </a:cubicBezTo>
                <a:cubicBezTo>
                  <a:pt x="12203" y="2742"/>
                  <a:pt x="12600" y="2972"/>
                  <a:pt x="12998" y="3160"/>
                </a:cubicBezTo>
                <a:cubicBezTo>
                  <a:pt x="13416" y="3349"/>
                  <a:pt x="13835" y="3495"/>
                  <a:pt x="14275" y="3600"/>
                </a:cubicBezTo>
                <a:cubicBezTo>
                  <a:pt x="14704" y="3694"/>
                  <a:pt x="15148" y="3741"/>
                  <a:pt x="15596" y="3741"/>
                </a:cubicBezTo>
                <a:cubicBezTo>
                  <a:pt x="16043" y="3741"/>
                  <a:pt x="16493" y="3694"/>
                  <a:pt x="16933" y="3600"/>
                </a:cubicBezTo>
                <a:cubicBezTo>
                  <a:pt x="17372" y="3516"/>
                  <a:pt x="17791" y="3349"/>
                  <a:pt x="18167" y="3119"/>
                </a:cubicBezTo>
                <a:cubicBezTo>
                  <a:pt x="18539" y="2884"/>
                  <a:pt x="18820" y="2557"/>
                  <a:pt x="18991" y="2174"/>
                </a:cubicBezTo>
                <a:lnTo>
                  <a:pt x="18991" y="2174"/>
                </a:lnTo>
                <a:cubicBezTo>
                  <a:pt x="19921" y="2950"/>
                  <a:pt x="21084" y="3383"/>
                  <a:pt x="22292" y="3383"/>
                </a:cubicBezTo>
                <a:cubicBezTo>
                  <a:pt x="22486" y="3383"/>
                  <a:pt x="22681" y="3371"/>
                  <a:pt x="22877" y="3349"/>
                </a:cubicBezTo>
                <a:lnTo>
                  <a:pt x="22877" y="3349"/>
                </a:lnTo>
                <a:cubicBezTo>
                  <a:pt x="22748" y="3358"/>
                  <a:pt x="22621" y="3363"/>
                  <a:pt x="22493" y="3363"/>
                </a:cubicBezTo>
                <a:cubicBezTo>
                  <a:pt x="21204" y="3363"/>
                  <a:pt x="19957" y="2885"/>
                  <a:pt x="19005" y="2009"/>
                </a:cubicBezTo>
                <a:lnTo>
                  <a:pt x="18942" y="1946"/>
                </a:lnTo>
                <a:lnTo>
                  <a:pt x="18900" y="2030"/>
                </a:lnTo>
                <a:cubicBezTo>
                  <a:pt x="18733" y="2428"/>
                  <a:pt x="18460" y="2742"/>
                  <a:pt x="18084" y="2972"/>
                </a:cubicBezTo>
                <a:cubicBezTo>
                  <a:pt x="17728" y="3181"/>
                  <a:pt x="17309" y="3349"/>
                  <a:pt x="16891" y="3432"/>
                </a:cubicBezTo>
                <a:cubicBezTo>
                  <a:pt x="16509" y="3507"/>
                  <a:pt x="16128" y="3544"/>
                  <a:pt x="15747" y="3544"/>
                </a:cubicBezTo>
                <a:cubicBezTo>
                  <a:pt x="15270" y="3544"/>
                  <a:pt x="14793" y="3486"/>
                  <a:pt x="14316" y="3370"/>
                </a:cubicBezTo>
                <a:cubicBezTo>
                  <a:pt x="13898" y="3265"/>
                  <a:pt x="13500" y="3119"/>
                  <a:pt x="13103" y="2951"/>
                </a:cubicBezTo>
                <a:cubicBezTo>
                  <a:pt x="12726" y="2763"/>
                  <a:pt x="12349" y="2533"/>
                  <a:pt x="11993" y="2281"/>
                </a:cubicBezTo>
                <a:cubicBezTo>
                  <a:pt x="11303" y="1758"/>
                  <a:pt x="10737" y="1109"/>
                  <a:pt x="10319" y="356"/>
                </a:cubicBezTo>
                <a:lnTo>
                  <a:pt x="101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4" name="Google Shape;674;p26"/>
          <p:cNvSpPr/>
          <p:nvPr/>
        </p:nvSpPr>
        <p:spPr>
          <a:xfrm>
            <a:off x="6817427" y="2100134"/>
            <a:ext cx="1116204" cy="304455"/>
          </a:xfrm>
          <a:custGeom>
            <a:avLst/>
            <a:gdLst/>
            <a:ahLst/>
            <a:cxnLst/>
            <a:rect l="l" t="t" r="r" b="b"/>
            <a:pathLst>
              <a:path w="23024" h="6280" extrusionOk="0">
                <a:moveTo>
                  <a:pt x="12223" y="0"/>
                </a:moveTo>
                <a:lnTo>
                  <a:pt x="12161" y="252"/>
                </a:lnTo>
                <a:cubicBezTo>
                  <a:pt x="12035" y="796"/>
                  <a:pt x="11847" y="1340"/>
                  <a:pt x="11596" y="1842"/>
                </a:cubicBezTo>
                <a:cubicBezTo>
                  <a:pt x="11470" y="2093"/>
                  <a:pt x="11344" y="2386"/>
                  <a:pt x="11156" y="2428"/>
                </a:cubicBezTo>
                <a:cubicBezTo>
                  <a:pt x="11142" y="2432"/>
                  <a:pt x="11127" y="2434"/>
                  <a:pt x="11112" y="2434"/>
                </a:cubicBezTo>
                <a:cubicBezTo>
                  <a:pt x="11039" y="2434"/>
                  <a:pt x="10964" y="2393"/>
                  <a:pt x="10947" y="2324"/>
                </a:cubicBezTo>
                <a:cubicBezTo>
                  <a:pt x="10896" y="2223"/>
                  <a:pt x="10873" y="2136"/>
                  <a:pt x="10876" y="2040"/>
                </a:cubicBezTo>
                <a:lnTo>
                  <a:pt x="10876" y="2040"/>
                </a:lnTo>
                <a:cubicBezTo>
                  <a:pt x="10879" y="2037"/>
                  <a:pt x="10881" y="2034"/>
                  <a:pt x="10884" y="2031"/>
                </a:cubicBezTo>
                <a:lnTo>
                  <a:pt x="10877" y="2028"/>
                </a:lnTo>
                <a:lnTo>
                  <a:pt x="10877" y="2028"/>
                </a:lnTo>
                <a:cubicBezTo>
                  <a:pt x="10878" y="2008"/>
                  <a:pt x="10881" y="1988"/>
                  <a:pt x="10884" y="1968"/>
                </a:cubicBezTo>
                <a:lnTo>
                  <a:pt x="10926" y="1528"/>
                </a:lnTo>
                <a:lnTo>
                  <a:pt x="10675" y="1884"/>
                </a:lnTo>
                <a:cubicBezTo>
                  <a:pt x="10068" y="2679"/>
                  <a:pt x="9356" y="3412"/>
                  <a:pt x="8540" y="4019"/>
                </a:cubicBezTo>
                <a:cubicBezTo>
                  <a:pt x="7745" y="4626"/>
                  <a:pt x="6866" y="5107"/>
                  <a:pt x="5924" y="5484"/>
                </a:cubicBezTo>
                <a:cubicBezTo>
                  <a:pt x="4982" y="5840"/>
                  <a:pt x="3977" y="6070"/>
                  <a:pt x="2994" y="6154"/>
                </a:cubicBezTo>
                <a:cubicBezTo>
                  <a:pt x="2790" y="6171"/>
                  <a:pt x="2573" y="6201"/>
                  <a:pt x="2365" y="6201"/>
                </a:cubicBezTo>
                <a:cubicBezTo>
                  <a:pt x="2316" y="6201"/>
                  <a:pt x="2267" y="6200"/>
                  <a:pt x="2219" y="6196"/>
                </a:cubicBezTo>
                <a:cubicBezTo>
                  <a:pt x="2052" y="6196"/>
                  <a:pt x="1894" y="6205"/>
                  <a:pt x="1726" y="6205"/>
                </a:cubicBezTo>
                <a:cubicBezTo>
                  <a:pt x="1642" y="6205"/>
                  <a:pt x="1556" y="6202"/>
                  <a:pt x="1466" y="6196"/>
                </a:cubicBezTo>
                <a:cubicBezTo>
                  <a:pt x="963" y="6175"/>
                  <a:pt x="461" y="6049"/>
                  <a:pt x="1" y="5798"/>
                </a:cubicBezTo>
                <a:lnTo>
                  <a:pt x="1" y="5798"/>
                </a:lnTo>
                <a:cubicBezTo>
                  <a:pt x="440" y="6070"/>
                  <a:pt x="942" y="6216"/>
                  <a:pt x="1445" y="6237"/>
                </a:cubicBezTo>
                <a:cubicBezTo>
                  <a:pt x="1696" y="6279"/>
                  <a:pt x="1968" y="6279"/>
                  <a:pt x="2219" y="6279"/>
                </a:cubicBezTo>
                <a:lnTo>
                  <a:pt x="2994" y="6279"/>
                </a:lnTo>
                <a:cubicBezTo>
                  <a:pt x="3998" y="6196"/>
                  <a:pt x="5024" y="5986"/>
                  <a:pt x="5986" y="5630"/>
                </a:cubicBezTo>
                <a:cubicBezTo>
                  <a:pt x="6949" y="5296"/>
                  <a:pt x="7849" y="4814"/>
                  <a:pt x="8686" y="4186"/>
                </a:cubicBezTo>
                <a:cubicBezTo>
                  <a:pt x="9434" y="3644"/>
                  <a:pt x="10098" y="3003"/>
                  <a:pt x="10678" y="2290"/>
                </a:cubicBezTo>
                <a:lnTo>
                  <a:pt x="10678" y="2290"/>
                </a:lnTo>
                <a:cubicBezTo>
                  <a:pt x="10693" y="2338"/>
                  <a:pt x="10712" y="2384"/>
                  <a:pt x="10737" y="2428"/>
                </a:cubicBezTo>
                <a:cubicBezTo>
                  <a:pt x="10809" y="2589"/>
                  <a:pt x="10956" y="2689"/>
                  <a:pt x="11128" y="2689"/>
                </a:cubicBezTo>
                <a:cubicBezTo>
                  <a:pt x="11158" y="2689"/>
                  <a:pt x="11188" y="2686"/>
                  <a:pt x="11219" y="2679"/>
                </a:cubicBezTo>
                <a:cubicBezTo>
                  <a:pt x="11386" y="2617"/>
                  <a:pt x="11533" y="2512"/>
                  <a:pt x="11616" y="2345"/>
                </a:cubicBezTo>
                <a:cubicBezTo>
                  <a:pt x="11700" y="2219"/>
                  <a:pt x="11763" y="2093"/>
                  <a:pt x="11826" y="1968"/>
                </a:cubicBezTo>
                <a:cubicBezTo>
                  <a:pt x="12062" y="1514"/>
                  <a:pt x="12235" y="1028"/>
                  <a:pt x="12359" y="538"/>
                </a:cubicBezTo>
                <a:lnTo>
                  <a:pt x="12359" y="538"/>
                </a:lnTo>
                <a:cubicBezTo>
                  <a:pt x="12954" y="1208"/>
                  <a:pt x="13654" y="1754"/>
                  <a:pt x="14442" y="2177"/>
                </a:cubicBezTo>
                <a:cubicBezTo>
                  <a:pt x="14651" y="2303"/>
                  <a:pt x="14881" y="2428"/>
                  <a:pt x="15091" y="2533"/>
                </a:cubicBezTo>
                <a:cubicBezTo>
                  <a:pt x="15195" y="2596"/>
                  <a:pt x="15321" y="2658"/>
                  <a:pt x="15447" y="2679"/>
                </a:cubicBezTo>
                <a:cubicBezTo>
                  <a:pt x="15469" y="2685"/>
                  <a:pt x="15493" y="2688"/>
                  <a:pt x="15517" y="2688"/>
                </a:cubicBezTo>
                <a:cubicBezTo>
                  <a:pt x="15583" y="2688"/>
                  <a:pt x="15652" y="2668"/>
                  <a:pt x="15698" y="2638"/>
                </a:cubicBezTo>
                <a:cubicBezTo>
                  <a:pt x="15781" y="2596"/>
                  <a:pt x="15823" y="2512"/>
                  <a:pt x="15844" y="2449"/>
                </a:cubicBezTo>
                <a:cubicBezTo>
                  <a:pt x="15886" y="2303"/>
                  <a:pt x="15907" y="2177"/>
                  <a:pt x="15886" y="2031"/>
                </a:cubicBezTo>
                <a:cubicBezTo>
                  <a:pt x="15865" y="1905"/>
                  <a:pt x="15844" y="1779"/>
                  <a:pt x="15802" y="1675"/>
                </a:cubicBezTo>
                <a:cubicBezTo>
                  <a:pt x="15785" y="1604"/>
                  <a:pt x="15765" y="1534"/>
                  <a:pt x="15744" y="1466"/>
                </a:cubicBezTo>
                <a:lnTo>
                  <a:pt x="15744" y="1466"/>
                </a:lnTo>
                <a:cubicBezTo>
                  <a:pt x="15876" y="1564"/>
                  <a:pt x="16021" y="1647"/>
                  <a:pt x="16179" y="1717"/>
                </a:cubicBezTo>
                <a:cubicBezTo>
                  <a:pt x="16472" y="1842"/>
                  <a:pt x="16807" y="1926"/>
                  <a:pt x="17121" y="2010"/>
                </a:cubicBezTo>
                <a:cubicBezTo>
                  <a:pt x="17770" y="2135"/>
                  <a:pt x="18440" y="2219"/>
                  <a:pt x="19088" y="2282"/>
                </a:cubicBezTo>
                <a:cubicBezTo>
                  <a:pt x="19413" y="2302"/>
                  <a:pt x="19738" y="2313"/>
                  <a:pt x="20062" y="2313"/>
                </a:cubicBezTo>
                <a:cubicBezTo>
                  <a:pt x="21055" y="2313"/>
                  <a:pt x="22045" y="2215"/>
                  <a:pt x="23023" y="2010"/>
                </a:cubicBezTo>
                <a:lnTo>
                  <a:pt x="23023" y="2010"/>
                </a:lnTo>
                <a:cubicBezTo>
                  <a:pt x="22201" y="2155"/>
                  <a:pt x="21371" y="2226"/>
                  <a:pt x="20537" y="2226"/>
                </a:cubicBezTo>
                <a:cubicBezTo>
                  <a:pt x="20055" y="2226"/>
                  <a:pt x="19572" y="2202"/>
                  <a:pt x="19088" y="2156"/>
                </a:cubicBezTo>
                <a:cubicBezTo>
                  <a:pt x="18440" y="2072"/>
                  <a:pt x="17791" y="1968"/>
                  <a:pt x="17163" y="1821"/>
                </a:cubicBezTo>
                <a:cubicBezTo>
                  <a:pt x="16849" y="1758"/>
                  <a:pt x="16535" y="1654"/>
                  <a:pt x="16242" y="1528"/>
                </a:cubicBezTo>
                <a:cubicBezTo>
                  <a:pt x="15967" y="1410"/>
                  <a:pt x="15729" y="1237"/>
                  <a:pt x="15545" y="1009"/>
                </a:cubicBezTo>
                <a:lnTo>
                  <a:pt x="15545" y="1009"/>
                </a:lnTo>
                <a:cubicBezTo>
                  <a:pt x="15540" y="1001"/>
                  <a:pt x="15535" y="992"/>
                  <a:pt x="15530" y="984"/>
                </a:cubicBezTo>
                <a:lnTo>
                  <a:pt x="15527" y="986"/>
                </a:lnTo>
                <a:lnTo>
                  <a:pt x="15527" y="986"/>
                </a:lnTo>
                <a:cubicBezTo>
                  <a:pt x="15521" y="978"/>
                  <a:pt x="15515" y="971"/>
                  <a:pt x="15509" y="963"/>
                </a:cubicBezTo>
                <a:lnTo>
                  <a:pt x="15342" y="1089"/>
                </a:lnTo>
                <a:cubicBezTo>
                  <a:pt x="15447" y="1277"/>
                  <a:pt x="15530" y="1486"/>
                  <a:pt x="15593" y="1717"/>
                </a:cubicBezTo>
                <a:cubicBezTo>
                  <a:pt x="15656" y="1926"/>
                  <a:pt x="15656" y="2135"/>
                  <a:pt x="15635" y="2345"/>
                </a:cubicBezTo>
                <a:cubicBezTo>
                  <a:pt x="15593" y="2449"/>
                  <a:pt x="15551" y="2449"/>
                  <a:pt x="15468" y="2449"/>
                </a:cubicBezTo>
                <a:cubicBezTo>
                  <a:pt x="15363" y="2407"/>
                  <a:pt x="15279" y="2365"/>
                  <a:pt x="15175" y="2324"/>
                </a:cubicBezTo>
                <a:cubicBezTo>
                  <a:pt x="14965" y="2198"/>
                  <a:pt x="14756" y="2093"/>
                  <a:pt x="14568" y="1968"/>
                </a:cubicBezTo>
                <a:cubicBezTo>
                  <a:pt x="13730" y="1507"/>
                  <a:pt x="12998" y="921"/>
                  <a:pt x="12391" y="189"/>
                </a:cubicBezTo>
                <a:lnTo>
                  <a:pt x="122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5" name="Google Shape;675;p26"/>
          <p:cNvSpPr/>
          <p:nvPr/>
        </p:nvSpPr>
        <p:spPr>
          <a:xfrm>
            <a:off x="7186737" y="3890935"/>
            <a:ext cx="716437" cy="407765"/>
          </a:xfrm>
          <a:custGeom>
            <a:avLst/>
            <a:gdLst/>
            <a:ahLst/>
            <a:cxnLst/>
            <a:rect l="l" t="t" r="r" b="b"/>
            <a:pathLst>
              <a:path w="14778" h="8411" extrusionOk="0">
                <a:moveTo>
                  <a:pt x="13898" y="1"/>
                </a:moveTo>
                <a:lnTo>
                  <a:pt x="13898" y="1"/>
                </a:lnTo>
                <a:cubicBezTo>
                  <a:pt x="14086" y="440"/>
                  <a:pt x="14212" y="901"/>
                  <a:pt x="14317" y="1382"/>
                </a:cubicBezTo>
                <a:cubicBezTo>
                  <a:pt x="14400" y="1843"/>
                  <a:pt x="14442" y="2324"/>
                  <a:pt x="14421" y="2805"/>
                </a:cubicBezTo>
                <a:cubicBezTo>
                  <a:pt x="14400" y="3768"/>
                  <a:pt x="14149" y="4710"/>
                  <a:pt x="13689" y="5547"/>
                </a:cubicBezTo>
                <a:cubicBezTo>
                  <a:pt x="13228" y="6384"/>
                  <a:pt x="12517" y="7054"/>
                  <a:pt x="11680" y="7473"/>
                </a:cubicBezTo>
                <a:cubicBezTo>
                  <a:pt x="10801" y="7870"/>
                  <a:pt x="9859" y="8101"/>
                  <a:pt x="8917" y="8142"/>
                </a:cubicBezTo>
                <a:cubicBezTo>
                  <a:pt x="8729" y="8155"/>
                  <a:pt x="8542" y="8161"/>
                  <a:pt x="8355" y="8161"/>
                </a:cubicBezTo>
                <a:cubicBezTo>
                  <a:pt x="6623" y="8161"/>
                  <a:pt x="4932" y="7639"/>
                  <a:pt x="3496" y="6656"/>
                </a:cubicBezTo>
                <a:cubicBezTo>
                  <a:pt x="1906" y="5547"/>
                  <a:pt x="692" y="3998"/>
                  <a:pt x="1" y="2178"/>
                </a:cubicBezTo>
                <a:lnTo>
                  <a:pt x="1" y="2178"/>
                </a:lnTo>
                <a:cubicBezTo>
                  <a:pt x="294" y="3119"/>
                  <a:pt x="733" y="3977"/>
                  <a:pt x="1320" y="4773"/>
                </a:cubicBezTo>
                <a:cubicBezTo>
                  <a:pt x="1885" y="5568"/>
                  <a:pt x="2596" y="6259"/>
                  <a:pt x="3392" y="6824"/>
                </a:cubicBezTo>
                <a:cubicBezTo>
                  <a:pt x="4855" y="7850"/>
                  <a:pt x="6595" y="8411"/>
                  <a:pt x="8392" y="8411"/>
                </a:cubicBezTo>
                <a:cubicBezTo>
                  <a:pt x="8574" y="8411"/>
                  <a:pt x="8756" y="8405"/>
                  <a:pt x="8938" y="8394"/>
                </a:cubicBezTo>
                <a:cubicBezTo>
                  <a:pt x="9922" y="8352"/>
                  <a:pt x="10884" y="8101"/>
                  <a:pt x="11784" y="7682"/>
                </a:cubicBezTo>
                <a:cubicBezTo>
                  <a:pt x="11994" y="7577"/>
                  <a:pt x="12203" y="7452"/>
                  <a:pt x="12412" y="7305"/>
                </a:cubicBezTo>
                <a:cubicBezTo>
                  <a:pt x="12517" y="7222"/>
                  <a:pt x="12601" y="7138"/>
                  <a:pt x="12705" y="7075"/>
                </a:cubicBezTo>
                <a:lnTo>
                  <a:pt x="12852" y="6949"/>
                </a:lnTo>
                <a:lnTo>
                  <a:pt x="12977" y="6824"/>
                </a:lnTo>
                <a:cubicBezTo>
                  <a:pt x="13333" y="6468"/>
                  <a:pt x="13626" y="6070"/>
                  <a:pt x="13856" y="5631"/>
                </a:cubicBezTo>
                <a:cubicBezTo>
                  <a:pt x="14756" y="3873"/>
                  <a:pt x="14777" y="1780"/>
                  <a:pt x="1389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6" name="Google Shape;676;p26"/>
          <p:cNvSpPr/>
          <p:nvPr/>
        </p:nvSpPr>
        <p:spPr>
          <a:xfrm>
            <a:off x="6612459" y="4398264"/>
            <a:ext cx="441459" cy="1322147"/>
          </a:xfrm>
          <a:custGeom>
            <a:avLst/>
            <a:gdLst/>
            <a:ahLst/>
            <a:cxnLst/>
            <a:rect l="l" t="t" r="r" b="b"/>
            <a:pathLst>
              <a:path w="9106" h="27272" extrusionOk="0">
                <a:moveTo>
                  <a:pt x="1" y="1"/>
                </a:moveTo>
                <a:lnTo>
                  <a:pt x="1" y="1"/>
                </a:lnTo>
                <a:cubicBezTo>
                  <a:pt x="1110" y="356"/>
                  <a:pt x="2157" y="942"/>
                  <a:pt x="3036" y="1717"/>
                </a:cubicBezTo>
                <a:cubicBezTo>
                  <a:pt x="3894" y="2512"/>
                  <a:pt x="4647" y="3412"/>
                  <a:pt x="5233" y="4438"/>
                </a:cubicBezTo>
                <a:cubicBezTo>
                  <a:pt x="6405" y="6468"/>
                  <a:pt x="7012" y="8749"/>
                  <a:pt x="7515" y="11051"/>
                </a:cubicBezTo>
                <a:cubicBezTo>
                  <a:pt x="7975" y="13354"/>
                  <a:pt x="8331" y="15677"/>
                  <a:pt x="8519" y="18021"/>
                </a:cubicBezTo>
                <a:cubicBezTo>
                  <a:pt x="8727" y="20331"/>
                  <a:pt x="8853" y="22662"/>
                  <a:pt x="8957" y="25014"/>
                </a:cubicBezTo>
                <a:lnTo>
                  <a:pt x="8957" y="25014"/>
                </a:lnTo>
                <a:cubicBezTo>
                  <a:pt x="8155" y="25444"/>
                  <a:pt x="7332" y="25835"/>
                  <a:pt x="6510" y="26225"/>
                </a:cubicBezTo>
                <a:cubicBezTo>
                  <a:pt x="5652" y="26602"/>
                  <a:pt x="4794" y="26958"/>
                  <a:pt x="3915" y="27272"/>
                </a:cubicBezTo>
                <a:cubicBezTo>
                  <a:pt x="4794" y="27000"/>
                  <a:pt x="5673" y="26665"/>
                  <a:pt x="6531" y="26309"/>
                </a:cubicBezTo>
                <a:cubicBezTo>
                  <a:pt x="7389" y="25953"/>
                  <a:pt x="8226" y="25555"/>
                  <a:pt x="9063" y="25116"/>
                </a:cubicBezTo>
                <a:lnTo>
                  <a:pt x="9105" y="25095"/>
                </a:lnTo>
                <a:lnTo>
                  <a:pt x="9105" y="25053"/>
                </a:lnTo>
                <a:cubicBezTo>
                  <a:pt x="9042" y="22709"/>
                  <a:pt x="8959" y="20344"/>
                  <a:pt x="8749" y="18000"/>
                </a:cubicBezTo>
                <a:cubicBezTo>
                  <a:pt x="8561" y="15635"/>
                  <a:pt x="8226" y="13312"/>
                  <a:pt x="7745" y="10989"/>
                </a:cubicBezTo>
                <a:cubicBezTo>
                  <a:pt x="7242" y="8707"/>
                  <a:pt x="6615" y="6384"/>
                  <a:pt x="5380" y="4333"/>
                </a:cubicBezTo>
                <a:cubicBezTo>
                  <a:pt x="4773" y="3328"/>
                  <a:pt x="3998" y="2407"/>
                  <a:pt x="3098" y="1633"/>
                </a:cubicBezTo>
                <a:cubicBezTo>
                  <a:pt x="2198" y="880"/>
                  <a:pt x="1131" y="315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7" name="Google Shape;677;p26"/>
          <p:cNvSpPr/>
          <p:nvPr/>
        </p:nvSpPr>
        <p:spPr>
          <a:xfrm>
            <a:off x="8430700" y="4367819"/>
            <a:ext cx="323701" cy="1891399"/>
          </a:xfrm>
          <a:custGeom>
            <a:avLst/>
            <a:gdLst/>
            <a:ahLst/>
            <a:cxnLst/>
            <a:rect l="l" t="t" r="r" b="b"/>
            <a:pathLst>
              <a:path w="6677" h="39014" extrusionOk="0">
                <a:moveTo>
                  <a:pt x="0" y="1"/>
                </a:moveTo>
                <a:cubicBezTo>
                  <a:pt x="273" y="1633"/>
                  <a:pt x="419" y="3287"/>
                  <a:pt x="482" y="4961"/>
                </a:cubicBezTo>
                <a:cubicBezTo>
                  <a:pt x="566" y="6614"/>
                  <a:pt x="587" y="8268"/>
                  <a:pt x="587" y="9921"/>
                </a:cubicBezTo>
                <a:cubicBezTo>
                  <a:pt x="607" y="13228"/>
                  <a:pt x="649" y="16577"/>
                  <a:pt x="1256" y="19863"/>
                </a:cubicBezTo>
                <a:cubicBezTo>
                  <a:pt x="1549" y="21516"/>
                  <a:pt x="1989" y="23107"/>
                  <a:pt x="2428" y="24718"/>
                </a:cubicBezTo>
                <a:cubicBezTo>
                  <a:pt x="2847" y="26309"/>
                  <a:pt x="3265" y="27921"/>
                  <a:pt x="3726" y="29532"/>
                </a:cubicBezTo>
                <a:cubicBezTo>
                  <a:pt x="4165" y="31123"/>
                  <a:pt x="4626" y="32713"/>
                  <a:pt x="5107" y="34283"/>
                </a:cubicBezTo>
                <a:cubicBezTo>
                  <a:pt x="5610" y="35874"/>
                  <a:pt x="6133" y="37443"/>
                  <a:pt x="6677" y="39013"/>
                </a:cubicBezTo>
                <a:cubicBezTo>
                  <a:pt x="6175" y="37443"/>
                  <a:pt x="5693" y="35853"/>
                  <a:pt x="5254" y="34241"/>
                </a:cubicBezTo>
                <a:cubicBezTo>
                  <a:pt x="4793" y="32651"/>
                  <a:pt x="4354" y="31060"/>
                  <a:pt x="3914" y="29448"/>
                </a:cubicBezTo>
                <a:lnTo>
                  <a:pt x="2659" y="24635"/>
                </a:lnTo>
                <a:cubicBezTo>
                  <a:pt x="2240" y="23023"/>
                  <a:pt x="1800" y="21432"/>
                  <a:pt x="1507" y="19800"/>
                </a:cubicBezTo>
                <a:cubicBezTo>
                  <a:pt x="900" y="16535"/>
                  <a:pt x="859" y="13207"/>
                  <a:pt x="796" y="9900"/>
                </a:cubicBezTo>
                <a:cubicBezTo>
                  <a:pt x="754" y="8247"/>
                  <a:pt x="712" y="6593"/>
                  <a:pt x="607" y="4940"/>
                </a:cubicBezTo>
                <a:cubicBezTo>
                  <a:pt x="524" y="3266"/>
                  <a:pt x="314" y="1633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8" name="Google Shape;678;p26"/>
          <p:cNvSpPr/>
          <p:nvPr/>
        </p:nvSpPr>
        <p:spPr>
          <a:xfrm>
            <a:off x="8525039" y="5323625"/>
            <a:ext cx="335917" cy="147137"/>
          </a:xfrm>
          <a:custGeom>
            <a:avLst/>
            <a:gdLst/>
            <a:ahLst/>
            <a:cxnLst/>
            <a:rect l="l" t="t" r="r" b="b"/>
            <a:pathLst>
              <a:path w="6929" h="3035" extrusionOk="0">
                <a:moveTo>
                  <a:pt x="6929" y="0"/>
                </a:moveTo>
                <a:cubicBezTo>
                  <a:pt x="6824" y="126"/>
                  <a:pt x="6719" y="251"/>
                  <a:pt x="6636" y="377"/>
                </a:cubicBezTo>
                <a:lnTo>
                  <a:pt x="6280" y="754"/>
                </a:lnTo>
                <a:lnTo>
                  <a:pt x="5924" y="1089"/>
                </a:lnTo>
                <a:lnTo>
                  <a:pt x="5547" y="1403"/>
                </a:lnTo>
                <a:cubicBezTo>
                  <a:pt x="4501" y="2177"/>
                  <a:pt x="3266" y="2679"/>
                  <a:pt x="1968" y="2847"/>
                </a:cubicBezTo>
                <a:cubicBezTo>
                  <a:pt x="1717" y="2870"/>
                  <a:pt x="1469" y="2882"/>
                  <a:pt x="1223" y="2882"/>
                </a:cubicBezTo>
                <a:cubicBezTo>
                  <a:pt x="812" y="2882"/>
                  <a:pt x="406" y="2849"/>
                  <a:pt x="1" y="2784"/>
                </a:cubicBezTo>
                <a:lnTo>
                  <a:pt x="1" y="2784"/>
                </a:lnTo>
                <a:cubicBezTo>
                  <a:pt x="147" y="2826"/>
                  <a:pt x="294" y="2868"/>
                  <a:pt x="461" y="2909"/>
                </a:cubicBezTo>
                <a:lnTo>
                  <a:pt x="964" y="2993"/>
                </a:lnTo>
                <a:lnTo>
                  <a:pt x="1466" y="3035"/>
                </a:lnTo>
                <a:lnTo>
                  <a:pt x="1968" y="3035"/>
                </a:lnTo>
                <a:cubicBezTo>
                  <a:pt x="3329" y="2951"/>
                  <a:pt x="4626" y="2428"/>
                  <a:pt x="5673" y="1549"/>
                </a:cubicBezTo>
                <a:lnTo>
                  <a:pt x="6050" y="1193"/>
                </a:lnTo>
                <a:lnTo>
                  <a:pt x="6384" y="837"/>
                </a:lnTo>
                <a:lnTo>
                  <a:pt x="6677" y="419"/>
                </a:lnTo>
                <a:cubicBezTo>
                  <a:pt x="6761" y="272"/>
                  <a:pt x="6866" y="147"/>
                  <a:pt x="692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9" name="Google Shape;679;p26"/>
          <p:cNvSpPr/>
          <p:nvPr/>
        </p:nvSpPr>
        <p:spPr>
          <a:xfrm>
            <a:off x="6188369" y="5530580"/>
            <a:ext cx="861489" cy="144907"/>
          </a:xfrm>
          <a:custGeom>
            <a:avLst/>
            <a:gdLst/>
            <a:ahLst/>
            <a:cxnLst/>
            <a:rect l="l" t="t" r="r" b="b"/>
            <a:pathLst>
              <a:path w="17770" h="2989" extrusionOk="0">
                <a:moveTo>
                  <a:pt x="17769" y="1"/>
                </a:moveTo>
                <a:lnTo>
                  <a:pt x="16744" y="524"/>
                </a:lnTo>
                <a:lnTo>
                  <a:pt x="15697" y="1005"/>
                </a:lnTo>
                <a:lnTo>
                  <a:pt x="14630" y="1424"/>
                </a:lnTo>
                <a:lnTo>
                  <a:pt x="13542" y="1780"/>
                </a:lnTo>
                <a:cubicBezTo>
                  <a:pt x="12077" y="2219"/>
                  <a:pt x="10570" y="2512"/>
                  <a:pt x="9063" y="2638"/>
                </a:cubicBezTo>
                <a:cubicBezTo>
                  <a:pt x="8375" y="2704"/>
                  <a:pt x="7687" y="2736"/>
                  <a:pt x="6999" y="2736"/>
                </a:cubicBezTo>
                <a:cubicBezTo>
                  <a:pt x="6159" y="2736"/>
                  <a:pt x="5319" y="2688"/>
                  <a:pt x="4479" y="2596"/>
                </a:cubicBezTo>
                <a:cubicBezTo>
                  <a:pt x="2951" y="2408"/>
                  <a:pt x="1445" y="2073"/>
                  <a:pt x="0" y="1591"/>
                </a:cubicBezTo>
                <a:lnTo>
                  <a:pt x="0" y="1591"/>
                </a:lnTo>
                <a:lnTo>
                  <a:pt x="1089" y="1989"/>
                </a:lnTo>
                <a:lnTo>
                  <a:pt x="2198" y="2324"/>
                </a:lnTo>
                <a:lnTo>
                  <a:pt x="3328" y="2596"/>
                </a:lnTo>
                <a:lnTo>
                  <a:pt x="4458" y="2784"/>
                </a:lnTo>
                <a:cubicBezTo>
                  <a:pt x="5408" y="2920"/>
                  <a:pt x="6365" y="2988"/>
                  <a:pt x="7319" y="2988"/>
                </a:cubicBezTo>
                <a:cubicBezTo>
                  <a:pt x="9456" y="2988"/>
                  <a:pt x="11586" y="2648"/>
                  <a:pt x="13625" y="1968"/>
                </a:cubicBezTo>
                <a:lnTo>
                  <a:pt x="14714" y="1571"/>
                </a:lnTo>
                <a:lnTo>
                  <a:pt x="15760" y="1110"/>
                </a:lnTo>
                <a:lnTo>
                  <a:pt x="16807" y="587"/>
                </a:lnTo>
                <a:lnTo>
                  <a:pt x="1776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0" name="Google Shape;680;p26"/>
          <p:cNvSpPr/>
          <p:nvPr/>
        </p:nvSpPr>
        <p:spPr>
          <a:xfrm>
            <a:off x="6804435" y="3010030"/>
            <a:ext cx="295147" cy="351383"/>
          </a:xfrm>
          <a:custGeom>
            <a:avLst/>
            <a:gdLst/>
            <a:ahLst/>
            <a:cxnLst/>
            <a:rect l="l" t="t" r="r" b="b"/>
            <a:pathLst>
              <a:path w="6088" h="7248" extrusionOk="0">
                <a:moveTo>
                  <a:pt x="2679" y="1"/>
                </a:moveTo>
                <a:cubicBezTo>
                  <a:pt x="971" y="1"/>
                  <a:pt x="1" y="2020"/>
                  <a:pt x="290" y="3542"/>
                </a:cubicBezTo>
                <a:cubicBezTo>
                  <a:pt x="562" y="4924"/>
                  <a:pt x="1378" y="6096"/>
                  <a:pt x="2571" y="6828"/>
                </a:cubicBezTo>
                <a:cubicBezTo>
                  <a:pt x="2927" y="7058"/>
                  <a:pt x="3345" y="7205"/>
                  <a:pt x="3764" y="7247"/>
                </a:cubicBezTo>
                <a:cubicBezTo>
                  <a:pt x="3776" y="7247"/>
                  <a:pt x="3788" y="7247"/>
                  <a:pt x="3800" y="7247"/>
                </a:cubicBezTo>
                <a:cubicBezTo>
                  <a:pt x="4748" y="7247"/>
                  <a:pt x="5588" y="6440"/>
                  <a:pt x="5836" y="5510"/>
                </a:cubicBezTo>
                <a:cubicBezTo>
                  <a:pt x="6087" y="4568"/>
                  <a:pt x="5878" y="3584"/>
                  <a:pt x="5543" y="2663"/>
                </a:cubicBezTo>
                <a:cubicBezTo>
                  <a:pt x="5124" y="1491"/>
                  <a:pt x="4350" y="277"/>
                  <a:pt x="3136" y="47"/>
                </a:cubicBezTo>
                <a:cubicBezTo>
                  <a:pt x="2978" y="15"/>
                  <a:pt x="2826" y="1"/>
                  <a:pt x="2679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1" name="Google Shape;681;p26"/>
          <p:cNvSpPr/>
          <p:nvPr/>
        </p:nvSpPr>
        <p:spPr>
          <a:xfrm>
            <a:off x="6841763" y="3054921"/>
            <a:ext cx="197944" cy="257913"/>
          </a:xfrm>
          <a:custGeom>
            <a:avLst/>
            <a:gdLst/>
            <a:ahLst/>
            <a:cxnLst/>
            <a:rect l="l" t="t" r="r" b="b"/>
            <a:pathLst>
              <a:path w="4083" h="5320" extrusionOk="0">
                <a:moveTo>
                  <a:pt x="1592" y="0"/>
                </a:moveTo>
                <a:cubicBezTo>
                  <a:pt x="1194" y="21"/>
                  <a:pt x="838" y="230"/>
                  <a:pt x="629" y="544"/>
                </a:cubicBezTo>
                <a:cubicBezTo>
                  <a:pt x="399" y="858"/>
                  <a:pt x="231" y="1214"/>
                  <a:pt x="127" y="1591"/>
                </a:cubicBezTo>
                <a:cubicBezTo>
                  <a:pt x="127" y="1591"/>
                  <a:pt x="1" y="3558"/>
                  <a:pt x="1403" y="4688"/>
                </a:cubicBezTo>
                <a:cubicBezTo>
                  <a:pt x="2023" y="5180"/>
                  <a:pt x="2611" y="5319"/>
                  <a:pt x="3077" y="5319"/>
                </a:cubicBezTo>
                <a:cubicBezTo>
                  <a:pt x="3682" y="5319"/>
                  <a:pt x="4082" y="5086"/>
                  <a:pt x="4082" y="5086"/>
                </a:cubicBezTo>
                <a:cubicBezTo>
                  <a:pt x="3664" y="4981"/>
                  <a:pt x="3266" y="4751"/>
                  <a:pt x="2973" y="4416"/>
                </a:cubicBezTo>
                <a:cubicBezTo>
                  <a:pt x="2889" y="4374"/>
                  <a:pt x="2847" y="4291"/>
                  <a:pt x="2826" y="4207"/>
                </a:cubicBezTo>
                <a:cubicBezTo>
                  <a:pt x="2826" y="4039"/>
                  <a:pt x="2889" y="3872"/>
                  <a:pt x="3036" y="3767"/>
                </a:cubicBezTo>
                <a:lnTo>
                  <a:pt x="3726" y="3014"/>
                </a:lnTo>
                <a:cubicBezTo>
                  <a:pt x="3789" y="2951"/>
                  <a:pt x="3810" y="2888"/>
                  <a:pt x="3831" y="2825"/>
                </a:cubicBezTo>
                <a:cubicBezTo>
                  <a:pt x="3852" y="2763"/>
                  <a:pt x="3831" y="2679"/>
                  <a:pt x="3810" y="2616"/>
                </a:cubicBezTo>
                <a:cubicBezTo>
                  <a:pt x="3496" y="1716"/>
                  <a:pt x="3140" y="733"/>
                  <a:pt x="2324" y="230"/>
                </a:cubicBezTo>
                <a:cubicBezTo>
                  <a:pt x="2115" y="84"/>
                  <a:pt x="1843" y="0"/>
                  <a:pt x="1592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2" name="Google Shape;682;p26"/>
          <p:cNvSpPr/>
          <p:nvPr/>
        </p:nvSpPr>
        <p:spPr>
          <a:xfrm>
            <a:off x="6847872" y="3047793"/>
            <a:ext cx="192853" cy="253696"/>
          </a:xfrm>
          <a:custGeom>
            <a:avLst/>
            <a:gdLst/>
            <a:ahLst/>
            <a:cxnLst/>
            <a:rect l="l" t="t" r="r" b="b"/>
            <a:pathLst>
              <a:path w="3978" h="5233" extrusionOk="0">
                <a:moveTo>
                  <a:pt x="1549" y="1"/>
                </a:moveTo>
                <a:cubicBezTo>
                  <a:pt x="1110" y="1"/>
                  <a:pt x="691" y="231"/>
                  <a:pt x="440" y="607"/>
                </a:cubicBezTo>
                <a:cubicBezTo>
                  <a:pt x="231" y="942"/>
                  <a:pt x="84" y="1319"/>
                  <a:pt x="1" y="1738"/>
                </a:cubicBezTo>
                <a:cubicBezTo>
                  <a:pt x="147" y="1361"/>
                  <a:pt x="356" y="1026"/>
                  <a:pt x="607" y="712"/>
                </a:cubicBezTo>
                <a:cubicBezTo>
                  <a:pt x="825" y="455"/>
                  <a:pt x="1135" y="292"/>
                  <a:pt x="1486" y="292"/>
                </a:cubicBezTo>
                <a:cubicBezTo>
                  <a:pt x="1507" y="292"/>
                  <a:pt x="1528" y="292"/>
                  <a:pt x="1549" y="294"/>
                </a:cubicBezTo>
                <a:cubicBezTo>
                  <a:pt x="1905" y="356"/>
                  <a:pt x="2219" y="545"/>
                  <a:pt x="2470" y="817"/>
                </a:cubicBezTo>
                <a:cubicBezTo>
                  <a:pt x="2721" y="1089"/>
                  <a:pt x="2931" y="1403"/>
                  <a:pt x="3077" y="1738"/>
                </a:cubicBezTo>
                <a:cubicBezTo>
                  <a:pt x="3245" y="2093"/>
                  <a:pt x="3391" y="2449"/>
                  <a:pt x="3517" y="2805"/>
                </a:cubicBezTo>
                <a:cubicBezTo>
                  <a:pt x="3538" y="2847"/>
                  <a:pt x="3538" y="2889"/>
                  <a:pt x="3559" y="2931"/>
                </a:cubicBezTo>
                <a:lnTo>
                  <a:pt x="3559" y="2952"/>
                </a:lnTo>
                <a:cubicBezTo>
                  <a:pt x="3496" y="3035"/>
                  <a:pt x="3454" y="3098"/>
                  <a:pt x="3391" y="3161"/>
                </a:cubicBezTo>
                <a:cubicBezTo>
                  <a:pt x="3266" y="3307"/>
                  <a:pt x="3140" y="3454"/>
                  <a:pt x="2993" y="3600"/>
                </a:cubicBezTo>
                <a:lnTo>
                  <a:pt x="2805" y="3831"/>
                </a:lnTo>
                <a:cubicBezTo>
                  <a:pt x="2721" y="3914"/>
                  <a:pt x="2659" y="4019"/>
                  <a:pt x="2617" y="4124"/>
                </a:cubicBezTo>
                <a:cubicBezTo>
                  <a:pt x="2575" y="4249"/>
                  <a:pt x="2575" y="4396"/>
                  <a:pt x="2659" y="4500"/>
                </a:cubicBezTo>
                <a:cubicBezTo>
                  <a:pt x="2721" y="4584"/>
                  <a:pt x="2805" y="4668"/>
                  <a:pt x="2889" y="4731"/>
                </a:cubicBezTo>
                <a:cubicBezTo>
                  <a:pt x="3203" y="5003"/>
                  <a:pt x="3579" y="5170"/>
                  <a:pt x="3977" y="5233"/>
                </a:cubicBezTo>
                <a:cubicBezTo>
                  <a:pt x="3600" y="5107"/>
                  <a:pt x="3266" y="4898"/>
                  <a:pt x="3014" y="4605"/>
                </a:cubicBezTo>
                <a:cubicBezTo>
                  <a:pt x="2952" y="4542"/>
                  <a:pt x="2889" y="4479"/>
                  <a:pt x="2847" y="4396"/>
                </a:cubicBezTo>
                <a:cubicBezTo>
                  <a:pt x="2805" y="4333"/>
                  <a:pt x="2805" y="4270"/>
                  <a:pt x="2847" y="4207"/>
                </a:cubicBezTo>
                <a:cubicBezTo>
                  <a:pt x="2952" y="4061"/>
                  <a:pt x="3077" y="3935"/>
                  <a:pt x="3203" y="3810"/>
                </a:cubicBezTo>
                <a:cubicBezTo>
                  <a:pt x="3370" y="3663"/>
                  <a:pt x="3496" y="3517"/>
                  <a:pt x="3621" y="3391"/>
                </a:cubicBezTo>
                <a:cubicBezTo>
                  <a:pt x="3705" y="3307"/>
                  <a:pt x="3789" y="3224"/>
                  <a:pt x="3852" y="3119"/>
                </a:cubicBezTo>
                <a:cubicBezTo>
                  <a:pt x="3893" y="3035"/>
                  <a:pt x="3914" y="2952"/>
                  <a:pt x="3893" y="2868"/>
                </a:cubicBezTo>
                <a:cubicBezTo>
                  <a:pt x="3893" y="2805"/>
                  <a:pt x="3872" y="2742"/>
                  <a:pt x="3852" y="2700"/>
                </a:cubicBezTo>
                <a:cubicBezTo>
                  <a:pt x="3726" y="2303"/>
                  <a:pt x="3579" y="1926"/>
                  <a:pt x="3412" y="1570"/>
                </a:cubicBezTo>
                <a:cubicBezTo>
                  <a:pt x="3245" y="1193"/>
                  <a:pt x="2993" y="838"/>
                  <a:pt x="2700" y="545"/>
                </a:cubicBezTo>
                <a:cubicBezTo>
                  <a:pt x="2554" y="398"/>
                  <a:pt x="2366" y="273"/>
                  <a:pt x="2177" y="168"/>
                </a:cubicBezTo>
                <a:cubicBezTo>
                  <a:pt x="1989" y="63"/>
                  <a:pt x="1780" y="1"/>
                  <a:pt x="15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3" name="Google Shape;683;p26"/>
          <p:cNvSpPr/>
          <p:nvPr/>
        </p:nvSpPr>
        <p:spPr>
          <a:xfrm>
            <a:off x="8582875" y="3229395"/>
            <a:ext cx="1064427" cy="816888"/>
          </a:xfrm>
          <a:custGeom>
            <a:avLst/>
            <a:gdLst/>
            <a:ahLst/>
            <a:cxnLst/>
            <a:rect l="l" t="t" r="r" b="b"/>
            <a:pathLst>
              <a:path w="21956" h="16850" extrusionOk="0">
                <a:moveTo>
                  <a:pt x="11010" y="1"/>
                </a:moveTo>
                <a:cubicBezTo>
                  <a:pt x="10926" y="1"/>
                  <a:pt x="10863" y="22"/>
                  <a:pt x="10780" y="64"/>
                </a:cubicBezTo>
                <a:cubicBezTo>
                  <a:pt x="10717" y="126"/>
                  <a:pt x="10675" y="210"/>
                  <a:pt x="10675" y="315"/>
                </a:cubicBezTo>
                <a:cubicBezTo>
                  <a:pt x="10654" y="671"/>
                  <a:pt x="10738" y="1068"/>
                  <a:pt x="11031" y="1257"/>
                </a:cubicBezTo>
                <a:cubicBezTo>
                  <a:pt x="10650" y="1211"/>
                  <a:pt x="10267" y="1188"/>
                  <a:pt x="9885" y="1188"/>
                </a:cubicBezTo>
                <a:cubicBezTo>
                  <a:pt x="8337" y="1188"/>
                  <a:pt x="6798" y="1560"/>
                  <a:pt x="5422" y="2282"/>
                </a:cubicBezTo>
                <a:cubicBezTo>
                  <a:pt x="3705" y="3182"/>
                  <a:pt x="2261" y="4522"/>
                  <a:pt x="1236" y="6175"/>
                </a:cubicBezTo>
                <a:cubicBezTo>
                  <a:pt x="733" y="6929"/>
                  <a:pt x="378" y="7766"/>
                  <a:pt x="168" y="8645"/>
                </a:cubicBezTo>
                <a:cubicBezTo>
                  <a:pt x="43" y="9440"/>
                  <a:pt x="1" y="10214"/>
                  <a:pt x="43" y="11010"/>
                </a:cubicBezTo>
                <a:cubicBezTo>
                  <a:pt x="85" y="12475"/>
                  <a:pt x="147" y="13961"/>
                  <a:pt x="608" y="15342"/>
                </a:cubicBezTo>
                <a:lnTo>
                  <a:pt x="20449" y="16849"/>
                </a:lnTo>
                <a:cubicBezTo>
                  <a:pt x="21642" y="14170"/>
                  <a:pt x="21956" y="11177"/>
                  <a:pt x="21328" y="8310"/>
                </a:cubicBezTo>
                <a:cubicBezTo>
                  <a:pt x="20972" y="6636"/>
                  <a:pt x="20261" y="4982"/>
                  <a:pt x="19089" y="3747"/>
                </a:cubicBezTo>
                <a:cubicBezTo>
                  <a:pt x="17948" y="2567"/>
                  <a:pt x="16406" y="1712"/>
                  <a:pt x="14755" y="1712"/>
                </a:cubicBezTo>
                <a:cubicBezTo>
                  <a:pt x="14679" y="1712"/>
                  <a:pt x="14603" y="1713"/>
                  <a:pt x="14526" y="1717"/>
                </a:cubicBezTo>
                <a:cubicBezTo>
                  <a:pt x="14484" y="1278"/>
                  <a:pt x="14317" y="859"/>
                  <a:pt x="14045" y="503"/>
                </a:cubicBezTo>
                <a:cubicBezTo>
                  <a:pt x="13961" y="378"/>
                  <a:pt x="13835" y="294"/>
                  <a:pt x="13689" y="252"/>
                </a:cubicBezTo>
                <a:cubicBezTo>
                  <a:pt x="13674" y="251"/>
                  <a:pt x="13659" y="250"/>
                  <a:pt x="13645" y="250"/>
                </a:cubicBezTo>
                <a:cubicBezTo>
                  <a:pt x="13430" y="250"/>
                  <a:pt x="13224" y="391"/>
                  <a:pt x="13166" y="587"/>
                </a:cubicBezTo>
                <a:cubicBezTo>
                  <a:pt x="13040" y="817"/>
                  <a:pt x="12977" y="1068"/>
                  <a:pt x="12977" y="1319"/>
                </a:cubicBezTo>
                <a:cubicBezTo>
                  <a:pt x="12538" y="608"/>
                  <a:pt x="11826" y="1"/>
                  <a:pt x="1101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4" name="Google Shape;684;p26"/>
          <p:cNvSpPr/>
          <p:nvPr/>
        </p:nvSpPr>
        <p:spPr>
          <a:xfrm>
            <a:off x="8645800" y="3415990"/>
            <a:ext cx="956899" cy="1195517"/>
          </a:xfrm>
          <a:custGeom>
            <a:avLst/>
            <a:gdLst/>
            <a:ahLst/>
            <a:cxnLst/>
            <a:rect l="l" t="t" r="r" b="b"/>
            <a:pathLst>
              <a:path w="19738" h="24660" extrusionOk="0">
                <a:moveTo>
                  <a:pt x="8608" y="0"/>
                </a:moveTo>
                <a:cubicBezTo>
                  <a:pt x="8536" y="0"/>
                  <a:pt x="8465" y="1"/>
                  <a:pt x="8393" y="3"/>
                </a:cubicBezTo>
                <a:lnTo>
                  <a:pt x="7535" y="212"/>
                </a:lnTo>
                <a:cubicBezTo>
                  <a:pt x="4479" y="798"/>
                  <a:pt x="2052" y="3456"/>
                  <a:pt x="1026" y="6449"/>
                </a:cubicBezTo>
                <a:cubicBezTo>
                  <a:pt x="1" y="9463"/>
                  <a:pt x="168" y="12770"/>
                  <a:pt x="817" y="15909"/>
                </a:cubicBezTo>
                <a:cubicBezTo>
                  <a:pt x="1173" y="17667"/>
                  <a:pt x="1696" y="19425"/>
                  <a:pt x="2680" y="20911"/>
                </a:cubicBezTo>
                <a:cubicBezTo>
                  <a:pt x="3872" y="22690"/>
                  <a:pt x="5693" y="23946"/>
                  <a:pt x="7765" y="24448"/>
                </a:cubicBezTo>
                <a:cubicBezTo>
                  <a:pt x="8375" y="24590"/>
                  <a:pt x="8993" y="24659"/>
                  <a:pt x="9609" y="24659"/>
                </a:cubicBezTo>
                <a:cubicBezTo>
                  <a:pt x="11088" y="24659"/>
                  <a:pt x="12556" y="24260"/>
                  <a:pt x="13856" y="23507"/>
                </a:cubicBezTo>
                <a:cubicBezTo>
                  <a:pt x="14923" y="22837"/>
                  <a:pt x="15865" y="22000"/>
                  <a:pt x="16619" y="20995"/>
                </a:cubicBezTo>
                <a:cubicBezTo>
                  <a:pt x="18795" y="18211"/>
                  <a:pt x="19737" y="14570"/>
                  <a:pt x="19716" y="11012"/>
                </a:cubicBezTo>
                <a:cubicBezTo>
                  <a:pt x="19716" y="9756"/>
                  <a:pt x="19528" y="8500"/>
                  <a:pt x="19151" y="7328"/>
                </a:cubicBezTo>
                <a:cubicBezTo>
                  <a:pt x="18398" y="5235"/>
                  <a:pt x="16807" y="3561"/>
                  <a:pt x="15028" y="2305"/>
                </a:cubicBezTo>
                <a:cubicBezTo>
                  <a:pt x="13120" y="966"/>
                  <a:pt x="10897" y="0"/>
                  <a:pt x="8608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5" name="Google Shape;685;p26"/>
          <p:cNvSpPr/>
          <p:nvPr/>
        </p:nvSpPr>
        <p:spPr>
          <a:xfrm>
            <a:off x="8593055" y="3339636"/>
            <a:ext cx="1024819" cy="687349"/>
          </a:xfrm>
          <a:custGeom>
            <a:avLst/>
            <a:gdLst/>
            <a:ahLst/>
            <a:cxnLst/>
            <a:rect l="l" t="t" r="r" b="b"/>
            <a:pathLst>
              <a:path w="21139" h="14178" extrusionOk="0">
                <a:moveTo>
                  <a:pt x="11044" y="0"/>
                </a:moveTo>
                <a:cubicBezTo>
                  <a:pt x="10921" y="0"/>
                  <a:pt x="10797" y="3"/>
                  <a:pt x="10674" y="8"/>
                </a:cubicBezTo>
                <a:cubicBezTo>
                  <a:pt x="9502" y="92"/>
                  <a:pt x="8330" y="322"/>
                  <a:pt x="7221" y="741"/>
                </a:cubicBezTo>
                <a:cubicBezTo>
                  <a:pt x="5065" y="1473"/>
                  <a:pt x="2972" y="2583"/>
                  <a:pt x="1486" y="4320"/>
                </a:cubicBezTo>
                <a:cubicBezTo>
                  <a:pt x="0" y="6036"/>
                  <a:pt x="126" y="11959"/>
                  <a:pt x="670" y="14177"/>
                </a:cubicBezTo>
                <a:lnTo>
                  <a:pt x="691" y="14177"/>
                </a:lnTo>
                <a:cubicBezTo>
                  <a:pt x="1968" y="13843"/>
                  <a:pt x="2847" y="12650"/>
                  <a:pt x="3391" y="11436"/>
                </a:cubicBezTo>
                <a:cubicBezTo>
                  <a:pt x="4123" y="9782"/>
                  <a:pt x="4395" y="7982"/>
                  <a:pt x="4228" y="6182"/>
                </a:cubicBezTo>
                <a:lnTo>
                  <a:pt x="4228" y="6182"/>
                </a:lnTo>
                <a:cubicBezTo>
                  <a:pt x="5044" y="6789"/>
                  <a:pt x="5819" y="7103"/>
                  <a:pt x="6739" y="7585"/>
                </a:cubicBezTo>
                <a:cubicBezTo>
                  <a:pt x="7625" y="8068"/>
                  <a:pt x="8607" y="8318"/>
                  <a:pt x="9593" y="8318"/>
                </a:cubicBezTo>
                <a:cubicBezTo>
                  <a:pt x="9632" y="8318"/>
                  <a:pt x="9672" y="8318"/>
                  <a:pt x="9711" y="8317"/>
                </a:cubicBezTo>
                <a:cubicBezTo>
                  <a:pt x="9858" y="8317"/>
                  <a:pt x="9984" y="8296"/>
                  <a:pt x="10088" y="8233"/>
                </a:cubicBezTo>
                <a:cubicBezTo>
                  <a:pt x="10381" y="8045"/>
                  <a:pt x="10318" y="7606"/>
                  <a:pt x="10193" y="7271"/>
                </a:cubicBezTo>
                <a:cubicBezTo>
                  <a:pt x="10004" y="6768"/>
                  <a:pt x="9753" y="6287"/>
                  <a:pt x="9481" y="5806"/>
                </a:cubicBezTo>
                <a:lnTo>
                  <a:pt x="9481" y="5806"/>
                </a:lnTo>
                <a:cubicBezTo>
                  <a:pt x="10934" y="7259"/>
                  <a:pt x="12941" y="7921"/>
                  <a:pt x="14985" y="7921"/>
                </a:cubicBezTo>
                <a:cubicBezTo>
                  <a:pt x="15915" y="7921"/>
                  <a:pt x="16852" y="7784"/>
                  <a:pt x="17748" y="7522"/>
                </a:cubicBezTo>
                <a:cubicBezTo>
                  <a:pt x="17874" y="8840"/>
                  <a:pt x="18146" y="10138"/>
                  <a:pt x="18544" y="11415"/>
                </a:cubicBezTo>
                <a:cubicBezTo>
                  <a:pt x="18753" y="12084"/>
                  <a:pt x="19025" y="12754"/>
                  <a:pt x="19548" y="13236"/>
                </a:cubicBezTo>
                <a:cubicBezTo>
                  <a:pt x="19709" y="13414"/>
                  <a:pt x="19931" y="13517"/>
                  <a:pt x="20175" y="13517"/>
                </a:cubicBezTo>
                <a:cubicBezTo>
                  <a:pt x="20217" y="13517"/>
                  <a:pt x="20259" y="13514"/>
                  <a:pt x="20302" y="13508"/>
                </a:cubicBezTo>
                <a:cubicBezTo>
                  <a:pt x="20448" y="13445"/>
                  <a:pt x="20574" y="13340"/>
                  <a:pt x="20658" y="13215"/>
                </a:cubicBezTo>
                <a:cubicBezTo>
                  <a:pt x="21097" y="12670"/>
                  <a:pt x="21139" y="11896"/>
                  <a:pt x="21139" y="11205"/>
                </a:cubicBezTo>
                <a:cubicBezTo>
                  <a:pt x="21076" y="8380"/>
                  <a:pt x="20113" y="5513"/>
                  <a:pt x="18230" y="3357"/>
                </a:cubicBezTo>
                <a:cubicBezTo>
                  <a:pt x="16428" y="1314"/>
                  <a:pt x="13763" y="0"/>
                  <a:pt x="110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6" name="Google Shape;686;p26"/>
          <p:cNvSpPr/>
          <p:nvPr/>
        </p:nvSpPr>
        <p:spPr>
          <a:xfrm>
            <a:off x="8595091" y="3436400"/>
            <a:ext cx="1001500" cy="448537"/>
          </a:xfrm>
          <a:custGeom>
            <a:avLst/>
            <a:gdLst/>
            <a:ahLst/>
            <a:cxnLst/>
            <a:rect l="l" t="t" r="r" b="b"/>
            <a:pathLst>
              <a:path w="20658" h="9252" extrusionOk="0">
                <a:moveTo>
                  <a:pt x="6635" y="0"/>
                </a:moveTo>
                <a:lnTo>
                  <a:pt x="6404" y="105"/>
                </a:lnTo>
                <a:cubicBezTo>
                  <a:pt x="6677" y="691"/>
                  <a:pt x="6865" y="1319"/>
                  <a:pt x="6970" y="1947"/>
                </a:cubicBezTo>
                <a:cubicBezTo>
                  <a:pt x="7011" y="2261"/>
                  <a:pt x="6991" y="2575"/>
                  <a:pt x="6907" y="2868"/>
                </a:cubicBezTo>
                <a:cubicBezTo>
                  <a:pt x="6808" y="3125"/>
                  <a:pt x="6560" y="3288"/>
                  <a:pt x="6304" y="3288"/>
                </a:cubicBezTo>
                <a:cubicBezTo>
                  <a:pt x="6289" y="3288"/>
                  <a:pt x="6273" y="3288"/>
                  <a:pt x="6258" y="3286"/>
                </a:cubicBezTo>
                <a:cubicBezTo>
                  <a:pt x="5944" y="3245"/>
                  <a:pt x="5672" y="3119"/>
                  <a:pt x="5442" y="2910"/>
                </a:cubicBezTo>
                <a:lnTo>
                  <a:pt x="4667" y="2303"/>
                </a:lnTo>
                <a:cubicBezTo>
                  <a:pt x="4144" y="1926"/>
                  <a:pt x="3663" y="1486"/>
                  <a:pt x="3244" y="984"/>
                </a:cubicBezTo>
                <a:lnTo>
                  <a:pt x="3014" y="712"/>
                </a:lnTo>
                <a:lnTo>
                  <a:pt x="3056" y="1068"/>
                </a:lnTo>
                <a:cubicBezTo>
                  <a:pt x="3160" y="1821"/>
                  <a:pt x="3160" y="2596"/>
                  <a:pt x="3077" y="3349"/>
                </a:cubicBezTo>
                <a:cubicBezTo>
                  <a:pt x="3014" y="4124"/>
                  <a:pt x="2846" y="4856"/>
                  <a:pt x="2595" y="5589"/>
                </a:cubicBezTo>
                <a:cubicBezTo>
                  <a:pt x="2344" y="6321"/>
                  <a:pt x="2009" y="7012"/>
                  <a:pt x="1612" y="7661"/>
                </a:cubicBezTo>
                <a:cubicBezTo>
                  <a:pt x="1193" y="8309"/>
                  <a:pt x="691" y="8937"/>
                  <a:pt x="0" y="9251"/>
                </a:cubicBezTo>
                <a:cubicBezTo>
                  <a:pt x="712" y="8979"/>
                  <a:pt x="1235" y="8330"/>
                  <a:pt x="1695" y="7703"/>
                </a:cubicBezTo>
                <a:cubicBezTo>
                  <a:pt x="2114" y="7054"/>
                  <a:pt x="2470" y="6363"/>
                  <a:pt x="2742" y="5630"/>
                </a:cubicBezTo>
                <a:cubicBezTo>
                  <a:pt x="3228" y="4270"/>
                  <a:pt x="3425" y="2800"/>
                  <a:pt x="3300" y="1357"/>
                </a:cubicBezTo>
                <a:lnTo>
                  <a:pt x="3300" y="1357"/>
                </a:lnTo>
                <a:cubicBezTo>
                  <a:pt x="3678" y="1763"/>
                  <a:pt x="4088" y="2139"/>
                  <a:pt x="4542" y="2470"/>
                </a:cubicBezTo>
                <a:lnTo>
                  <a:pt x="5295" y="3098"/>
                </a:lnTo>
                <a:cubicBezTo>
                  <a:pt x="5567" y="3328"/>
                  <a:pt x="5902" y="3475"/>
                  <a:pt x="6258" y="3517"/>
                </a:cubicBezTo>
                <a:cubicBezTo>
                  <a:pt x="6446" y="3517"/>
                  <a:pt x="6635" y="3475"/>
                  <a:pt x="6802" y="3391"/>
                </a:cubicBezTo>
                <a:cubicBezTo>
                  <a:pt x="6949" y="3286"/>
                  <a:pt x="7095" y="3140"/>
                  <a:pt x="7158" y="2952"/>
                </a:cubicBezTo>
                <a:cubicBezTo>
                  <a:pt x="7200" y="2784"/>
                  <a:pt x="7242" y="2596"/>
                  <a:pt x="7242" y="2428"/>
                </a:cubicBezTo>
                <a:cubicBezTo>
                  <a:pt x="7242" y="2261"/>
                  <a:pt x="7242" y="2093"/>
                  <a:pt x="7221" y="1905"/>
                </a:cubicBezTo>
                <a:cubicBezTo>
                  <a:pt x="7164" y="1552"/>
                  <a:pt x="7082" y="1200"/>
                  <a:pt x="6976" y="854"/>
                </a:cubicBezTo>
                <a:lnTo>
                  <a:pt x="6976" y="854"/>
                </a:lnTo>
                <a:cubicBezTo>
                  <a:pt x="7518" y="1465"/>
                  <a:pt x="8190" y="1944"/>
                  <a:pt x="8874" y="2324"/>
                </a:cubicBezTo>
                <a:cubicBezTo>
                  <a:pt x="9858" y="2847"/>
                  <a:pt x="10862" y="3286"/>
                  <a:pt x="11909" y="3642"/>
                </a:cubicBezTo>
                <a:cubicBezTo>
                  <a:pt x="12955" y="3998"/>
                  <a:pt x="14044" y="4186"/>
                  <a:pt x="15153" y="4228"/>
                </a:cubicBezTo>
                <a:cubicBezTo>
                  <a:pt x="15289" y="4239"/>
                  <a:pt x="15425" y="4244"/>
                  <a:pt x="15564" y="4244"/>
                </a:cubicBezTo>
                <a:cubicBezTo>
                  <a:pt x="15702" y="4244"/>
                  <a:pt x="15844" y="4239"/>
                  <a:pt x="15990" y="4228"/>
                </a:cubicBezTo>
                <a:cubicBezTo>
                  <a:pt x="16025" y="4231"/>
                  <a:pt x="16060" y="4232"/>
                  <a:pt x="16095" y="4232"/>
                </a:cubicBezTo>
                <a:cubicBezTo>
                  <a:pt x="16336" y="4232"/>
                  <a:pt x="16587" y="4170"/>
                  <a:pt x="16806" y="4061"/>
                </a:cubicBezTo>
                <a:cubicBezTo>
                  <a:pt x="17058" y="3914"/>
                  <a:pt x="17246" y="3642"/>
                  <a:pt x="17267" y="3349"/>
                </a:cubicBezTo>
                <a:cubicBezTo>
                  <a:pt x="17303" y="3114"/>
                  <a:pt x="17308" y="2864"/>
                  <a:pt x="17282" y="2625"/>
                </a:cubicBezTo>
                <a:lnTo>
                  <a:pt x="17282" y="2625"/>
                </a:lnTo>
                <a:cubicBezTo>
                  <a:pt x="18285" y="3335"/>
                  <a:pt x="19442" y="3750"/>
                  <a:pt x="20657" y="3831"/>
                </a:cubicBezTo>
                <a:cubicBezTo>
                  <a:pt x="19423" y="3705"/>
                  <a:pt x="18251" y="3224"/>
                  <a:pt x="17246" y="2470"/>
                </a:cubicBezTo>
                <a:lnTo>
                  <a:pt x="17141" y="2386"/>
                </a:lnTo>
                <a:lnTo>
                  <a:pt x="17141" y="2512"/>
                </a:lnTo>
                <a:cubicBezTo>
                  <a:pt x="17183" y="2784"/>
                  <a:pt x="17183" y="3056"/>
                  <a:pt x="17141" y="3328"/>
                </a:cubicBezTo>
                <a:cubicBezTo>
                  <a:pt x="17099" y="3579"/>
                  <a:pt x="16953" y="3810"/>
                  <a:pt x="16723" y="3935"/>
                </a:cubicBezTo>
                <a:cubicBezTo>
                  <a:pt x="16492" y="4040"/>
                  <a:pt x="16220" y="4082"/>
                  <a:pt x="15969" y="4082"/>
                </a:cubicBezTo>
                <a:lnTo>
                  <a:pt x="15153" y="4082"/>
                </a:lnTo>
                <a:cubicBezTo>
                  <a:pt x="14065" y="3998"/>
                  <a:pt x="12997" y="3789"/>
                  <a:pt x="11972" y="3433"/>
                </a:cubicBezTo>
                <a:cubicBezTo>
                  <a:pt x="10946" y="3098"/>
                  <a:pt x="9942" y="2659"/>
                  <a:pt x="8979" y="2135"/>
                </a:cubicBezTo>
                <a:cubicBezTo>
                  <a:pt x="8098" y="1615"/>
                  <a:pt x="7255" y="979"/>
                  <a:pt x="6708" y="119"/>
                </a:cubicBezTo>
                <a:lnTo>
                  <a:pt x="6708" y="119"/>
                </a:lnTo>
                <a:cubicBezTo>
                  <a:pt x="6691" y="79"/>
                  <a:pt x="6673" y="40"/>
                  <a:pt x="6656" y="0"/>
                </a:cubicBezTo>
                <a:lnTo>
                  <a:pt x="6639" y="8"/>
                </a:lnTo>
                <a:lnTo>
                  <a:pt x="6639" y="8"/>
                </a:lnTo>
                <a:cubicBezTo>
                  <a:pt x="6638" y="5"/>
                  <a:pt x="6636" y="3"/>
                  <a:pt x="66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7" name="Google Shape;687;p26"/>
          <p:cNvSpPr/>
          <p:nvPr/>
        </p:nvSpPr>
        <p:spPr>
          <a:xfrm>
            <a:off x="8943071" y="3316657"/>
            <a:ext cx="621029" cy="213119"/>
          </a:xfrm>
          <a:custGeom>
            <a:avLst/>
            <a:gdLst/>
            <a:ahLst/>
            <a:cxnLst/>
            <a:rect l="l" t="t" r="r" b="b"/>
            <a:pathLst>
              <a:path w="12810" h="4396" extrusionOk="0">
                <a:moveTo>
                  <a:pt x="1" y="1"/>
                </a:moveTo>
                <a:lnTo>
                  <a:pt x="1" y="1"/>
                </a:lnTo>
                <a:cubicBezTo>
                  <a:pt x="440" y="754"/>
                  <a:pt x="964" y="1424"/>
                  <a:pt x="1592" y="2031"/>
                </a:cubicBezTo>
                <a:cubicBezTo>
                  <a:pt x="2219" y="2638"/>
                  <a:pt x="2931" y="3140"/>
                  <a:pt x="3684" y="3559"/>
                </a:cubicBezTo>
                <a:cubicBezTo>
                  <a:pt x="4082" y="3747"/>
                  <a:pt x="4459" y="3936"/>
                  <a:pt x="4877" y="4082"/>
                </a:cubicBezTo>
                <a:cubicBezTo>
                  <a:pt x="5087" y="4166"/>
                  <a:pt x="5317" y="4208"/>
                  <a:pt x="5526" y="4229"/>
                </a:cubicBezTo>
                <a:cubicBezTo>
                  <a:pt x="5558" y="4231"/>
                  <a:pt x="5589" y="4232"/>
                  <a:pt x="5620" y="4232"/>
                </a:cubicBezTo>
                <a:cubicBezTo>
                  <a:pt x="5839" y="4232"/>
                  <a:pt x="6052" y="4168"/>
                  <a:pt x="6217" y="4040"/>
                </a:cubicBezTo>
                <a:cubicBezTo>
                  <a:pt x="6322" y="3956"/>
                  <a:pt x="6405" y="3852"/>
                  <a:pt x="6468" y="3726"/>
                </a:cubicBezTo>
                <a:cubicBezTo>
                  <a:pt x="6510" y="3622"/>
                  <a:pt x="6531" y="3517"/>
                  <a:pt x="6531" y="3391"/>
                </a:cubicBezTo>
                <a:cubicBezTo>
                  <a:pt x="6552" y="3161"/>
                  <a:pt x="6573" y="2952"/>
                  <a:pt x="6552" y="2722"/>
                </a:cubicBezTo>
                <a:cubicBezTo>
                  <a:pt x="6552" y="2445"/>
                  <a:pt x="6533" y="2158"/>
                  <a:pt x="6497" y="1869"/>
                </a:cubicBezTo>
                <a:lnTo>
                  <a:pt x="6497" y="1869"/>
                </a:lnTo>
                <a:cubicBezTo>
                  <a:pt x="6615" y="1987"/>
                  <a:pt x="6745" y="2091"/>
                  <a:pt x="6887" y="2177"/>
                </a:cubicBezTo>
                <a:cubicBezTo>
                  <a:pt x="7117" y="2345"/>
                  <a:pt x="7410" y="2491"/>
                  <a:pt x="7661" y="2638"/>
                </a:cubicBezTo>
                <a:cubicBezTo>
                  <a:pt x="8205" y="2931"/>
                  <a:pt x="8749" y="3182"/>
                  <a:pt x="9314" y="3412"/>
                </a:cubicBezTo>
                <a:cubicBezTo>
                  <a:pt x="9880" y="3643"/>
                  <a:pt x="10466" y="3831"/>
                  <a:pt x="11052" y="3998"/>
                </a:cubicBezTo>
                <a:cubicBezTo>
                  <a:pt x="11617" y="4166"/>
                  <a:pt x="12224" y="4312"/>
                  <a:pt x="12810" y="4396"/>
                </a:cubicBezTo>
                <a:cubicBezTo>
                  <a:pt x="12224" y="4249"/>
                  <a:pt x="11638" y="4103"/>
                  <a:pt x="11073" y="3894"/>
                </a:cubicBezTo>
                <a:cubicBezTo>
                  <a:pt x="10507" y="3705"/>
                  <a:pt x="9942" y="3496"/>
                  <a:pt x="9398" y="3245"/>
                </a:cubicBezTo>
                <a:cubicBezTo>
                  <a:pt x="8833" y="3015"/>
                  <a:pt x="8289" y="2743"/>
                  <a:pt x="7766" y="2450"/>
                </a:cubicBezTo>
                <a:cubicBezTo>
                  <a:pt x="7242" y="2157"/>
                  <a:pt x="6698" y="1864"/>
                  <a:pt x="6405" y="1382"/>
                </a:cubicBezTo>
                <a:lnTo>
                  <a:pt x="6049" y="817"/>
                </a:lnTo>
                <a:lnTo>
                  <a:pt x="6175" y="1466"/>
                </a:lnTo>
                <a:cubicBezTo>
                  <a:pt x="6259" y="1884"/>
                  <a:pt x="6280" y="2303"/>
                  <a:pt x="6301" y="2722"/>
                </a:cubicBezTo>
                <a:cubicBezTo>
                  <a:pt x="6301" y="2931"/>
                  <a:pt x="6301" y="3140"/>
                  <a:pt x="6280" y="3350"/>
                </a:cubicBezTo>
                <a:cubicBezTo>
                  <a:pt x="6280" y="3538"/>
                  <a:pt x="6196" y="3705"/>
                  <a:pt x="6070" y="3831"/>
                </a:cubicBezTo>
                <a:cubicBezTo>
                  <a:pt x="5931" y="3918"/>
                  <a:pt x="5777" y="3962"/>
                  <a:pt x="5632" y="3962"/>
                </a:cubicBezTo>
                <a:cubicBezTo>
                  <a:pt x="5604" y="3962"/>
                  <a:pt x="5575" y="3960"/>
                  <a:pt x="5547" y="3956"/>
                </a:cubicBezTo>
                <a:cubicBezTo>
                  <a:pt x="5338" y="3956"/>
                  <a:pt x="5129" y="3915"/>
                  <a:pt x="4940" y="3852"/>
                </a:cubicBezTo>
                <a:cubicBezTo>
                  <a:pt x="4543" y="3705"/>
                  <a:pt x="4166" y="3538"/>
                  <a:pt x="3789" y="3350"/>
                </a:cubicBezTo>
                <a:cubicBezTo>
                  <a:pt x="3036" y="2952"/>
                  <a:pt x="2324" y="2470"/>
                  <a:pt x="1696" y="1905"/>
                </a:cubicBezTo>
                <a:cubicBezTo>
                  <a:pt x="1047" y="1340"/>
                  <a:pt x="482" y="69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8" name="Google Shape;688;p26"/>
          <p:cNvSpPr/>
          <p:nvPr/>
        </p:nvSpPr>
        <p:spPr>
          <a:xfrm>
            <a:off x="9199814" y="4172013"/>
            <a:ext cx="70053" cy="227323"/>
          </a:xfrm>
          <a:custGeom>
            <a:avLst/>
            <a:gdLst/>
            <a:ahLst/>
            <a:cxnLst/>
            <a:rect l="l" t="t" r="r" b="b"/>
            <a:pathLst>
              <a:path w="1445" h="4689" extrusionOk="0">
                <a:moveTo>
                  <a:pt x="1444" y="0"/>
                </a:moveTo>
                <a:lnTo>
                  <a:pt x="1444" y="0"/>
                </a:lnTo>
                <a:cubicBezTo>
                  <a:pt x="63" y="1235"/>
                  <a:pt x="0" y="3349"/>
                  <a:pt x="1256" y="4689"/>
                </a:cubicBezTo>
                <a:cubicBezTo>
                  <a:pt x="335" y="3244"/>
                  <a:pt x="398" y="1382"/>
                  <a:pt x="14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9" name="Google Shape;689;p26"/>
          <p:cNvSpPr/>
          <p:nvPr/>
        </p:nvSpPr>
        <p:spPr>
          <a:xfrm>
            <a:off x="8970462" y="4284630"/>
            <a:ext cx="252727" cy="62055"/>
          </a:xfrm>
          <a:custGeom>
            <a:avLst/>
            <a:gdLst/>
            <a:ahLst/>
            <a:cxnLst/>
            <a:rect l="l" t="t" r="r" b="b"/>
            <a:pathLst>
              <a:path w="5213" h="1280" extrusionOk="0">
                <a:moveTo>
                  <a:pt x="5212" y="0"/>
                </a:moveTo>
                <a:cubicBezTo>
                  <a:pt x="4898" y="335"/>
                  <a:pt x="4501" y="628"/>
                  <a:pt x="4040" y="796"/>
                </a:cubicBezTo>
                <a:cubicBezTo>
                  <a:pt x="3645" y="946"/>
                  <a:pt x="3233" y="1029"/>
                  <a:pt x="2804" y="1029"/>
                </a:cubicBezTo>
                <a:cubicBezTo>
                  <a:pt x="2756" y="1029"/>
                  <a:pt x="2708" y="1028"/>
                  <a:pt x="2659" y="1026"/>
                </a:cubicBezTo>
                <a:cubicBezTo>
                  <a:pt x="2199" y="1005"/>
                  <a:pt x="1738" y="900"/>
                  <a:pt x="1299" y="733"/>
                </a:cubicBezTo>
                <a:cubicBezTo>
                  <a:pt x="838" y="566"/>
                  <a:pt x="399" y="356"/>
                  <a:pt x="1" y="84"/>
                </a:cubicBezTo>
                <a:lnTo>
                  <a:pt x="1" y="84"/>
                </a:lnTo>
                <a:cubicBezTo>
                  <a:pt x="713" y="796"/>
                  <a:pt x="1654" y="1235"/>
                  <a:pt x="2659" y="1277"/>
                </a:cubicBezTo>
                <a:cubicBezTo>
                  <a:pt x="2701" y="1279"/>
                  <a:pt x="2743" y="1280"/>
                  <a:pt x="2785" y="1280"/>
                </a:cubicBezTo>
                <a:cubicBezTo>
                  <a:pt x="3245" y="1280"/>
                  <a:pt x="3702" y="1176"/>
                  <a:pt x="4124" y="984"/>
                </a:cubicBezTo>
                <a:cubicBezTo>
                  <a:pt x="4585" y="775"/>
                  <a:pt x="4961" y="419"/>
                  <a:pt x="52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0" name="Google Shape;690;p26"/>
          <p:cNvSpPr/>
          <p:nvPr/>
        </p:nvSpPr>
        <p:spPr>
          <a:xfrm>
            <a:off x="8852803" y="3942710"/>
            <a:ext cx="177583" cy="103311"/>
          </a:xfrm>
          <a:custGeom>
            <a:avLst/>
            <a:gdLst/>
            <a:ahLst/>
            <a:cxnLst/>
            <a:rect l="l" t="t" r="r" b="b"/>
            <a:pathLst>
              <a:path w="3663" h="2131" extrusionOk="0">
                <a:moveTo>
                  <a:pt x="3642" y="0"/>
                </a:moveTo>
                <a:lnTo>
                  <a:pt x="3642" y="0"/>
                </a:lnTo>
                <a:cubicBezTo>
                  <a:pt x="3474" y="377"/>
                  <a:pt x="3244" y="733"/>
                  <a:pt x="2972" y="1068"/>
                </a:cubicBezTo>
                <a:cubicBezTo>
                  <a:pt x="2721" y="1340"/>
                  <a:pt x="2386" y="1528"/>
                  <a:pt x="2009" y="1612"/>
                </a:cubicBezTo>
                <a:cubicBezTo>
                  <a:pt x="1958" y="1618"/>
                  <a:pt x="1906" y="1621"/>
                  <a:pt x="1854" y="1621"/>
                </a:cubicBezTo>
                <a:cubicBezTo>
                  <a:pt x="1546" y="1621"/>
                  <a:pt x="1232" y="1516"/>
                  <a:pt x="963" y="1319"/>
                </a:cubicBezTo>
                <a:cubicBezTo>
                  <a:pt x="607" y="1068"/>
                  <a:pt x="293" y="796"/>
                  <a:pt x="0" y="482"/>
                </a:cubicBezTo>
                <a:lnTo>
                  <a:pt x="0" y="482"/>
                </a:lnTo>
                <a:cubicBezTo>
                  <a:pt x="126" y="921"/>
                  <a:pt x="377" y="1319"/>
                  <a:pt x="733" y="1612"/>
                </a:cubicBezTo>
                <a:cubicBezTo>
                  <a:pt x="900" y="1779"/>
                  <a:pt x="1109" y="1926"/>
                  <a:pt x="1319" y="2030"/>
                </a:cubicBezTo>
                <a:cubicBezTo>
                  <a:pt x="1503" y="2092"/>
                  <a:pt x="1698" y="2131"/>
                  <a:pt x="1888" y="2131"/>
                </a:cubicBezTo>
                <a:cubicBezTo>
                  <a:pt x="1957" y="2131"/>
                  <a:pt x="2026" y="2125"/>
                  <a:pt x="2093" y="2114"/>
                </a:cubicBezTo>
                <a:cubicBezTo>
                  <a:pt x="2595" y="2030"/>
                  <a:pt x="3035" y="1737"/>
                  <a:pt x="3307" y="1298"/>
                </a:cubicBezTo>
                <a:cubicBezTo>
                  <a:pt x="3537" y="900"/>
                  <a:pt x="3663" y="440"/>
                  <a:pt x="364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1" name="Google Shape;691;p26"/>
          <p:cNvSpPr/>
          <p:nvPr/>
        </p:nvSpPr>
        <p:spPr>
          <a:xfrm>
            <a:off x="9226186" y="3944745"/>
            <a:ext cx="177583" cy="104280"/>
          </a:xfrm>
          <a:custGeom>
            <a:avLst/>
            <a:gdLst/>
            <a:ahLst/>
            <a:cxnLst/>
            <a:rect l="l" t="t" r="r" b="b"/>
            <a:pathLst>
              <a:path w="3663" h="2151" extrusionOk="0">
                <a:moveTo>
                  <a:pt x="21" y="0"/>
                </a:moveTo>
                <a:cubicBezTo>
                  <a:pt x="0" y="461"/>
                  <a:pt x="126" y="921"/>
                  <a:pt x="356" y="1319"/>
                </a:cubicBezTo>
                <a:cubicBezTo>
                  <a:pt x="628" y="1737"/>
                  <a:pt x="1068" y="2051"/>
                  <a:pt x="1570" y="2135"/>
                </a:cubicBezTo>
                <a:cubicBezTo>
                  <a:pt x="1635" y="2146"/>
                  <a:pt x="1701" y="2151"/>
                  <a:pt x="1768" y="2151"/>
                </a:cubicBezTo>
                <a:cubicBezTo>
                  <a:pt x="1960" y="2151"/>
                  <a:pt x="2158" y="2108"/>
                  <a:pt x="2344" y="2030"/>
                </a:cubicBezTo>
                <a:cubicBezTo>
                  <a:pt x="2554" y="1947"/>
                  <a:pt x="2763" y="1800"/>
                  <a:pt x="2951" y="1633"/>
                </a:cubicBezTo>
                <a:cubicBezTo>
                  <a:pt x="3286" y="1319"/>
                  <a:pt x="3537" y="942"/>
                  <a:pt x="3663" y="502"/>
                </a:cubicBezTo>
                <a:lnTo>
                  <a:pt x="3663" y="502"/>
                </a:lnTo>
                <a:cubicBezTo>
                  <a:pt x="3370" y="795"/>
                  <a:pt x="3056" y="1068"/>
                  <a:pt x="2700" y="1319"/>
                </a:cubicBezTo>
                <a:cubicBezTo>
                  <a:pt x="2449" y="1516"/>
                  <a:pt x="2137" y="1621"/>
                  <a:pt x="1817" y="1621"/>
                </a:cubicBezTo>
                <a:cubicBezTo>
                  <a:pt x="1762" y="1621"/>
                  <a:pt x="1708" y="1618"/>
                  <a:pt x="1654" y="1612"/>
                </a:cubicBezTo>
                <a:cubicBezTo>
                  <a:pt x="1277" y="1549"/>
                  <a:pt x="942" y="1361"/>
                  <a:pt x="691" y="1068"/>
                </a:cubicBezTo>
                <a:cubicBezTo>
                  <a:pt x="419" y="754"/>
                  <a:pt x="189" y="377"/>
                  <a:pt x="2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2" name="Google Shape;692;p26"/>
          <p:cNvSpPr/>
          <p:nvPr/>
        </p:nvSpPr>
        <p:spPr>
          <a:xfrm>
            <a:off x="8795988" y="3786027"/>
            <a:ext cx="254713" cy="123236"/>
          </a:xfrm>
          <a:custGeom>
            <a:avLst/>
            <a:gdLst/>
            <a:ahLst/>
            <a:cxnLst/>
            <a:rect l="l" t="t" r="r" b="b"/>
            <a:pathLst>
              <a:path w="5254" h="2542" extrusionOk="0">
                <a:moveTo>
                  <a:pt x="3934" y="0"/>
                </a:moveTo>
                <a:cubicBezTo>
                  <a:pt x="3858" y="0"/>
                  <a:pt x="3782" y="3"/>
                  <a:pt x="3705" y="9"/>
                </a:cubicBezTo>
                <a:cubicBezTo>
                  <a:pt x="3579" y="9"/>
                  <a:pt x="3453" y="30"/>
                  <a:pt x="3328" y="72"/>
                </a:cubicBezTo>
                <a:cubicBezTo>
                  <a:pt x="3202" y="93"/>
                  <a:pt x="3077" y="135"/>
                  <a:pt x="2951" y="197"/>
                </a:cubicBezTo>
                <a:lnTo>
                  <a:pt x="2616" y="365"/>
                </a:lnTo>
                <a:cubicBezTo>
                  <a:pt x="2491" y="428"/>
                  <a:pt x="2386" y="491"/>
                  <a:pt x="2260" y="532"/>
                </a:cubicBezTo>
                <a:cubicBezTo>
                  <a:pt x="1821" y="763"/>
                  <a:pt x="1381" y="1056"/>
                  <a:pt x="1005" y="1370"/>
                </a:cubicBezTo>
                <a:cubicBezTo>
                  <a:pt x="628" y="1704"/>
                  <a:pt x="293" y="2060"/>
                  <a:pt x="0" y="2479"/>
                </a:cubicBezTo>
                <a:lnTo>
                  <a:pt x="84" y="2542"/>
                </a:lnTo>
                <a:cubicBezTo>
                  <a:pt x="461" y="2270"/>
                  <a:pt x="858" y="2018"/>
                  <a:pt x="1298" y="1809"/>
                </a:cubicBezTo>
                <a:cubicBezTo>
                  <a:pt x="1716" y="1621"/>
                  <a:pt x="2135" y="1453"/>
                  <a:pt x="2574" y="1307"/>
                </a:cubicBezTo>
                <a:cubicBezTo>
                  <a:pt x="2700" y="1286"/>
                  <a:pt x="2805" y="1265"/>
                  <a:pt x="2909" y="1244"/>
                </a:cubicBezTo>
                <a:lnTo>
                  <a:pt x="3265" y="1181"/>
                </a:lnTo>
                <a:cubicBezTo>
                  <a:pt x="3474" y="1160"/>
                  <a:pt x="3705" y="1118"/>
                  <a:pt x="3914" y="1035"/>
                </a:cubicBezTo>
                <a:cubicBezTo>
                  <a:pt x="4374" y="888"/>
                  <a:pt x="4814" y="700"/>
                  <a:pt x="5253" y="449"/>
                </a:cubicBezTo>
                <a:lnTo>
                  <a:pt x="5253" y="344"/>
                </a:lnTo>
                <a:cubicBezTo>
                  <a:pt x="4840" y="110"/>
                  <a:pt x="4396" y="0"/>
                  <a:pt x="393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3" name="Google Shape;693;p26"/>
          <p:cNvSpPr/>
          <p:nvPr/>
        </p:nvSpPr>
        <p:spPr>
          <a:xfrm>
            <a:off x="9193706" y="3785688"/>
            <a:ext cx="254713" cy="123576"/>
          </a:xfrm>
          <a:custGeom>
            <a:avLst/>
            <a:gdLst/>
            <a:ahLst/>
            <a:cxnLst/>
            <a:rect l="l" t="t" r="r" b="b"/>
            <a:pathLst>
              <a:path w="5254" h="2549" extrusionOk="0">
                <a:moveTo>
                  <a:pt x="1272" y="0"/>
                </a:moveTo>
                <a:cubicBezTo>
                  <a:pt x="823" y="0"/>
                  <a:pt x="383" y="125"/>
                  <a:pt x="0" y="351"/>
                </a:cubicBezTo>
                <a:lnTo>
                  <a:pt x="0" y="456"/>
                </a:lnTo>
                <a:cubicBezTo>
                  <a:pt x="440" y="686"/>
                  <a:pt x="879" y="895"/>
                  <a:pt x="1340" y="1042"/>
                </a:cubicBezTo>
                <a:cubicBezTo>
                  <a:pt x="1549" y="1104"/>
                  <a:pt x="1779" y="1167"/>
                  <a:pt x="1989" y="1188"/>
                </a:cubicBezTo>
                <a:lnTo>
                  <a:pt x="2324" y="1230"/>
                </a:lnTo>
                <a:cubicBezTo>
                  <a:pt x="2449" y="1272"/>
                  <a:pt x="2554" y="1293"/>
                  <a:pt x="2658" y="1314"/>
                </a:cubicBezTo>
                <a:cubicBezTo>
                  <a:pt x="3098" y="1439"/>
                  <a:pt x="3538" y="1607"/>
                  <a:pt x="3956" y="1816"/>
                </a:cubicBezTo>
                <a:cubicBezTo>
                  <a:pt x="4375" y="2025"/>
                  <a:pt x="4793" y="2277"/>
                  <a:pt x="5170" y="2549"/>
                </a:cubicBezTo>
                <a:lnTo>
                  <a:pt x="5254" y="2465"/>
                </a:lnTo>
                <a:cubicBezTo>
                  <a:pt x="4961" y="2067"/>
                  <a:pt x="4626" y="1711"/>
                  <a:pt x="4249" y="1377"/>
                </a:cubicBezTo>
                <a:cubicBezTo>
                  <a:pt x="3851" y="1042"/>
                  <a:pt x="3433" y="770"/>
                  <a:pt x="2972" y="539"/>
                </a:cubicBezTo>
                <a:cubicBezTo>
                  <a:pt x="2868" y="477"/>
                  <a:pt x="2742" y="435"/>
                  <a:pt x="2638" y="372"/>
                </a:cubicBezTo>
                <a:lnTo>
                  <a:pt x="2282" y="184"/>
                </a:lnTo>
                <a:cubicBezTo>
                  <a:pt x="2177" y="142"/>
                  <a:pt x="2052" y="100"/>
                  <a:pt x="1926" y="79"/>
                </a:cubicBezTo>
                <a:cubicBezTo>
                  <a:pt x="1800" y="37"/>
                  <a:pt x="1675" y="16"/>
                  <a:pt x="1549" y="16"/>
                </a:cubicBezTo>
                <a:cubicBezTo>
                  <a:pt x="1457" y="5"/>
                  <a:pt x="1364" y="0"/>
                  <a:pt x="127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4" name="Google Shape;694;p26"/>
          <p:cNvSpPr/>
          <p:nvPr/>
        </p:nvSpPr>
        <p:spPr>
          <a:xfrm>
            <a:off x="8870013" y="4525084"/>
            <a:ext cx="512483" cy="468317"/>
          </a:xfrm>
          <a:custGeom>
            <a:avLst/>
            <a:gdLst/>
            <a:ahLst/>
            <a:cxnLst/>
            <a:rect l="l" t="t" r="r" b="b"/>
            <a:pathLst>
              <a:path w="10571" h="9660" extrusionOk="0">
                <a:moveTo>
                  <a:pt x="2387" y="1"/>
                </a:moveTo>
                <a:cubicBezTo>
                  <a:pt x="2199" y="2094"/>
                  <a:pt x="1947" y="4333"/>
                  <a:pt x="524" y="5882"/>
                </a:cubicBezTo>
                <a:cubicBezTo>
                  <a:pt x="357" y="6070"/>
                  <a:pt x="189" y="6238"/>
                  <a:pt x="1" y="6384"/>
                </a:cubicBezTo>
                <a:cubicBezTo>
                  <a:pt x="713" y="7410"/>
                  <a:pt x="1633" y="8289"/>
                  <a:pt x="2701" y="8959"/>
                </a:cubicBezTo>
                <a:cubicBezTo>
                  <a:pt x="3224" y="9314"/>
                  <a:pt x="3831" y="9545"/>
                  <a:pt x="4480" y="9649"/>
                </a:cubicBezTo>
                <a:cubicBezTo>
                  <a:pt x="4587" y="9656"/>
                  <a:pt x="4693" y="9660"/>
                  <a:pt x="4800" y="9660"/>
                </a:cubicBezTo>
                <a:cubicBezTo>
                  <a:pt x="5341" y="9660"/>
                  <a:pt x="5877" y="9570"/>
                  <a:pt x="6384" y="9377"/>
                </a:cubicBezTo>
                <a:cubicBezTo>
                  <a:pt x="8080" y="8812"/>
                  <a:pt x="9545" y="7703"/>
                  <a:pt x="10570" y="6238"/>
                </a:cubicBezTo>
                <a:cubicBezTo>
                  <a:pt x="10445" y="6133"/>
                  <a:pt x="10319" y="6008"/>
                  <a:pt x="10194" y="5882"/>
                </a:cubicBezTo>
                <a:cubicBezTo>
                  <a:pt x="8791" y="4333"/>
                  <a:pt x="8540" y="2094"/>
                  <a:pt x="8352" y="1"/>
                </a:cubicBezTo>
                <a:close/>
              </a:path>
            </a:pathLst>
          </a:custGeom>
          <a:solidFill>
            <a:srgbClr val="FEC3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5" name="Google Shape;695;p26"/>
          <p:cNvSpPr/>
          <p:nvPr/>
        </p:nvSpPr>
        <p:spPr>
          <a:xfrm>
            <a:off x="8011651" y="4827446"/>
            <a:ext cx="2237400" cy="1560620"/>
          </a:xfrm>
          <a:custGeom>
            <a:avLst/>
            <a:gdLst/>
            <a:ahLst/>
            <a:cxnLst/>
            <a:rect l="l" t="t" r="r" b="b"/>
            <a:pathLst>
              <a:path w="46151" h="32191" extrusionOk="0">
                <a:moveTo>
                  <a:pt x="28255" y="1"/>
                </a:moveTo>
                <a:cubicBezTo>
                  <a:pt x="27251" y="1466"/>
                  <a:pt x="25765" y="2575"/>
                  <a:pt x="24070" y="3140"/>
                </a:cubicBezTo>
                <a:cubicBezTo>
                  <a:pt x="23562" y="3333"/>
                  <a:pt x="23026" y="3423"/>
                  <a:pt x="22497" y="3423"/>
                </a:cubicBezTo>
                <a:cubicBezTo>
                  <a:pt x="22393" y="3423"/>
                  <a:pt x="22289" y="3419"/>
                  <a:pt x="22186" y="3412"/>
                </a:cubicBezTo>
                <a:cubicBezTo>
                  <a:pt x="21537" y="3308"/>
                  <a:pt x="20930" y="3077"/>
                  <a:pt x="20407" y="2722"/>
                </a:cubicBezTo>
                <a:cubicBezTo>
                  <a:pt x="19339" y="2052"/>
                  <a:pt x="18419" y="1194"/>
                  <a:pt x="17707" y="168"/>
                </a:cubicBezTo>
                <a:cubicBezTo>
                  <a:pt x="16933" y="817"/>
                  <a:pt x="15949" y="1277"/>
                  <a:pt x="15028" y="1759"/>
                </a:cubicBezTo>
                <a:cubicBezTo>
                  <a:pt x="13270" y="2659"/>
                  <a:pt x="11616" y="3684"/>
                  <a:pt x="10026" y="4835"/>
                </a:cubicBezTo>
                <a:cubicBezTo>
                  <a:pt x="8665" y="5819"/>
                  <a:pt x="7368" y="6887"/>
                  <a:pt x="6384" y="8247"/>
                </a:cubicBezTo>
                <a:cubicBezTo>
                  <a:pt x="5296" y="9796"/>
                  <a:pt x="4668" y="11596"/>
                  <a:pt x="4124" y="13396"/>
                </a:cubicBezTo>
                <a:cubicBezTo>
                  <a:pt x="2261" y="19528"/>
                  <a:pt x="1131" y="25870"/>
                  <a:pt x="1" y="32190"/>
                </a:cubicBezTo>
                <a:lnTo>
                  <a:pt x="46150" y="32190"/>
                </a:lnTo>
                <a:cubicBezTo>
                  <a:pt x="45020" y="25870"/>
                  <a:pt x="43890" y="19528"/>
                  <a:pt x="42027" y="13396"/>
                </a:cubicBezTo>
                <a:cubicBezTo>
                  <a:pt x="41462" y="11596"/>
                  <a:pt x="40855" y="9775"/>
                  <a:pt x="39746" y="8247"/>
                </a:cubicBezTo>
                <a:cubicBezTo>
                  <a:pt x="38783" y="6887"/>
                  <a:pt x="37464" y="5798"/>
                  <a:pt x="36125" y="4815"/>
                </a:cubicBezTo>
                <a:cubicBezTo>
                  <a:pt x="34534" y="3684"/>
                  <a:pt x="32860" y="2638"/>
                  <a:pt x="31123" y="1759"/>
                </a:cubicBezTo>
                <a:cubicBezTo>
                  <a:pt x="30118" y="1236"/>
                  <a:pt x="29093" y="754"/>
                  <a:pt x="2825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6" name="Google Shape;696;p26"/>
          <p:cNvSpPr/>
          <p:nvPr/>
        </p:nvSpPr>
        <p:spPr>
          <a:xfrm>
            <a:off x="8355607" y="5421019"/>
            <a:ext cx="117757" cy="848303"/>
          </a:xfrm>
          <a:custGeom>
            <a:avLst/>
            <a:gdLst/>
            <a:ahLst/>
            <a:cxnLst/>
            <a:rect l="l" t="t" r="r" b="b"/>
            <a:pathLst>
              <a:path w="2429" h="17498" extrusionOk="0">
                <a:moveTo>
                  <a:pt x="1" y="0"/>
                </a:moveTo>
                <a:cubicBezTo>
                  <a:pt x="294" y="670"/>
                  <a:pt x="545" y="1382"/>
                  <a:pt x="712" y="2093"/>
                </a:cubicBezTo>
                <a:cubicBezTo>
                  <a:pt x="901" y="2805"/>
                  <a:pt x="1047" y="3538"/>
                  <a:pt x="1152" y="4270"/>
                </a:cubicBezTo>
                <a:cubicBezTo>
                  <a:pt x="1403" y="5714"/>
                  <a:pt x="1612" y="7179"/>
                  <a:pt x="1801" y="8644"/>
                </a:cubicBezTo>
                <a:cubicBezTo>
                  <a:pt x="1968" y="10109"/>
                  <a:pt x="2094" y="11595"/>
                  <a:pt x="2177" y="13060"/>
                </a:cubicBezTo>
                <a:cubicBezTo>
                  <a:pt x="2219" y="13814"/>
                  <a:pt x="2240" y="14546"/>
                  <a:pt x="2282" y="15279"/>
                </a:cubicBezTo>
                <a:cubicBezTo>
                  <a:pt x="2303" y="16011"/>
                  <a:pt x="2303" y="16765"/>
                  <a:pt x="2324" y="17497"/>
                </a:cubicBezTo>
                <a:cubicBezTo>
                  <a:pt x="2408" y="16011"/>
                  <a:pt x="2429" y="14525"/>
                  <a:pt x="2387" y="13060"/>
                </a:cubicBezTo>
                <a:cubicBezTo>
                  <a:pt x="2324" y="11574"/>
                  <a:pt x="2219" y="10088"/>
                  <a:pt x="2052" y="8623"/>
                </a:cubicBezTo>
                <a:cubicBezTo>
                  <a:pt x="1884" y="7137"/>
                  <a:pt x="1654" y="5672"/>
                  <a:pt x="1361" y="4228"/>
                </a:cubicBezTo>
                <a:cubicBezTo>
                  <a:pt x="1194" y="3496"/>
                  <a:pt x="1047" y="2784"/>
                  <a:pt x="838" y="2052"/>
                </a:cubicBezTo>
                <a:cubicBezTo>
                  <a:pt x="629" y="1340"/>
                  <a:pt x="336" y="649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7" name="Google Shape;697;p26"/>
          <p:cNvSpPr/>
          <p:nvPr/>
        </p:nvSpPr>
        <p:spPr>
          <a:xfrm>
            <a:off x="9765947" y="5421019"/>
            <a:ext cx="117757" cy="848303"/>
          </a:xfrm>
          <a:custGeom>
            <a:avLst/>
            <a:gdLst/>
            <a:ahLst/>
            <a:cxnLst/>
            <a:rect l="l" t="t" r="r" b="b"/>
            <a:pathLst>
              <a:path w="2429" h="17498" extrusionOk="0">
                <a:moveTo>
                  <a:pt x="2428" y="0"/>
                </a:moveTo>
                <a:cubicBezTo>
                  <a:pt x="2073" y="649"/>
                  <a:pt x="1801" y="1340"/>
                  <a:pt x="1591" y="2052"/>
                </a:cubicBezTo>
                <a:cubicBezTo>
                  <a:pt x="1382" y="2763"/>
                  <a:pt x="1215" y="3496"/>
                  <a:pt x="1068" y="4228"/>
                </a:cubicBezTo>
                <a:cubicBezTo>
                  <a:pt x="775" y="5672"/>
                  <a:pt x="545" y="7137"/>
                  <a:pt x="377" y="8623"/>
                </a:cubicBezTo>
                <a:cubicBezTo>
                  <a:pt x="210" y="10088"/>
                  <a:pt x="105" y="11574"/>
                  <a:pt x="63" y="13060"/>
                </a:cubicBezTo>
                <a:cubicBezTo>
                  <a:pt x="1" y="14546"/>
                  <a:pt x="22" y="16032"/>
                  <a:pt x="105" y="17497"/>
                </a:cubicBezTo>
                <a:cubicBezTo>
                  <a:pt x="126" y="16765"/>
                  <a:pt x="126" y="16011"/>
                  <a:pt x="147" y="15279"/>
                </a:cubicBezTo>
                <a:cubicBezTo>
                  <a:pt x="168" y="14546"/>
                  <a:pt x="210" y="13814"/>
                  <a:pt x="252" y="13060"/>
                </a:cubicBezTo>
                <a:cubicBezTo>
                  <a:pt x="336" y="11595"/>
                  <a:pt x="482" y="10109"/>
                  <a:pt x="649" y="8644"/>
                </a:cubicBezTo>
                <a:cubicBezTo>
                  <a:pt x="796" y="7179"/>
                  <a:pt x="1005" y="5714"/>
                  <a:pt x="1277" y="4270"/>
                </a:cubicBezTo>
                <a:cubicBezTo>
                  <a:pt x="1403" y="3538"/>
                  <a:pt x="1529" y="2805"/>
                  <a:pt x="1717" y="2093"/>
                </a:cubicBezTo>
                <a:cubicBezTo>
                  <a:pt x="1884" y="1382"/>
                  <a:pt x="2115" y="670"/>
                  <a:pt x="24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8" name="Google Shape;698;p26"/>
          <p:cNvSpPr/>
          <p:nvPr/>
        </p:nvSpPr>
        <p:spPr>
          <a:xfrm>
            <a:off x="8797005" y="4874131"/>
            <a:ext cx="661607" cy="197653"/>
          </a:xfrm>
          <a:custGeom>
            <a:avLst/>
            <a:gdLst/>
            <a:ahLst/>
            <a:cxnLst/>
            <a:rect l="l" t="t" r="r" b="b"/>
            <a:pathLst>
              <a:path w="13647" h="4077" extrusionOk="0">
                <a:moveTo>
                  <a:pt x="13646" y="0"/>
                </a:moveTo>
                <a:lnTo>
                  <a:pt x="13646" y="0"/>
                </a:lnTo>
                <a:cubicBezTo>
                  <a:pt x="13311" y="607"/>
                  <a:pt x="12893" y="1152"/>
                  <a:pt x="12369" y="1612"/>
                </a:cubicBezTo>
                <a:cubicBezTo>
                  <a:pt x="11888" y="2093"/>
                  <a:pt x="11323" y="2512"/>
                  <a:pt x="10695" y="2826"/>
                </a:cubicBezTo>
                <a:cubicBezTo>
                  <a:pt x="9481" y="3454"/>
                  <a:pt x="8121" y="3789"/>
                  <a:pt x="6760" y="3789"/>
                </a:cubicBezTo>
                <a:cubicBezTo>
                  <a:pt x="6666" y="3799"/>
                  <a:pt x="6577" y="3804"/>
                  <a:pt x="6491" y="3804"/>
                </a:cubicBezTo>
                <a:cubicBezTo>
                  <a:pt x="6404" y="3804"/>
                  <a:pt x="6321" y="3799"/>
                  <a:pt x="6237" y="3789"/>
                </a:cubicBezTo>
                <a:lnTo>
                  <a:pt x="5714" y="3768"/>
                </a:lnTo>
                <a:cubicBezTo>
                  <a:pt x="5525" y="3768"/>
                  <a:pt x="5358" y="3747"/>
                  <a:pt x="5191" y="3705"/>
                </a:cubicBezTo>
                <a:cubicBezTo>
                  <a:pt x="5023" y="3684"/>
                  <a:pt x="4856" y="3663"/>
                  <a:pt x="4667" y="3642"/>
                </a:cubicBezTo>
                <a:cubicBezTo>
                  <a:pt x="3998" y="3496"/>
                  <a:pt x="3349" y="3286"/>
                  <a:pt x="2742" y="2972"/>
                </a:cubicBezTo>
                <a:cubicBezTo>
                  <a:pt x="2135" y="2659"/>
                  <a:pt x="1591" y="2240"/>
                  <a:pt x="1109" y="1738"/>
                </a:cubicBezTo>
                <a:cubicBezTo>
                  <a:pt x="628" y="1235"/>
                  <a:pt x="251" y="649"/>
                  <a:pt x="0" y="0"/>
                </a:cubicBezTo>
                <a:lnTo>
                  <a:pt x="0" y="0"/>
                </a:lnTo>
                <a:cubicBezTo>
                  <a:pt x="460" y="1361"/>
                  <a:pt x="1423" y="2491"/>
                  <a:pt x="2679" y="3161"/>
                </a:cubicBezTo>
                <a:cubicBezTo>
                  <a:pt x="3307" y="3496"/>
                  <a:pt x="3977" y="3747"/>
                  <a:pt x="4667" y="3893"/>
                </a:cubicBezTo>
                <a:cubicBezTo>
                  <a:pt x="4835" y="3914"/>
                  <a:pt x="5002" y="3935"/>
                  <a:pt x="5191" y="3977"/>
                </a:cubicBezTo>
                <a:cubicBezTo>
                  <a:pt x="5358" y="3998"/>
                  <a:pt x="5525" y="4019"/>
                  <a:pt x="5714" y="4040"/>
                </a:cubicBezTo>
                <a:lnTo>
                  <a:pt x="6237" y="4061"/>
                </a:lnTo>
                <a:cubicBezTo>
                  <a:pt x="6321" y="4071"/>
                  <a:pt x="6404" y="4076"/>
                  <a:pt x="6491" y="4076"/>
                </a:cubicBezTo>
                <a:cubicBezTo>
                  <a:pt x="6577" y="4076"/>
                  <a:pt x="6666" y="4071"/>
                  <a:pt x="6760" y="4061"/>
                </a:cubicBezTo>
                <a:cubicBezTo>
                  <a:pt x="7095" y="4061"/>
                  <a:pt x="7451" y="4019"/>
                  <a:pt x="7807" y="3977"/>
                </a:cubicBezTo>
                <a:lnTo>
                  <a:pt x="8330" y="3893"/>
                </a:lnTo>
                <a:cubicBezTo>
                  <a:pt x="8497" y="3872"/>
                  <a:pt x="8665" y="3810"/>
                  <a:pt x="8853" y="3789"/>
                </a:cubicBezTo>
                <a:cubicBezTo>
                  <a:pt x="9523" y="3621"/>
                  <a:pt x="10193" y="3349"/>
                  <a:pt x="10800" y="2993"/>
                </a:cubicBezTo>
                <a:cubicBezTo>
                  <a:pt x="12034" y="2324"/>
                  <a:pt x="13039" y="1277"/>
                  <a:pt x="136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9" name="Google Shape;699;p26"/>
          <p:cNvSpPr/>
          <p:nvPr/>
        </p:nvSpPr>
        <p:spPr>
          <a:xfrm>
            <a:off x="8690449" y="5081473"/>
            <a:ext cx="500265" cy="541328"/>
          </a:xfrm>
          <a:custGeom>
            <a:avLst/>
            <a:gdLst/>
            <a:ahLst/>
            <a:cxnLst/>
            <a:rect l="l" t="t" r="r" b="b"/>
            <a:pathLst>
              <a:path w="10319" h="11166" extrusionOk="0">
                <a:moveTo>
                  <a:pt x="5236" y="1"/>
                </a:moveTo>
                <a:cubicBezTo>
                  <a:pt x="5098" y="1"/>
                  <a:pt x="4963" y="53"/>
                  <a:pt x="4856" y="161"/>
                </a:cubicBezTo>
                <a:cubicBezTo>
                  <a:pt x="3182" y="1730"/>
                  <a:pt x="1591" y="4619"/>
                  <a:pt x="879" y="6691"/>
                </a:cubicBezTo>
                <a:cubicBezTo>
                  <a:pt x="524" y="7632"/>
                  <a:pt x="252" y="8616"/>
                  <a:pt x="42" y="9600"/>
                </a:cubicBezTo>
                <a:cubicBezTo>
                  <a:pt x="0" y="9830"/>
                  <a:pt x="126" y="10060"/>
                  <a:pt x="335" y="10144"/>
                </a:cubicBezTo>
                <a:cubicBezTo>
                  <a:pt x="1963" y="10824"/>
                  <a:pt x="3697" y="11165"/>
                  <a:pt x="5434" y="11165"/>
                </a:cubicBezTo>
                <a:cubicBezTo>
                  <a:pt x="6958" y="11165"/>
                  <a:pt x="8484" y="10902"/>
                  <a:pt x="9942" y="10374"/>
                </a:cubicBezTo>
                <a:cubicBezTo>
                  <a:pt x="10193" y="10290"/>
                  <a:pt x="10319" y="10039"/>
                  <a:pt x="10256" y="9809"/>
                </a:cubicBezTo>
                <a:cubicBezTo>
                  <a:pt x="9837" y="8009"/>
                  <a:pt x="9440" y="6167"/>
                  <a:pt x="8707" y="4493"/>
                </a:cubicBezTo>
                <a:cubicBezTo>
                  <a:pt x="8037" y="2798"/>
                  <a:pt x="6970" y="1312"/>
                  <a:pt x="5610" y="140"/>
                </a:cubicBezTo>
                <a:cubicBezTo>
                  <a:pt x="5497" y="48"/>
                  <a:pt x="5366" y="1"/>
                  <a:pt x="52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0" name="Google Shape;700;p26"/>
          <p:cNvSpPr/>
          <p:nvPr/>
        </p:nvSpPr>
        <p:spPr>
          <a:xfrm>
            <a:off x="8986702" y="5258808"/>
            <a:ext cx="65012" cy="59000"/>
          </a:xfrm>
          <a:custGeom>
            <a:avLst/>
            <a:gdLst/>
            <a:ahLst/>
            <a:cxnLst/>
            <a:rect l="l" t="t" r="r" b="b"/>
            <a:pathLst>
              <a:path w="1341" h="1217" extrusionOk="0">
                <a:moveTo>
                  <a:pt x="685" y="1"/>
                </a:moveTo>
                <a:cubicBezTo>
                  <a:pt x="513" y="1"/>
                  <a:pt x="343" y="71"/>
                  <a:pt x="231" y="207"/>
                </a:cubicBezTo>
                <a:cubicBezTo>
                  <a:pt x="168" y="270"/>
                  <a:pt x="105" y="354"/>
                  <a:pt x="64" y="416"/>
                </a:cubicBezTo>
                <a:cubicBezTo>
                  <a:pt x="43" y="437"/>
                  <a:pt x="22" y="479"/>
                  <a:pt x="1" y="521"/>
                </a:cubicBezTo>
                <a:cubicBezTo>
                  <a:pt x="1" y="542"/>
                  <a:pt x="22" y="584"/>
                  <a:pt x="43" y="626"/>
                </a:cubicBezTo>
                <a:lnTo>
                  <a:pt x="210" y="1002"/>
                </a:lnTo>
                <a:cubicBezTo>
                  <a:pt x="231" y="1044"/>
                  <a:pt x="252" y="1065"/>
                  <a:pt x="273" y="1107"/>
                </a:cubicBezTo>
                <a:cubicBezTo>
                  <a:pt x="294" y="1128"/>
                  <a:pt x="336" y="1149"/>
                  <a:pt x="378" y="1149"/>
                </a:cubicBezTo>
                <a:lnTo>
                  <a:pt x="566" y="1191"/>
                </a:lnTo>
                <a:cubicBezTo>
                  <a:pt x="625" y="1208"/>
                  <a:pt x="683" y="1216"/>
                  <a:pt x="739" y="1216"/>
                </a:cubicBezTo>
                <a:cubicBezTo>
                  <a:pt x="1025" y="1216"/>
                  <a:pt x="1267" y="1007"/>
                  <a:pt x="1319" y="709"/>
                </a:cubicBezTo>
                <a:cubicBezTo>
                  <a:pt x="1340" y="500"/>
                  <a:pt x="1257" y="291"/>
                  <a:pt x="1089" y="165"/>
                </a:cubicBezTo>
                <a:lnTo>
                  <a:pt x="1026" y="102"/>
                </a:lnTo>
                <a:cubicBezTo>
                  <a:pt x="924" y="34"/>
                  <a:pt x="804" y="1"/>
                  <a:pt x="685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1" name="Google Shape;701;p26"/>
          <p:cNvSpPr/>
          <p:nvPr/>
        </p:nvSpPr>
        <p:spPr>
          <a:xfrm>
            <a:off x="8944089" y="5167960"/>
            <a:ext cx="46735" cy="47899"/>
          </a:xfrm>
          <a:custGeom>
            <a:avLst/>
            <a:gdLst/>
            <a:ahLst/>
            <a:cxnLst/>
            <a:rect l="l" t="t" r="r" b="b"/>
            <a:pathLst>
              <a:path w="964" h="988" extrusionOk="0">
                <a:moveTo>
                  <a:pt x="454" y="0"/>
                </a:moveTo>
                <a:cubicBezTo>
                  <a:pt x="331" y="0"/>
                  <a:pt x="248" y="91"/>
                  <a:pt x="105" y="218"/>
                </a:cubicBezTo>
                <a:cubicBezTo>
                  <a:pt x="64" y="239"/>
                  <a:pt x="22" y="281"/>
                  <a:pt x="1" y="344"/>
                </a:cubicBezTo>
                <a:cubicBezTo>
                  <a:pt x="1" y="386"/>
                  <a:pt x="1" y="428"/>
                  <a:pt x="1" y="469"/>
                </a:cubicBezTo>
                <a:cubicBezTo>
                  <a:pt x="22" y="595"/>
                  <a:pt x="43" y="742"/>
                  <a:pt x="64" y="888"/>
                </a:cubicBezTo>
                <a:cubicBezTo>
                  <a:pt x="64" y="909"/>
                  <a:pt x="64" y="909"/>
                  <a:pt x="85" y="930"/>
                </a:cubicBezTo>
                <a:cubicBezTo>
                  <a:pt x="105" y="951"/>
                  <a:pt x="126" y="972"/>
                  <a:pt x="147" y="972"/>
                </a:cubicBezTo>
                <a:cubicBezTo>
                  <a:pt x="241" y="982"/>
                  <a:pt x="336" y="987"/>
                  <a:pt x="430" y="987"/>
                </a:cubicBezTo>
                <a:cubicBezTo>
                  <a:pt x="524" y="987"/>
                  <a:pt x="618" y="982"/>
                  <a:pt x="712" y="972"/>
                </a:cubicBezTo>
                <a:cubicBezTo>
                  <a:pt x="733" y="930"/>
                  <a:pt x="775" y="888"/>
                  <a:pt x="796" y="846"/>
                </a:cubicBezTo>
                <a:cubicBezTo>
                  <a:pt x="964" y="595"/>
                  <a:pt x="901" y="281"/>
                  <a:pt x="671" y="93"/>
                </a:cubicBezTo>
                <a:lnTo>
                  <a:pt x="587" y="30"/>
                </a:lnTo>
                <a:cubicBezTo>
                  <a:pt x="536" y="10"/>
                  <a:pt x="493" y="0"/>
                  <a:pt x="454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2" name="Google Shape;702;p26"/>
          <p:cNvSpPr/>
          <p:nvPr/>
        </p:nvSpPr>
        <p:spPr>
          <a:xfrm>
            <a:off x="8874086" y="5277231"/>
            <a:ext cx="77180" cy="83968"/>
          </a:xfrm>
          <a:custGeom>
            <a:avLst/>
            <a:gdLst/>
            <a:ahLst/>
            <a:cxnLst/>
            <a:rect l="l" t="t" r="r" b="b"/>
            <a:pathLst>
              <a:path w="1592" h="1732" extrusionOk="0">
                <a:moveTo>
                  <a:pt x="750" y="0"/>
                </a:moveTo>
                <a:cubicBezTo>
                  <a:pt x="367" y="0"/>
                  <a:pt x="137" y="408"/>
                  <a:pt x="43" y="748"/>
                </a:cubicBezTo>
                <a:cubicBezTo>
                  <a:pt x="22" y="811"/>
                  <a:pt x="1" y="894"/>
                  <a:pt x="22" y="957"/>
                </a:cubicBezTo>
                <a:cubicBezTo>
                  <a:pt x="43" y="1020"/>
                  <a:pt x="84" y="1083"/>
                  <a:pt x="126" y="1125"/>
                </a:cubicBezTo>
                <a:cubicBezTo>
                  <a:pt x="294" y="1334"/>
                  <a:pt x="482" y="1522"/>
                  <a:pt x="649" y="1732"/>
                </a:cubicBezTo>
                <a:lnTo>
                  <a:pt x="1194" y="1460"/>
                </a:lnTo>
                <a:cubicBezTo>
                  <a:pt x="1256" y="1439"/>
                  <a:pt x="1319" y="1397"/>
                  <a:pt x="1361" y="1355"/>
                </a:cubicBezTo>
                <a:cubicBezTo>
                  <a:pt x="1403" y="1292"/>
                  <a:pt x="1424" y="1229"/>
                  <a:pt x="1424" y="1146"/>
                </a:cubicBezTo>
                <a:cubicBezTo>
                  <a:pt x="1466" y="915"/>
                  <a:pt x="1591" y="560"/>
                  <a:pt x="1445" y="350"/>
                </a:cubicBezTo>
                <a:cubicBezTo>
                  <a:pt x="1277" y="183"/>
                  <a:pt x="1089" y="78"/>
                  <a:pt x="880" y="15"/>
                </a:cubicBezTo>
                <a:cubicBezTo>
                  <a:pt x="835" y="5"/>
                  <a:pt x="791" y="0"/>
                  <a:pt x="750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3" name="Google Shape;703;p26"/>
          <p:cNvSpPr/>
          <p:nvPr/>
        </p:nvSpPr>
        <p:spPr>
          <a:xfrm>
            <a:off x="8962365" y="5350917"/>
            <a:ext cx="77083" cy="84355"/>
          </a:xfrm>
          <a:custGeom>
            <a:avLst/>
            <a:gdLst/>
            <a:ahLst/>
            <a:cxnLst/>
            <a:rect l="l" t="t" r="r" b="b"/>
            <a:pathLst>
              <a:path w="1590" h="1740" extrusionOk="0">
                <a:moveTo>
                  <a:pt x="999" y="0"/>
                </a:moveTo>
                <a:cubicBezTo>
                  <a:pt x="981" y="0"/>
                  <a:pt x="962" y="1"/>
                  <a:pt x="942" y="2"/>
                </a:cubicBezTo>
                <a:cubicBezTo>
                  <a:pt x="524" y="23"/>
                  <a:pt x="1" y="756"/>
                  <a:pt x="105" y="1153"/>
                </a:cubicBezTo>
                <a:cubicBezTo>
                  <a:pt x="126" y="1195"/>
                  <a:pt x="147" y="1216"/>
                  <a:pt x="189" y="1258"/>
                </a:cubicBezTo>
                <a:cubicBezTo>
                  <a:pt x="377" y="1426"/>
                  <a:pt x="566" y="1572"/>
                  <a:pt x="796" y="1719"/>
                </a:cubicBezTo>
                <a:cubicBezTo>
                  <a:pt x="817" y="1739"/>
                  <a:pt x="838" y="1739"/>
                  <a:pt x="880" y="1739"/>
                </a:cubicBezTo>
                <a:cubicBezTo>
                  <a:pt x="901" y="1739"/>
                  <a:pt x="921" y="1719"/>
                  <a:pt x="942" y="1698"/>
                </a:cubicBezTo>
                <a:lnTo>
                  <a:pt x="1403" y="1279"/>
                </a:lnTo>
                <a:cubicBezTo>
                  <a:pt x="1424" y="1258"/>
                  <a:pt x="1466" y="1237"/>
                  <a:pt x="1487" y="1195"/>
                </a:cubicBezTo>
                <a:cubicBezTo>
                  <a:pt x="1487" y="1153"/>
                  <a:pt x="1507" y="1133"/>
                  <a:pt x="1507" y="1091"/>
                </a:cubicBezTo>
                <a:cubicBezTo>
                  <a:pt x="1568" y="644"/>
                  <a:pt x="1590" y="0"/>
                  <a:pt x="999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4" name="Google Shape;704;p26"/>
          <p:cNvSpPr/>
          <p:nvPr/>
        </p:nvSpPr>
        <p:spPr>
          <a:xfrm>
            <a:off x="8897452" y="5400706"/>
            <a:ext cx="61909" cy="61957"/>
          </a:xfrm>
          <a:custGeom>
            <a:avLst/>
            <a:gdLst/>
            <a:ahLst/>
            <a:cxnLst/>
            <a:rect l="l" t="t" r="r" b="b"/>
            <a:pathLst>
              <a:path w="1277" h="1278" extrusionOk="0">
                <a:moveTo>
                  <a:pt x="586" y="1"/>
                </a:moveTo>
                <a:cubicBezTo>
                  <a:pt x="314" y="85"/>
                  <a:pt x="126" y="273"/>
                  <a:pt x="21" y="524"/>
                </a:cubicBezTo>
                <a:cubicBezTo>
                  <a:pt x="0" y="671"/>
                  <a:pt x="0" y="817"/>
                  <a:pt x="21" y="964"/>
                </a:cubicBezTo>
                <a:cubicBezTo>
                  <a:pt x="21" y="1047"/>
                  <a:pt x="63" y="1131"/>
                  <a:pt x="126" y="1173"/>
                </a:cubicBezTo>
                <a:cubicBezTo>
                  <a:pt x="147" y="1194"/>
                  <a:pt x="188" y="1194"/>
                  <a:pt x="230" y="1194"/>
                </a:cubicBezTo>
                <a:lnTo>
                  <a:pt x="1026" y="1278"/>
                </a:lnTo>
                <a:cubicBezTo>
                  <a:pt x="1067" y="1278"/>
                  <a:pt x="1109" y="1278"/>
                  <a:pt x="1151" y="1236"/>
                </a:cubicBezTo>
                <a:cubicBezTo>
                  <a:pt x="1172" y="1215"/>
                  <a:pt x="1172" y="1194"/>
                  <a:pt x="1172" y="1173"/>
                </a:cubicBezTo>
                <a:cubicBezTo>
                  <a:pt x="1214" y="964"/>
                  <a:pt x="1235" y="775"/>
                  <a:pt x="1256" y="566"/>
                </a:cubicBezTo>
                <a:cubicBezTo>
                  <a:pt x="1277" y="503"/>
                  <a:pt x="1277" y="440"/>
                  <a:pt x="1256" y="399"/>
                </a:cubicBezTo>
                <a:cubicBezTo>
                  <a:pt x="1109" y="147"/>
                  <a:pt x="858" y="1"/>
                  <a:pt x="586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5" name="Google Shape;705;p26"/>
          <p:cNvSpPr/>
          <p:nvPr/>
        </p:nvSpPr>
        <p:spPr>
          <a:xfrm>
            <a:off x="9064850" y="5350677"/>
            <a:ext cx="38591" cy="35633"/>
          </a:xfrm>
          <a:custGeom>
            <a:avLst/>
            <a:gdLst/>
            <a:ahLst/>
            <a:cxnLst/>
            <a:rect l="l" t="t" r="r" b="b"/>
            <a:pathLst>
              <a:path w="796" h="735" extrusionOk="0">
                <a:moveTo>
                  <a:pt x="468" y="0"/>
                </a:moveTo>
                <a:cubicBezTo>
                  <a:pt x="435" y="0"/>
                  <a:pt x="404" y="3"/>
                  <a:pt x="377" y="7"/>
                </a:cubicBezTo>
                <a:cubicBezTo>
                  <a:pt x="231" y="70"/>
                  <a:pt x="105" y="175"/>
                  <a:pt x="21" y="300"/>
                </a:cubicBezTo>
                <a:cubicBezTo>
                  <a:pt x="0" y="321"/>
                  <a:pt x="0" y="342"/>
                  <a:pt x="0" y="363"/>
                </a:cubicBezTo>
                <a:cubicBezTo>
                  <a:pt x="0" y="384"/>
                  <a:pt x="0" y="426"/>
                  <a:pt x="21" y="447"/>
                </a:cubicBezTo>
                <a:lnTo>
                  <a:pt x="189" y="656"/>
                </a:lnTo>
                <a:cubicBezTo>
                  <a:pt x="210" y="677"/>
                  <a:pt x="231" y="698"/>
                  <a:pt x="272" y="719"/>
                </a:cubicBezTo>
                <a:cubicBezTo>
                  <a:pt x="283" y="729"/>
                  <a:pt x="299" y="735"/>
                  <a:pt x="314" y="735"/>
                </a:cubicBezTo>
                <a:cubicBezTo>
                  <a:pt x="330" y="735"/>
                  <a:pt x="346" y="729"/>
                  <a:pt x="356" y="719"/>
                </a:cubicBezTo>
                <a:lnTo>
                  <a:pt x="733" y="677"/>
                </a:lnTo>
                <a:cubicBezTo>
                  <a:pt x="754" y="551"/>
                  <a:pt x="775" y="405"/>
                  <a:pt x="775" y="279"/>
                </a:cubicBezTo>
                <a:cubicBezTo>
                  <a:pt x="796" y="217"/>
                  <a:pt x="775" y="175"/>
                  <a:pt x="775" y="133"/>
                </a:cubicBezTo>
                <a:cubicBezTo>
                  <a:pt x="726" y="34"/>
                  <a:pt x="586" y="0"/>
                  <a:pt x="46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6" name="Google Shape;706;p26"/>
          <p:cNvSpPr/>
          <p:nvPr/>
        </p:nvSpPr>
        <p:spPr>
          <a:xfrm>
            <a:off x="8865165" y="5208972"/>
            <a:ext cx="53619" cy="42760"/>
          </a:xfrm>
          <a:custGeom>
            <a:avLst/>
            <a:gdLst/>
            <a:ahLst/>
            <a:cxnLst/>
            <a:rect l="l" t="t" r="r" b="b"/>
            <a:pathLst>
              <a:path w="1106" h="882" extrusionOk="0">
                <a:moveTo>
                  <a:pt x="561" y="0"/>
                </a:moveTo>
                <a:cubicBezTo>
                  <a:pt x="373" y="105"/>
                  <a:pt x="206" y="251"/>
                  <a:pt x="80" y="440"/>
                </a:cubicBezTo>
                <a:cubicBezTo>
                  <a:pt x="1" y="559"/>
                  <a:pt x="109" y="734"/>
                  <a:pt x="246" y="734"/>
                </a:cubicBezTo>
                <a:cubicBezTo>
                  <a:pt x="253" y="734"/>
                  <a:pt x="261" y="734"/>
                  <a:pt x="268" y="733"/>
                </a:cubicBezTo>
                <a:cubicBezTo>
                  <a:pt x="286" y="727"/>
                  <a:pt x="302" y="724"/>
                  <a:pt x="316" y="724"/>
                </a:cubicBezTo>
                <a:cubicBezTo>
                  <a:pt x="407" y="724"/>
                  <a:pt x="450" y="822"/>
                  <a:pt x="540" y="858"/>
                </a:cubicBezTo>
                <a:cubicBezTo>
                  <a:pt x="572" y="874"/>
                  <a:pt x="604" y="881"/>
                  <a:pt x="636" y="881"/>
                </a:cubicBezTo>
                <a:cubicBezTo>
                  <a:pt x="688" y="881"/>
                  <a:pt x="740" y="863"/>
                  <a:pt x="792" y="837"/>
                </a:cubicBezTo>
                <a:cubicBezTo>
                  <a:pt x="896" y="816"/>
                  <a:pt x="980" y="775"/>
                  <a:pt x="1043" y="691"/>
                </a:cubicBezTo>
                <a:cubicBezTo>
                  <a:pt x="1085" y="586"/>
                  <a:pt x="1106" y="482"/>
                  <a:pt x="1085" y="377"/>
                </a:cubicBezTo>
                <a:lnTo>
                  <a:pt x="1043" y="105"/>
                </a:lnTo>
                <a:cubicBezTo>
                  <a:pt x="1043" y="84"/>
                  <a:pt x="1043" y="42"/>
                  <a:pt x="1022" y="21"/>
                </a:cubicBezTo>
                <a:cubicBezTo>
                  <a:pt x="980" y="0"/>
                  <a:pt x="959" y="0"/>
                  <a:pt x="917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7" name="Google Shape;707;p26"/>
          <p:cNvSpPr/>
          <p:nvPr/>
        </p:nvSpPr>
        <p:spPr>
          <a:xfrm>
            <a:off x="8824395" y="5380636"/>
            <a:ext cx="57885" cy="58709"/>
          </a:xfrm>
          <a:custGeom>
            <a:avLst/>
            <a:gdLst/>
            <a:ahLst/>
            <a:cxnLst/>
            <a:rect l="l" t="t" r="r" b="b"/>
            <a:pathLst>
              <a:path w="1194" h="1211" extrusionOk="0">
                <a:moveTo>
                  <a:pt x="752" y="1"/>
                </a:moveTo>
                <a:cubicBezTo>
                  <a:pt x="534" y="1"/>
                  <a:pt x="309" y="158"/>
                  <a:pt x="168" y="268"/>
                </a:cubicBezTo>
                <a:cubicBezTo>
                  <a:pt x="63" y="352"/>
                  <a:pt x="0" y="478"/>
                  <a:pt x="0" y="603"/>
                </a:cubicBezTo>
                <a:cubicBezTo>
                  <a:pt x="0" y="708"/>
                  <a:pt x="42" y="792"/>
                  <a:pt x="84" y="854"/>
                </a:cubicBezTo>
                <a:lnTo>
                  <a:pt x="230" y="1126"/>
                </a:lnTo>
                <a:cubicBezTo>
                  <a:pt x="230" y="1147"/>
                  <a:pt x="251" y="1147"/>
                  <a:pt x="251" y="1168"/>
                </a:cubicBezTo>
                <a:cubicBezTo>
                  <a:pt x="265" y="1168"/>
                  <a:pt x="279" y="1178"/>
                  <a:pt x="293" y="1178"/>
                </a:cubicBezTo>
                <a:cubicBezTo>
                  <a:pt x="300" y="1178"/>
                  <a:pt x="307" y="1175"/>
                  <a:pt x="314" y="1168"/>
                </a:cubicBezTo>
                <a:lnTo>
                  <a:pt x="858" y="1210"/>
                </a:lnTo>
                <a:lnTo>
                  <a:pt x="921" y="1210"/>
                </a:lnTo>
                <a:cubicBezTo>
                  <a:pt x="963" y="1189"/>
                  <a:pt x="963" y="1147"/>
                  <a:pt x="963" y="1126"/>
                </a:cubicBezTo>
                <a:cubicBezTo>
                  <a:pt x="1005" y="1022"/>
                  <a:pt x="1068" y="938"/>
                  <a:pt x="1130" y="833"/>
                </a:cubicBezTo>
                <a:cubicBezTo>
                  <a:pt x="1193" y="603"/>
                  <a:pt x="1151" y="373"/>
                  <a:pt x="1026" y="164"/>
                </a:cubicBezTo>
                <a:cubicBezTo>
                  <a:pt x="1026" y="122"/>
                  <a:pt x="984" y="80"/>
                  <a:pt x="963" y="59"/>
                </a:cubicBezTo>
                <a:cubicBezTo>
                  <a:pt x="896" y="18"/>
                  <a:pt x="824" y="1"/>
                  <a:pt x="752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8" name="Google Shape;708;p26"/>
          <p:cNvSpPr/>
          <p:nvPr/>
        </p:nvSpPr>
        <p:spPr>
          <a:xfrm>
            <a:off x="9010069" y="5208973"/>
            <a:ext cx="29476" cy="27633"/>
          </a:xfrm>
          <a:custGeom>
            <a:avLst/>
            <a:gdLst/>
            <a:ahLst/>
            <a:cxnLst/>
            <a:rect l="l" t="t" r="r" b="b"/>
            <a:pathLst>
              <a:path w="608" h="570" extrusionOk="0">
                <a:moveTo>
                  <a:pt x="230" y="0"/>
                </a:moveTo>
                <a:cubicBezTo>
                  <a:pt x="168" y="63"/>
                  <a:pt x="105" y="126"/>
                  <a:pt x="63" y="209"/>
                </a:cubicBezTo>
                <a:cubicBezTo>
                  <a:pt x="0" y="272"/>
                  <a:pt x="0" y="377"/>
                  <a:pt x="42" y="461"/>
                </a:cubicBezTo>
                <a:cubicBezTo>
                  <a:pt x="101" y="532"/>
                  <a:pt x="188" y="570"/>
                  <a:pt x="274" y="570"/>
                </a:cubicBezTo>
                <a:cubicBezTo>
                  <a:pt x="340" y="570"/>
                  <a:pt x="406" y="548"/>
                  <a:pt x="461" y="503"/>
                </a:cubicBezTo>
                <a:cubicBezTo>
                  <a:pt x="565" y="461"/>
                  <a:pt x="607" y="335"/>
                  <a:pt x="586" y="230"/>
                </a:cubicBezTo>
                <a:cubicBezTo>
                  <a:pt x="544" y="168"/>
                  <a:pt x="482" y="105"/>
                  <a:pt x="419" y="84"/>
                </a:cubicBezTo>
                <a:cubicBezTo>
                  <a:pt x="365" y="66"/>
                  <a:pt x="326" y="17"/>
                  <a:pt x="263" y="17"/>
                </a:cubicBezTo>
                <a:cubicBezTo>
                  <a:pt x="253" y="17"/>
                  <a:pt x="242" y="18"/>
                  <a:pt x="230" y="21"/>
                </a:cubicBezTo>
                <a:lnTo>
                  <a:pt x="230" y="0"/>
                </a:ln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9" name="Google Shape;709;p26"/>
          <p:cNvSpPr/>
          <p:nvPr/>
        </p:nvSpPr>
        <p:spPr>
          <a:xfrm>
            <a:off x="9048125" y="5442155"/>
            <a:ext cx="37039" cy="30640"/>
          </a:xfrm>
          <a:custGeom>
            <a:avLst/>
            <a:gdLst/>
            <a:ahLst/>
            <a:cxnLst/>
            <a:rect l="l" t="t" r="r" b="b"/>
            <a:pathLst>
              <a:path w="764" h="632" extrusionOk="0">
                <a:moveTo>
                  <a:pt x="421" y="0"/>
                </a:moveTo>
                <a:cubicBezTo>
                  <a:pt x="157" y="0"/>
                  <a:pt x="0" y="309"/>
                  <a:pt x="178" y="506"/>
                </a:cubicBezTo>
                <a:cubicBezTo>
                  <a:pt x="249" y="592"/>
                  <a:pt x="343" y="632"/>
                  <a:pt x="434" y="632"/>
                </a:cubicBezTo>
                <a:cubicBezTo>
                  <a:pt x="586" y="632"/>
                  <a:pt x="730" y="522"/>
                  <a:pt x="743" y="339"/>
                </a:cubicBezTo>
                <a:cubicBezTo>
                  <a:pt x="764" y="171"/>
                  <a:pt x="638" y="25"/>
                  <a:pt x="471" y="4"/>
                </a:cubicBezTo>
                <a:cubicBezTo>
                  <a:pt x="454" y="2"/>
                  <a:pt x="437" y="0"/>
                  <a:pt x="421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0" name="Google Shape;710;p26"/>
          <p:cNvSpPr/>
          <p:nvPr/>
        </p:nvSpPr>
        <p:spPr>
          <a:xfrm>
            <a:off x="9091222" y="5422377"/>
            <a:ext cx="36796" cy="31319"/>
          </a:xfrm>
          <a:custGeom>
            <a:avLst/>
            <a:gdLst/>
            <a:ahLst/>
            <a:cxnLst/>
            <a:rect l="l" t="t" r="r" b="b"/>
            <a:pathLst>
              <a:path w="759" h="646" extrusionOk="0">
                <a:moveTo>
                  <a:pt x="368" y="1"/>
                </a:moveTo>
                <a:cubicBezTo>
                  <a:pt x="338" y="1"/>
                  <a:pt x="306" y="5"/>
                  <a:pt x="273" y="14"/>
                </a:cubicBezTo>
                <a:cubicBezTo>
                  <a:pt x="105" y="35"/>
                  <a:pt x="1" y="224"/>
                  <a:pt x="42" y="391"/>
                </a:cubicBezTo>
                <a:cubicBezTo>
                  <a:pt x="79" y="551"/>
                  <a:pt x="225" y="646"/>
                  <a:pt x="368" y="646"/>
                </a:cubicBezTo>
                <a:cubicBezTo>
                  <a:pt x="469" y="646"/>
                  <a:pt x="568" y="599"/>
                  <a:pt x="628" y="496"/>
                </a:cubicBezTo>
                <a:cubicBezTo>
                  <a:pt x="758" y="273"/>
                  <a:pt x="608" y="1"/>
                  <a:pt x="368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1" name="Google Shape;711;p26"/>
          <p:cNvSpPr/>
          <p:nvPr/>
        </p:nvSpPr>
        <p:spPr>
          <a:xfrm>
            <a:off x="9067903" y="5313833"/>
            <a:ext cx="36796" cy="31319"/>
          </a:xfrm>
          <a:custGeom>
            <a:avLst/>
            <a:gdLst/>
            <a:ahLst/>
            <a:cxnLst/>
            <a:rect l="l" t="t" r="r" b="b"/>
            <a:pathLst>
              <a:path w="759" h="646" extrusionOk="0">
                <a:moveTo>
                  <a:pt x="368" y="0"/>
                </a:moveTo>
                <a:cubicBezTo>
                  <a:pt x="337" y="0"/>
                  <a:pt x="305" y="4"/>
                  <a:pt x="272" y="14"/>
                </a:cubicBezTo>
                <a:cubicBezTo>
                  <a:pt x="105" y="56"/>
                  <a:pt x="0" y="223"/>
                  <a:pt x="42" y="391"/>
                </a:cubicBezTo>
                <a:cubicBezTo>
                  <a:pt x="79" y="551"/>
                  <a:pt x="224" y="645"/>
                  <a:pt x="368" y="645"/>
                </a:cubicBezTo>
                <a:cubicBezTo>
                  <a:pt x="468" y="645"/>
                  <a:pt x="568" y="599"/>
                  <a:pt x="628" y="495"/>
                </a:cubicBezTo>
                <a:cubicBezTo>
                  <a:pt x="758" y="272"/>
                  <a:pt x="608" y="0"/>
                  <a:pt x="368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2" name="Google Shape;712;p26"/>
          <p:cNvSpPr/>
          <p:nvPr/>
        </p:nvSpPr>
        <p:spPr>
          <a:xfrm>
            <a:off x="8934975" y="5125347"/>
            <a:ext cx="36941" cy="31367"/>
          </a:xfrm>
          <a:custGeom>
            <a:avLst/>
            <a:gdLst/>
            <a:ahLst/>
            <a:cxnLst/>
            <a:rect l="l" t="t" r="r" b="b"/>
            <a:pathLst>
              <a:path w="762" h="647" extrusionOk="0">
                <a:moveTo>
                  <a:pt x="348" y="1"/>
                </a:moveTo>
                <a:cubicBezTo>
                  <a:pt x="323" y="1"/>
                  <a:pt x="298" y="3"/>
                  <a:pt x="273" y="9"/>
                </a:cubicBezTo>
                <a:cubicBezTo>
                  <a:pt x="105" y="51"/>
                  <a:pt x="0" y="218"/>
                  <a:pt x="42" y="386"/>
                </a:cubicBezTo>
                <a:cubicBezTo>
                  <a:pt x="78" y="555"/>
                  <a:pt x="219" y="647"/>
                  <a:pt x="359" y="647"/>
                </a:cubicBezTo>
                <a:cubicBezTo>
                  <a:pt x="463" y="647"/>
                  <a:pt x="566" y="597"/>
                  <a:pt x="628" y="490"/>
                </a:cubicBezTo>
                <a:cubicBezTo>
                  <a:pt x="762" y="280"/>
                  <a:pt x="600" y="1"/>
                  <a:pt x="348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3" name="Google Shape;713;p26"/>
          <p:cNvSpPr/>
          <p:nvPr/>
        </p:nvSpPr>
        <p:spPr>
          <a:xfrm>
            <a:off x="9003960" y="5331333"/>
            <a:ext cx="37912" cy="31367"/>
          </a:xfrm>
          <a:custGeom>
            <a:avLst/>
            <a:gdLst/>
            <a:ahLst/>
            <a:cxnLst/>
            <a:rect l="l" t="t" r="r" b="b"/>
            <a:pathLst>
              <a:path w="782" h="647" extrusionOk="0">
                <a:moveTo>
                  <a:pt x="364" y="1"/>
                </a:moveTo>
                <a:cubicBezTo>
                  <a:pt x="341" y="1"/>
                  <a:pt x="318" y="3"/>
                  <a:pt x="294" y="9"/>
                </a:cubicBezTo>
                <a:cubicBezTo>
                  <a:pt x="126" y="51"/>
                  <a:pt x="1" y="218"/>
                  <a:pt x="43" y="385"/>
                </a:cubicBezTo>
                <a:cubicBezTo>
                  <a:pt x="79" y="554"/>
                  <a:pt x="219" y="647"/>
                  <a:pt x="360" y="647"/>
                </a:cubicBezTo>
                <a:cubicBezTo>
                  <a:pt x="463" y="647"/>
                  <a:pt x="566" y="597"/>
                  <a:pt x="629" y="490"/>
                </a:cubicBezTo>
                <a:cubicBezTo>
                  <a:pt x="781" y="280"/>
                  <a:pt x="603" y="1"/>
                  <a:pt x="364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4" name="Google Shape;714;p26"/>
          <p:cNvSpPr/>
          <p:nvPr/>
        </p:nvSpPr>
        <p:spPr>
          <a:xfrm>
            <a:off x="8942345" y="5252022"/>
            <a:ext cx="44892" cy="31415"/>
          </a:xfrm>
          <a:custGeom>
            <a:avLst/>
            <a:gdLst/>
            <a:ahLst/>
            <a:cxnLst/>
            <a:rect l="l" t="t" r="r" b="b"/>
            <a:pathLst>
              <a:path w="926" h="648" extrusionOk="0">
                <a:moveTo>
                  <a:pt x="481" y="1"/>
                </a:moveTo>
                <a:cubicBezTo>
                  <a:pt x="453" y="1"/>
                  <a:pt x="424" y="4"/>
                  <a:pt x="393" y="12"/>
                </a:cubicBezTo>
                <a:cubicBezTo>
                  <a:pt x="0" y="91"/>
                  <a:pt x="86" y="648"/>
                  <a:pt x="443" y="648"/>
                </a:cubicBezTo>
                <a:cubicBezTo>
                  <a:pt x="467" y="648"/>
                  <a:pt x="492" y="645"/>
                  <a:pt x="518" y="640"/>
                </a:cubicBezTo>
                <a:cubicBezTo>
                  <a:pt x="925" y="563"/>
                  <a:pt x="830" y="1"/>
                  <a:pt x="481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5" name="Google Shape;715;p26"/>
          <p:cNvSpPr/>
          <p:nvPr/>
        </p:nvSpPr>
        <p:spPr>
          <a:xfrm>
            <a:off x="8823378" y="5266130"/>
            <a:ext cx="37669" cy="31319"/>
          </a:xfrm>
          <a:custGeom>
            <a:avLst/>
            <a:gdLst/>
            <a:ahLst/>
            <a:cxnLst/>
            <a:rect l="l" t="t" r="r" b="b"/>
            <a:pathLst>
              <a:path w="777" h="646" extrusionOk="0">
                <a:moveTo>
                  <a:pt x="383" y="0"/>
                </a:moveTo>
                <a:cubicBezTo>
                  <a:pt x="354" y="0"/>
                  <a:pt x="324" y="5"/>
                  <a:pt x="293" y="14"/>
                </a:cubicBezTo>
                <a:cubicBezTo>
                  <a:pt x="105" y="35"/>
                  <a:pt x="0" y="223"/>
                  <a:pt x="42" y="391"/>
                </a:cubicBezTo>
                <a:cubicBezTo>
                  <a:pt x="79" y="551"/>
                  <a:pt x="224" y="646"/>
                  <a:pt x="368" y="646"/>
                </a:cubicBezTo>
                <a:cubicBezTo>
                  <a:pt x="468" y="646"/>
                  <a:pt x="568" y="599"/>
                  <a:pt x="628" y="496"/>
                </a:cubicBezTo>
                <a:cubicBezTo>
                  <a:pt x="777" y="273"/>
                  <a:pt x="612" y="0"/>
                  <a:pt x="383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6" name="Google Shape;716;p26"/>
          <p:cNvSpPr/>
          <p:nvPr/>
        </p:nvSpPr>
        <p:spPr>
          <a:xfrm>
            <a:off x="8895416" y="5161610"/>
            <a:ext cx="37669" cy="31319"/>
          </a:xfrm>
          <a:custGeom>
            <a:avLst/>
            <a:gdLst/>
            <a:ahLst/>
            <a:cxnLst/>
            <a:rect l="l" t="t" r="r" b="b"/>
            <a:pathLst>
              <a:path w="777" h="646" extrusionOk="0">
                <a:moveTo>
                  <a:pt x="383" y="1"/>
                </a:moveTo>
                <a:cubicBezTo>
                  <a:pt x="354" y="1"/>
                  <a:pt x="324" y="5"/>
                  <a:pt x="293" y="14"/>
                </a:cubicBezTo>
                <a:cubicBezTo>
                  <a:pt x="105" y="35"/>
                  <a:pt x="0" y="224"/>
                  <a:pt x="42" y="391"/>
                </a:cubicBezTo>
                <a:cubicBezTo>
                  <a:pt x="79" y="551"/>
                  <a:pt x="224" y="646"/>
                  <a:pt x="368" y="646"/>
                </a:cubicBezTo>
                <a:cubicBezTo>
                  <a:pt x="468" y="646"/>
                  <a:pt x="568" y="599"/>
                  <a:pt x="628" y="496"/>
                </a:cubicBezTo>
                <a:cubicBezTo>
                  <a:pt x="777" y="273"/>
                  <a:pt x="612" y="1"/>
                  <a:pt x="383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7" name="Google Shape;717;p26"/>
          <p:cNvSpPr/>
          <p:nvPr/>
        </p:nvSpPr>
        <p:spPr>
          <a:xfrm>
            <a:off x="9044053" y="5538532"/>
            <a:ext cx="37087" cy="31657"/>
          </a:xfrm>
          <a:custGeom>
            <a:avLst/>
            <a:gdLst/>
            <a:ahLst/>
            <a:cxnLst/>
            <a:rect l="l" t="t" r="r" b="b"/>
            <a:pathLst>
              <a:path w="765" h="653" extrusionOk="0">
                <a:moveTo>
                  <a:pt x="422" y="1"/>
                </a:moveTo>
                <a:cubicBezTo>
                  <a:pt x="158" y="1"/>
                  <a:pt x="1" y="311"/>
                  <a:pt x="178" y="528"/>
                </a:cubicBezTo>
                <a:cubicBezTo>
                  <a:pt x="241" y="614"/>
                  <a:pt x="333" y="653"/>
                  <a:pt x="425" y="653"/>
                </a:cubicBezTo>
                <a:cubicBezTo>
                  <a:pt x="578" y="653"/>
                  <a:pt x="730" y="543"/>
                  <a:pt x="743" y="360"/>
                </a:cubicBezTo>
                <a:cubicBezTo>
                  <a:pt x="764" y="193"/>
                  <a:pt x="639" y="25"/>
                  <a:pt x="471" y="4"/>
                </a:cubicBezTo>
                <a:cubicBezTo>
                  <a:pt x="454" y="2"/>
                  <a:pt x="438" y="1"/>
                  <a:pt x="422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8" name="Google Shape;718;p26"/>
          <p:cNvSpPr/>
          <p:nvPr/>
        </p:nvSpPr>
        <p:spPr>
          <a:xfrm>
            <a:off x="8915147" y="5508862"/>
            <a:ext cx="32627" cy="29281"/>
          </a:xfrm>
          <a:custGeom>
            <a:avLst/>
            <a:gdLst/>
            <a:ahLst/>
            <a:cxnLst/>
            <a:rect l="l" t="t" r="r" b="b"/>
            <a:pathLst>
              <a:path w="673" h="604" extrusionOk="0">
                <a:moveTo>
                  <a:pt x="327" y="1"/>
                </a:moveTo>
                <a:cubicBezTo>
                  <a:pt x="188" y="1"/>
                  <a:pt x="49" y="82"/>
                  <a:pt x="12" y="260"/>
                </a:cubicBezTo>
                <a:cubicBezTo>
                  <a:pt x="0" y="480"/>
                  <a:pt x="174" y="604"/>
                  <a:pt x="345" y="604"/>
                </a:cubicBezTo>
                <a:cubicBezTo>
                  <a:pt x="485" y="604"/>
                  <a:pt x="623" y="522"/>
                  <a:pt x="661" y="344"/>
                </a:cubicBezTo>
                <a:cubicBezTo>
                  <a:pt x="672" y="125"/>
                  <a:pt x="499" y="1"/>
                  <a:pt x="327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9" name="Google Shape;719;p26"/>
          <p:cNvSpPr/>
          <p:nvPr/>
        </p:nvSpPr>
        <p:spPr>
          <a:xfrm>
            <a:off x="9074497" y="5501009"/>
            <a:ext cx="38105" cy="30881"/>
          </a:xfrm>
          <a:custGeom>
            <a:avLst/>
            <a:gdLst/>
            <a:ahLst/>
            <a:cxnLst/>
            <a:rect l="l" t="t" r="r" b="b"/>
            <a:pathLst>
              <a:path w="786" h="637" extrusionOk="0">
                <a:moveTo>
                  <a:pt x="425" y="0"/>
                </a:moveTo>
                <a:cubicBezTo>
                  <a:pt x="176" y="0"/>
                  <a:pt x="1" y="310"/>
                  <a:pt x="178" y="527"/>
                </a:cubicBezTo>
                <a:cubicBezTo>
                  <a:pt x="246" y="602"/>
                  <a:pt x="335" y="637"/>
                  <a:pt x="424" y="637"/>
                </a:cubicBezTo>
                <a:cubicBezTo>
                  <a:pt x="582" y="637"/>
                  <a:pt x="737" y="527"/>
                  <a:pt x="764" y="339"/>
                </a:cubicBezTo>
                <a:cubicBezTo>
                  <a:pt x="785" y="171"/>
                  <a:pt x="660" y="4"/>
                  <a:pt x="471" y="4"/>
                </a:cubicBezTo>
                <a:cubicBezTo>
                  <a:pt x="455" y="1"/>
                  <a:pt x="440" y="0"/>
                  <a:pt x="425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0" name="Google Shape;720;p26"/>
          <p:cNvSpPr/>
          <p:nvPr/>
        </p:nvSpPr>
        <p:spPr>
          <a:xfrm>
            <a:off x="8860415" y="5480696"/>
            <a:ext cx="37087" cy="31657"/>
          </a:xfrm>
          <a:custGeom>
            <a:avLst/>
            <a:gdLst/>
            <a:ahLst/>
            <a:cxnLst/>
            <a:rect l="l" t="t" r="r" b="b"/>
            <a:pathLst>
              <a:path w="765" h="653" extrusionOk="0">
                <a:moveTo>
                  <a:pt x="421" y="1"/>
                </a:moveTo>
                <a:cubicBezTo>
                  <a:pt x="158" y="1"/>
                  <a:pt x="1" y="311"/>
                  <a:pt x="178" y="528"/>
                </a:cubicBezTo>
                <a:cubicBezTo>
                  <a:pt x="241" y="614"/>
                  <a:pt x="333" y="653"/>
                  <a:pt x="424" y="653"/>
                </a:cubicBezTo>
                <a:cubicBezTo>
                  <a:pt x="578" y="653"/>
                  <a:pt x="730" y="543"/>
                  <a:pt x="743" y="360"/>
                </a:cubicBezTo>
                <a:cubicBezTo>
                  <a:pt x="764" y="193"/>
                  <a:pt x="638" y="25"/>
                  <a:pt x="471" y="4"/>
                </a:cubicBezTo>
                <a:cubicBezTo>
                  <a:pt x="454" y="2"/>
                  <a:pt x="438" y="1"/>
                  <a:pt x="421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1" name="Google Shape;721;p26"/>
          <p:cNvSpPr/>
          <p:nvPr/>
        </p:nvSpPr>
        <p:spPr>
          <a:xfrm>
            <a:off x="8981902" y="5495045"/>
            <a:ext cx="37329" cy="31512"/>
          </a:xfrm>
          <a:custGeom>
            <a:avLst/>
            <a:gdLst/>
            <a:ahLst/>
            <a:cxnLst/>
            <a:rect l="l" t="t" r="r" b="b"/>
            <a:pathLst>
              <a:path w="770" h="650" extrusionOk="0">
                <a:moveTo>
                  <a:pt x="449" y="0"/>
                </a:moveTo>
                <a:cubicBezTo>
                  <a:pt x="172" y="0"/>
                  <a:pt x="1" y="302"/>
                  <a:pt x="163" y="525"/>
                </a:cubicBezTo>
                <a:cubicBezTo>
                  <a:pt x="233" y="611"/>
                  <a:pt x="330" y="650"/>
                  <a:pt x="425" y="650"/>
                </a:cubicBezTo>
                <a:cubicBezTo>
                  <a:pt x="583" y="650"/>
                  <a:pt x="736" y="540"/>
                  <a:pt x="749" y="357"/>
                </a:cubicBezTo>
                <a:cubicBezTo>
                  <a:pt x="770" y="190"/>
                  <a:pt x="644" y="22"/>
                  <a:pt x="477" y="1"/>
                </a:cubicBezTo>
                <a:cubicBezTo>
                  <a:pt x="467" y="1"/>
                  <a:pt x="458" y="0"/>
                  <a:pt x="449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2" name="Google Shape;722;p26"/>
          <p:cNvSpPr/>
          <p:nvPr/>
        </p:nvSpPr>
        <p:spPr>
          <a:xfrm>
            <a:off x="8959893" y="5563885"/>
            <a:ext cx="37039" cy="30688"/>
          </a:xfrm>
          <a:custGeom>
            <a:avLst/>
            <a:gdLst/>
            <a:ahLst/>
            <a:cxnLst/>
            <a:rect l="l" t="t" r="r" b="b"/>
            <a:pathLst>
              <a:path w="764" h="633" extrusionOk="0">
                <a:moveTo>
                  <a:pt x="418" y="1"/>
                </a:moveTo>
                <a:cubicBezTo>
                  <a:pt x="155" y="1"/>
                  <a:pt x="0" y="291"/>
                  <a:pt x="177" y="507"/>
                </a:cubicBezTo>
                <a:cubicBezTo>
                  <a:pt x="248" y="593"/>
                  <a:pt x="342" y="632"/>
                  <a:pt x="433" y="632"/>
                </a:cubicBezTo>
                <a:cubicBezTo>
                  <a:pt x="585" y="632"/>
                  <a:pt x="729" y="523"/>
                  <a:pt x="742" y="339"/>
                </a:cubicBezTo>
                <a:cubicBezTo>
                  <a:pt x="763" y="172"/>
                  <a:pt x="638" y="25"/>
                  <a:pt x="470" y="5"/>
                </a:cubicBezTo>
                <a:cubicBezTo>
                  <a:pt x="452" y="2"/>
                  <a:pt x="435" y="1"/>
                  <a:pt x="418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3" name="Google Shape;723;p26"/>
          <p:cNvSpPr/>
          <p:nvPr/>
        </p:nvSpPr>
        <p:spPr>
          <a:xfrm>
            <a:off x="8918977" y="5360080"/>
            <a:ext cx="37329" cy="31560"/>
          </a:xfrm>
          <a:custGeom>
            <a:avLst/>
            <a:gdLst/>
            <a:ahLst/>
            <a:cxnLst/>
            <a:rect l="l" t="t" r="r" b="b"/>
            <a:pathLst>
              <a:path w="770" h="651" extrusionOk="0">
                <a:moveTo>
                  <a:pt x="430" y="1"/>
                </a:moveTo>
                <a:cubicBezTo>
                  <a:pt x="172" y="1"/>
                  <a:pt x="1" y="302"/>
                  <a:pt x="163" y="525"/>
                </a:cubicBezTo>
                <a:cubicBezTo>
                  <a:pt x="234" y="611"/>
                  <a:pt x="328" y="650"/>
                  <a:pt x="420" y="650"/>
                </a:cubicBezTo>
                <a:cubicBezTo>
                  <a:pt x="574" y="650"/>
                  <a:pt x="723" y="541"/>
                  <a:pt x="749" y="357"/>
                </a:cubicBezTo>
                <a:cubicBezTo>
                  <a:pt x="770" y="190"/>
                  <a:pt x="644" y="23"/>
                  <a:pt x="456" y="2"/>
                </a:cubicBezTo>
                <a:cubicBezTo>
                  <a:pt x="447" y="1"/>
                  <a:pt x="439" y="1"/>
                  <a:pt x="430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4" name="Google Shape;724;p26"/>
          <p:cNvSpPr/>
          <p:nvPr/>
        </p:nvSpPr>
        <p:spPr>
          <a:xfrm>
            <a:off x="8811209" y="5532617"/>
            <a:ext cx="46687" cy="16289"/>
          </a:xfrm>
          <a:custGeom>
            <a:avLst/>
            <a:gdLst/>
            <a:ahLst/>
            <a:cxnLst/>
            <a:rect l="l" t="t" r="r" b="b"/>
            <a:pathLst>
              <a:path w="963" h="336" extrusionOk="0">
                <a:moveTo>
                  <a:pt x="188" y="1"/>
                </a:moveTo>
                <a:cubicBezTo>
                  <a:pt x="105" y="1"/>
                  <a:pt x="21" y="63"/>
                  <a:pt x="0" y="168"/>
                </a:cubicBezTo>
                <a:cubicBezTo>
                  <a:pt x="35" y="99"/>
                  <a:pt x="98" y="58"/>
                  <a:pt x="166" y="58"/>
                </a:cubicBezTo>
                <a:cubicBezTo>
                  <a:pt x="181" y="58"/>
                  <a:pt x="195" y="60"/>
                  <a:pt x="209" y="63"/>
                </a:cubicBezTo>
                <a:cubicBezTo>
                  <a:pt x="272" y="63"/>
                  <a:pt x="335" y="126"/>
                  <a:pt x="335" y="189"/>
                </a:cubicBezTo>
                <a:lnTo>
                  <a:pt x="377" y="336"/>
                </a:lnTo>
                <a:lnTo>
                  <a:pt x="419" y="189"/>
                </a:lnTo>
                <a:cubicBezTo>
                  <a:pt x="419" y="168"/>
                  <a:pt x="460" y="126"/>
                  <a:pt x="502" y="126"/>
                </a:cubicBezTo>
                <a:cubicBezTo>
                  <a:pt x="544" y="147"/>
                  <a:pt x="586" y="168"/>
                  <a:pt x="586" y="210"/>
                </a:cubicBezTo>
                <a:lnTo>
                  <a:pt x="586" y="294"/>
                </a:lnTo>
                <a:lnTo>
                  <a:pt x="649" y="231"/>
                </a:lnTo>
                <a:cubicBezTo>
                  <a:pt x="680" y="184"/>
                  <a:pt x="723" y="160"/>
                  <a:pt x="770" y="160"/>
                </a:cubicBezTo>
                <a:cubicBezTo>
                  <a:pt x="785" y="160"/>
                  <a:pt x="801" y="163"/>
                  <a:pt x="816" y="168"/>
                </a:cubicBezTo>
                <a:cubicBezTo>
                  <a:pt x="879" y="189"/>
                  <a:pt x="942" y="231"/>
                  <a:pt x="963" y="315"/>
                </a:cubicBezTo>
                <a:cubicBezTo>
                  <a:pt x="963" y="231"/>
                  <a:pt x="900" y="147"/>
                  <a:pt x="837" y="126"/>
                </a:cubicBezTo>
                <a:cubicBezTo>
                  <a:pt x="809" y="112"/>
                  <a:pt x="779" y="105"/>
                  <a:pt x="749" y="105"/>
                </a:cubicBezTo>
                <a:cubicBezTo>
                  <a:pt x="707" y="105"/>
                  <a:pt x="664" y="119"/>
                  <a:pt x="628" y="146"/>
                </a:cubicBezTo>
                <a:lnTo>
                  <a:pt x="628" y="146"/>
                </a:lnTo>
                <a:cubicBezTo>
                  <a:pt x="599" y="101"/>
                  <a:pt x="551" y="63"/>
                  <a:pt x="502" y="63"/>
                </a:cubicBezTo>
                <a:cubicBezTo>
                  <a:pt x="491" y="61"/>
                  <a:pt x="480" y="59"/>
                  <a:pt x="470" y="59"/>
                </a:cubicBezTo>
                <a:cubicBezTo>
                  <a:pt x="429" y="59"/>
                  <a:pt x="395" y="79"/>
                  <a:pt x="371" y="106"/>
                </a:cubicBezTo>
                <a:lnTo>
                  <a:pt x="371" y="106"/>
                </a:lnTo>
                <a:cubicBezTo>
                  <a:pt x="333" y="48"/>
                  <a:pt x="267" y="1"/>
                  <a:pt x="188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5" name="Google Shape;725;p26"/>
          <p:cNvSpPr/>
          <p:nvPr/>
        </p:nvSpPr>
        <p:spPr>
          <a:xfrm>
            <a:off x="8747266" y="5447149"/>
            <a:ext cx="41644" cy="12460"/>
          </a:xfrm>
          <a:custGeom>
            <a:avLst/>
            <a:gdLst/>
            <a:ahLst/>
            <a:cxnLst/>
            <a:rect l="l" t="t" r="r" b="b"/>
            <a:pathLst>
              <a:path w="859" h="257" extrusionOk="0">
                <a:moveTo>
                  <a:pt x="472" y="0"/>
                </a:moveTo>
                <a:cubicBezTo>
                  <a:pt x="462" y="0"/>
                  <a:pt x="451" y="2"/>
                  <a:pt x="440" y="6"/>
                </a:cubicBezTo>
                <a:cubicBezTo>
                  <a:pt x="382" y="6"/>
                  <a:pt x="335" y="35"/>
                  <a:pt x="311" y="74"/>
                </a:cubicBezTo>
                <a:lnTo>
                  <a:pt x="311" y="74"/>
                </a:lnTo>
                <a:cubicBezTo>
                  <a:pt x="281" y="56"/>
                  <a:pt x="248" y="47"/>
                  <a:pt x="214" y="47"/>
                </a:cubicBezTo>
                <a:cubicBezTo>
                  <a:pt x="185" y="47"/>
                  <a:pt x="156" y="54"/>
                  <a:pt x="126" y="68"/>
                </a:cubicBezTo>
                <a:cubicBezTo>
                  <a:pt x="42" y="89"/>
                  <a:pt x="0" y="173"/>
                  <a:pt x="0" y="257"/>
                </a:cubicBezTo>
                <a:cubicBezTo>
                  <a:pt x="21" y="194"/>
                  <a:pt x="84" y="131"/>
                  <a:pt x="147" y="131"/>
                </a:cubicBezTo>
                <a:cubicBezTo>
                  <a:pt x="164" y="126"/>
                  <a:pt x="181" y="123"/>
                  <a:pt x="197" y="123"/>
                </a:cubicBezTo>
                <a:cubicBezTo>
                  <a:pt x="242" y="123"/>
                  <a:pt x="284" y="142"/>
                  <a:pt x="314" y="173"/>
                </a:cubicBezTo>
                <a:lnTo>
                  <a:pt x="356" y="236"/>
                </a:lnTo>
                <a:lnTo>
                  <a:pt x="377" y="152"/>
                </a:lnTo>
                <a:cubicBezTo>
                  <a:pt x="398" y="110"/>
                  <a:pt x="419" y="89"/>
                  <a:pt x="461" y="89"/>
                </a:cubicBezTo>
                <a:cubicBezTo>
                  <a:pt x="467" y="84"/>
                  <a:pt x="474" y="81"/>
                  <a:pt x="481" y="81"/>
                </a:cubicBezTo>
                <a:cubicBezTo>
                  <a:pt x="503" y="81"/>
                  <a:pt x="529" y="101"/>
                  <a:pt x="545" y="131"/>
                </a:cubicBezTo>
                <a:lnTo>
                  <a:pt x="566" y="194"/>
                </a:lnTo>
                <a:lnTo>
                  <a:pt x="607" y="131"/>
                </a:lnTo>
                <a:cubicBezTo>
                  <a:pt x="649" y="75"/>
                  <a:pt x="710" y="47"/>
                  <a:pt x="770" y="47"/>
                </a:cubicBezTo>
                <a:cubicBezTo>
                  <a:pt x="800" y="47"/>
                  <a:pt x="831" y="54"/>
                  <a:pt x="859" y="68"/>
                </a:cubicBezTo>
                <a:cubicBezTo>
                  <a:pt x="821" y="31"/>
                  <a:pt x="766" y="10"/>
                  <a:pt x="712" y="10"/>
                </a:cubicBezTo>
                <a:cubicBezTo>
                  <a:pt x="663" y="10"/>
                  <a:pt x="614" y="27"/>
                  <a:pt x="578" y="63"/>
                </a:cubicBezTo>
                <a:lnTo>
                  <a:pt x="578" y="63"/>
                </a:lnTo>
                <a:cubicBezTo>
                  <a:pt x="548" y="23"/>
                  <a:pt x="511" y="0"/>
                  <a:pt x="472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6" name="Google Shape;726;p26"/>
          <p:cNvSpPr/>
          <p:nvPr/>
        </p:nvSpPr>
        <p:spPr>
          <a:xfrm>
            <a:off x="8813197" y="5334194"/>
            <a:ext cx="38639" cy="15853"/>
          </a:xfrm>
          <a:custGeom>
            <a:avLst/>
            <a:gdLst/>
            <a:ahLst/>
            <a:cxnLst/>
            <a:rect l="l" t="t" r="r" b="b"/>
            <a:pathLst>
              <a:path w="797" h="327" extrusionOk="0">
                <a:moveTo>
                  <a:pt x="162" y="1"/>
                </a:moveTo>
                <a:cubicBezTo>
                  <a:pt x="103" y="1"/>
                  <a:pt x="43" y="24"/>
                  <a:pt x="1" y="75"/>
                </a:cubicBezTo>
                <a:cubicBezTo>
                  <a:pt x="34" y="55"/>
                  <a:pt x="70" y="46"/>
                  <a:pt x="105" y="46"/>
                </a:cubicBezTo>
                <a:cubicBezTo>
                  <a:pt x="177" y="46"/>
                  <a:pt x="245" y="88"/>
                  <a:pt x="273" y="159"/>
                </a:cubicBezTo>
                <a:lnTo>
                  <a:pt x="294" y="201"/>
                </a:lnTo>
                <a:lnTo>
                  <a:pt x="336" y="180"/>
                </a:lnTo>
                <a:cubicBezTo>
                  <a:pt x="358" y="165"/>
                  <a:pt x="383" y="158"/>
                  <a:pt x="407" y="158"/>
                </a:cubicBezTo>
                <a:cubicBezTo>
                  <a:pt x="450" y="158"/>
                  <a:pt x="490" y="181"/>
                  <a:pt x="503" y="222"/>
                </a:cubicBezTo>
                <a:lnTo>
                  <a:pt x="524" y="285"/>
                </a:lnTo>
                <a:lnTo>
                  <a:pt x="566" y="243"/>
                </a:lnTo>
                <a:cubicBezTo>
                  <a:pt x="593" y="229"/>
                  <a:pt x="621" y="222"/>
                  <a:pt x="649" y="222"/>
                </a:cubicBezTo>
                <a:cubicBezTo>
                  <a:pt x="710" y="222"/>
                  <a:pt x="768" y="255"/>
                  <a:pt x="796" y="326"/>
                </a:cubicBezTo>
                <a:cubicBezTo>
                  <a:pt x="781" y="234"/>
                  <a:pt x="698" y="176"/>
                  <a:pt x="614" y="176"/>
                </a:cubicBezTo>
                <a:cubicBezTo>
                  <a:pt x="599" y="176"/>
                  <a:pt x="584" y="178"/>
                  <a:pt x="569" y="182"/>
                </a:cubicBezTo>
                <a:lnTo>
                  <a:pt x="569" y="182"/>
                </a:lnTo>
                <a:cubicBezTo>
                  <a:pt x="533" y="119"/>
                  <a:pt x="467" y="79"/>
                  <a:pt x="400" y="79"/>
                </a:cubicBezTo>
                <a:cubicBezTo>
                  <a:pt x="379" y="79"/>
                  <a:pt x="357" y="83"/>
                  <a:pt x="336" y="92"/>
                </a:cubicBezTo>
                <a:lnTo>
                  <a:pt x="336" y="92"/>
                </a:lnTo>
                <a:cubicBezTo>
                  <a:pt x="299" y="34"/>
                  <a:pt x="231" y="1"/>
                  <a:pt x="162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7" name="Google Shape;727;p26"/>
          <p:cNvSpPr/>
          <p:nvPr/>
        </p:nvSpPr>
        <p:spPr>
          <a:xfrm>
            <a:off x="8976570" y="5537512"/>
            <a:ext cx="42663" cy="13429"/>
          </a:xfrm>
          <a:custGeom>
            <a:avLst/>
            <a:gdLst/>
            <a:ahLst/>
            <a:cxnLst/>
            <a:rect l="l" t="t" r="r" b="b"/>
            <a:pathLst>
              <a:path w="880" h="277" extrusionOk="0">
                <a:moveTo>
                  <a:pt x="722" y="0"/>
                </a:moveTo>
                <a:cubicBezTo>
                  <a:pt x="665" y="0"/>
                  <a:pt x="610" y="24"/>
                  <a:pt x="571" y="69"/>
                </a:cubicBezTo>
                <a:lnTo>
                  <a:pt x="571" y="69"/>
                </a:lnTo>
                <a:cubicBezTo>
                  <a:pt x="547" y="48"/>
                  <a:pt x="520" y="38"/>
                  <a:pt x="496" y="38"/>
                </a:cubicBezTo>
                <a:cubicBezTo>
                  <a:pt x="483" y="38"/>
                  <a:pt x="471" y="41"/>
                  <a:pt x="461" y="46"/>
                </a:cubicBezTo>
                <a:cubicBezTo>
                  <a:pt x="417" y="46"/>
                  <a:pt x="373" y="67"/>
                  <a:pt x="343" y="101"/>
                </a:cubicBezTo>
                <a:lnTo>
                  <a:pt x="343" y="101"/>
                </a:lnTo>
                <a:cubicBezTo>
                  <a:pt x="303" y="73"/>
                  <a:pt x="257" y="59"/>
                  <a:pt x="210" y="59"/>
                </a:cubicBezTo>
                <a:cubicBezTo>
                  <a:pt x="189" y="59"/>
                  <a:pt x="168" y="62"/>
                  <a:pt x="147" y="67"/>
                </a:cubicBezTo>
                <a:cubicBezTo>
                  <a:pt x="63" y="109"/>
                  <a:pt x="1" y="172"/>
                  <a:pt x="1" y="276"/>
                </a:cubicBezTo>
                <a:cubicBezTo>
                  <a:pt x="21" y="193"/>
                  <a:pt x="84" y="151"/>
                  <a:pt x="168" y="130"/>
                </a:cubicBezTo>
                <a:cubicBezTo>
                  <a:pt x="185" y="124"/>
                  <a:pt x="202" y="122"/>
                  <a:pt x="218" y="122"/>
                </a:cubicBezTo>
                <a:cubicBezTo>
                  <a:pt x="263" y="122"/>
                  <a:pt x="305" y="141"/>
                  <a:pt x="335" y="172"/>
                </a:cubicBezTo>
                <a:lnTo>
                  <a:pt x="377" y="235"/>
                </a:lnTo>
                <a:lnTo>
                  <a:pt x="398" y="151"/>
                </a:lnTo>
                <a:cubicBezTo>
                  <a:pt x="411" y="125"/>
                  <a:pt x="456" y="107"/>
                  <a:pt x="498" y="107"/>
                </a:cubicBezTo>
                <a:cubicBezTo>
                  <a:pt x="525" y="107"/>
                  <a:pt x="550" y="114"/>
                  <a:pt x="566" y="130"/>
                </a:cubicBezTo>
                <a:lnTo>
                  <a:pt x="587" y="193"/>
                </a:lnTo>
                <a:lnTo>
                  <a:pt x="628" y="130"/>
                </a:lnTo>
                <a:cubicBezTo>
                  <a:pt x="656" y="74"/>
                  <a:pt x="712" y="37"/>
                  <a:pt x="777" y="37"/>
                </a:cubicBezTo>
                <a:cubicBezTo>
                  <a:pt x="810" y="37"/>
                  <a:pt x="845" y="46"/>
                  <a:pt x="880" y="67"/>
                </a:cubicBezTo>
                <a:cubicBezTo>
                  <a:pt x="834" y="22"/>
                  <a:pt x="777" y="0"/>
                  <a:pt x="722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8" name="Google Shape;728;p26"/>
          <p:cNvSpPr/>
          <p:nvPr/>
        </p:nvSpPr>
        <p:spPr>
          <a:xfrm>
            <a:off x="9098348" y="5482925"/>
            <a:ext cx="39608" cy="17259"/>
          </a:xfrm>
          <a:custGeom>
            <a:avLst/>
            <a:gdLst/>
            <a:ahLst/>
            <a:cxnLst/>
            <a:rect l="l" t="t" r="r" b="b"/>
            <a:pathLst>
              <a:path w="817" h="356" extrusionOk="0">
                <a:moveTo>
                  <a:pt x="188" y="0"/>
                </a:moveTo>
                <a:cubicBezTo>
                  <a:pt x="126" y="0"/>
                  <a:pt x="63" y="21"/>
                  <a:pt x="0" y="84"/>
                </a:cubicBezTo>
                <a:cubicBezTo>
                  <a:pt x="63" y="42"/>
                  <a:pt x="147" y="42"/>
                  <a:pt x="209" y="42"/>
                </a:cubicBezTo>
                <a:cubicBezTo>
                  <a:pt x="251" y="63"/>
                  <a:pt x="293" y="105"/>
                  <a:pt x="293" y="147"/>
                </a:cubicBezTo>
                <a:lnTo>
                  <a:pt x="293" y="209"/>
                </a:lnTo>
                <a:lnTo>
                  <a:pt x="356" y="168"/>
                </a:lnTo>
                <a:cubicBezTo>
                  <a:pt x="383" y="147"/>
                  <a:pt x="412" y="138"/>
                  <a:pt x="439" y="138"/>
                </a:cubicBezTo>
                <a:cubicBezTo>
                  <a:pt x="496" y="138"/>
                  <a:pt x="544" y="180"/>
                  <a:pt x="544" y="251"/>
                </a:cubicBezTo>
                <a:lnTo>
                  <a:pt x="544" y="314"/>
                </a:lnTo>
                <a:lnTo>
                  <a:pt x="607" y="272"/>
                </a:lnTo>
                <a:cubicBezTo>
                  <a:pt x="634" y="259"/>
                  <a:pt x="662" y="252"/>
                  <a:pt x="690" y="252"/>
                </a:cubicBezTo>
                <a:cubicBezTo>
                  <a:pt x="749" y="252"/>
                  <a:pt x="802" y="284"/>
                  <a:pt x="816" y="356"/>
                </a:cubicBezTo>
                <a:cubicBezTo>
                  <a:pt x="816" y="248"/>
                  <a:pt x="736" y="185"/>
                  <a:pt x="652" y="185"/>
                </a:cubicBezTo>
                <a:cubicBezTo>
                  <a:pt x="635" y="185"/>
                  <a:pt x="617" y="188"/>
                  <a:pt x="600" y="194"/>
                </a:cubicBezTo>
                <a:lnTo>
                  <a:pt x="600" y="194"/>
                </a:lnTo>
                <a:cubicBezTo>
                  <a:pt x="585" y="138"/>
                  <a:pt x="550" y="95"/>
                  <a:pt x="502" y="63"/>
                </a:cubicBezTo>
                <a:cubicBezTo>
                  <a:pt x="486" y="57"/>
                  <a:pt x="467" y="55"/>
                  <a:pt x="448" y="55"/>
                </a:cubicBezTo>
                <a:cubicBezTo>
                  <a:pt x="417" y="55"/>
                  <a:pt x="384" y="62"/>
                  <a:pt x="353" y="74"/>
                </a:cubicBezTo>
                <a:lnTo>
                  <a:pt x="353" y="74"/>
                </a:lnTo>
                <a:cubicBezTo>
                  <a:pt x="317" y="25"/>
                  <a:pt x="253" y="0"/>
                  <a:pt x="18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9" name="Google Shape;729;p26"/>
          <p:cNvSpPr/>
          <p:nvPr/>
        </p:nvSpPr>
        <p:spPr>
          <a:xfrm>
            <a:off x="9068922" y="5398961"/>
            <a:ext cx="37572" cy="7903"/>
          </a:xfrm>
          <a:custGeom>
            <a:avLst/>
            <a:gdLst/>
            <a:ahLst/>
            <a:cxnLst/>
            <a:rect l="l" t="t" r="r" b="b"/>
            <a:pathLst>
              <a:path w="775" h="163" extrusionOk="0">
                <a:moveTo>
                  <a:pt x="408" y="0"/>
                </a:moveTo>
                <a:cubicBezTo>
                  <a:pt x="362" y="0"/>
                  <a:pt x="316" y="17"/>
                  <a:pt x="279" y="50"/>
                </a:cubicBezTo>
                <a:lnTo>
                  <a:pt x="279" y="50"/>
                </a:lnTo>
                <a:cubicBezTo>
                  <a:pt x="247" y="30"/>
                  <a:pt x="213" y="21"/>
                  <a:pt x="179" y="21"/>
                </a:cubicBezTo>
                <a:cubicBezTo>
                  <a:pt x="101" y="21"/>
                  <a:pt x="26" y="71"/>
                  <a:pt x="0" y="162"/>
                </a:cubicBezTo>
                <a:cubicBezTo>
                  <a:pt x="38" y="112"/>
                  <a:pt x="99" y="84"/>
                  <a:pt x="155" y="84"/>
                </a:cubicBezTo>
                <a:cubicBezTo>
                  <a:pt x="192" y="84"/>
                  <a:pt x="227" y="96"/>
                  <a:pt x="251" y="121"/>
                </a:cubicBezTo>
                <a:lnTo>
                  <a:pt x="293" y="162"/>
                </a:lnTo>
                <a:lnTo>
                  <a:pt x="314" y="121"/>
                </a:lnTo>
                <a:cubicBezTo>
                  <a:pt x="335" y="100"/>
                  <a:pt x="372" y="89"/>
                  <a:pt x="408" y="89"/>
                </a:cubicBezTo>
                <a:cubicBezTo>
                  <a:pt x="445" y="89"/>
                  <a:pt x="482" y="100"/>
                  <a:pt x="502" y="121"/>
                </a:cubicBezTo>
                <a:lnTo>
                  <a:pt x="523" y="162"/>
                </a:lnTo>
                <a:lnTo>
                  <a:pt x="544" y="142"/>
                </a:lnTo>
                <a:cubicBezTo>
                  <a:pt x="607" y="79"/>
                  <a:pt x="691" y="79"/>
                  <a:pt x="775" y="79"/>
                </a:cubicBezTo>
                <a:cubicBezTo>
                  <a:pt x="733" y="58"/>
                  <a:pt x="686" y="47"/>
                  <a:pt x="641" y="47"/>
                </a:cubicBezTo>
                <a:cubicBezTo>
                  <a:pt x="609" y="47"/>
                  <a:pt x="578" y="53"/>
                  <a:pt x="552" y="64"/>
                </a:cubicBezTo>
                <a:lnTo>
                  <a:pt x="552" y="64"/>
                </a:lnTo>
                <a:cubicBezTo>
                  <a:pt x="512" y="21"/>
                  <a:pt x="460" y="0"/>
                  <a:pt x="40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0" name="Google Shape;730;p26"/>
          <p:cNvSpPr/>
          <p:nvPr/>
        </p:nvSpPr>
        <p:spPr>
          <a:xfrm>
            <a:off x="8953251" y="5233068"/>
            <a:ext cx="42663" cy="11441"/>
          </a:xfrm>
          <a:custGeom>
            <a:avLst/>
            <a:gdLst/>
            <a:ahLst/>
            <a:cxnLst/>
            <a:rect l="l" t="t" r="r" b="b"/>
            <a:pathLst>
              <a:path w="880" h="236" extrusionOk="0">
                <a:moveTo>
                  <a:pt x="178" y="0"/>
                </a:moveTo>
                <a:cubicBezTo>
                  <a:pt x="110" y="0"/>
                  <a:pt x="42" y="37"/>
                  <a:pt x="0" y="110"/>
                </a:cubicBezTo>
                <a:cubicBezTo>
                  <a:pt x="35" y="75"/>
                  <a:pt x="81" y="59"/>
                  <a:pt x="127" y="59"/>
                </a:cubicBezTo>
                <a:cubicBezTo>
                  <a:pt x="192" y="59"/>
                  <a:pt x="257" y="91"/>
                  <a:pt x="293" y="152"/>
                </a:cubicBezTo>
                <a:lnTo>
                  <a:pt x="314" y="194"/>
                </a:lnTo>
                <a:lnTo>
                  <a:pt x="356" y="173"/>
                </a:lnTo>
                <a:cubicBezTo>
                  <a:pt x="377" y="131"/>
                  <a:pt x="419" y="110"/>
                  <a:pt x="461" y="110"/>
                </a:cubicBezTo>
                <a:cubicBezTo>
                  <a:pt x="502" y="110"/>
                  <a:pt x="544" y="131"/>
                  <a:pt x="544" y="152"/>
                </a:cubicBezTo>
                <a:lnTo>
                  <a:pt x="544" y="236"/>
                </a:lnTo>
                <a:lnTo>
                  <a:pt x="586" y="194"/>
                </a:lnTo>
                <a:cubicBezTo>
                  <a:pt x="627" y="169"/>
                  <a:pt x="672" y="157"/>
                  <a:pt x="715" y="157"/>
                </a:cubicBezTo>
                <a:cubicBezTo>
                  <a:pt x="780" y="157"/>
                  <a:pt x="841" y="185"/>
                  <a:pt x="879" y="236"/>
                </a:cubicBezTo>
                <a:cubicBezTo>
                  <a:pt x="836" y="150"/>
                  <a:pt x="754" y="93"/>
                  <a:pt x="666" y="93"/>
                </a:cubicBezTo>
                <a:cubicBezTo>
                  <a:pt x="642" y="93"/>
                  <a:pt x="619" y="97"/>
                  <a:pt x="596" y="105"/>
                </a:cubicBezTo>
                <a:lnTo>
                  <a:pt x="596" y="105"/>
                </a:lnTo>
                <a:cubicBezTo>
                  <a:pt x="574" y="61"/>
                  <a:pt x="523" y="26"/>
                  <a:pt x="461" y="26"/>
                </a:cubicBezTo>
                <a:cubicBezTo>
                  <a:pt x="411" y="43"/>
                  <a:pt x="374" y="60"/>
                  <a:pt x="341" y="86"/>
                </a:cubicBezTo>
                <a:lnTo>
                  <a:pt x="341" y="86"/>
                </a:lnTo>
                <a:cubicBezTo>
                  <a:pt x="299" y="29"/>
                  <a:pt x="238" y="0"/>
                  <a:pt x="17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1" name="Google Shape;731;p26"/>
          <p:cNvSpPr/>
          <p:nvPr/>
        </p:nvSpPr>
        <p:spPr>
          <a:xfrm>
            <a:off x="8979624" y="5324691"/>
            <a:ext cx="43680" cy="11151"/>
          </a:xfrm>
          <a:custGeom>
            <a:avLst/>
            <a:gdLst/>
            <a:ahLst/>
            <a:cxnLst/>
            <a:rect l="l" t="t" r="r" b="b"/>
            <a:pathLst>
              <a:path w="901" h="230" extrusionOk="0">
                <a:moveTo>
                  <a:pt x="172" y="0"/>
                </a:moveTo>
                <a:cubicBezTo>
                  <a:pt x="109" y="0"/>
                  <a:pt x="47" y="27"/>
                  <a:pt x="0" y="83"/>
                </a:cubicBezTo>
                <a:cubicBezTo>
                  <a:pt x="32" y="59"/>
                  <a:pt x="72" y="48"/>
                  <a:pt x="113" y="48"/>
                </a:cubicBezTo>
                <a:cubicBezTo>
                  <a:pt x="182" y="48"/>
                  <a:pt x="254" y="80"/>
                  <a:pt x="293" y="146"/>
                </a:cubicBezTo>
                <a:lnTo>
                  <a:pt x="314" y="229"/>
                </a:lnTo>
                <a:lnTo>
                  <a:pt x="356" y="167"/>
                </a:lnTo>
                <a:cubicBezTo>
                  <a:pt x="367" y="135"/>
                  <a:pt x="403" y="120"/>
                  <a:pt x="440" y="120"/>
                </a:cubicBezTo>
                <a:cubicBezTo>
                  <a:pt x="476" y="120"/>
                  <a:pt x="513" y="135"/>
                  <a:pt x="524" y="167"/>
                </a:cubicBezTo>
                <a:lnTo>
                  <a:pt x="545" y="229"/>
                </a:lnTo>
                <a:lnTo>
                  <a:pt x="586" y="188"/>
                </a:lnTo>
                <a:cubicBezTo>
                  <a:pt x="618" y="156"/>
                  <a:pt x="659" y="142"/>
                  <a:pt x="703" y="142"/>
                </a:cubicBezTo>
                <a:cubicBezTo>
                  <a:pt x="773" y="142"/>
                  <a:pt x="849" y="178"/>
                  <a:pt x="900" y="229"/>
                </a:cubicBezTo>
                <a:cubicBezTo>
                  <a:pt x="861" y="138"/>
                  <a:pt x="773" y="88"/>
                  <a:pt x="682" y="88"/>
                </a:cubicBezTo>
                <a:cubicBezTo>
                  <a:pt x="645" y="88"/>
                  <a:pt x="607" y="96"/>
                  <a:pt x="572" y="114"/>
                </a:cubicBezTo>
                <a:lnTo>
                  <a:pt x="572" y="114"/>
                </a:lnTo>
                <a:cubicBezTo>
                  <a:pt x="542" y="66"/>
                  <a:pt x="487" y="40"/>
                  <a:pt x="433" y="40"/>
                </a:cubicBezTo>
                <a:cubicBezTo>
                  <a:pt x="399" y="40"/>
                  <a:pt x="365" y="50"/>
                  <a:pt x="337" y="71"/>
                </a:cubicBezTo>
                <a:lnTo>
                  <a:pt x="337" y="71"/>
                </a:lnTo>
                <a:cubicBezTo>
                  <a:pt x="291" y="25"/>
                  <a:pt x="232" y="0"/>
                  <a:pt x="172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2" name="Google Shape;732;p26"/>
          <p:cNvSpPr/>
          <p:nvPr/>
        </p:nvSpPr>
        <p:spPr>
          <a:xfrm>
            <a:off x="8916699" y="5131309"/>
            <a:ext cx="43680" cy="9696"/>
          </a:xfrm>
          <a:custGeom>
            <a:avLst/>
            <a:gdLst/>
            <a:ahLst/>
            <a:cxnLst/>
            <a:rect l="l" t="t" r="r" b="b"/>
            <a:pathLst>
              <a:path w="901" h="200" extrusionOk="0">
                <a:moveTo>
                  <a:pt x="748" y="0"/>
                </a:moveTo>
                <a:cubicBezTo>
                  <a:pt x="695" y="0"/>
                  <a:pt x="643" y="17"/>
                  <a:pt x="600" y="46"/>
                </a:cubicBezTo>
                <a:lnTo>
                  <a:pt x="600" y="46"/>
                </a:lnTo>
                <a:cubicBezTo>
                  <a:pt x="567" y="20"/>
                  <a:pt x="528" y="7"/>
                  <a:pt x="487" y="7"/>
                </a:cubicBezTo>
                <a:cubicBezTo>
                  <a:pt x="429" y="7"/>
                  <a:pt x="368" y="33"/>
                  <a:pt x="322" y="81"/>
                </a:cubicBezTo>
                <a:lnTo>
                  <a:pt x="322" y="81"/>
                </a:lnTo>
                <a:cubicBezTo>
                  <a:pt x="293" y="71"/>
                  <a:pt x="262" y="66"/>
                  <a:pt x="232" y="66"/>
                </a:cubicBezTo>
                <a:cubicBezTo>
                  <a:pt x="137" y="66"/>
                  <a:pt x="44" y="113"/>
                  <a:pt x="1" y="200"/>
                </a:cubicBezTo>
                <a:cubicBezTo>
                  <a:pt x="50" y="151"/>
                  <a:pt x="113" y="131"/>
                  <a:pt x="178" y="131"/>
                </a:cubicBezTo>
                <a:cubicBezTo>
                  <a:pt x="224" y="131"/>
                  <a:pt x="271" y="141"/>
                  <a:pt x="315" y="158"/>
                </a:cubicBezTo>
                <a:lnTo>
                  <a:pt x="357" y="179"/>
                </a:lnTo>
                <a:lnTo>
                  <a:pt x="357" y="137"/>
                </a:lnTo>
                <a:cubicBezTo>
                  <a:pt x="391" y="103"/>
                  <a:pt x="432" y="87"/>
                  <a:pt x="472" y="87"/>
                </a:cubicBezTo>
                <a:cubicBezTo>
                  <a:pt x="505" y="87"/>
                  <a:pt x="538" y="97"/>
                  <a:pt x="566" y="116"/>
                </a:cubicBezTo>
                <a:lnTo>
                  <a:pt x="608" y="158"/>
                </a:lnTo>
                <a:lnTo>
                  <a:pt x="629" y="137"/>
                </a:lnTo>
                <a:cubicBezTo>
                  <a:pt x="675" y="76"/>
                  <a:pt x="754" y="37"/>
                  <a:pt x="826" y="37"/>
                </a:cubicBezTo>
                <a:cubicBezTo>
                  <a:pt x="853" y="37"/>
                  <a:pt x="878" y="42"/>
                  <a:pt x="901" y="53"/>
                </a:cubicBezTo>
                <a:cubicBezTo>
                  <a:pt x="855" y="17"/>
                  <a:pt x="801" y="0"/>
                  <a:pt x="74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3" name="Google Shape;733;p26"/>
          <p:cNvSpPr/>
          <p:nvPr/>
        </p:nvSpPr>
        <p:spPr>
          <a:xfrm>
            <a:off x="9149056" y="5259051"/>
            <a:ext cx="335917" cy="363552"/>
          </a:xfrm>
          <a:custGeom>
            <a:avLst/>
            <a:gdLst/>
            <a:ahLst/>
            <a:cxnLst/>
            <a:rect l="l" t="t" r="r" b="b"/>
            <a:pathLst>
              <a:path w="6929" h="7499" extrusionOk="0">
                <a:moveTo>
                  <a:pt x="3521" y="0"/>
                </a:moveTo>
                <a:cubicBezTo>
                  <a:pt x="3425" y="0"/>
                  <a:pt x="3331" y="32"/>
                  <a:pt x="3266" y="97"/>
                </a:cubicBezTo>
                <a:cubicBezTo>
                  <a:pt x="2135" y="1144"/>
                  <a:pt x="1068" y="3090"/>
                  <a:pt x="587" y="4493"/>
                </a:cubicBezTo>
                <a:cubicBezTo>
                  <a:pt x="356" y="5141"/>
                  <a:pt x="168" y="5790"/>
                  <a:pt x="21" y="6460"/>
                </a:cubicBezTo>
                <a:cubicBezTo>
                  <a:pt x="1" y="6606"/>
                  <a:pt x="84" y="6753"/>
                  <a:pt x="231" y="6816"/>
                </a:cubicBezTo>
                <a:cubicBezTo>
                  <a:pt x="1324" y="7273"/>
                  <a:pt x="2488" y="7499"/>
                  <a:pt x="3654" y="7499"/>
                </a:cubicBezTo>
                <a:cubicBezTo>
                  <a:pt x="4676" y="7499"/>
                  <a:pt x="5699" y="7325"/>
                  <a:pt x="6677" y="6983"/>
                </a:cubicBezTo>
                <a:cubicBezTo>
                  <a:pt x="6844" y="6920"/>
                  <a:pt x="6928" y="6753"/>
                  <a:pt x="6907" y="6586"/>
                </a:cubicBezTo>
                <a:cubicBezTo>
                  <a:pt x="6656" y="5372"/>
                  <a:pt x="6300" y="4179"/>
                  <a:pt x="5861" y="3007"/>
                </a:cubicBezTo>
                <a:cubicBezTo>
                  <a:pt x="5400" y="1897"/>
                  <a:pt x="4689" y="893"/>
                  <a:pt x="3768" y="76"/>
                </a:cubicBezTo>
                <a:cubicBezTo>
                  <a:pt x="3698" y="27"/>
                  <a:pt x="3609" y="0"/>
                  <a:pt x="35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4" name="Google Shape;734;p26"/>
          <p:cNvSpPr/>
          <p:nvPr/>
        </p:nvSpPr>
        <p:spPr>
          <a:xfrm>
            <a:off x="9347916" y="5378551"/>
            <a:ext cx="43680" cy="40093"/>
          </a:xfrm>
          <a:custGeom>
            <a:avLst/>
            <a:gdLst/>
            <a:ahLst/>
            <a:cxnLst/>
            <a:rect l="l" t="t" r="r" b="b"/>
            <a:pathLst>
              <a:path w="901" h="827" extrusionOk="0">
                <a:moveTo>
                  <a:pt x="453" y="0"/>
                </a:moveTo>
                <a:cubicBezTo>
                  <a:pt x="342" y="0"/>
                  <a:pt x="231" y="48"/>
                  <a:pt x="147" y="144"/>
                </a:cubicBezTo>
                <a:cubicBezTo>
                  <a:pt x="105" y="186"/>
                  <a:pt x="64" y="228"/>
                  <a:pt x="43" y="270"/>
                </a:cubicBezTo>
                <a:cubicBezTo>
                  <a:pt x="22" y="290"/>
                  <a:pt x="22" y="311"/>
                  <a:pt x="1" y="353"/>
                </a:cubicBezTo>
                <a:cubicBezTo>
                  <a:pt x="1" y="374"/>
                  <a:pt x="22" y="395"/>
                  <a:pt x="22" y="416"/>
                </a:cubicBezTo>
                <a:lnTo>
                  <a:pt x="147" y="688"/>
                </a:lnTo>
                <a:cubicBezTo>
                  <a:pt x="147" y="709"/>
                  <a:pt x="168" y="709"/>
                  <a:pt x="189" y="730"/>
                </a:cubicBezTo>
                <a:cubicBezTo>
                  <a:pt x="210" y="751"/>
                  <a:pt x="231" y="772"/>
                  <a:pt x="252" y="772"/>
                </a:cubicBezTo>
                <a:lnTo>
                  <a:pt x="377" y="814"/>
                </a:lnTo>
                <a:cubicBezTo>
                  <a:pt x="411" y="823"/>
                  <a:pt x="444" y="827"/>
                  <a:pt x="477" y="827"/>
                </a:cubicBezTo>
                <a:cubicBezTo>
                  <a:pt x="675" y="827"/>
                  <a:pt x="862" y="676"/>
                  <a:pt x="880" y="479"/>
                </a:cubicBezTo>
                <a:cubicBezTo>
                  <a:pt x="901" y="332"/>
                  <a:pt x="838" y="186"/>
                  <a:pt x="733" y="102"/>
                </a:cubicBezTo>
                <a:cubicBezTo>
                  <a:pt x="712" y="102"/>
                  <a:pt x="712" y="81"/>
                  <a:pt x="691" y="81"/>
                </a:cubicBezTo>
                <a:cubicBezTo>
                  <a:pt x="620" y="27"/>
                  <a:pt x="536" y="0"/>
                  <a:pt x="453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5" name="Google Shape;735;p26"/>
          <p:cNvSpPr/>
          <p:nvPr/>
        </p:nvSpPr>
        <p:spPr>
          <a:xfrm>
            <a:off x="9319507" y="5317905"/>
            <a:ext cx="30493" cy="31900"/>
          </a:xfrm>
          <a:custGeom>
            <a:avLst/>
            <a:gdLst/>
            <a:ahLst/>
            <a:cxnLst/>
            <a:rect l="l" t="t" r="r" b="b"/>
            <a:pathLst>
              <a:path w="629" h="658" extrusionOk="0">
                <a:moveTo>
                  <a:pt x="314" y="0"/>
                </a:moveTo>
                <a:cubicBezTo>
                  <a:pt x="222" y="0"/>
                  <a:pt x="162" y="57"/>
                  <a:pt x="63" y="139"/>
                </a:cubicBezTo>
                <a:cubicBezTo>
                  <a:pt x="43" y="160"/>
                  <a:pt x="22" y="181"/>
                  <a:pt x="1" y="223"/>
                </a:cubicBezTo>
                <a:cubicBezTo>
                  <a:pt x="1" y="244"/>
                  <a:pt x="1" y="265"/>
                  <a:pt x="1" y="307"/>
                </a:cubicBezTo>
                <a:cubicBezTo>
                  <a:pt x="1" y="390"/>
                  <a:pt x="22" y="495"/>
                  <a:pt x="43" y="579"/>
                </a:cubicBezTo>
                <a:cubicBezTo>
                  <a:pt x="43" y="600"/>
                  <a:pt x="43" y="600"/>
                  <a:pt x="63" y="621"/>
                </a:cubicBezTo>
                <a:cubicBezTo>
                  <a:pt x="63" y="621"/>
                  <a:pt x="84" y="641"/>
                  <a:pt x="105" y="641"/>
                </a:cubicBezTo>
                <a:cubicBezTo>
                  <a:pt x="168" y="652"/>
                  <a:pt x="231" y="657"/>
                  <a:pt x="294" y="657"/>
                </a:cubicBezTo>
                <a:cubicBezTo>
                  <a:pt x="357" y="657"/>
                  <a:pt x="419" y="652"/>
                  <a:pt x="482" y="641"/>
                </a:cubicBezTo>
                <a:cubicBezTo>
                  <a:pt x="503" y="600"/>
                  <a:pt x="503" y="579"/>
                  <a:pt x="545" y="537"/>
                </a:cubicBezTo>
                <a:cubicBezTo>
                  <a:pt x="629" y="390"/>
                  <a:pt x="608" y="181"/>
                  <a:pt x="440" y="55"/>
                </a:cubicBezTo>
                <a:cubicBezTo>
                  <a:pt x="440" y="35"/>
                  <a:pt x="419" y="35"/>
                  <a:pt x="398" y="14"/>
                </a:cubicBezTo>
                <a:cubicBezTo>
                  <a:pt x="367" y="5"/>
                  <a:pt x="340" y="0"/>
                  <a:pt x="314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6" name="Google Shape;736;p26"/>
          <p:cNvSpPr/>
          <p:nvPr/>
        </p:nvSpPr>
        <p:spPr>
          <a:xfrm>
            <a:off x="9272824" y="5390138"/>
            <a:ext cx="51825" cy="56285"/>
          </a:xfrm>
          <a:custGeom>
            <a:avLst/>
            <a:gdLst/>
            <a:ahLst/>
            <a:cxnLst/>
            <a:rect l="l" t="t" r="r" b="b"/>
            <a:pathLst>
              <a:path w="1069" h="1161" extrusionOk="0">
                <a:moveTo>
                  <a:pt x="508" y="1"/>
                </a:moveTo>
                <a:cubicBezTo>
                  <a:pt x="256" y="1"/>
                  <a:pt x="79" y="265"/>
                  <a:pt x="22" y="512"/>
                </a:cubicBezTo>
                <a:cubicBezTo>
                  <a:pt x="1" y="554"/>
                  <a:pt x="1" y="596"/>
                  <a:pt x="1" y="658"/>
                </a:cubicBezTo>
                <a:cubicBezTo>
                  <a:pt x="22" y="700"/>
                  <a:pt x="43" y="742"/>
                  <a:pt x="85" y="763"/>
                </a:cubicBezTo>
                <a:lnTo>
                  <a:pt x="440" y="1161"/>
                </a:lnTo>
                <a:lnTo>
                  <a:pt x="796" y="993"/>
                </a:lnTo>
                <a:cubicBezTo>
                  <a:pt x="838" y="972"/>
                  <a:pt x="880" y="951"/>
                  <a:pt x="901" y="910"/>
                </a:cubicBezTo>
                <a:cubicBezTo>
                  <a:pt x="943" y="868"/>
                  <a:pt x="943" y="826"/>
                  <a:pt x="943" y="784"/>
                </a:cubicBezTo>
                <a:cubicBezTo>
                  <a:pt x="985" y="617"/>
                  <a:pt x="1068" y="386"/>
                  <a:pt x="964" y="240"/>
                </a:cubicBezTo>
                <a:cubicBezTo>
                  <a:pt x="859" y="135"/>
                  <a:pt x="733" y="51"/>
                  <a:pt x="587" y="10"/>
                </a:cubicBezTo>
                <a:cubicBezTo>
                  <a:pt x="560" y="4"/>
                  <a:pt x="533" y="1"/>
                  <a:pt x="508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7" name="Google Shape;737;p26"/>
          <p:cNvSpPr/>
          <p:nvPr/>
        </p:nvSpPr>
        <p:spPr>
          <a:xfrm>
            <a:off x="9333712" y="5439247"/>
            <a:ext cx="49789" cy="57933"/>
          </a:xfrm>
          <a:custGeom>
            <a:avLst/>
            <a:gdLst/>
            <a:ahLst/>
            <a:cxnLst/>
            <a:rect l="l" t="t" r="r" b="b"/>
            <a:pathLst>
              <a:path w="1027" h="1195" extrusionOk="0">
                <a:moveTo>
                  <a:pt x="596" y="0"/>
                </a:moveTo>
                <a:cubicBezTo>
                  <a:pt x="586" y="0"/>
                  <a:pt x="576" y="1"/>
                  <a:pt x="566" y="1"/>
                </a:cubicBezTo>
                <a:cubicBezTo>
                  <a:pt x="231" y="106"/>
                  <a:pt x="1" y="441"/>
                  <a:pt x="22" y="797"/>
                </a:cubicBezTo>
                <a:cubicBezTo>
                  <a:pt x="22" y="817"/>
                  <a:pt x="43" y="838"/>
                  <a:pt x="64" y="859"/>
                </a:cubicBezTo>
                <a:cubicBezTo>
                  <a:pt x="189" y="964"/>
                  <a:pt x="336" y="1069"/>
                  <a:pt x="482" y="1173"/>
                </a:cubicBezTo>
                <a:cubicBezTo>
                  <a:pt x="503" y="1173"/>
                  <a:pt x="503" y="1194"/>
                  <a:pt x="524" y="1194"/>
                </a:cubicBezTo>
                <a:cubicBezTo>
                  <a:pt x="545" y="1173"/>
                  <a:pt x="566" y="1173"/>
                  <a:pt x="587" y="1152"/>
                </a:cubicBezTo>
                <a:lnTo>
                  <a:pt x="901" y="880"/>
                </a:lnTo>
                <a:cubicBezTo>
                  <a:pt x="922" y="859"/>
                  <a:pt x="943" y="838"/>
                  <a:pt x="943" y="817"/>
                </a:cubicBezTo>
                <a:cubicBezTo>
                  <a:pt x="963" y="797"/>
                  <a:pt x="963" y="776"/>
                  <a:pt x="963" y="755"/>
                </a:cubicBezTo>
                <a:cubicBezTo>
                  <a:pt x="1025" y="448"/>
                  <a:pt x="1026" y="0"/>
                  <a:pt x="596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8" name="Google Shape;738;p26"/>
          <p:cNvSpPr/>
          <p:nvPr/>
        </p:nvSpPr>
        <p:spPr>
          <a:xfrm>
            <a:off x="9288045" y="5473763"/>
            <a:ext cx="41644" cy="41644"/>
          </a:xfrm>
          <a:custGeom>
            <a:avLst/>
            <a:gdLst/>
            <a:ahLst/>
            <a:cxnLst/>
            <a:rect l="l" t="t" r="r" b="b"/>
            <a:pathLst>
              <a:path w="859" h="859" extrusionOk="0">
                <a:moveTo>
                  <a:pt x="378" y="1"/>
                </a:moveTo>
                <a:cubicBezTo>
                  <a:pt x="210" y="43"/>
                  <a:pt x="85" y="168"/>
                  <a:pt x="22" y="336"/>
                </a:cubicBezTo>
                <a:cubicBezTo>
                  <a:pt x="1" y="440"/>
                  <a:pt x="1" y="545"/>
                  <a:pt x="22" y="650"/>
                </a:cubicBezTo>
                <a:cubicBezTo>
                  <a:pt x="22" y="691"/>
                  <a:pt x="43" y="754"/>
                  <a:pt x="85" y="796"/>
                </a:cubicBezTo>
                <a:lnTo>
                  <a:pt x="147" y="796"/>
                </a:lnTo>
                <a:lnTo>
                  <a:pt x="692" y="859"/>
                </a:lnTo>
                <a:cubicBezTo>
                  <a:pt x="712" y="859"/>
                  <a:pt x="754" y="838"/>
                  <a:pt x="775" y="838"/>
                </a:cubicBezTo>
                <a:cubicBezTo>
                  <a:pt x="775" y="817"/>
                  <a:pt x="796" y="796"/>
                  <a:pt x="796" y="775"/>
                </a:cubicBezTo>
                <a:lnTo>
                  <a:pt x="838" y="378"/>
                </a:lnTo>
                <a:cubicBezTo>
                  <a:pt x="859" y="336"/>
                  <a:pt x="859" y="294"/>
                  <a:pt x="838" y="252"/>
                </a:cubicBezTo>
                <a:cubicBezTo>
                  <a:pt x="754" y="105"/>
                  <a:pt x="566" y="1"/>
                  <a:pt x="378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9" name="Google Shape;739;p26"/>
          <p:cNvSpPr/>
          <p:nvPr/>
        </p:nvSpPr>
        <p:spPr>
          <a:xfrm>
            <a:off x="9399691" y="5439925"/>
            <a:ext cx="25404" cy="23755"/>
          </a:xfrm>
          <a:custGeom>
            <a:avLst/>
            <a:gdLst/>
            <a:ahLst/>
            <a:cxnLst/>
            <a:rect l="l" t="t" r="r" b="b"/>
            <a:pathLst>
              <a:path w="524" h="490" extrusionOk="0">
                <a:moveTo>
                  <a:pt x="340" y="1"/>
                </a:moveTo>
                <a:cubicBezTo>
                  <a:pt x="315" y="1"/>
                  <a:pt x="292" y="3"/>
                  <a:pt x="272" y="8"/>
                </a:cubicBezTo>
                <a:lnTo>
                  <a:pt x="251" y="8"/>
                </a:lnTo>
                <a:cubicBezTo>
                  <a:pt x="147" y="50"/>
                  <a:pt x="63" y="113"/>
                  <a:pt x="0" y="196"/>
                </a:cubicBezTo>
                <a:cubicBezTo>
                  <a:pt x="0" y="217"/>
                  <a:pt x="0" y="217"/>
                  <a:pt x="0" y="238"/>
                </a:cubicBezTo>
                <a:cubicBezTo>
                  <a:pt x="0" y="259"/>
                  <a:pt x="0" y="280"/>
                  <a:pt x="21" y="301"/>
                </a:cubicBezTo>
                <a:lnTo>
                  <a:pt x="126" y="448"/>
                </a:lnTo>
                <a:cubicBezTo>
                  <a:pt x="147" y="469"/>
                  <a:pt x="168" y="469"/>
                  <a:pt x="189" y="489"/>
                </a:cubicBezTo>
                <a:lnTo>
                  <a:pt x="251" y="489"/>
                </a:lnTo>
                <a:lnTo>
                  <a:pt x="482" y="448"/>
                </a:lnTo>
                <a:cubicBezTo>
                  <a:pt x="502" y="364"/>
                  <a:pt x="523" y="280"/>
                  <a:pt x="523" y="176"/>
                </a:cubicBezTo>
                <a:cubicBezTo>
                  <a:pt x="523" y="155"/>
                  <a:pt x="523" y="113"/>
                  <a:pt x="523" y="92"/>
                </a:cubicBezTo>
                <a:cubicBezTo>
                  <a:pt x="507" y="28"/>
                  <a:pt x="418" y="1"/>
                  <a:pt x="340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0" name="Google Shape;740;p26"/>
          <p:cNvSpPr/>
          <p:nvPr/>
        </p:nvSpPr>
        <p:spPr>
          <a:xfrm>
            <a:off x="9267006" y="5344471"/>
            <a:ext cx="35293" cy="28652"/>
          </a:xfrm>
          <a:custGeom>
            <a:avLst/>
            <a:gdLst/>
            <a:ahLst/>
            <a:cxnLst/>
            <a:rect l="l" t="t" r="r" b="b"/>
            <a:pathLst>
              <a:path w="728" h="591" extrusionOk="0">
                <a:moveTo>
                  <a:pt x="623" y="0"/>
                </a:moveTo>
                <a:cubicBezTo>
                  <a:pt x="616" y="0"/>
                  <a:pt x="609" y="3"/>
                  <a:pt x="602" y="10"/>
                </a:cubicBezTo>
                <a:lnTo>
                  <a:pt x="372" y="10"/>
                </a:lnTo>
                <a:cubicBezTo>
                  <a:pt x="247" y="73"/>
                  <a:pt x="142" y="177"/>
                  <a:pt x="58" y="303"/>
                </a:cubicBezTo>
                <a:cubicBezTo>
                  <a:pt x="0" y="380"/>
                  <a:pt x="67" y="493"/>
                  <a:pt x="161" y="493"/>
                </a:cubicBezTo>
                <a:cubicBezTo>
                  <a:pt x="168" y="493"/>
                  <a:pt x="176" y="493"/>
                  <a:pt x="184" y="491"/>
                </a:cubicBezTo>
                <a:cubicBezTo>
                  <a:pt x="193" y="489"/>
                  <a:pt x="201" y="488"/>
                  <a:pt x="209" y="488"/>
                </a:cubicBezTo>
                <a:cubicBezTo>
                  <a:pt x="273" y="488"/>
                  <a:pt x="295" y="556"/>
                  <a:pt x="351" y="575"/>
                </a:cubicBezTo>
                <a:cubicBezTo>
                  <a:pt x="383" y="585"/>
                  <a:pt x="414" y="591"/>
                  <a:pt x="443" y="591"/>
                </a:cubicBezTo>
                <a:cubicBezTo>
                  <a:pt x="472" y="591"/>
                  <a:pt x="498" y="585"/>
                  <a:pt x="519" y="575"/>
                </a:cubicBezTo>
                <a:cubicBezTo>
                  <a:pt x="581" y="554"/>
                  <a:pt x="644" y="512"/>
                  <a:pt x="686" y="470"/>
                </a:cubicBezTo>
                <a:cubicBezTo>
                  <a:pt x="728" y="407"/>
                  <a:pt x="728" y="324"/>
                  <a:pt x="707" y="261"/>
                </a:cubicBezTo>
                <a:cubicBezTo>
                  <a:pt x="707" y="198"/>
                  <a:pt x="686" y="135"/>
                  <a:pt x="686" y="73"/>
                </a:cubicBezTo>
                <a:cubicBezTo>
                  <a:pt x="686" y="52"/>
                  <a:pt x="686" y="31"/>
                  <a:pt x="665" y="10"/>
                </a:cubicBezTo>
                <a:cubicBezTo>
                  <a:pt x="651" y="10"/>
                  <a:pt x="637" y="0"/>
                  <a:pt x="623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1" name="Google Shape;741;p26"/>
          <p:cNvSpPr/>
          <p:nvPr/>
        </p:nvSpPr>
        <p:spPr>
          <a:xfrm>
            <a:off x="9238355" y="5459850"/>
            <a:ext cx="38591" cy="39365"/>
          </a:xfrm>
          <a:custGeom>
            <a:avLst/>
            <a:gdLst/>
            <a:ahLst/>
            <a:cxnLst/>
            <a:rect l="l" t="t" r="r" b="b"/>
            <a:pathLst>
              <a:path w="796" h="812" extrusionOk="0">
                <a:moveTo>
                  <a:pt x="520" y="1"/>
                </a:moveTo>
                <a:cubicBezTo>
                  <a:pt x="378" y="1"/>
                  <a:pt x="221" y="109"/>
                  <a:pt x="126" y="204"/>
                </a:cubicBezTo>
                <a:cubicBezTo>
                  <a:pt x="63" y="246"/>
                  <a:pt x="21" y="330"/>
                  <a:pt x="0" y="434"/>
                </a:cubicBezTo>
                <a:cubicBezTo>
                  <a:pt x="21" y="497"/>
                  <a:pt x="42" y="539"/>
                  <a:pt x="63" y="602"/>
                </a:cubicBezTo>
                <a:lnTo>
                  <a:pt x="168" y="769"/>
                </a:lnTo>
                <a:cubicBezTo>
                  <a:pt x="168" y="769"/>
                  <a:pt x="189" y="790"/>
                  <a:pt x="189" y="790"/>
                </a:cubicBezTo>
                <a:lnTo>
                  <a:pt x="231" y="790"/>
                </a:lnTo>
                <a:lnTo>
                  <a:pt x="586" y="811"/>
                </a:lnTo>
                <a:lnTo>
                  <a:pt x="628" y="811"/>
                </a:lnTo>
                <a:cubicBezTo>
                  <a:pt x="649" y="811"/>
                  <a:pt x="670" y="769"/>
                  <a:pt x="670" y="748"/>
                </a:cubicBezTo>
                <a:cubicBezTo>
                  <a:pt x="691" y="685"/>
                  <a:pt x="733" y="623"/>
                  <a:pt x="775" y="560"/>
                </a:cubicBezTo>
                <a:cubicBezTo>
                  <a:pt x="796" y="413"/>
                  <a:pt x="775" y="246"/>
                  <a:pt x="712" y="99"/>
                </a:cubicBezTo>
                <a:cubicBezTo>
                  <a:pt x="691" y="78"/>
                  <a:pt x="670" y="58"/>
                  <a:pt x="649" y="37"/>
                </a:cubicBezTo>
                <a:cubicBezTo>
                  <a:pt x="609" y="12"/>
                  <a:pt x="565" y="1"/>
                  <a:pt x="520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2" name="Google Shape;742;p26"/>
          <p:cNvSpPr/>
          <p:nvPr/>
        </p:nvSpPr>
        <p:spPr>
          <a:xfrm>
            <a:off x="9364157" y="5344907"/>
            <a:ext cx="20361" cy="18083"/>
          </a:xfrm>
          <a:custGeom>
            <a:avLst/>
            <a:gdLst/>
            <a:ahLst/>
            <a:cxnLst/>
            <a:rect l="l" t="t" r="r" b="b"/>
            <a:pathLst>
              <a:path w="420" h="373" extrusionOk="0">
                <a:moveTo>
                  <a:pt x="147" y="1"/>
                </a:moveTo>
                <a:cubicBezTo>
                  <a:pt x="105" y="43"/>
                  <a:pt x="63" y="84"/>
                  <a:pt x="22" y="126"/>
                </a:cubicBezTo>
                <a:cubicBezTo>
                  <a:pt x="1" y="189"/>
                  <a:pt x="1" y="252"/>
                  <a:pt x="22" y="294"/>
                </a:cubicBezTo>
                <a:cubicBezTo>
                  <a:pt x="72" y="344"/>
                  <a:pt x="131" y="372"/>
                  <a:pt x="192" y="372"/>
                </a:cubicBezTo>
                <a:cubicBezTo>
                  <a:pt x="232" y="372"/>
                  <a:pt x="273" y="360"/>
                  <a:pt x="315" y="336"/>
                </a:cubicBezTo>
                <a:cubicBezTo>
                  <a:pt x="377" y="294"/>
                  <a:pt x="419" y="210"/>
                  <a:pt x="398" y="147"/>
                </a:cubicBezTo>
                <a:cubicBezTo>
                  <a:pt x="356" y="105"/>
                  <a:pt x="315" y="64"/>
                  <a:pt x="273" y="43"/>
                </a:cubicBezTo>
                <a:cubicBezTo>
                  <a:pt x="231" y="22"/>
                  <a:pt x="210" y="1"/>
                  <a:pt x="147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3" name="Google Shape;743;p26"/>
          <p:cNvSpPr/>
          <p:nvPr/>
        </p:nvSpPr>
        <p:spPr>
          <a:xfrm>
            <a:off x="9389753" y="5501105"/>
            <a:ext cx="24192" cy="21235"/>
          </a:xfrm>
          <a:custGeom>
            <a:avLst/>
            <a:gdLst/>
            <a:ahLst/>
            <a:cxnLst/>
            <a:rect l="l" t="t" r="r" b="b"/>
            <a:pathLst>
              <a:path w="499" h="438" extrusionOk="0">
                <a:moveTo>
                  <a:pt x="284" y="0"/>
                </a:moveTo>
                <a:cubicBezTo>
                  <a:pt x="110" y="0"/>
                  <a:pt x="1" y="198"/>
                  <a:pt x="100" y="358"/>
                </a:cubicBezTo>
                <a:cubicBezTo>
                  <a:pt x="147" y="412"/>
                  <a:pt x="211" y="438"/>
                  <a:pt x="274" y="438"/>
                </a:cubicBezTo>
                <a:cubicBezTo>
                  <a:pt x="381" y="438"/>
                  <a:pt x="485" y="364"/>
                  <a:pt x="498" y="232"/>
                </a:cubicBezTo>
                <a:cubicBezTo>
                  <a:pt x="498" y="127"/>
                  <a:pt x="414" y="23"/>
                  <a:pt x="310" y="2"/>
                </a:cubicBezTo>
                <a:cubicBezTo>
                  <a:pt x="301" y="1"/>
                  <a:pt x="292" y="0"/>
                  <a:pt x="28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4" name="Google Shape;744;p26"/>
          <p:cNvSpPr/>
          <p:nvPr/>
        </p:nvSpPr>
        <p:spPr>
          <a:xfrm>
            <a:off x="9418938" y="5487773"/>
            <a:ext cx="22543" cy="20507"/>
          </a:xfrm>
          <a:custGeom>
            <a:avLst/>
            <a:gdLst/>
            <a:ahLst/>
            <a:cxnLst/>
            <a:rect l="l" t="t" r="r" b="b"/>
            <a:pathLst>
              <a:path w="465" h="423" extrusionOk="0">
                <a:moveTo>
                  <a:pt x="215" y="1"/>
                </a:moveTo>
                <a:cubicBezTo>
                  <a:pt x="200" y="1"/>
                  <a:pt x="184" y="2"/>
                  <a:pt x="168" y="5"/>
                </a:cubicBezTo>
                <a:cubicBezTo>
                  <a:pt x="64" y="47"/>
                  <a:pt x="1" y="151"/>
                  <a:pt x="22" y="256"/>
                </a:cubicBezTo>
                <a:cubicBezTo>
                  <a:pt x="48" y="372"/>
                  <a:pt x="136" y="423"/>
                  <a:pt x="224" y="423"/>
                </a:cubicBezTo>
                <a:cubicBezTo>
                  <a:pt x="343" y="423"/>
                  <a:pt x="464" y="329"/>
                  <a:pt x="440" y="172"/>
                </a:cubicBezTo>
                <a:cubicBezTo>
                  <a:pt x="404" y="63"/>
                  <a:pt x="319" y="1"/>
                  <a:pt x="215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5" name="Google Shape;745;p26"/>
          <p:cNvSpPr/>
          <p:nvPr/>
        </p:nvSpPr>
        <p:spPr>
          <a:xfrm>
            <a:off x="9402698" y="5414765"/>
            <a:ext cx="23173" cy="21137"/>
          </a:xfrm>
          <a:custGeom>
            <a:avLst/>
            <a:gdLst/>
            <a:ahLst/>
            <a:cxnLst/>
            <a:rect l="l" t="t" r="r" b="b"/>
            <a:pathLst>
              <a:path w="478" h="436" extrusionOk="0">
                <a:moveTo>
                  <a:pt x="223" y="1"/>
                </a:moveTo>
                <a:cubicBezTo>
                  <a:pt x="211" y="1"/>
                  <a:pt x="200" y="2"/>
                  <a:pt x="189" y="4"/>
                </a:cubicBezTo>
                <a:cubicBezTo>
                  <a:pt x="64" y="46"/>
                  <a:pt x="1" y="150"/>
                  <a:pt x="43" y="276"/>
                </a:cubicBezTo>
                <a:cubicBezTo>
                  <a:pt x="60" y="387"/>
                  <a:pt x="139" y="435"/>
                  <a:pt x="223" y="435"/>
                </a:cubicBezTo>
                <a:cubicBezTo>
                  <a:pt x="346" y="435"/>
                  <a:pt x="478" y="333"/>
                  <a:pt x="440" y="171"/>
                </a:cubicBezTo>
                <a:cubicBezTo>
                  <a:pt x="422" y="78"/>
                  <a:pt x="319" y="1"/>
                  <a:pt x="223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6" name="Google Shape;746;p26"/>
          <p:cNvSpPr/>
          <p:nvPr/>
        </p:nvSpPr>
        <p:spPr>
          <a:xfrm>
            <a:off x="9313449" y="5288575"/>
            <a:ext cx="23076" cy="20847"/>
          </a:xfrm>
          <a:custGeom>
            <a:avLst/>
            <a:gdLst/>
            <a:ahLst/>
            <a:cxnLst/>
            <a:rect l="l" t="t" r="r" b="b"/>
            <a:pathLst>
              <a:path w="476" h="430" extrusionOk="0">
                <a:moveTo>
                  <a:pt x="245" y="1"/>
                </a:moveTo>
                <a:cubicBezTo>
                  <a:pt x="226" y="1"/>
                  <a:pt x="207" y="4"/>
                  <a:pt x="188" y="12"/>
                </a:cubicBezTo>
                <a:cubicBezTo>
                  <a:pt x="63" y="33"/>
                  <a:pt x="0" y="158"/>
                  <a:pt x="21" y="263"/>
                </a:cubicBezTo>
                <a:cubicBezTo>
                  <a:pt x="48" y="378"/>
                  <a:pt x="139" y="430"/>
                  <a:pt x="230" y="430"/>
                </a:cubicBezTo>
                <a:cubicBezTo>
                  <a:pt x="353" y="430"/>
                  <a:pt x="476" y="336"/>
                  <a:pt x="440" y="179"/>
                </a:cubicBezTo>
                <a:cubicBezTo>
                  <a:pt x="422" y="76"/>
                  <a:pt x="334" y="1"/>
                  <a:pt x="245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7" name="Google Shape;747;p26"/>
          <p:cNvSpPr/>
          <p:nvPr/>
        </p:nvSpPr>
        <p:spPr>
          <a:xfrm>
            <a:off x="9360085" y="5426837"/>
            <a:ext cx="24967" cy="21623"/>
          </a:xfrm>
          <a:custGeom>
            <a:avLst/>
            <a:gdLst/>
            <a:ahLst/>
            <a:cxnLst/>
            <a:rect l="l" t="t" r="r" b="b"/>
            <a:pathLst>
              <a:path w="515" h="446" extrusionOk="0">
                <a:moveTo>
                  <a:pt x="238" y="1"/>
                </a:moveTo>
                <a:cubicBezTo>
                  <a:pt x="222" y="1"/>
                  <a:pt x="206" y="2"/>
                  <a:pt x="189" y="6"/>
                </a:cubicBezTo>
                <a:cubicBezTo>
                  <a:pt x="64" y="27"/>
                  <a:pt x="1" y="153"/>
                  <a:pt x="22" y="278"/>
                </a:cubicBezTo>
                <a:cubicBezTo>
                  <a:pt x="46" y="386"/>
                  <a:pt x="138" y="446"/>
                  <a:pt x="233" y="446"/>
                </a:cubicBezTo>
                <a:cubicBezTo>
                  <a:pt x="303" y="446"/>
                  <a:pt x="375" y="412"/>
                  <a:pt x="419" y="341"/>
                </a:cubicBezTo>
                <a:cubicBezTo>
                  <a:pt x="515" y="188"/>
                  <a:pt x="401" y="1"/>
                  <a:pt x="238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8" name="Google Shape;748;p26"/>
          <p:cNvSpPr/>
          <p:nvPr/>
        </p:nvSpPr>
        <p:spPr>
          <a:xfrm>
            <a:off x="9321544" y="5373074"/>
            <a:ext cx="25064" cy="21623"/>
          </a:xfrm>
          <a:custGeom>
            <a:avLst/>
            <a:gdLst/>
            <a:ahLst/>
            <a:cxnLst/>
            <a:rect l="l" t="t" r="r" b="b"/>
            <a:pathLst>
              <a:path w="517" h="446" extrusionOk="0">
                <a:moveTo>
                  <a:pt x="237" y="0"/>
                </a:moveTo>
                <a:cubicBezTo>
                  <a:pt x="222" y="0"/>
                  <a:pt x="205" y="2"/>
                  <a:pt x="189" y="6"/>
                </a:cubicBezTo>
                <a:cubicBezTo>
                  <a:pt x="84" y="48"/>
                  <a:pt x="1" y="152"/>
                  <a:pt x="42" y="278"/>
                </a:cubicBezTo>
                <a:cubicBezTo>
                  <a:pt x="66" y="386"/>
                  <a:pt x="159" y="446"/>
                  <a:pt x="253" y="446"/>
                </a:cubicBezTo>
                <a:cubicBezTo>
                  <a:pt x="324" y="446"/>
                  <a:pt x="395" y="412"/>
                  <a:pt x="440" y="341"/>
                </a:cubicBezTo>
                <a:cubicBezTo>
                  <a:pt x="516" y="188"/>
                  <a:pt x="401" y="0"/>
                  <a:pt x="237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9" name="Google Shape;749;p26"/>
          <p:cNvSpPr/>
          <p:nvPr/>
        </p:nvSpPr>
        <p:spPr>
          <a:xfrm>
            <a:off x="9234960" y="5383302"/>
            <a:ext cx="29136" cy="20652"/>
          </a:xfrm>
          <a:custGeom>
            <a:avLst/>
            <a:gdLst/>
            <a:ahLst/>
            <a:cxnLst/>
            <a:rect l="l" t="t" r="r" b="b"/>
            <a:pathLst>
              <a:path w="601" h="426" extrusionOk="0">
                <a:moveTo>
                  <a:pt x="298" y="1"/>
                </a:moveTo>
                <a:cubicBezTo>
                  <a:pt x="285" y="1"/>
                  <a:pt x="272" y="2"/>
                  <a:pt x="259" y="4"/>
                </a:cubicBezTo>
                <a:cubicBezTo>
                  <a:pt x="0" y="64"/>
                  <a:pt x="63" y="426"/>
                  <a:pt x="303" y="426"/>
                </a:cubicBezTo>
                <a:cubicBezTo>
                  <a:pt x="316" y="426"/>
                  <a:pt x="329" y="425"/>
                  <a:pt x="342" y="423"/>
                </a:cubicBezTo>
                <a:cubicBezTo>
                  <a:pt x="601" y="363"/>
                  <a:pt x="538" y="1"/>
                  <a:pt x="298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0" name="Google Shape;750;p26"/>
          <p:cNvSpPr/>
          <p:nvPr/>
        </p:nvSpPr>
        <p:spPr>
          <a:xfrm>
            <a:off x="9283343" y="5313299"/>
            <a:ext cx="28507" cy="20556"/>
          </a:xfrm>
          <a:custGeom>
            <a:avLst/>
            <a:gdLst/>
            <a:ahLst/>
            <a:cxnLst/>
            <a:rect l="l" t="t" r="r" b="b"/>
            <a:pathLst>
              <a:path w="588" h="424" extrusionOk="0">
                <a:moveTo>
                  <a:pt x="303" y="1"/>
                </a:moveTo>
                <a:cubicBezTo>
                  <a:pt x="291" y="1"/>
                  <a:pt x="278" y="2"/>
                  <a:pt x="265" y="4"/>
                </a:cubicBezTo>
                <a:cubicBezTo>
                  <a:pt x="1" y="65"/>
                  <a:pt x="73" y="423"/>
                  <a:pt x="327" y="423"/>
                </a:cubicBezTo>
                <a:cubicBezTo>
                  <a:pt x="335" y="423"/>
                  <a:pt x="342" y="423"/>
                  <a:pt x="349" y="423"/>
                </a:cubicBezTo>
                <a:cubicBezTo>
                  <a:pt x="587" y="343"/>
                  <a:pt x="524" y="1"/>
                  <a:pt x="303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1" name="Google Shape;751;p26"/>
          <p:cNvSpPr/>
          <p:nvPr/>
        </p:nvSpPr>
        <p:spPr>
          <a:xfrm>
            <a:off x="9389996" y="5565969"/>
            <a:ext cx="21913" cy="20459"/>
          </a:xfrm>
          <a:custGeom>
            <a:avLst/>
            <a:gdLst/>
            <a:ahLst/>
            <a:cxnLst/>
            <a:rect l="l" t="t" r="r" b="b"/>
            <a:pathLst>
              <a:path w="452" h="422" extrusionOk="0">
                <a:moveTo>
                  <a:pt x="204" y="0"/>
                </a:moveTo>
                <a:cubicBezTo>
                  <a:pt x="96" y="0"/>
                  <a:pt x="12" y="79"/>
                  <a:pt x="12" y="192"/>
                </a:cubicBezTo>
                <a:cubicBezTo>
                  <a:pt x="0" y="341"/>
                  <a:pt x="109" y="421"/>
                  <a:pt x="220" y="421"/>
                </a:cubicBezTo>
                <a:cubicBezTo>
                  <a:pt x="310" y="421"/>
                  <a:pt x="402" y="368"/>
                  <a:pt x="430" y="255"/>
                </a:cubicBezTo>
                <a:cubicBezTo>
                  <a:pt x="451" y="129"/>
                  <a:pt x="368" y="24"/>
                  <a:pt x="242" y="3"/>
                </a:cubicBezTo>
                <a:cubicBezTo>
                  <a:pt x="229" y="1"/>
                  <a:pt x="216" y="0"/>
                  <a:pt x="204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2" name="Google Shape;752;p26"/>
          <p:cNvSpPr/>
          <p:nvPr/>
        </p:nvSpPr>
        <p:spPr>
          <a:xfrm>
            <a:off x="9297207" y="5546432"/>
            <a:ext cx="25112" cy="20749"/>
          </a:xfrm>
          <a:custGeom>
            <a:avLst/>
            <a:gdLst/>
            <a:ahLst/>
            <a:cxnLst/>
            <a:rect l="l" t="t" r="r" b="b"/>
            <a:pathLst>
              <a:path w="518" h="428" extrusionOk="0">
                <a:moveTo>
                  <a:pt x="299" y="0"/>
                </a:moveTo>
                <a:cubicBezTo>
                  <a:pt x="254" y="0"/>
                  <a:pt x="209" y="15"/>
                  <a:pt x="168" y="51"/>
                </a:cubicBezTo>
                <a:cubicBezTo>
                  <a:pt x="0" y="155"/>
                  <a:pt x="63" y="385"/>
                  <a:pt x="251" y="427"/>
                </a:cubicBezTo>
                <a:cubicBezTo>
                  <a:pt x="377" y="427"/>
                  <a:pt x="482" y="365"/>
                  <a:pt x="503" y="239"/>
                </a:cubicBezTo>
                <a:cubicBezTo>
                  <a:pt x="518" y="103"/>
                  <a:pt x="413" y="0"/>
                  <a:pt x="299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3" name="Google Shape;753;p26"/>
          <p:cNvSpPr/>
          <p:nvPr/>
        </p:nvSpPr>
        <p:spPr>
          <a:xfrm>
            <a:off x="9407060" y="5540664"/>
            <a:ext cx="25112" cy="20992"/>
          </a:xfrm>
          <a:custGeom>
            <a:avLst/>
            <a:gdLst/>
            <a:ahLst/>
            <a:cxnLst/>
            <a:rect l="l" t="t" r="r" b="b"/>
            <a:pathLst>
              <a:path w="518" h="433" extrusionOk="0">
                <a:moveTo>
                  <a:pt x="283" y="1"/>
                </a:moveTo>
                <a:cubicBezTo>
                  <a:pt x="109" y="1"/>
                  <a:pt x="1" y="198"/>
                  <a:pt x="120" y="358"/>
                </a:cubicBezTo>
                <a:cubicBezTo>
                  <a:pt x="164" y="409"/>
                  <a:pt x="224" y="433"/>
                  <a:pt x="284" y="433"/>
                </a:cubicBezTo>
                <a:cubicBezTo>
                  <a:pt x="394" y="433"/>
                  <a:pt x="504" y="354"/>
                  <a:pt x="518" y="232"/>
                </a:cubicBezTo>
                <a:cubicBezTo>
                  <a:pt x="518" y="128"/>
                  <a:pt x="434" y="2"/>
                  <a:pt x="309" y="2"/>
                </a:cubicBezTo>
                <a:cubicBezTo>
                  <a:pt x="300" y="1"/>
                  <a:pt x="291" y="1"/>
                  <a:pt x="283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4" name="Google Shape;754;p26"/>
          <p:cNvSpPr/>
          <p:nvPr/>
        </p:nvSpPr>
        <p:spPr>
          <a:xfrm>
            <a:off x="9263709" y="5527575"/>
            <a:ext cx="24143" cy="20459"/>
          </a:xfrm>
          <a:custGeom>
            <a:avLst/>
            <a:gdLst/>
            <a:ahLst/>
            <a:cxnLst/>
            <a:rect l="l" t="t" r="r" b="b"/>
            <a:pathLst>
              <a:path w="498" h="422" extrusionOk="0">
                <a:moveTo>
                  <a:pt x="284" y="0"/>
                </a:moveTo>
                <a:cubicBezTo>
                  <a:pt x="240" y="0"/>
                  <a:pt x="193" y="13"/>
                  <a:pt x="147" y="42"/>
                </a:cubicBezTo>
                <a:cubicBezTo>
                  <a:pt x="1" y="147"/>
                  <a:pt x="63" y="377"/>
                  <a:pt x="252" y="419"/>
                </a:cubicBezTo>
                <a:cubicBezTo>
                  <a:pt x="263" y="421"/>
                  <a:pt x="274" y="422"/>
                  <a:pt x="285" y="422"/>
                </a:cubicBezTo>
                <a:cubicBezTo>
                  <a:pt x="381" y="422"/>
                  <a:pt x="482" y="343"/>
                  <a:pt x="482" y="230"/>
                </a:cubicBezTo>
                <a:cubicBezTo>
                  <a:pt x="497" y="93"/>
                  <a:pt x="402" y="0"/>
                  <a:pt x="284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5" name="Google Shape;755;p26"/>
          <p:cNvSpPr/>
          <p:nvPr/>
        </p:nvSpPr>
        <p:spPr>
          <a:xfrm>
            <a:off x="9348934" y="5536543"/>
            <a:ext cx="21380" cy="18616"/>
          </a:xfrm>
          <a:custGeom>
            <a:avLst/>
            <a:gdLst/>
            <a:ahLst/>
            <a:cxnLst/>
            <a:rect l="l" t="t" r="r" b="b"/>
            <a:pathLst>
              <a:path w="441" h="384" extrusionOk="0">
                <a:moveTo>
                  <a:pt x="214" y="0"/>
                </a:moveTo>
                <a:cubicBezTo>
                  <a:pt x="106" y="0"/>
                  <a:pt x="19" y="79"/>
                  <a:pt x="1" y="192"/>
                </a:cubicBezTo>
                <a:cubicBezTo>
                  <a:pt x="13" y="312"/>
                  <a:pt x="121" y="384"/>
                  <a:pt x="227" y="384"/>
                </a:cubicBezTo>
                <a:cubicBezTo>
                  <a:pt x="306" y="384"/>
                  <a:pt x="384" y="344"/>
                  <a:pt x="419" y="255"/>
                </a:cubicBezTo>
                <a:cubicBezTo>
                  <a:pt x="440" y="129"/>
                  <a:pt x="356" y="24"/>
                  <a:pt x="252" y="3"/>
                </a:cubicBezTo>
                <a:cubicBezTo>
                  <a:pt x="239" y="1"/>
                  <a:pt x="226" y="0"/>
                  <a:pt x="2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6" name="Google Shape;756;p26"/>
          <p:cNvSpPr/>
          <p:nvPr/>
        </p:nvSpPr>
        <p:spPr>
          <a:xfrm>
            <a:off x="9330173" y="5583131"/>
            <a:ext cx="24919" cy="20895"/>
          </a:xfrm>
          <a:custGeom>
            <a:avLst/>
            <a:gdLst/>
            <a:ahLst/>
            <a:cxnLst/>
            <a:rect l="l" t="t" r="r" b="b"/>
            <a:pathLst>
              <a:path w="514" h="431" extrusionOk="0">
                <a:moveTo>
                  <a:pt x="259" y="0"/>
                </a:moveTo>
                <a:cubicBezTo>
                  <a:pt x="97" y="0"/>
                  <a:pt x="0" y="205"/>
                  <a:pt x="116" y="340"/>
                </a:cubicBezTo>
                <a:cubicBezTo>
                  <a:pt x="163" y="403"/>
                  <a:pt x="227" y="430"/>
                  <a:pt x="290" y="430"/>
                </a:cubicBezTo>
                <a:cubicBezTo>
                  <a:pt x="394" y="430"/>
                  <a:pt x="492" y="353"/>
                  <a:pt x="492" y="235"/>
                </a:cubicBezTo>
                <a:cubicBezTo>
                  <a:pt x="513" y="110"/>
                  <a:pt x="430" y="5"/>
                  <a:pt x="304" y="5"/>
                </a:cubicBezTo>
                <a:cubicBezTo>
                  <a:pt x="289" y="2"/>
                  <a:pt x="274" y="0"/>
                  <a:pt x="259" y="0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7" name="Google Shape;757;p26"/>
          <p:cNvSpPr/>
          <p:nvPr/>
        </p:nvSpPr>
        <p:spPr>
          <a:xfrm>
            <a:off x="9305789" y="5446906"/>
            <a:ext cx="20895" cy="19295"/>
          </a:xfrm>
          <a:custGeom>
            <a:avLst/>
            <a:gdLst/>
            <a:ahLst/>
            <a:cxnLst/>
            <a:rect l="l" t="t" r="r" b="b"/>
            <a:pathLst>
              <a:path w="431" h="398" extrusionOk="0">
                <a:moveTo>
                  <a:pt x="207" y="1"/>
                </a:moveTo>
                <a:cubicBezTo>
                  <a:pt x="117" y="1"/>
                  <a:pt x="30" y="55"/>
                  <a:pt x="12" y="178"/>
                </a:cubicBezTo>
                <a:cubicBezTo>
                  <a:pt x="0" y="316"/>
                  <a:pt x="109" y="397"/>
                  <a:pt x="219" y="397"/>
                </a:cubicBezTo>
                <a:cubicBezTo>
                  <a:pt x="310" y="397"/>
                  <a:pt x="402" y="343"/>
                  <a:pt x="430" y="220"/>
                </a:cubicBezTo>
                <a:cubicBezTo>
                  <a:pt x="430" y="82"/>
                  <a:pt x="317" y="1"/>
                  <a:pt x="207" y="1"/>
                </a:cubicBezTo>
                <a:close/>
              </a:path>
            </a:pathLst>
          </a:custGeom>
          <a:solidFill>
            <a:srgbClr val="F1F2D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8" name="Google Shape;758;p26"/>
          <p:cNvSpPr/>
          <p:nvPr/>
        </p:nvSpPr>
        <p:spPr>
          <a:xfrm>
            <a:off x="9230209" y="5562043"/>
            <a:ext cx="31512" cy="11199"/>
          </a:xfrm>
          <a:custGeom>
            <a:avLst/>
            <a:gdLst/>
            <a:ahLst/>
            <a:cxnLst/>
            <a:rect l="l" t="t" r="r" b="b"/>
            <a:pathLst>
              <a:path w="650" h="231" extrusionOk="0">
                <a:moveTo>
                  <a:pt x="126" y="1"/>
                </a:moveTo>
                <a:cubicBezTo>
                  <a:pt x="64" y="1"/>
                  <a:pt x="1" y="43"/>
                  <a:pt x="1" y="105"/>
                </a:cubicBezTo>
                <a:cubicBezTo>
                  <a:pt x="18" y="71"/>
                  <a:pt x="63" y="37"/>
                  <a:pt x="102" y="37"/>
                </a:cubicBezTo>
                <a:cubicBezTo>
                  <a:pt x="110" y="37"/>
                  <a:pt x="119" y="39"/>
                  <a:pt x="126" y="43"/>
                </a:cubicBezTo>
                <a:cubicBezTo>
                  <a:pt x="161" y="43"/>
                  <a:pt x="196" y="71"/>
                  <a:pt x="219" y="105"/>
                </a:cubicBezTo>
                <a:lnTo>
                  <a:pt x="219" y="105"/>
                </a:lnTo>
                <a:cubicBezTo>
                  <a:pt x="216" y="112"/>
                  <a:pt x="213" y="119"/>
                  <a:pt x="210" y="126"/>
                </a:cubicBezTo>
                <a:lnTo>
                  <a:pt x="231" y="126"/>
                </a:lnTo>
                <a:lnTo>
                  <a:pt x="252" y="231"/>
                </a:lnTo>
                <a:lnTo>
                  <a:pt x="273" y="126"/>
                </a:lnTo>
                <a:cubicBezTo>
                  <a:pt x="273" y="105"/>
                  <a:pt x="315" y="84"/>
                  <a:pt x="336" y="84"/>
                </a:cubicBezTo>
                <a:cubicBezTo>
                  <a:pt x="357" y="84"/>
                  <a:pt x="378" y="105"/>
                  <a:pt x="399" y="147"/>
                </a:cubicBezTo>
                <a:lnTo>
                  <a:pt x="399" y="189"/>
                </a:lnTo>
                <a:lnTo>
                  <a:pt x="420" y="147"/>
                </a:lnTo>
                <a:cubicBezTo>
                  <a:pt x="461" y="126"/>
                  <a:pt x="503" y="105"/>
                  <a:pt x="545" y="105"/>
                </a:cubicBezTo>
                <a:cubicBezTo>
                  <a:pt x="587" y="126"/>
                  <a:pt x="629" y="168"/>
                  <a:pt x="650" y="210"/>
                </a:cubicBezTo>
                <a:cubicBezTo>
                  <a:pt x="650" y="147"/>
                  <a:pt x="608" y="105"/>
                  <a:pt x="545" y="84"/>
                </a:cubicBezTo>
                <a:cubicBezTo>
                  <a:pt x="530" y="77"/>
                  <a:pt x="512" y="72"/>
                  <a:pt x="493" y="72"/>
                </a:cubicBezTo>
                <a:cubicBezTo>
                  <a:pt x="469" y="72"/>
                  <a:pt x="445" y="79"/>
                  <a:pt x="423" y="98"/>
                </a:cubicBezTo>
                <a:lnTo>
                  <a:pt x="423" y="98"/>
                </a:lnTo>
                <a:cubicBezTo>
                  <a:pt x="400" y="67"/>
                  <a:pt x="368" y="43"/>
                  <a:pt x="336" y="43"/>
                </a:cubicBezTo>
                <a:cubicBezTo>
                  <a:pt x="299" y="43"/>
                  <a:pt x="270" y="50"/>
                  <a:pt x="248" y="68"/>
                </a:cubicBezTo>
                <a:lnTo>
                  <a:pt x="248" y="68"/>
                </a:lnTo>
                <a:cubicBezTo>
                  <a:pt x="218" y="23"/>
                  <a:pt x="172" y="1"/>
                  <a:pt x="126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9" name="Google Shape;759;p26"/>
          <p:cNvSpPr/>
          <p:nvPr/>
        </p:nvSpPr>
        <p:spPr>
          <a:xfrm>
            <a:off x="9186580" y="5504208"/>
            <a:ext cx="28457" cy="9211"/>
          </a:xfrm>
          <a:custGeom>
            <a:avLst/>
            <a:gdLst/>
            <a:ahLst/>
            <a:cxnLst/>
            <a:rect l="l" t="t" r="r" b="b"/>
            <a:pathLst>
              <a:path w="587" h="190" extrusionOk="0">
                <a:moveTo>
                  <a:pt x="311" y="0"/>
                </a:moveTo>
                <a:cubicBezTo>
                  <a:pt x="273" y="0"/>
                  <a:pt x="236" y="20"/>
                  <a:pt x="219" y="59"/>
                </a:cubicBezTo>
                <a:lnTo>
                  <a:pt x="219" y="59"/>
                </a:lnTo>
                <a:cubicBezTo>
                  <a:pt x="194" y="43"/>
                  <a:pt x="165" y="34"/>
                  <a:pt x="135" y="34"/>
                </a:cubicBezTo>
                <a:cubicBezTo>
                  <a:pt x="118" y="34"/>
                  <a:pt x="101" y="37"/>
                  <a:pt x="85" y="43"/>
                </a:cubicBezTo>
                <a:cubicBezTo>
                  <a:pt x="43" y="63"/>
                  <a:pt x="1" y="126"/>
                  <a:pt x="1" y="189"/>
                </a:cubicBezTo>
                <a:cubicBezTo>
                  <a:pt x="14" y="123"/>
                  <a:pt x="69" y="82"/>
                  <a:pt x="129" y="82"/>
                </a:cubicBezTo>
                <a:cubicBezTo>
                  <a:pt x="164" y="82"/>
                  <a:pt x="200" y="96"/>
                  <a:pt x="231" y="126"/>
                </a:cubicBezTo>
                <a:lnTo>
                  <a:pt x="252" y="168"/>
                </a:lnTo>
                <a:lnTo>
                  <a:pt x="252" y="105"/>
                </a:lnTo>
                <a:cubicBezTo>
                  <a:pt x="273" y="84"/>
                  <a:pt x="273" y="63"/>
                  <a:pt x="315" y="63"/>
                </a:cubicBezTo>
                <a:cubicBezTo>
                  <a:pt x="336" y="63"/>
                  <a:pt x="357" y="84"/>
                  <a:pt x="378" y="105"/>
                </a:cubicBezTo>
                <a:lnTo>
                  <a:pt x="378" y="147"/>
                </a:lnTo>
                <a:lnTo>
                  <a:pt x="420" y="105"/>
                </a:lnTo>
                <a:cubicBezTo>
                  <a:pt x="433" y="65"/>
                  <a:pt x="473" y="42"/>
                  <a:pt x="516" y="42"/>
                </a:cubicBezTo>
                <a:cubicBezTo>
                  <a:pt x="540" y="42"/>
                  <a:pt x="565" y="49"/>
                  <a:pt x="587" y="63"/>
                </a:cubicBezTo>
                <a:cubicBezTo>
                  <a:pt x="558" y="34"/>
                  <a:pt x="520" y="19"/>
                  <a:pt x="483" y="19"/>
                </a:cubicBezTo>
                <a:cubicBezTo>
                  <a:pt x="453" y="19"/>
                  <a:pt x="425" y="29"/>
                  <a:pt x="403" y="50"/>
                </a:cubicBezTo>
                <a:lnTo>
                  <a:pt x="403" y="50"/>
                </a:lnTo>
                <a:cubicBezTo>
                  <a:pt x="380" y="16"/>
                  <a:pt x="345" y="0"/>
                  <a:pt x="311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0" name="Google Shape;760;p26"/>
          <p:cNvSpPr/>
          <p:nvPr/>
        </p:nvSpPr>
        <p:spPr>
          <a:xfrm>
            <a:off x="9231229" y="5428678"/>
            <a:ext cx="26471" cy="11684"/>
          </a:xfrm>
          <a:custGeom>
            <a:avLst/>
            <a:gdLst/>
            <a:ahLst/>
            <a:cxnLst/>
            <a:rect l="l" t="t" r="r" b="b"/>
            <a:pathLst>
              <a:path w="546" h="241" extrusionOk="0">
                <a:moveTo>
                  <a:pt x="118" y="0"/>
                </a:moveTo>
                <a:cubicBezTo>
                  <a:pt x="78" y="0"/>
                  <a:pt x="36" y="17"/>
                  <a:pt x="1" y="52"/>
                </a:cubicBezTo>
                <a:cubicBezTo>
                  <a:pt x="29" y="31"/>
                  <a:pt x="59" y="22"/>
                  <a:pt x="88" y="22"/>
                </a:cubicBezTo>
                <a:cubicBezTo>
                  <a:pt x="145" y="22"/>
                  <a:pt x="196" y="59"/>
                  <a:pt x="210" y="115"/>
                </a:cubicBezTo>
                <a:lnTo>
                  <a:pt x="210" y="156"/>
                </a:lnTo>
                <a:lnTo>
                  <a:pt x="252" y="135"/>
                </a:lnTo>
                <a:cubicBezTo>
                  <a:pt x="263" y="130"/>
                  <a:pt x="274" y="127"/>
                  <a:pt x="285" y="127"/>
                </a:cubicBezTo>
                <a:cubicBezTo>
                  <a:pt x="315" y="127"/>
                  <a:pt x="341" y="147"/>
                  <a:pt x="357" y="177"/>
                </a:cubicBezTo>
                <a:lnTo>
                  <a:pt x="357" y="198"/>
                </a:lnTo>
                <a:lnTo>
                  <a:pt x="378" y="177"/>
                </a:lnTo>
                <a:cubicBezTo>
                  <a:pt x="393" y="172"/>
                  <a:pt x="409" y="169"/>
                  <a:pt x="424" y="169"/>
                </a:cubicBezTo>
                <a:cubicBezTo>
                  <a:pt x="470" y="169"/>
                  <a:pt x="514" y="193"/>
                  <a:pt x="545" y="240"/>
                </a:cubicBezTo>
                <a:cubicBezTo>
                  <a:pt x="531" y="169"/>
                  <a:pt x="488" y="127"/>
                  <a:pt x="435" y="127"/>
                </a:cubicBezTo>
                <a:cubicBezTo>
                  <a:pt x="421" y="127"/>
                  <a:pt x="406" y="130"/>
                  <a:pt x="391" y="136"/>
                </a:cubicBezTo>
                <a:lnTo>
                  <a:pt x="391" y="136"/>
                </a:lnTo>
                <a:cubicBezTo>
                  <a:pt x="371" y="94"/>
                  <a:pt x="327" y="73"/>
                  <a:pt x="282" y="73"/>
                </a:cubicBezTo>
                <a:cubicBezTo>
                  <a:pt x="270" y="73"/>
                  <a:pt x="257" y="74"/>
                  <a:pt x="245" y="78"/>
                </a:cubicBezTo>
                <a:lnTo>
                  <a:pt x="245" y="78"/>
                </a:lnTo>
                <a:cubicBezTo>
                  <a:pt x="218" y="27"/>
                  <a:pt x="170" y="0"/>
                  <a:pt x="118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1" name="Google Shape;761;p26"/>
          <p:cNvSpPr/>
          <p:nvPr/>
        </p:nvSpPr>
        <p:spPr>
          <a:xfrm>
            <a:off x="9340838" y="5564951"/>
            <a:ext cx="28457" cy="9308"/>
          </a:xfrm>
          <a:custGeom>
            <a:avLst/>
            <a:gdLst/>
            <a:ahLst/>
            <a:cxnLst/>
            <a:rect l="l" t="t" r="r" b="b"/>
            <a:pathLst>
              <a:path w="587" h="192" extrusionOk="0">
                <a:moveTo>
                  <a:pt x="482" y="1"/>
                </a:moveTo>
                <a:cubicBezTo>
                  <a:pt x="448" y="1"/>
                  <a:pt x="414" y="14"/>
                  <a:pt x="391" y="44"/>
                </a:cubicBezTo>
                <a:lnTo>
                  <a:pt x="391" y="44"/>
                </a:lnTo>
                <a:cubicBezTo>
                  <a:pt x="367" y="29"/>
                  <a:pt x="341" y="21"/>
                  <a:pt x="317" y="21"/>
                </a:cubicBezTo>
                <a:cubicBezTo>
                  <a:pt x="284" y="21"/>
                  <a:pt x="255" y="35"/>
                  <a:pt x="239" y="65"/>
                </a:cubicBezTo>
                <a:lnTo>
                  <a:pt x="239" y="65"/>
                </a:lnTo>
                <a:cubicBezTo>
                  <a:pt x="218" y="56"/>
                  <a:pt x="195" y="52"/>
                  <a:pt x="172" y="52"/>
                </a:cubicBezTo>
                <a:cubicBezTo>
                  <a:pt x="147" y="52"/>
                  <a:pt x="122" y="58"/>
                  <a:pt x="105" y="66"/>
                </a:cubicBezTo>
                <a:cubicBezTo>
                  <a:pt x="55" y="83"/>
                  <a:pt x="32" y="113"/>
                  <a:pt x="14" y="156"/>
                </a:cubicBezTo>
                <a:lnTo>
                  <a:pt x="14" y="156"/>
                </a:lnTo>
                <a:cubicBezTo>
                  <a:pt x="38" y="111"/>
                  <a:pt x="89" y="84"/>
                  <a:pt x="138" y="84"/>
                </a:cubicBezTo>
                <a:cubicBezTo>
                  <a:pt x="173" y="84"/>
                  <a:pt x="207" y="98"/>
                  <a:pt x="230" y="129"/>
                </a:cubicBezTo>
                <a:lnTo>
                  <a:pt x="272" y="150"/>
                </a:lnTo>
                <a:lnTo>
                  <a:pt x="272" y="108"/>
                </a:lnTo>
                <a:cubicBezTo>
                  <a:pt x="285" y="84"/>
                  <a:pt x="304" y="73"/>
                  <a:pt x="326" y="73"/>
                </a:cubicBezTo>
                <a:cubicBezTo>
                  <a:pt x="342" y="73"/>
                  <a:pt x="360" y="78"/>
                  <a:pt x="377" y="87"/>
                </a:cubicBezTo>
                <a:lnTo>
                  <a:pt x="398" y="129"/>
                </a:lnTo>
                <a:lnTo>
                  <a:pt x="419" y="87"/>
                </a:lnTo>
                <a:cubicBezTo>
                  <a:pt x="432" y="47"/>
                  <a:pt x="472" y="24"/>
                  <a:pt x="515" y="24"/>
                </a:cubicBezTo>
                <a:cubicBezTo>
                  <a:pt x="539" y="24"/>
                  <a:pt x="564" y="30"/>
                  <a:pt x="586" y="45"/>
                </a:cubicBezTo>
                <a:cubicBezTo>
                  <a:pt x="557" y="16"/>
                  <a:pt x="519" y="1"/>
                  <a:pt x="482" y="1"/>
                </a:cubicBezTo>
                <a:close/>
                <a:moveTo>
                  <a:pt x="14" y="156"/>
                </a:moveTo>
                <a:cubicBezTo>
                  <a:pt x="7" y="167"/>
                  <a:pt x="3" y="179"/>
                  <a:pt x="0" y="192"/>
                </a:cubicBezTo>
                <a:cubicBezTo>
                  <a:pt x="5" y="179"/>
                  <a:pt x="9" y="167"/>
                  <a:pt x="14" y="156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2" name="Google Shape;762;p26"/>
          <p:cNvSpPr/>
          <p:nvPr/>
        </p:nvSpPr>
        <p:spPr>
          <a:xfrm>
            <a:off x="9423010" y="5528545"/>
            <a:ext cx="26421" cy="12265"/>
          </a:xfrm>
          <a:custGeom>
            <a:avLst/>
            <a:gdLst/>
            <a:ahLst/>
            <a:cxnLst/>
            <a:rect l="l" t="t" r="r" b="b"/>
            <a:pathLst>
              <a:path w="545" h="253" extrusionOk="0">
                <a:moveTo>
                  <a:pt x="126" y="1"/>
                </a:moveTo>
                <a:cubicBezTo>
                  <a:pt x="84" y="1"/>
                  <a:pt x="42" y="22"/>
                  <a:pt x="1" y="64"/>
                </a:cubicBezTo>
                <a:cubicBezTo>
                  <a:pt x="42" y="43"/>
                  <a:pt x="84" y="43"/>
                  <a:pt x="126" y="43"/>
                </a:cubicBezTo>
                <a:cubicBezTo>
                  <a:pt x="168" y="64"/>
                  <a:pt x="189" y="85"/>
                  <a:pt x="210" y="106"/>
                </a:cubicBezTo>
                <a:lnTo>
                  <a:pt x="210" y="168"/>
                </a:lnTo>
                <a:lnTo>
                  <a:pt x="231" y="127"/>
                </a:lnTo>
                <a:cubicBezTo>
                  <a:pt x="248" y="115"/>
                  <a:pt x="266" y="110"/>
                  <a:pt x="282" y="110"/>
                </a:cubicBezTo>
                <a:cubicBezTo>
                  <a:pt x="324" y="110"/>
                  <a:pt x="356" y="144"/>
                  <a:pt x="356" y="189"/>
                </a:cubicBezTo>
                <a:lnTo>
                  <a:pt x="356" y="231"/>
                </a:lnTo>
                <a:lnTo>
                  <a:pt x="398" y="189"/>
                </a:lnTo>
                <a:cubicBezTo>
                  <a:pt x="403" y="188"/>
                  <a:pt x="407" y="187"/>
                  <a:pt x="411" y="186"/>
                </a:cubicBezTo>
                <a:lnTo>
                  <a:pt x="411" y="186"/>
                </a:lnTo>
                <a:lnTo>
                  <a:pt x="419" y="189"/>
                </a:lnTo>
                <a:cubicBezTo>
                  <a:pt x="419" y="188"/>
                  <a:pt x="419" y="186"/>
                  <a:pt x="419" y="184"/>
                </a:cubicBezTo>
                <a:lnTo>
                  <a:pt x="419" y="184"/>
                </a:lnTo>
                <a:cubicBezTo>
                  <a:pt x="428" y="182"/>
                  <a:pt x="436" y="181"/>
                  <a:pt x="445" y="181"/>
                </a:cubicBezTo>
                <a:cubicBezTo>
                  <a:pt x="490" y="181"/>
                  <a:pt x="529" y="205"/>
                  <a:pt x="545" y="252"/>
                </a:cubicBezTo>
                <a:cubicBezTo>
                  <a:pt x="545" y="191"/>
                  <a:pt x="489" y="152"/>
                  <a:pt x="434" y="152"/>
                </a:cubicBezTo>
                <a:cubicBezTo>
                  <a:pt x="427" y="152"/>
                  <a:pt x="421" y="153"/>
                  <a:pt x="414" y="154"/>
                </a:cubicBezTo>
                <a:lnTo>
                  <a:pt x="414" y="154"/>
                </a:lnTo>
                <a:cubicBezTo>
                  <a:pt x="402" y="110"/>
                  <a:pt x="369" y="80"/>
                  <a:pt x="335" y="64"/>
                </a:cubicBezTo>
                <a:cubicBezTo>
                  <a:pt x="323" y="58"/>
                  <a:pt x="309" y="55"/>
                  <a:pt x="295" y="55"/>
                </a:cubicBezTo>
                <a:cubicBezTo>
                  <a:pt x="276" y="55"/>
                  <a:pt x="257" y="60"/>
                  <a:pt x="241" y="66"/>
                </a:cubicBezTo>
                <a:lnTo>
                  <a:pt x="241" y="66"/>
                </a:lnTo>
                <a:cubicBezTo>
                  <a:pt x="218" y="31"/>
                  <a:pt x="179" y="1"/>
                  <a:pt x="126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3" name="Google Shape;763;p26"/>
          <p:cNvSpPr/>
          <p:nvPr/>
        </p:nvSpPr>
        <p:spPr>
          <a:xfrm>
            <a:off x="9403716" y="5471727"/>
            <a:ext cx="24433" cy="6157"/>
          </a:xfrm>
          <a:custGeom>
            <a:avLst/>
            <a:gdLst/>
            <a:ahLst/>
            <a:cxnLst/>
            <a:rect l="l" t="t" r="r" b="b"/>
            <a:pathLst>
              <a:path w="504" h="127" extrusionOk="0">
                <a:moveTo>
                  <a:pt x="265" y="1"/>
                </a:moveTo>
                <a:cubicBezTo>
                  <a:pt x="232" y="1"/>
                  <a:pt x="201" y="16"/>
                  <a:pt x="180" y="45"/>
                </a:cubicBezTo>
                <a:lnTo>
                  <a:pt x="180" y="45"/>
                </a:lnTo>
                <a:cubicBezTo>
                  <a:pt x="157" y="34"/>
                  <a:pt x="134" y="28"/>
                  <a:pt x="113" y="28"/>
                </a:cubicBezTo>
                <a:cubicBezTo>
                  <a:pt x="60" y="28"/>
                  <a:pt x="14" y="61"/>
                  <a:pt x="1" y="127"/>
                </a:cubicBezTo>
                <a:cubicBezTo>
                  <a:pt x="25" y="90"/>
                  <a:pt x="57" y="68"/>
                  <a:pt x="91" y="68"/>
                </a:cubicBezTo>
                <a:cubicBezTo>
                  <a:pt x="116" y="68"/>
                  <a:pt x="142" y="79"/>
                  <a:pt x="168" y="106"/>
                </a:cubicBezTo>
                <a:lnTo>
                  <a:pt x="189" y="127"/>
                </a:lnTo>
                <a:lnTo>
                  <a:pt x="210" y="106"/>
                </a:lnTo>
                <a:cubicBezTo>
                  <a:pt x="221" y="85"/>
                  <a:pt x="242" y="74"/>
                  <a:pt x="265" y="74"/>
                </a:cubicBezTo>
                <a:cubicBezTo>
                  <a:pt x="289" y="74"/>
                  <a:pt x="315" y="85"/>
                  <a:pt x="336" y="106"/>
                </a:cubicBezTo>
                <a:lnTo>
                  <a:pt x="336" y="127"/>
                </a:lnTo>
                <a:lnTo>
                  <a:pt x="357" y="106"/>
                </a:lnTo>
                <a:cubicBezTo>
                  <a:pt x="399" y="64"/>
                  <a:pt x="461" y="64"/>
                  <a:pt x="503" y="64"/>
                </a:cubicBezTo>
                <a:cubicBezTo>
                  <a:pt x="482" y="53"/>
                  <a:pt x="456" y="48"/>
                  <a:pt x="427" y="48"/>
                </a:cubicBezTo>
                <a:cubicBezTo>
                  <a:pt x="409" y="48"/>
                  <a:pt x="390" y="50"/>
                  <a:pt x="370" y="54"/>
                </a:cubicBezTo>
                <a:lnTo>
                  <a:pt x="370" y="54"/>
                </a:lnTo>
                <a:cubicBezTo>
                  <a:pt x="340" y="19"/>
                  <a:pt x="301" y="1"/>
                  <a:pt x="265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4" name="Google Shape;764;p26"/>
          <p:cNvSpPr/>
          <p:nvPr/>
        </p:nvSpPr>
        <p:spPr>
          <a:xfrm>
            <a:off x="9325617" y="5361147"/>
            <a:ext cx="28457" cy="7175"/>
          </a:xfrm>
          <a:custGeom>
            <a:avLst/>
            <a:gdLst/>
            <a:ahLst/>
            <a:cxnLst/>
            <a:rect l="l" t="t" r="r" b="b"/>
            <a:pathLst>
              <a:path w="587" h="148" extrusionOk="0">
                <a:moveTo>
                  <a:pt x="118" y="1"/>
                </a:moveTo>
                <a:cubicBezTo>
                  <a:pt x="68" y="1"/>
                  <a:pt x="21" y="22"/>
                  <a:pt x="0" y="63"/>
                </a:cubicBezTo>
                <a:cubicBezTo>
                  <a:pt x="25" y="39"/>
                  <a:pt x="56" y="27"/>
                  <a:pt x="88" y="27"/>
                </a:cubicBezTo>
                <a:cubicBezTo>
                  <a:pt x="136" y="27"/>
                  <a:pt x="184" y="55"/>
                  <a:pt x="210" y="105"/>
                </a:cubicBezTo>
                <a:lnTo>
                  <a:pt x="210" y="126"/>
                </a:lnTo>
                <a:lnTo>
                  <a:pt x="231" y="105"/>
                </a:lnTo>
                <a:cubicBezTo>
                  <a:pt x="251" y="84"/>
                  <a:pt x="272" y="63"/>
                  <a:pt x="314" y="63"/>
                </a:cubicBezTo>
                <a:cubicBezTo>
                  <a:pt x="335" y="63"/>
                  <a:pt x="356" y="84"/>
                  <a:pt x="356" y="105"/>
                </a:cubicBezTo>
                <a:lnTo>
                  <a:pt x="356" y="147"/>
                </a:lnTo>
                <a:lnTo>
                  <a:pt x="398" y="126"/>
                </a:lnTo>
                <a:cubicBezTo>
                  <a:pt x="426" y="107"/>
                  <a:pt x="459" y="97"/>
                  <a:pt x="490" y="97"/>
                </a:cubicBezTo>
                <a:cubicBezTo>
                  <a:pt x="528" y="97"/>
                  <a:pt x="563" y="113"/>
                  <a:pt x="586" y="147"/>
                </a:cubicBezTo>
                <a:cubicBezTo>
                  <a:pt x="558" y="91"/>
                  <a:pt x="503" y="54"/>
                  <a:pt x="450" y="54"/>
                </a:cubicBezTo>
                <a:cubicBezTo>
                  <a:pt x="430" y="54"/>
                  <a:pt x="411" y="59"/>
                  <a:pt x="393" y="71"/>
                </a:cubicBezTo>
                <a:lnTo>
                  <a:pt x="393" y="71"/>
                </a:lnTo>
                <a:cubicBezTo>
                  <a:pt x="384" y="38"/>
                  <a:pt x="362" y="16"/>
                  <a:pt x="336" y="16"/>
                </a:cubicBezTo>
                <a:cubicBezTo>
                  <a:pt x="329" y="16"/>
                  <a:pt x="322" y="18"/>
                  <a:pt x="314" y="22"/>
                </a:cubicBezTo>
                <a:cubicBezTo>
                  <a:pt x="285" y="22"/>
                  <a:pt x="256" y="32"/>
                  <a:pt x="234" y="45"/>
                </a:cubicBezTo>
                <a:lnTo>
                  <a:pt x="234" y="45"/>
                </a:lnTo>
                <a:cubicBezTo>
                  <a:pt x="203" y="15"/>
                  <a:pt x="160" y="1"/>
                  <a:pt x="118" y="1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5" name="Google Shape;765;p26"/>
          <p:cNvSpPr/>
          <p:nvPr/>
        </p:nvSpPr>
        <p:spPr>
          <a:xfrm>
            <a:off x="9342875" y="5421746"/>
            <a:ext cx="30445" cy="8436"/>
          </a:xfrm>
          <a:custGeom>
            <a:avLst/>
            <a:gdLst/>
            <a:ahLst/>
            <a:cxnLst/>
            <a:rect l="l" t="t" r="r" b="b"/>
            <a:pathLst>
              <a:path w="628" h="174" extrusionOk="0">
                <a:moveTo>
                  <a:pt x="121" y="0"/>
                </a:moveTo>
                <a:cubicBezTo>
                  <a:pt x="74" y="0"/>
                  <a:pt x="28" y="22"/>
                  <a:pt x="0" y="69"/>
                </a:cubicBezTo>
                <a:cubicBezTo>
                  <a:pt x="31" y="46"/>
                  <a:pt x="66" y="34"/>
                  <a:pt x="99" y="34"/>
                </a:cubicBezTo>
                <a:cubicBezTo>
                  <a:pt x="153" y="34"/>
                  <a:pt x="204" y="67"/>
                  <a:pt x="230" y="132"/>
                </a:cubicBezTo>
                <a:lnTo>
                  <a:pt x="251" y="174"/>
                </a:lnTo>
                <a:lnTo>
                  <a:pt x="272" y="132"/>
                </a:lnTo>
                <a:cubicBezTo>
                  <a:pt x="283" y="111"/>
                  <a:pt x="304" y="101"/>
                  <a:pt x="324" y="101"/>
                </a:cubicBezTo>
                <a:cubicBezTo>
                  <a:pt x="345" y="101"/>
                  <a:pt x="366" y="111"/>
                  <a:pt x="377" y="132"/>
                </a:cubicBezTo>
                <a:lnTo>
                  <a:pt x="377" y="153"/>
                </a:lnTo>
                <a:lnTo>
                  <a:pt x="419" y="132"/>
                </a:lnTo>
                <a:cubicBezTo>
                  <a:pt x="441" y="117"/>
                  <a:pt x="466" y="110"/>
                  <a:pt x="491" y="110"/>
                </a:cubicBezTo>
                <a:cubicBezTo>
                  <a:pt x="538" y="110"/>
                  <a:pt x="587" y="133"/>
                  <a:pt x="628" y="174"/>
                </a:cubicBezTo>
                <a:cubicBezTo>
                  <a:pt x="602" y="108"/>
                  <a:pt x="543" y="76"/>
                  <a:pt x="482" y="76"/>
                </a:cubicBezTo>
                <a:cubicBezTo>
                  <a:pt x="458" y="76"/>
                  <a:pt x="434" y="81"/>
                  <a:pt x="411" y="91"/>
                </a:cubicBezTo>
                <a:lnTo>
                  <a:pt x="411" y="91"/>
                </a:lnTo>
                <a:cubicBezTo>
                  <a:pt x="393" y="56"/>
                  <a:pt x="355" y="37"/>
                  <a:pt x="314" y="37"/>
                </a:cubicBezTo>
                <a:cubicBezTo>
                  <a:pt x="291" y="37"/>
                  <a:pt x="267" y="43"/>
                  <a:pt x="246" y="56"/>
                </a:cubicBezTo>
                <a:lnTo>
                  <a:pt x="246" y="56"/>
                </a:lnTo>
                <a:cubicBezTo>
                  <a:pt x="212" y="20"/>
                  <a:pt x="165" y="0"/>
                  <a:pt x="121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6" name="Google Shape;766;p26"/>
          <p:cNvSpPr/>
          <p:nvPr/>
        </p:nvSpPr>
        <p:spPr>
          <a:xfrm>
            <a:off x="9301231" y="5291921"/>
            <a:ext cx="29476" cy="7369"/>
          </a:xfrm>
          <a:custGeom>
            <a:avLst/>
            <a:gdLst/>
            <a:ahLst/>
            <a:cxnLst/>
            <a:rect l="l" t="t" r="r" b="b"/>
            <a:pathLst>
              <a:path w="608" h="152" extrusionOk="0">
                <a:moveTo>
                  <a:pt x="485" y="0"/>
                </a:moveTo>
                <a:cubicBezTo>
                  <a:pt x="454" y="0"/>
                  <a:pt x="425" y="10"/>
                  <a:pt x="398" y="29"/>
                </a:cubicBezTo>
                <a:lnTo>
                  <a:pt x="398" y="29"/>
                </a:lnTo>
                <a:cubicBezTo>
                  <a:pt x="373" y="12"/>
                  <a:pt x="343" y="3"/>
                  <a:pt x="313" y="3"/>
                </a:cubicBezTo>
                <a:cubicBezTo>
                  <a:pt x="273" y="3"/>
                  <a:pt x="231" y="20"/>
                  <a:pt x="199" y="56"/>
                </a:cubicBezTo>
                <a:lnTo>
                  <a:pt x="199" y="56"/>
                </a:lnTo>
                <a:cubicBezTo>
                  <a:pt x="186" y="53"/>
                  <a:pt x="174" y="52"/>
                  <a:pt x="161" y="52"/>
                </a:cubicBezTo>
                <a:cubicBezTo>
                  <a:pt x="96" y="52"/>
                  <a:pt x="32" y="91"/>
                  <a:pt x="1" y="152"/>
                </a:cubicBezTo>
                <a:cubicBezTo>
                  <a:pt x="32" y="105"/>
                  <a:pt x="87" y="81"/>
                  <a:pt x="148" y="81"/>
                </a:cubicBezTo>
                <a:cubicBezTo>
                  <a:pt x="168" y="81"/>
                  <a:pt x="189" y="84"/>
                  <a:pt x="210" y="89"/>
                </a:cubicBezTo>
                <a:lnTo>
                  <a:pt x="231" y="110"/>
                </a:lnTo>
                <a:lnTo>
                  <a:pt x="252" y="89"/>
                </a:lnTo>
                <a:cubicBezTo>
                  <a:pt x="263" y="68"/>
                  <a:pt x="284" y="58"/>
                  <a:pt x="307" y="58"/>
                </a:cubicBezTo>
                <a:cubicBezTo>
                  <a:pt x="331" y="58"/>
                  <a:pt x="357" y="68"/>
                  <a:pt x="378" y="89"/>
                </a:cubicBezTo>
                <a:lnTo>
                  <a:pt x="399" y="110"/>
                </a:lnTo>
                <a:lnTo>
                  <a:pt x="420" y="89"/>
                </a:lnTo>
                <a:cubicBezTo>
                  <a:pt x="447" y="49"/>
                  <a:pt x="491" y="25"/>
                  <a:pt x="536" y="25"/>
                </a:cubicBezTo>
                <a:cubicBezTo>
                  <a:pt x="561" y="25"/>
                  <a:pt x="586" y="32"/>
                  <a:pt x="608" y="47"/>
                </a:cubicBezTo>
                <a:cubicBezTo>
                  <a:pt x="566" y="16"/>
                  <a:pt x="524" y="0"/>
                  <a:pt x="485" y="0"/>
                </a:cubicBezTo>
                <a:close/>
              </a:path>
            </a:pathLst>
          </a:custGeom>
          <a:solidFill>
            <a:srgbClr val="D06C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7" name="Google Shape;767;p26"/>
          <p:cNvSpPr/>
          <p:nvPr/>
        </p:nvSpPr>
        <p:spPr>
          <a:xfrm>
            <a:off x="8530129" y="5566115"/>
            <a:ext cx="1199395" cy="76163"/>
          </a:xfrm>
          <a:custGeom>
            <a:avLst/>
            <a:gdLst/>
            <a:ahLst/>
            <a:cxnLst/>
            <a:rect l="l" t="t" r="r" b="b"/>
            <a:pathLst>
              <a:path w="24740" h="1571" extrusionOk="0">
                <a:moveTo>
                  <a:pt x="1" y="0"/>
                </a:moveTo>
                <a:cubicBezTo>
                  <a:pt x="1" y="879"/>
                  <a:pt x="691" y="1570"/>
                  <a:pt x="1570" y="1570"/>
                </a:cubicBezTo>
                <a:lnTo>
                  <a:pt x="23170" y="1570"/>
                </a:lnTo>
                <a:cubicBezTo>
                  <a:pt x="24028" y="1570"/>
                  <a:pt x="24739" y="879"/>
                  <a:pt x="247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8" name="Google Shape;768;p26"/>
          <p:cNvSpPr/>
          <p:nvPr/>
        </p:nvSpPr>
        <p:spPr>
          <a:xfrm>
            <a:off x="8988738" y="5415686"/>
            <a:ext cx="946717" cy="992628"/>
          </a:xfrm>
          <a:custGeom>
            <a:avLst/>
            <a:gdLst/>
            <a:ahLst/>
            <a:cxnLst/>
            <a:rect l="l" t="t" r="r" b="b"/>
            <a:pathLst>
              <a:path w="19528" h="20475" extrusionOk="0">
                <a:moveTo>
                  <a:pt x="10822" y="1"/>
                </a:moveTo>
                <a:cubicBezTo>
                  <a:pt x="10588" y="1"/>
                  <a:pt x="10371" y="194"/>
                  <a:pt x="10403" y="445"/>
                </a:cubicBezTo>
                <a:cubicBezTo>
                  <a:pt x="10465" y="927"/>
                  <a:pt x="10633" y="1387"/>
                  <a:pt x="10884" y="1785"/>
                </a:cubicBezTo>
                <a:cubicBezTo>
                  <a:pt x="11303" y="2496"/>
                  <a:pt x="11742" y="3166"/>
                  <a:pt x="12244" y="3815"/>
                </a:cubicBezTo>
                <a:lnTo>
                  <a:pt x="12161" y="4694"/>
                </a:lnTo>
                <a:lnTo>
                  <a:pt x="1" y="4694"/>
                </a:lnTo>
                <a:cubicBezTo>
                  <a:pt x="1" y="4694"/>
                  <a:pt x="1089" y="5908"/>
                  <a:pt x="3308" y="6536"/>
                </a:cubicBezTo>
                <a:cubicBezTo>
                  <a:pt x="5526" y="7143"/>
                  <a:pt x="10382" y="7624"/>
                  <a:pt x="10382" y="7624"/>
                </a:cubicBezTo>
                <a:lnTo>
                  <a:pt x="12851" y="20119"/>
                </a:lnTo>
                <a:lnTo>
                  <a:pt x="19528" y="20475"/>
                </a:lnTo>
                <a:lnTo>
                  <a:pt x="14672" y="6599"/>
                </a:lnTo>
                <a:cubicBezTo>
                  <a:pt x="14672" y="6599"/>
                  <a:pt x="15133" y="4234"/>
                  <a:pt x="14463" y="3020"/>
                </a:cubicBezTo>
                <a:cubicBezTo>
                  <a:pt x="13961" y="2099"/>
                  <a:pt x="12014" y="717"/>
                  <a:pt x="11051" y="69"/>
                </a:cubicBezTo>
                <a:cubicBezTo>
                  <a:pt x="10979" y="22"/>
                  <a:pt x="10900" y="1"/>
                  <a:pt x="10822" y="1"/>
                </a:cubicBezTo>
                <a:close/>
              </a:path>
            </a:pathLst>
          </a:custGeom>
          <a:solidFill>
            <a:srgbClr val="FEC3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9" name="Google Shape;769;p26"/>
          <p:cNvSpPr/>
          <p:nvPr/>
        </p:nvSpPr>
        <p:spPr>
          <a:xfrm>
            <a:off x="8491493" y="3940965"/>
            <a:ext cx="243660" cy="290977"/>
          </a:xfrm>
          <a:custGeom>
            <a:avLst/>
            <a:gdLst/>
            <a:ahLst/>
            <a:cxnLst/>
            <a:rect l="l" t="t" r="r" b="b"/>
            <a:pathLst>
              <a:path w="5026" h="6002" extrusionOk="0">
                <a:moveTo>
                  <a:pt x="2215" y="1"/>
                </a:moveTo>
                <a:cubicBezTo>
                  <a:pt x="804" y="1"/>
                  <a:pt x="1" y="1670"/>
                  <a:pt x="232" y="2945"/>
                </a:cubicBezTo>
                <a:cubicBezTo>
                  <a:pt x="442" y="4076"/>
                  <a:pt x="1132" y="5059"/>
                  <a:pt x="2116" y="5645"/>
                </a:cubicBezTo>
                <a:cubicBezTo>
                  <a:pt x="2409" y="5855"/>
                  <a:pt x="2765" y="5959"/>
                  <a:pt x="3121" y="6001"/>
                </a:cubicBezTo>
                <a:cubicBezTo>
                  <a:pt x="3133" y="6001"/>
                  <a:pt x="3144" y="6002"/>
                  <a:pt x="3156" y="6002"/>
                </a:cubicBezTo>
                <a:cubicBezTo>
                  <a:pt x="3936" y="6002"/>
                  <a:pt x="4610" y="5320"/>
                  <a:pt x="4816" y="4557"/>
                </a:cubicBezTo>
                <a:cubicBezTo>
                  <a:pt x="5025" y="3783"/>
                  <a:pt x="4858" y="2966"/>
                  <a:pt x="4586" y="2213"/>
                </a:cubicBezTo>
                <a:cubicBezTo>
                  <a:pt x="4230" y="1229"/>
                  <a:pt x="3602" y="225"/>
                  <a:pt x="2577" y="36"/>
                </a:cubicBezTo>
                <a:cubicBezTo>
                  <a:pt x="2452" y="12"/>
                  <a:pt x="2331" y="1"/>
                  <a:pt x="2215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0" name="Google Shape;770;p26"/>
          <p:cNvSpPr/>
          <p:nvPr/>
        </p:nvSpPr>
        <p:spPr>
          <a:xfrm>
            <a:off x="8522034" y="3978197"/>
            <a:ext cx="164396" cy="212924"/>
          </a:xfrm>
          <a:custGeom>
            <a:avLst/>
            <a:gdLst/>
            <a:ahLst/>
            <a:cxnLst/>
            <a:rect l="l" t="t" r="r" b="b"/>
            <a:pathLst>
              <a:path w="3391" h="4392" extrusionOk="0">
                <a:moveTo>
                  <a:pt x="1319" y="1"/>
                </a:moveTo>
                <a:cubicBezTo>
                  <a:pt x="1005" y="22"/>
                  <a:pt x="691" y="189"/>
                  <a:pt x="523" y="461"/>
                </a:cubicBezTo>
                <a:cubicBezTo>
                  <a:pt x="335" y="712"/>
                  <a:pt x="189" y="1005"/>
                  <a:pt x="105" y="1298"/>
                </a:cubicBezTo>
                <a:cubicBezTo>
                  <a:pt x="105" y="1298"/>
                  <a:pt x="0" y="2931"/>
                  <a:pt x="1172" y="3873"/>
                </a:cubicBezTo>
                <a:cubicBezTo>
                  <a:pt x="1688" y="4278"/>
                  <a:pt x="2179" y="4391"/>
                  <a:pt x="2568" y="4391"/>
                </a:cubicBezTo>
                <a:cubicBezTo>
                  <a:pt x="3063" y="4391"/>
                  <a:pt x="3391" y="4208"/>
                  <a:pt x="3391" y="4208"/>
                </a:cubicBezTo>
                <a:cubicBezTo>
                  <a:pt x="3035" y="4124"/>
                  <a:pt x="2700" y="3936"/>
                  <a:pt x="2449" y="3663"/>
                </a:cubicBezTo>
                <a:cubicBezTo>
                  <a:pt x="2407" y="3601"/>
                  <a:pt x="2365" y="3538"/>
                  <a:pt x="2344" y="3475"/>
                </a:cubicBezTo>
                <a:cubicBezTo>
                  <a:pt x="2302" y="3350"/>
                  <a:pt x="2407" y="3224"/>
                  <a:pt x="2512" y="3119"/>
                </a:cubicBezTo>
                <a:lnTo>
                  <a:pt x="3098" y="2491"/>
                </a:lnTo>
                <a:cubicBezTo>
                  <a:pt x="3140" y="2450"/>
                  <a:pt x="3160" y="2408"/>
                  <a:pt x="3181" y="2345"/>
                </a:cubicBezTo>
                <a:cubicBezTo>
                  <a:pt x="3181" y="2282"/>
                  <a:pt x="3181" y="2219"/>
                  <a:pt x="3160" y="2157"/>
                </a:cubicBezTo>
                <a:cubicBezTo>
                  <a:pt x="2888" y="1424"/>
                  <a:pt x="2595" y="587"/>
                  <a:pt x="1926" y="189"/>
                </a:cubicBezTo>
                <a:cubicBezTo>
                  <a:pt x="1737" y="64"/>
                  <a:pt x="1528" y="1"/>
                  <a:pt x="1319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1" name="Google Shape;771;p26"/>
          <p:cNvSpPr/>
          <p:nvPr/>
        </p:nvSpPr>
        <p:spPr>
          <a:xfrm>
            <a:off x="8527075" y="3972136"/>
            <a:ext cx="158336" cy="210064"/>
          </a:xfrm>
          <a:custGeom>
            <a:avLst/>
            <a:gdLst/>
            <a:ahLst/>
            <a:cxnLst/>
            <a:rect l="l" t="t" r="r" b="b"/>
            <a:pathLst>
              <a:path w="3266" h="4333" extrusionOk="0">
                <a:moveTo>
                  <a:pt x="1277" y="0"/>
                </a:moveTo>
                <a:cubicBezTo>
                  <a:pt x="922" y="0"/>
                  <a:pt x="566" y="189"/>
                  <a:pt x="378" y="503"/>
                </a:cubicBezTo>
                <a:cubicBezTo>
                  <a:pt x="189" y="796"/>
                  <a:pt x="64" y="1109"/>
                  <a:pt x="1" y="1423"/>
                </a:cubicBezTo>
                <a:cubicBezTo>
                  <a:pt x="105" y="1130"/>
                  <a:pt x="273" y="858"/>
                  <a:pt x="461" y="586"/>
                </a:cubicBezTo>
                <a:cubicBezTo>
                  <a:pt x="650" y="356"/>
                  <a:pt x="943" y="230"/>
                  <a:pt x="1257" y="230"/>
                </a:cubicBezTo>
                <a:cubicBezTo>
                  <a:pt x="1550" y="293"/>
                  <a:pt x="1822" y="440"/>
                  <a:pt x="2010" y="670"/>
                </a:cubicBezTo>
                <a:cubicBezTo>
                  <a:pt x="2219" y="879"/>
                  <a:pt x="2408" y="1151"/>
                  <a:pt x="2533" y="1423"/>
                </a:cubicBezTo>
                <a:cubicBezTo>
                  <a:pt x="2680" y="1716"/>
                  <a:pt x="2784" y="2030"/>
                  <a:pt x="2889" y="2323"/>
                </a:cubicBezTo>
                <a:cubicBezTo>
                  <a:pt x="2931" y="2407"/>
                  <a:pt x="2931" y="2449"/>
                  <a:pt x="2931" y="2449"/>
                </a:cubicBezTo>
                <a:cubicBezTo>
                  <a:pt x="2889" y="2512"/>
                  <a:pt x="2847" y="2554"/>
                  <a:pt x="2784" y="2616"/>
                </a:cubicBezTo>
                <a:lnTo>
                  <a:pt x="2470" y="2972"/>
                </a:lnTo>
                <a:lnTo>
                  <a:pt x="2303" y="3161"/>
                </a:lnTo>
                <a:cubicBezTo>
                  <a:pt x="2240" y="3244"/>
                  <a:pt x="2198" y="3307"/>
                  <a:pt x="2157" y="3391"/>
                </a:cubicBezTo>
                <a:cubicBezTo>
                  <a:pt x="2115" y="3516"/>
                  <a:pt x="2115" y="3621"/>
                  <a:pt x="2177" y="3726"/>
                </a:cubicBezTo>
                <a:cubicBezTo>
                  <a:pt x="2240" y="3788"/>
                  <a:pt x="2303" y="3851"/>
                  <a:pt x="2366" y="3914"/>
                </a:cubicBezTo>
                <a:cubicBezTo>
                  <a:pt x="2617" y="4123"/>
                  <a:pt x="2931" y="4270"/>
                  <a:pt x="3266" y="4333"/>
                </a:cubicBezTo>
                <a:cubicBezTo>
                  <a:pt x="2973" y="4228"/>
                  <a:pt x="2701" y="4040"/>
                  <a:pt x="2491" y="3809"/>
                </a:cubicBezTo>
                <a:cubicBezTo>
                  <a:pt x="2429" y="3768"/>
                  <a:pt x="2387" y="3705"/>
                  <a:pt x="2345" y="3642"/>
                </a:cubicBezTo>
                <a:cubicBezTo>
                  <a:pt x="2324" y="3600"/>
                  <a:pt x="2324" y="3537"/>
                  <a:pt x="2345" y="3495"/>
                </a:cubicBezTo>
                <a:cubicBezTo>
                  <a:pt x="2429" y="3370"/>
                  <a:pt x="2533" y="3244"/>
                  <a:pt x="2659" y="3161"/>
                </a:cubicBezTo>
                <a:lnTo>
                  <a:pt x="2994" y="2805"/>
                </a:lnTo>
                <a:cubicBezTo>
                  <a:pt x="3077" y="2742"/>
                  <a:pt x="3140" y="2658"/>
                  <a:pt x="3182" y="2575"/>
                </a:cubicBezTo>
                <a:cubicBezTo>
                  <a:pt x="3224" y="2533"/>
                  <a:pt x="3224" y="2449"/>
                  <a:pt x="3224" y="2386"/>
                </a:cubicBezTo>
                <a:cubicBezTo>
                  <a:pt x="3224" y="2323"/>
                  <a:pt x="3203" y="2282"/>
                  <a:pt x="3182" y="2240"/>
                </a:cubicBezTo>
                <a:cubicBezTo>
                  <a:pt x="3077" y="1905"/>
                  <a:pt x="2973" y="1591"/>
                  <a:pt x="2826" y="1298"/>
                </a:cubicBezTo>
                <a:cubicBezTo>
                  <a:pt x="2680" y="984"/>
                  <a:pt x="2470" y="691"/>
                  <a:pt x="2240" y="461"/>
                </a:cubicBezTo>
                <a:cubicBezTo>
                  <a:pt x="1989" y="189"/>
                  <a:pt x="1633" y="21"/>
                  <a:pt x="127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2" name="Google Shape;772;p26"/>
          <p:cNvSpPr/>
          <p:nvPr/>
        </p:nvSpPr>
        <p:spPr>
          <a:xfrm>
            <a:off x="9475755" y="3940965"/>
            <a:ext cx="244679" cy="290977"/>
          </a:xfrm>
          <a:custGeom>
            <a:avLst/>
            <a:gdLst/>
            <a:ahLst/>
            <a:cxnLst/>
            <a:rect l="l" t="t" r="r" b="b"/>
            <a:pathLst>
              <a:path w="5047" h="6002" extrusionOk="0">
                <a:moveTo>
                  <a:pt x="2833" y="1"/>
                </a:moveTo>
                <a:cubicBezTo>
                  <a:pt x="2716" y="1"/>
                  <a:pt x="2595" y="12"/>
                  <a:pt x="2471" y="36"/>
                </a:cubicBezTo>
                <a:cubicBezTo>
                  <a:pt x="1445" y="225"/>
                  <a:pt x="817" y="1229"/>
                  <a:pt x="461" y="2213"/>
                </a:cubicBezTo>
                <a:cubicBezTo>
                  <a:pt x="189" y="2966"/>
                  <a:pt x="1" y="3783"/>
                  <a:pt x="231" y="4557"/>
                </a:cubicBezTo>
                <a:cubicBezTo>
                  <a:pt x="437" y="5320"/>
                  <a:pt x="1111" y="6002"/>
                  <a:pt x="1891" y="6002"/>
                </a:cubicBezTo>
                <a:cubicBezTo>
                  <a:pt x="1903" y="6002"/>
                  <a:pt x="1915" y="6001"/>
                  <a:pt x="1926" y="6001"/>
                </a:cubicBezTo>
                <a:cubicBezTo>
                  <a:pt x="2282" y="5959"/>
                  <a:pt x="2638" y="5855"/>
                  <a:pt x="2931" y="5645"/>
                </a:cubicBezTo>
                <a:cubicBezTo>
                  <a:pt x="3915" y="5059"/>
                  <a:pt x="4584" y="4076"/>
                  <a:pt x="4815" y="2945"/>
                </a:cubicBezTo>
                <a:cubicBezTo>
                  <a:pt x="5047" y="1670"/>
                  <a:pt x="4243" y="1"/>
                  <a:pt x="2833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3" name="Google Shape;773;p26"/>
          <p:cNvSpPr/>
          <p:nvPr/>
        </p:nvSpPr>
        <p:spPr>
          <a:xfrm>
            <a:off x="9525494" y="3978197"/>
            <a:ext cx="164396" cy="212924"/>
          </a:xfrm>
          <a:custGeom>
            <a:avLst/>
            <a:gdLst/>
            <a:ahLst/>
            <a:cxnLst/>
            <a:rect l="l" t="t" r="r" b="b"/>
            <a:pathLst>
              <a:path w="3391" h="4392" extrusionOk="0">
                <a:moveTo>
                  <a:pt x="2072" y="1"/>
                </a:moveTo>
                <a:cubicBezTo>
                  <a:pt x="1863" y="1"/>
                  <a:pt x="1654" y="64"/>
                  <a:pt x="1465" y="189"/>
                </a:cubicBezTo>
                <a:cubicBezTo>
                  <a:pt x="796" y="587"/>
                  <a:pt x="503" y="1424"/>
                  <a:pt x="231" y="2157"/>
                </a:cubicBezTo>
                <a:cubicBezTo>
                  <a:pt x="210" y="2219"/>
                  <a:pt x="210" y="2282"/>
                  <a:pt x="210" y="2345"/>
                </a:cubicBezTo>
                <a:cubicBezTo>
                  <a:pt x="231" y="2408"/>
                  <a:pt x="252" y="2450"/>
                  <a:pt x="293" y="2491"/>
                </a:cubicBezTo>
                <a:lnTo>
                  <a:pt x="879" y="3119"/>
                </a:lnTo>
                <a:cubicBezTo>
                  <a:pt x="984" y="3224"/>
                  <a:pt x="1089" y="3350"/>
                  <a:pt x="1047" y="3475"/>
                </a:cubicBezTo>
                <a:cubicBezTo>
                  <a:pt x="1026" y="3538"/>
                  <a:pt x="984" y="3622"/>
                  <a:pt x="942" y="3663"/>
                </a:cubicBezTo>
                <a:cubicBezTo>
                  <a:pt x="691" y="3936"/>
                  <a:pt x="356" y="4124"/>
                  <a:pt x="0" y="4208"/>
                </a:cubicBezTo>
                <a:cubicBezTo>
                  <a:pt x="0" y="4208"/>
                  <a:pt x="329" y="4391"/>
                  <a:pt x="823" y="4391"/>
                </a:cubicBezTo>
                <a:cubicBezTo>
                  <a:pt x="1212" y="4391"/>
                  <a:pt x="1703" y="4278"/>
                  <a:pt x="2219" y="3873"/>
                </a:cubicBezTo>
                <a:cubicBezTo>
                  <a:pt x="3391" y="2931"/>
                  <a:pt x="3286" y="1298"/>
                  <a:pt x="3286" y="1298"/>
                </a:cubicBezTo>
                <a:cubicBezTo>
                  <a:pt x="3203" y="1005"/>
                  <a:pt x="3056" y="712"/>
                  <a:pt x="2868" y="461"/>
                </a:cubicBezTo>
                <a:cubicBezTo>
                  <a:pt x="2679" y="189"/>
                  <a:pt x="2386" y="22"/>
                  <a:pt x="2072" y="1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4" name="Google Shape;774;p26"/>
          <p:cNvSpPr/>
          <p:nvPr/>
        </p:nvSpPr>
        <p:spPr>
          <a:xfrm>
            <a:off x="9525494" y="3972136"/>
            <a:ext cx="159353" cy="210064"/>
          </a:xfrm>
          <a:custGeom>
            <a:avLst/>
            <a:gdLst/>
            <a:ahLst/>
            <a:cxnLst/>
            <a:rect l="l" t="t" r="r" b="b"/>
            <a:pathLst>
              <a:path w="3287" h="4333" extrusionOk="0">
                <a:moveTo>
                  <a:pt x="2010" y="0"/>
                </a:moveTo>
                <a:cubicBezTo>
                  <a:pt x="1633" y="21"/>
                  <a:pt x="1298" y="189"/>
                  <a:pt x="1047" y="461"/>
                </a:cubicBezTo>
                <a:cubicBezTo>
                  <a:pt x="796" y="691"/>
                  <a:pt x="607" y="984"/>
                  <a:pt x="461" y="1298"/>
                </a:cubicBezTo>
                <a:cubicBezTo>
                  <a:pt x="314" y="1591"/>
                  <a:pt x="189" y="1905"/>
                  <a:pt x="105" y="2240"/>
                </a:cubicBezTo>
                <a:cubicBezTo>
                  <a:pt x="84" y="2282"/>
                  <a:pt x="63" y="2323"/>
                  <a:pt x="63" y="2386"/>
                </a:cubicBezTo>
                <a:cubicBezTo>
                  <a:pt x="42" y="2449"/>
                  <a:pt x="63" y="2533"/>
                  <a:pt x="105" y="2595"/>
                </a:cubicBezTo>
                <a:cubicBezTo>
                  <a:pt x="147" y="2658"/>
                  <a:pt x="210" y="2742"/>
                  <a:pt x="293" y="2805"/>
                </a:cubicBezTo>
                <a:lnTo>
                  <a:pt x="628" y="3161"/>
                </a:lnTo>
                <a:cubicBezTo>
                  <a:pt x="733" y="3244"/>
                  <a:pt x="838" y="3370"/>
                  <a:pt x="921" y="3495"/>
                </a:cubicBezTo>
                <a:cubicBezTo>
                  <a:pt x="942" y="3537"/>
                  <a:pt x="942" y="3600"/>
                  <a:pt x="921" y="3642"/>
                </a:cubicBezTo>
                <a:cubicBezTo>
                  <a:pt x="879" y="3705"/>
                  <a:pt x="838" y="3768"/>
                  <a:pt x="796" y="3809"/>
                </a:cubicBezTo>
                <a:cubicBezTo>
                  <a:pt x="565" y="4040"/>
                  <a:pt x="293" y="4228"/>
                  <a:pt x="0" y="4333"/>
                </a:cubicBezTo>
                <a:cubicBezTo>
                  <a:pt x="314" y="4270"/>
                  <a:pt x="628" y="4144"/>
                  <a:pt x="900" y="3914"/>
                </a:cubicBezTo>
                <a:cubicBezTo>
                  <a:pt x="963" y="3872"/>
                  <a:pt x="1026" y="3788"/>
                  <a:pt x="1089" y="3726"/>
                </a:cubicBezTo>
                <a:cubicBezTo>
                  <a:pt x="1152" y="3621"/>
                  <a:pt x="1152" y="3516"/>
                  <a:pt x="1110" y="3412"/>
                </a:cubicBezTo>
                <a:cubicBezTo>
                  <a:pt x="1068" y="3307"/>
                  <a:pt x="1026" y="3244"/>
                  <a:pt x="963" y="3161"/>
                </a:cubicBezTo>
                <a:lnTo>
                  <a:pt x="796" y="2972"/>
                </a:lnTo>
                <a:lnTo>
                  <a:pt x="482" y="2616"/>
                </a:lnTo>
                <a:cubicBezTo>
                  <a:pt x="419" y="2554"/>
                  <a:pt x="377" y="2512"/>
                  <a:pt x="335" y="2449"/>
                </a:cubicBezTo>
                <a:cubicBezTo>
                  <a:pt x="335" y="2428"/>
                  <a:pt x="335" y="2407"/>
                  <a:pt x="377" y="2323"/>
                </a:cubicBezTo>
                <a:cubicBezTo>
                  <a:pt x="461" y="2030"/>
                  <a:pt x="586" y="1716"/>
                  <a:pt x="733" y="1444"/>
                </a:cubicBezTo>
                <a:cubicBezTo>
                  <a:pt x="858" y="1151"/>
                  <a:pt x="1026" y="900"/>
                  <a:pt x="1256" y="670"/>
                </a:cubicBezTo>
                <a:cubicBezTo>
                  <a:pt x="1445" y="440"/>
                  <a:pt x="1717" y="293"/>
                  <a:pt x="2010" y="251"/>
                </a:cubicBezTo>
                <a:cubicBezTo>
                  <a:pt x="2031" y="250"/>
                  <a:pt x="2052" y="249"/>
                  <a:pt x="2073" y="249"/>
                </a:cubicBezTo>
                <a:cubicBezTo>
                  <a:pt x="2344" y="249"/>
                  <a:pt x="2611" y="374"/>
                  <a:pt x="2805" y="607"/>
                </a:cubicBezTo>
                <a:cubicBezTo>
                  <a:pt x="2993" y="858"/>
                  <a:pt x="3161" y="1130"/>
                  <a:pt x="3286" y="1423"/>
                </a:cubicBezTo>
                <a:cubicBezTo>
                  <a:pt x="3224" y="1109"/>
                  <a:pt x="3098" y="796"/>
                  <a:pt x="2910" y="503"/>
                </a:cubicBezTo>
                <a:cubicBezTo>
                  <a:pt x="2700" y="189"/>
                  <a:pt x="2365" y="0"/>
                  <a:pt x="20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5" name="Google Shape;775;p26"/>
          <p:cNvSpPr/>
          <p:nvPr/>
        </p:nvSpPr>
        <p:spPr>
          <a:xfrm>
            <a:off x="8743239" y="6321994"/>
            <a:ext cx="405923" cy="115721"/>
          </a:xfrm>
          <a:custGeom>
            <a:avLst/>
            <a:gdLst/>
            <a:ahLst/>
            <a:cxnLst/>
            <a:rect l="l" t="t" r="r" b="b"/>
            <a:pathLst>
              <a:path w="8373" h="2387" extrusionOk="0">
                <a:moveTo>
                  <a:pt x="1" y="1"/>
                </a:moveTo>
                <a:lnTo>
                  <a:pt x="1" y="1"/>
                </a:lnTo>
                <a:cubicBezTo>
                  <a:pt x="733" y="168"/>
                  <a:pt x="1466" y="315"/>
                  <a:pt x="2198" y="461"/>
                </a:cubicBezTo>
                <a:cubicBezTo>
                  <a:pt x="2952" y="587"/>
                  <a:pt x="3705" y="733"/>
                  <a:pt x="4438" y="859"/>
                </a:cubicBezTo>
                <a:cubicBezTo>
                  <a:pt x="5191" y="984"/>
                  <a:pt x="5924" y="1089"/>
                  <a:pt x="6677" y="1194"/>
                </a:cubicBezTo>
                <a:cubicBezTo>
                  <a:pt x="7033" y="1236"/>
                  <a:pt x="7389" y="1340"/>
                  <a:pt x="7724" y="1529"/>
                </a:cubicBezTo>
                <a:cubicBezTo>
                  <a:pt x="8059" y="1696"/>
                  <a:pt x="8289" y="2010"/>
                  <a:pt x="8372" y="2387"/>
                </a:cubicBezTo>
                <a:cubicBezTo>
                  <a:pt x="8331" y="1989"/>
                  <a:pt x="8121" y="1633"/>
                  <a:pt x="7786" y="1424"/>
                </a:cubicBezTo>
                <a:cubicBezTo>
                  <a:pt x="7472" y="1215"/>
                  <a:pt x="7096" y="1068"/>
                  <a:pt x="6719" y="1005"/>
                </a:cubicBezTo>
                <a:cubicBezTo>
                  <a:pt x="5966" y="859"/>
                  <a:pt x="5233" y="712"/>
                  <a:pt x="4480" y="587"/>
                </a:cubicBezTo>
                <a:cubicBezTo>
                  <a:pt x="3747" y="482"/>
                  <a:pt x="2994" y="336"/>
                  <a:pt x="2240" y="252"/>
                </a:cubicBezTo>
                <a:cubicBezTo>
                  <a:pt x="1508" y="168"/>
                  <a:pt x="754" y="64"/>
                  <a:pt x="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6" name="Google Shape;776;p26"/>
          <p:cNvSpPr/>
          <p:nvPr/>
        </p:nvSpPr>
        <p:spPr>
          <a:xfrm>
            <a:off x="8568670" y="6266195"/>
            <a:ext cx="413049" cy="174576"/>
          </a:xfrm>
          <a:custGeom>
            <a:avLst/>
            <a:gdLst/>
            <a:ahLst/>
            <a:cxnLst/>
            <a:rect l="l" t="t" r="r" b="b"/>
            <a:pathLst>
              <a:path w="8520" h="3601" extrusionOk="0">
                <a:moveTo>
                  <a:pt x="1" y="1"/>
                </a:moveTo>
                <a:lnTo>
                  <a:pt x="1" y="1"/>
                </a:lnTo>
                <a:cubicBezTo>
                  <a:pt x="796" y="252"/>
                  <a:pt x="1592" y="461"/>
                  <a:pt x="2387" y="649"/>
                </a:cubicBezTo>
                <a:cubicBezTo>
                  <a:pt x="3182" y="838"/>
                  <a:pt x="3998" y="1005"/>
                  <a:pt x="4815" y="1152"/>
                </a:cubicBezTo>
                <a:cubicBezTo>
                  <a:pt x="5631" y="1298"/>
                  <a:pt x="6447" y="1361"/>
                  <a:pt x="7159" y="1717"/>
                </a:cubicBezTo>
                <a:cubicBezTo>
                  <a:pt x="7891" y="2094"/>
                  <a:pt x="8394" y="2805"/>
                  <a:pt x="8519" y="3601"/>
                </a:cubicBezTo>
                <a:cubicBezTo>
                  <a:pt x="8498" y="3182"/>
                  <a:pt x="8394" y="2784"/>
                  <a:pt x="8163" y="2428"/>
                </a:cubicBezTo>
                <a:cubicBezTo>
                  <a:pt x="7933" y="2052"/>
                  <a:pt x="7640" y="1759"/>
                  <a:pt x="7263" y="1549"/>
                </a:cubicBezTo>
                <a:cubicBezTo>
                  <a:pt x="6510" y="1110"/>
                  <a:pt x="5673" y="1026"/>
                  <a:pt x="4857" y="880"/>
                </a:cubicBezTo>
                <a:cubicBezTo>
                  <a:pt x="4040" y="754"/>
                  <a:pt x="3245" y="608"/>
                  <a:pt x="2429" y="461"/>
                </a:cubicBezTo>
                <a:lnTo>
                  <a:pt x="1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7" name="Google Shape;777;p26"/>
          <p:cNvSpPr/>
          <p:nvPr/>
        </p:nvSpPr>
        <p:spPr>
          <a:xfrm>
            <a:off x="6584051" y="6023947"/>
            <a:ext cx="429291" cy="57643"/>
          </a:xfrm>
          <a:custGeom>
            <a:avLst/>
            <a:gdLst/>
            <a:ahLst/>
            <a:cxnLst/>
            <a:rect l="l" t="t" r="r" b="b"/>
            <a:pathLst>
              <a:path w="8855" h="1189" extrusionOk="0">
                <a:moveTo>
                  <a:pt x="4964" y="1"/>
                </a:moveTo>
                <a:cubicBezTo>
                  <a:pt x="4774" y="1"/>
                  <a:pt x="4584" y="6"/>
                  <a:pt x="4396" y="16"/>
                </a:cubicBezTo>
                <a:cubicBezTo>
                  <a:pt x="3622" y="58"/>
                  <a:pt x="2868" y="163"/>
                  <a:pt x="2136" y="372"/>
                </a:cubicBezTo>
                <a:lnTo>
                  <a:pt x="1571" y="519"/>
                </a:lnTo>
                <a:lnTo>
                  <a:pt x="1047" y="707"/>
                </a:lnTo>
                <a:lnTo>
                  <a:pt x="524" y="937"/>
                </a:lnTo>
                <a:cubicBezTo>
                  <a:pt x="336" y="1021"/>
                  <a:pt x="168" y="1105"/>
                  <a:pt x="1" y="1189"/>
                </a:cubicBezTo>
                <a:cubicBezTo>
                  <a:pt x="168" y="1126"/>
                  <a:pt x="336" y="1063"/>
                  <a:pt x="524" y="1000"/>
                </a:cubicBezTo>
                <a:lnTo>
                  <a:pt x="1068" y="854"/>
                </a:lnTo>
                <a:lnTo>
                  <a:pt x="1612" y="707"/>
                </a:lnTo>
                <a:lnTo>
                  <a:pt x="2157" y="582"/>
                </a:lnTo>
                <a:cubicBezTo>
                  <a:pt x="3126" y="374"/>
                  <a:pt x="4113" y="276"/>
                  <a:pt x="5107" y="276"/>
                </a:cubicBezTo>
                <a:cubicBezTo>
                  <a:pt x="5615" y="276"/>
                  <a:pt x="6125" y="302"/>
                  <a:pt x="6636" y="351"/>
                </a:cubicBezTo>
                <a:cubicBezTo>
                  <a:pt x="7389" y="435"/>
                  <a:pt x="8121" y="561"/>
                  <a:pt x="8854" y="749"/>
                </a:cubicBezTo>
                <a:cubicBezTo>
                  <a:pt x="8163" y="477"/>
                  <a:pt x="7431" y="268"/>
                  <a:pt x="6677" y="142"/>
                </a:cubicBezTo>
                <a:cubicBezTo>
                  <a:pt x="6112" y="48"/>
                  <a:pt x="5535" y="1"/>
                  <a:pt x="496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8" name="Google Shape;778;p26"/>
          <p:cNvSpPr/>
          <p:nvPr/>
        </p:nvSpPr>
        <p:spPr>
          <a:xfrm>
            <a:off x="9465622" y="4941322"/>
            <a:ext cx="637269" cy="503173"/>
          </a:xfrm>
          <a:custGeom>
            <a:avLst/>
            <a:gdLst/>
            <a:ahLst/>
            <a:cxnLst/>
            <a:rect l="l" t="t" r="r" b="b"/>
            <a:pathLst>
              <a:path w="13145" h="10379" extrusionOk="0">
                <a:moveTo>
                  <a:pt x="4773" y="0"/>
                </a:moveTo>
                <a:cubicBezTo>
                  <a:pt x="4443" y="0"/>
                  <a:pt x="4111" y="75"/>
                  <a:pt x="3810" y="226"/>
                </a:cubicBezTo>
                <a:cubicBezTo>
                  <a:pt x="1780" y="1503"/>
                  <a:pt x="210" y="3658"/>
                  <a:pt x="63" y="6065"/>
                </a:cubicBezTo>
                <a:cubicBezTo>
                  <a:pt x="1" y="6463"/>
                  <a:pt x="105" y="6882"/>
                  <a:pt x="335" y="7196"/>
                </a:cubicBezTo>
                <a:cubicBezTo>
                  <a:pt x="427" y="7305"/>
                  <a:pt x="534" y="7367"/>
                  <a:pt x="657" y="7367"/>
                </a:cubicBezTo>
                <a:cubicBezTo>
                  <a:pt x="675" y="7367"/>
                  <a:pt x="694" y="7366"/>
                  <a:pt x="712" y="7363"/>
                </a:cubicBezTo>
                <a:cubicBezTo>
                  <a:pt x="859" y="7321"/>
                  <a:pt x="984" y="7216"/>
                  <a:pt x="1047" y="7070"/>
                </a:cubicBezTo>
                <a:cubicBezTo>
                  <a:pt x="1382" y="6589"/>
                  <a:pt x="1633" y="6024"/>
                  <a:pt x="1905" y="5500"/>
                </a:cubicBezTo>
                <a:cubicBezTo>
                  <a:pt x="2763" y="3847"/>
                  <a:pt x="3852" y="2235"/>
                  <a:pt x="5338" y="1105"/>
                </a:cubicBezTo>
                <a:lnTo>
                  <a:pt x="5338" y="1105"/>
                </a:lnTo>
                <a:cubicBezTo>
                  <a:pt x="4605" y="2131"/>
                  <a:pt x="3977" y="3240"/>
                  <a:pt x="3454" y="4412"/>
                </a:cubicBezTo>
                <a:cubicBezTo>
                  <a:pt x="2931" y="5542"/>
                  <a:pt x="2763" y="6819"/>
                  <a:pt x="2952" y="8054"/>
                </a:cubicBezTo>
                <a:cubicBezTo>
                  <a:pt x="2991" y="8289"/>
                  <a:pt x="3121" y="8560"/>
                  <a:pt x="3344" y="8560"/>
                </a:cubicBezTo>
                <a:cubicBezTo>
                  <a:pt x="3359" y="8560"/>
                  <a:pt x="3375" y="8559"/>
                  <a:pt x="3391" y="8556"/>
                </a:cubicBezTo>
                <a:cubicBezTo>
                  <a:pt x="3559" y="8535"/>
                  <a:pt x="3663" y="8368"/>
                  <a:pt x="3705" y="8221"/>
                </a:cubicBezTo>
                <a:cubicBezTo>
                  <a:pt x="4710" y="6149"/>
                  <a:pt x="5652" y="3951"/>
                  <a:pt x="7368" y="2403"/>
                </a:cubicBezTo>
                <a:lnTo>
                  <a:pt x="7368" y="2403"/>
                </a:lnTo>
                <a:cubicBezTo>
                  <a:pt x="6091" y="4140"/>
                  <a:pt x="5254" y="6170"/>
                  <a:pt x="4961" y="8305"/>
                </a:cubicBezTo>
                <a:cubicBezTo>
                  <a:pt x="4835" y="8912"/>
                  <a:pt x="4877" y="9519"/>
                  <a:pt x="5086" y="10105"/>
                </a:cubicBezTo>
                <a:cubicBezTo>
                  <a:pt x="5107" y="10209"/>
                  <a:pt x="5191" y="10314"/>
                  <a:pt x="5296" y="10356"/>
                </a:cubicBezTo>
                <a:cubicBezTo>
                  <a:pt x="5331" y="10372"/>
                  <a:pt x="5366" y="10379"/>
                  <a:pt x="5400" y="10379"/>
                </a:cubicBezTo>
                <a:cubicBezTo>
                  <a:pt x="5593" y="10379"/>
                  <a:pt x="5772" y="10154"/>
                  <a:pt x="5861" y="9958"/>
                </a:cubicBezTo>
                <a:cubicBezTo>
                  <a:pt x="6761" y="8012"/>
                  <a:pt x="7598" y="5898"/>
                  <a:pt x="9251" y="4558"/>
                </a:cubicBezTo>
                <a:lnTo>
                  <a:pt x="9251" y="4558"/>
                </a:lnTo>
                <a:cubicBezTo>
                  <a:pt x="8498" y="5856"/>
                  <a:pt x="7807" y="7572"/>
                  <a:pt x="7661" y="9079"/>
                </a:cubicBezTo>
                <a:cubicBezTo>
                  <a:pt x="7598" y="9435"/>
                  <a:pt x="7640" y="9812"/>
                  <a:pt x="7765" y="10147"/>
                </a:cubicBezTo>
                <a:cubicBezTo>
                  <a:pt x="7807" y="10230"/>
                  <a:pt x="7849" y="10272"/>
                  <a:pt x="7912" y="10314"/>
                </a:cubicBezTo>
                <a:cubicBezTo>
                  <a:pt x="7952" y="10337"/>
                  <a:pt x="7994" y="10347"/>
                  <a:pt x="8036" y="10347"/>
                </a:cubicBezTo>
                <a:cubicBezTo>
                  <a:pt x="8187" y="10347"/>
                  <a:pt x="8337" y="10215"/>
                  <a:pt x="8435" y="10084"/>
                </a:cubicBezTo>
                <a:cubicBezTo>
                  <a:pt x="9042" y="9289"/>
                  <a:pt x="9586" y="8472"/>
                  <a:pt x="10068" y="7593"/>
                </a:cubicBezTo>
                <a:cubicBezTo>
                  <a:pt x="10130" y="8158"/>
                  <a:pt x="10507" y="8891"/>
                  <a:pt x="11009" y="9205"/>
                </a:cubicBezTo>
                <a:cubicBezTo>
                  <a:pt x="11512" y="9477"/>
                  <a:pt x="12077" y="9602"/>
                  <a:pt x="12663" y="9602"/>
                </a:cubicBezTo>
                <a:cubicBezTo>
                  <a:pt x="12768" y="9602"/>
                  <a:pt x="12872" y="9582"/>
                  <a:pt x="12956" y="9540"/>
                </a:cubicBezTo>
                <a:cubicBezTo>
                  <a:pt x="13144" y="9393"/>
                  <a:pt x="13061" y="9100"/>
                  <a:pt x="12977" y="8870"/>
                </a:cubicBezTo>
                <a:cubicBezTo>
                  <a:pt x="12537" y="7740"/>
                  <a:pt x="12830" y="6463"/>
                  <a:pt x="12454" y="5312"/>
                </a:cubicBezTo>
                <a:cubicBezTo>
                  <a:pt x="12181" y="4579"/>
                  <a:pt x="11721" y="3951"/>
                  <a:pt x="11114" y="3449"/>
                </a:cubicBezTo>
                <a:cubicBezTo>
                  <a:pt x="10528" y="2968"/>
                  <a:pt x="9879" y="2549"/>
                  <a:pt x="9210" y="2172"/>
                </a:cubicBezTo>
                <a:lnTo>
                  <a:pt x="6824" y="770"/>
                </a:lnTo>
                <a:cubicBezTo>
                  <a:pt x="6384" y="498"/>
                  <a:pt x="5924" y="268"/>
                  <a:pt x="5421" y="100"/>
                </a:cubicBezTo>
                <a:cubicBezTo>
                  <a:pt x="5212" y="34"/>
                  <a:pt x="4993" y="0"/>
                  <a:pt x="4773" y="0"/>
                </a:cubicBez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79" name="Google Shape;779;p26"/>
          <p:cNvGrpSpPr/>
          <p:nvPr/>
        </p:nvGrpSpPr>
        <p:grpSpPr>
          <a:xfrm>
            <a:off x="-67368" y="6017667"/>
            <a:ext cx="12796707" cy="996967"/>
            <a:chOff x="-50525" y="4513250"/>
            <a:chExt cx="3270250" cy="747725"/>
          </a:xfrm>
        </p:grpSpPr>
        <p:sp>
          <p:nvSpPr>
            <p:cNvPr id="780" name="Google Shape;780;p26"/>
            <p:cNvSpPr/>
            <p:nvPr/>
          </p:nvSpPr>
          <p:spPr>
            <a:xfrm>
              <a:off x="-50525" y="4513250"/>
              <a:ext cx="3270250" cy="747200"/>
            </a:xfrm>
            <a:custGeom>
              <a:avLst/>
              <a:gdLst/>
              <a:ahLst/>
              <a:cxnLst/>
              <a:rect l="l" t="t" r="r" b="b"/>
              <a:pathLst>
                <a:path w="130810" h="29888" extrusionOk="0">
                  <a:moveTo>
                    <a:pt x="0" y="0"/>
                  </a:moveTo>
                  <a:lnTo>
                    <a:pt x="0" y="29887"/>
                  </a:lnTo>
                  <a:lnTo>
                    <a:pt x="130809" y="29887"/>
                  </a:lnTo>
                  <a:lnTo>
                    <a:pt x="1308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26"/>
            <p:cNvSpPr/>
            <p:nvPr/>
          </p:nvSpPr>
          <p:spPr>
            <a:xfrm>
              <a:off x="-50525" y="5062125"/>
              <a:ext cx="2260925" cy="198850"/>
            </a:xfrm>
            <a:custGeom>
              <a:avLst/>
              <a:gdLst/>
              <a:ahLst/>
              <a:cxnLst/>
              <a:rect l="l" t="t" r="r" b="b"/>
              <a:pathLst>
                <a:path w="90437" h="7954" extrusionOk="0">
                  <a:moveTo>
                    <a:pt x="28401" y="0"/>
                  </a:moveTo>
                  <a:lnTo>
                    <a:pt x="25555" y="21"/>
                  </a:lnTo>
                  <a:lnTo>
                    <a:pt x="22708" y="105"/>
                  </a:lnTo>
                  <a:cubicBezTo>
                    <a:pt x="18920" y="230"/>
                    <a:pt x="15111" y="440"/>
                    <a:pt x="11323" y="733"/>
                  </a:cubicBezTo>
                  <a:lnTo>
                    <a:pt x="8497" y="963"/>
                  </a:lnTo>
                  <a:lnTo>
                    <a:pt x="5651" y="1235"/>
                  </a:lnTo>
                  <a:cubicBezTo>
                    <a:pt x="3767" y="1423"/>
                    <a:pt x="1884" y="1653"/>
                    <a:pt x="0" y="1905"/>
                  </a:cubicBezTo>
                  <a:cubicBezTo>
                    <a:pt x="3767" y="1507"/>
                    <a:pt x="7556" y="1214"/>
                    <a:pt x="11344" y="984"/>
                  </a:cubicBezTo>
                  <a:cubicBezTo>
                    <a:pt x="15132" y="753"/>
                    <a:pt x="18920" y="586"/>
                    <a:pt x="22729" y="502"/>
                  </a:cubicBezTo>
                  <a:cubicBezTo>
                    <a:pt x="24624" y="471"/>
                    <a:pt x="26518" y="455"/>
                    <a:pt x="28412" y="455"/>
                  </a:cubicBezTo>
                  <a:cubicBezTo>
                    <a:pt x="30306" y="455"/>
                    <a:pt x="32200" y="471"/>
                    <a:pt x="34094" y="502"/>
                  </a:cubicBezTo>
                  <a:lnTo>
                    <a:pt x="36941" y="607"/>
                  </a:lnTo>
                  <a:lnTo>
                    <a:pt x="38364" y="649"/>
                  </a:lnTo>
                  <a:lnTo>
                    <a:pt x="39787" y="733"/>
                  </a:lnTo>
                  <a:lnTo>
                    <a:pt x="42612" y="879"/>
                  </a:lnTo>
                  <a:cubicBezTo>
                    <a:pt x="43575" y="942"/>
                    <a:pt x="44517" y="1026"/>
                    <a:pt x="45459" y="1109"/>
                  </a:cubicBezTo>
                  <a:cubicBezTo>
                    <a:pt x="53014" y="1674"/>
                    <a:pt x="60549" y="2637"/>
                    <a:pt x="68063" y="3767"/>
                  </a:cubicBezTo>
                  <a:cubicBezTo>
                    <a:pt x="71809" y="4332"/>
                    <a:pt x="75555" y="4981"/>
                    <a:pt x="79281" y="5672"/>
                  </a:cubicBezTo>
                  <a:cubicBezTo>
                    <a:pt x="83006" y="6342"/>
                    <a:pt x="86732" y="7095"/>
                    <a:pt x="90436" y="7953"/>
                  </a:cubicBezTo>
                  <a:cubicBezTo>
                    <a:pt x="83069" y="6049"/>
                    <a:pt x="75618" y="4605"/>
                    <a:pt x="68125" y="3349"/>
                  </a:cubicBezTo>
                  <a:cubicBezTo>
                    <a:pt x="60612" y="2135"/>
                    <a:pt x="53077" y="1193"/>
                    <a:pt x="45501" y="565"/>
                  </a:cubicBezTo>
                  <a:cubicBezTo>
                    <a:pt x="44559" y="502"/>
                    <a:pt x="43596" y="419"/>
                    <a:pt x="42654" y="356"/>
                  </a:cubicBezTo>
                  <a:lnTo>
                    <a:pt x="39808" y="209"/>
                  </a:lnTo>
                  <a:lnTo>
                    <a:pt x="38385" y="147"/>
                  </a:lnTo>
                  <a:lnTo>
                    <a:pt x="36961" y="105"/>
                  </a:lnTo>
                  <a:lnTo>
                    <a:pt x="34115" y="21"/>
                  </a:lnTo>
                  <a:lnTo>
                    <a:pt x="31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26"/>
            <p:cNvSpPr/>
            <p:nvPr/>
          </p:nvSpPr>
          <p:spPr>
            <a:xfrm>
              <a:off x="-44775" y="4874275"/>
              <a:ext cx="3205900" cy="145900"/>
            </a:xfrm>
            <a:custGeom>
              <a:avLst/>
              <a:gdLst/>
              <a:ahLst/>
              <a:cxnLst/>
              <a:rect l="l" t="t" r="r" b="b"/>
              <a:pathLst>
                <a:path w="128236" h="5836" extrusionOk="0">
                  <a:moveTo>
                    <a:pt x="128235" y="0"/>
                  </a:moveTo>
                  <a:lnTo>
                    <a:pt x="128235" y="0"/>
                  </a:lnTo>
                  <a:cubicBezTo>
                    <a:pt x="127126" y="733"/>
                    <a:pt x="125912" y="1340"/>
                    <a:pt x="124656" y="1821"/>
                  </a:cubicBezTo>
                  <a:cubicBezTo>
                    <a:pt x="124028" y="2072"/>
                    <a:pt x="123400" y="2303"/>
                    <a:pt x="122772" y="2533"/>
                  </a:cubicBezTo>
                  <a:lnTo>
                    <a:pt x="120847" y="3119"/>
                  </a:lnTo>
                  <a:cubicBezTo>
                    <a:pt x="120198" y="3286"/>
                    <a:pt x="119528" y="3433"/>
                    <a:pt x="118880" y="3600"/>
                  </a:cubicBezTo>
                  <a:cubicBezTo>
                    <a:pt x="118231" y="3789"/>
                    <a:pt x="117582" y="3914"/>
                    <a:pt x="116912" y="4019"/>
                  </a:cubicBezTo>
                  <a:cubicBezTo>
                    <a:pt x="116222" y="4144"/>
                    <a:pt x="115594" y="4291"/>
                    <a:pt x="114924" y="4396"/>
                  </a:cubicBezTo>
                  <a:lnTo>
                    <a:pt x="112936" y="4668"/>
                  </a:lnTo>
                  <a:cubicBezTo>
                    <a:pt x="109033" y="5188"/>
                    <a:pt x="105096" y="5395"/>
                    <a:pt x="101159" y="5395"/>
                  </a:cubicBezTo>
                  <a:cubicBezTo>
                    <a:pt x="99712" y="5395"/>
                    <a:pt x="98265" y="5367"/>
                    <a:pt x="96820" y="5316"/>
                  </a:cubicBezTo>
                  <a:lnTo>
                    <a:pt x="94811" y="5254"/>
                  </a:lnTo>
                  <a:cubicBezTo>
                    <a:pt x="94141" y="5212"/>
                    <a:pt x="93450" y="5191"/>
                    <a:pt x="92781" y="5128"/>
                  </a:cubicBezTo>
                  <a:lnTo>
                    <a:pt x="88762" y="4835"/>
                  </a:lnTo>
                  <a:lnTo>
                    <a:pt x="87757" y="4751"/>
                  </a:lnTo>
                  <a:lnTo>
                    <a:pt x="86753" y="4647"/>
                  </a:lnTo>
                  <a:lnTo>
                    <a:pt x="84744" y="4416"/>
                  </a:lnTo>
                  <a:lnTo>
                    <a:pt x="80746" y="3956"/>
                  </a:lnTo>
                  <a:cubicBezTo>
                    <a:pt x="75388" y="3307"/>
                    <a:pt x="70009" y="2784"/>
                    <a:pt x="64609" y="2533"/>
                  </a:cubicBezTo>
                  <a:lnTo>
                    <a:pt x="60570" y="2324"/>
                  </a:lnTo>
                  <a:lnTo>
                    <a:pt x="56531" y="2198"/>
                  </a:lnTo>
                  <a:lnTo>
                    <a:pt x="54501" y="2156"/>
                  </a:lnTo>
                  <a:cubicBezTo>
                    <a:pt x="53831" y="2135"/>
                    <a:pt x="53161" y="2114"/>
                    <a:pt x="52491" y="2114"/>
                  </a:cubicBezTo>
                  <a:lnTo>
                    <a:pt x="48431" y="2072"/>
                  </a:lnTo>
                  <a:lnTo>
                    <a:pt x="46422" y="2072"/>
                  </a:lnTo>
                  <a:lnTo>
                    <a:pt x="44392" y="2093"/>
                  </a:lnTo>
                  <a:lnTo>
                    <a:pt x="40352" y="2135"/>
                  </a:lnTo>
                  <a:cubicBezTo>
                    <a:pt x="37652" y="2177"/>
                    <a:pt x="34952" y="2261"/>
                    <a:pt x="32253" y="2344"/>
                  </a:cubicBezTo>
                  <a:cubicBezTo>
                    <a:pt x="26874" y="2554"/>
                    <a:pt x="21495" y="2826"/>
                    <a:pt x="16116" y="3244"/>
                  </a:cubicBezTo>
                  <a:cubicBezTo>
                    <a:pt x="10737" y="3642"/>
                    <a:pt x="5358" y="4103"/>
                    <a:pt x="0" y="4751"/>
                  </a:cubicBezTo>
                  <a:cubicBezTo>
                    <a:pt x="5379" y="4249"/>
                    <a:pt x="10758" y="3851"/>
                    <a:pt x="16137" y="3537"/>
                  </a:cubicBezTo>
                  <a:cubicBezTo>
                    <a:pt x="21516" y="3223"/>
                    <a:pt x="26895" y="2972"/>
                    <a:pt x="32273" y="2826"/>
                  </a:cubicBezTo>
                  <a:cubicBezTo>
                    <a:pt x="36657" y="2698"/>
                    <a:pt x="41041" y="2626"/>
                    <a:pt x="45424" y="2626"/>
                  </a:cubicBezTo>
                  <a:cubicBezTo>
                    <a:pt x="51816" y="2626"/>
                    <a:pt x="58206" y="2780"/>
                    <a:pt x="64589" y="3140"/>
                  </a:cubicBezTo>
                  <a:cubicBezTo>
                    <a:pt x="69967" y="3412"/>
                    <a:pt x="75325" y="3893"/>
                    <a:pt x="80662" y="4521"/>
                  </a:cubicBezTo>
                  <a:lnTo>
                    <a:pt x="84702" y="4961"/>
                  </a:lnTo>
                  <a:lnTo>
                    <a:pt x="86711" y="5191"/>
                  </a:lnTo>
                  <a:lnTo>
                    <a:pt x="87716" y="5296"/>
                  </a:lnTo>
                  <a:lnTo>
                    <a:pt x="88720" y="5358"/>
                  </a:lnTo>
                  <a:lnTo>
                    <a:pt x="92760" y="5651"/>
                  </a:lnTo>
                  <a:cubicBezTo>
                    <a:pt x="93429" y="5714"/>
                    <a:pt x="94120" y="5735"/>
                    <a:pt x="94790" y="5735"/>
                  </a:cubicBezTo>
                  <a:lnTo>
                    <a:pt x="96799" y="5798"/>
                  </a:lnTo>
                  <a:cubicBezTo>
                    <a:pt x="97847" y="5822"/>
                    <a:pt x="98896" y="5836"/>
                    <a:pt x="99945" y="5836"/>
                  </a:cubicBezTo>
                  <a:cubicBezTo>
                    <a:pt x="104300" y="5836"/>
                    <a:pt x="108655" y="5606"/>
                    <a:pt x="112957" y="4982"/>
                  </a:cubicBezTo>
                  <a:lnTo>
                    <a:pt x="114966" y="4668"/>
                  </a:lnTo>
                  <a:cubicBezTo>
                    <a:pt x="115636" y="4563"/>
                    <a:pt x="116284" y="4396"/>
                    <a:pt x="116954" y="4270"/>
                  </a:cubicBezTo>
                  <a:cubicBezTo>
                    <a:pt x="117624" y="4123"/>
                    <a:pt x="118273" y="3977"/>
                    <a:pt x="118921" y="3810"/>
                  </a:cubicBezTo>
                  <a:cubicBezTo>
                    <a:pt x="119570" y="3642"/>
                    <a:pt x="120240" y="3475"/>
                    <a:pt x="120889" y="3286"/>
                  </a:cubicBezTo>
                  <a:lnTo>
                    <a:pt x="122814" y="2658"/>
                  </a:lnTo>
                  <a:cubicBezTo>
                    <a:pt x="123442" y="2428"/>
                    <a:pt x="124070" y="2198"/>
                    <a:pt x="124698" y="1926"/>
                  </a:cubicBezTo>
                  <a:cubicBezTo>
                    <a:pt x="125933" y="1403"/>
                    <a:pt x="127126" y="775"/>
                    <a:pt x="128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26"/>
            <p:cNvSpPr/>
            <p:nvPr/>
          </p:nvSpPr>
          <p:spPr>
            <a:xfrm>
              <a:off x="-50525" y="4986925"/>
              <a:ext cx="3270250" cy="205500"/>
            </a:xfrm>
            <a:custGeom>
              <a:avLst/>
              <a:gdLst/>
              <a:ahLst/>
              <a:cxnLst/>
              <a:rect l="l" t="t" r="r" b="b"/>
              <a:pathLst>
                <a:path w="130810" h="8220" extrusionOk="0">
                  <a:moveTo>
                    <a:pt x="45313" y="0"/>
                  </a:moveTo>
                  <a:cubicBezTo>
                    <a:pt x="41134" y="0"/>
                    <a:pt x="36949" y="55"/>
                    <a:pt x="32776" y="183"/>
                  </a:cubicBezTo>
                  <a:cubicBezTo>
                    <a:pt x="21829" y="476"/>
                    <a:pt x="10904" y="1062"/>
                    <a:pt x="0" y="1899"/>
                  </a:cubicBezTo>
                  <a:cubicBezTo>
                    <a:pt x="5463" y="1606"/>
                    <a:pt x="10925" y="1355"/>
                    <a:pt x="16388" y="1124"/>
                  </a:cubicBezTo>
                  <a:cubicBezTo>
                    <a:pt x="21850" y="894"/>
                    <a:pt x="27313" y="748"/>
                    <a:pt x="32796" y="643"/>
                  </a:cubicBezTo>
                  <a:cubicBezTo>
                    <a:pt x="35517" y="601"/>
                    <a:pt x="38259" y="580"/>
                    <a:pt x="40980" y="538"/>
                  </a:cubicBezTo>
                  <a:lnTo>
                    <a:pt x="47133" y="538"/>
                  </a:lnTo>
                  <a:lnTo>
                    <a:pt x="49184" y="580"/>
                  </a:lnTo>
                  <a:cubicBezTo>
                    <a:pt x="54647" y="622"/>
                    <a:pt x="60109" y="810"/>
                    <a:pt x="65551" y="1229"/>
                  </a:cubicBezTo>
                  <a:cubicBezTo>
                    <a:pt x="68293" y="1417"/>
                    <a:pt x="71014" y="1669"/>
                    <a:pt x="73735" y="1941"/>
                  </a:cubicBezTo>
                  <a:cubicBezTo>
                    <a:pt x="76455" y="2213"/>
                    <a:pt x="79176" y="2485"/>
                    <a:pt x="81897" y="2757"/>
                  </a:cubicBezTo>
                  <a:cubicBezTo>
                    <a:pt x="87318" y="3343"/>
                    <a:pt x="92759" y="3929"/>
                    <a:pt x="98201" y="4536"/>
                  </a:cubicBezTo>
                  <a:cubicBezTo>
                    <a:pt x="103643" y="5122"/>
                    <a:pt x="109063" y="5729"/>
                    <a:pt x="114505" y="6357"/>
                  </a:cubicBezTo>
                  <a:lnTo>
                    <a:pt x="130809" y="8219"/>
                  </a:lnTo>
                  <a:cubicBezTo>
                    <a:pt x="125388" y="7466"/>
                    <a:pt x="119968" y="6733"/>
                    <a:pt x="114547" y="6043"/>
                  </a:cubicBezTo>
                  <a:cubicBezTo>
                    <a:pt x="109105" y="5352"/>
                    <a:pt x="103685" y="4703"/>
                    <a:pt x="98264" y="4055"/>
                  </a:cubicBezTo>
                  <a:cubicBezTo>
                    <a:pt x="92822" y="3406"/>
                    <a:pt x="87381" y="2820"/>
                    <a:pt x="81939" y="2213"/>
                  </a:cubicBezTo>
                  <a:cubicBezTo>
                    <a:pt x="79218" y="1920"/>
                    <a:pt x="76518" y="1627"/>
                    <a:pt x="73776" y="1376"/>
                  </a:cubicBezTo>
                  <a:cubicBezTo>
                    <a:pt x="71056" y="1103"/>
                    <a:pt x="68335" y="810"/>
                    <a:pt x="65614" y="622"/>
                  </a:cubicBezTo>
                  <a:cubicBezTo>
                    <a:pt x="60151" y="224"/>
                    <a:pt x="54668" y="57"/>
                    <a:pt x="49184" y="15"/>
                  </a:cubicBezTo>
                  <a:cubicBezTo>
                    <a:pt x="47895" y="5"/>
                    <a:pt x="46604" y="0"/>
                    <a:pt x="45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26"/>
            <p:cNvSpPr/>
            <p:nvPr/>
          </p:nvSpPr>
          <p:spPr>
            <a:xfrm>
              <a:off x="-50525" y="5150850"/>
              <a:ext cx="1413275" cy="110125"/>
            </a:xfrm>
            <a:custGeom>
              <a:avLst/>
              <a:gdLst/>
              <a:ahLst/>
              <a:cxnLst/>
              <a:rect l="l" t="t" r="r" b="b"/>
              <a:pathLst>
                <a:path w="56531" h="4405" extrusionOk="0">
                  <a:moveTo>
                    <a:pt x="22269" y="1"/>
                  </a:moveTo>
                  <a:cubicBezTo>
                    <a:pt x="19560" y="1"/>
                    <a:pt x="16854" y="72"/>
                    <a:pt x="14148" y="239"/>
                  </a:cubicBezTo>
                  <a:cubicBezTo>
                    <a:pt x="11762" y="386"/>
                    <a:pt x="9397" y="595"/>
                    <a:pt x="7032" y="888"/>
                  </a:cubicBezTo>
                  <a:cubicBezTo>
                    <a:pt x="4667" y="1181"/>
                    <a:pt x="2323" y="1579"/>
                    <a:pt x="0" y="2102"/>
                  </a:cubicBezTo>
                  <a:cubicBezTo>
                    <a:pt x="2344" y="1662"/>
                    <a:pt x="4709" y="1369"/>
                    <a:pt x="7053" y="1160"/>
                  </a:cubicBezTo>
                  <a:cubicBezTo>
                    <a:pt x="9418" y="930"/>
                    <a:pt x="11783" y="762"/>
                    <a:pt x="14148" y="679"/>
                  </a:cubicBezTo>
                  <a:cubicBezTo>
                    <a:pt x="15341" y="616"/>
                    <a:pt x="16513" y="595"/>
                    <a:pt x="17706" y="553"/>
                  </a:cubicBezTo>
                  <a:cubicBezTo>
                    <a:pt x="18580" y="523"/>
                    <a:pt x="19442" y="503"/>
                    <a:pt x="20309" y="503"/>
                  </a:cubicBezTo>
                  <a:cubicBezTo>
                    <a:pt x="20627" y="503"/>
                    <a:pt x="20945" y="506"/>
                    <a:pt x="21264" y="511"/>
                  </a:cubicBezTo>
                  <a:cubicBezTo>
                    <a:pt x="22457" y="511"/>
                    <a:pt x="23629" y="511"/>
                    <a:pt x="24822" y="532"/>
                  </a:cubicBezTo>
                  <a:cubicBezTo>
                    <a:pt x="26015" y="574"/>
                    <a:pt x="27187" y="595"/>
                    <a:pt x="28380" y="658"/>
                  </a:cubicBezTo>
                  <a:cubicBezTo>
                    <a:pt x="33131" y="825"/>
                    <a:pt x="37861" y="1181"/>
                    <a:pt x="42571" y="1683"/>
                  </a:cubicBezTo>
                  <a:cubicBezTo>
                    <a:pt x="44956" y="1914"/>
                    <a:pt x="47301" y="2228"/>
                    <a:pt x="49645" y="2646"/>
                  </a:cubicBezTo>
                  <a:cubicBezTo>
                    <a:pt x="50231" y="2751"/>
                    <a:pt x="50817" y="2855"/>
                    <a:pt x="51382" y="2960"/>
                  </a:cubicBezTo>
                  <a:cubicBezTo>
                    <a:pt x="51968" y="3086"/>
                    <a:pt x="52554" y="3211"/>
                    <a:pt x="53119" y="3358"/>
                  </a:cubicBezTo>
                  <a:cubicBezTo>
                    <a:pt x="53705" y="3483"/>
                    <a:pt x="54270" y="3630"/>
                    <a:pt x="54856" y="3797"/>
                  </a:cubicBezTo>
                  <a:cubicBezTo>
                    <a:pt x="55421" y="3965"/>
                    <a:pt x="55986" y="4153"/>
                    <a:pt x="56530" y="4404"/>
                  </a:cubicBezTo>
                  <a:cubicBezTo>
                    <a:pt x="55442" y="3902"/>
                    <a:pt x="54312" y="3504"/>
                    <a:pt x="53161" y="3211"/>
                  </a:cubicBezTo>
                  <a:cubicBezTo>
                    <a:pt x="52596" y="3044"/>
                    <a:pt x="52010" y="2897"/>
                    <a:pt x="51424" y="2772"/>
                  </a:cubicBezTo>
                  <a:cubicBezTo>
                    <a:pt x="50859" y="2646"/>
                    <a:pt x="50273" y="2500"/>
                    <a:pt x="49687" y="2395"/>
                  </a:cubicBezTo>
                  <a:cubicBezTo>
                    <a:pt x="47342" y="1914"/>
                    <a:pt x="44998" y="1579"/>
                    <a:pt x="42633" y="1265"/>
                  </a:cubicBezTo>
                  <a:cubicBezTo>
                    <a:pt x="40289" y="951"/>
                    <a:pt x="37903" y="742"/>
                    <a:pt x="35538" y="553"/>
                  </a:cubicBezTo>
                  <a:cubicBezTo>
                    <a:pt x="34345" y="449"/>
                    <a:pt x="33152" y="365"/>
                    <a:pt x="31980" y="281"/>
                  </a:cubicBezTo>
                  <a:cubicBezTo>
                    <a:pt x="30787" y="218"/>
                    <a:pt x="29594" y="176"/>
                    <a:pt x="28422" y="114"/>
                  </a:cubicBezTo>
                  <a:cubicBezTo>
                    <a:pt x="26368" y="42"/>
                    <a:pt x="24317" y="1"/>
                    <a:pt x="22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26"/>
            <p:cNvSpPr/>
            <p:nvPr/>
          </p:nvSpPr>
          <p:spPr>
            <a:xfrm>
              <a:off x="2043450" y="4874275"/>
              <a:ext cx="797450" cy="85825"/>
            </a:xfrm>
            <a:custGeom>
              <a:avLst/>
              <a:gdLst/>
              <a:ahLst/>
              <a:cxnLst/>
              <a:rect l="l" t="t" r="r" b="b"/>
              <a:pathLst>
                <a:path w="31898" h="3433" extrusionOk="0">
                  <a:moveTo>
                    <a:pt x="1" y="0"/>
                  </a:moveTo>
                  <a:cubicBezTo>
                    <a:pt x="2408" y="1298"/>
                    <a:pt x="5066" y="2093"/>
                    <a:pt x="7745" y="2637"/>
                  </a:cubicBezTo>
                  <a:cubicBezTo>
                    <a:pt x="10445" y="3161"/>
                    <a:pt x="13186" y="3433"/>
                    <a:pt x="15928" y="3433"/>
                  </a:cubicBezTo>
                  <a:cubicBezTo>
                    <a:pt x="18691" y="3412"/>
                    <a:pt x="21433" y="3140"/>
                    <a:pt x="24111" y="2617"/>
                  </a:cubicBezTo>
                  <a:cubicBezTo>
                    <a:pt x="26811" y="2072"/>
                    <a:pt x="29469" y="1277"/>
                    <a:pt x="31897" y="0"/>
                  </a:cubicBezTo>
                  <a:lnTo>
                    <a:pt x="31897" y="0"/>
                  </a:lnTo>
                  <a:cubicBezTo>
                    <a:pt x="30641" y="524"/>
                    <a:pt x="29344" y="984"/>
                    <a:pt x="28025" y="1319"/>
                  </a:cubicBezTo>
                  <a:cubicBezTo>
                    <a:pt x="26707" y="1696"/>
                    <a:pt x="25388" y="1968"/>
                    <a:pt x="24049" y="2219"/>
                  </a:cubicBezTo>
                  <a:cubicBezTo>
                    <a:pt x="21370" y="2658"/>
                    <a:pt x="18649" y="2889"/>
                    <a:pt x="15928" y="2910"/>
                  </a:cubicBezTo>
                  <a:cubicBezTo>
                    <a:pt x="13207" y="2910"/>
                    <a:pt x="10507" y="2679"/>
                    <a:pt x="7828" y="2240"/>
                  </a:cubicBezTo>
                  <a:cubicBezTo>
                    <a:pt x="6489" y="2010"/>
                    <a:pt x="5149" y="1717"/>
                    <a:pt x="3852" y="1361"/>
                  </a:cubicBezTo>
                  <a:cubicBezTo>
                    <a:pt x="2533" y="1005"/>
                    <a:pt x="1236" y="545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26"/>
            <p:cNvSpPr/>
            <p:nvPr/>
          </p:nvSpPr>
          <p:spPr>
            <a:xfrm>
              <a:off x="958775" y="4701075"/>
              <a:ext cx="2260950" cy="198850"/>
            </a:xfrm>
            <a:custGeom>
              <a:avLst/>
              <a:gdLst/>
              <a:ahLst/>
              <a:cxnLst/>
              <a:rect l="l" t="t" r="r" b="b"/>
              <a:pathLst>
                <a:path w="90438" h="7954" extrusionOk="0">
                  <a:moveTo>
                    <a:pt x="59169" y="1"/>
                  </a:moveTo>
                  <a:lnTo>
                    <a:pt x="56322" y="22"/>
                  </a:lnTo>
                  <a:lnTo>
                    <a:pt x="53476" y="105"/>
                  </a:lnTo>
                  <a:lnTo>
                    <a:pt x="52053" y="147"/>
                  </a:lnTo>
                  <a:lnTo>
                    <a:pt x="50629" y="231"/>
                  </a:lnTo>
                  <a:lnTo>
                    <a:pt x="47783" y="357"/>
                  </a:lnTo>
                  <a:cubicBezTo>
                    <a:pt x="46841" y="419"/>
                    <a:pt x="45878" y="503"/>
                    <a:pt x="44937" y="566"/>
                  </a:cubicBezTo>
                  <a:cubicBezTo>
                    <a:pt x="37360" y="1194"/>
                    <a:pt x="29805" y="2115"/>
                    <a:pt x="22312" y="3370"/>
                  </a:cubicBezTo>
                  <a:cubicBezTo>
                    <a:pt x="14819" y="4605"/>
                    <a:pt x="7368" y="6049"/>
                    <a:pt x="1" y="7954"/>
                  </a:cubicBezTo>
                  <a:cubicBezTo>
                    <a:pt x="3705" y="7117"/>
                    <a:pt x="7431" y="6363"/>
                    <a:pt x="11156" y="5673"/>
                  </a:cubicBezTo>
                  <a:cubicBezTo>
                    <a:pt x="14882" y="4982"/>
                    <a:pt x="18628" y="4354"/>
                    <a:pt x="22375" y="3768"/>
                  </a:cubicBezTo>
                  <a:cubicBezTo>
                    <a:pt x="29888" y="2659"/>
                    <a:pt x="37423" y="1675"/>
                    <a:pt x="44978" y="1110"/>
                  </a:cubicBezTo>
                  <a:cubicBezTo>
                    <a:pt x="45920" y="1026"/>
                    <a:pt x="46862" y="943"/>
                    <a:pt x="47825" y="880"/>
                  </a:cubicBezTo>
                  <a:lnTo>
                    <a:pt x="50650" y="733"/>
                  </a:lnTo>
                  <a:lnTo>
                    <a:pt x="52073" y="650"/>
                  </a:lnTo>
                  <a:lnTo>
                    <a:pt x="53497" y="608"/>
                  </a:lnTo>
                  <a:lnTo>
                    <a:pt x="56343" y="524"/>
                  </a:lnTo>
                  <a:cubicBezTo>
                    <a:pt x="58237" y="482"/>
                    <a:pt x="60131" y="461"/>
                    <a:pt x="62028" y="461"/>
                  </a:cubicBezTo>
                  <a:cubicBezTo>
                    <a:pt x="63925" y="461"/>
                    <a:pt x="65824" y="482"/>
                    <a:pt x="67729" y="524"/>
                  </a:cubicBezTo>
                  <a:cubicBezTo>
                    <a:pt x="71517" y="608"/>
                    <a:pt x="75305" y="754"/>
                    <a:pt x="79093" y="984"/>
                  </a:cubicBezTo>
                  <a:cubicBezTo>
                    <a:pt x="82882" y="1194"/>
                    <a:pt x="86670" y="1508"/>
                    <a:pt x="90437" y="1926"/>
                  </a:cubicBezTo>
                  <a:cubicBezTo>
                    <a:pt x="88554" y="1654"/>
                    <a:pt x="86670" y="1424"/>
                    <a:pt x="84786" y="1256"/>
                  </a:cubicBezTo>
                  <a:lnTo>
                    <a:pt x="81940" y="963"/>
                  </a:lnTo>
                  <a:lnTo>
                    <a:pt x="79114" y="733"/>
                  </a:lnTo>
                  <a:cubicBezTo>
                    <a:pt x="75305" y="440"/>
                    <a:pt x="71517" y="231"/>
                    <a:pt x="67729" y="105"/>
                  </a:cubicBezTo>
                  <a:lnTo>
                    <a:pt x="64882" y="22"/>
                  </a:lnTo>
                  <a:lnTo>
                    <a:pt x="620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26"/>
            <p:cNvSpPr/>
            <p:nvPr/>
          </p:nvSpPr>
          <p:spPr>
            <a:xfrm>
              <a:off x="8075" y="4513250"/>
              <a:ext cx="3205875" cy="145900"/>
            </a:xfrm>
            <a:custGeom>
              <a:avLst/>
              <a:gdLst/>
              <a:ahLst/>
              <a:cxnLst/>
              <a:rect l="l" t="t" r="r" b="b"/>
              <a:pathLst>
                <a:path w="128235" h="5836" extrusionOk="0">
                  <a:moveTo>
                    <a:pt x="0" y="0"/>
                  </a:moveTo>
                  <a:lnTo>
                    <a:pt x="0" y="0"/>
                  </a:lnTo>
                  <a:cubicBezTo>
                    <a:pt x="1109" y="774"/>
                    <a:pt x="2302" y="1423"/>
                    <a:pt x="3537" y="1926"/>
                  </a:cubicBezTo>
                  <a:cubicBezTo>
                    <a:pt x="4165" y="2198"/>
                    <a:pt x="4793" y="2428"/>
                    <a:pt x="5421" y="2658"/>
                  </a:cubicBezTo>
                  <a:lnTo>
                    <a:pt x="7346" y="3286"/>
                  </a:lnTo>
                  <a:cubicBezTo>
                    <a:pt x="7995" y="3474"/>
                    <a:pt x="8665" y="3621"/>
                    <a:pt x="9314" y="3809"/>
                  </a:cubicBezTo>
                  <a:cubicBezTo>
                    <a:pt x="9963" y="3998"/>
                    <a:pt x="10611" y="4123"/>
                    <a:pt x="11281" y="4270"/>
                  </a:cubicBezTo>
                  <a:cubicBezTo>
                    <a:pt x="11951" y="4395"/>
                    <a:pt x="12600" y="4563"/>
                    <a:pt x="13269" y="4667"/>
                  </a:cubicBezTo>
                  <a:lnTo>
                    <a:pt x="15258" y="4981"/>
                  </a:lnTo>
                  <a:cubicBezTo>
                    <a:pt x="19576" y="5605"/>
                    <a:pt x="23934" y="5835"/>
                    <a:pt x="28290" y="5835"/>
                  </a:cubicBezTo>
                  <a:cubicBezTo>
                    <a:pt x="29339" y="5835"/>
                    <a:pt x="30388" y="5822"/>
                    <a:pt x="31436" y="5798"/>
                  </a:cubicBezTo>
                  <a:lnTo>
                    <a:pt x="33445" y="5756"/>
                  </a:lnTo>
                  <a:cubicBezTo>
                    <a:pt x="34115" y="5735"/>
                    <a:pt x="34806" y="5714"/>
                    <a:pt x="35476" y="5651"/>
                  </a:cubicBezTo>
                  <a:lnTo>
                    <a:pt x="39515" y="5379"/>
                  </a:lnTo>
                  <a:lnTo>
                    <a:pt x="40520" y="5295"/>
                  </a:lnTo>
                  <a:lnTo>
                    <a:pt x="41524" y="5191"/>
                  </a:lnTo>
                  <a:lnTo>
                    <a:pt x="43533" y="4981"/>
                  </a:lnTo>
                  <a:lnTo>
                    <a:pt x="47573" y="4521"/>
                  </a:lnTo>
                  <a:cubicBezTo>
                    <a:pt x="52931" y="3914"/>
                    <a:pt x="58268" y="3412"/>
                    <a:pt x="63647" y="3160"/>
                  </a:cubicBezTo>
                  <a:cubicBezTo>
                    <a:pt x="70123" y="2795"/>
                    <a:pt x="76606" y="2642"/>
                    <a:pt x="83093" y="2642"/>
                  </a:cubicBezTo>
                  <a:cubicBezTo>
                    <a:pt x="87381" y="2642"/>
                    <a:pt x="91672" y="2709"/>
                    <a:pt x="95962" y="2826"/>
                  </a:cubicBezTo>
                  <a:cubicBezTo>
                    <a:pt x="101341" y="2993"/>
                    <a:pt x="106719" y="3244"/>
                    <a:pt x="112098" y="3558"/>
                  </a:cubicBezTo>
                  <a:cubicBezTo>
                    <a:pt x="117477" y="3851"/>
                    <a:pt x="122856" y="4249"/>
                    <a:pt x="128235" y="4751"/>
                  </a:cubicBezTo>
                  <a:cubicBezTo>
                    <a:pt x="122877" y="4123"/>
                    <a:pt x="117498" y="3663"/>
                    <a:pt x="112140" y="3244"/>
                  </a:cubicBezTo>
                  <a:cubicBezTo>
                    <a:pt x="106761" y="2867"/>
                    <a:pt x="101362" y="2574"/>
                    <a:pt x="95983" y="2365"/>
                  </a:cubicBezTo>
                  <a:cubicBezTo>
                    <a:pt x="93283" y="2260"/>
                    <a:pt x="90583" y="2198"/>
                    <a:pt x="87904" y="2135"/>
                  </a:cubicBezTo>
                  <a:lnTo>
                    <a:pt x="83844" y="2114"/>
                  </a:lnTo>
                  <a:lnTo>
                    <a:pt x="81834" y="2093"/>
                  </a:lnTo>
                  <a:lnTo>
                    <a:pt x="79804" y="2093"/>
                  </a:lnTo>
                  <a:lnTo>
                    <a:pt x="75744" y="2135"/>
                  </a:lnTo>
                  <a:cubicBezTo>
                    <a:pt x="75074" y="2135"/>
                    <a:pt x="74404" y="2156"/>
                    <a:pt x="73735" y="2177"/>
                  </a:cubicBezTo>
                  <a:lnTo>
                    <a:pt x="71704" y="2219"/>
                  </a:lnTo>
                  <a:lnTo>
                    <a:pt x="67665" y="2344"/>
                  </a:lnTo>
                  <a:lnTo>
                    <a:pt x="63626" y="2553"/>
                  </a:lnTo>
                  <a:cubicBezTo>
                    <a:pt x="58226" y="2826"/>
                    <a:pt x="52847" y="3349"/>
                    <a:pt x="47489" y="3977"/>
                  </a:cubicBezTo>
                  <a:lnTo>
                    <a:pt x="43492" y="4437"/>
                  </a:lnTo>
                  <a:lnTo>
                    <a:pt x="41482" y="4667"/>
                  </a:lnTo>
                  <a:lnTo>
                    <a:pt x="40478" y="4772"/>
                  </a:lnTo>
                  <a:lnTo>
                    <a:pt x="39473" y="4856"/>
                  </a:lnTo>
                  <a:lnTo>
                    <a:pt x="35434" y="5149"/>
                  </a:lnTo>
                  <a:cubicBezTo>
                    <a:pt x="34764" y="5211"/>
                    <a:pt x="34094" y="5232"/>
                    <a:pt x="33424" y="5253"/>
                  </a:cubicBezTo>
                  <a:lnTo>
                    <a:pt x="31415" y="5337"/>
                  </a:lnTo>
                  <a:cubicBezTo>
                    <a:pt x="29970" y="5388"/>
                    <a:pt x="28523" y="5416"/>
                    <a:pt x="27076" y="5416"/>
                  </a:cubicBezTo>
                  <a:cubicBezTo>
                    <a:pt x="23139" y="5416"/>
                    <a:pt x="19202" y="5209"/>
                    <a:pt x="15300" y="4688"/>
                  </a:cubicBezTo>
                  <a:lnTo>
                    <a:pt x="13311" y="4416"/>
                  </a:lnTo>
                  <a:cubicBezTo>
                    <a:pt x="12641" y="4312"/>
                    <a:pt x="11993" y="4165"/>
                    <a:pt x="11323" y="4039"/>
                  </a:cubicBezTo>
                  <a:cubicBezTo>
                    <a:pt x="10653" y="3914"/>
                    <a:pt x="10004" y="3788"/>
                    <a:pt x="9356" y="3621"/>
                  </a:cubicBezTo>
                  <a:cubicBezTo>
                    <a:pt x="8707" y="3453"/>
                    <a:pt x="8037" y="3307"/>
                    <a:pt x="7388" y="3139"/>
                  </a:cubicBezTo>
                  <a:lnTo>
                    <a:pt x="5463" y="2553"/>
                  </a:lnTo>
                  <a:cubicBezTo>
                    <a:pt x="4835" y="2323"/>
                    <a:pt x="4207" y="2093"/>
                    <a:pt x="3579" y="1842"/>
                  </a:cubicBezTo>
                  <a:cubicBezTo>
                    <a:pt x="2323" y="1360"/>
                    <a:pt x="1109" y="733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26"/>
            <p:cNvSpPr/>
            <p:nvPr/>
          </p:nvSpPr>
          <p:spPr>
            <a:xfrm>
              <a:off x="-50525" y="4626625"/>
              <a:ext cx="3270250" cy="204775"/>
            </a:xfrm>
            <a:custGeom>
              <a:avLst/>
              <a:gdLst/>
              <a:ahLst/>
              <a:cxnLst/>
              <a:rect l="l" t="t" r="r" b="b"/>
              <a:pathLst>
                <a:path w="130810" h="8191" extrusionOk="0">
                  <a:moveTo>
                    <a:pt x="84905" y="0"/>
                  </a:moveTo>
                  <a:cubicBezTo>
                    <a:pt x="83811" y="0"/>
                    <a:pt x="82717" y="3"/>
                    <a:pt x="81625" y="7"/>
                  </a:cubicBezTo>
                  <a:cubicBezTo>
                    <a:pt x="76141" y="49"/>
                    <a:pt x="70679" y="216"/>
                    <a:pt x="65195" y="614"/>
                  </a:cubicBezTo>
                  <a:cubicBezTo>
                    <a:pt x="62474" y="802"/>
                    <a:pt x="59754" y="1095"/>
                    <a:pt x="57033" y="1367"/>
                  </a:cubicBezTo>
                  <a:cubicBezTo>
                    <a:pt x="54312" y="1639"/>
                    <a:pt x="51591" y="1911"/>
                    <a:pt x="48870" y="2204"/>
                  </a:cubicBezTo>
                  <a:cubicBezTo>
                    <a:pt x="43429" y="2790"/>
                    <a:pt x="37987" y="3397"/>
                    <a:pt x="32566" y="4046"/>
                  </a:cubicBezTo>
                  <a:cubicBezTo>
                    <a:pt x="27125" y="4695"/>
                    <a:pt x="21683" y="5344"/>
                    <a:pt x="16262" y="6034"/>
                  </a:cubicBezTo>
                  <a:cubicBezTo>
                    <a:pt x="10841" y="6746"/>
                    <a:pt x="5421" y="7437"/>
                    <a:pt x="0" y="8190"/>
                  </a:cubicBezTo>
                  <a:lnTo>
                    <a:pt x="16304" y="6348"/>
                  </a:lnTo>
                  <a:cubicBezTo>
                    <a:pt x="21746" y="5720"/>
                    <a:pt x="27166" y="5114"/>
                    <a:pt x="32608" y="4528"/>
                  </a:cubicBezTo>
                  <a:cubicBezTo>
                    <a:pt x="38050" y="3941"/>
                    <a:pt x="43491" y="3314"/>
                    <a:pt x="48933" y="2769"/>
                  </a:cubicBezTo>
                  <a:cubicBezTo>
                    <a:pt x="51633" y="2476"/>
                    <a:pt x="54354" y="2204"/>
                    <a:pt x="57075" y="1932"/>
                  </a:cubicBezTo>
                  <a:cubicBezTo>
                    <a:pt x="59816" y="1681"/>
                    <a:pt x="62537" y="1409"/>
                    <a:pt x="65258" y="1221"/>
                  </a:cubicBezTo>
                  <a:cubicBezTo>
                    <a:pt x="70700" y="802"/>
                    <a:pt x="76162" y="614"/>
                    <a:pt x="81625" y="572"/>
                  </a:cubicBezTo>
                  <a:lnTo>
                    <a:pt x="83676" y="530"/>
                  </a:lnTo>
                  <a:lnTo>
                    <a:pt x="89829" y="530"/>
                  </a:lnTo>
                  <a:cubicBezTo>
                    <a:pt x="92550" y="572"/>
                    <a:pt x="95292" y="593"/>
                    <a:pt x="98034" y="635"/>
                  </a:cubicBezTo>
                  <a:cubicBezTo>
                    <a:pt x="103496" y="760"/>
                    <a:pt x="108959" y="907"/>
                    <a:pt x="114421" y="1116"/>
                  </a:cubicBezTo>
                  <a:cubicBezTo>
                    <a:pt x="119884" y="1325"/>
                    <a:pt x="125347" y="1597"/>
                    <a:pt x="130809" y="1890"/>
                  </a:cubicBezTo>
                  <a:cubicBezTo>
                    <a:pt x="119905" y="1053"/>
                    <a:pt x="108980" y="467"/>
                    <a:pt x="98034" y="174"/>
                  </a:cubicBezTo>
                  <a:cubicBezTo>
                    <a:pt x="93664" y="40"/>
                    <a:pt x="89280" y="0"/>
                    <a:pt x="849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26"/>
            <p:cNvSpPr/>
            <p:nvPr/>
          </p:nvSpPr>
          <p:spPr>
            <a:xfrm>
              <a:off x="1806425" y="4789850"/>
              <a:ext cx="1413300" cy="109550"/>
            </a:xfrm>
            <a:custGeom>
              <a:avLst/>
              <a:gdLst/>
              <a:ahLst/>
              <a:cxnLst/>
              <a:rect l="l" t="t" r="r" b="b"/>
              <a:pathLst>
                <a:path w="56532" h="4382" extrusionOk="0">
                  <a:moveTo>
                    <a:pt x="34142" y="1"/>
                  </a:moveTo>
                  <a:cubicBezTo>
                    <a:pt x="32133" y="1"/>
                    <a:pt x="30123" y="42"/>
                    <a:pt x="28109" y="112"/>
                  </a:cubicBezTo>
                  <a:cubicBezTo>
                    <a:pt x="26937" y="175"/>
                    <a:pt x="25744" y="217"/>
                    <a:pt x="24551" y="301"/>
                  </a:cubicBezTo>
                  <a:cubicBezTo>
                    <a:pt x="23358" y="384"/>
                    <a:pt x="22165" y="447"/>
                    <a:pt x="20993" y="552"/>
                  </a:cubicBezTo>
                  <a:cubicBezTo>
                    <a:pt x="18628" y="740"/>
                    <a:pt x="16242" y="970"/>
                    <a:pt x="13898" y="1263"/>
                  </a:cubicBezTo>
                  <a:cubicBezTo>
                    <a:pt x="11533" y="1557"/>
                    <a:pt x="9189" y="1912"/>
                    <a:pt x="6845" y="2373"/>
                  </a:cubicBezTo>
                  <a:cubicBezTo>
                    <a:pt x="6259" y="2498"/>
                    <a:pt x="5673" y="2624"/>
                    <a:pt x="5087" y="2749"/>
                  </a:cubicBezTo>
                  <a:cubicBezTo>
                    <a:pt x="4521" y="2896"/>
                    <a:pt x="3935" y="3042"/>
                    <a:pt x="3370" y="3210"/>
                  </a:cubicBezTo>
                  <a:cubicBezTo>
                    <a:pt x="2219" y="3482"/>
                    <a:pt x="1089" y="3880"/>
                    <a:pt x="1" y="4382"/>
                  </a:cubicBezTo>
                  <a:cubicBezTo>
                    <a:pt x="545" y="4152"/>
                    <a:pt x="1110" y="3963"/>
                    <a:pt x="1675" y="3796"/>
                  </a:cubicBezTo>
                  <a:cubicBezTo>
                    <a:pt x="2240" y="3629"/>
                    <a:pt x="2826" y="3482"/>
                    <a:pt x="3391" y="3336"/>
                  </a:cubicBezTo>
                  <a:cubicBezTo>
                    <a:pt x="3977" y="3189"/>
                    <a:pt x="4542" y="3063"/>
                    <a:pt x="5128" y="2959"/>
                  </a:cubicBezTo>
                  <a:cubicBezTo>
                    <a:pt x="5714" y="2854"/>
                    <a:pt x="6300" y="2729"/>
                    <a:pt x="6886" y="2645"/>
                  </a:cubicBezTo>
                  <a:cubicBezTo>
                    <a:pt x="9231" y="2226"/>
                    <a:pt x="11575" y="1912"/>
                    <a:pt x="13940" y="1661"/>
                  </a:cubicBezTo>
                  <a:cubicBezTo>
                    <a:pt x="18670" y="1159"/>
                    <a:pt x="23400" y="824"/>
                    <a:pt x="28130" y="636"/>
                  </a:cubicBezTo>
                  <a:cubicBezTo>
                    <a:pt x="29323" y="594"/>
                    <a:pt x="30516" y="552"/>
                    <a:pt x="31688" y="531"/>
                  </a:cubicBezTo>
                  <a:cubicBezTo>
                    <a:pt x="32653" y="514"/>
                    <a:pt x="33618" y="483"/>
                    <a:pt x="34572" y="483"/>
                  </a:cubicBezTo>
                  <a:cubicBezTo>
                    <a:pt x="34797" y="483"/>
                    <a:pt x="35022" y="485"/>
                    <a:pt x="35246" y="489"/>
                  </a:cubicBezTo>
                  <a:cubicBezTo>
                    <a:pt x="36439" y="510"/>
                    <a:pt x="37632" y="489"/>
                    <a:pt x="38804" y="552"/>
                  </a:cubicBezTo>
                  <a:cubicBezTo>
                    <a:pt x="39997" y="594"/>
                    <a:pt x="41190" y="594"/>
                    <a:pt x="42362" y="657"/>
                  </a:cubicBezTo>
                  <a:cubicBezTo>
                    <a:pt x="44748" y="761"/>
                    <a:pt x="47092" y="929"/>
                    <a:pt x="49478" y="1159"/>
                  </a:cubicBezTo>
                  <a:cubicBezTo>
                    <a:pt x="51843" y="1389"/>
                    <a:pt x="54187" y="1661"/>
                    <a:pt x="56531" y="2101"/>
                  </a:cubicBezTo>
                  <a:cubicBezTo>
                    <a:pt x="54208" y="1577"/>
                    <a:pt x="51864" y="1180"/>
                    <a:pt x="49499" y="887"/>
                  </a:cubicBezTo>
                  <a:cubicBezTo>
                    <a:pt x="47134" y="615"/>
                    <a:pt x="44769" y="405"/>
                    <a:pt x="42383" y="259"/>
                  </a:cubicBezTo>
                  <a:cubicBezTo>
                    <a:pt x="39637" y="77"/>
                    <a:pt x="36891" y="1"/>
                    <a:pt x="341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26"/>
            <p:cNvSpPr/>
            <p:nvPr/>
          </p:nvSpPr>
          <p:spPr>
            <a:xfrm>
              <a:off x="328275" y="4513250"/>
              <a:ext cx="797450" cy="86350"/>
            </a:xfrm>
            <a:custGeom>
              <a:avLst/>
              <a:gdLst/>
              <a:ahLst/>
              <a:cxnLst/>
              <a:rect l="l" t="t" r="r" b="b"/>
              <a:pathLst>
                <a:path w="31898" h="3454" extrusionOk="0">
                  <a:moveTo>
                    <a:pt x="1" y="0"/>
                  </a:moveTo>
                  <a:lnTo>
                    <a:pt x="1" y="0"/>
                  </a:lnTo>
                  <a:cubicBezTo>
                    <a:pt x="2429" y="1277"/>
                    <a:pt x="5087" y="2072"/>
                    <a:pt x="7766" y="2637"/>
                  </a:cubicBezTo>
                  <a:cubicBezTo>
                    <a:pt x="10466" y="3160"/>
                    <a:pt x="13207" y="3432"/>
                    <a:pt x="15970" y="3453"/>
                  </a:cubicBezTo>
                  <a:cubicBezTo>
                    <a:pt x="18712" y="3453"/>
                    <a:pt x="21454" y="3181"/>
                    <a:pt x="24154" y="2658"/>
                  </a:cubicBezTo>
                  <a:cubicBezTo>
                    <a:pt x="26833" y="2093"/>
                    <a:pt x="29491" y="1298"/>
                    <a:pt x="31897" y="0"/>
                  </a:cubicBezTo>
                  <a:lnTo>
                    <a:pt x="31897" y="0"/>
                  </a:lnTo>
                  <a:cubicBezTo>
                    <a:pt x="30663" y="565"/>
                    <a:pt x="29365" y="1005"/>
                    <a:pt x="28046" y="1360"/>
                  </a:cubicBezTo>
                  <a:cubicBezTo>
                    <a:pt x="26749" y="1737"/>
                    <a:pt x="25409" y="2009"/>
                    <a:pt x="24070" y="2260"/>
                  </a:cubicBezTo>
                  <a:cubicBezTo>
                    <a:pt x="21391" y="2700"/>
                    <a:pt x="18670" y="2909"/>
                    <a:pt x="15970" y="2909"/>
                  </a:cubicBezTo>
                  <a:cubicBezTo>
                    <a:pt x="13249" y="2909"/>
                    <a:pt x="10528" y="2679"/>
                    <a:pt x="7849" y="2219"/>
                  </a:cubicBezTo>
                  <a:cubicBezTo>
                    <a:pt x="6510" y="1988"/>
                    <a:pt x="5191" y="1695"/>
                    <a:pt x="3873" y="1340"/>
                  </a:cubicBezTo>
                  <a:cubicBezTo>
                    <a:pt x="2554" y="984"/>
                    <a:pt x="1257" y="544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1" name="Google Shape;791;p26"/>
          <p:cNvSpPr/>
          <p:nvPr/>
        </p:nvSpPr>
        <p:spPr>
          <a:xfrm>
            <a:off x="6373023" y="5707139"/>
            <a:ext cx="2732527" cy="729576"/>
          </a:xfrm>
          <a:custGeom>
            <a:avLst/>
            <a:gdLst/>
            <a:ahLst/>
            <a:cxnLst/>
            <a:rect l="l" t="t" r="r" b="b"/>
            <a:pathLst>
              <a:path w="56364" h="15049" extrusionOk="0">
                <a:moveTo>
                  <a:pt x="9796" y="1"/>
                </a:moveTo>
                <a:cubicBezTo>
                  <a:pt x="9796" y="1"/>
                  <a:pt x="8247" y="691"/>
                  <a:pt x="5693" y="796"/>
                </a:cubicBezTo>
                <a:cubicBezTo>
                  <a:pt x="5231" y="806"/>
                  <a:pt x="4769" y="811"/>
                  <a:pt x="4307" y="811"/>
                </a:cubicBezTo>
                <a:cubicBezTo>
                  <a:pt x="2866" y="811"/>
                  <a:pt x="1427" y="760"/>
                  <a:pt x="1" y="649"/>
                </a:cubicBezTo>
                <a:lnTo>
                  <a:pt x="1" y="649"/>
                </a:lnTo>
                <a:cubicBezTo>
                  <a:pt x="1" y="649"/>
                  <a:pt x="189" y="2387"/>
                  <a:pt x="901" y="6865"/>
                </a:cubicBezTo>
                <a:cubicBezTo>
                  <a:pt x="1612" y="11365"/>
                  <a:pt x="2533" y="15049"/>
                  <a:pt x="2533" y="15049"/>
                </a:cubicBezTo>
                <a:lnTo>
                  <a:pt x="55003" y="15049"/>
                </a:lnTo>
                <a:cubicBezTo>
                  <a:pt x="55882" y="15049"/>
                  <a:pt x="56364" y="13981"/>
                  <a:pt x="55757" y="13333"/>
                </a:cubicBezTo>
                <a:lnTo>
                  <a:pt x="55736" y="13312"/>
                </a:lnTo>
                <a:cubicBezTo>
                  <a:pt x="55024" y="12600"/>
                  <a:pt x="50357" y="11261"/>
                  <a:pt x="46464" y="10340"/>
                </a:cubicBezTo>
                <a:cubicBezTo>
                  <a:pt x="45678" y="10154"/>
                  <a:pt x="44800" y="10080"/>
                  <a:pt x="43900" y="10080"/>
                </a:cubicBezTo>
                <a:cubicBezTo>
                  <a:pt x="40338" y="10080"/>
                  <a:pt x="36418" y="11240"/>
                  <a:pt x="36418" y="11240"/>
                </a:cubicBezTo>
                <a:lnTo>
                  <a:pt x="10926" y="6865"/>
                </a:lnTo>
                <a:lnTo>
                  <a:pt x="9796" y="1"/>
                </a:lnTo>
                <a:close/>
              </a:path>
            </a:pathLst>
          </a:custGeom>
          <a:solidFill>
            <a:srgbClr val="FEC3A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2" name="Google Shape;792;p26"/>
          <p:cNvSpPr/>
          <p:nvPr/>
        </p:nvSpPr>
        <p:spPr>
          <a:xfrm rot="-416531">
            <a:off x="7618719" y="2962497"/>
            <a:ext cx="87296" cy="344672"/>
          </a:xfrm>
          <a:custGeom>
            <a:avLst/>
            <a:gdLst/>
            <a:ahLst/>
            <a:cxnLst/>
            <a:rect l="l" t="t" r="r" b="b"/>
            <a:pathLst>
              <a:path w="1452" h="5733" fill="none" extrusionOk="0">
                <a:moveTo>
                  <a:pt x="800" y="1"/>
                </a:moveTo>
                <a:lnTo>
                  <a:pt x="1377" y="4449"/>
                </a:lnTo>
                <a:cubicBezTo>
                  <a:pt x="1433" y="4784"/>
                  <a:pt x="1452" y="5156"/>
                  <a:pt x="1228" y="5416"/>
                </a:cubicBezTo>
                <a:cubicBezTo>
                  <a:pt x="949" y="5733"/>
                  <a:pt x="428" y="5658"/>
                  <a:pt x="0" y="5547"/>
                </a:cubicBez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3" name="Google Shape;793;p26"/>
          <p:cNvSpPr/>
          <p:nvPr/>
        </p:nvSpPr>
        <p:spPr>
          <a:xfrm rot="416531" flipH="1">
            <a:off x="10382852" y="2837431"/>
            <a:ext cx="87296" cy="344672"/>
          </a:xfrm>
          <a:custGeom>
            <a:avLst/>
            <a:gdLst/>
            <a:ahLst/>
            <a:cxnLst/>
            <a:rect l="l" t="t" r="r" b="b"/>
            <a:pathLst>
              <a:path w="1452" h="5733" fill="none" extrusionOk="0">
                <a:moveTo>
                  <a:pt x="800" y="1"/>
                </a:moveTo>
                <a:lnTo>
                  <a:pt x="1377" y="4449"/>
                </a:lnTo>
                <a:cubicBezTo>
                  <a:pt x="1433" y="4784"/>
                  <a:pt x="1452" y="5156"/>
                  <a:pt x="1228" y="5416"/>
                </a:cubicBezTo>
                <a:cubicBezTo>
                  <a:pt x="949" y="5733"/>
                  <a:pt x="428" y="5658"/>
                  <a:pt x="0" y="5547"/>
                </a:cubicBez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4" name="Google Shape;794;p26"/>
          <p:cNvSpPr/>
          <p:nvPr/>
        </p:nvSpPr>
        <p:spPr>
          <a:xfrm rot="416531" flipH="1">
            <a:off x="9078552" y="3912447"/>
            <a:ext cx="87296" cy="344672"/>
          </a:xfrm>
          <a:custGeom>
            <a:avLst/>
            <a:gdLst/>
            <a:ahLst/>
            <a:cxnLst/>
            <a:rect l="l" t="t" r="r" b="b"/>
            <a:pathLst>
              <a:path w="1452" h="5733" fill="none" extrusionOk="0">
                <a:moveTo>
                  <a:pt x="800" y="1"/>
                </a:moveTo>
                <a:lnTo>
                  <a:pt x="1377" y="4449"/>
                </a:lnTo>
                <a:cubicBezTo>
                  <a:pt x="1433" y="4784"/>
                  <a:pt x="1452" y="5156"/>
                  <a:pt x="1228" y="5416"/>
                </a:cubicBezTo>
                <a:cubicBezTo>
                  <a:pt x="949" y="5733"/>
                  <a:pt x="428" y="5658"/>
                  <a:pt x="0" y="5547"/>
                </a:cubicBez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3860336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5"/>
          <p:cNvSpPr txBox="1">
            <a:spLocks noGrp="1"/>
          </p:cNvSpPr>
          <p:nvPr>
            <p:ph type="subTitle" idx="1"/>
          </p:nvPr>
        </p:nvSpPr>
        <p:spPr>
          <a:xfrm>
            <a:off x="6718633" y="31259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203" name="Google Shape;203;p5"/>
          <p:cNvSpPr txBox="1">
            <a:spLocks noGrp="1"/>
          </p:cNvSpPr>
          <p:nvPr>
            <p:ph type="subTitle" idx="2"/>
          </p:nvPr>
        </p:nvSpPr>
        <p:spPr>
          <a:xfrm>
            <a:off x="6718633" y="364373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"/>
          <p:cNvSpPr txBox="1">
            <a:spLocks noGrp="1"/>
          </p:cNvSpPr>
          <p:nvPr>
            <p:ph type="subTitle" idx="3"/>
          </p:nvPr>
        </p:nvSpPr>
        <p:spPr>
          <a:xfrm>
            <a:off x="2257567" y="31259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chivo Black"/>
              <a:buNone/>
              <a:defRPr sz="2667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205" name="Google Shape;205;p5"/>
          <p:cNvSpPr txBox="1">
            <a:spLocks noGrp="1"/>
          </p:cNvSpPr>
          <p:nvPr>
            <p:ph type="subTitle" idx="4"/>
          </p:nvPr>
        </p:nvSpPr>
        <p:spPr>
          <a:xfrm>
            <a:off x="2257567" y="364373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915029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33"/>
          <p:cNvSpPr txBox="1">
            <a:spLocks noGrp="1"/>
          </p:cNvSpPr>
          <p:nvPr>
            <p:ph type="title"/>
          </p:nvPr>
        </p:nvSpPr>
        <p:spPr>
          <a:xfrm>
            <a:off x="1662167" y="975684"/>
            <a:ext cx="5608800" cy="12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45" name="Google Shape;845;p33"/>
          <p:cNvSpPr txBox="1">
            <a:spLocks noGrp="1"/>
          </p:cNvSpPr>
          <p:nvPr>
            <p:ph type="subTitle" idx="1"/>
          </p:nvPr>
        </p:nvSpPr>
        <p:spPr>
          <a:xfrm>
            <a:off x="1662167" y="2138416"/>
            <a:ext cx="4236400" cy="15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33"/>
          <p:cNvSpPr txBox="1"/>
          <p:nvPr/>
        </p:nvSpPr>
        <p:spPr>
          <a:xfrm>
            <a:off x="1662167" y="4492333"/>
            <a:ext cx="4992800" cy="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CREDITS</a:t>
            </a:r>
            <a:r>
              <a:rPr lang="en" sz="16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and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7" name="Google Shape;847;p33"/>
          <p:cNvSpPr/>
          <p:nvPr/>
        </p:nvSpPr>
        <p:spPr>
          <a:xfrm>
            <a:off x="3877166" y="609999"/>
            <a:ext cx="9639333" cy="6929433"/>
          </a:xfrm>
          <a:custGeom>
            <a:avLst/>
            <a:gdLst/>
            <a:ahLst/>
            <a:cxnLst/>
            <a:rect l="l" t="t" r="r" b="b"/>
            <a:pathLst>
              <a:path w="289180" h="207883" extrusionOk="0">
                <a:moveTo>
                  <a:pt x="273359" y="13935"/>
                </a:moveTo>
                <a:cubicBezTo>
                  <a:pt x="260665" y="-15140"/>
                  <a:pt x="201777" y="8615"/>
                  <a:pt x="186449" y="20256"/>
                </a:cubicBezTo>
                <a:cubicBezTo>
                  <a:pt x="171121" y="31897"/>
                  <a:pt x="190821" y="66345"/>
                  <a:pt x="181392" y="83780"/>
                </a:cubicBezTo>
                <a:cubicBezTo>
                  <a:pt x="171964" y="101215"/>
                  <a:pt x="144363" y="110379"/>
                  <a:pt x="129878" y="124864"/>
                </a:cubicBezTo>
                <a:cubicBezTo>
                  <a:pt x="115393" y="139349"/>
                  <a:pt x="109336" y="161683"/>
                  <a:pt x="94482" y="170690"/>
                </a:cubicBezTo>
                <a:cubicBezTo>
                  <a:pt x="79628" y="179697"/>
                  <a:pt x="54293" y="175325"/>
                  <a:pt x="40756" y="178907"/>
                </a:cubicBezTo>
                <a:cubicBezTo>
                  <a:pt x="27219" y="182489"/>
                  <a:pt x="-23716" y="189547"/>
                  <a:pt x="13260" y="192180"/>
                </a:cubicBezTo>
                <a:cubicBezTo>
                  <a:pt x="50236" y="194814"/>
                  <a:pt x="219264" y="224416"/>
                  <a:pt x="262614" y="194708"/>
                </a:cubicBezTo>
                <a:cubicBezTo>
                  <a:pt x="305964" y="165001"/>
                  <a:pt x="286053" y="43010"/>
                  <a:pt x="273359" y="139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848" name="Google Shape;848;p33"/>
          <p:cNvSpPr/>
          <p:nvPr/>
        </p:nvSpPr>
        <p:spPr>
          <a:xfrm>
            <a:off x="7658053" y="4100316"/>
            <a:ext cx="1795895" cy="2826083"/>
          </a:xfrm>
          <a:custGeom>
            <a:avLst/>
            <a:gdLst/>
            <a:ahLst/>
            <a:cxnLst/>
            <a:rect l="l" t="t" r="r" b="b"/>
            <a:pathLst>
              <a:path w="36776" h="57872" extrusionOk="0">
                <a:moveTo>
                  <a:pt x="16666" y="1"/>
                </a:moveTo>
                <a:cubicBezTo>
                  <a:pt x="15156" y="1"/>
                  <a:pt x="14182" y="234"/>
                  <a:pt x="14182" y="234"/>
                </a:cubicBezTo>
                <a:cubicBezTo>
                  <a:pt x="6329" y="402"/>
                  <a:pt x="5193" y="10526"/>
                  <a:pt x="5919" y="20222"/>
                </a:cubicBezTo>
                <a:cubicBezTo>
                  <a:pt x="5919" y="20352"/>
                  <a:pt x="5938" y="20483"/>
                  <a:pt x="5938" y="20632"/>
                </a:cubicBezTo>
                <a:cubicBezTo>
                  <a:pt x="6459" y="27220"/>
                  <a:pt x="7817" y="33547"/>
                  <a:pt x="8469" y="36339"/>
                </a:cubicBezTo>
                <a:lnTo>
                  <a:pt x="8562" y="36693"/>
                </a:lnTo>
                <a:cubicBezTo>
                  <a:pt x="8729" y="37418"/>
                  <a:pt x="8841" y="37828"/>
                  <a:pt x="8841" y="37828"/>
                </a:cubicBezTo>
                <a:cubicBezTo>
                  <a:pt x="5919" y="41252"/>
                  <a:pt x="3295" y="47915"/>
                  <a:pt x="1657" y="52623"/>
                </a:cubicBezTo>
                <a:cubicBezTo>
                  <a:pt x="1620" y="52716"/>
                  <a:pt x="1583" y="52847"/>
                  <a:pt x="1546" y="52958"/>
                </a:cubicBezTo>
                <a:cubicBezTo>
                  <a:pt x="578" y="55824"/>
                  <a:pt x="1" y="57872"/>
                  <a:pt x="1" y="57872"/>
                </a:cubicBezTo>
                <a:lnTo>
                  <a:pt x="36106" y="57872"/>
                </a:lnTo>
                <a:lnTo>
                  <a:pt x="35287" y="53163"/>
                </a:lnTo>
                <a:lnTo>
                  <a:pt x="35213" y="52772"/>
                </a:lnTo>
                <a:lnTo>
                  <a:pt x="33035" y="40396"/>
                </a:lnTo>
                <a:lnTo>
                  <a:pt x="33110" y="39484"/>
                </a:lnTo>
                <a:lnTo>
                  <a:pt x="33147" y="39112"/>
                </a:lnTo>
                <a:lnTo>
                  <a:pt x="34431" y="22976"/>
                </a:lnTo>
                <a:cubicBezTo>
                  <a:pt x="36292" y="22027"/>
                  <a:pt x="36776" y="19906"/>
                  <a:pt x="35827" y="16984"/>
                </a:cubicBezTo>
                <a:cubicBezTo>
                  <a:pt x="35789" y="16872"/>
                  <a:pt x="35752" y="16760"/>
                  <a:pt x="35715" y="16630"/>
                </a:cubicBezTo>
                <a:cubicBezTo>
                  <a:pt x="34524" y="13299"/>
                  <a:pt x="31546" y="8963"/>
                  <a:pt x="26633" y="4087"/>
                </a:cubicBezTo>
                <a:cubicBezTo>
                  <a:pt x="23170" y="647"/>
                  <a:pt x="19177" y="1"/>
                  <a:pt x="16666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9" name="Google Shape;849;p33"/>
          <p:cNvSpPr/>
          <p:nvPr/>
        </p:nvSpPr>
        <p:spPr>
          <a:xfrm>
            <a:off x="7946163" y="4597525"/>
            <a:ext cx="1461435" cy="621600"/>
          </a:xfrm>
          <a:custGeom>
            <a:avLst/>
            <a:gdLst/>
            <a:ahLst/>
            <a:cxnLst/>
            <a:rect l="l" t="t" r="r" b="b"/>
            <a:pathLst>
              <a:path w="29927" h="12729" extrusionOk="0">
                <a:moveTo>
                  <a:pt x="23868" y="2350"/>
                </a:moveTo>
                <a:cubicBezTo>
                  <a:pt x="23956" y="2350"/>
                  <a:pt x="24044" y="2375"/>
                  <a:pt x="24120" y="2428"/>
                </a:cubicBezTo>
                <a:cubicBezTo>
                  <a:pt x="24399" y="2652"/>
                  <a:pt x="24585" y="2949"/>
                  <a:pt x="24641" y="3303"/>
                </a:cubicBezTo>
                <a:cubicBezTo>
                  <a:pt x="24772" y="3768"/>
                  <a:pt x="24846" y="4252"/>
                  <a:pt x="24883" y="4736"/>
                </a:cubicBezTo>
                <a:cubicBezTo>
                  <a:pt x="24883" y="5034"/>
                  <a:pt x="24883" y="5350"/>
                  <a:pt x="24846" y="5648"/>
                </a:cubicBezTo>
                <a:cubicBezTo>
                  <a:pt x="24772" y="5574"/>
                  <a:pt x="24678" y="5499"/>
                  <a:pt x="24623" y="5425"/>
                </a:cubicBezTo>
                <a:cubicBezTo>
                  <a:pt x="24064" y="4922"/>
                  <a:pt x="23636" y="4289"/>
                  <a:pt x="23413" y="3564"/>
                </a:cubicBezTo>
                <a:cubicBezTo>
                  <a:pt x="23320" y="3284"/>
                  <a:pt x="23338" y="2968"/>
                  <a:pt x="23432" y="2670"/>
                </a:cubicBezTo>
                <a:cubicBezTo>
                  <a:pt x="23495" y="2467"/>
                  <a:pt x="23680" y="2350"/>
                  <a:pt x="23868" y="2350"/>
                </a:cubicBezTo>
                <a:close/>
                <a:moveTo>
                  <a:pt x="8239" y="388"/>
                </a:moveTo>
                <a:cubicBezTo>
                  <a:pt x="8291" y="388"/>
                  <a:pt x="8343" y="392"/>
                  <a:pt x="8394" y="400"/>
                </a:cubicBezTo>
                <a:cubicBezTo>
                  <a:pt x="8822" y="493"/>
                  <a:pt x="8934" y="939"/>
                  <a:pt x="8952" y="1312"/>
                </a:cubicBezTo>
                <a:cubicBezTo>
                  <a:pt x="8952" y="2149"/>
                  <a:pt x="8822" y="2968"/>
                  <a:pt x="8562" y="3768"/>
                </a:cubicBezTo>
                <a:cubicBezTo>
                  <a:pt x="8320" y="4587"/>
                  <a:pt x="8003" y="5387"/>
                  <a:pt x="7575" y="6132"/>
                </a:cubicBezTo>
                <a:lnTo>
                  <a:pt x="7445" y="6355"/>
                </a:lnTo>
                <a:cubicBezTo>
                  <a:pt x="7184" y="5369"/>
                  <a:pt x="7035" y="4382"/>
                  <a:pt x="7017" y="3377"/>
                </a:cubicBezTo>
                <a:cubicBezTo>
                  <a:pt x="6998" y="2931"/>
                  <a:pt x="6998" y="2466"/>
                  <a:pt x="7035" y="2019"/>
                </a:cubicBezTo>
                <a:cubicBezTo>
                  <a:pt x="7054" y="1591"/>
                  <a:pt x="7184" y="1163"/>
                  <a:pt x="7408" y="809"/>
                </a:cubicBezTo>
                <a:cubicBezTo>
                  <a:pt x="7600" y="536"/>
                  <a:pt x="7917" y="388"/>
                  <a:pt x="8239" y="388"/>
                </a:cubicBezTo>
                <a:close/>
                <a:moveTo>
                  <a:pt x="17356" y="928"/>
                </a:moveTo>
                <a:cubicBezTo>
                  <a:pt x="17506" y="928"/>
                  <a:pt x="17657" y="968"/>
                  <a:pt x="17792" y="1051"/>
                </a:cubicBezTo>
                <a:cubicBezTo>
                  <a:pt x="18165" y="1256"/>
                  <a:pt x="18444" y="1609"/>
                  <a:pt x="18556" y="2019"/>
                </a:cubicBezTo>
                <a:cubicBezTo>
                  <a:pt x="18797" y="2819"/>
                  <a:pt x="18909" y="3638"/>
                  <a:pt x="18872" y="4475"/>
                </a:cubicBezTo>
                <a:cubicBezTo>
                  <a:pt x="18872" y="5276"/>
                  <a:pt x="18742" y="6076"/>
                  <a:pt x="18518" y="6858"/>
                </a:cubicBezTo>
                <a:cubicBezTo>
                  <a:pt x="18462" y="7044"/>
                  <a:pt x="18388" y="7248"/>
                  <a:pt x="18332" y="7435"/>
                </a:cubicBezTo>
                <a:cubicBezTo>
                  <a:pt x="17383" y="6188"/>
                  <a:pt x="16974" y="4569"/>
                  <a:pt x="16601" y="3080"/>
                </a:cubicBezTo>
                <a:cubicBezTo>
                  <a:pt x="16452" y="2503"/>
                  <a:pt x="16304" y="1647"/>
                  <a:pt x="16750" y="1181"/>
                </a:cubicBezTo>
                <a:cubicBezTo>
                  <a:pt x="16916" y="1015"/>
                  <a:pt x="17136" y="928"/>
                  <a:pt x="17356" y="928"/>
                </a:cubicBezTo>
                <a:close/>
                <a:moveTo>
                  <a:pt x="8220" y="0"/>
                </a:moveTo>
                <a:cubicBezTo>
                  <a:pt x="7625" y="0"/>
                  <a:pt x="7088" y="503"/>
                  <a:pt x="6887" y="1051"/>
                </a:cubicBezTo>
                <a:cubicBezTo>
                  <a:pt x="6719" y="1479"/>
                  <a:pt x="6645" y="1944"/>
                  <a:pt x="6645" y="2391"/>
                </a:cubicBezTo>
                <a:cubicBezTo>
                  <a:pt x="6626" y="2912"/>
                  <a:pt x="6626" y="3433"/>
                  <a:pt x="6663" y="3954"/>
                </a:cubicBezTo>
                <a:cubicBezTo>
                  <a:pt x="6738" y="4904"/>
                  <a:pt x="6905" y="5853"/>
                  <a:pt x="7184" y="6765"/>
                </a:cubicBezTo>
                <a:cubicBezTo>
                  <a:pt x="5944" y="8640"/>
                  <a:pt x="3929" y="10434"/>
                  <a:pt x="1737" y="10434"/>
                </a:cubicBezTo>
                <a:cubicBezTo>
                  <a:pt x="1167" y="10434"/>
                  <a:pt x="584" y="10313"/>
                  <a:pt x="1" y="10040"/>
                </a:cubicBezTo>
                <a:lnTo>
                  <a:pt x="1" y="10040"/>
                </a:lnTo>
                <a:cubicBezTo>
                  <a:pt x="1" y="10170"/>
                  <a:pt x="19" y="10301"/>
                  <a:pt x="38" y="10450"/>
                </a:cubicBezTo>
                <a:cubicBezTo>
                  <a:pt x="605" y="10681"/>
                  <a:pt x="1207" y="10797"/>
                  <a:pt x="1815" y="10797"/>
                </a:cubicBezTo>
                <a:cubicBezTo>
                  <a:pt x="2085" y="10797"/>
                  <a:pt x="2356" y="10774"/>
                  <a:pt x="2625" y="10729"/>
                </a:cubicBezTo>
                <a:cubicBezTo>
                  <a:pt x="4449" y="10394"/>
                  <a:pt x="5937" y="9054"/>
                  <a:pt x="7035" y="7621"/>
                </a:cubicBezTo>
                <a:cubicBezTo>
                  <a:pt x="7147" y="7490"/>
                  <a:pt x="7240" y="7360"/>
                  <a:pt x="7333" y="7211"/>
                </a:cubicBezTo>
                <a:cubicBezTo>
                  <a:pt x="7873" y="8868"/>
                  <a:pt x="8729" y="10505"/>
                  <a:pt x="10088" y="11622"/>
                </a:cubicBezTo>
                <a:cubicBezTo>
                  <a:pt x="10720" y="12162"/>
                  <a:pt x="11465" y="12534"/>
                  <a:pt x="12284" y="12683"/>
                </a:cubicBezTo>
                <a:cubicBezTo>
                  <a:pt x="12491" y="12714"/>
                  <a:pt x="12699" y="12729"/>
                  <a:pt x="12907" y="12729"/>
                </a:cubicBezTo>
                <a:cubicBezTo>
                  <a:pt x="13577" y="12729"/>
                  <a:pt x="14241" y="12572"/>
                  <a:pt x="14852" y="12273"/>
                </a:cubicBezTo>
                <a:cubicBezTo>
                  <a:pt x="16471" y="11455"/>
                  <a:pt x="17699" y="9854"/>
                  <a:pt x="18425" y="8216"/>
                </a:cubicBezTo>
                <a:cubicBezTo>
                  <a:pt x="18444" y="8179"/>
                  <a:pt x="18444" y="8160"/>
                  <a:pt x="18462" y="8142"/>
                </a:cubicBezTo>
                <a:cubicBezTo>
                  <a:pt x="19188" y="8979"/>
                  <a:pt x="20230" y="9500"/>
                  <a:pt x="21329" y="9631"/>
                </a:cubicBezTo>
                <a:cubicBezTo>
                  <a:pt x="21430" y="9640"/>
                  <a:pt x="21531" y="9645"/>
                  <a:pt x="21630" y="9645"/>
                </a:cubicBezTo>
                <a:cubicBezTo>
                  <a:pt x="23275" y="9645"/>
                  <a:pt x="24575" y="8365"/>
                  <a:pt x="25013" y="6820"/>
                </a:cubicBezTo>
                <a:cubicBezTo>
                  <a:pt x="25069" y="6653"/>
                  <a:pt x="25107" y="6485"/>
                  <a:pt x="25125" y="6318"/>
                </a:cubicBezTo>
                <a:cubicBezTo>
                  <a:pt x="26007" y="6885"/>
                  <a:pt x="27022" y="7185"/>
                  <a:pt x="28058" y="7185"/>
                </a:cubicBezTo>
                <a:cubicBezTo>
                  <a:pt x="28246" y="7185"/>
                  <a:pt x="28435" y="7175"/>
                  <a:pt x="28624" y="7155"/>
                </a:cubicBezTo>
                <a:cubicBezTo>
                  <a:pt x="29071" y="7100"/>
                  <a:pt x="29517" y="6969"/>
                  <a:pt x="29927" y="6783"/>
                </a:cubicBezTo>
                <a:cubicBezTo>
                  <a:pt x="29889" y="6690"/>
                  <a:pt x="29852" y="6560"/>
                  <a:pt x="29815" y="6448"/>
                </a:cubicBezTo>
                <a:cubicBezTo>
                  <a:pt x="29227" y="6700"/>
                  <a:pt x="28604" y="6828"/>
                  <a:pt x="27982" y="6828"/>
                </a:cubicBezTo>
                <a:cubicBezTo>
                  <a:pt x="27501" y="6828"/>
                  <a:pt x="27021" y="6751"/>
                  <a:pt x="26558" y="6597"/>
                </a:cubicBezTo>
                <a:cubicBezTo>
                  <a:pt x="26074" y="6448"/>
                  <a:pt x="25609" y="6206"/>
                  <a:pt x="25200" y="5909"/>
                </a:cubicBezTo>
                <a:cubicBezTo>
                  <a:pt x="25255" y="5183"/>
                  <a:pt x="25218" y="4438"/>
                  <a:pt x="25069" y="3712"/>
                </a:cubicBezTo>
                <a:cubicBezTo>
                  <a:pt x="24958" y="3061"/>
                  <a:pt x="24697" y="2000"/>
                  <a:pt x="23878" y="1982"/>
                </a:cubicBezTo>
                <a:cubicBezTo>
                  <a:pt x="23870" y="1981"/>
                  <a:pt x="23862" y="1981"/>
                  <a:pt x="23853" y="1981"/>
                </a:cubicBezTo>
                <a:cubicBezTo>
                  <a:pt x="23111" y="1981"/>
                  <a:pt x="22911" y="2807"/>
                  <a:pt x="23003" y="3396"/>
                </a:cubicBezTo>
                <a:cubicBezTo>
                  <a:pt x="23097" y="4159"/>
                  <a:pt x="23599" y="4904"/>
                  <a:pt x="24102" y="5462"/>
                </a:cubicBezTo>
                <a:cubicBezTo>
                  <a:pt x="24325" y="5685"/>
                  <a:pt x="24548" y="5890"/>
                  <a:pt x="24790" y="6076"/>
                </a:cubicBezTo>
                <a:cubicBezTo>
                  <a:pt x="24604" y="7304"/>
                  <a:pt x="24008" y="8458"/>
                  <a:pt x="22836" y="9017"/>
                </a:cubicBezTo>
                <a:cubicBezTo>
                  <a:pt x="22447" y="9201"/>
                  <a:pt x="22042" y="9283"/>
                  <a:pt x="21638" y="9283"/>
                </a:cubicBezTo>
                <a:cubicBezTo>
                  <a:pt x="20493" y="9283"/>
                  <a:pt x="19354" y="8627"/>
                  <a:pt x="18611" y="7788"/>
                </a:cubicBezTo>
                <a:cubicBezTo>
                  <a:pt x="19207" y="6244"/>
                  <a:pt x="19374" y="4569"/>
                  <a:pt x="19132" y="2931"/>
                </a:cubicBezTo>
                <a:cubicBezTo>
                  <a:pt x="19002" y="2093"/>
                  <a:pt x="18760" y="1088"/>
                  <a:pt x="17923" y="698"/>
                </a:cubicBezTo>
                <a:cubicBezTo>
                  <a:pt x="17745" y="611"/>
                  <a:pt x="17559" y="571"/>
                  <a:pt x="17377" y="571"/>
                </a:cubicBezTo>
                <a:cubicBezTo>
                  <a:pt x="16852" y="571"/>
                  <a:pt x="16358" y="908"/>
                  <a:pt x="16192" y="1461"/>
                </a:cubicBezTo>
                <a:cubicBezTo>
                  <a:pt x="15969" y="2205"/>
                  <a:pt x="16211" y="3024"/>
                  <a:pt x="16397" y="3768"/>
                </a:cubicBezTo>
                <a:cubicBezTo>
                  <a:pt x="16620" y="4699"/>
                  <a:pt x="16936" y="5611"/>
                  <a:pt x="17346" y="6504"/>
                </a:cubicBezTo>
                <a:cubicBezTo>
                  <a:pt x="17569" y="6969"/>
                  <a:pt x="17848" y="7416"/>
                  <a:pt x="18183" y="7825"/>
                </a:cubicBezTo>
                <a:cubicBezTo>
                  <a:pt x="17272" y="10018"/>
                  <a:pt x="15336" y="12390"/>
                  <a:pt x="12992" y="12390"/>
                </a:cubicBezTo>
                <a:cubicBezTo>
                  <a:pt x="12510" y="12390"/>
                  <a:pt x="12012" y="12290"/>
                  <a:pt x="11502" y="12069"/>
                </a:cubicBezTo>
                <a:cubicBezTo>
                  <a:pt x="10088" y="11455"/>
                  <a:pt x="9045" y="10115"/>
                  <a:pt x="8375" y="8756"/>
                </a:cubicBezTo>
                <a:cubicBezTo>
                  <a:pt x="8059" y="8142"/>
                  <a:pt x="7798" y="7490"/>
                  <a:pt x="7594" y="6820"/>
                </a:cubicBezTo>
                <a:cubicBezTo>
                  <a:pt x="8450" y="5480"/>
                  <a:pt x="9008" y="3973"/>
                  <a:pt x="9232" y="2391"/>
                </a:cubicBezTo>
                <a:cubicBezTo>
                  <a:pt x="9325" y="1684"/>
                  <a:pt x="9511" y="567"/>
                  <a:pt x="8748" y="139"/>
                </a:cubicBezTo>
                <a:cubicBezTo>
                  <a:pt x="8571" y="43"/>
                  <a:pt x="8393" y="0"/>
                  <a:pt x="822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0" name="Google Shape;850;p33"/>
          <p:cNvSpPr/>
          <p:nvPr/>
        </p:nvSpPr>
        <p:spPr>
          <a:xfrm>
            <a:off x="8071564" y="5460244"/>
            <a:ext cx="1205157" cy="625360"/>
          </a:xfrm>
          <a:custGeom>
            <a:avLst/>
            <a:gdLst/>
            <a:ahLst/>
            <a:cxnLst/>
            <a:rect l="l" t="t" r="r" b="b"/>
            <a:pathLst>
              <a:path w="24679" h="12806" extrusionOk="0">
                <a:moveTo>
                  <a:pt x="5151" y="362"/>
                </a:moveTo>
                <a:cubicBezTo>
                  <a:pt x="5307" y="362"/>
                  <a:pt x="5472" y="416"/>
                  <a:pt x="5640" y="543"/>
                </a:cubicBezTo>
                <a:cubicBezTo>
                  <a:pt x="6440" y="1120"/>
                  <a:pt x="6105" y="2237"/>
                  <a:pt x="5789" y="3000"/>
                </a:cubicBezTo>
                <a:cubicBezTo>
                  <a:pt x="5361" y="4061"/>
                  <a:pt x="4765" y="5047"/>
                  <a:pt x="4039" y="5922"/>
                </a:cubicBezTo>
                <a:cubicBezTo>
                  <a:pt x="3890" y="5252"/>
                  <a:pt x="3797" y="4582"/>
                  <a:pt x="3779" y="3893"/>
                </a:cubicBezTo>
                <a:cubicBezTo>
                  <a:pt x="3760" y="3056"/>
                  <a:pt x="3779" y="2144"/>
                  <a:pt x="4095" y="1343"/>
                </a:cubicBezTo>
                <a:cubicBezTo>
                  <a:pt x="4264" y="879"/>
                  <a:pt x="4667" y="362"/>
                  <a:pt x="5151" y="362"/>
                </a:cubicBezTo>
                <a:close/>
                <a:moveTo>
                  <a:pt x="19697" y="3368"/>
                </a:moveTo>
                <a:cubicBezTo>
                  <a:pt x="19919" y="3368"/>
                  <a:pt x="20011" y="3786"/>
                  <a:pt x="20026" y="3986"/>
                </a:cubicBezTo>
                <a:cubicBezTo>
                  <a:pt x="20045" y="4451"/>
                  <a:pt x="20007" y="4898"/>
                  <a:pt x="19914" y="5345"/>
                </a:cubicBezTo>
                <a:cubicBezTo>
                  <a:pt x="19840" y="5829"/>
                  <a:pt x="19765" y="6294"/>
                  <a:pt x="19654" y="6778"/>
                </a:cubicBezTo>
                <a:cubicBezTo>
                  <a:pt x="19542" y="7243"/>
                  <a:pt x="19412" y="7727"/>
                  <a:pt x="19263" y="8192"/>
                </a:cubicBezTo>
                <a:cubicBezTo>
                  <a:pt x="18705" y="7020"/>
                  <a:pt x="18612" y="5680"/>
                  <a:pt x="19002" y="4451"/>
                </a:cubicBezTo>
                <a:cubicBezTo>
                  <a:pt x="19058" y="4265"/>
                  <a:pt x="19133" y="4098"/>
                  <a:pt x="19207" y="3930"/>
                </a:cubicBezTo>
                <a:cubicBezTo>
                  <a:pt x="19282" y="3726"/>
                  <a:pt x="19393" y="3558"/>
                  <a:pt x="19542" y="3428"/>
                </a:cubicBezTo>
                <a:cubicBezTo>
                  <a:pt x="19600" y="3386"/>
                  <a:pt x="19651" y="3368"/>
                  <a:pt x="19697" y="3368"/>
                </a:cubicBezTo>
                <a:close/>
                <a:moveTo>
                  <a:pt x="13101" y="1863"/>
                </a:moveTo>
                <a:cubicBezTo>
                  <a:pt x="13214" y="1863"/>
                  <a:pt x="13329" y="1888"/>
                  <a:pt x="13438" y="1939"/>
                </a:cubicBezTo>
                <a:cubicBezTo>
                  <a:pt x="13680" y="2088"/>
                  <a:pt x="13847" y="2330"/>
                  <a:pt x="13884" y="2609"/>
                </a:cubicBezTo>
                <a:cubicBezTo>
                  <a:pt x="14033" y="3335"/>
                  <a:pt x="13829" y="4079"/>
                  <a:pt x="13661" y="4768"/>
                </a:cubicBezTo>
                <a:cubicBezTo>
                  <a:pt x="13345" y="6238"/>
                  <a:pt x="12880" y="7746"/>
                  <a:pt x="11930" y="8937"/>
                </a:cubicBezTo>
                <a:cubicBezTo>
                  <a:pt x="11484" y="7466"/>
                  <a:pt x="11391" y="5922"/>
                  <a:pt x="11633" y="4414"/>
                </a:cubicBezTo>
                <a:cubicBezTo>
                  <a:pt x="11763" y="3651"/>
                  <a:pt x="11930" y="2702"/>
                  <a:pt x="12526" y="2125"/>
                </a:cubicBezTo>
                <a:cubicBezTo>
                  <a:pt x="12673" y="1954"/>
                  <a:pt x="12884" y="1863"/>
                  <a:pt x="13101" y="1863"/>
                </a:cubicBezTo>
                <a:close/>
                <a:moveTo>
                  <a:pt x="5124" y="1"/>
                </a:moveTo>
                <a:cubicBezTo>
                  <a:pt x="4473" y="1"/>
                  <a:pt x="3995" y="588"/>
                  <a:pt x="3760" y="1176"/>
                </a:cubicBezTo>
                <a:cubicBezTo>
                  <a:pt x="3407" y="2032"/>
                  <a:pt x="3388" y="3056"/>
                  <a:pt x="3407" y="3968"/>
                </a:cubicBezTo>
                <a:cubicBezTo>
                  <a:pt x="3444" y="4749"/>
                  <a:pt x="3556" y="5512"/>
                  <a:pt x="3742" y="6275"/>
                </a:cubicBezTo>
                <a:cubicBezTo>
                  <a:pt x="2737" y="7392"/>
                  <a:pt x="1490" y="8229"/>
                  <a:pt x="1" y="8471"/>
                </a:cubicBezTo>
                <a:lnTo>
                  <a:pt x="75" y="8825"/>
                </a:lnTo>
                <a:cubicBezTo>
                  <a:pt x="615" y="8732"/>
                  <a:pt x="1136" y="8583"/>
                  <a:pt x="1620" y="8360"/>
                </a:cubicBezTo>
                <a:cubicBezTo>
                  <a:pt x="2476" y="7950"/>
                  <a:pt x="3239" y="7392"/>
                  <a:pt x="3872" y="6703"/>
                </a:cubicBezTo>
                <a:cubicBezTo>
                  <a:pt x="4151" y="7671"/>
                  <a:pt x="4616" y="8564"/>
                  <a:pt x="5212" y="9365"/>
                </a:cubicBezTo>
                <a:cubicBezTo>
                  <a:pt x="5733" y="10053"/>
                  <a:pt x="6440" y="10593"/>
                  <a:pt x="7240" y="10909"/>
                </a:cubicBezTo>
                <a:cubicBezTo>
                  <a:pt x="7650" y="11058"/>
                  <a:pt x="8078" y="11133"/>
                  <a:pt x="8506" y="11133"/>
                </a:cubicBezTo>
                <a:cubicBezTo>
                  <a:pt x="8934" y="11133"/>
                  <a:pt x="9362" y="11058"/>
                  <a:pt x="9772" y="10909"/>
                </a:cubicBezTo>
                <a:cubicBezTo>
                  <a:pt x="10535" y="10649"/>
                  <a:pt x="11223" y="10202"/>
                  <a:pt x="11781" y="9625"/>
                </a:cubicBezTo>
                <a:cubicBezTo>
                  <a:pt x="11837" y="9755"/>
                  <a:pt x="11893" y="9904"/>
                  <a:pt x="11968" y="10053"/>
                </a:cubicBezTo>
                <a:cubicBezTo>
                  <a:pt x="12581" y="11421"/>
                  <a:pt x="13823" y="12805"/>
                  <a:pt x="15412" y="12805"/>
                </a:cubicBezTo>
                <a:cubicBezTo>
                  <a:pt x="15509" y="12805"/>
                  <a:pt x="15608" y="12800"/>
                  <a:pt x="15708" y="12789"/>
                </a:cubicBezTo>
                <a:cubicBezTo>
                  <a:pt x="17383" y="12603"/>
                  <a:pt x="18500" y="11021"/>
                  <a:pt x="19114" y="9607"/>
                </a:cubicBezTo>
                <a:cubicBezTo>
                  <a:pt x="19189" y="9421"/>
                  <a:pt x="19263" y="9234"/>
                  <a:pt x="19337" y="9048"/>
                </a:cubicBezTo>
                <a:cubicBezTo>
                  <a:pt x="19728" y="9607"/>
                  <a:pt x="20212" y="10090"/>
                  <a:pt x="20752" y="10500"/>
                </a:cubicBezTo>
                <a:cubicBezTo>
                  <a:pt x="21836" y="11234"/>
                  <a:pt x="23101" y="11640"/>
                  <a:pt x="24408" y="11640"/>
                </a:cubicBezTo>
                <a:cubicBezTo>
                  <a:pt x="24492" y="11640"/>
                  <a:pt x="24576" y="11639"/>
                  <a:pt x="24660" y="11635"/>
                </a:cubicBezTo>
                <a:lnTo>
                  <a:pt x="24679" y="11263"/>
                </a:lnTo>
                <a:lnTo>
                  <a:pt x="24679" y="11263"/>
                </a:lnTo>
                <a:cubicBezTo>
                  <a:pt x="24594" y="11268"/>
                  <a:pt x="24508" y="11270"/>
                  <a:pt x="24421" y="11270"/>
                </a:cubicBezTo>
                <a:cubicBezTo>
                  <a:pt x="24183" y="11270"/>
                  <a:pt x="23938" y="11253"/>
                  <a:pt x="23692" y="11226"/>
                </a:cubicBezTo>
                <a:cubicBezTo>
                  <a:pt x="22092" y="11058"/>
                  <a:pt x="20640" y="10221"/>
                  <a:pt x="19691" y="8937"/>
                </a:cubicBezTo>
                <a:cubicBezTo>
                  <a:pt x="19617" y="8825"/>
                  <a:pt x="19561" y="8732"/>
                  <a:pt x="19486" y="8620"/>
                </a:cubicBezTo>
                <a:cubicBezTo>
                  <a:pt x="19728" y="7950"/>
                  <a:pt x="19914" y="7280"/>
                  <a:pt x="20063" y="6573"/>
                </a:cubicBezTo>
                <a:cubicBezTo>
                  <a:pt x="20175" y="6071"/>
                  <a:pt x="20268" y="5549"/>
                  <a:pt x="20324" y="5010"/>
                </a:cubicBezTo>
                <a:cubicBezTo>
                  <a:pt x="20417" y="4563"/>
                  <a:pt x="20417" y="4116"/>
                  <a:pt x="20342" y="3651"/>
                </a:cubicBezTo>
                <a:cubicBezTo>
                  <a:pt x="20305" y="3353"/>
                  <a:pt x="20063" y="3093"/>
                  <a:pt x="19765" y="3018"/>
                </a:cubicBezTo>
                <a:cubicBezTo>
                  <a:pt x="19731" y="3012"/>
                  <a:pt x="19698" y="3009"/>
                  <a:pt x="19665" y="3009"/>
                </a:cubicBezTo>
                <a:cubicBezTo>
                  <a:pt x="19313" y="3009"/>
                  <a:pt x="19083" y="3361"/>
                  <a:pt x="18947" y="3651"/>
                </a:cubicBezTo>
                <a:cubicBezTo>
                  <a:pt x="18556" y="4414"/>
                  <a:pt x="18370" y="5252"/>
                  <a:pt x="18407" y="6108"/>
                </a:cubicBezTo>
                <a:cubicBezTo>
                  <a:pt x="18426" y="7001"/>
                  <a:pt x="18667" y="7876"/>
                  <a:pt x="19096" y="8657"/>
                </a:cubicBezTo>
                <a:cubicBezTo>
                  <a:pt x="18779" y="9681"/>
                  <a:pt x="18239" y="10612"/>
                  <a:pt x="17532" y="11393"/>
                </a:cubicBezTo>
                <a:cubicBezTo>
                  <a:pt x="17048" y="11952"/>
                  <a:pt x="16378" y="12324"/>
                  <a:pt x="15634" y="12417"/>
                </a:cubicBezTo>
                <a:cubicBezTo>
                  <a:pt x="15568" y="12422"/>
                  <a:pt x="15501" y="12424"/>
                  <a:pt x="15435" y="12424"/>
                </a:cubicBezTo>
                <a:cubicBezTo>
                  <a:pt x="14759" y="12424"/>
                  <a:pt x="14095" y="12166"/>
                  <a:pt x="13587" y="11691"/>
                </a:cubicBezTo>
                <a:cubicBezTo>
                  <a:pt x="12880" y="11058"/>
                  <a:pt x="12340" y="10239"/>
                  <a:pt x="12042" y="9327"/>
                </a:cubicBezTo>
                <a:cubicBezTo>
                  <a:pt x="12600" y="8657"/>
                  <a:pt x="13047" y="7894"/>
                  <a:pt x="13363" y="7076"/>
                </a:cubicBezTo>
                <a:cubicBezTo>
                  <a:pt x="13698" y="6145"/>
                  <a:pt x="13959" y="5177"/>
                  <a:pt x="14145" y="4210"/>
                </a:cubicBezTo>
                <a:cubicBezTo>
                  <a:pt x="14294" y="3521"/>
                  <a:pt x="14406" y="2739"/>
                  <a:pt x="14071" y="2088"/>
                </a:cubicBezTo>
                <a:cubicBezTo>
                  <a:pt x="13868" y="1705"/>
                  <a:pt x="13482" y="1500"/>
                  <a:pt x="13093" y="1500"/>
                </a:cubicBezTo>
                <a:cubicBezTo>
                  <a:pt x="12839" y="1500"/>
                  <a:pt x="12583" y="1588"/>
                  <a:pt x="12377" y="1771"/>
                </a:cubicBezTo>
                <a:cubicBezTo>
                  <a:pt x="11670" y="2330"/>
                  <a:pt x="11465" y="3298"/>
                  <a:pt x="11316" y="4116"/>
                </a:cubicBezTo>
                <a:cubicBezTo>
                  <a:pt x="10981" y="5829"/>
                  <a:pt x="11093" y="7597"/>
                  <a:pt x="11633" y="9234"/>
                </a:cubicBezTo>
                <a:lnTo>
                  <a:pt x="11484" y="9402"/>
                </a:lnTo>
                <a:cubicBezTo>
                  <a:pt x="10666" y="10193"/>
                  <a:pt x="9569" y="10750"/>
                  <a:pt x="8456" y="10750"/>
                </a:cubicBezTo>
                <a:cubicBezTo>
                  <a:pt x="7998" y="10750"/>
                  <a:pt x="7537" y="10656"/>
                  <a:pt x="7092" y="10444"/>
                </a:cubicBezTo>
                <a:cubicBezTo>
                  <a:pt x="5565" y="9737"/>
                  <a:pt x="4709" y="8118"/>
                  <a:pt x="4225" y="6610"/>
                </a:cubicBezTo>
                <a:cubicBezTo>
                  <a:pt x="4207" y="6536"/>
                  <a:pt x="4188" y="6461"/>
                  <a:pt x="4151" y="6368"/>
                </a:cubicBezTo>
                <a:cubicBezTo>
                  <a:pt x="4616" y="5829"/>
                  <a:pt x="5026" y="5252"/>
                  <a:pt x="5379" y="4638"/>
                </a:cubicBezTo>
                <a:cubicBezTo>
                  <a:pt x="5603" y="4247"/>
                  <a:pt x="5807" y="3856"/>
                  <a:pt x="5994" y="3446"/>
                </a:cubicBezTo>
                <a:cubicBezTo>
                  <a:pt x="6217" y="2981"/>
                  <a:pt x="6384" y="2497"/>
                  <a:pt x="6477" y="1995"/>
                </a:cubicBezTo>
                <a:cubicBezTo>
                  <a:pt x="6589" y="1195"/>
                  <a:pt x="6235" y="190"/>
                  <a:pt x="5342" y="22"/>
                </a:cubicBezTo>
                <a:cubicBezTo>
                  <a:pt x="5268" y="8"/>
                  <a:pt x="5195" y="1"/>
                  <a:pt x="51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1" name="Google Shape;851;p33"/>
          <p:cNvSpPr/>
          <p:nvPr/>
        </p:nvSpPr>
        <p:spPr>
          <a:xfrm>
            <a:off x="7734427" y="6264071"/>
            <a:ext cx="1646807" cy="512555"/>
          </a:xfrm>
          <a:custGeom>
            <a:avLst/>
            <a:gdLst/>
            <a:ahLst/>
            <a:cxnLst/>
            <a:rect l="l" t="t" r="r" b="b"/>
            <a:pathLst>
              <a:path w="33723" h="10496" extrusionOk="0">
                <a:moveTo>
                  <a:pt x="17624" y="756"/>
                </a:moveTo>
                <a:cubicBezTo>
                  <a:pt x="17765" y="756"/>
                  <a:pt x="17893" y="816"/>
                  <a:pt x="17997" y="962"/>
                </a:cubicBezTo>
                <a:cubicBezTo>
                  <a:pt x="18202" y="1241"/>
                  <a:pt x="18164" y="1669"/>
                  <a:pt x="18109" y="2004"/>
                </a:cubicBezTo>
                <a:cubicBezTo>
                  <a:pt x="18015" y="2432"/>
                  <a:pt x="17885" y="2842"/>
                  <a:pt x="17736" y="3270"/>
                </a:cubicBezTo>
                <a:cubicBezTo>
                  <a:pt x="17308" y="4442"/>
                  <a:pt x="16694" y="5540"/>
                  <a:pt x="15912" y="6527"/>
                </a:cubicBezTo>
                <a:cubicBezTo>
                  <a:pt x="15857" y="6452"/>
                  <a:pt x="15819" y="6359"/>
                  <a:pt x="15782" y="6266"/>
                </a:cubicBezTo>
                <a:cubicBezTo>
                  <a:pt x="15224" y="4870"/>
                  <a:pt x="15354" y="3270"/>
                  <a:pt x="16154" y="1986"/>
                </a:cubicBezTo>
                <a:cubicBezTo>
                  <a:pt x="16361" y="1646"/>
                  <a:pt x="17083" y="756"/>
                  <a:pt x="17624" y="756"/>
                </a:cubicBezTo>
                <a:close/>
                <a:moveTo>
                  <a:pt x="9096" y="366"/>
                </a:moveTo>
                <a:cubicBezTo>
                  <a:pt x="9491" y="366"/>
                  <a:pt x="9808" y="694"/>
                  <a:pt x="9808" y="1092"/>
                </a:cubicBezTo>
                <a:cubicBezTo>
                  <a:pt x="9864" y="1893"/>
                  <a:pt x="9324" y="2674"/>
                  <a:pt x="8933" y="3363"/>
                </a:cubicBezTo>
                <a:cubicBezTo>
                  <a:pt x="8245" y="4573"/>
                  <a:pt x="7482" y="5801"/>
                  <a:pt x="6495" y="6806"/>
                </a:cubicBezTo>
                <a:cubicBezTo>
                  <a:pt x="6384" y="5838"/>
                  <a:pt x="6477" y="4852"/>
                  <a:pt x="6775" y="3921"/>
                </a:cubicBezTo>
                <a:cubicBezTo>
                  <a:pt x="6923" y="3419"/>
                  <a:pt x="7110" y="2935"/>
                  <a:pt x="7314" y="2451"/>
                </a:cubicBezTo>
                <a:cubicBezTo>
                  <a:pt x="7482" y="2004"/>
                  <a:pt x="7705" y="1558"/>
                  <a:pt x="7947" y="1130"/>
                </a:cubicBezTo>
                <a:cubicBezTo>
                  <a:pt x="8189" y="739"/>
                  <a:pt x="8561" y="367"/>
                  <a:pt x="9064" y="367"/>
                </a:cubicBezTo>
                <a:cubicBezTo>
                  <a:pt x="9075" y="366"/>
                  <a:pt x="9085" y="366"/>
                  <a:pt x="9096" y="366"/>
                </a:cubicBezTo>
                <a:close/>
                <a:moveTo>
                  <a:pt x="25216" y="701"/>
                </a:moveTo>
                <a:cubicBezTo>
                  <a:pt x="25582" y="701"/>
                  <a:pt x="25935" y="866"/>
                  <a:pt x="26167" y="1241"/>
                </a:cubicBezTo>
                <a:cubicBezTo>
                  <a:pt x="26576" y="1930"/>
                  <a:pt x="26521" y="2842"/>
                  <a:pt x="26390" y="3605"/>
                </a:cubicBezTo>
                <a:cubicBezTo>
                  <a:pt x="26223" y="4777"/>
                  <a:pt x="25758" y="5875"/>
                  <a:pt x="25050" y="6824"/>
                </a:cubicBezTo>
                <a:cubicBezTo>
                  <a:pt x="24883" y="6601"/>
                  <a:pt x="24734" y="6396"/>
                  <a:pt x="24585" y="6173"/>
                </a:cubicBezTo>
                <a:cubicBezTo>
                  <a:pt x="24157" y="5466"/>
                  <a:pt x="23859" y="4703"/>
                  <a:pt x="23710" y="3884"/>
                </a:cubicBezTo>
                <a:cubicBezTo>
                  <a:pt x="23543" y="3028"/>
                  <a:pt x="23506" y="1930"/>
                  <a:pt x="24120" y="1223"/>
                </a:cubicBezTo>
                <a:cubicBezTo>
                  <a:pt x="24410" y="894"/>
                  <a:pt x="24821" y="701"/>
                  <a:pt x="25216" y="701"/>
                </a:cubicBezTo>
                <a:close/>
                <a:moveTo>
                  <a:pt x="9063" y="0"/>
                </a:moveTo>
                <a:cubicBezTo>
                  <a:pt x="8952" y="0"/>
                  <a:pt x="8840" y="16"/>
                  <a:pt x="8729" y="50"/>
                </a:cubicBezTo>
                <a:cubicBezTo>
                  <a:pt x="8282" y="180"/>
                  <a:pt x="7891" y="478"/>
                  <a:pt x="7668" y="888"/>
                </a:cubicBezTo>
                <a:cubicBezTo>
                  <a:pt x="7389" y="1353"/>
                  <a:pt x="7147" y="1837"/>
                  <a:pt x="6961" y="2339"/>
                </a:cubicBezTo>
                <a:cubicBezTo>
                  <a:pt x="6737" y="2879"/>
                  <a:pt x="6533" y="3419"/>
                  <a:pt x="6384" y="3996"/>
                </a:cubicBezTo>
                <a:cubicBezTo>
                  <a:pt x="6086" y="5001"/>
                  <a:pt x="6030" y="6061"/>
                  <a:pt x="6198" y="7104"/>
                </a:cubicBezTo>
                <a:cubicBezTo>
                  <a:pt x="5937" y="7327"/>
                  <a:pt x="5658" y="7550"/>
                  <a:pt x="5379" y="7736"/>
                </a:cubicBezTo>
                <a:cubicBezTo>
                  <a:pt x="4442" y="8377"/>
                  <a:pt x="3268" y="8806"/>
                  <a:pt x="2112" y="8806"/>
                </a:cubicBezTo>
                <a:cubicBezTo>
                  <a:pt x="1522" y="8806"/>
                  <a:pt x="938" y="8695"/>
                  <a:pt x="391" y="8444"/>
                </a:cubicBezTo>
                <a:cubicBezTo>
                  <a:pt x="298" y="8388"/>
                  <a:pt x="205" y="8351"/>
                  <a:pt x="112" y="8295"/>
                </a:cubicBezTo>
                <a:cubicBezTo>
                  <a:pt x="75" y="8406"/>
                  <a:pt x="37" y="8537"/>
                  <a:pt x="0" y="8630"/>
                </a:cubicBezTo>
                <a:cubicBezTo>
                  <a:pt x="687" y="8979"/>
                  <a:pt x="1438" y="9153"/>
                  <a:pt x="2196" y="9153"/>
                </a:cubicBezTo>
                <a:cubicBezTo>
                  <a:pt x="2651" y="9153"/>
                  <a:pt x="3108" y="9090"/>
                  <a:pt x="3555" y="8965"/>
                </a:cubicBezTo>
                <a:cubicBezTo>
                  <a:pt x="4560" y="8686"/>
                  <a:pt x="5490" y="8183"/>
                  <a:pt x="6272" y="7476"/>
                </a:cubicBezTo>
                <a:cubicBezTo>
                  <a:pt x="6458" y="8239"/>
                  <a:pt x="6849" y="8927"/>
                  <a:pt x="7389" y="9467"/>
                </a:cubicBezTo>
                <a:cubicBezTo>
                  <a:pt x="8116" y="10203"/>
                  <a:pt x="9015" y="10495"/>
                  <a:pt x="9944" y="10495"/>
                </a:cubicBezTo>
                <a:cubicBezTo>
                  <a:pt x="10964" y="10495"/>
                  <a:pt x="12019" y="10142"/>
                  <a:pt x="12916" y="9635"/>
                </a:cubicBezTo>
                <a:cubicBezTo>
                  <a:pt x="14033" y="8983"/>
                  <a:pt x="15038" y="8164"/>
                  <a:pt x="15875" y="7178"/>
                </a:cubicBezTo>
                <a:cubicBezTo>
                  <a:pt x="16117" y="7569"/>
                  <a:pt x="16434" y="7941"/>
                  <a:pt x="16806" y="8239"/>
                </a:cubicBezTo>
                <a:cubicBezTo>
                  <a:pt x="17866" y="9084"/>
                  <a:pt x="19181" y="9533"/>
                  <a:pt x="20519" y="9533"/>
                </a:cubicBezTo>
                <a:cubicBezTo>
                  <a:pt x="20919" y="9533"/>
                  <a:pt x="21321" y="9493"/>
                  <a:pt x="21719" y="9411"/>
                </a:cubicBezTo>
                <a:cubicBezTo>
                  <a:pt x="23022" y="9114"/>
                  <a:pt x="24194" y="8406"/>
                  <a:pt x="25069" y="7401"/>
                </a:cubicBezTo>
                <a:cubicBezTo>
                  <a:pt x="25255" y="7606"/>
                  <a:pt x="25441" y="7811"/>
                  <a:pt x="25665" y="7997"/>
                </a:cubicBezTo>
                <a:cubicBezTo>
                  <a:pt x="26920" y="9132"/>
                  <a:pt x="28558" y="9759"/>
                  <a:pt x="30254" y="9759"/>
                </a:cubicBezTo>
                <a:cubicBezTo>
                  <a:pt x="30393" y="9759"/>
                  <a:pt x="30532" y="9755"/>
                  <a:pt x="30671" y="9746"/>
                </a:cubicBezTo>
                <a:cubicBezTo>
                  <a:pt x="31732" y="9672"/>
                  <a:pt x="32774" y="9356"/>
                  <a:pt x="33723" y="8853"/>
                </a:cubicBezTo>
                <a:lnTo>
                  <a:pt x="33649" y="8462"/>
                </a:lnTo>
                <a:cubicBezTo>
                  <a:pt x="33555" y="8518"/>
                  <a:pt x="33481" y="8555"/>
                  <a:pt x="33388" y="8611"/>
                </a:cubicBezTo>
                <a:cubicBezTo>
                  <a:pt x="32396" y="9119"/>
                  <a:pt x="31309" y="9384"/>
                  <a:pt x="30215" y="9384"/>
                </a:cubicBezTo>
                <a:cubicBezTo>
                  <a:pt x="29626" y="9384"/>
                  <a:pt x="29036" y="9307"/>
                  <a:pt x="28456" y="9151"/>
                </a:cubicBezTo>
                <a:cubicBezTo>
                  <a:pt x="27228" y="8797"/>
                  <a:pt x="26130" y="8071"/>
                  <a:pt x="25292" y="7104"/>
                </a:cubicBezTo>
                <a:cubicBezTo>
                  <a:pt x="25534" y="6806"/>
                  <a:pt x="25739" y="6489"/>
                  <a:pt x="25925" y="6154"/>
                </a:cubicBezTo>
                <a:cubicBezTo>
                  <a:pt x="26372" y="5317"/>
                  <a:pt x="26669" y="4424"/>
                  <a:pt x="26800" y="3493"/>
                </a:cubicBezTo>
                <a:cubicBezTo>
                  <a:pt x="26911" y="2656"/>
                  <a:pt x="26930" y="1669"/>
                  <a:pt x="26428" y="962"/>
                </a:cubicBezTo>
                <a:cubicBezTo>
                  <a:pt x="26126" y="549"/>
                  <a:pt x="25656" y="330"/>
                  <a:pt x="25180" y="330"/>
                </a:cubicBezTo>
                <a:cubicBezTo>
                  <a:pt x="24863" y="330"/>
                  <a:pt x="24544" y="426"/>
                  <a:pt x="24269" y="627"/>
                </a:cubicBezTo>
                <a:cubicBezTo>
                  <a:pt x="23413" y="1185"/>
                  <a:pt x="23208" y="2246"/>
                  <a:pt x="23264" y="3214"/>
                </a:cubicBezTo>
                <a:cubicBezTo>
                  <a:pt x="23375" y="4647"/>
                  <a:pt x="23915" y="6006"/>
                  <a:pt x="24808" y="7122"/>
                </a:cubicBezTo>
                <a:cubicBezTo>
                  <a:pt x="24566" y="7420"/>
                  <a:pt x="24287" y="7699"/>
                  <a:pt x="23971" y="7941"/>
                </a:cubicBezTo>
                <a:cubicBezTo>
                  <a:pt x="22966" y="8745"/>
                  <a:pt x="21730" y="9172"/>
                  <a:pt x="20465" y="9172"/>
                </a:cubicBezTo>
                <a:cubicBezTo>
                  <a:pt x="20090" y="9172"/>
                  <a:pt x="19712" y="9134"/>
                  <a:pt x="19337" y="9058"/>
                </a:cubicBezTo>
                <a:cubicBezTo>
                  <a:pt x="18015" y="8816"/>
                  <a:pt x="16824" y="8034"/>
                  <a:pt x="16080" y="6899"/>
                </a:cubicBezTo>
                <a:cubicBezTo>
                  <a:pt x="16434" y="6452"/>
                  <a:pt x="16750" y="6006"/>
                  <a:pt x="17048" y="5522"/>
                </a:cubicBezTo>
                <a:cubicBezTo>
                  <a:pt x="17550" y="4684"/>
                  <a:pt x="17960" y="3772"/>
                  <a:pt x="18257" y="2823"/>
                </a:cubicBezTo>
                <a:cubicBezTo>
                  <a:pt x="18462" y="2172"/>
                  <a:pt x="18779" y="1074"/>
                  <a:pt x="18109" y="571"/>
                </a:cubicBezTo>
                <a:cubicBezTo>
                  <a:pt x="17949" y="455"/>
                  <a:pt x="17783" y="406"/>
                  <a:pt x="17616" y="406"/>
                </a:cubicBezTo>
                <a:cubicBezTo>
                  <a:pt x="16980" y="406"/>
                  <a:pt x="16330" y="1116"/>
                  <a:pt x="16006" y="1558"/>
                </a:cubicBezTo>
                <a:cubicBezTo>
                  <a:pt x="15522" y="2209"/>
                  <a:pt x="15224" y="2991"/>
                  <a:pt x="15112" y="3791"/>
                </a:cubicBezTo>
                <a:cubicBezTo>
                  <a:pt x="14982" y="4833"/>
                  <a:pt x="15168" y="5913"/>
                  <a:pt x="15652" y="6843"/>
                </a:cubicBezTo>
                <a:cubicBezTo>
                  <a:pt x="15391" y="7159"/>
                  <a:pt x="15094" y="7457"/>
                  <a:pt x="14796" y="7755"/>
                </a:cubicBezTo>
                <a:cubicBezTo>
                  <a:pt x="13522" y="8974"/>
                  <a:pt x="11808" y="10156"/>
                  <a:pt x="9963" y="10156"/>
                </a:cubicBezTo>
                <a:cubicBezTo>
                  <a:pt x="9949" y="10156"/>
                  <a:pt x="9934" y="10156"/>
                  <a:pt x="9920" y="10156"/>
                </a:cubicBezTo>
                <a:cubicBezTo>
                  <a:pt x="9026" y="10156"/>
                  <a:pt x="8152" y="9784"/>
                  <a:pt x="7556" y="9132"/>
                </a:cubicBezTo>
                <a:cubicBezTo>
                  <a:pt x="7054" y="8593"/>
                  <a:pt x="6719" y="7923"/>
                  <a:pt x="6570" y="7215"/>
                </a:cubicBezTo>
                <a:cubicBezTo>
                  <a:pt x="7165" y="6638"/>
                  <a:pt x="7686" y="6006"/>
                  <a:pt x="8152" y="5317"/>
                </a:cubicBezTo>
                <a:cubicBezTo>
                  <a:pt x="8729" y="4461"/>
                  <a:pt x="9268" y="3568"/>
                  <a:pt x="9752" y="2637"/>
                </a:cubicBezTo>
                <a:cubicBezTo>
                  <a:pt x="10087" y="2004"/>
                  <a:pt x="10441" y="1018"/>
                  <a:pt x="9901" y="367"/>
                </a:cubicBezTo>
                <a:cubicBezTo>
                  <a:pt x="9681" y="132"/>
                  <a:pt x="9379" y="0"/>
                  <a:pt x="90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2" name="Google Shape;852;p33"/>
          <p:cNvSpPr/>
          <p:nvPr/>
        </p:nvSpPr>
        <p:spPr>
          <a:xfrm>
            <a:off x="8790423" y="3703653"/>
            <a:ext cx="586244" cy="663449"/>
          </a:xfrm>
          <a:custGeom>
            <a:avLst/>
            <a:gdLst/>
            <a:ahLst/>
            <a:cxnLst/>
            <a:rect l="l" t="t" r="r" b="b"/>
            <a:pathLst>
              <a:path w="12005" h="13586" extrusionOk="0">
                <a:moveTo>
                  <a:pt x="6738" y="1"/>
                </a:moveTo>
                <a:cubicBezTo>
                  <a:pt x="6682" y="75"/>
                  <a:pt x="6645" y="150"/>
                  <a:pt x="6608" y="206"/>
                </a:cubicBezTo>
                <a:cubicBezTo>
                  <a:pt x="6515" y="355"/>
                  <a:pt x="6422" y="485"/>
                  <a:pt x="6329" y="634"/>
                </a:cubicBezTo>
                <a:cubicBezTo>
                  <a:pt x="5175" y="2327"/>
                  <a:pt x="3481" y="3705"/>
                  <a:pt x="1508" y="4263"/>
                </a:cubicBezTo>
                <a:cubicBezTo>
                  <a:pt x="1118" y="4356"/>
                  <a:pt x="708" y="4430"/>
                  <a:pt x="299" y="4468"/>
                </a:cubicBezTo>
                <a:cubicBezTo>
                  <a:pt x="20" y="5621"/>
                  <a:pt x="1" y="6812"/>
                  <a:pt x="243" y="7966"/>
                </a:cubicBezTo>
                <a:cubicBezTo>
                  <a:pt x="634" y="9697"/>
                  <a:pt x="1602" y="11223"/>
                  <a:pt x="3016" y="12284"/>
                </a:cubicBezTo>
                <a:cubicBezTo>
                  <a:pt x="4181" y="13131"/>
                  <a:pt x="5580" y="13585"/>
                  <a:pt x="7002" y="13585"/>
                </a:cubicBezTo>
                <a:cubicBezTo>
                  <a:pt x="7330" y="13585"/>
                  <a:pt x="7658" y="13561"/>
                  <a:pt x="7985" y="13512"/>
                </a:cubicBezTo>
                <a:cubicBezTo>
                  <a:pt x="9064" y="13363"/>
                  <a:pt x="10069" y="12861"/>
                  <a:pt x="10851" y="12098"/>
                </a:cubicBezTo>
                <a:cubicBezTo>
                  <a:pt x="11633" y="11316"/>
                  <a:pt x="12005" y="10218"/>
                  <a:pt x="11875" y="9120"/>
                </a:cubicBezTo>
                <a:cubicBezTo>
                  <a:pt x="11726" y="8022"/>
                  <a:pt x="10944" y="7110"/>
                  <a:pt x="9883" y="6794"/>
                </a:cubicBezTo>
                <a:cubicBezTo>
                  <a:pt x="11651" y="4058"/>
                  <a:pt x="9958" y="410"/>
                  <a:pt x="67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3" name="Google Shape;853;p33"/>
          <p:cNvSpPr/>
          <p:nvPr/>
        </p:nvSpPr>
        <p:spPr>
          <a:xfrm>
            <a:off x="8148816" y="2710355"/>
            <a:ext cx="1092451" cy="1700913"/>
          </a:xfrm>
          <a:custGeom>
            <a:avLst/>
            <a:gdLst/>
            <a:ahLst/>
            <a:cxnLst/>
            <a:rect l="l" t="t" r="r" b="b"/>
            <a:pathLst>
              <a:path w="22371" h="34831" extrusionOk="0">
                <a:moveTo>
                  <a:pt x="19095" y="0"/>
                </a:moveTo>
                <a:cubicBezTo>
                  <a:pt x="18703" y="3126"/>
                  <a:pt x="16039" y="5189"/>
                  <a:pt x="13212" y="5189"/>
                </a:cubicBezTo>
                <a:cubicBezTo>
                  <a:pt x="12150" y="5189"/>
                  <a:pt x="11065" y="4898"/>
                  <a:pt x="10069" y="4262"/>
                </a:cubicBezTo>
                <a:cubicBezTo>
                  <a:pt x="9381" y="7147"/>
                  <a:pt x="6850" y="9194"/>
                  <a:pt x="3890" y="9250"/>
                </a:cubicBezTo>
                <a:cubicBezTo>
                  <a:pt x="3438" y="8722"/>
                  <a:pt x="2776" y="8303"/>
                  <a:pt x="2106" y="8303"/>
                </a:cubicBezTo>
                <a:cubicBezTo>
                  <a:pt x="1950" y="8303"/>
                  <a:pt x="1793" y="8326"/>
                  <a:pt x="1639" y="8375"/>
                </a:cubicBezTo>
                <a:cubicBezTo>
                  <a:pt x="950" y="8580"/>
                  <a:pt x="503" y="9250"/>
                  <a:pt x="261" y="9920"/>
                </a:cubicBezTo>
                <a:cubicBezTo>
                  <a:pt x="19" y="10702"/>
                  <a:pt x="1" y="11520"/>
                  <a:pt x="205" y="12302"/>
                </a:cubicBezTo>
                <a:cubicBezTo>
                  <a:pt x="243" y="12432"/>
                  <a:pt x="261" y="12563"/>
                  <a:pt x="317" y="12674"/>
                </a:cubicBezTo>
                <a:cubicBezTo>
                  <a:pt x="503" y="13289"/>
                  <a:pt x="820" y="13847"/>
                  <a:pt x="1248" y="14349"/>
                </a:cubicBezTo>
                <a:cubicBezTo>
                  <a:pt x="2234" y="15466"/>
                  <a:pt x="3593" y="16229"/>
                  <a:pt x="5082" y="16452"/>
                </a:cubicBezTo>
                <a:lnTo>
                  <a:pt x="3481" y="27414"/>
                </a:lnTo>
                <a:cubicBezTo>
                  <a:pt x="4444" y="30027"/>
                  <a:pt x="11169" y="34831"/>
                  <a:pt x="13892" y="34831"/>
                </a:cubicBezTo>
                <a:cubicBezTo>
                  <a:pt x="14117" y="34831"/>
                  <a:pt x="14315" y="34798"/>
                  <a:pt x="14480" y="34728"/>
                </a:cubicBezTo>
                <a:cubicBezTo>
                  <a:pt x="16639" y="33816"/>
                  <a:pt x="14759" y="29964"/>
                  <a:pt x="14759" y="29964"/>
                </a:cubicBezTo>
                <a:lnTo>
                  <a:pt x="14182" y="24697"/>
                </a:lnTo>
                <a:cubicBezTo>
                  <a:pt x="14350" y="24678"/>
                  <a:pt x="14499" y="24641"/>
                  <a:pt x="14647" y="24585"/>
                </a:cubicBezTo>
                <a:cubicBezTo>
                  <a:pt x="16639" y="24046"/>
                  <a:pt x="18314" y="22650"/>
                  <a:pt x="19468" y="20975"/>
                </a:cubicBezTo>
                <a:cubicBezTo>
                  <a:pt x="19579" y="20826"/>
                  <a:pt x="19654" y="20696"/>
                  <a:pt x="19747" y="20547"/>
                </a:cubicBezTo>
                <a:cubicBezTo>
                  <a:pt x="19803" y="20472"/>
                  <a:pt x="19840" y="20416"/>
                  <a:pt x="19877" y="20342"/>
                </a:cubicBezTo>
                <a:cubicBezTo>
                  <a:pt x="20770" y="18760"/>
                  <a:pt x="21403" y="17066"/>
                  <a:pt x="21738" y="15280"/>
                </a:cubicBezTo>
                <a:cubicBezTo>
                  <a:pt x="21943" y="14312"/>
                  <a:pt x="22092" y="13326"/>
                  <a:pt x="22185" y="12321"/>
                </a:cubicBezTo>
                <a:cubicBezTo>
                  <a:pt x="22371" y="10385"/>
                  <a:pt x="22259" y="8431"/>
                  <a:pt x="21887" y="6514"/>
                </a:cubicBezTo>
                <a:cubicBezTo>
                  <a:pt x="21440" y="4169"/>
                  <a:pt x="20473" y="1955"/>
                  <a:pt x="19095" y="0"/>
                </a:cubicBezTo>
                <a:close/>
              </a:path>
            </a:pathLst>
          </a:custGeom>
          <a:solidFill>
            <a:srgbClr val="A8572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4" name="Google Shape;854;p33"/>
          <p:cNvSpPr/>
          <p:nvPr/>
        </p:nvSpPr>
        <p:spPr>
          <a:xfrm>
            <a:off x="7458134" y="2366773"/>
            <a:ext cx="2035813" cy="1962025"/>
          </a:xfrm>
          <a:custGeom>
            <a:avLst/>
            <a:gdLst/>
            <a:ahLst/>
            <a:cxnLst/>
            <a:rect l="l" t="t" r="r" b="b"/>
            <a:pathLst>
              <a:path w="41689" h="40178" extrusionOk="0">
                <a:moveTo>
                  <a:pt x="24280" y="0"/>
                </a:moveTo>
                <a:cubicBezTo>
                  <a:pt x="23074" y="0"/>
                  <a:pt x="21862" y="167"/>
                  <a:pt x="20677" y="504"/>
                </a:cubicBezTo>
                <a:cubicBezTo>
                  <a:pt x="12693" y="2849"/>
                  <a:pt x="9027" y="12061"/>
                  <a:pt x="13196" y="19264"/>
                </a:cubicBezTo>
                <a:cubicBezTo>
                  <a:pt x="11930" y="17700"/>
                  <a:pt x="10106" y="16714"/>
                  <a:pt x="8115" y="16547"/>
                </a:cubicBezTo>
                <a:cubicBezTo>
                  <a:pt x="7972" y="16535"/>
                  <a:pt x="7827" y="16529"/>
                  <a:pt x="7682" y="16529"/>
                </a:cubicBezTo>
                <a:cubicBezTo>
                  <a:pt x="6650" y="16529"/>
                  <a:pt x="5582" y="16836"/>
                  <a:pt x="5044" y="17700"/>
                </a:cubicBezTo>
                <a:cubicBezTo>
                  <a:pt x="4635" y="18352"/>
                  <a:pt x="4635" y="19226"/>
                  <a:pt x="4858" y="19971"/>
                </a:cubicBezTo>
                <a:cubicBezTo>
                  <a:pt x="5137" y="20715"/>
                  <a:pt x="5509" y="21423"/>
                  <a:pt x="5993" y="22037"/>
                </a:cubicBezTo>
                <a:cubicBezTo>
                  <a:pt x="5625" y="21886"/>
                  <a:pt x="5232" y="21806"/>
                  <a:pt x="4840" y="21806"/>
                </a:cubicBezTo>
                <a:cubicBezTo>
                  <a:pt x="4460" y="21806"/>
                  <a:pt x="4080" y="21881"/>
                  <a:pt x="3723" y="22037"/>
                </a:cubicBezTo>
                <a:cubicBezTo>
                  <a:pt x="2997" y="22334"/>
                  <a:pt x="2364" y="22818"/>
                  <a:pt x="1880" y="23433"/>
                </a:cubicBezTo>
                <a:cubicBezTo>
                  <a:pt x="522" y="25052"/>
                  <a:pt x="1" y="27415"/>
                  <a:pt x="764" y="29407"/>
                </a:cubicBezTo>
                <a:cubicBezTo>
                  <a:pt x="1469" y="31277"/>
                  <a:pt x="3379" y="32695"/>
                  <a:pt x="5383" y="32695"/>
                </a:cubicBezTo>
                <a:cubicBezTo>
                  <a:pt x="5493" y="32695"/>
                  <a:pt x="5604" y="32691"/>
                  <a:pt x="5714" y="32682"/>
                </a:cubicBezTo>
                <a:lnTo>
                  <a:pt x="5714" y="32682"/>
                </a:lnTo>
                <a:cubicBezTo>
                  <a:pt x="4430" y="33706"/>
                  <a:pt x="3965" y="35585"/>
                  <a:pt x="4504" y="37130"/>
                </a:cubicBezTo>
                <a:cubicBezTo>
                  <a:pt x="5063" y="38693"/>
                  <a:pt x="6514" y="39829"/>
                  <a:pt x="8152" y="40108"/>
                </a:cubicBezTo>
                <a:cubicBezTo>
                  <a:pt x="8442" y="40155"/>
                  <a:pt x="8734" y="40178"/>
                  <a:pt x="9024" y="40178"/>
                </a:cubicBezTo>
                <a:cubicBezTo>
                  <a:pt x="9886" y="40178"/>
                  <a:pt x="10736" y="39972"/>
                  <a:pt x="11502" y="39568"/>
                </a:cubicBezTo>
                <a:cubicBezTo>
                  <a:pt x="12209" y="39934"/>
                  <a:pt x="12957" y="40106"/>
                  <a:pt x="13690" y="40106"/>
                </a:cubicBezTo>
                <a:cubicBezTo>
                  <a:pt x="15642" y="40106"/>
                  <a:pt x="17488" y="38890"/>
                  <a:pt x="18165" y="36888"/>
                </a:cubicBezTo>
                <a:cubicBezTo>
                  <a:pt x="18425" y="36106"/>
                  <a:pt x="18481" y="35269"/>
                  <a:pt x="18332" y="34450"/>
                </a:cubicBezTo>
                <a:cubicBezTo>
                  <a:pt x="19412" y="34171"/>
                  <a:pt x="20379" y="33538"/>
                  <a:pt x="21068" y="32645"/>
                </a:cubicBezTo>
                <a:cubicBezTo>
                  <a:pt x="21533" y="32012"/>
                  <a:pt x="21868" y="31268"/>
                  <a:pt x="22017" y="30486"/>
                </a:cubicBezTo>
                <a:cubicBezTo>
                  <a:pt x="22240" y="29351"/>
                  <a:pt x="22166" y="28178"/>
                  <a:pt x="21794" y="27099"/>
                </a:cubicBezTo>
                <a:cubicBezTo>
                  <a:pt x="21273" y="25684"/>
                  <a:pt x="20379" y="24456"/>
                  <a:pt x="19226" y="23507"/>
                </a:cubicBezTo>
                <a:cubicBezTo>
                  <a:pt x="17737" y="23265"/>
                  <a:pt x="16378" y="22521"/>
                  <a:pt x="15392" y="21404"/>
                </a:cubicBezTo>
                <a:cubicBezTo>
                  <a:pt x="14982" y="20901"/>
                  <a:pt x="14666" y="20343"/>
                  <a:pt x="14461" y="19729"/>
                </a:cubicBezTo>
                <a:cubicBezTo>
                  <a:pt x="14163" y="18836"/>
                  <a:pt x="14145" y="17868"/>
                  <a:pt x="14424" y="16975"/>
                </a:cubicBezTo>
                <a:cubicBezTo>
                  <a:pt x="14647" y="16305"/>
                  <a:pt x="15094" y="15635"/>
                  <a:pt x="15801" y="15411"/>
                </a:cubicBezTo>
                <a:cubicBezTo>
                  <a:pt x="15951" y="15367"/>
                  <a:pt x="16102" y="15346"/>
                  <a:pt x="16252" y="15346"/>
                </a:cubicBezTo>
                <a:cubicBezTo>
                  <a:pt x="16924" y="15346"/>
                  <a:pt x="17582" y="15757"/>
                  <a:pt x="18053" y="16305"/>
                </a:cubicBezTo>
                <a:cubicBezTo>
                  <a:pt x="21012" y="16249"/>
                  <a:pt x="23543" y="14183"/>
                  <a:pt x="24232" y="11280"/>
                </a:cubicBezTo>
                <a:cubicBezTo>
                  <a:pt x="25231" y="11917"/>
                  <a:pt x="26320" y="12209"/>
                  <a:pt x="27385" y="12209"/>
                </a:cubicBezTo>
                <a:cubicBezTo>
                  <a:pt x="30207" y="12209"/>
                  <a:pt x="32861" y="10158"/>
                  <a:pt x="33239" y="7036"/>
                </a:cubicBezTo>
                <a:cubicBezTo>
                  <a:pt x="34635" y="8972"/>
                  <a:pt x="35603" y="11205"/>
                  <a:pt x="36050" y="13550"/>
                </a:cubicBezTo>
                <a:cubicBezTo>
                  <a:pt x="36422" y="15467"/>
                  <a:pt x="36515" y="17421"/>
                  <a:pt x="36347" y="19357"/>
                </a:cubicBezTo>
                <a:lnTo>
                  <a:pt x="36422" y="19357"/>
                </a:lnTo>
                <a:cubicBezTo>
                  <a:pt x="38581" y="17700"/>
                  <a:pt x="40200" y="15430"/>
                  <a:pt x="41075" y="12843"/>
                </a:cubicBezTo>
                <a:cubicBezTo>
                  <a:pt x="41521" y="11671"/>
                  <a:pt x="41689" y="10424"/>
                  <a:pt x="41596" y="9177"/>
                </a:cubicBezTo>
                <a:cubicBezTo>
                  <a:pt x="41503" y="7930"/>
                  <a:pt x="40944" y="6757"/>
                  <a:pt x="40014" y="5883"/>
                </a:cubicBezTo>
                <a:cubicBezTo>
                  <a:pt x="39349" y="5297"/>
                  <a:pt x="38456" y="4940"/>
                  <a:pt x="37572" y="4940"/>
                </a:cubicBezTo>
                <a:cubicBezTo>
                  <a:pt x="37220" y="4940"/>
                  <a:pt x="36868" y="4997"/>
                  <a:pt x="36534" y="5120"/>
                </a:cubicBezTo>
                <a:cubicBezTo>
                  <a:pt x="37182" y="3014"/>
                  <a:pt x="35485" y="1304"/>
                  <a:pt x="33688" y="1304"/>
                </a:cubicBezTo>
                <a:cubicBezTo>
                  <a:pt x="32959" y="1304"/>
                  <a:pt x="32214" y="1585"/>
                  <a:pt x="31602" y="2235"/>
                </a:cubicBezTo>
                <a:cubicBezTo>
                  <a:pt x="29419" y="763"/>
                  <a:pt x="26865" y="0"/>
                  <a:pt x="2428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5" name="Google Shape;855;p33"/>
          <p:cNvSpPr/>
          <p:nvPr/>
        </p:nvSpPr>
        <p:spPr>
          <a:xfrm>
            <a:off x="8206096" y="3185981"/>
            <a:ext cx="124525" cy="235523"/>
          </a:xfrm>
          <a:custGeom>
            <a:avLst/>
            <a:gdLst/>
            <a:ahLst/>
            <a:cxnLst/>
            <a:rect l="l" t="t" r="r" b="b"/>
            <a:pathLst>
              <a:path w="2550" h="4823" extrusionOk="0">
                <a:moveTo>
                  <a:pt x="1364" y="1"/>
                </a:moveTo>
                <a:cubicBezTo>
                  <a:pt x="1044" y="1"/>
                  <a:pt x="707" y="185"/>
                  <a:pt x="484" y="422"/>
                </a:cubicBezTo>
                <a:cubicBezTo>
                  <a:pt x="168" y="738"/>
                  <a:pt x="0" y="1185"/>
                  <a:pt x="0" y="1650"/>
                </a:cubicBezTo>
                <a:cubicBezTo>
                  <a:pt x="10" y="1753"/>
                  <a:pt x="93" y="1804"/>
                  <a:pt x="179" y="1804"/>
                </a:cubicBezTo>
                <a:cubicBezTo>
                  <a:pt x="265" y="1804"/>
                  <a:pt x="354" y="1753"/>
                  <a:pt x="372" y="1650"/>
                </a:cubicBezTo>
                <a:cubicBezTo>
                  <a:pt x="354" y="1278"/>
                  <a:pt x="503" y="943"/>
                  <a:pt x="745" y="664"/>
                </a:cubicBezTo>
                <a:cubicBezTo>
                  <a:pt x="901" y="496"/>
                  <a:pt x="1118" y="362"/>
                  <a:pt x="1326" y="362"/>
                </a:cubicBezTo>
                <a:cubicBezTo>
                  <a:pt x="1465" y="362"/>
                  <a:pt x="1601" y="422"/>
                  <a:pt x="1712" y="571"/>
                </a:cubicBezTo>
                <a:cubicBezTo>
                  <a:pt x="2103" y="1055"/>
                  <a:pt x="2159" y="1762"/>
                  <a:pt x="2178" y="2395"/>
                </a:cubicBezTo>
                <a:cubicBezTo>
                  <a:pt x="2088" y="2355"/>
                  <a:pt x="1998" y="2336"/>
                  <a:pt x="1908" y="2336"/>
                </a:cubicBezTo>
                <a:cubicBezTo>
                  <a:pt x="1831" y="2336"/>
                  <a:pt x="1753" y="2350"/>
                  <a:pt x="1675" y="2376"/>
                </a:cubicBezTo>
                <a:cubicBezTo>
                  <a:pt x="1322" y="2506"/>
                  <a:pt x="1080" y="2823"/>
                  <a:pt x="1005" y="3195"/>
                </a:cubicBezTo>
                <a:cubicBezTo>
                  <a:pt x="829" y="3900"/>
                  <a:pt x="1204" y="4823"/>
                  <a:pt x="2004" y="4823"/>
                </a:cubicBezTo>
                <a:cubicBezTo>
                  <a:pt x="2048" y="4823"/>
                  <a:pt x="2094" y="4820"/>
                  <a:pt x="2140" y="4814"/>
                </a:cubicBezTo>
                <a:cubicBezTo>
                  <a:pt x="2371" y="4796"/>
                  <a:pt x="2382" y="4458"/>
                  <a:pt x="2173" y="4458"/>
                </a:cubicBezTo>
                <a:cubicBezTo>
                  <a:pt x="2163" y="4458"/>
                  <a:pt x="2152" y="4459"/>
                  <a:pt x="2140" y="4460"/>
                </a:cubicBezTo>
                <a:cubicBezTo>
                  <a:pt x="2114" y="4463"/>
                  <a:pt x="2089" y="4464"/>
                  <a:pt x="2064" y="4464"/>
                </a:cubicBezTo>
                <a:cubicBezTo>
                  <a:pt x="1553" y="4464"/>
                  <a:pt x="1268" y="3935"/>
                  <a:pt x="1322" y="3455"/>
                </a:cubicBezTo>
                <a:cubicBezTo>
                  <a:pt x="1340" y="3214"/>
                  <a:pt x="1433" y="2990"/>
                  <a:pt x="1619" y="2804"/>
                </a:cubicBezTo>
                <a:cubicBezTo>
                  <a:pt x="1695" y="2729"/>
                  <a:pt x="1793" y="2691"/>
                  <a:pt x="1890" y="2691"/>
                </a:cubicBezTo>
                <a:cubicBezTo>
                  <a:pt x="2008" y="2691"/>
                  <a:pt x="2125" y="2747"/>
                  <a:pt x="2196" y="2860"/>
                </a:cubicBezTo>
                <a:cubicBezTo>
                  <a:pt x="2234" y="2919"/>
                  <a:pt x="2292" y="2946"/>
                  <a:pt x="2350" y="2946"/>
                </a:cubicBezTo>
                <a:cubicBezTo>
                  <a:pt x="2438" y="2946"/>
                  <a:pt x="2528" y="2886"/>
                  <a:pt x="2550" y="2785"/>
                </a:cubicBezTo>
                <a:cubicBezTo>
                  <a:pt x="2550" y="2246"/>
                  <a:pt x="2513" y="1706"/>
                  <a:pt x="2401" y="1185"/>
                </a:cubicBezTo>
                <a:cubicBezTo>
                  <a:pt x="2289" y="776"/>
                  <a:pt x="2085" y="254"/>
                  <a:pt x="1675" y="68"/>
                </a:cubicBezTo>
                <a:cubicBezTo>
                  <a:pt x="1577" y="21"/>
                  <a:pt x="1471" y="1"/>
                  <a:pt x="1364" y="1"/>
                </a:cubicBezTo>
                <a:close/>
              </a:path>
            </a:pathLst>
          </a:custGeom>
          <a:solidFill>
            <a:srgbClr val="2B16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6" name="Google Shape;856;p33"/>
          <p:cNvSpPr/>
          <p:nvPr/>
        </p:nvSpPr>
        <p:spPr>
          <a:xfrm>
            <a:off x="8600125" y="3449334"/>
            <a:ext cx="243092" cy="188985"/>
          </a:xfrm>
          <a:custGeom>
            <a:avLst/>
            <a:gdLst/>
            <a:ahLst/>
            <a:cxnLst/>
            <a:rect l="l" t="t" r="r" b="b"/>
            <a:pathLst>
              <a:path w="4978" h="3870" extrusionOk="0">
                <a:moveTo>
                  <a:pt x="221" y="0"/>
                </a:moveTo>
                <a:cubicBezTo>
                  <a:pt x="110" y="0"/>
                  <a:pt x="1" y="87"/>
                  <a:pt x="46" y="221"/>
                </a:cubicBezTo>
                <a:cubicBezTo>
                  <a:pt x="697" y="2306"/>
                  <a:pt x="2558" y="3757"/>
                  <a:pt x="4735" y="3869"/>
                </a:cubicBezTo>
                <a:cubicBezTo>
                  <a:pt x="4741" y="3869"/>
                  <a:pt x="4747" y="3870"/>
                  <a:pt x="4753" y="3870"/>
                </a:cubicBezTo>
                <a:cubicBezTo>
                  <a:pt x="4977" y="3870"/>
                  <a:pt x="4972" y="3515"/>
                  <a:pt x="4735" y="3497"/>
                </a:cubicBezTo>
                <a:cubicBezTo>
                  <a:pt x="2725" y="3404"/>
                  <a:pt x="995" y="2064"/>
                  <a:pt x="399" y="128"/>
                </a:cubicBezTo>
                <a:cubicBezTo>
                  <a:pt x="369" y="39"/>
                  <a:pt x="295" y="0"/>
                  <a:pt x="22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7" name="Google Shape;857;p33"/>
          <p:cNvSpPr/>
          <p:nvPr/>
        </p:nvSpPr>
        <p:spPr>
          <a:xfrm>
            <a:off x="8645049" y="3111121"/>
            <a:ext cx="119984" cy="137320"/>
          </a:xfrm>
          <a:custGeom>
            <a:avLst/>
            <a:gdLst/>
            <a:ahLst/>
            <a:cxnLst/>
            <a:rect l="l" t="t" r="r" b="b"/>
            <a:pathLst>
              <a:path w="2457" h="2812" extrusionOk="0">
                <a:moveTo>
                  <a:pt x="1220" y="0"/>
                </a:moveTo>
                <a:cubicBezTo>
                  <a:pt x="1211" y="0"/>
                  <a:pt x="1201" y="1"/>
                  <a:pt x="1191" y="1"/>
                </a:cubicBezTo>
                <a:cubicBezTo>
                  <a:pt x="540" y="1"/>
                  <a:pt x="0" y="652"/>
                  <a:pt x="19" y="1434"/>
                </a:cubicBezTo>
                <a:cubicBezTo>
                  <a:pt x="37" y="2204"/>
                  <a:pt x="597" y="2811"/>
                  <a:pt x="1237" y="2811"/>
                </a:cubicBezTo>
                <a:cubicBezTo>
                  <a:pt x="1247" y="2811"/>
                  <a:pt x="1256" y="2811"/>
                  <a:pt x="1266" y="2811"/>
                </a:cubicBezTo>
                <a:cubicBezTo>
                  <a:pt x="1917" y="2792"/>
                  <a:pt x="2457" y="2160"/>
                  <a:pt x="2438" y="1378"/>
                </a:cubicBezTo>
                <a:cubicBezTo>
                  <a:pt x="2420" y="608"/>
                  <a:pt x="1860" y="0"/>
                  <a:pt x="122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8" name="Google Shape;858;p33"/>
          <p:cNvSpPr/>
          <p:nvPr/>
        </p:nvSpPr>
        <p:spPr>
          <a:xfrm>
            <a:off x="9034925" y="3141104"/>
            <a:ext cx="119104" cy="137320"/>
          </a:xfrm>
          <a:custGeom>
            <a:avLst/>
            <a:gdLst/>
            <a:ahLst/>
            <a:cxnLst/>
            <a:rect l="l" t="t" r="r" b="b"/>
            <a:pathLst>
              <a:path w="2439" h="2812" extrusionOk="0">
                <a:moveTo>
                  <a:pt x="1220" y="1"/>
                </a:moveTo>
                <a:cubicBezTo>
                  <a:pt x="1211" y="1"/>
                  <a:pt x="1201" y="1"/>
                  <a:pt x="1191" y="1"/>
                </a:cubicBezTo>
                <a:cubicBezTo>
                  <a:pt x="540" y="1"/>
                  <a:pt x="0" y="652"/>
                  <a:pt x="19" y="1434"/>
                </a:cubicBezTo>
                <a:cubicBezTo>
                  <a:pt x="37" y="2204"/>
                  <a:pt x="597" y="2812"/>
                  <a:pt x="1237" y="2812"/>
                </a:cubicBezTo>
                <a:cubicBezTo>
                  <a:pt x="1247" y="2812"/>
                  <a:pt x="1256" y="2811"/>
                  <a:pt x="1266" y="2811"/>
                </a:cubicBezTo>
                <a:cubicBezTo>
                  <a:pt x="1917" y="2793"/>
                  <a:pt x="2438" y="2160"/>
                  <a:pt x="2420" y="1378"/>
                </a:cubicBezTo>
                <a:cubicBezTo>
                  <a:pt x="2401" y="608"/>
                  <a:pt x="1859" y="1"/>
                  <a:pt x="122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9" name="Google Shape;859;p33"/>
          <p:cNvSpPr/>
          <p:nvPr/>
        </p:nvSpPr>
        <p:spPr>
          <a:xfrm>
            <a:off x="8606376" y="3001542"/>
            <a:ext cx="179169" cy="83799"/>
          </a:xfrm>
          <a:custGeom>
            <a:avLst/>
            <a:gdLst/>
            <a:ahLst/>
            <a:cxnLst/>
            <a:rect l="l" t="t" r="r" b="b"/>
            <a:pathLst>
              <a:path w="3669" h="1716" extrusionOk="0">
                <a:moveTo>
                  <a:pt x="2637" y="1"/>
                </a:moveTo>
                <a:cubicBezTo>
                  <a:pt x="2595" y="1"/>
                  <a:pt x="2550" y="4"/>
                  <a:pt x="2504" y="12"/>
                </a:cubicBezTo>
                <a:lnTo>
                  <a:pt x="885" y="272"/>
                </a:lnTo>
                <a:cubicBezTo>
                  <a:pt x="1" y="414"/>
                  <a:pt x="193" y="1716"/>
                  <a:pt x="1013" y="1716"/>
                </a:cubicBezTo>
                <a:cubicBezTo>
                  <a:pt x="1056" y="1716"/>
                  <a:pt x="1100" y="1712"/>
                  <a:pt x="1146" y="1705"/>
                </a:cubicBezTo>
                <a:lnTo>
                  <a:pt x="2784" y="1445"/>
                </a:lnTo>
                <a:cubicBezTo>
                  <a:pt x="3668" y="1303"/>
                  <a:pt x="3460" y="1"/>
                  <a:pt x="263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0" name="Google Shape;860;p33"/>
          <p:cNvSpPr/>
          <p:nvPr/>
        </p:nvSpPr>
        <p:spPr>
          <a:xfrm>
            <a:off x="9018763" y="3026495"/>
            <a:ext cx="165252" cy="79403"/>
          </a:xfrm>
          <a:custGeom>
            <a:avLst/>
            <a:gdLst/>
            <a:ahLst/>
            <a:cxnLst/>
            <a:rect l="l" t="t" r="r" b="b"/>
            <a:pathLst>
              <a:path w="3384" h="1626" extrusionOk="0">
                <a:moveTo>
                  <a:pt x="952" y="0"/>
                </a:moveTo>
                <a:cubicBezTo>
                  <a:pt x="84" y="0"/>
                  <a:pt x="1" y="1400"/>
                  <a:pt x="908" y="1455"/>
                </a:cubicBezTo>
                <a:cubicBezTo>
                  <a:pt x="1467" y="1492"/>
                  <a:pt x="2025" y="1548"/>
                  <a:pt x="2583" y="1622"/>
                </a:cubicBezTo>
                <a:cubicBezTo>
                  <a:pt x="2606" y="1624"/>
                  <a:pt x="2629" y="1625"/>
                  <a:pt x="2652" y="1625"/>
                </a:cubicBezTo>
                <a:cubicBezTo>
                  <a:pt x="3030" y="1625"/>
                  <a:pt x="3330" y="1338"/>
                  <a:pt x="3365" y="952"/>
                </a:cubicBezTo>
                <a:cubicBezTo>
                  <a:pt x="3383" y="561"/>
                  <a:pt x="3104" y="208"/>
                  <a:pt x="2695" y="170"/>
                </a:cubicBezTo>
                <a:cubicBezTo>
                  <a:pt x="2137" y="96"/>
                  <a:pt x="1578" y="40"/>
                  <a:pt x="1020" y="3"/>
                </a:cubicBezTo>
                <a:cubicBezTo>
                  <a:pt x="997" y="1"/>
                  <a:pt x="974" y="0"/>
                  <a:pt x="95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1" name="Google Shape;861;p33"/>
          <p:cNvSpPr/>
          <p:nvPr/>
        </p:nvSpPr>
        <p:spPr>
          <a:xfrm>
            <a:off x="7693505" y="2846793"/>
            <a:ext cx="413569" cy="455273"/>
          </a:xfrm>
          <a:custGeom>
            <a:avLst/>
            <a:gdLst/>
            <a:ahLst/>
            <a:cxnLst/>
            <a:rect l="l" t="t" r="r" b="b"/>
            <a:pathLst>
              <a:path w="8469" h="9323" extrusionOk="0">
                <a:moveTo>
                  <a:pt x="1525" y="5923"/>
                </a:moveTo>
                <a:cubicBezTo>
                  <a:pt x="1699" y="5923"/>
                  <a:pt x="1874" y="5932"/>
                  <a:pt x="2048" y="5954"/>
                </a:cubicBezTo>
                <a:cubicBezTo>
                  <a:pt x="3183" y="6065"/>
                  <a:pt x="4263" y="6419"/>
                  <a:pt x="5230" y="6996"/>
                </a:cubicBezTo>
                <a:cubicBezTo>
                  <a:pt x="6049" y="7442"/>
                  <a:pt x="6812" y="8001"/>
                  <a:pt x="7501" y="8633"/>
                </a:cubicBezTo>
                <a:cubicBezTo>
                  <a:pt x="6459" y="8522"/>
                  <a:pt x="5435" y="8373"/>
                  <a:pt x="4412" y="8168"/>
                </a:cubicBezTo>
                <a:cubicBezTo>
                  <a:pt x="3388" y="7963"/>
                  <a:pt x="2290" y="7740"/>
                  <a:pt x="1397" y="7219"/>
                </a:cubicBezTo>
                <a:cubicBezTo>
                  <a:pt x="1136" y="7052"/>
                  <a:pt x="243" y="6437"/>
                  <a:pt x="615" y="6084"/>
                </a:cubicBezTo>
                <a:cubicBezTo>
                  <a:pt x="764" y="5972"/>
                  <a:pt x="950" y="5935"/>
                  <a:pt x="1155" y="5935"/>
                </a:cubicBezTo>
                <a:cubicBezTo>
                  <a:pt x="1278" y="5927"/>
                  <a:pt x="1401" y="5923"/>
                  <a:pt x="1525" y="5923"/>
                </a:cubicBezTo>
                <a:close/>
                <a:moveTo>
                  <a:pt x="6152" y="357"/>
                </a:moveTo>
                <a:cubicBezTo>
                  <a:pt x="6383" y="357"/>
                  <a:pt x="6568" y="566"/>
                  <a:pt x="6682" y="761"/>
                </a:cubicBezTo>
                <a:cubicBezTo>
                  <a:pt x="6980" y="1301"/>
                  <a:pt x="7185" y="1896"/>
                  <a:pt x="7296" y="2529"/>
                </a:cubicBezTo>
                <a:cubicBezTo>
                  <a:pt x="7426" y="3181"/>
                  <a:pt x="7520" y="3850"/>
                  <a:pt x="7613" y="4502"/>
                </a:cubicBezTo>
                <a:cubicBezTo>
                  <a:pt x="7817" y="5879"/>
                  <a:pt x="7948" y="7275"/>
                  <a:pt x="8059" y="8652"/>
                </a:cubicBezTo>
                <a:cubicBezTo>
                  <a:pt x="7966" y="8559"/>
                  <a:pt x="7855" y="8466"/>
                  <a:pt x="7761" y="8373"/>
                </a:cubicBezTo>
                <a:cubicBezTo>
                  <a:pt x="7203" y="7684"/>
                  <a:pt x="6719" y="6921"/>
                  <a:pt x="6328" y="6140"/>
                </a:cubicBezTo>
                <a:cubicBezTo>
                  <a:pt x="5789" y="5079"/>
                  <a:pt x="5435" y="3944"/>
                  <a:pt x="5305" y="2790"/>
                </a:cubicBezTo>
                <a:cubicBezTo>
                  <a:pt x="5212" y="2176"/>
                  <a:pt x="5286" y="1543"/>
                  <a:pt x="5510" y="984"/>
                </a:cubicBezTo>
                <a:cubicBezTo>
                  <a:pt x="5621" y="743"/>
                  <a:pt x="5789" y="445"/>
                  <a:pt x="6049" y="370"/>
                </a:cubicBezTo>
                <a:cubicBezTo>
                  <a:pt x="6084" y="361"/>
                  <a:pt x="6119" y="357"/>
                  <a:pt x="6152" y="357"/>
                </a:cubicBezTo>
                <a:close/>
                <a:moveTo>
                  <a:pt x="6130" y="1"/>
                </a:moveTo>
                <a:cubicBezTo>
                  <a:pt x="5967" y="1"/>
                  <a:pt x="5800" y="56"/>
                  <a:pt x="5640" y="184"/>
                </a:cubicBezTo>
                <a:cubicBezTo>
                  <a:pt x="5175" y="556"/>
                  <a:pt x="4988" y="1264"/>
                  <a:pt x="4933" y="1841"/>
                </a:cubicBezTo>
                <a:cubicBezTo>
                  <a:pt x="4802" y="3125"/>
                  <a:pt x="5230" y="4483"/>
                  <a:pt x="5714" y="5637"/>
                </a:cubicBezTo>
                <a:cubicBezTo>
                  <a:pt x="5975" y="6288"/>
                  <a:pt x="6310" y="6903"/>
                  <a:pt x="6682" y="7498"/>
                </a:cubicBezTo>
                <a:cubicBezTo>
                  <a:pt x="5286" y="6475"/>
                  <a:pt x="3723" y="5712"/>
                  <a:pt x="1973" y="5581"/>
                </a:cubicBezTo>
                <a:cubicBezTo>
                  <a:pt x="1779" y="5566"/>
                  <a:pt x="1555" y="5544"/>
                  <a:pt x="1330" y="5544"/>
                </a:cubicBezTo>
                <a:cubicBezTo>
                  <a:pt x="1018" y="5544"/>
                  <a:pt x="704" y="5586"/>
                  <a:pt x="466" y="5749"/>
                </a:cubicBezTo>
                <a:cubicBezTo>
                  <a:pt x="1" y="6047"/>
                  <a:pt x="168" y="6568"/>
                  <a:pt x="466" y="6921"/>
                </a:cubicBezTo>
                <a:cubicBezTo>
                  <a:pt x="1229" y="7777"/>
                  <a:pt x="2457" y="8075"/>
                  <a:pt x="3537" y="8336"/>
                </a:cubicBezTo>
                <a:cubicBezTo>
                  <a:pt x="4951" y="8671"/>
                  <a:pt x="6384" y="8894"/>
                  <a:pt x="7836" y="9043"/>
                </a:cubicBezTo>
                <a:lnTo>
                  <a:pt x="8059" y="9266"/>
                </a:lnTo>
                <a:cubicBezTo>
                  <a:pt x="8087" y="9303"/>
                  <a:pt x="8129" y="9322"/>
                  <a:pt x="8173" y="9322"/>
                </a:cubicBezTo>
                <a:cubicBezTo>
                  <a:pt x="8217" y="9322"/>
                  <a:pt x="8264" y="9303"/>
                  <a:pt x="8301" y="9266"/>
                </a:cubicBezTo>
                <a:cubicBezTo>
                  <a:pt x="8376" y="9266"/>
                  <a:pt x="8450" y="9210"/>
                  <a:pt x="8469" y="9117"/>
                </a:cubicBezTo>
                <a:cubicBezTo>
                  <a:pt x="8338" y="7591"/>
                  <a:pt x="8208" y="6065"/>
                  <a:pt x="8003" y="4539"/>
                </a:cubicBezTo>
                <a:cubicBezTo>
                  <a:pt x="7892" y="3813"/>
                  <a:pt x="7780" y="3069"/>
                  <a:pt x="7631" y="2343"/>
                </a:cubicBezTo>
                <a:cubicBezTo>
                  <a:pt x="7501" y="1710"/>
                  <a:pt x="7315" y="1022"/>
                  <a:pt x="6943" y="482"/>
                </a:cubicBezTo>
                <a:cubicBezTo>
                  <a:pt x="6735" y="201"/>
                  <a:pt x="6440" y="1"/>
                  <a:pt x="61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33"/>
          <p:cNvSpPr/>
          <p:nvPr/>
        </p:nvSpPr>
        <p:spPr>
          <a:xfrm>
            <a:off x="8942193" y="3138420"/>
            <a:ext cx="2444792" cy="3788001"/>
          </a:xfrm>
          <a:custGeom>
            <a:avLst/>
            <a:gdLst/>
            <a:ahLst/>
            <a:cxnLst/>
            <a:rect l="l" t="t" r="r" b="b"/>
            <a:pathLst>
              <a:path w="50064" h="77570" extrusionOk="0">
                <a:moveTo>
                  <a:pt x="29034" y="0"/>
                </a:moveTo>
                <a:cubicBezTo>
                  <a:pt x="27768" y="5304"/>
                  <a:pt x="17532" y="11911"/>
                  <a:pt x="17532" y="11911"/>
                </a:cubicBezTo>
                <a:cubicBezTo>
                  <a:pt x="16137" y="10776"/>
                  <a:pt x="15262" y="7612"/>
                  <a:pt x="15262" y="7612"/>
                </a:cubicBezTo>
                <a:cubicBezTo>
                  <a:pt x="15262" y="7612"/>
                  <a:pt x="3351" y="16917"/>
                  <a:pt x="1676" y="21849"/>
                </a:cubicBezTo>
                <a:cubicBezTo>
                  <a:pt x="1" y="26800"/>
                  <a:pt x="9269" y="77570"/>
                  <a:pt x="9269" y="77570"/>
                </a:cubicBezTo>
                <a:lnTo>
                  <a:pt x="50064" y="77570"/>
                </a:lnTo>
                <a:lnTo>
                  <a:pt x="46100" y="58475"/>
                </a:lnTo>
                <a:lnTo>
                  <a:pt x="47831" y="13158"/>
                </a:lnTo>
                <a:cubicBezTo>
                  <a:pt x="44574" y="7779"/>
                  <a:pt x="29034" y="0"/>
                  <a:pt x="2903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3" name="Google Shape;863;p33"/>
          <p:cNvSpPr/>
          <p:nvPr/>
        </p:nvSpPr>
        <p:spPr>
          <a:xfrm>
            <a:off x="9162133" y="1753879"/>
            <a:ext cx="1107931" cy="777524"/>
          </a:xfrm>
          <a:custGeom>
            <a:avLst/>
            <a:gdLst/>
            <a:ahLst/>
            <a:cxnLst/>
            <a:rect l="l" t="t" r="r" b="b"/>
            <a:pathLst>
              <a:path w="22688" h="15922" extrusionOk="0">
                <a:moveTo>
                  <a:pt x="11672" y="1"/>
                </a:moveTo>
                <a:cubicBezTo>
                  <a:pt x="11254" y="1"/>
                  <a:pt x="10837" y="28"/>
                  <a:pt x="10423" y="83"/>
                </a:cubicBezTo>
                <a:cubicBezTo>
                  <a:pt x="5603" y="679"/>
                  <a:pt x="1378" y="4531"/>
                  <a:pt x="336" y="9259"/>
                </a:cubicBezTo>
                <a:cubicBezTo>
                  <a:pt x="112" y="10338"/>
                  <a:pt x="1" y="11417"/>
                  <a:pt x="38" y="12515"/>
                </a:cubicBezTo>
                <a:cubicBezTo>
                  <a:pt x="643" y="12740"/>
                  <a:pt x="1296" y="12852"/>
                  <a:pt x="1937" y="12852"/>
                </a:cubicBezTo>
                <a:cubicBezTo>
                  <a:pt x="1987" y="12852"/>
                  <a:pt x="2036" y="12852"/>
                  <a:pt x="2085" y="12850"/>
                </a:cubicBezTo>
                <a:cubicBezTo>
                  <a:pt x="2191" y="12852"/>
                  <a:pt x="2296" y="12853"/>
                  <a:pt x="2401" y="12853"/>
                </a:cubicBezTo>
                <a:cubicBezTo>
                  <a:pt x="7184" y="12853"/>
                  <a:pt x="11807" y="11202"/>
                  <a:pt x="15522" y="8198"/>
                </a:cubicBezTo>
                <a:lnTo>
                  <a:pt x="15541" y="8235"/>
                </a:lnTo>
                <a:cubicBezTo>
                  <a:pt x="17030" y="10710"/>
                  <a:pt x="18370" y="13278"/>
                  <a:pt x="19561" y="15921"/>
                </a:cubicBezTo>
                <a:cubicBezTo>
                  <a:pt x="19840" y="14935"/>
                  <a:pt x="20491" y="14097"/>
                  <a:pt x="21385" y="13613"/>
                </a:cubicBezTo>
                <a:cubicBezTo>
                  <a:pt x="21747" y="13389"/>
                  <a:pt x="22159" y="13276"/>
                  <a:pt x="22588" y="13276"/>
                </a:cubicBezTo>
                <a:cubicBezTo>
                  <a:pt x="22621" y="13276"/>
                  <a:pt x="22654" y="13277"/>
                  <a:pt x="22687" y="13278"/>
                </a:cubicBezTo>
                <a:cubicBezTo>
                  <a:pt x="22185" y="10710"/>
                  <a:pt x="21589" y="8123"/>
                  <a:pt x="20380" y="5797"/>
                </a:cubicBezTo>
                <a:cubicBezTo>
                  <a:pt x="19133" y="3415"/>
                  <a:pt x="17160" y="1312"/>
                  <a:pt x="14610" y="456"/>
                </a:cubicBezTo>
                <a:cubicBezTo>
                  <a:pt x="13655" y="155"/>
                  <a:pt x="12662" y="1"/>
                  <a:pt x="116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4" name="Google Shape;864;p33"/>
          <p:cNvSpPr/>
          <p:nvPr/>
        </p:nvSpPr>
        <p:spPr>
          <a:xfrm>
            <a:off x="9163990" y="2154156"/>
            <a:ext cx="1206965" cy="1565939"/>
          </a:xfrm>
          <a:custGeom>
            <a:avLst/>
            <a:gdLst/>
            <a:ahLst/>
            <a:cxnLst/>
            <a:rect l="l" t="t" r="r" b="b"/>
            <a:pathLst>
              <a:path w="24716" h="32067" extrusionOk="0">
                <a:moveTo>
                  <a:pt x="15466" y="1"/>
                </a:moveTo>
                <a:cubicBezTo>
                  <a:pt x="11750" y="3021"/>
                  <a:pt x="7080" y="4655"/>
                  <a:pt x="2289" y="4655"/>
                </a:cubicBezTo>
                <a:cubicBezTo>
                  <a:pt x="2208" y="4655"/>
                  <a:pt x="2128" y="4654"/>
                  <a:pt x="2047" y="4653"/>
                </a:cubicBezTo>
                <a:cubicBezTo>
                  <a:pt x="1998" y="4655"/>
                  <a:pt x="1949" y="4655"/>
                  <a:pt x="1900" y="4655"/>
                </a:cubicBezTo>
                <a:cubicBezTo>
                  <a:pt x="1258" y="4655"/>
                  <a:pt x="605" y="4542"/>
                  <a:pt x="0" y="4300"/>
                </a:cubicBezTo>
                <a:lnTo>
                  <a:pt x="0" y="4300"/>
                </a:lnTo>
                <a:cubicBezTo>
                  <a:pt x="56" y="6682"/>
                  <a:pt x="614" y="9083"/>
                  <a:pt x="1247" y="11409"/>
                </a:cubicBezTo>
                <a:cubicBezTo>
                  <a:pt x="2382" y="15652"/>
                  <a:pt x="3759" y="20007"/>
                  <a:pt x="6737" y="23227"/>
                </a:cubicBezTo>
                <a:cubicBezTo>
                  <a:pt x="7407" y="23971"/>
                  <a:pt x="8189" y="24604"/>
                  <a:pt x="9063" y="25088"/>
                </a:cubicBezTo>
                <a:cubicBezTo>
                  <a:pt x="9585" y="25349"/>
                  <a:pt x="10143" y="25535"/>
                  <a:pt x="10720" y="25646"/>
                </a:cubicBezTo>
                <a:lnTo>
                  <a:pt x="10720" y="27768"/>
                </a:lnTo>
                <a:cubicBezTo>
                  <a:pt x="10738" y="27861"/>
                  <a:pt x="11613" y="30950"/>
                  <a:pt x="12990" y="32067"/>
                </a:cubicBezTo>
                <a:cubicBezTo>
                  <a:pt x="12990" y="32067"/>
                  <a:pt x="23226" y="25460"/>
                  <a:pt x="24492" y="20156"/>
                </a:cubicBezTo>
                <a:cubicBezTo>
                  <a:pt x="24492" y="20156"/>
                  <a:pt x="22798" y="16564"/>
                  <a:pt x="21495" y="13996"/>
                </a:cubicBezTo>
                <a:cubicBezTo>
                  <a:pt x="23598" y="12433"/>
                  <a:pt x="24715" y="9883"/>
                  <a:pt x="24436" y="7296"/>
                </a:cubicBezTo>
                <a:cubicBezTo>
                  <a:pt x="24324" y="6477"/>
                  <a:pt x="24008" y="5565"/>
                  <a:pt x="23245" y="5212"/>
                </a:cubicBezTo>
                <a:cubicBezTo>
                  <a:pt x="23059" y="5137"/>
                  <a:pt x="22854" y="5081"/>
                  <a:pt x="22649" y="5081"/>
                </a:cubicBezTo>
                <a:cubicBezTo>
                  <a:pt x="22616" y="5080"/>
                  <a:pt x="22583" y="5079"/>
                  <a:pt x="22550" y="5079"/>
                </a:cubicBezTo>
                <a:cubicBezTo>
                  <a:pt x="22120" y="5079"/>
                  <a:pt x="21708" y="5192"/>
                  <a:pt x="21328" y="5416"/>
                </a:cubicBezTo>
                <a:cubicBezTo>
                  <a:pt x="20435" y="5900"/>
                  <a:pt x="19783" y="6738"/>
                  <a:pt x="19523" y="7706"/>
                </a:cubicBezTo>
                <a:cubicBezTo>
                  <a:pt x="18332" y="5081"/>
                  <a:pt x="16973" y="2513"/>
                  <a:pt x="15484" y="19"/>
                </a:cubicBezTo>
                <a:lnTo>
                  <a:pt x="15466" y="1"/>
                </a:lnTo>
                <a:close/>
              </a:path>
            </a:pathLst>
          </a:custGeom>
          <a:solidFill>
            <a:srgbClr val="A8572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5" name="Google Shape;865;p33"/>
          <p:cNvSpPr/>
          <p:nvPr/>
        </p:nvSpPr>
        <p:spPr>
          <a:xfrm>
            <a:off x="10159093" y="2445930"/>
            <a:ext cx="129116" cy="319516"/>
          </a:xfrm>
          <a:custGeom>
            <a:avLst/>
            <a:gdLst/>
            <a:ahLst/>
            <a:cxnLst/>
            <a:rect l="l" t="t" r="r" b="b"/>
            <a:pathLst>
              <a:path w="2644" h="6543" extrusionOk="0">
                <a:moveTo>
                  <a:pt x="1674" y="0"/>
                </a:moveTo>
                <a:cubicBezTo>
                  <a:pt x="1020" y="0"/>
                  <a:pt x="490" y="830"/>
                  <a:pt x="317" y="1396"/>
                </a:cubicBezTo>
                <a:cubicBezTo>
                  <a:pt x="1" y="2345"/>
                  <a:pt x="261" y="3350"/>
                  <a:pt x="503" y="4280"/>
                </a:cubicBezTo>
                <a:cubicBezTo>
                  <a:pt x="528" y="4377"/>
                  <a:pt x="594" y="4418"/>
                  <a:pt x="663" y="4418"/>
                </a:cubicBezTo>
                <a:cubicBezTo>
                  <a:pt x="752" y="4418"/>
                  <a:pt x="846" y="4348"/>
                  <a:pt x="857" y="4243"/>
                </a:cubicBezTo>
                <a:cubicBezTo>
                  <a:pt x="888" y="4006"/>
                  <a:pt x="1147" y="3877"/>
                  <a:pt x="1373" y="3877"/>
                </a:cubicBezTo>
                <a:cubicBezTo>
                  <a:pt x="1413" y="3877"/>
                  <a:pt x="1453" y="3881"/>
                  <a:pt x="1490" y="3889"/>
                </a:cubicBezTo>
                <a:cubicBezTo>
                  <a:pt x="1806" y="4038"/>
                  <a:pt x="2011" y="4317"/>
                  <a:pt x="2029" y="4671"/>
                </a:cubicBezTo>
                <a:cubicBezTo>
                  <a:pt x="2085" y="5341"/>
                  <a:pt x="1676" y="5955"/>
                  <a:pt x="1024" y="6179"/>
                </a:cubicBezTo>
                <a:cubicBezTo>
                  <a:pt x="822" y="6246"/>
                  <a:pt x="895" y="6542"/>
                  <a:pt x="1076" y="6542"/>
                </a:cubicBezTo>
                <a:cubicBezTo>
                  <a:pt x="1095" y="6542"/>
                  <a:pt x="1115" y="6539"/>
                  <a:pt x="1136" y="6532"/>
                </a:cubicBezTo>
                <a:cubicBezTo>
                  <a:pt x="2029" y="6216"/>
                  <a:pt x="2644" y="5174"/>
                  <a:pt x="2290" y="4243"/>
                </a:cubicBezTo>
                <a:cubicBezTo>
                  <a:pt x="2141" y="3815"/>
                  <a:pt x="1750" y="3536"/>
                  <a:pt x="1322" y="3517"/>
                </a:cubicBezTo>
                <a:cubicBezTo>
                  <a:pt x="1099" y="3517"/>
                  <a:pt x="894" y="3610"/>
                  <a:pt x="745" y="3759"/>
                </a:cubicBezTo>
                <a:cubicBezTo>
                  <a:pt x="541" y="3126"/>
                  <a:pt x="485" y="2475"/>
                  <a:pt x="578" y="1824"/>
                </a:cubicBezTo>
                <a:cubicBezTo>
                  <a:pt x="615" y="1489"/>
                  <a:pt x="745" y="1191"/>
                  <a:pt x="931" y="912"/>
                </a:cubicBezTo>
                <a:cubicBezTo>
                  <a:pt x="1070" y="695"/>
                  <a:pt x="1363" y="364"/>
                  <a:pt x="1672" y="364"/>
                </a:cubicBezTo>
                <a:cubicBezTo>
                  <a:pt x="1735" y="364"/>
                  <a:pt x="1799" y="378"/>
                  <a:pt x="1862" y="409"/>
                </a:cubicBezTo>
                <a:cubicBezTo>
                  <a:pt x="1892" y="426"/>
                  <a:pt x="1921" y="433"/>
                  <a:pt x="1949" y="433"/>
                </a:cubicBezTo>
                <a:cubicBezTo>
                  <a:pt x="2113" y="433"/>
                  <a:pt x="2223" y="188"/>
                  <a:pt x="2048" y="93"/>
                </a:cubicBezTo>
                <a:cubicBezTo>
                  <a:pt x="1920" y="29"/>
                  <a:pt x="1795" y="0"/>
                  <a:pt x="1674" y="0"/>
                </a:cubicBezTo>
                <a:close/>
              </a:path>
            </a:pathLst>
          </a:custGeom>
          <a:solidFill>
            <a:srgbClr val="2B16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6" name="Google Shape;866;p33"/>
          <p:cNvSpPr/>
          <p:nvPr/>
        </p:nvSpPr>
        <p:spPr>
          <a:xfrm>
            <a:off x="9839779" y="2892110"/>
            <a:ext cx="136733" cy="247829"/>
          </a:xfrm>
          <a:custGeom>
            <a:avLst/>
            <a:gdLst/>
            <a:ahLst/>
            <a:cxnLst/>
            <a:rect l="l" t="t" r="r" b="b"/>
            <a:pathLst>
              <a:path w="2800" h="5075" extrusionOk="0">
                <a:moveTo>
                  <a:pt x="2380" y="1"/>
                </a:moveTo>
                <a:cubicBezTo>
                  <a:pt x="2287" y="1"/>
                  <a:pt x="2204" y="56"/>
                  <a:pt x="2222" y="168"/>
                </a:cubicBezTo>
                <a:cubicBezTo>
                  <a:pt x="2427" y="1955"/>
                  <a:pt x="1645" y="3704"/>
                  <a:pt x="156" y="4728"/>
                </a:cubicBezTo>
                <a:cubicBezTo>
                  <a:pt x="1" y="4836"/>
                  <a:pt x="105" y="5075"/>
                  <a:pt x="252" y="5075"/>
                </a:cubicBezTo>
                <a:cubicBezTo>
                  <a:pt x="281" y="5075"/>
                  <a:pt x="312" y="5066"/>
                  <a:pt x="342" y="5044"/>
                </a:cubicBezTo>
                <a:cubicBezTo>
                  <a:pt x="1943" y="3965"/>
                  <a:pt x="2799" y="2085"/>
                  <a:pt x="2594" y="168"/>
                </a:cubicBezTo>
                <a:cubicBezTo>
                  <a:pt x="2576" y="56"/>
                  <a:pt x="2473" y="1"/>
                  <a:pt x="238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7" name="Google Shape;867;p33"/>
          <p:cNvSpPr/>
          <p:nvPr/>
        </p:nvSpPr>
        <p:spPr>
          <a:xfrm>
            <a:off x="9360245" y="2711479"/>
            <a:ext cx="137320" cy="135903"/>
          </a:xfrm>
          <a:custGeom>
            <a:avLst/>
            <a:gdLst/>
            <a:ahLst/>
            <a:cxnLst/>
            <a:rect l="l" t="t" r="r" b="b"/>
            <a:pathLst>
              <a:path w="2812" h="2783" extrusionOk="0">
                <a:moveTo>
                  <a:pt x="1265" y="1"/>
                </a:moveTo>
                <a:cubicBezTo>
                  <a:pt x="1139" y="1"/>
                  <a:pt x="1014" y="23"/>
                  <a:pt x="894" y="71"/>
                </a:cubicBezTo>
                <a:cubicBezTo>
                  <a:pt x="280" y="312"/>
                  <a:pt x="1" y="1094"/>
                  <a:pt x="280" y="1820"/>
                </a:cubicBezTo>
                <a:cubicBezTo>
                  <a:pt x="505" y="2404"/>
                  <a:pt x="1018" y="2783"/>
                  <a:pt x="1530" y="2783"/>
                </a:cubicBezTo>
                <a:cubicBezTo>
                  <a:pt x="1655" y="2783"/>
                  <a:pt x="1779" y="2761"/>
                  <a:pt x="1899" y="2713"/>
                </a:cubicBezTo>
                <a:cubicBezTo>
                  <a:pt x="2532" y="2471"/>
                  <a:pt x="2811" y="1690"/>
                  <a:pt x="2532" y="964"/>
                </a:cubicBezTo>
                <a:cubicBezTo>
                  <a:pt x="2307" y="380"/>
                  <a:pt x="1782" y="1"/>
                  <a:pt x="126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8" name="Google Shape;868;p33"/>
          <p:cNvSpPr/>
          <p:nvPr/>
        </p:nvSpPr>
        <p:spPr>
          <a:xfrm>
            <a:off x="9737425" y="2608687"/>
            <a:ext cx="136392" cy="135220"/>
          </a:xfrm>
          <a:custGeom>
            <a:avLst/>
            <a:gdLst/>
            <a:ahLst/>
            <a:cxnLst/>
            <a:rect l="l" t="t" r="r" b="b"/>
            <a:pathLst>
              <a:path w="2793" h="2769" extrusionOk="0">
                <a:moveTo>
                  <a:pt x="1272" y="1"/>
                </a:moveTo>
                <a:cubicBezTo>
                  <a:pt x="1145" y="1"/>
                  <a:pt x="1017" y="24"/>
                  <a:pt x="894" y="73"/>
                </a:cubicBezTo>
                <a:cubicBezTo>
                  <a:pt x="280" y="314"/>
                  <a:pt x="0" y="1096"/>
                  <a:pt x="280" y="1822"/>
                </a:cubicBezTo>
                <a:cubicBezTo>
                  <a:pt x="488" y="2402"/>
                  <a:pt x="1005" y="2768"/>
                  <a:pt x="1518" y="2768"/>
                </a:cubicBezTo>
                <a:cubicBezTo>
                  <a:pt x="1647" y="2768"/>
                  <a:pt x="1775" y="2745"/>
                  <a:pt x="1899" y="2697"/>
                </a:cubicBezTo>
                <a:cubicBezTo>
                  <a:pt x="2513" y="2473"/>
                  <a:pt x="2792" y="1692"/>
                  <a:pt x="2513" y="947"/>
                </a:cubicBezTo>
                <a:cubicBezTo>
                  <a:pt x="2290" y="367"/>
                  <a:pt x="1781" y="1"/>
                  <a:pt x="127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9" name="Google Shape;869;p33"/>
          <p:cNvSpPr/>
          <p:nvPr/>
        </p:nvSpPr>
        <p:spPr>
          <a:xfrm>
            <a:off x="9286119" y="2599409"/>
            <a:ext cx="175605" cy="110119"/>
          </a:xfrm>
          <a:custGeom>
            <a:avLst/>
            <a:gdLst/>
            <a:ahLst/>
            <a:cxnLst/>
            <a:rect l="l" t="t" r="r" b="b"/>
            <a:pathLst>
              <a:path w="3596" h="2255" extrusionOk="0">
                <a:moveTo>
                  <a:pt x="2507" y="1"/>
                </a:moveTo>
                <a:cubicBezTo>
                  <a:pt x="2394" y="1"/>
                  <a:pt x="2274" y="30"/>
                  <a:pt x="2152" y="95"/>
                </a:cubicBezTo>
                <a:lnTo>
                  <a:pt x="700" y="895"/>
                </a:lnTo>
                <a:cubicBezTo>
                  <a:pt x="1" y="1277"/>
                  <a:pt x="428" y="2255"/>
                  <a:pt x="1089" y="2255"/>
                </a:cubicBezTo>
                <a:cubicBezTo>
                  <a:pt x="1202" y="2255"/>
                  <a:pt x="1322" y="2226"/>
                  <a:pt x="1444" y="2161"/>
                </a:cubicBezTo>
                <a:lnTo>
                  <a:pt x="2896" y="1361"/>
                </a:lnTo>
                <a:cubicBezTo>
                  <a:pt x="3595" y="979"/>
                  <a:pt x="3168" y="1"/>
                  <a:pt x="250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0" name="Google Shape;870;p33"/>
          <p:cNvSpPr/>
          <p:nvPr/>
        </p:nvSpPr>
        <p:spPr>
          <a:xfrm>
            <a:off x="9679024" y="2491733"/>
            <a:ext cx="169305" cy="90976"/>
          </a:xfrm>
          <a:custGeom>
            <a:avLst/>
            <a:gdLst/>
            <a:ahLst/>
            <a:cxnLst/>
            <a:rect l="l" t="t" r="r" b="b"/>
            <a:pathLst>
              <a:path w="3467" h="1863" extrusionOk="0">
                <a:moveTo>
                  <a:pt x="2665" y="1"/>
                </a:moveTo>
                <a:cubicBezTo>
                  <a:pt x="2598" y="1"/>
                  <a:pt x="2530" y="10"/>
                  <a:pt x="2462" y="30"/>
                </a:cubicBezTo>
                <a:cubicBezTo>
                  <a:pt x="1904" y="141"/>
                  <a:pt x="1364" y="271"/>
                  <a:pt x="824" y="420"/>
                </a:cubicBezTo>
                <a:cubicBezTo>
                  <a:pt x="1" y="643"/>
                  <a:pt x="253" y="1862"/>
                  <a:pt x="1011" y="1862"/>
                </a:cubicBezTo>
                <a:cubicBezTo>
                  <a:pt x="1076" y="1862"/>
                  <a:pt x="1144" y="1854"/>
                  <a:pt x="1215" y="1835"/>
                </a:cubicBezTo>
                <a:cubicBezTo>
                  <a:pt x="1755" y="1686"/>
                  <a:pt x="2313" y="1556"/>
                  <a:pt x="2853" y="1425"/>
                </a:cubicBezTo>
                <a:cubicBezTo>
                  <a:pt x="3225" y="1314"/>
                  <a:pt x="3467" y="923"/>
                  <a:pt x="3355" y="532"/>
                </a:cubicBezTo>
                <a:cubicBezTo>
                  <a:pt x="3263" y="209"/>
                  <a:pt x="2981" y="1"/>
                  <a:pt x="266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1" name="Google Shape;871;p33"/>
          <p:cNvSpPr/>
          <p:nvPr/>
        </p:nvSpPr>
        <p:spPr>
          <a:xfrm>
            <a:off x="9224054" y="3885698"/>
            <a:ext cx="185079" cy="155388"/>
          </a:xfrm>
          <a:custGeom>
            <a:avLst/>
            <a:gdLst/>
            <a:ahLst/>
            <a:cxnLst/>
            <a:rect l="l" t="t" r="r" b="b"/>
            <a:pathLst>
              <a:path w="3790" h="3182" extrusionOk="0">
                <a:moveTo>
                  <a:pt x="2743" y="0"/>
                </a:moveTo>
                <a:cubicBezTo>
                  <a:pt x="2577" y="0"/>
                  <a:pt x="2404" y="65"/>
                  <a:pt x="2250" y="218"/>
                </a:cubicBezTo>
                <a:lnTo>
                  <a:pt x="519" y="1931"/>
                </a:lnTo>
                <a:cubicBezTo>
                  <a:pt x="0" y="2450"/>
                  <a:pt x="509" y="3181"/>
                  <a:pt x="1068" y="3181"/>
                </a:cubicBezTo>
                <a:cubicBezTo>
                  <a:pt x="1230" y="3181"/>
                  <a:pt x="1396" y="3119"/>
                  <a:pt x="1543" y="2973"/>
                </a:cubicBezTo>
                <a:lnTo>
                  <a:pt x="3274" y="1242"/>
                </a:lnTo>
                <a:cubicBezTo>
                  <a:pt x="3790" y="726"/>
                  <a:pt x="3301" y="0"/>
                  <a:pt x="2743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2" name="Google Shape;872;p33"/>
          <p:cNvSpPr/>
          <p:nvPr/>
        </p:nvSpPr>
        <p:spPr>
          <a:xfrm>
            <a:off x="9463868" y="4017985"/>
            <a:ext cx="118176" cy="175703"/>
          </a:xfrm>
          <a:custGeom>
            <a:avLst/>
            <a:gdLst/>
            <a:ahLst/>
            <a:cxnLst/>
            <a:rect l="l" t="t" r="r" b="b"/>
            <a:pathLst>
              <a:path w="2420" h="3598" extrusionOk="0">
                <a:moveTo>
                  <a:pt x="793" y="1"/>
                </a:moveTo>
                <a:cubicBezTo>
                  <a:pt x="734" y="1"/>
                  <a:pt x="674" y="8"/>
                  <a:pt x="615" y="22"/>
                </a:cubicBezTo>
                <a:cubicBezTo>
                  <a:pt x="224" y="134"/>
                  <a:pt x="1" y="543"/>
                  <a:pt x="94" y="934"/>
                </a:cubicBezTo>
                <a:lnTo>
                  <a:pt x="912" y="3055"/>
                </a:lnTo>
                <a:cubicBezTo>
                  <a:pt x="1007" y="3387"/>
                  <a:pt x="1302" y="3598"/>
                  <a:pt x="1628" y="3598"/>
                </a:cubicBezTo>
                <a:cubicBezTo>
                  <a:pt x="1687" y="3598"/>
                  <a:pt x="1746" y="3591"/>
                  <a:pt x="1806" y="3577"/>
                </a:cubicBezTo>
                <a:cubicBezTo>
                  <a:pt x="2197" y="3465"/>
                  <a:pt x="2420" y="3055"/>
                  <a:pt x="2308" y="2683"/>
                </a:cubicBezTo>
                <a:lnTo>
                  <a:pt x="1508" y="543"/>
                </a:lnTo>
                <a:cubicBezTo>
                  <a:pt x="1413" y="212"/>
                  <a:pt x="1118" y="1"/>
                  <a:pt x="793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3" name="Google Shape;873;p33"/>
          <p:cNvSpPr/>
          <p:nvPr/>
        </p:nvSpPr>
        <p:spPr>
          <a:xfrm>
            <a:off x="9763453" y="3993520"/>
            <a:ext cx="217211" cy="135903"/>
          </a:xfrm>
          <a:custGeom>
            <a:avLst/>
            <a:gdLst/>
            <a:ahLst/>
            <a:cxnLst/>
            <a:rect l="l" t="t" r="r" b="b"/>
            <a:pathLst>
              <a:path w="4448" h="2783" extrusionOk="0">
                <a:moveTo>
                  <a:pt x="3371" y="1"/>
                </a:moveTo>
                <a:cubicBezTo>
                  <a:pt x="3260" y="1"/>
                  <a:pt x="3142" y="30"/>
                  <a:pt x="3022" y="95"/>
                </a:cubicBezTo>
                <a:lnTo>
                  <a:pt x="696" y="1416"/>
                </a:lnTo>
                <a:cubicBezTo>
                  <a:pt x="1" y="1811"/>
                  <a:pt x="419" y="2783"/>
                  <a:pt x="1062" y="2783"/>
                </a:cubicBezTo>
                <a:cubicBezTo>
                  <a:pt x="1176" y="2783"/>
                  <a:pt x="1298" y="2752"/>
                  <a:pt x="1422" y="2682"/>
                </a:cubicBezTo>
                <a:lnTo>
                  <a:pt x="3748" y="1360"/>
                </a:lnTo>
                <a:cubicBezTo>
                  <a:pt x="4447" y="979"/>
                  <a:pt x="4020" y="1"/>
                  <a:pt x="3371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4" name="Google Shape;874;p33"/>
          <p:cNvSpPr/>
          <p:nvPr/>
        </p:nvSpPr>
        <p:spPr>
          <a:xfrm>
            <a:off x="10128229" y="3781979"/>
            <a:ext cx="159051" cy="169696"/>
          </a:xfrm>
          <a:custGeom>
            <a:avLst/>
            <a:gdLst/>
            <a:ahLst/>
            <a:cxnLst/>
            <a:rect l="l" t="t" r="r" b="b"/>
            <a:pathLst>
              <a:path w="3257" h="3475" extrusionOk="0">
                <a:moveTo>
                  <a:pt x="862" y="1"/>
                </a:moveTo>
                <a:cubicBezTo>
                  <a:pt x="741" y="1"/>
                  <a:pt x="618" y="30"/>
                  <a:pt x="503" y="91"/>
                </a:cubicBezTo>
                <a:cubicBezTo>
                  <a:pt x="186" y="277"/>
                  <a:pt x="0" y="779"/>
                  <a:pt x="242" y="1096"/>
                </a:cubicBezTo>
                <a:cubicBezTo>
                  <a:pt x="744" y="1766"/>
                  <a:pt x="1247" y="2436"/>
                  <a:pt x="1768" y="3124"/>
                </a:cubicBezTo>
                <a:cubicBezTo>
                  <a:pt x="1906" y="3350"/>
                  <a:pt x="2154" y="3474"/>
                  <a:pt x="2404" y="3474"/>
                </a:cubicBezTo>
                <a:cubicBezTo>
                  <a:pt x="2524" y="3474"/>
                  <a:pt x="2645" y="3445"/>
                  <a:pt x="2754" y="3385"/>
                </a:cubicBezTo>
                <a:cubicBezTo>
                  <a:pt x="3071" y="3199"/>
                  <a:pt x="3257" y="2696"/>
                  <a:pt x="3015" y="2380"/>
                </a:cubicBezTo>
                <a:lnTo>
                  <a:pt x="1508" y="351"/>
                </a:lnTo>
                <a:cubicBezTo>
                  <a:pt x="1357" y="125"/>
                  <a:pt x="1113" y="1"/>
                  <a:pt x="862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33"/>
          <p:cNvSpPr/>
          <p:nvPr/>
        </p:nvSpPr>
        <p:spPr>
          <a:xfrm>
            <a:off x="10198549" y="4243102"/>
            <a:ext cx="125697" cy="187423"/>
          </a:xfrm>
          <a:custGeom>
            <a:avLst/>
            <a:gdLst/>
            <a:ahLst/>
            <a:cxnLst/>
            <a:rect l="l" t="t" r="r" b="b"/>
            <a:pathLst>
              <a:path w="2574" h="3838" extrusionOk="0">
                <a:moveTo>
                  <a:pt x="885" y="0"/>
                </a:moveTo>
                <a:cubicBezTo>
                  <a:pt x="440" y="0"/>
                  <a:pt x="0" y="354"/>
                  <a:pt x="179" y="902"/>
                </a:cubicBezTo>
                <a:lnTo>
                  <a:pt x="998" y="3340"/>
                </a:lnTo>
                <a:cubicBezTo>
                  <a:pt x="1116" y="3687"/>
                  <a:pt x="1407" y="3838"/>
                  <a:pt x="1696" y="3838"/>
                </a:cubicBezTo>
                <a:cubicBezTo>
                  <a:pt x="2136" y="3838"/>
                  <a:pt x="2574" y="3488"/>
                  <a:pt x="2394" y="2949"/>
                </a:cubicBezTo>
                <a:cubicBezTo>
                  <a:pt x="2133" y="2130"/>
                  <a:pt x="1854" y="1311"/>
                  <a:pt x="1594" y="511"/>
                </a:cubicBezTo>
                <a:cubicBezTo>
                  <a:pt x="1475" y="155"/>
                  <a:pt x="1179" y="0"/>
                  <a:pt x="885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6" name="Google Shape;876;p33"/>
          <p:cNvSpPr/>
          <p:nvPr/>
        </p:nvSpPr>
        <p:spPr>
          <a:xfrm>
            <a:off x="10438949" y="4141530"/>
            <a:ext cx="184835" cy="128041"/>
          </a:xfrm>
          <a:custGeom>
            <a:avLst/>
            <a:gdLst/>
            <a:ahLst/>
            <a:cxnLst/>
            <a:rect l="l" t="t" r="r" b="b"/>
            <a:pathLst>
              <a:path w="3785" h="2622" extrusionOk="0">
                <a:moveTo>
                  <a:pt x="2758" y="0"/>
                </a:moveTo>
                <a:cubicBezTo>
                  <a:pt x="2639" y="0"/>
                  <a:pt x="2513" y="35"/>
                  <a:pt x="2384" y="116"/>
                </a:cubicBezTo>
                <a:lnTo>
                  <a:pt x="653" y="1233"/>
                </a:lnTo>
                <a:cubicBezTo>
                  <a:pt x="1" y="1668"/>
                  <a:pt x="399" y="2622"/>
                  <a:pt x="1014" y="2622"/>
                </a:cubicBezTo>
                <a:cubicBezTo>
                  <a:pt x="1135" y="2622"/>
                  <a:pt x="1266" y="2584"/>
                  <a:pt x="1398" y="2498"/>
                </a:cubicBezTo>
                <a:lnTo>
                  <a:pt x="3129" y="1382"/>
                </a:lnTo>
                <a:cubicBezTo>
                  <a:pt x="3785" y="960"/>
                  <a:pt x="3379" y="0"/>
                  <a:pt x="275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7" name="Google Shape;877;p33"/>
          <p:cNvSpPr/>
          <p:nvPr/>
        </p:nvSpPr>
        <p:spPr>
          <a:xfrm>
            <a:off x="10586227" y="3611897"/>
            <a:ext cx="90928" cy="195431"/>
          </a:xfrm>
          <a:custGeom>
            <a:avLst/>
            <a:gdLst/>
            <a:ahLst/>
            <a:cxnLst/>
            <a:rect l="l" t="t" r="r" b="b"/>
            <a:pathLst>
              <a:path w="1862" h="4002" extrusionOk="0">
                <a:moveTo>
                  <a:pt x="783" y="0"/>
                </a:moveTo>
                <a:cubicBezTo>
                  <a:pt x="410" y="0"/>
                  <a:pt x="1" y="335"/>
                  <a:pt x="38" y="726"/>
                </a:cubicBezTo>
                <a:lnTo>
                  <a:pt x="354" y="3276"/>
                </a:lnTo>
                <a:cubicBezTo>
                  <a:pt x="354" y="3667"/>
                  <a:pt x="671" y="3983"/>
                  <a:pt x="1080" y="4002"/>
                </a:cubicBezTo>
                <a:cubicBezTo>
                  <a:pt x="1434" y="4002"/>
                  <a:pt x="1862" y="3667"/>
                  <a:pt x="1806" y="3276"/>
                </a:cubicBezTo>
                <a:lnTo>
                  <a:pt x="1508" y="726"/>
                </a:lnTo>
                <a:cubicBezTo>
                  <a:pt x="1490" y="335"/>
                  <a:pt x="1173" y="0"/>
                  <a:pt x="783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8" name="Google Shape;878;p33"/>
          <p:cNvSpPr/>
          <p:nvPr/>
        </p:nvSpPr>
        <p:spPr>
          <a:xfrm>
            <a:off x="9912831" y="4366208"/>
            <a:ext cx="91807" cy="189961"/>
          </a:xfrm>
          <a:custGeom>
            <a:avLst/>
            <a:gdLst/>
            <a:ahLst/>
            <a:cxnLst/>
            <a:rect l="l" t="t" r="r" b="b"/>
            <a:pathLst>
              <a:path w="1880" h="3890" extrusionOk="0">
                <a:moveTo>
                  <a:pt x="782" y="0"/>
                </a:moveTo>
                <a:cubicBezTo>
                  <a:pt x="428" y="0"/>
                  <a:pt x="0" y="335"/>
                  <a:pt x="56" y="726"/>
                </a:cubicBezTo>
                <a:cubicBezTo>
                  <a:pt x="168" y="1545"/>
                  <a:pt x="261" y="2364"/>
                  <a:pt x="373" y="3164"/>
                </a:cubicBezTo>
                <a:cubicBezTo>
                  <a:pt x="391" y="3555"/>
                  <a:pt x="708" y="3890"/>
                  <a:pt x="1098" y="3890"/>
                </a:cubicBezTo>
                <a:cubicBezTo>
                  <a:pt x="1452" y="3890"/>
                  <a:pt x="1880" y="3555"/>
                  <a:pt x="1843" y="3164"/>
                </a:cubicBezTo>
                <a:cubicBezTo>
                  <a:pt x="1731" y="2345"/>
                  <a:pt x="1619" y="1545"/>
                  <a:pt x="1508" y="726"/>
                </a:cubicBezTo>
                <a:cubicBezTo>
                  <a:pt x="1508" y="335"/>
                  <a:pt x="1191" y="19"/>
                  <a:pt x="782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9" name="Google Shape;879;p33"/>
          <p:cNvSpPr/>
          <p:nvPr/>
        </p:nvSpPr>
        <p:spPr>
          <a:xfrm>
            <a:off x="9617983" y="4654757"/>
            <a:ext cx="113880" cy="173553"/>
          </a:xfrm>
          <a:custGeom>
            <a:avLst/>
            <a:gdLst/>
            <a:ahLst/>
            <a:cxnLst/>
            <a:rect l="l" t="t" r="r" b="b"/>
            <a:pathLst>
              <a:path w="2332" h="3554" extrusionOk="0">
                <a:moveTo>
                  <a:pt x="890" y="1"/>
                </a:moveTo>
                <a:cubicBezTo>
                  <a:pt x="450" y="1"/>
                  <a:pt x="1" y="354"/>
                  <a:pt x="157" y="903"/>
                </a:cubicBezTo>
                <a:lnTo>
                  <a:pt x="771" y="3043"/>
                </a:lnTo>
                <a:cubicBezTo>
                  <a:pt x="875" y="3399"/>
                  <a:pt x="1159" y="3554"/>
                  <a:pt x="1448" y="3554"/>
                </a:cubicBezTo>
                <a:cubicBezTo>
                  <a:pt x="1884" y="3554"/>
                  <a:pt x="2331" y="3201"/>
                  <a:pt x="2186" y="2652"/>
                </a:cubicBezTo>
                <a:lnTo>
                  <a:pt x="1572" y="512"/>
                </a:lnTo>
                <a:cubicBezTo>
                  <a:pt x="1468" y="156"/>
                  <a:pt x="1181" y="1"/>
                  <a:pt x="890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0" name="Google Shape;880;p33"/>
          <p:cNvSpPr/>
          <p:nvPr/>
        </p:nvSpPr>
        <p:spPr>
          <a:xfrm>
            <a:off x="9303553" y="4541222"/>
            <a:ext cx="183369" cy="186885"/>
          </a:xfrm>
          <a:custGeom>
            <a:avLst/>
            <a:gdLst/>
            <a:ahLst/>
            <a:cxnLst/>
            <a:rect l="l" t="t" r="r" b="b"/>
            <a:pathLst>
              <a:path w="3755" h="3827" extrusionOk="0">
                <a:moveTo>
                  <a:pt x="2723" y="1"/>
                </a:moveTo>
                <a:cubicBezTo>
                  <a:pt x="2499" y="1"/>
                  <a:pt x="2273" y="96"/>
                  <a:pt x="2111" y="324"/>
                </a:cubicBezTo>
                <a:lnTo>
                  <a:pt x="380" y="2762"/>
                </a:lnTo>
                <a:cubicBezTo>
                  <a:pt x="1" y="3299"/>
                  <a:pt x="514" y="3827"/>
                  <a:pt x="1040" y="3827"/>
                </a:cubicBezTo>
                <a:cubicBezTo>
                  <a:pt x="1262" y="3827"/>
                  <a:pt x="1486" y="3733"/>
                  <a:pt x="1646" y="3507"/>
                </a:cubicBezTo>
                <a:lnTo>
                  <a:pt x="3377" y="1069"/>
                </a:lnTo>
                <a:cubicBezTo>
                  <a:pt x="3755" y="521"/>
                  <a:pt x="3247" y="1"/>
                  <a:pt x="2723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1" name="Google Shape;881;p33"/>
          <p:cNvSpPr/>
          <p:nvPr/>
        </p:nvSpPr>
        <p:spPr>
          <a:xfrm>
            <a:off x="9604749" y="4406200"/>
            <a:ext cx="166375" cy="79989"/>
          </a:xfrm>
          <a:custGeom>
            <a:avLst/>
            <a:gdLst/>
            <a:ahLst/>
            <a:cxnLst/>
            <a:rect l="l" t="t" r="r" b="b"/>
            <a:pathLst>
              <a:path w="3407" h="1638" extrusionOk="0">
                <a:moveTo>
                  <a:pt x="745" y="0"/>
                </a:moveTo>
                <a:cubicBezTo>
                  <a:pt x="335" y="0"/>
                  <a:pt x="19" y="335"/>
                  <a:pt x="0" y="726"/>
                </a:cubicBezTo>
                <a:cubicBezTo>
                  <a:pt x="19" y="1135"/>
                  <a:pt x="335" y="1452"/>
                  <a:pt x="745" y="1470"/>
                </a:cubicBezTo>
                <a:lnTo>
                  <a:pt x="2680" y="1638"/>
                </a:lnTo>
                <a:cubicBezTo>
                  <a:pt x="3071" y="1638"/>
                  <a:pt x="3406" y="1321"/>
                  <a:pt x="3406" y="912"/>
                </a:cubicBezTo>
                <a:cubicBezTo>
                  <a:pt x="3387" y="521"/>
                  <a:pt x="3071" y="186"/>
                  <a:pt x="2680" y="186"/>
                </a:cubicBezTo>
                <a:lnTo>
                  <a:pt x="745" y="0"/>
                </a:ln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2" name="Google Shape;882;p33"/>
          <p:cNvSpPr/>
          <p:nvPr/>
        </p:nvSpPr>
        <p:spPr>
          <a:xfrm>
            <a:off x="9150413" y="4365181"/>
            <a:ext cx="188008" cy="167499"/>
          </a:xfrm>
          <a:custGeom>
            <a:avLst/>
            <a:gdLst/>
            <a:ahLst/>
            <a:cxnLst/>
            <a:rect l="l" t="t" r="r" b="b"/>
            <a:pathLst>
              <a:path w="3850" h="3430" extrusionOk="0">
                <a:moveTo>
                  <a:pt x="2811" y="0"/>
                </a:moveTo>
                <a:cubicBezTo>
                  <a:pt x="2646" y="0"/>
                  <a:pt x="2476" y="67"/>
                  <a:pt x="2325" y="226"/>
                </a:cubicBezTo>
                <a:lnTo>
                  <a:pt x="501" y="2161"/>
                </a:lnTo>
                <a:cubicBezTo>
                  <a:pt x="0" y="2691"/>
                  <a:pt x="490" y="3429"/>
                  <a:pt x="1039" y="3429"/>
                </a:cubicBezTo>
                <a:cubicBezTo>
                  <a:pt x="1204" y="3429"/>
                  <a:pt x="1374" y="3363"/>
                  <a:pt x="1525" y="3204"/>
                </a:cubicBezTo>
                <a:lnTo>
                  <a:pt x="3349" y="1268"/>
                </a:lnTo>
                <a:cubicBezTo>
                  <a:pt x="3850" y="739"/>
                  <a:pt x="3360" y="0"/>
                  <a:pt x="281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3" name="Google Shape;883;p33"/>
          <p:cNvSpPr/>
          <p:nvPr/>
        </p:nvSpPr>
        <p:spPr>
          <a:xfrm>
            <a:off x="9305164" y="4952584"/>
            <a:ext cx="158513" cy="168963"/>
          </a:xfrm>
          <a:custGeom>
            <a:avLst/>
            <a:gdLst/>
            <a:ahLst/>
            <a:cxnLst/>
            <a:rect l="l" t="t" r="r" b="b"/>
            <a:pathLst>
              <a:path w="3246" h="3460" extrusionOk="0">
                <a:moveTo>
                  <a:pt x="890" y="1"/>
                </a:moveTo>
                <a:cubicBezTo>
                  <a:pt x="444" y="1"/>
                  <a:pt x="0" y="350"/>
                  <a:pt x="180" y="889"/>
                </a:cubicBezTo>
                <a:cubicBezTo>
                  <a:pt x="478" y="1801"/>
                  <a:pt x="999" y="2602"/>
                  <a:pt x="1687" y="3253"/>
                </a:cubicBezTo>
                <a:cubicBezTo>
                  <a:pt x="1841" y="3398"/>
                  <a:pt x="2011" y="3459"/>
                  <a:pt x="2176" y="3459"/>
                </a:cubicBezTo>
                <a:cubicBezTo>
                  <a:pt x="2748" y="3459"/>
                  <a:pt x="3246" y="2721"/>
                  <a:pt x="2711" y="2229"/>
                </a:cubicBezTo>
                <a:cubicBezTo>
                  <a:pt x="2208" y="1746"/>
                  <a:pt x="1818" y="1169"/>
                  <a:pt x="1594" y="499"/>
                </a:cubicBezTo>
                <a:cubicBezTo>
                  <a:pt x="1476" y="152"/>
                  <a:pt x="1183" y="1"/>
                  <a:pt x="890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4" name="Google Shape;884;p33"/>
          <p:cNvSpPr/>
          <p:nvPr/>
        </p:nvSpPr>
        <p:spPr>
          <a:xfrm>
            <a:off x="9670769" y="4958738"/>
            <a:ext cx="221899" cy="114953"/>
          </a:xfrm>
          <a:custGeom>
            <a:avLst/>
            <a:gdLst/>
            <a:ahLst/>
            <a:cxnLst/>
            <a:rect l="l" t="t" r="r" b="b"/>
            <a:pathLst>
              <a:path w="4544" h="2354" extrusionOk="0">
                <a:moveTo>
                  <a:pt x="3585" y="1"/>
                </a:moveTo>
                <a:cubicBezTo>
                  <a:pt x="3513" y="1"/>
                  <a:pt x="3437" y="12"/>
                  <a:pt x="3357" y="38"/>
                </a:cubicBezTo>
                <a:lnTo>
                  <a:pt x="788" y="912"/>
                </a:lnTo>
                <a:cubicBezTo>
                  <a:pt x="1" y="1180"/>
                  <a:pt x="224" y="2354"/>
                  <a:pt x="929" y="2354"/>
                </a:cubicBezTo>
                <a:cubicBezTo>
                  <a:pt x="1007" y="2354"/>
                  <a:pt x="1090" y="2340"/>
                  <a:pt x="1179" y="2308"/>
                </a:cubicBezTo>
                <a:lnTo>
                  <a:pt x="3748" y="1452"/>
                </a:lnTo>
                <a:cubicBezTo>
                  <a:pt x="4544" y="1181"/>
                  <a:pt x="4307" y="1"/>
                  <a:pt x="3585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5" name="Google Shape;885;p33"/>
          <p:cNvSpPr/>
          <p:nvPr/>
        </p:nvSpPr>
        <p:spPr>
          <a:xfrm>
            <a:off x="10081352" y="4792659"/>
            <a:ext cx="150993" cy="180439"/>
          </a:xfrm>
          <a:custGeom>
            <a:avLst/>
            <a:gdLst/>
            <a:ahLst/>
            <a:cxnLst/>
            <a:rect l="l" t="t" r="r" b="b"/>
            <a:pathLst>
              <a:path w="3092" h="3695" extrusionOk="0">
                <a:moveTo>
                  <a:pt x="988" y="0"/>
                </a:moveTo>
                <a:cubicBezTo>
                  <a:pt x="498" y="0"/>
                  <a:pt x="1" y="529"/>
                  <a:pt x="309" y="1094"/>
                </a:cubicBezTo>
                <a:lnTo>
                  <a:pt x="1518" y="3327"/>
                </a:lnTo>
                <a:cubicBezTo>
                  <a:pt x="1663" y="3587"/>
                  <a:pt x="1883" y="3695"/>
                  <a:pt x="2104" y="3695"/>
                </a:cubicBezTo>
                <a:cubicBezTo>
                  <a:pt x="2595" y="3695"/>
                  <a:pt x="3092" y="3166"/>
                  <a:pt x="2784" y="2601"/>
                </a:cubicBezTo>
                <a:lnTo>
                  <a:pt x="1574" y="368"/>
                </a:lnTo>
                <a:cubicBezTo>
                  <a:pt x="1430" y="108"/>
                  <a:pt x="1210" y="0"/>
                  <a:pt x="98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6" name="Google Shape;886;p33"/>
          <p:cNvSpPr/>
          <p:nvPr/>
        </p:nvSpPr>
        <p:spPr>
          <a:xfrm>
            <a:off x="10269599" y="4648555"/>
            <a:ext cx="206223" cy="95079"/>
          </a:xfrm>
          <a:custGeom>
            <a:avLst/>
            <a:gdLst/>
            <a:ahLst/>
            <a:cxnLst/>
            <a:rect l="l" t="t" r="r" b="b"/>
            <a:pathLst>
              <a:path w="4223" h="1947" extrusionOk="0">
                <a:moveTo>
                  <a:pt x="3177" y="1"/>
                </a:moveTo>
                <a:cubicBezTo>
                  <a:pt x="3116" y="1"/>
                  <a:pt x="3052" y="8"/>
                  <a:pt x="2986" y="25"/>
                </a:cubicBezTo>
                <a:lnTo>
                  <a:pt x="846" y="527"/>
                </a:lnTo>
                <a:cubicBezTo>
                  <a:pt x="0" y="717"/>
                  <a:pt x="275" y="1947"/>
                  <a:pt x="1046" y="1947"/>
                </a:cubicBezTo>
                <a:cubicBezTo>
                  <a:pt x="1107" y="1947"/>
                  <a:pt x="1170" y="1939"/>
                  <a:pt x="1237" y="1923"/>
                </a:cubicBezTo>
                <a:lnTo>
                  <a:pt x="3377" y="1421"/>
                </a:lnTo>
                <a:cubicBezTo>
                  <a:pt x="4222" y="1231"/>
                  <a:pt x="3948" y="1"/>
                  <a:pt x="3177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7" name="Google Shape;887;p33"/>
          <p:cNvSpPr/>
          <p:nvPr/>
        </p:nvSpPr>
        <p:spPr>
          <a:xfrm>
            <a:off x="10607128" y="4559534"/>
            <a:ext cx="150944" cy="170087"/>
          </a:xfrm>
          <a:custGeom>
            <a:avLst/>
            <a:gdLst/>
            <a:ahLst/>
            <a:cxnLst/>
            <a:rect l="l" t="t" r="r" b="b"/>
            <a:pathLst>
              <a:path w="3091" h="3483" extrusionOk="0">
                <a:moveTo>
                  <a:pt x="826" y="0"/>
                </a:moveTo>
                <a:cubicBezTo>
                  <a:pt x="705" y="0"/>
                  <a:pt x="582" y="32"/>
                  <a:pt x="466" y="98"/>
                </a:cubicBezTo>
                <a:cubicBezTo>
                  <a:pt x="113" y="303"/>
                  <a:pt x="1" y="750"/>
                  <a:pt x="206" y="1103"/>
                </a:cubicBezTo>
                <a:lnTo>
                  <a:pt x="1620" y="3132"/>
                </a:lnTo>
                <a:cubicBezTo>
                  <a:pt x="1771" y="3358"/>
                  <a:pt x="2014" y="3482"/>
                  <a:pt x="2265" y="3482"/>
                </a:cubicBezTo>
                <a:cubicBezTo>
                  <a:pt x="2387" y="3482"/>
                  <a:pt x="2510" y="3453"/>
                  <a:pt x="2625" y="3392"/>
                </a:cubicBezTo>
                <a:cubicBezTo>
                  <a:pt x="2979" y="3188"/>
                  <a:pt x="3090" y="2741"/>
                  <a:pt x="2886" y="2387"/>
                </a:cubicBezTo>
                <a:lnTo>
                  <a:pt x="1471" y="359"/>
                </a:lnTo>
                <a:cubicBezTo>
                  <a:pt x="1321" y="133"/>
                  <a:pt x="1077" y="0"/>
                  <a:pt x="826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8" name="Google Shape;888;p33"/>
          <p:cNvSpPr/>
          <p:nvPr/>
        </p:nvSpPr>
        <p:spPr>
          <a:xfrm>
            <a:off x="10467175" y="5007374"/>
            <a:ext cx="98204" cy="178729"/>
          </a:xfrm>
          <a:custGeom>
            <a:avLst/>
            <a:gdLst/>
            <a:ahLst/>
            <a:cxnLst/>
            <a:rect l="l" t="t" r="r" b="b"/>
            <a:pathLst>
              <a:path w="2011" h="3660" extrusionOk="0">
                <a:moveTo>
                  <a:pt x="769" y="0"/>
                </a:moveTo>
                <a:cubicBezTo>
                  <a:pt x="401" y="0"/>
                  <a:pt x="29" y="233"/>
                  <a:pt x="19" y="698"/>
                </a:cubicBezTo>
                <a:cubicBezTo>
                  <a:pt x="1" y="1535"/>
                  <a:pt x="150" y="2354"/>
                  <a:pt x="466" y="3117"/>
                </a:cubicBezTo>
                <a:cubicBezTo>
                  <a:pt x="561" y="3449"/>
                  <a:pt x="856" y="3659"/>
                  <a:pt x="1193" y="3659"/>
                </a:cubicBezTo>
                <a:cubicBezTo>
                  <a:pt x="1254" y="3659"/>
                  <a:pt x="1316" y="3653"/>
                  <a:pt x="1378" y="3638"/>
                </a:cubicBezTo>
                <a:cubicBezTo>
                  <a:pt x="1713" y="3545"/>
                  <a:pt x="2011" y="3099"/>
                  <a:pt x="1862" y="2745"/>
                </a:cubicBezTo>
                <a:cubicBezTo>
                  <a:pt x="1601" y="2094"/>
                  <a:pt x="1471" y="1387"/>
                  <a:pt x="1490" y="698"/>
                </a:cubicBezTo>
                <a:cubicBezTo>
                  <a:pt x="1499" y="233"/>
                  <a:pt x="1136" y="0"/>
                  <a:pt x="769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9" name="Google Shape;889;p33"/>
          <p:cNvSpPr/>
          <p:nvPr/>
        </p:nvSpPr>
        <p:spPr>
          <a:xfrm>
            <a:off x="10263642" y="5230585"/>
            <a:ext cx="78183" cy="197043"/>
          </a:xfrm>
          <a:custGeom>
            <a:avLst/>
            <a:gdLst/>
            <a:ahLst/>
            <a:cxnLst/>
            <a:rect l="l" t="t" r="r" b="b"/>
            <a:pathLst>
              <a:path w="1601" h="4035" extrusionOk="0">
                <a:moveTo>
                  <a:pt x="711" y="0"/>
                </a:moveTo>
                <a:cubicBezTo>
                  <a:pt x="350" y="0"/>
                  <a:pt x="0" y="233"/>
                  <a:pt x="19" y="705"/>
                </a:cubicBezTo>
                <a:cubicBezTo>
                  <a:pt x="37" y="1580"/>
                  <a:pt x="75" y="2455"/>
                  <a:pt x="112" y="3329"/>
                </a:cubicBezTo>
                <a:cubicBezTo>
                  <a:pt x="130" y="3797"/>
                  <a:pt x="511" y="4034"/>
                  <a:pt x="880" y="4034"/>
                </a:cubicBezTo>
                <a:cubicBezTo>
                  <a:pt x="1246" y="4034"/>
                  <a:pt x="1600" y="3802"/>
                  <a:pt x="1582" y="3329"/>
                </a:cubicBezTo>
                <a:cubicBezTo>
                  <a:pt x="1545" y="2455"/>
                  <a:pt x="1508" y="1580"/>
                  <a:pt x="1470" y="705"/>
                </a:cubicBezTo>
                <a:cubicBezTo>
                  <a:pt x="1452" y="238"/>
                  <a:pt x="1076" y="0"/>
                  <a:pt x="71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0" name="Google Shape;890;p33"/>
          <p:cNvSpPr/>
          <p:nvPr/>
        </p:nvSpPr>
        <p:spPr>
          <a:xfrm>
            <a:off x="9865855" y="5249875"/>
            <a:ext cx="170380" cy="193429"/>
          </a:xfrm>
          <a:custGeom>
            <a:avLst/>
            <a:gdLst/>
            <a:ahLst/>
            <a:cxnLst/>
            <a:rect l="l" t="t" r="r" b="b"/>
            <a:pathLst>
              <a:path w="3489" h="3961" extrusionOk="0">
                <a:moveTo>
                  <a:pt x="2478" y="0"/>
                </a:moveTo>
                <a:cubicBezTo>
                  <a:pt x="2254" y="0"/>
                  <a:pt x="2028" y="102"/>
                  <a:pt x="1874" y="347"/>
                </a:cubicBezTo>
                <a:lnTo>
                  <a:pt x="348" y="2878"/>
                </a:lnTo>
                <a:cubicBezTo>
                  <a:pt x="0" y="3433"/>
                  <a:pt x="500" y="3960"/>
                  <a:pt x="1007" y="3960"/>
                </a:cubicBezTo>
                <a:cubicBezTo>
                  <a:pt x="1233" y="3960"/>
                  <a:pt x="1459" y="3856"/>
                  <a:pt x="1614" y="3604"/>
                </a:cubicBezTo>
                <a:lnTo>
                  <a:pt x="3140" y="1092"/>
                </a:lnTo>
                <a:cubicBezTo>
                  <a:pt x="3488" y="524"/>
                  <a:pt x="2986" y="0"/>
                  <a:pt x="247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1" name="Google Shape;891;p33"/>
          <p:cNvSpPr/>
          <p:nvPr/>
        </p:nvSpPr>
        <p:spPr>
          <a:xfrm>
            <a:off x="9606556" y="5338115"/>
            <a:ext cx="133021" cy="179023"/>
          </a:xfrm>
          <a:custGeom>
            <a:avLst/>
            <a:gdLst/>
            <a:ahLst/>
            <a:cxnLst/>
            <a:rect l="l" t="t" r="r" b="b"/>
            <a:pathLst>
              <a:path w="2724" h="3666" extrusionOk="0">
                <a:moveTo>
                  <a:pt x="808" y="1"/>
                </a:moveTo>
                <a:cubicBezTo>
                  <a:pt x="742" y="1"/>
                  <a:pt x="676" y="10"/>
                  <a:pt x="615" y="29"/>
                </a:cubicBezTo>
                <a:cubicBezTo>
                  <a:pt x="224" y="141"/>
                  <a:pt x="0" y="532"/>
                  <a:pt x="112" y="923"/>
                </a:cubicBezTo>
                <a:cubicBezTo>
                  <a:pt x="242" y="1797"/>
                  <a:pt x="577" y="2616"/>
                  <a:pt x="1080" y="3342"/>
                </a:cubicBezTo>
                <a:cubicBezTo>
                  <a:pt x="1241" y="3570"/>
                  <a:pt x="1468" y="3665"/>
                  <a:pt x="1692" y="3665"/>
                </a:cubicBezTo>
                <a:cubicBezTo>
                  <a:pt x="2216" y="3665"/>
                  <a:pt x="2724" y="3145"/>
                  <a:pt x="2345" y="2598"/>
                </a:cubicBezTo>
                <a:cubicBezTo>
                  <a:pt x="1917" y="1983"/>
                  <a:pt x="1638" y="1276"/>
                  <a:pt x="1508" y="532"/>
                </a:cubicBezTo>
                <a:cubicBezTo>
                  <a:pt x="1462" y="209"/>
                  <a:pt x="1124" y="1"/>
                  <a:pt x="808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2" name="Google Shape;892;p33"/>
          <p:cNvSpPr/>
          <p:nvPr/>
        </p:nvSpPr>
        <p:spPr>
          <a:xfrm>
            <a:off x="9246126" y="5409653"/>
            <a:ext cx="186788" cy="207835"/>
          </a:xfrm>
          <a:custGeom>
            <a:avLst/>
            <a:gdLst/>
            <a:ahLst/>
            <a:cxnLst/>
            <a:rect l="l" t="t" r="r" b="b"/>
            <a:pathLst>
              <a:path w="3825" h="4256" extrusionOk="0">
                <a:moveTo>
                  <a:pt x="2798" y="1"/>
                </a:moveTo>
                <a:cubicBezTo>
                  <a:pt x="2578" y="1"/>
                  <a:pt x="2358" y="98"/>
                  <a:pt x="2208" y="332"/>
                </a:cubicBezTo>
                <a:lnTo>
                  <a:pt x="365" y="3180"/>
                </a:lnTo>
                <a:cubicBezTo>
                  <a:pt x="0" y="3727"/>
                  <a:pt x="511" y="4256"/>
                  <a:pt x="1029" y="4256"/>
                </a:cubicBezTo>
                <a:cubicBezTo>
                  <a:pt x="1251" y="4256"/>
                  <a:pt x="1474" y="4159"/>
                  <a:pt x="1631" y="3924"/>
                </a:cubicBezTo>
                <a:cubicBezTo>
                  <a:pt x="2245" y="2975"/>
                  <a:pt x="2859" y="2026"/>
                  <a:pt x="3473" y="1077"/>
                </a:cubicBezTo>
                <a:cubicBezTo>
                  <a:pt x="3825" y="530"/>
                  <a:pt x="3310" y="1"/>
                  <a:pt x="2798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3" name="Google Shape;893;p33"/>
          <p:cNvSpPr/>
          <p:nvPr/>
        </p:nvSpPr>
        <p:spPr>
          <a:xfrm>
            <a:off x="9470216" y="5704747"/>
            <a:ext cx="92784" cy="195724"/>
          </a:xfrm>
          <a:custGeom>
            <a:avLst/>
            <a:gdLst/>
            <a:ahLst/>
            <a:cxnLst/>
            <a:rect l="l" t="t" r="r" b="b"/>
            <a:pathLst>
              <a:path w="1900" h="4008" extrusionOk="0">
                <a:moveTo>
                  <a:pt x="728" y="0"/>
                </a:moveTo>
                <a:cubicBezTo>
                  <a:pt x="670" y="0"/>
                  <a:pt x="613" y="7"/>
                  <a:pt x="559" y="21"/>
                </a:cubicBezTo>
                <a:cubicBezTo>
                  <a:pt x="150" y="133"/>
                  <a:pt x="1" y="542"/>
                  <a:pt x="57" y="933"/>
                </a:cubicBezTo>
                <a:cubicBezTo>
                  <a:pt x="168" y="1771"/>
                  <a:pt x="299" y="2627"/>
                  <a:pt x="429" y="3464"/>
                </a:cubicBezTo>
                <a:cubicBezTo>
                  <a:pt x="476" y="3808"/>
                  <a:pt x="825" y="4008"/>
                  <a:pt x="1144" y="4008"/>
                </a:cubicBezTo>
                <a:cubicBezTo>
                  <a:pt x="1206" y="4008"/>
                  <a:pt x="1266" y="4000"/>
                  <a:pt x="1322" y="3985"/>
                </a:cubicBezTo>
                <a:cubicBezTo>
                  <a:pt x="1750" y="3874"/>
                  <a:pt x="1899" y="3483"/>
                  <a:pt x="1843" y="3092"/>
                </a:cubicBezTo>
                <a:lnTo>
                  <a:pt x="1471" y="542"/>
                </a:lnTo>
                <a:cubicBezTo>
                  <a:pt x="1408" y="211"/>
                  <a:pt x="1051" y="0"/>
                  <a:pt x="72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4" name="Google Shape;894;p33"/>
          <p:cNvSpPr/>
          <p:nvPr/>
        </p:nvSpPr>
        <p:spPr>
          <a:xfrm>
            <a:off x="9683417" y="5682968"/>
            <a:ext cx="236451" cy="101232"/>
          </a:xfrm>
          <a:custGeom>
            <a:avLst/>
            <a:gdLst/>
            <a:ahLst/>
            <a:cxnLst/>
            <a:rect l="l" t="t" r="r" b="b"/>
            <a:pathLst>
              <a:path w="4842" h="2073" extrusionOk="0">
                <a:moveTo>
                  <a:pt x="3779" y="0"/>
                </a:moveTo>
                <a:cubicBezTo>
                  <a:pt x="3722" y="0"/>
                  <a:pt x="3662" y="7"/>
                  <a:pt x="3600" y="21"/>
                </a:cubicBezTo>
                <a:lnTo>
                  <a:pt x="864" y="635"/>
                </a:lnTo>
                <a:cubicBezTo>
                  <a:pt x="1" y="825"/>
                  <a:pt x="275" y="2073"/>
                  <a:pt x="1048" y="2073"/>
                </a:cubicBezTo>
                <a:cubicBezTo>
                  <a:pt x="1108" y="2073"/>
                  <a:pt x="1171" y="2065"/>
                  <a:pt x="1237" y="2049"/>
                </a:cubicBezTo>
                <a:lnTo>
                  <a:pt x="3991" y="1435"/>
                </a:lnTo>
                <a:cubicBezTo>
                  <a:pt x="4841" y="1227"/>
                  <a:pt x="4559" y="0"/>
                  <a:pt x="3779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5" name="Google Shape;895;p33"/>
          <p:cNvSpPr/>
          <p:nvPr/>
        </p:nvSpPr>
        <p:spPr>
          <a:xfrm>
            <a:off x="10063918" y="5574267"/>
            <a:ext cx="177997" cy="157243"/>
          </a:xfrm>
          <a:custGeom>
            <a:avLst/>
            <a:gdLst/>
            <a:ahLst/>
            <a:cxnLst/>
            <a:rect l="l" t="t" r="r" b="b"/>
            <a:pathLst>
              <a:path w="3645" h="3220" extrusionOk="0">
                <a:moveTo>
                  <a:pt x="1026" y="1"/>
                </a:moveTo>
                <a:cubicBezTo>
                  <a:pt x="481" y="1"/>
                  <a:pt x="0" y="734"/>
                  <a:pt x="498" y="1260"/>
                </a:cubicBezTo>
                <a:lnTo>
                  <a:pt x="2117" y="2991"/>
                </a:lnTo>
                <a:cubicBezTo>
                  <a:pt x="2270" y="3152"/>
                  <a:pt x="2442" y="3220"/>
                  <a:pt x="2609" y="3220"/>
                </a:cubicBezTo>
                <a:cubicBezTo>
                  <a:pt x="3157" y="3220"/>
                  <a:pt x="3644" y="2495"/>
                  <a:pt x="3160" y="1968"/>
                </a:cubicBezTo>
                <a:lnTo>
                  <a:pt x="1522" y="237"/>
                </a:lnTo>
                <a:cubicBezTo>
                  <a:pt x="1368" y="70"/>
                  <a:pt x="1194" y="1"/>
                  <a:pt x="1026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6" name="Google Shape;896;p33"/>
          <p:cNvSpPr/>
          <p:nvPr/>
        </p:nvSpPr>
        <p:spPr>
          <a:xfrm>
            <a:off x="10391290" y="5537643"/>
            <a:ext cx="166375" cy="172772"/>
          </a:xfrm>
          <a:custGeom>
            <a:avLst/>
            <a:gdLst/>
            <a:ahLst/>
            <a:cxnLst/>
            <a:rect l="l" t="t" r="r" b="b"/>
            <a:pathLst>
              <a:path w="3407" h="3538" extrusionOk="0">
                <a:moveTo>
                  <a:pt x="1021" y="0"/>
                </a:moveTo>
                <a:cubicBezTo>
                  <a:pt x="506" y="0"/>
                  <a:pt x="1" y="522"/>
                  <a:pt x="364" y="1080"/>
                </a:cubicBezTo>
                <a:lnTo>
                  <a:pt x="1778" y="3201"/>
                </a:lnTo>
                <a:cubicBezTo>
                  <a:pt x="1936" y="3439"/>
                  <a:pt x="2163" y="3537"/>
                  <a:pt x="2388" y="3537"/>
                </a:cubicBezTo>
                <a:cubicBezTo>
                  <a:pt x="2903" y="3537"/>
                  <a:pt x="3407" y="3020"/>
                  <a:pt x="3044" y="2476"/>
                </a:cubicBezTo>
                <a:lnTo>
                  <a:pt x="1629" y="335"/>
                </a:lnTo>
                <a:cubicBezTo>
                  <a:pt x="1472" y="99"/>
                  <a:pt x="1245" y="0"/>
                  <a:pt x="102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7" name="Google Shape;897;p33"/>
          <p:cNvSpPr/>
          <p:nvPr/>
        </p:nvSpPr>
        <p:spPr>
          <a:xfrm>
            <a:off x="10299534" y="5820822"/>
            <a:ext cx="118909" cy="172625"/>
          </a:xfrm>
          <a:custGeom>
            <a:avLst/>
            <a:gdLst/>
            <a:ahLst/>
            <a:cxnLst/>
            <a:rect l="l" t="t" r="r" b="b"/>
            <a:pathLst>
              <a:path w="2435" h="3535" extrusionOk="0">
                <a:moveTo>
                  <a:pt x="1411" y="0"/>
                </a:moveTo>
                <a:cubicBezTo>
                  <a:pt x="1190" y="0"/>
                  <a:pt x="966" y="95"/>
                  <a:pt x="810" y="324"/>
                </a:cubicBezTo>
                <a:cubicBezTo>
                  <a:pt x="289" y="1050"/>
                  <a:pt x="9" y="1925"/>
                  <a:pt x="9" y="2837"/>
                </a:cubicBezTo>
                <a:cubicBezTo>
                  <a:pt x="0" y="3302"/>
                  <a:pt x="363" y="3535"/>
                  <a:pt x="728" y="3535"/>
                </a:cubicBezTo>
                <a:cubicBezTo>
                  <a:pt x="1094" y="3535"/>
                  <a:pt x="1461" y="3302"/>
                  <a:pt x="1461" y="2837"/>
                </a:cubicBezTo>
                <a:cubicBezTo>
                  <a:pt x="1480" y="2185"/>
                  <a:pt x="1684" y="1571"/>
                  <a:pt x="2057" y="1050"/>
                </a:cubicBezTo>
                <a:cubicBezTo>
                  <a:pt x="2434" y="516"/>
                  <a:pt x="1928" y="0"/>
                  <a:pt x="141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8" name="Google Shape;898;p33"/>
          <p:cNvSpPr/>
          <p:nvPr/>
        </p:nvSpPr>
        <p:spPr>
          <a:xfrm>
            <a:off x="9975532" y="5948421"/>
            <a:ext cx="90000" cy="195431"/>
          </a:xfrm>
          <a:custGeom>
            <a:avLst/>
            <a:gdLst/>
            <a:ahLst/>
            <a:cxnLst/>
            <a:rect l="l" t="t" r="r" b="b"/>
            <a:pathLst>
              <a:path w="1843" h="4002" extrusionOk="0">
                <a:moveTo>
                  <a:pt x="1061" y="0"/>
                </a:moveTo>
                <a:cubicBezTo>
                  <a:pt x="670" y="0"/>
                  <a:pt x="335" y="335"/>
                  <a:pt x="335" y="726"/>
                </a:cubicBezTo>
                <a:lnTo>
                  <a:pt x="38" y="3276"/>
                </a:lnTo>
                <a:cubicBezTo>
                  <a:pt x="0" y="3667"/>
                  <a:pt x="410" y="4002"/>
                  <a:pt x="763" y="4002"/>
                </a:cubicBezTo>
                <a:cubicBezTo>
                  <a:pt x="1173" y="3983"/>
                  <a:pt x="1489" y="3667"/>
                  <a:pt x="1508" y="3276"/>
                </a:cubicBezTo>
                <a:cubicBezTo>
                  <a:pt x="1601" y="2420"/>
                  <a:pt x="1694" y="1582"/>
                  <a:pt x="1806" y="726"/>
                </a:cubicBezTo>
                <a:cubicBezTo>
                  <a:pt x="1843" y="335"/>
                  <a:pt x="1433" y="0"/>
                  <a:pt x="106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9" name="Google Shape;899;p33"/>
          <p:cNvSpPr/>
          <p:nvPr/>
        </p:nvSpPr>
        <p:spPr>
          <a:xfrm>
            <a:off x="10469811" y="6256357"/>
            <a:ext cx="160173" cy="185713"/>
          </a:xfrm>
          <a:custGeom>
            <a:avLst/>
            <a:gdLst/>
            <a:ahLst/>
            <a:cxnLst/>
            <a:rect l="l" t="t" r="r" b="b"/>
            <a:pathLst>
              <a:path w="3280" h="3803" extrusionOk="0">
                <a:moveTo>
                  <a:pt x="2393" y="0"/>
                </a:moveTo>
                <a:cubicBezTo>
                  <a:pt x="2103" y="0"/>
                  <a:pt x="1814" y="153"/>
                  <a:pt x="1696" y="506"/>
                </a:cubicBezTo>
                <a:cubicBezTo>
                  <a:pt x="1454" y="1269"/>
                  <a:pt x="1045" y="1958"/>
                  <a:pt x="487" y="2535"/>
                </a:cubicBezTo>
                <a:cubicBezTo>
                  <a:pt x="0" y="3064"/>
                  <a:pt x="493" y="3803"/>
                  <a:pt x="1043" y="3803"/>
                </a:cubicBezTo>
                <a:cubicBezTo>
                  <a:pt x="1208" y="3803"/>
                  <a:pt x="1378" y="3736"/>
                  <a:pt x="1529" y="3577"/>
                </a:cubicBezTo>
                <a:cubicBezTo>
                  <a:pt x="2255" y="2814"/>
                  <a:pt x="2794" y="1902"/>
                  <a:pt x="3111" y="897"/>
                </a:cubicBezTo>
                <a:cubicBezTo>
                  <a:pt x="3279" y="357"/>
                  <a:pt x="2836" y="0"/>
                  <a:pt x="2393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0" name="Google Shape;900;p33"/>
          <p:cNvSpPr/>
          <p:nvPr/>
        </p:nvSpPr>
        <p:spPr>
          <a:xfrm>
            <a:off x="10622607" y="5312136"/>
            <a:ext cx="199972" cy="87509"/>
          </a:xfrm>
          <a:custGeom>
            <a:avLst/>
            <a:gdLst/>
            <a:ahLst/>
            <a:cxnLst/>
            <a:rect l="l" t="t" r="r" b="b"/>
            <a:pathLst>
              <a:path w="4095" h="1792" extrusionOk="0">
                <a:moveTo>
                  <a:pt x="3419" y="1"/>
                </a:moveTo>
                <a:cubicBezTo>
                  <a:pt x="3402" y="1"/>
                  <a:pt x="3386" y="1"/>
                  <a:pt x="3369" y="3"/>
                </a:cubicBezTo>
                <a:lnTo>
                  <a:pt x="726" y="319"/>
                </a:lnTo>
                <a:cubicBezTo>
                  <a:pt x="317" y="338"/>
                  <a:pt x="0" y="654"/>
                  <a:pt x="0" y="1045"/>
                </a:cubicBezTo>
                <a:cubicBezTo>
                  <a:pt x="0" y="1401"/>
                  <a:pt x="307" y="1792"/>
                  <a:pt x="676" y="1792"/>
                </a:cubicBezTo>
                <a:cubicBezTo>
                  <a:pt x="693" y="1792"/>
                  <a:pt x="709" y="1791"/>
                  <a:pt x="726" y="1790"/>
                </a:cubicBezTo>
                <a:lnTo>
                  <a:pt x="3369" y="1455"/>
                </a:lnTo>
                <a:cubicBezTo>
                  <a:pt x="3760" y="1436"/>
                  <a:pt x="4076" y="1120"/>
                  <a:pt x="4095" y="729"/>
                </a:cubicBezTo>
                <a:cubicBezTo>
                  <a:pt x="4095" y="390"/>
                  <a:pt x="3788" y="1"/>
                  <a:pt x="3419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1" name="Google Shape;901;p33"/>
          <p:cNvSpPr/>
          <p:nvPr/>
        </p:nvSpPr>
        <p:spPr>
          <a:xfrm>
            <a:off x="9478567" y="5983237"/>
            <a:ext cx="195236" cy="178291"/>
          </a:xfrm>
          <a:custGeom>
            <a:avLst/>
            <a:gdLst/>
            <a:ahLst/>
            <a:cxnLst/>
            <a:rect l="l" t="t" r="r" b="b"/>
            <a:pathLst>
              <a:path w="3998" h="3651" extrusionOk="0">
                <a:moveTo>
                  <a:pt x="2873" y="1"/>
                </a:moveTo>
                <a:cubicBezTo>
                  <a:pt x="2713" y="1"/>
                  <a:pt x="2548" y="54"/>
                  <a:pt x="2398" y="181"/>
                </a:cubicBezTo>
                <a:cubicBezTo>
                  <a:pt x="1598" y="869"/>
                  <a:pt x="909" y="1670"/>
                  <a:pt x="351" y="2563"/>
                </a:cubicBezTo>
                <a:cubicBezTo>
                  <a:pt x="1" y="3120"/>
                  <a:pt x="509" y="3651"/>
                  <a:pt x="1019" y="3651"/>
                </a:cubicBezTo>
                <a:cubicBezTo>
                  <a:pt x="1241" y="3651"/>
                  <a:pt x="1464" y="3550"/>
                  <a:pt x="1616" y="3307"/>
                </a:cubicBezTo>
                <a:cubicBezTo>
                  <a:pt x="2119" y="2526"/>
                  <a:pt x="2733" y="1818"/>
                  <a:pt x="3440" y="1223"/>
                </a:cubicBezTo>
                <a:cubicBezTo>
                  <a:pt x="3998" y="739"/>
                  <a:pt x="3469" y="1"/>
                  <a:pt x="2873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2" name="Google Shape;902;p33"/>
          <p:cNvSpPr/>
          <p:nvPr/>
        </p:nvSpPr>
        <p:spPr>
          <a:xfrm>
            <a:off x="10632618" y="4887588"/>
            <a:ext cx="215404" cy="95811"/>
          </a:xfrm>
          <a:custGeom>
            <a:avLst/>
            <a:gdLst/>
            <a:ahLst/>
            <a:cxnLst/>
            <a:rect l="l" t="t" r="r" b="b"/>
            <a:pathLst>
              <a:path w="4411" h="1962" extrusionOk="0">
                <a:moveTo>
                  <a:pt x="827" y="1"/>
                </a:moveTo>
                <a:cubicBezTo>
                  <a:pt x="572" y="1"/>
                  <a:pt x="324" y="134"/>
                  <a:pt x="186" y="359"/>
                </a:cubicBezTo>
                <a:cubicBezTo>
                  <a:pt x="0" y="657"/>
                  <a:pt x="93" y="1197"/>
                  <a:pt x="447" y="1346"/>
                </a:cubicBezTo>
                <a:cubicBezTo>
                  <a:pt x="1356" y="1756"/>
                  <a:pt x="2351" y="1961"/>
                  <a:pt x="3350" y="1961"/>
                </a:cubicBezTo>
                <a:cubicBezTo>
                  <a:pt x="3393" y="1961"/>
                  <a:pt x="3437" y="1961"/>
                  <a:pt x="3480" y="1960"/>
                </a:cubicBezTo>
                <a:cubicBezTo>
                  <a:pt x="4405" y="1923"/>
                  <a:pt x="4411" y="489"/>
                  <a:pt x="3480" y="489"/>
                </a:cubicBezTo>
                <a:cubicBezTo>
                  <a:pt x="3474" y="489"/>
                  <a:pt x="3468" y="489"/>
                  <a:pt x="3462" y="490"/>
                </a:cubicBezTo>
                <a:cubicBezTo>
                  <a:pt x="3375" y="494"/>
                  <a:pt x="3288" y="496"/>
                  <a:pt x="3201" y="496"/>
                </a:cubicBezTo>
                <a:cubicBezTo>
                  <a:pt x="2507" y="496"/>
                  <a:pt x="1820" y="363"/>
                  <a:pt x="1191" y="99"/>
                </a:cubicBezTo>
                <a:cubicBezTo>
                  <a:pt x="1076" y="32"/>
                  <a:pt x="950" y="1"/>
                  <a:pt x="827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3" name="Google Shape;903;p33"/>
          <p:cNvSpPr/>
          <p:nvPr/>
        </p:nvSpPr>
        <p:spPr>
          <a:xfrm>
            <a:off x="10766176" y="4152811"/>
            <a:ext cx="160905" cy="180048"/>
          </a:xfrm>
          <a:custGeom>
            <a:avLst/>
            <a:gdLst/>
            <a:ahLst/>
            <a:cxnLst/>
            <a:rect l="l" t="t" r="r" b="b"/>
            <a:pathLst>
              <a:path w="3295" h="3687" extrusionOk="0">
                <a:moveTo>
                  <a:pt x="2466" y="0"/>
                </a:moveTo>
                <a:cubicBezTo>
                  <a:pt x="2211" y="0"/>
                  <a:pt x="1963" y="124"/>
                  <a:pt x="1825" y="350"/>
                </a:cubicBezTo>
                <a:lnTo>
                  <a:pt x="187" y="2584"/>
                </a:lnTo>
                <a:cubicBezTo>
                  <a:pt x="1" y="2937"/>
                  <a:pt x="112" y="3384"/>
                  <a:pt x="466" y="3589"/>
                </a:cubicBezTo>
                <a:cubicBezTo>
                  <a:pt x="575" y="3655"/>
                  <a:pt x="697" y="3686"/>
                  <a:pt x="817" y="3686"/>
                </a:cubicBezTo>
                <a:cubicBezTo>
                  <a:pt x="1067" y="3686"/>
                  <a:pt x="1315" y="3554"/>
                  <a:pt x="1452" y="3328"/>
                </a:cubicBezTo>
                <a:lnTo>
                  <a:pt x="3090" y="1095"/>
                </a:lnTo>
                <a:cubicBezTo>
                  <a:pt x="3295" y="741"/>
                  <a:pt x="3165" y="294"/>
                  <a:pt x="2830" y="90"/>
                </a:cubicBezTo>
                <a:cubicBezTo>
                  <a:pt x="2714" y="29"/>
                  <a:pt x="2589" y="0"/>
                  <a:pt x="2466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4" name="Google Shape;904;p33"/>
          <p:cNvSpPr/>
          <p:nvPr/>
        </p:nvSpPr>
        <p:spPr>
          <a:xfrm>
            <a:off x="10324487" y="3413539"/>
            <a:ext cx="150944" cy="170037"/>
          </a:xfrm>
          <a:custGeom>
            <a:avLst/>
            <a:gdLst/>
            <a:ahLst/>
            <a:cxnLst/>
            <a:rect l="l" t="t" r="r" b="b"/>
            <a:pathLst>
              <a:path w="3091" h="3482" extrusionOk="0">
                <a:moveTo>
                  <a:pt x="2265" y="0"/>
                </a:moveTo>
                <a:cubicBezTo>
                  <a:pt x="2014" y="0"/>
                  <a:pt x="1771" y="133"/>
                  <a:pt x="1620" y="359"/>
                </a:cubicBezTo>
                <a:lnTo>
                  <a:pt x="206" y="2387"/>
                </a:lnTo>
                <a:cubicBezTo>
                  <a:pt x="1" y="2741"/>
                  <a:pt x="131" y="3188"/>
                  <a:pt x="466" y="3392"/>
                </a:cubicBezTo>
                <a:cubicBezTo>
                  <a:pt x="581" y="3453"/>
                  <a:pt x="707" y="3482"/>
                  <a:pt x="830" y="3482"/>
                </a:cubicBezTo>
                <a:cubicBezTo>
                  <a:pt x="1085" y="3482"/>
                  <a:pt x="1333" y="3358"/>
                  <a:pt x="1471" y="3132"/>
                </a:cubicBezTo>
                <a:lnTo>
                  <a:pt x="2886" y="1103"/>
                </a:lnTo>
                <a:cubicBezTo>
                  <a:pt x="3090" y="750"/>
                  <a:pt x="2979" y="303"/>
                  <a:pt x="2625" y="98"/>
                </a:cubicBezTo>
                <a:cubicBezTo>
                  <a:pt x="2510" y="31"/>
                  <a:pt x="2386" y="0"/>
                  <a:pt x="2265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5" name="Google Shape;905;p33"/>
          <p:cNvSpPr/>
          <p:nvPr/>
        </p:nvSpPr>
        <p:spPr>
          <a:xfrm>
            <a:off x="9561092" y="3716739"/>
            <a:ext cx="164568" cy="182051"/>
          </a:xfrm>
          <a:custGeom>
            <a:avLst/>
            <a:gdLst/>
            <a:ahLst/>
            <a:cxnLst/>
            <a:rect l="l" t="t" r="r" b="b"/>
            <a:pathLst>
              <a:path w="3370" h="3728" extrusionOk="0">
                <a:moveTo>
                  <a:pt x="837" y="0"/>
                </a:moveTo>
                <a:cubicBezTo>
                  <a:pt x="630" y="0"/>
                  <a:pt x="417" y="80"/>
                  <a:pt x="280" y="217"/>
                </a:cubicBezTo>
                <a:cubicBezTo>
                  <a:pt x="1" y="496"/>
                  <a:pt x="1" y="961"/>
                  <a:pt x="280" y="1240"/>
                </a:cubicBezTo>
                <a:lnTo>
                  <a:pt x="2067" y="3511"/>
                </a:lnTo>
                <a:cubicBezTo>
                  <a:pt x="2173" y="3662"/>
                  <a:pt x="2351" y="3728"/>
                  <a:pt x="2536" y="3728"/>
                </a:cubicBezTo>
                <a:cubicBezTo>
                  <a:pt x="2741" y="3728"/>
                  <a:pt x="2954" y="3647"/>
                  <a:pt x="3090" y="3511"/>
                </a:cubicBezTo>
                <a:cubicBezTo>
                  <a:pt x="3369" y="3232"/>
                  <a:pt x="3369" y="2785"/>
                  <a:pt x="3109" y="2487"/>
                </a:cubicBezTo>
                <a:lnTo>
                  <a:pt x="1322" y="217"/>
                </a:lnTo>
                <a:cubicBezTo>
                  <a:pt x="1207" y="66"/>
                  <a:pt x="1025" y="0"/>
                  <a:pt x="837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6" name="Google Shape;906;p33"/>
          <p:cNvSpPr/>
          <p:nvPr/>
        </p:nvSpPr>
        <p:spPr>
          <a:xfrm>
            <a:off x="10820721" y="6179444"/>
            <a:ext cx="187276" cy="103771"/>
          </a:xfrm>
          <a:custGeom>
            <a:avLst/>
            <a:gdLst/>
            <a:ahLst/>
            <a:cxnLst/>
            <a:rect l="l" t="t" r="r" b="b"/>
            <a:pathLst>
              <a:path w="3835" h="2125" extrusionOk="0">
                <a:moveTo>
                  <a:pt x="841" y="1"/>
                </a:moveTo>
                <a:cubicBezTo>
                  <a:pt x="546" y="1"/>
                  <a:pt x="277" y="173"/>
                  <a:pt x="149" y="443"/>
                </a:cubicBezTo>
                <a:cubicBezTo>
                  <a:pt x="0" y="834"/>
                  <a:pt x="187" y="1243"/>
                  <a:pt x="559" y="1411"/>
                </a:cubicBezTo>
                <a:lnTo>
                  <a:pt x="2736" y="2081"/>
                </a:lnTo>
                <a:cubicBezTo>
                  <a:pt x="2821" y="2110"/>
                  <a:pt x="2908" y="2125"/>
                  <a:pt x="2994" y="2125"/>
                </a:cubicBezTo>
                <a:cubicBezTo>
                  <a:pt x="3288" y="2125"/>
                  <a:pt x="3570" y="1959"/>
                  <a:pt x="3685" y="1672"/>
                </a:cubicBezTo>
                <a:cubicBezTo>
                  <a:pt x="3834" y="1299"/>
                  <a:pt x="3667" y="871"/>
                  <a:pt x="3295" y="722"/>
                </a:cubicBezTo>
                <a:lnTo>
                  <a:pt x="1117" y="52"/>
                </a:lnTo>
                <a:cubicBezTo>
                  <a:pt x="1025" y="17"/>
                  <a:pt x="931" y="1"/>
                  <a:pt x="841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7" name="Google Shape;907;p33"/>
          <p:cNvSpPr/>
          <p:nvPr/>
        </p:nvSpPr>
        <p:spPr>
          <a:xfrm>
            <a:off x="9408102" y="6280917"/>
            <a:ext cx="217113" cy="135952"/>
          </a:xfrm>
          <a:custGeom>
            <a:avLst/>
            <a:gdLst/>
            <a:ahLst/>
            <a:cxnLst/>
            <a:rect l="l" t="t" r="r" b="b"/>
            <a:pathLst>
              <a:path w="4446" h="2784" extrusionOk="0">
                <a:moveTo>
                  <a:pt x="3375" y="1"/>
                </a:moveTo>
                <a:cubicBezTo>
                  <a:pt x="3262" y="1"/>
                  <a:pt x="3143" y="30"/>
                  <a:pt x="3022" y="96"/>
                </a:cubicBezTo>
                <a:lnTo>
                  <a:pt x="696" y="1417"/>
                </a:lnTo>
                <a:cubicBezTo>
                  <a:pt x="1" y="1812"/>
                  <a:pt x="419" y="2784"/>
                  <a:pt x="1062" y="2784"/>
                </a:cubicBezTo>
                <a:cubicBezTo>
                  <a:pt x="1176" y="2784"/>
                  <a:pt x="1298" y="2753"/>
                  <a:pt x="1422" y="2683"/>
                </a:cubicBezTo>
                <a:lnTo>
                  <a:pt x="3748" y="1362"/>
                </a:lnTo>
                <a:cubicBezTo>
                  <a:pt x="4446" y="965"/>
                  <a:pt x="4022" y="1"/>
                  <a:pt x="3375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8" name="Google Shape;908;p33"/>
          <p:cNvSpPr/>
          <p:nvPr/>
        </p:nvSpPr>
        <p:spPr>
          <a:xfrm>
            <a:off x="11070058" y="6310365"/>
            <a:ext cx="125697" cy="187423"/>
          </a:xfrm>
          <a:custGeom>
            <a:avLst/>
            <a:gdLst/>
            <a:ahLst/>
            <a:cxnLst/>
            <a:rect l="l" t="t" r="r" b="b"/>
            <a:pathLst>
              <a:path w="2574" h="3838" extrusionOk="0">
                <a:moveTo>
                  <a:pt x="890" y="0"/>
                </a:moveTo>
                <a:cubicBezTo>
                  <a:pt x="444" y="0"/>
                  <a:pt x="0" y="350"/>
                  <a:pt x="180" y="889"/>
                </a:cubicBezTo>
                <a:lnTo>
                  <a:pt x="980" y="3327"/>
                </a:lnTo>
                <a:cubicBezTo>
                  <a:pt x="1099" y="3683"/>
                  <a:pt x="1395" y="3838"/>
                  <a:pt x="1689" y="3838"/>
                </a:cubicBezTo>
                <a:cubicBezTo>
                  <a:pt x="2133" y="3838"/>
                  <a:pt x="2574" y="3485"/>
                  <a:pt x="2395" y="2936"/>
                </a:cubicBezTo>
                <a:lnTo>
                  <a:pt x="1594" y="498"/>
                </a:lnTo>
                <a:cubicBezTo>
                  <a:pt x="1476" y="151"/>
                  <a:pt x="1183" y="0"/>
                  <a:pt x="890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9" name="Google Shape;909;p33"/>
          <p:cNvSpPr/>
          <p:nvPr/>
        </p:nvSpPr>
        <p:spPr>
          <a:xfrm>
            <a:off x="9500883" y="6515850"/>
            <a:ext cx="184688" cy="128041"/>
          </a:xfrm>
          <a:custGeom>
            <a:avLst/>
            <a:gdLst/>
            <a:ahLst/>
            <a:cxnLst/>
            <a:rect l="l" t="t" r="r" b="b"/>
            <a:pathLst>
              <a:path w="3782" h="2622" extrusionOk="0">
                <a:moveTo>
                  <a:pt x="2765" y="0"/>
                </a:moveTo>
                <a:cubicBezTo>
                  <a:pt x="2645" y="0"/>
                  <a:pt x="2517" y="38"/>
                  <a:pt x="2388" y="124"/>
                </a:cubicBezTo>
                <a:lnTo>
                  <a:pt x="657" y="1240"/>
                </a:lnTo>
                <a:cubicBezTo>
                  <a:pt x="1" y="1662"/>
                  <a:pt x="407" y="2622"/>
                  <a:pt x="1017" y="2622"/>
                </a:cubicBezTo>
                <a:cubicBezTo>
                  <a:pt x="1133" y="2622"/>
                  <a:pt x="1257" y="2587"/>
                  <a:pt x="1383" y="2506"/>
                </a:cubicBezTo>
                <a:lnTo>
                  <a:pt x="3114" y="1389"/>
                </a:lnTo>
                <a:cubicBezTo>
                  <a:pt x="3782" y="954"/>
                  <a:pt x="3373" y="0"/>
                  <a:pt x="2765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0" name="Google Shape;910;p33"/>
          <p:cNvSpPr/>
          <p:nvPr/>
        </p:nvSpPr>
        <p:spPr>
          <a:xfrm>
            <a:off x="10786195" y="6362809"/>
            <a:ext cx="91807" cy="190011"/>
          </a:xfrm>
          <a:custGeom>
            <a:avLst/>
            <a:gdLst/>
            <a:ahLst/>
            <a:cxnLst/>
            <a:rect l="l" t="t" r="r" b="b"/>
            <a:pathLst>
              <a:path w="1880" h="3891" extrusionOk="0">
                <a:moveTo>
                  <a:pt x="782" y="1"/>
                </a:moveTo>
                <a:cubicBezTo>
                  <a:pt x="428" y="1"/>
                  <a:pt x="0" y="336"/>
                  <a:pt x="56" y="727"/>
                </a:cubicBezTo>
                <a:cubicBezTo>
                  <a:pt x="149" y="1546"/>
                  <a:pt x="261" y="2346"/>
                  <a:pt x="372" y="3165"/>
                </a:cubicBezTo>
                <a:cubicBezTo>
                  <a:pt x="372" y="3556"/>
                  <a:pt x="707" y="3872"/>
                  <a:pt x="1098" y="3891"/>
                </a:cubicBezTo>
                <a:cubicBezTo>
                  <a:pt x="1452" y="3891"/>
                  <a:pt x="1880" y="3574"/>
                  <a:pt x="1824" y="3165"/>
                </a:cubicBezTo>
                <a:cubicBezTo>
                  <a:pt x="1731" y="2346"/>
                  <a:pt x="1619" y="1527"/>
                  <a:pt x="1508" y="727"/>
                </a:cubicBezTo>
                <a:cubicBezTo>
                  <a:pt x="1508" y="317"/>
                  <a:pt x="1173" y="1"/>
                  <a:pt x="782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1" name="Google Shape;911;p33"/>
          <p:cNvSpPr/>
          <p:nvPr/>
        </p:nvSpPr>
        <p:spPr>
          <a:xfrm>
            <a:off x="10488613" y="6721922"/>
            <a:ext cx="114465" cy="173407"/>
          </a:xfrm>
          <a:custGeom>
            <a:avLst/>
            <a:gdLst/>
            <a:ahLst/>
            <a:cxnLst/>
            <a:rect l="l" t="t" r="r" b="b"/>
            <a:pathLst>
              <a:path w="2344" h="3551" extrusionOk="0">
                <a:moveTo>
                  <a:pt x="892" y="0"/>
                </a:moveTo>
                <a:cubicBezTo>
                  <a:pt x="452" y="0"/>
                  <a:pt x="0" y="361"/>
                  <a:pt x="157" y="910"/>
                </a:cubicBezTo>
                <a:cubicBezTo>
                  <a:pt x="362" y="1617"/>
                  <a:pt x="567" y="2324"/>
                  <a:pt x="772" y="3032"/>
                </a:cubicBezTo>
                <a:cubicBezTo>
                  <a:pt x="875" y="3394"/>
                  <a:pt x="1161" y="3551"/>
                  <a:pt x="1451" y="3551"/>
                </a:cubicBezTo>
                <a:cubicBezTo>
                  <a:pt x="1892" y="3551"/>
                  <a:pt x="2343" y="3190"/>
                  <a:pt x="2186" y="2641"/>
                </a:cubicBezTo>
                <a:cubicBezTo>
                  <a:pt x="1981" y="1934"/>
                  <a:pt x="1777" y="1226"/>
                  <a:pt x="1572" y="519"/>
                </a:cubicBezTo>
                <a:cubicBezTo>
                  <a:pt x="1468" y="157"/>
                  <a:pt x="1183" y="0"/>
                  <a:pt x="892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2" name="Google Shape;912;p33"/>
          <p:cNvSpPr/>
          <p:nvPr/>
        </p:nvSpPr>
        <p:spPr>
          <a:xfrm>
            <a:off x="10174280" y="6608437"/>
            <a:ext cx="183369" cy="186495"/>
          </a:xfrm>
          <a:custGeom>
            <a:avLst/>
            <a:gdLst/>
            <a:ahLst/>
            <a:cxnLst/>
            <a:rect l="l" t="t" r="r" b="b"/>
            <a:pathLst>
              <a:path w="3755" h="3819" extrusionOk="0">
                <a:moveTo>
                  <a:pt x="2713" y="0"/>
                </a:moveTo>
                <a:cubicBezTo>
                  <a:pt x="2492" y="0"/>
                  <a:pt x="2269" y="92"/>
                  <a:pt x="2109" y="312"/>
                </a:cubicBezTo>
                <a:cubicBezTo>
                  <a:pt x="1532" y="1131"/>
                  <a:pt x="955" y="1950"/>
                  <a:pt x="378" y="2769"/>
                </a:cubicBezTo>
                <a:cubicBezTo>
                  <a:pt x="1" y="3303"/>
                  <a:pt x="507" y="3819"/>
                  <a:pt x="1030" y="3819"/>
                </a:cubicBezTo>
                <a:cubicBezTo>
                  <a:pt x="1255" y="3819"/>
                  <a:pt x="1482" y="3724"/>
                  <a:pt x="1644" y="3495"/>
                </a:cubicBezTo>
                <a:lnTo>
                  <a:pt x="3375" y="1057"/>
                </a:lnTo>
                <a:cubicBezTo>
                  <a:pt x="3755" y="519"/>
                  <a:pt x="3240" y="0"/>
                  <a:pt x="2713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3" name="Google Shape;913;p33"/>
          <p:cNvSpPr/>
          <p:nvPr/>
        </p:nvSpPr>
        <p:spPr>
          <a:xfrm>
            <a:off x="10497207" y="6512774"/>
            <a:ext cx="165447" cy="80037"/>
          </a:xfrm>
          <a:custGeom>
            <a:avLst/>
            <a:gdLst/>
            <a:ahLst/>
            <a:cxnLst/>
            <a:rect l="l" t="t" r="r" b="b"/>
            <a:pathLst>
              <a:path w="3388" h="1639" extrusionOk="0">
                <a:moveTo>
                  <a:pt x="726" y="1"/>
                </a:moveTo>
                <a:cubicBezTo>
                  <a:pt x="316" y="1"/>
                  <a:pt x="0" y="336"/>
                  <a:pt x="0" y="727"/>
                </a:cubicBezTo>
                <a:cubicBezTo>
                  <a:pt x="0" y="1136"/>
                  <a:pt x="316" y="1452"/>
                  <a:pt x="726" y="1471"/>
                </a:cubicBezTo>
                <a:lnTo>
                  <a:pt x="2661" y="1638"/>
                </a:lnTo>
                <a:cubicBezTo>
                  <a:pt x="3052" y="1638"/>
                  <a:pt x="3387" y="1303"/>
                  <a:pt x="3387" y="913"/>
                </a:cubicBezTo>
                <a:cubicBezTo>
                  <a:pt x="3387" y="503"/>
                  <a:pt x="3052" y="187"/>
                  <a:pt x="2661" y="187"/>
                </a:cubicBezTo>
                <a:lnTo>
                  <a:pt x="726" y="1"/>
                </a:ln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4" name="Google Shape;914;p33"/>
          <p:cNvSpPr/>
          <p:nvPr/>
        </p:nvSpPr>
        <p:spPr>
          <a:xfrm>
            <a:off x="10021142" y="6432688"/>
            <a:ext cx="187911" cy="166717"/>
          </a:xfrm>
          <a:custGeom>
            <a:avLst/>
            <a:gdLst/>
            <a:ahLst/>
            <a:cxnLst/>
            <a:rect l="l" t="t" r="r" b="b"/>
            <a:pathLst>
              <a:path w="3848" h="3414" extrusionOk="0">
                <a:moveTo>
                  <a:pt x="2810" y="0"/>
                </a:moveTo>
                <a:cubicBezTo>
                  <a:pt x="2645" y="0"/>
                  <a:pt x="2474" y="67"/>
                  <a:pt x="2323" y="226"/>
                </a:cubicBezTo>
                <a:lnTo>
                  <a:pt x="499" y="2162"/>
                </a:lnTo>
                <a:cubicBezTo>
                  <a:pt x="0" y="2689"/>
                  <a:pt x="496" y="3414"/>
                  <a:pt x="1047" y="3414"/>
                </a:cubicBezTo>
                <a:cubicBezTo>
                  <a:pt x="1216" y="3414"/>
                  <a:pt x="1389" y="3346"/>
                  <a:pt x="1542" y="3185"/>
                </a:cubicBezTo>
                <a:lnTo>
                  <a:pt x="3347" y="1250"/>
                </a:lnTo>
                <a:cubicBezTo>
                  <a:pt x="3848" y="735"/>
                  <a:pt x="3359" y="0"/>
                  <a:pt x="2810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5" name="Google Shape;915;p33"/>
          <p:cNvSpPr/>
          <p:nvPr/>
        </p:nvSpPr>
        <p:spPr>
          <a:xfrm>
            <a:off x="10838397" y="6701559"/>
            <a:ext cx="151920" cy="180488"/>
          </a:xfrm>
          <a:custGeom>
            <a:avLst/>
            <a:gdLst/>
            <a:ahLst/>
            <a:cxnLst/>
            <a:rect l="l" t="t" r="r" b="b"/>
            <a:pathLst>
              <a:path w="3111" h="3696" extrusionOk="0">
                <a:moveTo>
                  <a:pt x="999" y="0"/>
                </a:moveTo>
                <a:cubicBezTo>
                  <a:pt x="508" y="0"/>
                  <a:pt x="0" y="525"/>
                  <a:pt x="308" y="1104"/>
                </a:cubicBezTo>
                <a:lnTo>
                  <a:pt x="1537" y="3337"/>
                </a:lnTo>
                <a:cubicBezTo>
                  <a:pt x="1675" y="3590"/>
                  <a:pt x="1892" y="3696"/>
                  <a:pt x="2112" y="3696"/>
                </a:cubicBezTo>
                <a:cubicBezTo>
                  <a:pt x="2603" y="3696"/>
                  <a:pt x="3111" y="3171"/>
                  <a:pt x="2802" y="2593"/>
                </a:cubicBezTo>
                <a:lnTo>
                  <a:pt x="1574" y="359"/>
                </a:lnTo>
                <a:cubicBezTo>
                  <a:pt x="1436" y="106"/>
                  <a:pt x="1219" y="0"/>
                  <a:pt x="999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6" name="Google Shape;916;p33"/>
          <p:cNvSpPr/>
          <p:nvPr/>
        </p:nvSpPr>
        <p:spPr>
          <a:xfrm>
            <a:off x="11140229" y="6715379"/>
            <a:ext cx="206419" cy="95811"/>
          </a:xfrm>
          <a:custGeom>
            <a:avLst/>
            <a:gdLst/>
            <a:ahLst/>
            <a:cxnLst/>
            <a:rect l="l" t="t" r="r" b="b"/>
            <a:pathLst>
              <a:path w="4227" h="1962" extrusionOk="0">
                <a:moveTo>
                  <a:pt x="3165" y="0"/>
                </a:moveTo>
                <a:cubicBezTo>
                  <a:pt x="3108" y="0"/>
                  <a:pt x="3048" y="7"/>
                  <a:pt x="2986" y="20"/>
                </a:cubicBezTo>
                <a:lnTo>
                  <a:pt x="846" y="542"/>
                </a:lnTo>
                <a:cubicBezTo>
                  <a:pt x="0" y="731"/>
                  <a:pt x="275" y="1961"/>
                  <a:pt x="1046" y="1961"/>
                </a:cubicBezTo>
                <a:cubicBezTo>
                  <a:pt x="1107" y="1961"/>
                  <a:pt x="1170" y="1954"/>
                  <a:pt x="1237" y="1937"/>
                </a:cubicBezTo>
                <a:lnTo>
                  <a:pt x="3377" y="1435"/>
                </a:lnTo>
                <a:cubicBezTo>
                  <a:pt x="4227" y="1227"/>
                  <a:pt x="3945" y="0"/>
                  <a:pt x="3165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7" name="Google Shape;917;p33"/>
          <p:cNvSpPr/>
          <p:nvPr/>
        </p:nvSpPr>
        <p:spPr>
          <a:xfrm>
            <a:off x="9769216" y="6287559"/>
            <a:ext cx="150944" cy="169696"/>
          </a:xfrm>
          <a:custGeom>
            <a:avLst/>
            <a:gdLst/>
            <a:ahLst/>
            <a:cxnLst/>
            <a:rect l="l" t="t" r="r" b="b"/>
            <a:pathLst>
              <a:path w="3091" h="3475" extrusionOk="0">
                <a:moveTo>
                  <a:pt x="830" y="1"/>
                </a:moveTo>
                <a:cubicBezTo>
                  <a:pt x="706" y="1"/>
                  <a:pt x="581" y="30"/>
                  <a:pt x="466" y="90"/>
                </a:cubicBezTo>
                <a:cubicBezTo>
                  <a:pt x="131" y="295"/>
                  <a:pt x="1" y="742"/>
                  <a:pt x="206" y="1095"/>
                </a:cubicBezTo>
                <a:lnTo>
                  <a:pt x="1639" y="3124"/>
                </a:lnTo>
                <a:cubicBezTo>
                  <a:pt x="1777" y="3350"/>
                  <a:pt x="2025" y="3474"/>
                  <a:pt x="2274" y="3474"/>
                </a:cubicBezTo>
                <a:cubicBezTo>
                  <a:pt x="2395" y="3474"/>
                  <a:pt x="2516" y="3445"/>
                  <a:pt x="2625" y="3384"/>
                </a:cubicBezTo>
                <a:cubicBezTo>
                  <a:pt x="2979" y="3180"/>
                  <a:pt x="3090" y="2733"/>
                  <a:pt x="2885" y="2379"/>
                </a:cubicBezTo>
                <a:lnTo>
                  <a:pt x="1471" y="351"/>
                </a:lnTo>
                <a:cubicBezTo>
                  <a:pt x="1333" y="125"/>
                  <a:pt x="1085" y="1"/>
                  <a:pt x="830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8" name="Google Shape;918;p33"/>
          <p:cNvSpPr/>
          <p:nvPr/>
        </p:nvSpPr>
        <p:spPr>
          <a:xfrm>
            <a:off x="9687422" y="6668646"/>
            <a:ext cx="161833" cy="180244"/>
          </a:xfrm>
          <a:custGeom>
            <a:avLst/>
            <a:gdLst/>
            <a:ahLst/>
            <a:cxnLst/>
            <a:rect l="l" t="t" r="r" b="b"/>
            <a:pathLst>
              <a:path w="3314" h="3691" extrusionOk="0">
                <a:moveTo>
                  <a:pt x="2477" y="1"/>
                </a:moveTo>
                <a:cubicBezTo>
                  <a:pt x="2232" y="1"/>
                  <a:pt x="1998" y="129"/>
                  <a:pt x="1862" y="363"/>
                </a:cubicBezTo>
                <a:lnTo>
                  <a:pt x="224" y="2597"/>
                </a:lnTo>
                <a:cubicBezTo>
                  <a:pt x="1" y="2913"/>
                  <a:pt x="168" y="3415"/>
                  <a:pt x="485" y="3602"/>
                </a:cubicBezTo>
                <a:cubicBezTo>
                  <a:pt x="599" y="3662"/>
                  <a:pt x="722" y="3691"/>
                  <a:pt x="844" y="3691"/>
                </a:cubicBezTo>
                <a:cubicBezTo>
                  <a:pt x="1101" y="3691"/>
                  <a:pt x="1351" y="3562"/>
                  <a:pt x="1490" y="3322"/>
                </a:cubicBezTo>
                <a:lnTo>
                  <a:pt x="3109" y="1089"/>
                </a:lnTo>
                <a:cubicBezTo>
                  <a:pt x="3314" y="736"/>
                  <a:pt x="3202" y="289"/>
                  <a:pt x="2848" y="103"/>
                </a:cubicBezTo>
                <a:cubicBezTo>
                  <a:pt x="2729" y="34"/>
                  <a:pt x="2602" y="1"/>
                  <a:pt x="2477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9" name="Google Shape;919;p33"/>
          <p:cNvSpPr/>
          <p:nvPr/>
        </p:nvSpPr>
        <p:spPr>
          <a:xfrm>
            <a:off x="8857713" y="4573989"/>
            <a:ext cx="1556856" cy="1369287"/>
          </a:xfrm>
          <a:custGeom>
            <a:avLst/>
            <a:gdLst/>
            <a:ahLst/>
            <a:cxnLst/>
            <a:rect l="l" t="t" r="r" b="b"/>
            <a:pathLst>
              <a:path w="31881" h="28040" extrusionOk="0">
                <a:moveTo>
                  <a:pt x="12479" y="1"/>
                </a:moveTo>
                <a:cubicBezTo>
                  <a:pt x="9686" y="1"/>
                  <a:pt x="6915" y="831"/>
                  <a:pt x="4690" y="2594"/>
                </a:cubicBezTo>
                <a:cubicBezTo>
                  <a:pt x="3201" y="3748"/>
                  <a:pt x="2029" y="5274"/>
                  <a:pt x="1266" y="7005"/>
                </a:cubicBezTo>
                <a:cubicBezTo>
                  <a:pt x="540" y="8735"/>
                  <a:pt x="298" y="10615"/>
                  <a:pt x="596" y="12476"/>
                </a:cubicBezTo>
                <a:cubicBezTo>
                  <a:pt x="893" y="14449"/>
                  <a:pt x="1824" y="16273"/>
                  <a:pt x="3220" y="17687"/>
                </a:cubicBezTo>
                <a:cubicBezTo>
                  <a:pt x="2066" y="18301"/>
                  <a:pt x="1042" y="19232"/>
                  <a:pt x="540" y="20479"/>
                </a:cubicBezTo>
                <a:cubicBezTo>
                  <a:pt x="0" y="21819"/>
                  <a:pt x="186" y="23401"/>
                  <a:pt x="1210" y="24462"/>
                </a:cubicBezTo>
                <a:cubicBezTo>
                  <a:pt x="2159" y="25448"/>
                  <a:pt x="3536" y="25857"/>
                  <a:pt x="4802" y="26192"/>
                </a:cubicBezTo>
                <a:cubicBezTo>
                  <a:pt x="6495" y="26620"/>
                  <a:pt x="8189" y="27011"/>
                  <a:pt x="9901" y="27328"/>
                </a:cubicBezTo>
                <a:cubicBezTo>
                  <a:pt x="12381" y="27764"/>
                  <a:pt x="14900" y="28040"/>
                  <a:pt x="17423" y="28040"/>
                </a:cubicBezTo>
                <a:cubicBezTo>
                  <a:pt x="18346" y="28040"/>
                  <a:pt x="19270" y="28003"/>
                  <a:pt x="20193" y="27923"/>
                </a:cubicBezTo>
                <a:cubicBezTo>
                  <a:pt x="21812" y="27793"/>
                  <a:pt x="23413" y="27514"/>
                  <a:pt x="24976" y="27067"/>
                </a:cubicBezTo>
                <a:cubicBezTo>
                  <a:pt x="26241" y="26695"/>
                  <a:pt x="27488" y="26136"/>
                  <a:pt x="28475" y="25243"/>
                </a:cubicBezTo>
                <a:cubicBezTo>
                  <a:pt x="29535" y="24275"/>
                  <a:pt x="30131" y="22917"/>
                  <a:pt x="30131" y="21484"/>
                </a:cubicBezTo>
                <a:cubicBezTo>
                  <a:pt x="30131" y="19865"/>
                  <a:pt x="29480" y="18357"/>
                  <a:pt x="28624" y="17036"/>
                </a:cubicBezTo>
                <a:cubicBezTo>
                  <a:pt x="28456" y="16794"/>
                  <a:pt x="28289" y="16552"/>
                  <a:pt x="28121" y="16329"/>
                </a:cubicBezTo>
                <a:cubicBezTo>
                  <a:pt x="29684" y="15696"/>
                  <a:pt x="30801" y="14281"/>
                  <a:pt x="31285" y="12681"/>
                </a:cubicBezTo>
                <a:cubicBezTo>
                  <a:pt x="31880" y="10652"/>
                  <a:pt x="31359" y="8456"/>
                  <a:pt x="30392" y="6651"/>
                </a:cubicBezTo>
                <a:cubicBezTo>
                  <a:pt x="28183" y="2661"/>
                  <a:pt x="24006" y="279"/>
                  <a:pt x="19594" y="279"/>
                </a:cubicBezTo>
                <a:cubicBezTo>
                  <a:pt x="18614" y="279"/>
                  <a:pt x="17622" y="396"/>
                  <a:pt x="16638" y="640"/>
                </a:cubicBezTo>
                <a:cubicBezTo>
                  <a:pt x="16601" y="621"/>
                  <a:pt x="16564" y="603"/>
                  <a:pt x="16527" y="584"/>
                </a:cubicBezTo>
                <a:cubicBezTo>
                  <a:pt x="15213" y="199"/>
                  <a:pt x="13843" y="1"/>
                  <a:pt x="124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0" name="Google Shape;920;p33"/>
          <p:cNvSpPr/>
          <p:nvPr/>
        </p:nvSpPr>
        <p:spPr>
          <a:xfrm>
            <a:off x="9021302" y="3804930"/>
            <a:ext cx="1131517" cy="962799"/>
          </a:xfrm>
          <a:custGeom>
            <a:avLst/>
            <a:gdLst/>
            <a:ahLst/>
            <a:cxnLst/>
            <a:rect l="l" t="t" r="r" b="b"/>
            <a:pathLst>
              <a:path w="23171" h="19716" extrusionOk="0">
                <a:moveTo>
                  <a:pt x="13481" y="1"/>
                </a:moveTo>
                <a:cubicBezTo>
                  <a:pt x="13120" y="1"/>
                  <a:pt x="12757" y="13"/>
                  <a:pt x="12395" y="30"/>
                </a:cubicBezTo>
                <a:cubicBezTo>
                  <a:pt x="11092" y="49"/>
                  <a:pt x="9771" y="216"/>
                  <a:pt x="8487" y="514"/>
                </a:cubicBezTo>
                <a:cubicBezTo>
                  <a:pt x="7351" y="812"/>
                  <a:pt x="6272" y="1314"/>
                  <a:pt x="5323" y="2021"/>
                </a:cubicBezTo>
                <a:cubicBezTo>
                  <a:pt x="5286" y="2040"/>
                  <a:pt x="5267" y="2059"/>
                  <a:pt x="5230" y="2077"/>
                </a:cubicBezTo>
                <a:cubicBezTo>
                  <a:pt x="4299" y="2766"/>
                  <a:pt x="3573" y="3696"/>
                  <a:pt x="3127" y="4776"/>
                </a:cubicBezTo>
                <a:cubicBezTo>
                  <a:pt x="2661" y="5930"/>
                  <a:pt x="2531" y="7195"/>
                  <a:pt x="2457" y="8423"/>
                </a:cubicBezTo>
                <a:cubicBezTo>
                  <a:pt x="2457" y="8610"/>
                  <a:pt x="2438" y="8777"/>
                  <a:pt x="2438" y="8945"/>
                </a:cubicBezTo>
                <a:cubicBezTo>
                  <a:pt x="2289" y="8907"/>
                  <a:pt x="2140" y="8870"/>
                  <a:pt x="1973" y="8870"/>
                </a:cubicBezTo>
                <a:cubicBezTo>
                  <a:pt x="1340" y="8889"/>
                  <a:pt x="763" y="9261"/>
                  <a:pt x="521" y="9856"/>
                </a:cubicBezTo>
                <a:cubicBezTo>
                  <a:pt x="0" y="11066"/>
                  <a:pt x="558" y="12629"/>
                  <a:pt x="1508" y="13486"/>
                </a:cubicBezTo>
                <a:cubicBezTo>
                  <a:pt x="1861" y="13802"/>
                  <a:pt x="2289" y="14062"/>
                  <a:pt x="2755" y="14230"/>
                </a:cubicBezTo>
                <a:cubicBezTo>
                  <a:pt x="2922" y="14826"/>
                  <a:pt x="3183" y="15384"/>
                  <a:pt x="3499" y="15924"/>
                </a:cubicBezTo>
                <a:cubicBezTo>
                  <a:pt x="4709" y="17896"/>
                  <a:pt x="6849" y="19180"/>
                  <a:pt x="9119" y="19571"/>
                </a:cubicBezTo>
                <a:cubicBezTo>
                  <a:pt x="9734" y="19667"/>
                  <a:pt x="10351" y="19715"/>
                  <a:pt x="10967" y="19715"/>
                </a:cubicBezTo>
                <a:cubicBezTo>
                  <a:pt x="12851" y="19715"/>
                  <a:pt x="14718" y="19268"/>
                  <a:pt x="16415" y="18399"/>
                </a:cubicBezTo>
                <a:cubicBezTo>
                  <a:pt x="18388" y="17394"/>
                  <a:pt x="20081" y="15737"/>
                  <a:pt x="20695" y="13560"/>
                </a:cubicBezTo>
                <a:cubicBezTo>
                  <a:pt x="20770" y="13262"/>
                  <a:pt x="20826" y="12964"/>
                  <a:pt x="20881" y="12685"/>
                </a:cubicBezTo>
                <a:cubicBezTo>
                  <a:pt x="21905" y="11959"/>
                  <a:pt x="22649" y="10880"/>
                  <a:pt x="22947" y="9652"/>
                </a:cubicBezTo>
                <a:cubicBezTo>
                  <a:pt x="23096" y="8963"/>
                  <a:pt x="23171" y="8163"/>
                  <a:pt x="22891" y="7493"/>
                </a:cubicBezTo>
                <a:cubicBezTo>
                  <a:pt x="22675" y="6928"/>
                  <a:pt x="22163" y="6467"/>
                  <a:pt x="21566" y="6467"/>
                </a:cubicBezTo>
                <a:cubicBezTo>
                  <a:pt x="21494" y="6467"/>
                  <a:pt x="21421" y="6474"/>
                  <a:pt x="21347" y="6488"/>
                </a:cubicBezTo>
                <a:cubicBezTo>
                  <a:pt x="20919" y="6562"/>
                  <a:pt x="20546" y="6804"/>
                  <a:pt x="20304" y="7158"/>
                </a:cubicBezTo>
                <a:cubicBezTo>
                  <a:pt x="20156" y="6581"/>
                  <a:pt x="19988" y="6004"/>
                  <a:pt x="19821" y="5446"/>
                </a:cubicBezTo>
                <a:cubicBezTo>
                  <a:pt x="19486" y="4310"/>
                  <a:pt x="19206" y="3101"/>
                  <a:pt x="18555" y="2096"/>
                </a:cubicBezTo>
                <a:cubicBezTo>
                  <a:pt x="17922" y="1165"/>
                  <a:pt x="16955" y="514"/>
                  <a:pt x="15875" y="253"/>
                </a:cubicBezTo>
                <a:cubicBezTo>
                  <a:pt x="15091" y="60"/>
                  <a:pt x="14288" y="1"/>
                  <a:pt x="13481" y="1"/>
                </a:cubicBezTo>
                <a:close/>
              </a:path>
            </a:pathLst>
          </a:custGeom>
          <a:solidFill>
            <a:srgbClr val="A8572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1" name="Google Shape;921;p33"/>
          <p:cNvSpPr/>
          <p:nvPr/>
        </p:nvSpPr>
        <p:spPr>
          <a:xfrm>
            <a:off x="9033997" y="3660044"/>
            <a:ext cx="1077019" cy="604264"/>
          </a:xfrm>
          <a:custGeom>
            <a:avLst/>
            <a:gdLst/>
            <a:ahLst/>
            <a:cxnLst/>
            <a:rect l="l" t="t" r="r" b="b"/>
            <a:pathLst>
              <a:path w="22055" h="12374" extrusionOk="0">
                <a:moveTo>
                  <a:pt x="7631" y="1"/>
                </a:moveTo>
                <a:cubicBezTo>
                  <a:pt x="6496" y="19"/>
                  <a:pt x="5379" y="689"/>
                  <a:pt x="5119" y="1843"/>
                </a:cubicBezTo>
                <a:cubicBezTo>
                  <a:pt x="5026" y="2327"/>
                  <a:pt x="5063" y="2811"/>
                  <a:pt x="5268" y="3258"/>
                </a:cubicBezTo>
                <a:cubicBezTo>
                  <a:pt x="4968" y="3220"/>
                  <a:pt x="4666" y="3197"/>
                  <a:pt x="4364" y="3197"/>
                </a:cubicBezTo>
                <a:cubicBezTo>
                  <a:pt x="3484" y="3197"/>
                  <a:pt x="2615" y="3387"/>
                  <a:pt x="1880" y="3928"/>
                </a:cubicBezTo>
                <a:cubicBezTo>
                  <a:pt x="1006" y="4579"/>
                  <a:pt x="485" y="5677"/>
                  <a:pt x="801" y="6756"/>
                </a:cubicBezTo>
                <a:cubicBezTo>
                  <a:pt x="931" y="7184"/>
                  <a:pt x="1173" y="7557"/>
                  <a:pt x="1508" y="7836"/>
                </a:cubicBezTo>
                <a:cubicBezTo>
                  <a:pt x="596" y="8134"/>
                  <a:pt x="1" y="9008"/>
                  <a:pt x="19" y="9957"/>
                </a:cubicBezTo>
                <a:cubicBezTo>
                  <a:pt x="56" y="10553"/>
                  <a:pt x="336" y="11111"/>
                  <a:pt x="820" y="11483"/>
                </a:cubicBezTo>
                <a:cubicBezTo>
                  <a:pt x="1266" y="11986"/>
                  <a:pt x="1899" y="12302"/>
                  <a:pt x="2588" y="12358"/>
                </a:cubicBezTo>
                <a:cubicBezTo>
                  <a:pt x="2672" y="12369"/>
                  <a:pt x="2757" y="12374"/>
                  <a:pt x="2840" y="12374"/>
                </a:cubicBezTo>
                <a:cubicBezTo>
                  <a:pt x="3658" y="12374"/>
                  <a:pt x="4409" y="11890"/>
                  <a:pt x="4746" y="11130"/>
                </a:cubicBezTo>
                <a:cubicBezTo>
                  <a:pt x="5007" y="10441"/>
                  <a:pt x="4784" y="9660"/>
                  <a:pt x="4188" y="9232"/>
                </a:cubicBezTo>
                <a:cubicBezTo>
                  <a:pt x="5137" y="8804"/>
                  <a:pt x="5621" y="7705"/>
                  <a:pt x="5286" y="6719"/>
                </a:cubicBezTo>
                <a:lnTo>
                  <a:pt x="5286" y="6719"/>
                </a:lnTo>
                <a:cubicBezTo>
                  <a:pt x="5608" y="6832"/>
                  <a:pt x="5936" y="6886"/>
                  <a:pt x="6260" y="6886"/>
                </a:cubicBezTo>
                <a:cubicBezTo>
                  <a:pt x="7381" y="6886"/>
                  <a:pt x="8443" y="6243"/>
                  <a:pt x="8934" y="5174"/>
                </a:cubicBezTo>
                <a:cubicBezTo>
                  <a:pt x="9613" y="5854"/>
                  <a:pt x="10494" y="6184"/>
                  <a:pt x="11369" y="6184"/>
                </a:cubicBezTo>
                <a:cubicBezTo>
                  <a:pt x="12484" y="6184"/>
                  <a:pt x="13589" y="5648"/>
                  <a:pt x="14257" y="4616"/>
                </a:cubicBezTo>
                <a:cubicBezTo>
                  <a:pt x="14889" y="5975"/>
                  <a:pt x="16229" y="6831"/>
                  <a:pt x="17718" y="6849"/>
                </a:cubicBezTo>
                <a:cubicBezTo>
                  <a:pt x="17290" y="7408"/>
                  <a:pt x="17178" y="8134"/>
                  <a:pt x="17420" y="8804"/>
                </a:cubicBezTo>
                <a:cubicBezTo>
                  <a:pt x="17762" y="9632"/>
                  <a:pt x="18558" y="10164"/>
                  <a:pt x="19435" y="10164"/>
                </a:cubicBezTo>
                <a:cubicBezTo>
                  <a:pt x="19464" y="10164"/>
                  <a:pt x="19494" y="10163"/>
                  <a:pt x="19523" y="10162"/>
                </a:cubicBezTo>
                <a:cubicBezTo>
                  <a:pt x="20473" y="10125"/>
                  <a:pt x="21310" y="9548"/>
                  <a:pt x="21664" y="8673"/>
                </a:cubicBezTo>
                <a:cubicBezTo>
                  <a:pt x="22054" y="7743"/>
                  <a:pt x="21924" y="6682"/>
                  <a:pt x="21310" y="5882"/>
                </a:cubicBezTo>
                <a:cubicBezTo>
                  <a:pt x="20659" y="5044"/>
                  <a:pt x="19672" y="4542"/>
                  <a:pt x="18611" y="4542"/>
                </a:cubicBezTo>
                <a:cubicBezTo>
                  <a:pt x="18928" y="3797"/>
                  <a:pt x="18611" y="2885"/>
                  <a:pt x="17997" y="2383"/>
                </a:cubicBezTo>
                <a:cubicBezTo>
                  <a:pt x="17579" y="2042"/>
                  <a:pt x="17074" y="1905"/>
                  <a:pt x="16559" y="1905"/>
                </a:cubicBezTo>
                <a:cubicBezTo>
                  <a:pt x="16090" y="1905"/>
                  <a:pt x="15613" y="2019"/>
                  <a:pt x="15187" y="2197"/>
                </a:cubicBezTo>
                <a:cubicBezTo>
                  <a:pt x="15280" y="1229"/>
                  <a:pt x="14461" y="373"/>
                  <a:pt x="13531" y="224"/>
                </a:cubicBezTo>
                <a:cubicBezTo>
                  <a:pt x="13382" y="199"/>
                  <a:pt x="13236" y="188"/>
                  <a:pt x="13093" y="188"/>
                </a:cubicBezTo>
                <a:cubicBezTo>
                  <a:pt x="12050" y="188"/>
                  <a:pt x="11143" y="807"/>
                  <a:pt x="10423" y="1527"/>
                </a:cubicBezTo>
                <a:cubicBezTo>
                  <a:pt x="9753" y="652"/>
                  <a:pt x="8766" y="1"/>
                  <a:pt x="763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2" name="Google Shape;922;p33"/>
          <p:cNvSpPr/>
          <p:nvPr/>
        </p:nvSpPr>
        <p:spPr>
          <a:xfrm>
            <a:off x="9477199" y="4482477"/>
            <a:ext cx="220140" cy="63044"/>
          </a:xfrm>
          <a:custGeom>
            <a:avLst/>
            <a:gdLst/>
            <a:ahLst/>
            <a:cxnLst/>
            <a:rect l="l" t="t" r="r" b="b"/>
            <a:pathLst>
              <a:path w="4508" h="1291" extrusionOk="0">
                <a:moveTo>
                  <a:pt x="4256" y="1"/>
                </a:moveTo>
                <a:cubicBezTo>
                  <a:pt x="4216" y="1"/>
                  <a:pt x="4174" y="17"/>
                  <a:pt x="4138" y="57"/>
                </a:cubicBezTo>
                <a:cubicBezTo>
                  <a:pt x="3565" y="630"/>
                  <a:pt x="2811" y="923"/>
                  <a:pt x="2053" y="923"/>
                </a:cubicBezTo>
                <a:cubicBezTo>
                  <a:pt x="1457" y="923"/>
                  <a:pt x="858" y="742"/>
                  <a:pt x="342" y="374"/>
                </a:cubicBezTo>
                <a:cubicBezTo>
                  <a:pt x="311" y="352"/>
                  <a:pt x="280" y="343"/>
                  <a:pt x="251" y="343"/>
                </a:cubicBezTo>
                <a:cubicBezTo>
                  <a:pt x="104" y="343"/>
                  <a:pt x="0" y="581"/>
                  <a:pt x="156" y="690"/>
                </a:cubicBezTo>
                <a:cubicBezTo>
                  <a:pt x="728" y="1093"/>
                  <a:pt x="1388" y="1290"/>
                  <a:pt x="2043" y="1290"/>
                </a:cubicBezTo>
                <a:cubicBezTo>
                  <a:pt x="2899" y="1290"/>
                  <a:pt x="3747" y="953"/>
                  <a:pt x="4380" y="299"/>
                </a:cubicBezTo>
                <a:cubicBezTo>
                  <a:pt x="4508" y="172"/>
                  <a:pt x="4387" y="1"/>
                  <a:pt x="425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3" name="Google Shape;923;p33"/>
          <p:cNvSpPr/>
          <p:nvPr/>
        </p:nvSpPr>
        <p:spPr>
          <a:xfrm>
            <a:off x="9367522" y="4218636"/>
            <a:ext cx="125501" cy="137027"/>
          </a:xfrm>
          <a:custGeom>
            <a:avLst/>
            <a:gdLst/>
            <a:ahLst/>
            <a:cxnLst/>
            <a:rect l="l" t="t" r="r" b="b"/>
            <a:pathLst>
              <a:path w="2570" h="2806" extrusionOk="0">
                <a:moveTo>
                  <a:pt x="1314" y="1"/>
                </a:moveTo>
                <a:cubicBezTo>
                  <a:pt x="694" y="1"/>
                  <a:pt x="163" y="538"/>
                  <a:pt x="75" y="1273"/>
                </a:cubicBezTo>
                <a:cubicBezTo>
                  <a:pt x="1" y="2054"/>
                  <a:pt x="466" y="2724"/>
                  <a:pt x="1136" y="2799"/>
                </a:cubicBezTo>
                <a:cubicBezTo>
                  <a:pt x="1175" y="2803"/>
                  <a:pt x="1214" y="2805"/>
                  <a:pt x="1253" y="2805"/>
                </a:cubicBezTo>
                <a:cubicBezTo>
                  <a:pt x="1874" y="2805"/>
                  <a:pt x="2407" y="2252"/>
                  <a:pt x="2495" y="1533"/>
                </a:cubicBezTo>
                <a:cubicBezTo>
                  <a:pt x="2569" y="752"/>
                  <a:pt x="2104" y="63"/>
                  <a:pt x="1434" y="7"/>
                </a:cubicBezTo>
                <a:cubicBezTo>
                  <a:pt x="1394" y="3"/>
                  <a:pt x="1354" y="1"/>
                  <a:pt x="131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4" name="Google Shape;924;p33"/>
          <p:cNvSpPr/>
          <p:nvPr/>
        </p:nvSpPr>
        <p:spPr>
          <a:xfrm>
            <a:off x="9646550" y="4211360"/>
            <a:ext cx="125453" cy="137027"/>
          </a:xfrm>
          <a:custGeom>
            <a:avLst/>
            <a:gdLst/>
            <a:ahLst/>
            <a:cxnLst/>
            <a:rect l="l" t="t" r="r" b="b"/>
            <a:pathLst>
              <a:path w="2569" h="2806" extrusionOk="0">
                <a:moveTo>
                  <a:pt x="1249" y="1"/>
                </a:moveTo>
                <a:cubicBezTo>
                  <a:pt x="1211" y="1"/>
                  <a:pt x="1174" y="3"/>
                  <a:pt x="1136" y="7"/>
                </a:cubicBezTo>
                <a:cubicBezTo>
                  <a:pt x="466" y="63"/>
                  <a:pt x="0" y="752"/>
                  <a:pt x="75" y="1533"/>
                </a:cubicBezTo>
                <a:cubicBezTo>
                  <a:pt x="162" y="2252"/>
                  <a:pt x="696" y="2805"/>
                  <a:pt x="1317" y="2805"/>
                </a:cubicBezTo>
                <a:cubicBezTo>
                  <a:pt x="1355" y="2805"/>
                  <a:pt x="1394" y="2803"/>
                  <a:pt x="1433" y="2799"/>
                </a:cubicBezTo>
                <a:cubicBezTo>
                  <a:pt x="2085" y="2725"/>
                  <a:pt x="2569" y="2055"/>
                  <a:pt x="2476" y="1273"/>
                </a:cubicBezTo>
                <a:cubicBezTo>
                  <a:pt x="2405" y="554"/>
                  <a:pt x="1857" y="1"/>
                  <a:pt x="12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5" name="Google Shape;925;p33"/>
          <p:cNvSpPr/>
          <p:nvPr/>
        </p:nvSpPr>
        <p:spPr>
          <a:xfrm>
            <a:off x="9365715" y="4154421"/>
            <a:ext cx="70955" cy="50787"/>
          </a:xfrm>
          <a:custGeom>
            <a:avLst/>
            <a:gdLst/>
            <a:ahLst/>
            <a:cxnLst/>
            <a:rect l="l" t="t" r="r" b="b"/>
            <a:pathLst>
              <a:path w="1453" h="1040" extrusionOk="0">
                <a:moveTo>
                  <a:pt x="1148" y="0"/>
                </a:moveTo>
                <a:cubicBezTo>
                  <a:pt x="1099" y="0"/>
                  <a:pt x="1050" y="13"/>
                  <a:pt x="1006" y="38"/>
                </a:cubicBezTo>
                <a:cubicBezTo>
                  <a:pt x="708" y="187"/>
                  <a:pt x="429" y="336"/>
                  <a:pt x="149" y="522"/>
                </a:cubicBezTo>
                <a:cubicBezTo>
                  <a:pt x="94" y="559"/>
                  <a:pt x="38" y="634"/>
                  <a:pt x="19" y="689"/>
                </a:cubicBezTo>
                <a:cubicBezTo>
                  <a:pt x="1" y="764"/>
                  <a:pt x="19" y="838"/>
                  <a:pt x="56" y="913"/>
                </a:cubicBezTo>
                <a:cubicBezTo>
                  <a:pt x="108" y="989"/>
                  <a:pt x="202" y="1040"/>
                  <a:pt x="299" y="1040"/>
                </a:cubicBezTo>
                <a:cubicBezTo>
                  <a:pt x="343" y="1040"/>
                  <a:pt x="388" y="1029"/>
                  <a:pt x="429" y="1006"/>
                </a:cubicBezTo>
                <a:cubicBezTo>
                  <a:pt x="708" y="820"/>
                  <a:pt x="987" y="652"/>
                  <a:pt x="1285" y="503"/>
                </a:cubicBezTo>
                <a:cubicBezTo>
                  <a:pt x="1415" y="429"/>
                  <a:pt x="1452" y="261"/>
                  <a:pt x="1378" y="131"/>
                </a:cubicBezTo>
                <a:cubicBezTo>
                  <a:pt x="1329" y="46"/>
                  <a:pt x="1240" y="0"/>
                  <a:pt x="1148" y="0"/>
                </a:cubicBezTo>
                <a:close/>
              </a:path>
            </a:pathLst>
          </a:custGeom>
          <a:solidFill>
            <a:srgbClr val="2B16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6" name="Google Shape;926;p33"/>
          <p:cNvSpPr/>
          <p:nvPr/>
        </p:nvSpPr>
        <p:spPr>
          <a:xfrm>
            <a:off x="9679317" y="4149831"/>
            <a:ext cx="77255" cy="33647"/>
          </a:xfrm>
          <a:custGeom>
            <a:avLst/>
            <a:gdLst/>
            <a:ahLst/>
            <a:cxnLst/>
            <a:rect l="l" t="t" r="r" b="b"/>
            <a:pathLst>
              <a:path w="1582" h="689" extrusionOk="0">
                <a:moveTo>
                  <a:pt x="250" y="0"/>
                </a:moveTo>
                <a:cubicBezTo>
                  <a:pt x="113" y="0"/>
                  <a:pt x="1" y="123"/>
                  <a:pt x="18" y="262"/>
                </a:cubicBezTo>
                <a:cubicBezTo>
                  <a:pt x="18" y="411"/>
                  <a:pt x="130" y="523"/>
                  <a:pt x="278" y="542"/>
                </a:cubicBezTo>
                <a:lnTo>
                  <a:pt x="539" y="560"/>
                </a:lnTo>
                <a:lnTo>
                  <a:pt x="595" y="560"/>
                </a:lnTo>
                <a:lnTo>
                  <a:pt x="725" y="579"/>
                </a:lnTo>
                <a:cubicBezTo>
                  <a:pt x="893" y="616"/>
                  <a:pt x="1060" y="653"/>
                  <a:pt x="1209" y="672"/>
                </a:cubicBezTo>
                <a:cubicBezTo>
                  <a:pt x="1239" y="683"/>
                  <a:pt x="1269" y="688"/>
                  <a:pt x="1297" y="688"/>
                </a:cubicBezTo>
                <a:cubicBezTo>
                  <a:pt x="1413" y="688"/>
                  <a:pt x="1514" y="605"/>
                  <a:pt x="1544" y="486"/>
                </a:cubicBezTo>
                <a:cubicBezTo>
                  <a:pt x="1581" y="355"/>
                  <a:pt x="1507" y="207"/>
                  <a:pt x="1377" y="169"/>
                </a:cubicBezTo>
                <a:cubicBezTo>
                  <a:pt x="1004" y="76"/>
                  <a:pt x="651" y="20"/>
                  <a:pt x="278" y="2"/>
                </a:cubicBezTo>
                <a:cubicBezTo>
                  <a:pt x="269" y="1"/>
                  <a:pt x="259" y="0"/>
                  <a:pt x="2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7" name="Google Shape;927;p33"/>
          <p:cNvSpPr/>
          <p:nvPr/>
        </p:nvSpPr>
        <p:spPr>
          <a:xfrm>
            <a:off x="9516558" y="4332367"/>
            <a:ext cx="140933" cy="96544"/>
          </a:xfrm>
          <a:custGeom>
            <a:avLst/>
            <a:gdLst/>
            <a:ahLst/>
            <a:cxnLst/>
            <a:rect l="l" t="t" r="r" b="b"/>
            <a:pathLst>
              <a:path w="2886" h="1977" extrusionOk="0">
                <a:moveTo>
                  <a:pt x="1544" y="1"/>
                </a:moveTo>
                <a:cubicBezTo>
                  <a:pt x="1010" y="1"/>
                  <a:pt x="503" y="276"/>
                  <a:pt x="224" y="749"/>
                </a:cubicBezTo>
                <a:cubicBezTo>
                  <a:pt x="1" y="1103"/>
                  <a:pt x="20" y="1549"/>
                  <a:pt x="243" y="1884"/>
                </a:cubicBezTo>
                <a:cubicBezTo>
                  <a:pt x="281" y="1948"/>
                  <a:pt x="345" y="1977"/>
                  <a:pt x="406" y="1977"/>
                </a:cubicBezTo>
                <a:cubicBezTo>
                  <a:pt x="434" y="1977"/>
                  <a:pt x="461" y="1970"/>
                  <a:pt x="485" y="1959"/>
                </a:cubicBezTo>
                <a:cubicBezTo>
                  <a:pt x="578" y="1903"/>
                  <a:pt x="597" y="1791"/>
                  <a:pt x="559" y="1698"/>
                </a:cubicBezTo>
                <a:cubicBezTo>
                  <a:pt x="94" y="1084"/>
                  <a:pt x="894" y="377"/>
                  <a:pt x="1508" y="358"/>
                </a:cubicBezTo>
                <a:cubicBezTo>
                  <a:pt x="1526" y="357"/>
                  <a:pt x="1544" y="357"/>
                  <a:pt x="1562" y="357"/>
                </a:cubicBezTo>
                <a:cubicBezTo>
                  <a:pt x="1858" y="357"/>
                  <a:pt x="2134" y="502"/>
                  <a:pt x="2327" y="730"/>
                </a:cubicBezTo>
                <a:cubicBezTo>
                  <a:pt x="2513" y="991"/>
                  <a:pt x="2513" y="1363"/>
                  <a:pt x="2327" y="1624"/>
                </a:cubicBezTo>
                <a:cubicBezTo>
                  <a:pt x="2237" y="1766"/>
                  <a:pt x="2362" y="1890"/>
                  <a:pt x="2491" y="1890"/>
                </a:cubicBezTo>
                <a:cubicBezTo>
                  <a:pt x="2547" y="1890"/>
                  <a:pt x="2604" y="1867"/>
                  <a:pt x="2644" y="1810"/>
                </a:cubicBezTo>
                <a:cubicBezTo>
                  <a:pt x="2848" y="1512"/>
                  <a:pt x="2886" y="1140"/>
                  <a:pt x="2755" y="805"/>
                </a:cubicBezTo>
                <a:cubicBezTo>
                  <a:pt x="2644" y="488"/>
                  <a:pt x="2383" y="228"/>
                  <a:pt x="2085" y="98"/>
                </a:cubicBezTo>
                <a:cubicBezTo>
                  <a:pt x="1907" y="32"/>
                  <a:pt x="1724" y="1"/>
                  <a:pt x="15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8" name="Google Shape;928;p33"/>
          <p:cNvSpPr/>
          <p:nvPr/>
        </p:nvSpPr>
        <p:spPr>
          <a:xfrm>
            <a:off x="9124875" y="4349164"/>
            <a:ext cx="35355" cy="147331"/>
          </a:xfrm>
          <a:custGeom>
            <a:avLst/>
            <a:gdLst/>
            <a:ahLst/>
            <a:cxnLst/>
            <a:rect l="l" t="t" r="r" b="b"/>
            <a:pathLst>
              <a:path w="724" h="3017" extrusionOk="0">
                <a:moveTo>
                  <a:pt x="250" y="0"/>
                </a:moveTo>
                <a:cubicBezTo>
                  <a:pt x="159" y="0"/>
                  <a:pt x="66" y="61"/>
                  <a:pt x="57" y="182"/>
                </a:cubicBezTo>
                <a:cubicBezTo>
                  <a:pt x="1" y="1075"/>
                  <a:pt x="94" y="2006"/>
                  <a:pt x="336" y="2880"/>
                </a:cubicBezTo>
                <a:cubicBezTo>
                  <a:pt x="358" y="2976"/>
                  <a:pt x="427" y="3016"/>
                  <a:pt x="498" y="3016"/>
                </a:cubicBezTo>
                <a:cubicBezTo>
                  <a:pt x="607" y="3016"/>
                  <a:pt x="723" y="2922"/>
                  <a:pt x="689" y="2787"/>
                </a:cubicBezTo>
                <a:cubicBezTo>
                  <a:pt x="466" y="1931"/>
                  <a:pt x="373" y="1056"/>
                  <a:pt x="429" y="182"/>
                </a:cubicBezTo>
                <a:cubicBezTo>
                  <a:pt x="429" y="61"/>
                  <a:pt x="340" y="0"/>
                  <a:pt x="25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9" name="Google Shape;929;p33"/>
          <p:cNvSpPr/>
          <p:nvPr/>
        </p:nvSpPr>
        <p:spPr>
          <a:xfrm>
            <a:off x="10027147" y="4271863"/>
            <a:ext cx="28421" cy="159587"/>
          </a:xfrm>
          <a:custGeom>
            <a:avLst/>
            <a:gdLst/>
            <a:ahLst/>
            <a:cxnLst/>
            <a:rect l="l" t="t" r="r" b="b"/>
            <a:pathLst>
              <a:path w="582" h="3268" extrusionOk="0">
                <a:moveTo>
                  <a:pt x="228" y="0"/>
                </a:moveTo>
                <a:cubicBezTo>
                  <a:pt x="121" y="0"/>
                  <a:pt x="0" y="92"/>
                  <a:pt x="23" y="239"/>
                </a:cubicBezTo>
                <a:cubicBezTo>
                  <a:pt x="190" y="1169"/>
                  <a:pt x="228" y="2137"/>
                  <a:pt x="135" y="3086"/>
                </a:cubicBezTo>
                <a:cubicBezTo>
                  <a:pt x="125" y="3207"/>
                  <a:pt x="209" y="3268"/>
                  <a:pt x="300" y="3268"/>
                </a:cubicBezTo>
                <a:cubicBezTo>
                  <a:pt x="390" y="3268"/>
                  <a:pt x="488" y="3207"/>
                  <a:pt x="507" y="3086"/>
                </a:cubicBezTo>
                <a:cubicBezTo>
                  <a:pt x="581" y="2100"/>
                  <a:pt x="544" y="1113"/>
                  <a:pt x="376" y="127"/>
                </a:cubicBezTo>
                <a:cubicBezTo>
                  <a:pt x="362" y="39"/>
                  <a:pt x="298" y="0"/>
                  <a:pt x="2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0" name="Google Shape;930;p33"/>
          <p:cNvSpPr/>
          <p:nvPr/>
        </p:nvSpPr>
        <p:spPr>
          <a:xfrm>
            <a:off x="9470217" y="4923871"/>
            <a:ext cx="419967" cy="374503"/>
          </a:xfrm>
          <a:custGeom>
            <a:avLst/>
            <a:gdLst/>
            <a:ahLst/>
            <a:cxnLst/>
            <a:rect l="l" t="t" r="r" b="b"/>
            <a:pathLst>
              <a:path w="8600" h="7669" extrusionOk="0">
                <a:moveTo>
                  <a:pt x="2568" y="1"/>
                </a:moveTo>
                <a:cubicBezTo>
                  <a:pt x="2539" y="1"/>
                  <a:pt x="2515" y="3"/>
                  <a:pt x="2495" y="7"/>
                </a:cubicBezTo>
                <a:cubicBezTo>
                  <a:pt x="2216" y="63"/>
                  <a:pt x="1918" y="175"/>
                  <a:pt x="1843" y="491"/>
                </a:cubicBezTo>
                <a:cubicBezTo>
                  <a:pt x="1769" y="807"/>
                  <a:pt x="2011" y="1068"/>
                  <a:pt x="2197" y="1291"/>
                </a:cubicBezTo>
                <a:cubicBezTo>
                  <a:pt x="2439" y="1570"/>
                  <a:pt x="2699" y="1831"/>
                  <a:pt x="2979" y="2073"/>
                </a:cubicBezTo>
                <a:cubicBezTo>
                  <a:pt x="2830" y="2064"/>
                  <a:pt x="2681" y="2059"/>
                  <a:pt x="2534" y="2059"/>
                </a:cubicBezTo>
                <a:cubicBezTo>
                  <a:pt x="2388" y="2059"/>
                  <a:pt x="2243" y="2064"/>
                  <a:pt x="2104" y="2073"/>
                </a:cubicBezTo>
                <a:cubicBezTo>
                  <a:pt x="1769" y="2110"/>
                  <a:pt x="1452" y="2147"/>
                  <a:pt x="1136" y="2222"/>
                </a:cubicBezTo>
                <a:cubicBezTo>
                  <a:pt x="876" y="2240"/>
                  <a:pt x="652" y="2389"/>
                  <a:pt x="541" y="2631"/>
                </a:cubicBezTo>
                <a:cubicBezTo>
                  <a:pt x="317" y="3264"/>
                  <a:pt x="1229" y="3599"/>
                  <a:pt x="1639" y="3785"/>
                </a:cubicBezTo>
                <a:cubicBezTo>
                  <a:pt x="1769" y="3860"/>
                  <a:pt x="1918" y="3915"/>
                  <a:pt x="2048" y="3971"/>
                </a:cubicBezTo>
                <a:cubicBezTo>
                  <a:pt x="1825" y="3990"/>
                  <a:pt x="1601" y="4027"/>
                  <a:pt x="1378" y="4083"/>
                </a:cubicBezTo>
                <a:cubicBezTo>
                  <a:pt x="1043" y="4139"/>
                  <a:pt x="708" y="4250"/>
                  <a:pt x="392" y="4399"/>
                </a:cubicBezTo>
                <a:cubicBezTo>
                  <a:pt x="94" y="4548"/>
                  <a:pt x="1" y="4920"/>
                  <a:pt x="206" y="5181"/>
                </a:cubicBezTo>
                <a:cubicBezTo>
                  <a:pt x="392" y="5423"/>
                  <a:pt x="801" y="5516"/>
                  <a:pt x="1099" y="5590"/>
                </a:cubicBezTo>
                <a:cubicBezTo>
                  <a:pt x="1471" y="5702"/>
                  <a:pt x="1825" y="5776"/>
                  <a:pt x="2216" y="5832"/>
                </a:cubicBezTo>
                <a:cubicBezTo>
                  <a:pt x="2439" y="5870"/>
                  <a:pt x="2644" y="5888"/>
                  <a:pt x="2886" y="5907"/>
                </a:cubicBezTo>
                <a:cubicBezTo>
                  <a:pt x="2699" y="6000"/>
                  <a:pt x="2513" y="6074"/>
                  <a:pt x="2327" y="6186"/>
                </a:cubicBezTo>
                <a:cubicBezTo>
                  <a:pt x="2029" y="6353"/>
                  <a:pt x="1620" y="6614"/>
                  <a:pt x="1676" y="6986"/>
                </a:cubicBezTo>
                <a:cubicBezTo>
                  <a:pt x="1767" y="7489"/>
                  <a:pt x="2282" y="7669"/>
                  <a:pt x="2970" y="7669"/>
                </a:cubicBezTo>
                <a:cubicBezTo>
                  <a:pt x="4678" y="7669"/>
                  <a:pt x="7456" y="6561"/>
                  <a:pt x="7482" y="6521"/>
                </a:cubicBezTo>
                <a:cubicBezTo>
                  <a:pt x="8283" y="5293"/>
                  <a:pt x="8599" y="3822"/>
                  <a:pt x="8376" y="2389"/>
                </a:cubicBezTo>
                <a:cubicBezTo>
                  <a:pt x="8412" y="2299"/>
                  <a:pt x="3488" y="1"/>
                  <a:pt x="2568" y="1"/>
                </a:cubicBezTo>
                <a:close/>
              </a:path>
            </a:pathLst>
          </a:custGeom>
          <a:solidFill>
            <a:srgbClr val="BF73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1" name="Google Shape;931;p33"/>
          <p:cNvSpPr/>
          <p:nvPr/>
        </p:nvSpPr>
        <p:spPr>
          <a:xfrm>
            <a:off x="9385736" y="5145423"/>
            <a:ext cx="414448" cy="372061"/>
          </a:xfrm>
          <a:custGeom>
            <a:avLst/>
            <a:gdLst/>
            <a:ahLst/>
            <a:cxnLst/>
            <a:rect l="l" t="t" r="r" b="b"/>
            <a:pathLst>
              <a:path w="8487" h="7619" extrusionOk="0">
                <a:moveTo>
                  <a:pt x="5587" y="1"/>
                </a:moveTo>
                <a:cubicBezTo>
                  <a:pt x="3917" y="1"/>
                  <a:pt x="940" y="1463"/>
                  <a:pt x="912" y="1519"/>
                </a:cubicBezTo>
                <a:cubicBezTo>
                  <a:pt x="205" y="2784"/>
                  <a:pt x="0" y="4254"/>
                  <a:pt x="335" y="5669"/>
                </a:cubicBezTo>
                <a:cubicBezTo>
                  <a:pt x="317" y="5775"/>
                  <a:pt x="5208" y="7619"/>
                  <a:pt x="6256" y="7619"/>
                </a:cubicBezTo>
                <a:cubicBezTo>
                  <a:pt x="6308" y="7619"/>
                  <a:pt x="6351" y="7614"/>
                  <a:pt x="6384" y="7604"/>
                </a:cubicBezTo>
                <a:cubicBezTo>
                  <a:pt x="6663" y="7530"/>
                  <a:pt x="6942" y="7381"/>
                  <a:pt x="6998" y="7065"/>
                </a:cubicBezTo>
                <a:cubicBezTo>
                  <a:pt x="7054" y="6748"/>
                  <a:pt x="6793" y="6506"/>
                  <a:pt x="6588" y="6283"/>
                </a:cubicBezTo>
                <a:cubicBezTo>
                  <a:pt x="6328" y="6022"/>
                  <a:pt x="6049" y="5780"/>
                  <a:pt x="5732" y="5576"/>
                </a:cubicBezTo>
                <a:cubicBezTo>
                  <a:pt x="6365" y="5557"/>
                  <a:pt x="6960" y="5464"/>
                  <a:pt x="7556" y="5297"/>
                </a:cubicBezTo>
                <a:cubicBezTo>
                  <a:pt x="7817" y="5259"/>
                  <a:pt x="8040" y="5073"/>
                  <a:pt x="8133" y="4831"/>
                </a:cubicBezTo>
                <a:cubicBezTo>
                  <a:pt x="8300" y="4180"/>
                  <a:pt x="7370" y="3919"/>
                  <a:pt x="6942" y="3771"/>
                </a:cubicBezTo>
                <a:cubicBezTo>
                  <a:pt x="6812" y="3715"/>
                  <a:pt x="6663" y="3659"/>
                  <a:pt x="6532" y="3622"/>
                </a:cubicBezTo>
                <a:cubicBezTo>
                  <a:pt x="6756" y="3584"/>
                  <a:pt x="6979" y="3529"/>
                  <a:pt x="7184" y="3454"/>
                </a:cubicBezTo>
                <a:cubicBezTo>
                  <a:pt x="7519" y="3380"/>
                  <a:pt x="7854" y="3249"/>
                  <a:pt x="8152" y="3063"/>
                </a:cubicBezTo>
                <a:cubicBezTo>
                  <a:pt x="8431" y="2914"/>
                  <a:pt x="8487" y="2524"/>
                  <a:pt x="8282" y="2282"/>
                </a:cubicBezTo>
                <a:cubicBezTo>
                  <a:pt x="8040" y="2058"/>
                  <a:pt x="7649" y="2003"/>
                  <a:pt x="7351" y="1928"/>
                </a:cubicBezTo>
                <a:cubicBezTo>
                  <a:pt x="6979" y="1854"/>
                  <a:pt x="6607" y="1816"/>
                  <a:pt x="6216" y="1779"/>
                </a:cubicBezTo>
                <a:cubicBezTo>
                  <a:pt x="6011" y="1761"/>
                  <a:pt x="5769" y="1742"/>
                  <a:pt x="5546" y="1742"/>
                </a:cubicBezTo>
                <a:cubicBezTo>
                  <a:pt x="5732" y="1649"/>
                  <a:pt x="5900" y="1556"/>
                  <a:pt x="6086" y="1444"/>
                </a:cubicBezTo>
                <a:cubicBezTo>
                  <a:pt x="6365" y="1239"/>
                  <a:pt x="6756" y="960"/>
                  <a:pt x="6663" y="588"/>
                </a:cubicBezTo>
                <a:cubicBezTo>
                  <a:pt x="6551" y="162"/>
                  <a:pt x="6141" y="1"/>
                  <a:pt x="5587" y="1"/>
                </a:cubicBezTo>
                <a:close/>
              </a:path>
            </a:pathLst>
          </a:custGeom>
          <a:solidFill>
            <a:srgbClr val="BF734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2" name="Google Shape;932;p33"/>
          <p:cNvSpPr/>
          <p:nvPr/>
        </p:nvSpPr>
        <p:spPr>
          <a:xfrm>
            <a:off x="9113057" y="5078670"/>
            <a:ext cx="100939" cy="98204"/>
          </a:xfrm>
          <a:custGeom>
            <a:avLst/>
            <a:gdLst/>
            <a:ahLst/>
            <a:cxnLst/>
            <a:rect l="l" t="t" r="r" b="b"/>
            <a:pathLst>
              <a:path w="2067" h="2011" extrusionOk="0">
                <a:moveTo>
                  <a:pt x="1862" y="1"/>
                </a:moveTo>
                <a:cubicBezTo>
                  <a:pt x="1815" y="1"/>
                  <a:pt x="1769" y="20"/>
                  <a:pt x="1732" y="57"/>
                </a:cubicBezTo>
                <a:cubicBezTo>
                  <a:pt x="1136" y="559"/>
                  <a:pt x="578" y="1118"/>
                  <a:pt x="57" y="1695"/>
                </a:cubicBezTo>
                <a:cubicBezTo>
                  <a:pt x="1" y="1769"/>
                  <a:pt x="1" y="1881"/>
                  <a:pt x="57" y="1955"/>
                </a:cubicBezTo>
                <a:cubicBezTo>
                  <a:pt x="94" y="1992"/>
                  <a:pt x="140" y="2011"/>
                  <a:pt x="187" y="2011"/>
                </a:cubicBezTo>
                <a:cubicBezTo>
                  <a:pt x="233" y="2011"/>
                  <a:pt x="280" y="1992"/>
                  <a:pt x="317" y="1955"/>
                </a:cubicBezTo>
                <a:cubicBezTo>
                  <a:pt x="838" y="1378"/>
                  <a:pt x="1397" y="820"/>
                  <a:pt x="1992" y="317"/>
                </a:cubicBezTo>
                <a:cubicBezTo>
                  <a:pt x="2067" y="243"/>
                  <a:pt x="2067" y="131"/>
                  <a:pt x="1992" y="57"/>
                </a:cubicBezTo>
                <a:cubicBezTo>
                  <a:pt x="1955" y="20"/>
                  <a:pt x="1908" y="1"/>
                  <a:pt x="18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33"/>
          <p:cNvSpPr/>
          <p:nvPr/>
        </p:nvSpPr>
        <p:spPr>
          <a:xfrm>
            <a:off x="9059147" y="5057476"/>
            <a:ext cx="139468" cy="74568"/>
          </a:xfrm>
          <a:custGeom>
            <a:avLst/>
            <a:gdLst/>
            <a:ahLst/>
            <a:cxnLst/>
            <a:rect l="l" t="t" r="r" b="b"/>
            <a:pathLst>
              <a:path w="2856" h="1527" extrusionOk="0">
                <a:moveTo>
                  <a:pt x="2605" y="1"/>
                </a:moveTo>
                <a:cubicBezTo>
                  <a:pt x="2590" y="1"/>
                  <a:pt x="2573" y="3"/>
                  <a:pt x="2556" y="7"/>
                </a:cubicBezTo>
                <a:cubicBezTo>
                  <a:pt x="1700" y="305"/>
                  <a:pt x="900" y="696"/>
                  <a:pt x="156" y="1179"/>
                </a:cubicBezTo>
                <a:cubicBezTo>
                  <a:pt x="0" y="1288"/>
                  <a:pt x="104" y="1527"/>
                  <a:pt x="251" y="1527"/>
                </a:cubicBezTo>
                <a:cubicBezTo>
                  <a:pt x="280" y="1527"/>
                  <a:pt x="311" y="1517"/>
                  <a:pt x="342" y="1496"/>
                </a:cubicBezTo>
                <a:cubicBezTo>
                  <a:pt x="1068" y="1031"/>
                  <a:pt x="1831" y="640"/>
                  <a:pt x="2650" y="379"/>
                </a:cubicBezTo>
                <a:cubicBezTo>
                  <a:pt x="2856" y="293"/>
                  <a:pt x="2792" y="1"/>
                  <a:pt x="260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4" name="Google Shape;934;p33"/>
          <p:cNvSpPr/>
          <p:nvPr/>
        </p:nvSpPr>
        <p:spPr>
          <a:xfrm>
            <a:off x="9501077" y="5147767"/>
            <a:ext cx="294563" cy="110900"/>
          </a:xfrm>
          <a:custGeom>
            <a:avLst/>
            <a:gdLst/>
            <a:ahLst/>
            <a:cxnLst/>
            <a:rect l="l" t="t" r="r" b="b"/>
            <a:pathLst>
              <a:path w="6032" h="2271" extrusionOk="0">
                <a:moveTo>
                  <a:pt x="4000" y="1"/>
                </a:moveTo>
                <a:cubicBezTo>
                  <a:pt x="3866" y="1"/>
                  <a:pt x="3733" y="11"/>
                  <a:pt x="3612" y="19"/>
                </a:cubicBezTo>
                <a:cubicBezTo>
                  <a:pt x="3221" y="19"/>
                  <a:pt x="2830" y="56"/>
                  <a:pt x="2458" y="93"/>
                </a:cubicBezTo>
                <a:cubicBezTo>
                  <a:pt x="1714" y="205"/>
                  <a:pt x="969" y="354"/>
                  <a:pt x="225" y="503"/>
                </a:cubicBezTo>
                <a:cubicBezTo>
                  <a:pt x="1" y="555"/>
                  <a:pt x="80" y="862"/>
                  <a:pt x="271" y="862"/>
                </a:cubicBezTo>
                <a:cubicBezTo>
                  <a:pt x="286" y="862"/>
                  <a:pt x="302" y="861"/>
                  <a:pt x="318" y="856"/>
                </a:cubicBezTo>
                <a:cubicBezTo>
                  <a:pt x="1472" y="633"/>
                  <a:pt x="2644" y="373"/>
                  <a:pt x="3835" y="373"/>
                </a:cubicBezTo>
                <a:cubicBezTo>
                  <a:pt x="3852" y="373"/>
                  <a:pt x="3874" y="372"/>
                  <a:pt x="3899" y="372"/>
                </a:cubicBezTo>
                <a:cubicBezTo>
                  <a:pt x="4125" y="372"/>
                  <a:pt x="4636" y="388"/>
                  <a:pt x="4468" y="689"/>
                </a:cubicBezTo>
                <a:cubicBezTo>
                  <a:pt x="4357" y="894"/>
                  <a:pt x="4040" y="1043"/>
                  <a:pt x="3835" y="1154"/>
                </a:cubicBezTo>
                <a:cubicBezTo>
                  <a:pt x="3352" y="1415"/>
                  <a:pt x="2849" y="1638"/>
                  <a:pt x="2328" y="1824"/>
                </a:cubicBezTo>
                <a:cubicBezTo>
                  <a:pt x="2147" y="1878"/>
                  <a:pt x="2142" y="2179"/>
                  <a:pt x="2347" y="2179"/>
                </a:cubicBezTo>
                <a:cubicBezTo>
                  <a:pt x="2353" y="2179"/>
                  <a:pt x="2359" y="2178"/>
                  <a:pt x="2365" y="2178"/>
                </a:cubicBezTo>
                <a:cubicBezTo>
                  <a:pt x="2945" y="2121"/>
                  <a:pt x="3535" y="2064"/>
                  <a:pt x="4121" y="2064"/>
                </a:cubicBezTo>
                <a:cubicBezTo>
                  <a:pt x="4684" y="2064"/>
                  <a:pt x="5243" y="2116"/>
                  <a:pt x="5790" y="2271"/>
                </a:cubicBezTo>
                <a:cubicBezTo>
                  <a:pt x="5957" y="2252"/>
                  <a:pt x="6032" y="2029"/>
                  <a:pt x="5864" y="1936"/>
                </a:cubicBezTo>
                <a:cubicBezTo>
                  <a:pt x="5284" y="1780"/>
                  <a:pt x="4694" y="1711"/>
                  <a:pt x="4101" y="1711"/>
                </a:cubicBezTo>
                <a:cubicBezTo>
                  <a:pt x="3913" y="1711"/>
                  <a:pt x="3726" y="1718"/>
                  <a:pt x="3538" y="1731"/>
                </a:cubicBezTo>
                <a:cubicBezTo>
                  <a:pt x="3798" y="1601"/>
                  <a:pt x="4059" y="1471"/>
                  <a:pt x="4301" y="1303"/>
                </a:cubicBezTo>
                <a:cubicBezTo>
                  <a:pt x="4543" y="1191"/>
                  <a:pt x="4747" y="968"/>
                  <a:pt x="4859" y="726"/>
                </a:cubicBezTo>
                <a:cubicBezTo>
                  <a:pt x="4915" y="466"/>
                  <a:pt x="4785" y="224"/>
                  <a:pt x="4561" y="112"/>
                </a:cubicBezTo>
                <a:cubicBezTo>
                  <a:pt x="4395" y="24"/>
                  <a:pt x="4197" y="1"/>
                  <a:pt x="400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5" name="Google Shape;935;p33"/>
          <p:cNvSpPr/>
          <p:nvPr/>
        </p:nvSpPr>
        <p:spPr>
          <a:xfrm>
            <a:off x="9986422" y="4865614"/>
            <a:ext cx="99132" cy="95372"/>
          </a:xfrm>
          <a:custGeom>
            <a:avLst/>
            <a:gdLst/>
            <a:ahLst/>
            <a:cxnLst/>
            <a:rect l="l" t="t" r="r" b="b"/>
            <a:pathLst>
              <a:path w="2030" h="1953" extrusionOk="0">
                <a:moveTo>
                  <a:pt x="1828" y="1"/>
                </a:moveTo>
                <a:cubicBezTo>
                  <a:pt x="1796" y="1"/>
                  <a:pt x="1763" y="9"/>
                  <a:pt x="1732" y="28"/>
                </a:cubicBezTo>
                <a:cubicBezTo>
                  <a:pt x="1080" y="474"/>
                  <a:pt x="522" y="1033"/>
                  <a:pt x="38" y="1684"/>
                </a:cubicBezTo>
                <a:cubicBezTo>
                  <a:pt x="1" y="1758"/>
                  <a:pt x="19" y="1870"/>
                  <a:pt x="112" y="1926"/>
                </a:cubicBezTo>
                <a:cubicBezTo>
                  <a:pt x="143" y="1945"/>
                  <a:pt x="177" y="1953"/>
                  <a:pt x="208" y="1953"/>
                </a:cubicBezTo>
                <a:cubicBezTo>
                  <a:pt x="272" y="1953"/>
                  <a:pt x="330" y="1920"/>
                  <a:pt x="354" y="1870"/>
                </a:cubicBezTo>
                <a:cubicBezTo>
                  <a:pt x="801" y="1275"/>
                  <a:pt x="1322" y="754"/>
                  <a:pt x="1918" y="344"/>
                </a:cubicBezTo>
                <a:cubicBezTo>
                  <a:pt x="2011" y="288"/>
                  <a:pt x="2029" y="177"/>
                  <a:pt x="1992" y="84"/>
                </a:cubicBezTo>
                <a:cubicBezTo>
                  <a:pt x="1955" y="34"/>
                  <a:pt x="1893" y="1"/>
                  <a:pt x="182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6" name="Google Shape;936;p33"/>
          <p:cNvSpPr/>
          <p:nvPr/>
        </p:nvSpPr>
        <p:spPr>
          <a:xfrm>
            <a:off x="9957367" y="4859315"/>
            <a:ext cx="54352" cy="85507"/>
          </a:xfrm>
          <a:custGeom>
            <a:avLst/>
            <a:gdLst/>
            <a:ahLst/>
            <a:cxnLst/>
            <a:rect l="l" t="t" r="r" b="b"/>
            <a:pathLst>
              <a:path w="1113" h="1751" extrusionOk="0">
                <a:moveTo>
                  <a:pt x="868" y="0"/>
                </a:moveTo>
                <a:cubicBezTo>
                  <a:pt x="809" y="0"/>
                  <a:pt x="749" y="30"/>
                  <a:pt x="707" y="101"/>
                </a:cubicBezTo>
                <a:cubicBezTo>
                  <a:pt x="447" y="548"/>
                  <a:pt x="224" y="1031"/>
                  <a:pt x="37" y="1515"/>
                </a:cubicBezTo>
                <a:cubicBezTo>
                  <a:pt x="0" y="1608"/>
                  <a:pt x="56" y="1720"/>
                  <a:pt x="168" y="1739"/>
                </a:cubicBezTo>
                <a:cubicBezTo>
                  <a:pt x="188" y="1747"/>
                  <a:pt x="208" y="1750"/>
                  <a:pt x="229" y="1750"/>
                </a:cubicBezTo>
                <a:cubicBezTo>
                  <a:pt x="304" y="1750"/>
                  <a:pt x="376" y="1700"/>
                  <a:pt x="391" y="1627"/>
                </a:cubicBezTo>
                <a:cubicBezTo>
                  <a:pt x="577" y="1162"/>
                  <a:pt x="782" y="715"/>
                  <a:pt x="1024" y="287"/>
                </a:cubicBezTo>
                <a:cubicBezTo>
                  <a:pt x="1113" y="135"/>
                  <a:pt x="994" y="0"/>
                  <a:pt x="8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7" name="Google Shape;937;p33"/>
          <p:cNvSpPr/>
          <p:nvPr/>
        </p:nvSpPr>
        <p:spPr>
          <a:xfrm>
            <a:off x="7827110" y="4065645"/>
            <a:ext cx="2190321" cy="2169860"/>
          </a:xfrm>
          <a:custGeom>
            <a:avLst/>
            <a:gdLst/>
            <a:ahLst/>
            <a:cxnLst/>
            <a:rect l="l" t="t" r="r" b="b"/>
            <a:pathLst>
              <a:path w="44853" h="44434" extrusionOk="0">
                <a:moveTo>
                  <a:pt x="7667" y="0"/>
                </a:moveTo>
                <a:cubicBezTo>
                  <a:pt x="5092" y="0"/>
                  <a:pt x="2588" y="1823"/>
                  <a:pt x="1378" y="4164"/>
                </a:cubicBezTo>
                <a:cubicBezTo>
                  <a:pt x="1192" y="4536"/>
                  <a:pt x="1024" y="4908"/>
                  <a:pt x="894" y="5299"/>
                </a:cubicBezTo>
                <a:cubicBezTo>
                  <a:pt x="745" y="5671"/>
                  <a:pt x="633" y="6044"/>
                  <a:pt x="540" y="6434"/>
                </a:cubicBezTo>
                <a:cubicBezTo>
                  <a:pt x="1" y="8630"/>
                  <a:pt x="75" y="10994"/>
                  <a:pt x="373" y="13246"/>
                </a:cubicBezTo>
                <a:cubicBezTo>
                  <a:pt x="764" y="16093"/>
                  <a:pt x="1415" y="18904"/>
                  <a:pt x="2346" y="21639"/>
                </a:cubicBezTo>
                <a:cubicBezTo>
                  <a:pt x="2401" y="21825"/>
                  <a:pt x="2476" y="22030"/>
                  <a:pt x="2532" y="22235"/>
                </a:cubicBezTo>
                <a:cubicBezTo>
                  <a:pt x="3369" y="24654"/>
                  <a:pt x="4337" y="27036"/>
                  <a:pt x="5416" y="29363"/>
                </a:cubicBezTo>
                <a:cubicBezTo>
                  <a:pt x="6328" y="31391"/>
                  <a:pt x="7333" y="33383"/>
                  <a:pt x="8338" y="35355"/>
                </a:cubicBezTo>
                <a:lnTo>
                  <a:pt x="8562" y="35821"/>
                </a:lnTo>
                <a:cubicBezTo>
                  <a:pt x="9008" y="36714"/>
                  <a:pt x="9473" y="37589"/>
                  <a:pt x="9939" y="38482"/>
                </a:cubicBezTo>
                <a:cubicBezTo>
                  <a:pt x="10739" y="40008"/>
                  <a:pt x="11595" y="41609"/>
                  <a:pt x="12842" y="42744"/>
                </a:cubicBezTo>
                <a:cubicBezTo>
                  <a:pt x="13270" y="43135"/>
                  <a:pt x="13735" y="43451"/>
                  <a:pt x="14238" y="43712"/>
                </a:cubicBezTo>
                <a:cubicBezTo>
                  <a:pt x="15424" y="44298"/>
                  <a:pt x="16747" y="44434"/>
                  <a:pt x="18072" y="44434"/>
                </a:cubicBezTo>
                <a:cubicBezTo>
                  <a:pt x="18514" y="44434"/>
                  <a:pt x="18956" y="44419"/>
                  <a:pt x="19393" y="44400"/>
                </a:cubicBezTo>
                <a:lnTo>
                  <a:pt x="19914" y="44382"/>
                </a:lnTo>
                <a:lnTo>
                  <a:pt x="20379" y="44363"/>
                </a:lnTo>
                <a:cubicBezTo>
                  <a:pt x="26707" y="44121"/>
                  <a:pt x="33016" y="43525"/>
                  <a:pt x="39269" y="42632"/>
                </a:cubicBezTo>
                <a:cubicBezTo>
                  <a:pt x="39530" y="42595"/>
                  <a:pt x="39790" y="42558"/>
                  <a:pt x="40051" y="42502"/>
                </a:cubicBezTo>
                <a:cubicBezTo>
                  <a:pt x="41465" y="42297"/>
                  <a:pt x="42880" y="42074"/>
                  <a:pt x="44294" y="41832"/>
                </a:cubicBezTo>
                <a:cubicBezTo>
                  <a:pt x="44369" y="41422"/>
                  <a:pt x="44443" y="41013"/>
                  <a:pt x="44499" y="40604"/>
                </a:cubicBezTo>
                <a:cubicBezTo>
                  <a:pt x="44834" y="38352"/>
                  <a:pt x="44853" y="36063"/>
                  <a:pt x="44573" y="33811"/>
                </a:cubicBezTo>
                <a:cubicBezTo>
                  <a:pt x="44555" y="33606"/>
                  <a:pt x="44518" y="33383"/>
                  <a:pt x="44499" y="33178"/>
                </a:cubicBezTo>
                <a:cubicBezTo>
                  <a:pt x="43438" y="33141"/>
                  <a:pt x="42396" y="33103"/>
                  <a:pt x="41335" y="33066"/>
                </a:cubicBezTo>
                <a:cubicBezTo>
                  <a:pt x="41205" y="33048"/>
                  <a:pt x="41093" y="33048"/>
                  <a:pt x="40981" y="33048"/>
                </a:cubicBezTo>
                <a:cubicBezTo>
                  <a:pt x="37687" y="32917"/>
                  <a:pt x="34412" y="32731"/>
                  <a:pt x="31118" y="32508"/>
                </a:cubicBezTo>
                <a:lnTo>
                  <a:pt x="30746" y="32489"/>
                </a:lnTo>
                <a:cubicBezTo>
                  <a:pt x="27154" y="32247"/>
                  <a:pt x="23562" y="31931"/>
                  <a:pt x="19970" y="31596"/>
                </a:cubicBezTo>
                <a:cubicBezTo>
                  <a:pt x="19933" y="31205"/>
                  <a:pt x="19877" y="30833"/>
                  <a:pt x="19840" y="30461"/>
                </a:cubicBezTo>
                <a:cubicBezTo>
                  <a:pt x="19821" y="30312"/>
                  <a:pt x="19802" y="30163"/>
                  <a:pt x="19784" y="30014"/>
                </a:cubicBezTo>
                <a:cubicBezTo>
                  <a:pt x="19225" y="25566"/>
                  <a:pt x="18555" y="21137"/>
                  <a:pt x="17588" y="16763"/>
                </a:cubicBezTo>
                <a:cubicBezTo>
                  <a:pt x="17569" y="16652"/>
                  <a:pt x="17551" y="16521"/>
                  <a:pt x="17513" y="16391"/>
                </a:cubicBezTo>
                <a:cubicBezTo>
                  <a:pt x="16843" y="13358"/>
                  <a:pt x="15987" y="10361"/>
                  <a:pt x="14964" y="7439"/>
                </a:cubicBezTo>
                <a:cubicBezTo>
                  <a:pt x="14740" y="6807"/>
                  <a:pt x="14498" y="6174"/>
                  <a:pt x="14219" y="5560"/>
                </a:cubicBezTo>
                <a:cubicBezTo>
                  <a:pt x="14163" y="5429"/>
                  <a:pt x="14108" y="5299"/>
                  <a:pt x="14052" y="5169"/>
                </a:cubicBezTo>
                <a:cubicBezTo>
                  <a:pt x="12954" y="2861"/>
                  <a:pt x="11372" y="777"/>
                  <a:pt x="8971" y="163"/>
                </a:cubicBezTo>
                <a:cubicBezTo>
                  <a:pt x="8538" y="52"/>
                  <a:pt x="8101" y="0"/>
                  <a:pt x="766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8" name="Google Shape;938;p33"/>
          <p:cNvSpPr/>
          <p:nvPr/>
        </p:nvSpPr>
        <p:spPr>
          <a:xfrm>
            <a:off x="10000046" y="5373371"/>
            <a:ext cx="808924" cy="675072"/>
          </a:xfrm>
          <a:custGeom>
            <a:avLst/>
            <a:gdLst/>
            <a:ahLst/>
            <a:cxnLst/>
            <a:rect l="l" t="t" r="r" b="b"/>
            <a:pathLst>
              <a:path w="16565" h="13824" extrusionOk="0">
                <a:moveTo>
                  <a:pt x="7794" y="0"/>
                </a:moveTo>
                <a:cubicBezTo>
                  <a:pt x="7728" y="0"/>
                  <a:pt x="7660" y="11"/>
                  <a:pt x="7594" y="33"/>
                </a:cubicBezTo>
                <a:cubicBezTo>
                  <a:pt x="7334" y="126"/>
                  <a:pt x="7092" y="275"/>
                  <a:pt x="6906" y="480"/>
                </a:cubicBezTo>
                <a:cubicBezTo>
                  <a:pt x="4765" y="2397"/>
                  <a:pt x="2681" y="4388"/>
                  <a:pt x="671" y="6435"/>
                </a:cubicBezTo>
                <a:cubicBezTo>
                  <a:pt x="466" y="6640"/>
                  <a:pt x="280" y="6845"/>
                  <a:pt x="75" y="7049"/>
                </a:cubicBezTo>
                <a:cubicBezTo>
                  <a:pt x="355" y="9301"/>
                  <a:pt x="317" y="11572"/>
                  <a:pt x="1" y="13824"/>
                </a:cubicBezTo>
                <a:cubicBezTo>
                  <a:pt x="3816" y="13340"/>
                  <a:pt x="7557" y="12372"/>
                  <a:pt x="11130" y="10939"/>
                </a:cubicBezTo>
                <a:cubicBezTo>
                  <a:pt x="12638" y="10343"/>
                  <a:pt x="14145" y="9636"/>
                  <a:pt x="15225" y="8427"/>
                </a:cubicBezTo>
                <a:cubicBezTo>
                  <a:pt x="15429" y="8203"/>
                  <a:pt x="15615" y="7868"/>
                  <a:pt x="15429" y="7626"/>
                </a:cubicBezTo>
                <a:cubicBezTo>
                  <a:pt x="15318" y="7496"/>
                  <a:pt x="15150" y="7422"/>
                  <a:pt x="14983" y="7422"/>
                </a:cubicBezTo>
                <a:cubicBezTo>
                  <a:pt x="14841" y="7400"/>
                  <a:pt x="14699" y="7389"/>
                  <a:pt x="14556" y="7389"/>
                </a:cubicBezTo>
                <a:cubicBezTo>
                  <a:pt x="14209" y="7389"/>
                  <a:pt x="13860" y="7452"/>
                  <a:pt x="13531" y="7570"/>
                </a:cubicBezTo>
                <a:cubicBezTo>
                  <a:pt x="14629" y="6807"/>
                  <a:pt x="15578" y="5858"/>
                  <a:pt x="16360" y="4779"/>
                </a:cubicBezTo>
                <a:cubicBezTo>
                  <a:pt x="16509" y="4630"/>
                  <a:pt x="16565" y="4407"/>
                  <a:pt x="16509" y="4220"/>
                </a:cubicBezTo>
                <a:cubicBezTo>
                  <a:pt x="16425" y="4053"/>
                  <a:pt x="16226" y="4001"/>
                  <a:pt x="16038" y="4001"/>
                </a:cubicBezTo>
                <a:cubicBezTo>
                  <a:pt x="15975" y="4001"/>
                  <a:pt x="15913" y="4006"/>
                  <a:pt x="15857" y="4016"/>
                </a:cubicBezTo>
                <a:cubicBezTo>
                  <a:pt x="15132" y="4109"/>
                  <a:pt x="14424" y="4258"/>
                  <a:pt x="13736" y="4481"/>
                </a:cubicBezTo>
                <a:cubicBezTo>
                  <a:pt x="14220" y="4053"/>
                  <a:pt x="14666" y="3588"/>
                  <a:pt x="15076" y="3122"/>
                </a:cubicBezTo>
                <a:cubicBezTo>
                  <a:pt x="15225" y="2955"/>
                  <a:pt x="15373" y="2732"/>
                  <a:pt x="15299" y="2527"/>
                </a:cubicBezTo>
                <a:cubicBezTo>
                  <a:pt x="15225" y="2378"/>
                  <a:pt x="15076" y="2285"/>
                  <a:pt x="14927" y="2285"/>
                </a:cubicBezTo>
                <a:cubicBezTo>
                  <a:pt x="14778" y="2285"/>
                  <a:pt x="14610" y="2322"/>
                  <a:pt x="14480" y="2378"/>
                </a:cubicBezTo>
                <a:cubicBezTo>
                  <a:pt x="13568" y="2694"/>
                  <a:pt x="12675" y="3085"/>
                  <a:pt x="11837" y="3569"/>
                </a:cubicBezTo>
                <a:cubicBezTo>
                  <a:pt x="12377" y="2936"/>
                  <a:pt x="12842" y="2248"/>
                  <a:pt x="13252" y="1522"/>
                </a:cubicBezTo>
                <a:cubicBezTo>
                  <a:pt x="13363" y="1299"/>
                  <a:pt x="13457" y="1001"/>
                  <a:pt x="13270" y="871"/>
                </a:cubicBezTo>
                <a:cubicBezTo>
                  <a:pt x="13205" y="838"/>
                  <a:pt x="13133" y="823"/>
                  <a:pt x="13061" y="823"/>
                </a:cubicBezTo>
                <a:cubicBezTo>
                  <a:pt x="12969" y="823"/>
                  <a:pt x="12878" y="847"/>
                  <a:pt x="12805" y="889"/>
                </a:cubicBezTo>
                <a:cubicBezTo>
                  <a:pt x="10423" y="1838"/>
                  <a:pt x="8283" y="3271"/>
                  <a:pt x="6161" y="4723"/>
                </a:cubicBezTo>
                <a:cubicBezTo>
                  <a:pt x="6868" y="3513"/>
                  <a:pt x="7538" y="2304"/>
                  <a:pt x="8171" y="1057"/>
                </a:cubicBezTo>
                <a:cubicBezTo>
                  <a:pt x="8301" y="815"/>
                  <a:pt x="8432" y="536"/>
                  <a:pt x="8320" y="294"/>
                </a:cubicBezTo>
                <a:cubicBezTo>
                  <a:pt x="8206" y="109"/>
                  <a:pt x="8006" y="0"/>
                  <a:pt x="7794" y="0"/>
                </a:cubicBezTo>
                <a:close/>
              </a:path>
            </a:pathLst>
          </a:custGeom>
          <a:solidFill>
            <a:srgbClr val="8E39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9" name="Google Shape;939;p33"/>
          <p:cNvSpPr/>
          <p:nvPr/>
        </p:nvSpPr>
        <p:spPr>
          <a:xfrm>
            <a:off x="8595924" y="5623052"/>
            <a:ext cx="200021" cy="190401"/>
          </a:xfrm>
          <a:custGeom>
            <a:avLst/>
            <a:gdLst/>
            <a:ahLst/>
            <a:cxnLst/>
            <a:rect l="l" t="t" r="r" b="b"/>
            <a:pathLst>
              <a:path w="4096" h="3899" extrusionOk="0">
                <a:moveTo>
                  <a:pt x="3803" y="1"/>
                </a:moveTo>
                <a:cubicBezTo>
                  <a:pt x="3764" y="1"/>
                  <a:pt x="3723" y="12"/>
                  <a:pt x="3686" y="38"/>
                </a:cubicBezTo>
                <a:cubicBezTo>
                  <a:pt x="2365" y="1080"/>
                  <a:pt x="1174" y="2271"/>
                  <a:pt x="113" y="3574"/>
                </a:cubicBezTo>
                <a:cubicBezTo>
                  <a:pt x="0" y="3715"/>
                  <a:pt x="122" y="3899"/>
                  <a:pt x="253" y="3899"/>
                </a:cubicBezTo>
                <a:cubicBezTo>
                  <a:pt x="295" y="3899"/>
                  <a:pt x="337" y="3880"/>
                  <a:pt x="373" y="3835"/>
                </a:cubicBezTo>
                <a:cubicBezTo>
                  <a:pt x="1434" y="2532"/>
                  <a:pt x="2625" y="1341"/>
                  <a:pt x="3947" y="299"/>
                </a:cubicBezTo>
                <a:cubicBezTo>
                  <a:pt x="4096" y="179"/>
                  <a:pt x="3959" y="1"/>
                  <a:pt x="380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0" name="Google Shape;940;p33"/>
          <p:cNvSpPr/>
          <p:nvPr/>
        </p:nvSpPr>
        <p:spPr>
          <a:xfrm>
            <a:off x="8664583" y="5648101"/>
            <a:ext cx="154117" cy="203000"/>
          </a:xfrm>
          <a:custGeom>
            <a:avLst/>
            <a:gdLst/>
            <a:ahLst/>
            <a:cxnLst/>
            <a:rect l="l" t="t" r="r" b="b"/>
            <a:pathLst>
              <a:path w="3156" h="4157" extrusionOk="0">
                <a:moveTo>
                  <a:pt x="2904" y="0"/>
                </a:moveTo>
                <a:cubicBezTo>
                  <a:pt x="2862" y="0"/>
                  <a:pt x="2819" y="19"/>
                  <a:pt x="2783" y="65"/>
                </a:cubicBezTo>
                <a:cubicBezTo>
                  <a:pt x="1778" y="1256"/>
                  <a:pt x="866" y="2540"/>
                  <a:pt x="66" y="3899"/>
                </a:cubicBezTo>
                <a:cubicBezTo>
                  <a:pt x="1" y="4041"/>
                  <a:pt x="117" y="4157"/>
                  <a:pt x="237" y="4157"/>
                </a:cubicBezTo>
                <a:cubicBezTo>
                  <a:pt x="290" y="4157"/>
                  <a:pt x="343" y="4135"/>
                  <a:pt x="382" y="4085"/>
                </a:cubicBezTo>
                <a:cubicBezTo>
                  <a:pt x="1164" y="2763"/>
                  <a:pt x="2057" y="1498"/>
                  <a:pt x="3043" y="307"/>
                </a:cubicBezTo>
                <a:cubicBezTo>
                  <a:pt x="3156" y="180"/>
                  <a:pt x="3034" y="0"/>
                  <a:pt x="290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1" name="Google Shape;941;p33"/>
          <p:cNvSpPr/>
          <p:nvPr/>
        </p:nvSpPr>
        <p:spPr>
          <a:xfrm>
            <a:off x="8234273" y="5378987"/>
            <a:ext cx="561681" cy="440575"/>
          </a:xfrm>
          <a:custGeom>
            <a:avLst/>
            <a:gdLst/>
            <a:ahLst/>
            <a:cxnLst/>
            <a:rect l="l" t="t" r="r" b="b"/>
            <a:pathLst>
              <a:path w="11502" h="9022" extrusionOk="0">
                <a:moveTo>
                  <a:pt x="4241" y="370"/>
                </a:moveTo>
                <a:cubicBezTo>
                  <a:pt x="4473" y="370"/>
                  <a:pt x="4674" y="652"/>
                  <a:pt x="4765" y="849"/>
                </a:cubicBezTo>
                <a:cubicBezTo>
                  <a:pt x="5044" y="1444"/>
                  <a:pt x="5230" y="2077"/>
                  <a:pt x="5267" y="2728"/>
                </a:cubicBezTo>
                <a:cubicBezTo>
                  <a:pt x="5304" y="3007"/>
                  <a:pt x="5304" y="3287"/>
                  <a:pt x="5304" y="3584"/>
                </a:cubicBezTo>
                <a:cubicBezTo>
                  <a:pt x="4578" y="3007"/>
                  <a:pt x="4113" y="2170"/>
                  <a:pt x="3964" y="1277"/>
                </a:cubicBezTo>
                <a:cubicBezTo>
                  <a:pt x="3927" y="1053"/>
                  <a:pt x="3834" y="551"/>
                  <a:pt x="4076" y="421"/>
                </a:cubicBezTo>
                <a:cubicBezTo>
                  <a:pt x="4132" y="385"/>
                  <a:pt x="4188" y="370"/>
                  <a:pt x="4241" y="370"/>
                </a:cubicBezTo>
                <a:close/>
                <a:moveTo>
                  <a:pt x="4249" y="1"/>
                </a:moveTo>
                <a:cubicBezTo>
                  <a:pt x="4182" y="1"/>
                  <a:pt x="4112" y="10"/>
                  <a:pt x="4039" y="30"/>
                </a:cubicBezTo>
                <a:cubicBezTo>
                  <a:pt x="3387" y="197"/>
                  <a:pt x="3536" y="1091"/>
                  <a:pt x="3648" y="1574"/>
                </a:cubicBezTo>
                <a:cubicBezTo>
                  <a:pt x="3778" y="2170"/>
                  <a:pt x="4057" y="2728"/>
                  <a:pt x="4430" y="3212"/>
                </a:cubicBezTo>
                <a:cubicBezTo>
                  <a:pt x="4671" y="3510"/>
                  <a:pt x="4951" y="3770"/>
                  <a:pt x="5248" y="4012"/>
                </a:cubicBezTo>
                <a:cubicBezTo>
                  <a:pt x="5174" y="4906"/>
                  <a:pt x="4895" y="5762"/>
                  <a:pt x="4430" y="6525"/>
                </a:cubicBezTo>
                <a:cubicBezTo>
                  <a:pt x="3834" y="7567"/>
                  <a:pt x="2848" y="8460"/>
                  <a:pt x="1619" y="8628"/>
                </a:cubicBezTo>
                <a:cubicBezTo>
                  <a:pt x="1468" y="8649"/>
                  <a:pt x="1315" y="8659"/>
                  <a:pt x="1163" y="8659"/>
                </a:cubicBezTo>
                <a:cubicBezTo>
                  <a:pt x="770" y="8659"/>
                  <a:pt x="375" y="8589"/>
                  <a:pt x="0" y="8442"/>
                </a:cubicBezTo>
                <a:lnTo>
                  <a:pt x="0" y="8442"/>
                </a:lnTo>
                <a:lnTo>
                  <a:pt x="224" y="8888"/>
                </a:lnTo>
                <a:cubicBezTo>
                  <a:pt x="484" y="8963"/>
                  <a:pt x="763" y="9000"/>
                  <a:pt x="1024" y="9019"/>
                </a:cubicBezTo>
                <a:cubicBezTo>
                  <a:pt x="1071" y="9021"/>
                  <a:pt x="1117" y="9022"/>
                  <a:pt x="1164" y="9022"/>
                </a:cubicBezTo>
                <a:cubicBezTo>
                  <a:pt x="2465" y="9022"/>
                  <a:pt x="3620" y="8275"/>
                  <a:pt x="4392" y="7251"/>
                </a:cubicBezTo>
                <a:cubicBezTo>
                  <a:pt x="5062" y="6376"/>
                  <a:pt x="5472" y="5334"/>
                  <a:pt x="5621" y="4254"/>
                </a:cubicBezTo>
                <a:cubicBezTo>
                  <a:pt x="6216" y="4627"/>
                  <a:pt x="6905" y="4869"/>
                  <a:pt x="7612" y="4943"/>
                </a:cubicBezTo>
                <a:cubicBezTo>
                  <a:pt x="7732" y="4952"/>
                  <a:pt x="7852" y="4956"/>
                  <a:pt x="7972" y="4956"/>
                </a:cubicBezTo>
                <a:cubicBezTo>
                  <a:pt x="9131" y="4956"/>
                  <a:pt x="10256" y="4552"/>
                  <a:pt x="11167" y="3826"/>
                </a:cubicBezTo>
                <a:cubicBezTo>
                  <a:pt x="11278" y="3733"/>
                  <a:pt x="11409" y="3640"/>
                  <a:pt x="11502" y="3547"/>
                </a:cubicBezTo>
                <a:cubicBezTo>
                  <a:pt x="11483" y="3417"/>
                  <a:pt x="11464" y="3268"/>
                  <a:pt x="11427" y="3119"/>
                </a:cubicBezTo>
                <a:cubicBezTo>
                  <a:pt x="10757" y="3770"/>
                  <a:pt x="9938" y="4254"/>
                  <a:pt x="9026" y="4478"/>
                </a:cubicBezTo>
                <a:cubicBezTo>
                  <a:pt x="8697" y="4560"/>
                  <a:pt x="8362" y="4600"/>
                  <a:pt x="8030" y="4600"/>
                </a:cubicBezTo>
                <a:cubicBezTo>
                  <a:pt x="7235" y="4600"/>
                  <a:pt x="6452" y="4371"/>
                  <a:pt x="5770" y="3938"/>
                </a:cubicBezTo>
                <a:lnTo>
                  <a:pt x="5639" y="3845"/>
                </a:lnTo>
                <a:cubicBezTo>
                  <a:pt x="5658" y="3640"/>
                  <a:pt x="5658" y="3454"/>
                  <a:pt x="5658" y="3249"/>
                </a:cubicBezTo>
                <a:cubicBezTo>
                  <a:pt x="5658" y="2524"/>
                  <a:pt x="5528" y="1798"/>
                  <a:pt x="5267" y="1109"/>
                </a:cubicBezTo>
                <a:cubicBezTo>
                  <a:pt x="5101" y="644"/>
                  <a:pt x="4801" y="1"/>
                  <a:pt x="424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33"/>
          <p:cNvSpPr/>
          <p:nvPr/>
        </p:nvSpPr>
        <p:spPr>
          <a:xfrm>
            <a:off x="8696861" y="5652155"/>
            <a:ext cx="656223" cy="580775"/>
          </a:xfrm>
          <a:custGeom>
            <a:avLst/>
            <a:gdLst/>
            <a:ahLst/>
            <a:cxnLst/>
            <a:rect l="l" t="t" r="r" b="b"/>
            <a:pathLst>
              <a:path w="13438" h="11893" extrusionOk="0">
                <a:moveTo>
                  <a:pt x="6815" y="3462"/>
                </a:moveTo>
                <a:cubicBezTo>
                  <a:pt x="6888" y="3462"/>
                  <a:pt x="6957" y="3469"/>
                  <a:pt x="7016" y="3481"/>
                </a:cubicBezTo>
                <a:cubicBezTo>
                  <a:pt x="7407" y="3555"/>
                  <a:pt x="7761" y="3778"/>
                  <a:pt x="8021" y="4076"/>
                </a:cubicBezTo>
                <a:cubicBezTo>
                  <a:pt x="8263" y="4337"/>
                  <a:pt x="8431" y="4653"/>
                  <a:pt x="8542" y="4988"/>
                </a:cubicBezTo>
                <a:cubicBezTo>
                  <a:pt x="8431" y="4988"/>
                  <a:pt x="8319" y="4988"/>
                  <a:pt x="8189" y="4969"/>
                </a:cubicBezTo>
                <a:cubicBezTo>
                  <a:pt x="7798" y="4932"/>
                  <a:pt x="7426" y="4858"/>
                  <a:pt x="7054" y="4709"/>
                </a:cubicBezTo>
                <a:cubicBezTo>
                  <a:pt x="6719" y="4579"/>
                  <a:pt x="6104" y="4281"/>
                  <a:pt x="6179" y="3834"/>
                </a:cubicBezTo>
                <a:cubicBezTo>
                  <a:pt x="6223" y="3556"/>
                  <a:pt x="6544" y="3462"/>
                  <a:pt x="6815" y="3462"/>
                </a:cubicBezTo>
                <a:close/>
                <a:moveTo>
                  <a:pt x="919" y="5962"/>
                </a:moveTo>
                <a:cubicBezTo>
                  <a:pt x="1132" y="5962"/>
                  <a:pt x="1371" y="6063"/>
                  <a:pt x="1545" y="6179"/>
                </a:cubicBezTo>
                <a:cubicBezTo>
                  <a:pt x="1880" y="6440"/>
                  <a:pt x="2159" y="6775"/>
                  <a:pt x="2364" y="7147"/>
                </a:cubicBezTo>
                <a:cubicBezTo>
                  <a:pt x="2661" y="7668"/>
                  <a:pt x="2848" y="8226"/>
                  <a:pt x="2922" y="8822"/>
                </a:cubicBezTo>
                <a:cubicBezTo>
                  <a:pt x="2513" y="8692"/>
                  <a:pt x="2122" y="8505"/>
                  <a:pt x="1768" y="8282"/>
                </a:cubicBezTo>
                <a:lnTo>
                  <a:pt x="1749" y="8282"/>
                </a:lnTo>
                <a:cubicBezTo>
                  <a:pt x="1396" y="8040"/>
                  <a:pt x="1061" y="7742"/>
                  <a:pt x="800" y="7389"/>
                </a:cubicBezTo>
                <a:cubicBezTo>
                  <a:pt x="596" y="7091"/>
                  <a:pt x="354" y="6682"/>
                  <a:pt x="465" y="6291"/>
                </a:cubicBezTo>
                <a:cubicBezTo>
                  <a:pt x="546" y="6049"/>
                  <a:pt x="721" y="5962"/>
                  <a:pt x="919" y="5962"/>
                </a:cubicBezTo>
                <a:close/>
                <a:moveTo>
                  <a:pt x="12935" y="0"/>
                </a:moveTo>
                <a:lnTo>
                  <a:pt x="12935" y="0"/>
                </a:lnTo>
                <a:cubicBezTo>
                  <a:pt x="12972" y="261"/>
                  <a:pt x="12990" y="521"/>
                  <a:pt x="12990" y="801"/>
                </a:cubicBezTo>
                <a:cubicBezTo>
                  <a:pt x="12972" y="2438"/>
                  <a:pt x="12004" y="3909"/>
                  <a:pt x="10515" y="4579"/>
                </a:cubicBezTo>
                <a:cubicBezTo>
                  <a:pt x="10013" y="4802"/>
                  <a:pt x="9492" y="4932"/>
                  <a:pt x="8933" y="4969"/>
                </a:cubicBezTo>
                <a:cubicBezTo>
                  <a:pt x="8710" y="4151"/>
                  <a:pt x="8059" y="3332"/>
                  <a:pt x="7184" y="3127"/>
                </a:cubicBezTo>
                <a:cubicBezTo>
                  <a:pt x="7079" y="3101"/>
                  <a:pt x="6971" y="3088"/>
                  <a:pt x="6863" y="3088"/>
                </a:cubicBezTo>
                <a:cubicBezTo>
                  <a:pt x="6588" y="3088"/>
                  <a:pt x="6313" y="3171"/>
                  <a:pt x="6086" y="3332"/>
                </a:cubicBezTo>
                <a:cubicBezTo>
                  <a:pt x="5788" y="3611"/>
                  <a:pt x="5732" y="4076"/>
                  <a:pt x="5993" y="4411"/>
                </a:cubicBezTo>
                <a:cubicBezTo>
                  <a:pt x="6309" y="4765"/>
                  <a:pt x="6719" y="5025"/>
                  <a:pt x="7165" y="5137"/>
                </a:cubicBezTo>
                <a:cubicBezTo>
                  <a:pt x="7593" y="5267"/>
                  <a:pt x="8040" y="5360"/>
                  <a:pt x="8505" y="5360"/>
                </a:cubicBezTo>
                <a:lnTo>
                  <a:pt x="8635" y="5360"/>
                </a:lnTo>
                <a:cubicBezTo>
                  <a:pt x="8691" y="5714"/>
                  <a:pt x="8673" y="6086"/>
                  <a:pt x="8580" y="6440"/>
                </a:cubicBezTo>
                <a:cubicBezTo>
                  <a:pt x="8108" y="8258"/>
                  <a:pt x="6240" y="9074"/>
                  <a:pt x="4504" y="9074"/>
                </a:cubicBezTo>
                <a:cubicBezTo>
                  <a:pt x="4392" y="9074"/>
                  <a:pt x="4280" y="9071"/>
                  <a:pt x="4169" y="9064"/>
                </a:cubicBezTo>
                <a:cubicBezTo>
                  <a:pt x="3871" y="9045"/>
                  <a:pt x="3592" y="9008"/>
                  <a:pt x="3294" y="8933"/>
                </a:cubicBezTo>
                <a:cubicBezTo>
                  <a:pt x="3257" y="8505"/>
                  <a:pt x="3164" y="8077"/>
                  <a:pt x="3015" y="7668"/>
                </a:cubicBezTo>
                <a:cubicBezTo>
                  <a:pt x="2699" y="6849"/>
                  <a:pt x="2084" y="5788"/>
                  <a:pt x="1154" y="5621"/>
                </a:cubicBezTo>
                <a:cubicBezTo>
                  <a:pt x="1089" y="5607"/>
                  <a:pt x="1024" y="5600"/>
                  <a:pt x="960" y="5600"/>
                </a:cubicBezTo>
                <a:cubicBezTo>
                  <a:pt x="602" y="5600"/>
                  <a:pt x="275" y="5813"/>
                  <a:pt x="149" y="6160"/>
                </a:cubicBezTo>
                <a:cubicBezTo>
                  <a:pt x="0" y="6570"/>
                  <a:pt x="168" y="7054"/>
                  <a:pt x="391" y="7426"/>
                </a:cubicBezTo>
                <a:cubicBezTo>
                  <a:pt x="912" y="8208"/>
                  <a:pt x="1694" y="8803"/>
                  <a:pt x="2587" y="9101"/>
                </a:cubicBezTo>
                <a:cubicBezTo>
                  <a:pt x="2699" y="9138"/>
                  <a:pt x="2810" y="9194"/>
                  <a:pt x="2941" y="9213"/>
                </a:cubicBezTo>
                <a:lnTo>
                  <a:pt x="2941" y="9659"/>
                </a:lnTo>
                <a:cubicBezTo>
                  <a:pt x="2885" y="10478"/>
                  <a:pt x="2587" y="11260"/>
                  <a:pt x="2084" y="11893"/>
                </a:cubicBezTo>
                <a:lnTo>
                  <a:pt x="2550" y="11874"/>
                </a:lnTo>
                <a:cubicBezTo>
                  <a:pt x="2829" y="11483"/>
                  <a:pt x="3034" y="11036"/>
                  <a:pt x="3164" y="10571"/>
                </a:cubicBezTo>
                <a:cubicBezTo>
                  <a:pt x="3276" y="10162"/>
                  <a:pt x="3313" y="9734"/>
                  <a:pt x="3313" y="9306"/>
                </a:cubicBezTo>
                <a:cubicBezTo>
                  <a:pt x="3724" y="9396"/>
                  <a:pt x="4151" y="9442"/>
                  <a:pt x="4579" y="9442"/>
                </a:cubicBezTo>
                <a:cubicBezTo>
                  <a:pt x="6009" y="9442"/>
                  <a:pt x="7445" y="8921"/>
                  <a:pt x="8319" y="7761"/>
                </a:cubicBezTo>
                <a:cubicBezTo>
                  <a:pt x="8859" y="7091"/>
                  <a:pt x="9119" y="6216"/>
                  <a:pt x="9008" y="5342"/>
                </a:cubicBezTo>
                <a:cubicBezTo>
                  <a:pt x="10627" y="5211"/>
                  <a:pt x="12209" y="4244"/>
                  <a:pt x="12916" y="2736"/>
                </a:cubicBezTo>
                <a:cubicBezTo>
                  <a:pt x="13288" y="1880"/>
                  <a:pt x="13437" y="949"/>
                  <a:pt x="13307" y="19"/>
                </a:cubicBezTo>
                <a:lnTo>
                  <a:pt x="129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33"/>
          <p:cNvSpPr/>
          <p:nvPr/>
        </p:nvSpPr>
        <p:spPr>
          <a:xfrm>
            <a:off x="9486575" y="5679403"/>
            <a:ext cx="373575" cy="467188"/>
          </a:xfrm>
          <a:custGeom>
            <a:avLst/>
            <a:gdLst/>
            <a:ahLst/>
            <a:cxnLst/>
            <a:rect l="l" t="t" r="r" b="b"/>
            <a:pathLst>
              <a:path w="7650" h="9567" extrusionOk="0">
                <a:moveTo>
                  <a:pt x="3213" y="3573"/>
                </a:moveTo>
                <a:cubicBezTo>
                  <a:pt x="3565" y="3573"/>
                  <a:pt x="3917" y="3596"/>
                  <a:pt x="4263" y="3648"/>
                </a:cubicBezTo>
                <a:cubicBezTo>
                  <a:pt x="4374" y="3667"/>
                  <a:pt x="4505" y="3704"/>
                  <a:pt x="4616" y="3723"/>
                </a:cubicBezTo>
                <a:cubicBezTo>
                  <a:pt x="3909" y="4188"/>
                  <a:pt x="3090" y="4504"/>
                  <a:pt x="2253" y="4635"/>
                </a:cubicBezTo>
                <a:cubicBezTo>
                  <a:pt x="2020" y="4691"/>
                  <a:pt x="1787" y="4718"/>
                  <a:pt x="1555" y="4718"/>
                </a:cubicBezTo>
                <a:cubicBezTo>
                  <a:pt x="1322" y="4718"/>
                  <a:pt x="1090" y="4691"/>
                  <a:pt x="857" y="4635"/>
                </a:cubicBezTo>
                <a:cubicBezTo>
                  <a:pt x="689" y="4579"/>
                  <a:pt x="485" y="4486"/>
                  <a:pt x="485" y="4263"/>
                </a:cubicBezTo>
                <a:cubicBezTo>
                  <a:pt x="485" y="4058"/>
                  <a:pt x="689" y="3946"/>
                  <a:pt x="857" y="3872"/>
                </a:cubicBezTo>
                <a:cubicBezTo>
                  <a:pt x="1322" y="3667"/>
                  <a:pt x="1899" y="3648"/>
                  <a:pt x="2402" y="3611"/>
                </a:cubicBezTo>
                <a:cubicBezTo>
                  <a:pt x="2670" y="3587"/>
                  <a:pt x="2941" y="3573"/>
                  <a:pt x="3213" y="3573"/>
                </a:cubicBezTo>
                <a:close/>
                <a:moveTo>
                  <a:pt x="6980" y="1"/>
                </a:moveTo>
                <a:lnTo>
                  <a:pt x="6980" y="1"/>
                </a:lnTo>
                <a:cubicBezTo>
                  <a:pt x="7017" y="429"/>
                  <a:pt x="6924" y="875"/>
                  <a:pt x="6757" y="1266"/>
                </a:cubicBezTo>
                <a:cubicBezTo>
                  <a:pt x="6384" y="2160"/>
                  <a:pt x="5770" y="2923"/>
                  <a:pt x="5007" y="3462"/>
                </a:cubicBezTo>
                <a:cubicBezTo>
                  <a:pt x="4895" y="3444"/>
                  <a:pt x="4784" y="3406"/>
                  <a:pt x="4672" y="3369"/>
                </a:cubicBezTo>
                <a:cubicBezTo>
                  <a:pt x="4184" y="3264"/>
                  <a:pt x="3687" y="3214"/>
                  <a:pt x="3187" y="3214"/>
                </a:cubicBezTo>
                <a:cubicBezTo>
                  <a:pt x="2981" y="3214"/>
                  <a:pt x="2775" y="3223"/>
                  <a:pt x="2569" y="3239"/>
                </a:cubicBezTo>
                <a:cubicBezTo>
                  <a:pt x="2253" y="3258"/>
                  <a:pt x="1955" y="3295"/>
                  <a:pt x="1639" y="3332"/>
                </a:cubicBezTo>
                <a:cubicBezTo>
                  <a:pt x="1341" y="3369"/>
                  <a:pt x="1062" y="3425"/>
                  <a:pt x="764" y="3518"/>
                </a:cubicBezTo>
                <a:cubicBezTo>
                  <a:pt x="392" y="3667"/>
                  <a:pt x="1" y="3983"/>
                  <a:pt x="113" y="4430"/>
                </a:cubicBezTo>
                <a:cubicBezTo>
                  <a:pt x="224" y="4895"/>
                  <a:pt x="727" y="5044"/>
                  <a:pt x="1136" y="5063"/>
                </a:cubicBezTo>
                <a:cubicBezTo>
                  <a:pt x="1234" y="5068"/>
                  <a:pt x="1331" y="5070"/>
                  <a:pt x="1429" y="5070"/>
                </a:cubicBezTo>
                <a:cubicBezTo>
                  <a:pt x="2428" y="5070"/>
                  <a:pt x="3418" y="4812"/>
                  <a:pt x="4300" y="4337"/>
                </a:cubicBezTo>
                <a:cubicBezTo>
                  <a:pt x="4560" y="4207"/>
                  <a:pt x="4802" y="4039"/>
                  <a:pt x="5044" y="3872"/>
                </a:cubicBezTo>
                <a:cubicBezTo>
                  <a:pt x="5714" y="4095"/>
                  <a:pt x="6291" y="4504"/>
                  <a:pt x="6701" y="5063"/>
                </a:cubicBezTo>
                <a:cubicBezTo>
                  <a:pt x="7222" y="5844"/>
                  <a:pt x="7296" y="6812"/>
                  <a:pt x="6924" y="7668"/>
                </a:cubicBezTo>
                <a:cubicBezTo>
                  <a:pt x="6608" y="8469"/>
                  <a:pt x="6031" y="9120"/>
                  <a:pt x="5286" y="9567"/>
                </a:cubicBezTo>
                <a:cubicBezTo>
                  <a:pt x="5547" y="9529"/>
                  <a:pt x="5807" y="9492"/>
                  <a:pt x="6068" y="9455"/>
                </a:cubicBezTo>
                <a:cubicBezTo>
                  <a:pt x="6515" y="9083"/>
                  <a:pt x="6868" y="8617"/>
                  <a:pt x="7129" y="8115"/>
                </a:cubicBezTo>
                <a:cubicBezTo>
                  <a:pt x="7631" y="7203"/>
                  <a:pt x="7650" y="6105"/>
                  <a:pt x="7203" y="5174"/>
                </a:cubicBezTo>
                <a:cubicBezTo>
                  <a:pt x="6794" y="4467"/>
                  <a:pt x="6161" y="3909"/>
                  <a:pt x="5398" y="3611"/>
                </a:cubicBezTo>
                <a:cubicBezTo>
                  <a:pt x="5919" y="3202"/>
                  <a:pt x="6366" y="2699"/>
                  <a:pt x="6719" y="2141"/>
                </a:cubicBezTo>
                <a:cubicBezTo>
                  <a:pt x="7147" y="1508"/>
                  <a:pt x="7371" y="764"/>
                  <a:pt x="7352" y="19"/>
                </a:cubicBezTo>
                <a:cubicBezTo>
                  <a:pt x="7222" y="19"/>
                  <a:pt x="7110" y="19"/>
                  <a:pt x="698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4" name="Google Shape;944;p33"/>
          <p:cNvSpPr/>
          <p:nvPr/>
        </p:nvSpPr>
        <p:spPr>
          <a:xfrm>
            <a:off x="7853479" y="4226450"/>
            <a:ext cx="667112" cy="252077"/>
          </a:xfrm>
          <a:custGeom>
            <a:avLst/>
            <a:gdLst/>
            <a:ahLst/>
            <a:cxnLst/>
            <a:rect l="l" t="t" r="r" b="b"/>
            <a:pathLst>
              <a:path w="13661" h="5162" extrusionOk="0">
                <a:moveTo>
                  <a:pt x="6441" y="365"/>
                </a:moveTo>
                <a:cubicBezTo>
                  <a:pt x="6582" y="365"/>
                  <a:pt x="6641" y="590"/>
                  <a:pt x="6626" y="741"/>
                </a:cubicBezTo>
                <a:cubicBezTo>
                  <a:pt x="6588" y="983"/>
                  <a:pt x="6514" y="1224"/>
                  <a:pt x="6402" y="1448"/>
                </a:cubicBezTo>
                <a:cubicBezTo>
                  <a:pt x="6328" y="1634"/>
                  <a:pt x="6235" y="1820"/>
                  <a:pt x="6142" y="1987"/>
                </a:cubicBezTo>
                <a:cubicBezTo>
                  <a:pt x="6123" y="1950"/>
                  <a:pt x="6105" y="1894"/>
                  <a:pt x="6086" y="1839"/>
                </a:cubicBezTo>
                <a:cubicBezTo>
                  <a:pt x="5974" y="1429"/>
                  <a:pt x="5881" y="685"/>
                  <a:pt x="6328" y="406"/>
                </a:cubicBezTo>
                <a:cubicBezTo>
                  <a:pt x="6370" y="377"/>
                  <a:pt x="6408" y="365"/>
                  <a:pt x="6441" y="365"/>
                </a:cubicBezTo>
                <a:close/>
                <a:moveTo>
                  <a:pt x="6459" y="0"/>
                </a:moveTo>
                <a:cubicBezTo>
                  <a:pt x="6151" y="0"/>
                  <a:pt x="5857" y="319"/>
                  <a:pt x="5751" y="610"/>
                </a:cubicBezTo>
                <a:cubicBezTo>
                  <a:pt x="5583" y="1150"/>
                  <a:pt x="5621" y="1727"/>
                  <a:pt x="5844" y="2229"/>
                </a:cubicBezTo>
                <a:cubicBezTo>
                  <a:pt x="5863" y="2285"/>
                  <a:pt x="5881" y="2360"/>
                  <a:pt x="5918" y="2416"/>
                </a:cubicBezTo>
                <a:cubicBezTo>
                  <a:pt x="5807" y="2564"/>
                  <a:pt x="5695" y="2732"/>
                  <a:pt x="5583" y="2881"/>
                </a:cubicBezTo>
                <a:cubicBezTo>
                  <a:pt x="4988" y="3737"/>
                  <a:pt x="4150" y="4370"/>
                  <a:pt x="3164" y="4686"/>
                </a:cubicBezTo>
                <a:cubicBezTo>
                  <a:pt x="2888" y="4771"/>
                  <a:pt x="2597" y="4818"/>
                  <a:pt x="2313" y="4818"/>
                </a:cubicBezTo>
                <a:cubicBezTo>
                  <a:pt x="1658" y="4818"/>
                  <a:pt x="1033" y="4570"/>
                  <a:pt x="670" y="3960"/>
                </a:cubicBezTo>
                <a:cubicBezTo>
                  <a:pt x="335" y="3365"/>
                  <a:pt x="224" y="2695"/>
                  <a:pt x="354" y="2025"/>
                </a:cubicBezTo>
                <a:lnTo>
                  <a:pt x="354" y="2025"/>
                </a:lnTo>
                <a:cubicBezTo>
                  <a:pt x="205" y="2397"/>
                  <a:pt x="93" y="2769"/>
                  <a:pt x="0" y="3160"/>
                </a:cubicBezTo>
                <a:cubicBezTo>
                  <a:pt x="37" y="3439"/>
                  <a:pt x="131" y="3718"/>
                  <a:pt x="242" y="3960"/>
                </a:cubicBezTo>
                <a:cubicBezTo>
                  <a:pt x="661" y="4784"/>
                  <a:pt x="1478" y="5161"/>
                  <a:pt x="2334" y="5161"/>
                </a:cubicBezTo>
                <a:cubicBezTo>
                  <a:pt x="2542" y="5161"/>
                  <a:pt x="2752" y="5139"/>
                  <a:pt x="2959" y="5095"/>
                </a:cubicBezTo>
                <a:cubicBezTo>
                  <a:pt x="4132" y="4872"/>
                  <a:pt x="5081" y="4090"/>
                  <a:pt x="5788" y="3179"/>
                </a:cubicBezTo>
                <a:cubicBezTo>
                  <a:pt x="5900" y="3048"/>
                  <a:pt x="6012" y="2899"/>
                  <a:pt x="6105" y="2751"/>
                </a:cubicBezTo>
                <a:cubicBezTo>
                  <a:pt x="6644" y="3588"/>
                  <a:pt x="7519" y="4146"/>
                  <a:pt x="8487" y="4295"/>
                </a:cubicBezTo>
                <a:cubicBezTo>
                  <a:pt x="8759" y="4336"/>
                  <a:pt x="9032" y="4357"/>
                  <a:pt x="9304" y="4357"/>
                </a:cubicBezTo>
                <a:cubicBezTo>
                  <a:pt x="10260" y="4357"/>
                  <a:pt x="11201" y="4107"/>
                  <a:pt x="12041" y="3644"/>
                </a:cubicBezTo>
                <a:cubicBezTo>
                  <a:pt x="12674" y="3309"/>
                  <a:pt x="13214" y="2825"/>
                  <a:pt x="13661" y="2267"/>
                </a:cubicBezTo>
                <a:cubicBezTo>
                  <a:pt x="13623" y="2136"/>
                  <a:pt x="13568" y="2006"/>
                  <a:pt x="13512" y="1894"/>
                </a:cubicBezTo>
                <a:cubicBezTo>
                  <a:pt x="13288" y="2211"/>
                  <a:pt x="13009" y="2509"/>
                  <a:pt x="12711" y="2769"/>
                </a:cubicBezTo>
                <a:cubicBezTo>
                  <a:pt x="11822" y="3509"/>
                  <a:pt x="10524" y="4014"/>
                  <a:pt x="9285" y="4014"/>
                </a:cubicBezTo>
                <a:cubicBezTo>
                  <a:pt x="8373" y="4014"/>
                  <a:pt x="7493" y="3740"/>
                  <a:pt x="6830" y="3086"/>
                </a:cubicBezTo>
                <a:cubicBezTo>
                  <a:pt x="6626" y="2881"/>
                  <a:pt x="6458" y="2657"/>
                  <a:pt x="6328" y="2416"/>
                </a:cubicBezTo>
                <a:cubicBezTo>
                  <a:pt x="6477" y="2155"/>
                  <a:pt x="6607" y="1894"/>
                  <a:pt x="6719" y="1634"/>
                </a:cubicBezTo>
                <a:cubicBezTo>
                  <a:pt x="6886" y="1224"/>
                  <a:pt x="7184" y="573"/>
                  <a:pt x="6830" y="182"/>
                </a:cubicBezTo>
                <a:cubicBezTo>
                  <a:pt x="6712" y="53"/>
                  <a:pt x="6584" y="0"/>
                  <a:pt x="64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5" name="Google Shape;945;p33"/>
          <p:cNvSpPr/>
          <p:nvPr/>
        </p:nvSpPr>
        <p:spPr>
          <a:xfrm>
            <a:off x="7941622" y="4728006"/>
            <a:ext cx="744367" cy="455029"/>
          </a:xfrm>
          <a:custGeom>
            <a:avLst/>
            <a:gdLst/>
            <a:ahLst/>
            <a:cxnLst/>
            <a:rect l="l" t="t" r="r" b="b"/>
            <a:pathLst>
              <a:path w="15243" h="9318" extrusionOk="0">
                <a:moveTo>
                  <a:pt x="10292" y="817"/>
                </a:moveTo>
                <a:lnTo>
                  <a:pt x="10292" y="817"/>
                </a:lnTo>
                <a:cubicBezTo>
                  <a:pt x="10497" y="1152"/>
                  <a:pt x="10646" y="1524"/>
                  <a:pt x="10758" y="1897"/>
                </a:cubicBezTo>
                <a:cubicBezTo>
                  <a:pt x="10516" y="1580"/>
                  <a:pt x="10367" y="1208"/>
                  <a:pt x="10292" y="817"/>
                </a:cubicBezTo>
                <a:close/>
                <a:moveTo>
                  <a:pt x="4076" y="2604"/>
                </a:moveTo>
                <a:cubicBezTo>
                  <a:pt x="4560" y="2660"/>
                  <a:pt x="4765" y="3311"/>
                  <a:pt x="4877" y="3683"/>
                </a:cubicBezTo>
                <a:cubicBezTo>
                  <a:pt x="5044" y="4297"/>
                  <a:pt x="5118" y="4911"/>
                  <a:pt x="5118" y="5526"/>
                </a:cubicBezTo>
                <a:cubicBezTo>
                  <a:pt x="5100" y="5712"/>
                  <a:pt x="5081" y="5879"/>
                  <a:pt x="5063" y="6047"/>
                </a:cubicBezTo>
                <a:cubicBezTo>
                  <a:pt x="4709" y="5823"/>
                  <a:pt x="4393" y="5563"/>
                  <a:pt x="4132" y="5246"/>
                </a:cubicBezTo>
                <a:cubicBezTo>
                  <a:pt x="3797" y="4856"/>
                  <a:pt x="3555" y="4390"/>
                  <a:pt x="3425" y="3906"/>
                </a:cubicBezTo>
                <a:cubicBezTo>
                  <a:pt x="3332" y="3627"/>
                  <a:pt x="3332" y="3348"/>
                  <a:pt x="3425" y="3069"/>
                </a:cubicBezTo>
                <a:cubicBezTo>
                  <a:pt x="3518" y="2790"/>
                  <a:pt x="3778" y="2604"/>
                  <a:pt x="4076" y="2604"/>
                </a:cubicBezTo>
                <a:close/>
                <a:moveTo>
                  <a:pt x="10043" y="1"/>
                </a:moveTo>
                <a:cubicBezTo>
                  <a:pt x="9949" y="1"/>
                  <a:pt x="9864" y="72"/>
                  <a:pt x="9864" y="184"/>
                </a:cubicBezTo>
                <a:cubicBezTo>
                  <a:pt x="9846" y="1096"/>
                  <a:pt x="10199" y="1971"/>
                  <a:pt x="10851" y="2622"/>
                </a:cubicBezTo>
                <a:cubicBezTo>
                  <a:pt x="10869" y="2790"/>
                  <a:pt x="10869" y="2957"/>
                  <a:pt x="10851" y="3143"/>
                </a:cubicBezTo>
                <a:cubicBezTo>
                  <a:pt x="10795" y="4167"/>
                  <a:pt x="10292" y="5135"/>
                  <a:pt x="9492" y="5786"/>
                </a:cubicBezTo>
                <a:cubicBezTo>
                  <a:pt x="8800" y="6346"/>
                  <a:pt x="7934" y="6658"/>
                  <a:pt x="7047" y="6658"/>
                </a:cubicBezTo>
                <a:cubicBezTo>
                  <a:pt x="6932" y="6658"/>
                  <a:pt x="6816" y="6653"/>
                  <a:pt x="6700" y="6642"/>
                </a:cubicBezTo>
                <a:cubicBezTo>
                  <a:pt x="6254" y="6605"/>
                  <a:pt x="5807" y="6475"/>
                  <a:pt x="5398" y="6251"/>
                </a:cubicBezTo>
                <a:cubicBezTo>
                  <a:pt x="5416" y="6121"/>
                  <a:pt x="5435" y="5991"/>
                  <a:pt x="5453" y="5861"/>
                </a:cubicBezTo>
                <a:cubicBezTo>
                  <a:pt x="5509" y="5172"/>
                  <a:pt x="5453" y="4465"/>
                  <a:pt x="5286" y="3795"/>
                </a:cubicBezTo>
                <a:cubicBezTo>
                  <a:pt x="5156" y="3292"/>
                  <a:pt x="4988" y="2697"/>
                  <a:pt x="4523" y="2399"/>
                </a:cubicBezTo>
                <a:cubicBezTo>
                  <a:pt x="4364" y="2304"/>
                  <a:pt x="4190" y="2258"/>
                  <a:pt x="4019" y="2258"/>
                </a:cubicBezTo>
                <a:cubicBezTo>
                  <a:pt x="3688" y="2258"/>
                  <a:pt x="3367" y="2428"/>
                  <a:pt x="3183" y="2734"/>
                </a:cubicBezTo>
                <a:cubicBezTo>
                  <a:pt x="2848" y="3274"/>
                  <a:pt x="3015" y="3962"/>
                  <a:pt x="3239" y="4502"/>
                </a:cubicBezTo>
                <a:cubicBezTo>
                  <a:pt x="3611" y="5321"/>
                  <a:pt x="4207" y="5991"/>
                  <a:pt x="4988" y="6456"/>
                </a:cubicBezTo>
                <a:cubicBezTo>
                  <a:pt x="4802" y="7219"/>
                  <a:pt x="4374" y="7926"/>
                  <a:pt x="3741" y="8410"/>
                </a:cubicBezTo>
                <a:cubicBezTo>
                  <a:pt x="3261" y="8766"/>
                  <a:pt x="2692" y="8945"/>
                  <a:pt x="2118" y="8945"/>
                </a:cubicBezTo>
                <a:cubicBezTo>
                  <a:pt x="1669" y="8945"/>
                  <a:pt x="1217" y="8835"/>
                  <a:pt x="801" y="8615"/>
                </a:cubicBezTo>
                <a:cubicBezTo>
                  <a:pt x="522" y="8466"/>
                  <a:pt x="242" y="8299"/>
                  <a:pt x="1" y="8094"/>
                </a:cubicBezTo>
                <a:lnTo>
                  <a:pt x="1" y="8094"/>
                </a:lnTo>
                <a:cubicBezTo>
                  <a:pt x="56" y="8299"/>
                  <a:pt x="131" y="8485"/>
                  <a:pt x="187" y="8689"/>
                </a:cubicBezTo>
                <a:cubicBezTo>
                  <a:pt x="261" y="8727"/>
                  <a:pt x="335" y="8783"/>
                  <a:pt x="410" y="8820"/>
                </a:cubicBezTo>
                <a:cubicBezTo>
                  <a:pt x="956" y="9137"/>
                  <a:pt x="1565" y="9317"/>
                  <a:pt x="2173" y="9317"/>
                </a:cubicBezTo>
                <a:cubicBezTo>
                  <a:pt x="2705" y="9317"/>
                  <a:pt x="3236" y="9180"/>
                  <a:pt x="3723" y="8876"/>
                </a:cubicBezTo>
                <a:cubicBezTo>
                  <a:pt x="4523" y="8354"/>
                  <a:pt x="5081" y="7554"/>
                  <a:pt x="5323" y="6624"/>
                </a:cubicBezTo>
                <a:cubicBezTo>
                  <a:pt x="5416" y="6679"/>
                  <a:pt x="5509" y="6717"/>
                  <a:pt x="5602" y="6754"/>
                </a:cubicBezTo>
                <a:cubicBezTo>
                  <a:pt x="6073" y="6936"/>
                  <a:pt x="6570" y="7026"/>
                  <a:pt x="7068" y="7026"/>
                </a:cubicBezTo>
                <a:cubicBezTo>
                  <a:pt x="7691" y="7026"/>
                  <a:pt x="8317" y="6884"/>
                  <a:pt x="8896" y="6605"/>
                </a:cubicBezTo>
                <a:cubicBezTo>
                  <a:pt x="10311" y="5935"/>
                  <a:pt x="11241" y="4521"/>
                  <a:pt x="11241" y="2939"/>
                </a:cubicBezTo>
                <a:cubicBezTo>
                  <a:pt x="11871" y="3439"/>
                  <a:pt x="12641" y="3702"/>
                  <a:pt x="13429" y="3702"/>
                </a:cubicBezTo>
                <a:cubicBezTo>
                  <a:pt x="13549" y="3702"/>
                  <a:pt x="13670" y="3695"/>
                  <a:pt x="13791" y="3683"/>
                </a:cubicBezTo>
                <a:cubicBezTo>
                  <a:pt x="14312" y="3609"/>
                  <a:pt x="14796" y="3460"/>
                  <a:pt x="15243" y="3218"/>
                </a:cubicBezTo>
                <a:cubicBezTo>
                  <a:pt x="15224" y="3088"/>
                  <a:pt x="15187" y="2957"/>
                  <a:pt x="15168" y="2827"/>
                </a:cubicBezTo>
                <a:cubicBezTo>
                  <a:pt x="14852" y="3013"/>
                  <a:pt x="14498" y="3162"/>
                  <a:pt x="14145" y="3255"/>
                </a:cubicBezTo>
                <a:cubicBezTo>
                  <a:pt x="13908" y="3309"/>
                  <a:pt x="13668" y="3336"/>
                  <a:pt x="13430" y="3336"/>
                </a:cubicBezTo>
                <a:cubicBezTo>
                  <a:pt x="12771" y="3336"/>
                  <a:pt x="12123" y="3131"/>
                  <a:pt x="11576" y="2734"/>
                </a:cubicBezTo>
                <a:cubicBezTo>
                  <a:pt x="11446" y="2641"/>
                  <a:pt x="11334" y="2548"/>
                  <a:pt x="11223" y="2455"/>
                </a:cubicBezTo>
                <a:cubicBezTo>
                  <a:pt x="11148" y="1859"/>
                  <a:pt x="10981" y="1282"/>
                  <a:pt x="10683" y="761"/>
                </a:cubicBezTo>
                <a:cubicBezTo>
                  <a:pt x="10534" y="501"/>
                  <a:pt x="10367" y="277"/>
                  <a:pt x="10181" y="54"/>
                </a:cubicBezTo>
                <a:cubicBezTo>
                  <a:pt x="10138" y="18"/>
                  <a:pt x="10090" y="1"/>
                  <a:pt x="1004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6" name="Google Shape;946;p33"/>
          <p:cNvSpPr/>
          <p:nvPr/>
        </p:nvSpPr>
        <p:spPr>
          <a:xfrm>
            <a:off x="8582885" y="4504695"/>
            <a:ext cx="1415435" cy="1194805"/>
          </a:xfrm>
          <a:custGeom>
            <a:avLst/>
            <a:gdLst/>
            <a:ahLst/>
            <a:cxnLst/>
            <a:rect l="l" t="t" r="r" b="b"/>
            <a:pathLst>
              <a:path w="28985" h="24467" extrusionOk="0">
                <a:moveTo>
                  <a:pt x="217" y="0"/>
                </a:moveTo>
                <a:cubicBezTo>
                  <a:pt x="107" y="0"/>
                  <a:pt x="1" y="92"/>
                  <a:pt x="45" y="235"/>
                </a:cubicBezTo>
                <a:cubicBezTo>
                  <a:pt x="845" y="3101"/>
                  <a:pt x="1552" y="5986"/>
                  <a:pt x="2167" y="8908"/>
                </a:cubicBezTo>
                <a:cubicBezTo>
                  <a:pt x="2762" y="11811"/>
                  <a:pt x="3265" y="14751"/>
                  <a:pt x="3674" y="17692"/>
                </a:cubicBezTo>
                <a:cubicBezTo>
                  <a:pt x="3897" y="19330"/>
                  <a:pt x="4083" y="20967"/>
                  <a:pt x="4232" y="22605"/>
                </a:cubicBezTo>
                <a:cubicBezTo>
                  <a:pt x="4195" y="22698"/>
                  <a:pt x="4232" y="22810"/>
                  <a:pt x="4325" y="22866"/>
                </a:cubicBezTo>
                <a:cubicBezTo>
                  <a:pt x="4366" y="22893"/>
                  <a:pt x="4417" y="22910"/>
                  <a:pt x="4471" y="22910"/>
                </a:cubicBezTo>
                <a:cubicBezTo>
                  <a:pt x="4490" y="22910"/>
                  <a:pt x="4510" y="22908"/>
                  <a:pt x="4530" y="22903"/>
                </a:cubicBezTo>
                <a:cubicBezTo>
                  <a:pt x="7638" y="23126"/>
                  <a:pt x="10765" y="23349"/>
                  <a:pt x="13891" y="23554"/>
                </a:cubicBezTo>
                <a:cubicBezTo>
                  <a:pt x="17055" y="23759"/>
                  <a:pt x="20219" y="23964"/>
                  <a:pt x="23383" y="24150"/>
                </a:cubicBezTo>
                <a:cubicBezTo>
                  <a:pt x="25169" y="24261"/>
                  <a:pt x="26956" y="24354"/>
                  <a:pt x="28724" y="24466"/>
                </a:cubicBezTo>
                <a:cubicBezTo>
                  <a:pt x="28985" y="24466"/>
                  <a:pt x="28966" y="24112"/>
                  <a:pt x="28743" y="24094"/>
                </a:cubicBezTo>
                <a:cubicBezTo>
                  <a:pt x="25579" y="23926"/>
                  <a:pt x="22415" y="23740"/>
                  <a:pt x="19251" y="23536"/>
                </a:cubicBezTo>
                <a:cubicBezTo>
                  <a:pt x="16087" y="23331"/>
                  <a:pt x="12924" y="23126"/>
                  <a:pt x="9760" y="22903"/>
                </a:cubicBezTo>
                <a:cubicBezTo>
                  <a:pt x="8029" y="22791"/>
                  <a:pt x="6317" y="22661"/>
                  <a:pt x="4605" y="22531"/>
                </a:cubicBezTo>
                <a:cubicBezTo>
                  <a:pt x="4307" y="19627"/>
                  <a:pt x="3935" y="16724"/>
                  <a:pt x="3451" y="13839"/>
                </a:cubicBezTo>
                <a:cubicBezTo>
                  <a:pt x="2967" y="10899"/>
                  <a:pt x="2371" y="7958"/>
                  <a:pt x="1683" y="5055"/>
                </a:cubicBezTo>
                <a:cubicBezTo>
                  <a:pt x="1273" y="3399"/>
                  <a:pt x="845" y="1761"/>
                  <a:pt x="399" y="142"/>
                </a:cubicBezTo>
                <a:cubicBezTo>
                  <a:pt x="368" y="43"/>
                  <a:pt x="292" y="0"/>
                  <a:pt x="21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7" name="Google Shape;947;p33"/>
          <p:cNvSpPr/>
          <p:nvPr/>
        </p:nvSpPr>
        <p:spPr>
          <a:xfrm>
            <a:off x="8899514" y="5930792"/>
            <a:ext cx="1006113" cy="481545"/>
          </a:xfrm>
          <a:custGeom>
            <a:avLst/>
            <a:gdLst/>
            <a:ahLst/>
            <a:cxnLst/>
            <a:rect l="l" t="t" r="r" b="b"/>
            <a:pathLst>
              <a:path w="20603" h="9861" extrusionOk="0">
                <a:moveTo>
                  <a:pt x="9289" y="0"/>
                </a:moveTo>
                <a:cubicBezTo>
                  <a:pt x="9185" y="0"/>
                  <a:pt x="9084" y="38"/>
                  <a:pt x="9008" y="101"/>
                </a:cubicBezTo>
                <a:cubicBezTo>
                  <a:pt x="8822" y="287"/>
                  <a:pt x="8896" y="641"/>
                  <a:pt x="9008" y="901"/>
                </a:cubicBezTo>
                <a:cubicBezTo>
                  <a:pt x="9585" y="2353"/>
                  <a:pt x="10776" y="2911"/>
                  <a:pt x="11706" y="4046"/>
                </a:cubicBezTo>
                <a:cubicBezTo>
                  <a:pt x="11331" y="3937"/>
                  <a:pt x="10955" y="3893"/>
                  <a:pt x="10568" y="3893"/>
                </a:cubicBezTo>
                <a:cubicBezTo>
                  <a:pt x="10495" y="3893"/>
                  <a:pt x="10422" y="3895"/>
                  <a:pt x="10348" y="3897"/>
                </a:cubicBezTo>
                <a:cubicBezTo>
                  <a:pt x="10331" y="3897"/>
                  <a:pt x="10315" y="3897"/>
                  <a:pt x="10298" y="3897"/>
                </a:cubicBezTo>
                <a:cubicBezTo>
                  <a:pt x="9243" y="3897"/>
                  <a:pt x="7905" y="4395"/>
                  <a:pt x="6800" y="4395"/>
                </a:cubicBezTo>
                <a:cubicBezTo>
                  <a:pt x="6644" y="4395"/>
                  <a:pt x="6492" y="4385"/>
                  <a:pt x="6347" y="4363"/>
                </a:cubicBezTo>
                <a:cubicBezTo>
                  <a:pt x="5639" y="3190"/>
                  <a:pt x="4597" y="2241"/>
                  <a:pt x="3350" y="1646"/>
                </a:cubicBezTo>
                <a:cubicBezTo>
                  <a:pt x="3211" y="1580"/>
                  <a:pt x="3048" y="1529"/>
                  <a:pt x="2897" y="1529"/>
                </a:cubicBezTo>
                <a:cubicBezTo>
                  <a:pt x="2745" y="1529"/>
                  <a:pt x="2606" y="1580"/>
                  <a:pt x="2513" y="1720"/>
                </a:cubicBezTo>
                <a:cubicBezTo>
                  <a:pt x="2345" y="1943"/>
                  <a:pt x="2382" y="2297"/>
                  <a:pt x="2457" y="2576"/>
                </a:cubicBezTo>
                <a:cubicBezTo>
                  <a:pt x="2755" y="3953"/>
                  <a:pt x="4560" y="5591"/>
                  <a:pt x="5286" y="6708"/>
                </a:cubicBezTo>
                <a:cubicBezTo>
                  <a:pt x="4690" y="6205"/>
                  <a:pt x="2792" y="5517"/>
                  <a:pt x="2103" y="5275"/>
                </a:cubicBezTo>
                <a:cubicBezTo>
                  <a:pt x="1804" y="5167"/>
                  <a:pt x="1482" y="5113"/>
                  <a:pt x="1161" y="5113"/>
                </a:cubicBezTo>
                <a:cubicBezTo>
                  <a:pt x="983" y="5113"/>
                  <a:pt x="806" y="5130"/>
                  <a:pt x="633" y="5163"/>
                </a:cubicBezTo>
                <a:cubicBezTo>
                  <a:pt x="484" y="5200"/>
                  <a:pt x="335" y="5275"/>
                  <a:pt x="224" y="5405"/>
                </a:cubicBezTo>
                <a:cubicBezTo>
                  <a:pt x="37" y="5665"/>
                  <a:pt x="0" y="6019"/>
                  <a:pt x="131" y="6335"/>
                </a:cubicBezTo>
                <a:cubicBezTo>
                  <a:pt x="261" y="6615"/>
                  <a:pt x="447" y="6857"/>
                  <a:pt x="670" y="7061"/>
                </a:cubicBezTo>
                <a:cubicBezTo>
                  <a:pt x="2047" y="8438"/>
                  <a:pt x="3778" y="9388"/>
                  <a:pt x="5658" y="9834"/>
                </a:cubicBezTo>
                <a:cubicBezTo>
                  <a:pt x="6034" y="9851"/>
                  <a:pt x="6411" y="9860"/>
                  <a:pt x="6786" y="9860"/>
                </a:cubicBezTo>
                <a:cubicBezTo>
                  <a:pt x="7245" y="9860"/>
                  <a:pt x="7701" y="9846"/>
                  <a:pt x="8152" y="9816"/>
                </a:cubicBezTo>
                <a:cubicBezTo>
                  <a:pt x="12339" y="9630"/>
                  <a:pt x="16527" y="9425"/>
                  <a:pt x="20602" y="8364"/>
                </a:cubicBezTo>
                <a:cubicBezTo>
                  <a:pt x="20025" y="6726"/>
                  <a:pt x="19635" y="5014"/>
                  <a:pt x="19449" y="3283"/>
                </a:cubicBezTo>
                <a:cubicBezTo>
                  <a:pt x="18933" y="3349"/>
                  <a:pt x="18457" y="3385"/>
                  <a:pt x="17899" y="3385"/>
                </a:cubicBezTo>
                <a:cubicBezTo>
                  <a:pt x="17188" y="3385"/>
                  <a:pt x="16343" y="3326"/>
                  <a:pt x="15112" y="3190"/>
                </a:cubicBezTo>
                <a:cubicBezTo>
                  <a:pt x="14331" y="2167"/>
                  <a:pt x="12135" y="1497"/>
                  <a:pt x="11092" y="845"/>
                </a:cubicBezTo>
                <a:cubicBezTo>
                  <a:pt x="10571" y="492"/>
                  <a:pt x="10031" y="157"/>
                  <a:pt x="9436" y="26"/>
                </a:cubicBezTo>
                <a:cubicBezTo>
                  <a:pt x="9388" y="9"/>
                  <a:pt x="9339" y="0"/>
                  <a:pt x="9289" y="0"/>
                </a:cubicBezTo>
                <a:close/>
              </a:path>
            </a:pathLst>
          </a:custGeom>
          <a:solidFill>
            <a:srgbClr val="A8572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33"/>
          <p:cNvSpPr/>
          <p:nvPr/>
        </p:nvSpPr>
        <p:spPr>
          <a:xfrm>
            <a:off x="9151245" y="6250153"/>
            <a:ext cx="56500" cy="48784"/>
          </a:xfrm>
          <a:custGeom>
            <a:avLst/>
            <a:gdLst/>
            <a:ahLst/>
            <a:cxnLst/>
            <a:rect l="l" t="t" r="r" b="b"/>
            <a:pathLst>
              <a:path w="1157" h="999" extrusionOk="0">
                <a:moveTo>
                  <a:pt x="177" y="0"/>
                </a:moveTo>
                <a:cubicBezTo>
                  <a:pt x="135" y="0"/>
                  <a:pt x="94" y="19"/>
                  <a:pt x="56" y="56"/>
                </a:cubicBezTo>
                <a:cubicBezTo>
                  <a:pt x="0" y="112"/>
                  <a:pt x="0" y="224"/>
                  <a:pt x="56" y="298"/>
                </a:cubicBezTo>
                <a:lnTo>
                  <a:pt x="819" y="949"/>
                </a:lnTo>
                <a:cubicBezTo>
                  <a:pt x="854" y="984"/>
                  <a:pt x="893" y="998"/>
                  <a:pt x="930" y="998"/>
                </a:cubicBezTo>
                <a:cubicBezTo>
                  <a:pt x="1052" y="998"/>
                  <a:pt x="1157" y="840"/>
                  <a:pt x="1043" y="726"/>
                </a:cubicBezTo>
                <a:lnTo>
                  <a:pt x="298" y="56"/>
                </a:lnTo>
                <a:cubicBezTo>
                  <a:pt x="261" y="19"/>
                  <a:pt x="219" y="0"/>
                  <a:pt x="177" y="0"/>
                </a:cubicBezTo>
                <a:close/>
              </a:path>
            </a:pathLst>
          </a:custGeom>
          <a:solidFill>
            <a:srgbClr val="2B16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33"/>
          <p:cNvSpPr/>
          <p:nvPr/>
        </p:nvSpPr>
        <p:spPr>
          <a:xfrm>
            <a:off x="9621109" y="3708194"/>
            <a:ext cx="1815868" cy="2749268"/>
          </a:xfrm>
          <a:custGeom>
            <a:avLst/>
            <a:gdLst/>
            <a:ahLst/>
            <a:cxnLst/>
            <a:rect l="l" t="t" r="r" b="b"/>
            <a:pathLst>
              <a:path w="37185" h="56299" extrusionOk="0">
                <a:moveTo>
                  <a:pt x="27513" y="1"/>
                </a:moveTo>
                <a:cubicBezTo>
                  <a:pt x="25820" y="1"/>
                  <a:pt x="24038" y="373"/>
                  <a:pt x="22501" y="1490"/>
                </a:cubicBezTo>
                <a:cubicBezTo>
                  <a:pt x="17885" y="4840"/>
                  <a:pt x="17010" y="11167"/>
                  <a:pt x="17010" y="11167"/>
                </a:cubicBezTo>
                <a:lnTo>
                  <a:pt x="20528" y="32663"/>
                </a:lnTo>
                <a:cubicBezTo>
                  <a:pt x="20528" y="32663"/>
                  <a:pt x="18685" y="34077"/>
                  <a:pt x="19914" y="35641"/>
                </a:cubicBezTo>
                <a:cubicBezTo>
                  <a:pt x="19914" y="35641"/>
                  <a:pt x="17439" y="36124"/>
                  <a:pt x="18462" y="37837"/>
                </a:cubicBezTo>
                <a:lnTo>
                  <a:pt x="0" y="48277"/>
                </a:lnTo>
                <a:cubicBezTo>
                  <a:pt x="0" y="48277"/>
                  <a:pt x="19" y="48649"/>
                  <a:pt x="93" y="49301"/>
                </a:cubicBezTo>
                <a:cubicBezTo>
                  <a:pt x="354" y="51311"/>
                  <a:pt x="894" y="53265"/>
                  <a:pt x="1712" y="55107"/>
                </a:cubicBezTo>
                <a:cubicBezTo>
                  <a:pt x="1880" y="55498"/>
                  <a:pt x="2066" y="55908"/>
                  <a:pt x="2289" y="56298"/>
                </a:cubicBezTo>
                <a:cubicBezTo>
                  <a:pt x="2289" y="56298"/>
                  <a:pt x="27488" y="49226"/>
                  <a:pt x="32197" y="46807"/>
                </a:cubicBezTo>
                <a:cubicBezTo>
                  <a:pt x="32197" y="46807"/>
                  <a:pt x="34486" y="45188"/>
                  <a:pt x="34951" y="37874"/>
                </a:cubicBezTo>
                <a:cubicBezTo>
                  <a:pt x="35398" y="30560"/>
                  <a:pt x="37185" y="6887"/>
                  <a:pt x="33928" y="1490"/>
                </a:cubicBezTo>
                <a:cubicBezTo>
                  <a:pt x="33829" y="1441"/>
                  <a:pt x="30843" y="1"/>
                  <a:pt x="275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33"/>
          <p:cNvSpPr/>
          <p:nvPr/>
        </p:nvSpPr>
        <p:spPr>
          <a:xfrm>
            <a:off x="10671684" y="4033513"/>
            <a:ext cx="130923" cy="180488"/>
          </a:xfrm>
          <a:custGeom>
            <a:avLst/>
            <a:gdLst/>
            <a:ahLst/>
            <a:cxnLst/>
            <a:rect l="l" t="t" r="r" b="b"/>
            <a:pathLst>
              <a:path w="2681" h="3696" extrusionOk="0">
                <a:moveTo>
                  <a:pt x="834" y="1"/>
                </a:moveTo>
                <a:cubicBezTo>
                  <a:pt x="702" y="1"/>
                  <a:pt x="572" y="32"/>
                  <a:pt x="466" y="95"/>
                </a:cubicBezTo>
                <a:cubicBezTo>
                  <a:pt x="131" y="299"/>
                  <a:pt x="0" y="746"/>
                  <a:pt x="205" y="1100"/>
                </a:cubicBezTo>
                <a:lnTo>
                  <a:pt x="1229" y="3333"/>
                </a:lnTo>
                <a:cubicBezTo>
                  <a:pt x="1364" y="3567"/>
                  <a:pt x="1607" y="3696"/>
                  <a:pt x="1852" y="3696"/>
                </a:cubicBezTo>
                <a:cubicBezTo>
                  <a:pt x="1977" y="3696"/>
                  <a:pt x="2102" y="3662"/>
                  <a:pt x="2215" y="3594"/>
                </a:cubicBezTo>
                <a:cubicBezTo>
                  <a:pt x="2569" y="3389"/>
                  <a:pt x="2680" y="2942"/>
                  <a:pt x="2476" y="2589"/>
                </a:cubicBezTo>
                <a:lnTo>
                  <a:pt x="1471" y="355"/>
                </a:lnTo>
                <a:cubicBezTo>
                  <a:pt x="1360" y="121"/>
                  <a:pt x="1093" y="1"/>
                  <a:pt x="834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33"/>
          <p:cNvSpPr/>
          <p:nvPr/>
        </p:nvSpPr>
        <p:spPr>
          <a:xfrm>
            <a:off x="10998811" y="4242466"/>
            <a:ext cx="183564" cy="165839"/>
          </a:xfrm>
          <a:custGeom>
            <a:avLst/>
            <a:gdLst/>
            <a:ahLst/>
            <a:cxnLst/>
            <a:rect l="l" t="t" r="r" b="b"/>
            <a:pathLst>
              <a:path w="3759" h="3396" extrusionOk="0">
                <a:moveTo>
                  <a:pt x="2713" y="1"/>
                </a:moveTo>
                <a:cubicBezTo>
                  <a:pt x="2549" y="1"/>
                  <a:pt x="2381" y="67"/>
                  <a:pt x="2234" y="226"/>
                </a:cubicBezTo>
                <a:lnTo>
                  <a:pt x="485" y="2143"/>
                </a:lnTo>
                <a:cubicBezTo>
                  <a:pt x="0" y="2671"/>
                  <a:pt x="488" y="3395"/>
                  <a:pt x="1027" y="3395"/>
                </a:cubicBezTo>
                <a:cubicBezTo>
                  <a:pt x="1191" y="3395"/>
                  <a:pt x="1361" y="3328"/>
                  <a:pt x="1509" y="3167"/>
                </a:cubicBezTo>
                <a:lnTo>
                  <a:pt x="3258" y="1269"/>
                </a:lnTo>
                <a:cubicBezTo>
                  <a:pt x="3759" y="739"/>
                  <a:pt x="3258" y="1"/>
                  <a:pt x="2713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33"/>
          <p:cNvSpPr/>
          <p:nvPr/>
        </p:nvSpPr>
        <p:spPr>
          <a:xfrm>
            <a:off x="10929030" y="3866458"/>
            <a:ext cx="112415" cy="183028"/>
          </a:xfrm>
          <a:custGeom>
            <a:avLst/>
            <a:gdLst/>
            <a:ahLst/>
            <a:cxnLst/>
            <a:rect l="l" t="t" r="r" b="b"/>
            <a:pathLst>
              <a:path w="2302" h="3748" extrusionOk="0">
                <a:moveTo>
                  <a:pt x="890" y="0"/>
                </a:moveTo>
                <a:cubicBezTo>
                  <a:pt x="456" y="0"/>
                  <a:pt x="0" y="361"/>
                  <a:pt x="146" y="910"/>
                </a:cubicBezTo>
                <a:cubicBezTo>
                  <a:pt x="351" y="1673"/>
                  <a:pt x="555" y="2455"/>
                  <a:pt x="742" y="3237"/>
                </a:cubicBezTo>
                <a:cubicBezTo>
                  <a:pt x="838" y="3593"/>
                  <a:pt x="1121" y="3748"/>
                  <a:pt x="1410" y="3748"/>
                </a:cubicBezTo>
                <a:cubicBezTo>
                  <a:pt x="1848" y="3748"/>
                  <a:pt x="2302" y="3394"/>
                  <a:pt x="2156" y="2846"/>
                </a:cubicBezTo>
                <a:lnTo>
                  <a:pt x="1542" y="519"/>
                </a:lnTo>
                <a:cubicBezTo>
                  <a:pt x="1453" y="157"/>
                  <a:pt x="1176" y="0"/>
                  <a:pt x="890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33"/>
          <p:cNvSpPr/>
          <p:nvPr/>
        </p:nvSpPr>
        <p:spPr>
          <a:xfrm>
            <a:off x="10660355" y="4458061"/>
            <a:ext cx="124135" cy="203196"/>
          </a:xfrm>
          <a:custGeom>
            <a:avLst/>
            <a:gdLst/>
            <a:ahLst/>
            <a:cxnLst/>
            <a:rect l="l" t="t" r="r" b="b"/>
            <a:pathLst>
              <a:path w="2542" h="4161" extrusionOk="0">
                <a:moveTo>
                  <a:pt x="885" y="1"/>
                </a:moveTo>
                <a:cubicBezTo>
                  <a:pt x="445" y="1"/>
                  <a:pt x="1" y="361"/>
                  <a:pt x="158" y="911"/>
                </a:cubicBezTo>
                <a:cubicBezTo>
                  <a:pt x="418" y="1804"/>
                  <a:pt x="698" y="2735"/>
                  <a:pt x="977" y="3647"/>
                </a:cubicBezTo>
                <a:cubicBezTo>
                  <a:pt x="1079" y="4006"/>
                  <a:pt x="1362" y="4160"/>
                  <a:pt x="1649" y="4160"/>
                </a:cubicBezTo>
                <a:cubicBezTo>
                  <a:pt x="2089" y="4160"/>
                  <a:pt x="2542" y="3797"/>
                  <a:pt x="2373" y="3256"/>
                </a:cubicBezTo>
                <a:lnTo>
                  <a:pt x="1572" y="520"/>
                </a:lnTo>
                <a:cubicBezTo>
                  <a:pt x="1461" y="158"/>
                  <a:pt x="1174" y="1"/>
                  <a:pt x="885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33"/>
          <p:cNvSpPr/>
          <p:nvPr/>
        </p:nvSpPr>
        <p:spPr>
          <a:xfrm>
            <a:off x="11020004" y="4572523"/>
            <a:ext cx="227661" cy="112659"/>
          </a:xfrm>
          <a:custGeom>
            <a:avLst/>
            <a:gdLst/>
            <a:ahLst/>
            <a:cxnLst/>
            <a:rect l="l" t="t" r="r" b="b"/>
            <a:pathLst>
              <a:path w="4662" h="2307" extrusionOk="0">
                <a:moveTo>
                  <a:pt x="3687" y="1"/>
                </a:moveTo>
                <a:cubicBezTo>
                  <a:pt x="3615" y="1"/>
                  <a:pt x="3538" y="12"/>
                  <a:pt x="3457" y="37"/>
                </a:cubicBezTo>
                <a:lnTo>
                  <a:pt x="814" y="856"/>
                </a:lnTo>
                <a:cubicBezTo>
                  <a:pt x="0" y="1110"/>
                  <a:pt x="252" y="2307"/>
                  <a:pt x="979" y="2307"/>
                </a:cubicBezTo>
                <a:cubicBezTo>
                  <a:pt x="1050" y="2307"/>
                  <a:pt x="1125" y="2295"/>
                  <a:pt x="1205" y="2270"/>
                </a:cubicBezTo>
                <a:lnTo>
                  <a:pt x="3848" y="1451"/>
                </a:lnTo>
                <a:cubicBezTo>
                  <a:pt x="4661" y="1197"/>
                  <a:pt x="4425" y="1"/>
                  <a:pt x="3687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5" name="Google Shape;955;p33"/>
          <p:cNvSpPr/>
          <p:nvPr/>
        </p:nvSpPr>
        <p:spPr>
          <a:xfrm>
            <a:off x="10937038" y="4842175"/>
            <a:ext cx="100597" cy="207053"/>
          </a:xfrm>
          <a:custGeom>
            <a:avLst/>
            <a:gdLst/>
            <a:ahLst/>
            <a:cxnLst/>
            <a:rect l="l" t="t" r="r" b="b"/>
            <a:pathLst>
              <a:path w="2060" h="4240" extrusionOk="0">
                <a:moveTo>
                  <a:pt x="1171" y="1"/>
                </a:moveTo>
                <a:cubicBezTo>
                  <a:pt x="878" y="1"/>
                  <a:pt x="584" y="153"/>
                  <a:pt x="466" y="508"/>
                </a:cubicBezTo>
                <a:cubicBezTo>
                  <a:pt x="131" y="1475"/>
                  <a:pt x="1" y="2518"/>
                  <a:pt x="75" y="3541"/>
                </a:cubicBezTo>
                <a:cubicBezTo>
                  <a:pt x="112" y="4007"/>
                  <a:pt x="498" y="4239"/>
                  <a:pt x="866" y="4239"/>
                </a:cubicBezTo>
                <a:cubicBezTo>
                  <a:pt x="1234" y="4239"/>
                  <a:pt x="1583" y="4007"/>
                  <a:pt x="1545" y="3541"/>
                </a:cubicBezTo>
                <a:cubicBezTo>
                  <a:pt x="1471" y="2629"/>
                  <a:pt x="1583" y="1736"/>
                  <a:pt x="1880" y="880"/>
                </a:cubicBezTo>
                <a:cubicBezTo>
                  <a:pt x="2060" y="352"/>
                  <a:pt x="1617" y="1"/>
                  <a:pt x="1171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6" name="Google Shape;956;p33"/>
          <p:cNvSpPr/>
          <p:nvPr/>
        </p:nvSpPr>
        <p:spPr>
          <a:xfrm>
            <a:off x="10673051" y="4887979"/>
            <a:ext cx="82284" cy="197580"/>
          </a:xfrm>
          <a:custGeom>
            <a:avLst/>
            <a:gdLst/>
            <a:ahLst/>
            <a:cxnLst/>
            <a:rect l="l" t="t" r="r" b="b"/>
            <a:pathLst>
              <a:path w="1685" h="4046" extrusionOk="0">
                <a:moveTo>
                  <a:pt x="976" y="0"/>
                </a:moveTo>
                <a:cubicBezTo>
                  <a:pt x="609" y="0"/>
                  <a:pt x="224" y="237"/>
                  <a:pt x="196" y="705"/>
                </a:cubicBezTo>
                <a:lnTo>
                  <a:pt x="28" y="3348"/>
                </a:lnTo>
                <a:cubicBezTo>
                  <a:pt x="0" y="3813"/>
                  <a:pt x="349" y="4046"/>
                  <a:pt x="712" y="4046"/>
                </a:cubicBezTo>
                <a:cubicBezTo>
                  <a:pt x="1075" y="4046"/>
                  <a:pt x="1452" y="3813"/>
                  <a:pt x="1480" y="3348"/>
                </a:cubicBezTo>
                <a:lnTo>
                  <a:pt x="1647" y="705"/>
                </a:lnTo>
                <a:cubicBezTo>
                  <a:pt x="1684" y="233"/>
                  <a:pt x="1339" y="0"/>
                  <a:pt x="976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33"/>
          <p:cNvSpPr/>
          <p:nvPr/>
        </p:nvSpPr>
        <p:spPr>
          <a:xfrm>
            <a:off x="11113470" y="5000782"/>
            <a:ext cx="144596" cy="181367"/>
          </a:xfrm>
          <a:custGeom>
            <a:avLst/>
            <a:gdLst/>
            <a:ahLst/>
            <a:cxnLst/>
            <a:rect l="l" t="t" r="r" b="b"/>
            <a:pathLst>
              <a:path w="2961" h="3714" extrusionOk="0">
                <a:moveTo>
                  <a:pt x="998" y="1"/>
                </a:moveTo>
                <a:cubicBezTo>
                  <a:pt x="512" y="1"/>
                  <a:pt x="1" y="534"/>
                  <a:pt x="296" y="1112"/>
                </a:cubicBezTo>
                <a:lnTo>
                  <a:pt x="1413" y="3345"/>
                </a:lnTo>
                <a:cubicBezTo>
                  <a:pt x="1546" y="3606"/>
                  <a:pt x="1758" y="3713"/>
                  <a:pt x="1974" y="3713"/>
                </a:cubicBezTo>
                <a:cubicBezTo>
                  <a:pt x="2456" y="3713"/>
                  <a:pt x="2960" y="3184"/>
                  <a:pt x="2678" y="2620"/>
                </a:cubicBezTo>
                <a:lnTo>
                  <a:pt x="1561" y="368"/>
                </a:lnTo>
                <a:cubicBezTo>
                  <a:pt x="1429" y="108"/>
                  <a:pt x="1216" y="1"/>
                  <a:pt x="998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33"/>
          <p:cNvSpPr/>
          <p:nvPr/>
        </p:nvSpPr>
        <p:spPr>
          <a:xfrm>
            <a:off x="10971563" y="5250021"/>
            <a:ext cx="79109" cy="187227"/>
          </a:xfrm>
          <a:custGeom>
            <a:avLst/>
            <a:gdLst/>
            <a:ahLst/>
            <a:cxnLst/>
            <a:rect l="l" t="t" r="r" b="b"/>
            <a:pathLst>
              <a:path w="1620" h="3834" extrusionOk="0">
                <a:moveTo>
                  <a:pt x="901" y="0"/>
                </a:moveTo>
                <a:cubicBezTo>
                  <a:pt x="536" y="0"/>
                  <a:pt x="159" y="233"/>
                  <a:pt x="131" y="698"/>
                </a:cubicBezTo>
                <a:lnTo>
                  <a:pt x="19" y="3136"/>
                </a:lnTo>
                <a:cubicBezTo>
                  <a:pt x="1" y="3601"/>
                  <a:pt x="354" y="3834"/>
                  <a:pt x="720" y="3834"/>
                </a:cubicBezTo>
                <a:cubicBezTo>
                  <a:pt x="1085" y="3834"/>
                  <a:pt x="1462" y="3601"/>
                  <a:pt x="1490" y="3136"/>
                </a:cubicBezTo>
                <a:cubicBezTo>
                  <a:pt x="1527" y="2336"/>
                  <a:pt x="1564" y="1517"/>
                  <a:pt x="1601" y="698"/>
                </a:cubicBezTo>
                <a:cubicBezTo>
                  <a:pt x="1620" y="233"/>
                  <a:pt x="1266" y="0"/>
                  <a:pt x="901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9" name="Google Shape;959;p33"/>
          <p:cNvSpPr/>
          <p:nvPr/>
        </p:nvSpPr>
        <p:spPr>
          <a:xfrm>
            <a:off x="10700495" y="5303835"/>
            <a:ext cx="162615" cy="195040"/>
          </a:xfrm>
          <a:custGeom>
            <a:avLst/>
            <a:gdLst/>
            <a:ahLst/>
            <a:cxnLst/>
            <a:rect l="l" t="t" r="r" b="b"/>
            <a:pathLst>
              <a:path w="3330" h="3994" extrusionOk="0">
                <a:moveTo>
                  <a:pt x="2338" y="0"/>
                </a:moveTo>
                <a:cubicBezTo>
                  <a:pt x="2118" y="0"/>
                  <a:pt x="1899" y="106"/>
                  <a:pt x="1755" y="359"/>
                </a:cubicBezTo>
                <a:lnTo>
                  <a:pt x="322" y="2890"/>
                </a:lnTo>
                <a:cubicBezTo>
                  <a:pt x="1" y="3468"/>
                  <a:pt x="505" y="3993"/>
                  <a:pt x="1001" y="3993"/>
                </a:cubicBezTo>
                <a:cubicBezTo>
                  <a:pt x="1223" y="3993"/>
                  <a:pt x="1444" y="3888"/>
                  <a:pt x="1588" y="3635"/>
                </a:cubicBezTo>
                <a:lnTo>
                  <a:pt x="3021" y="1103"/>
                </a:lnTo>
                <a:cubicBezTo>
                  <a:pt x="3329" y="525"/>
                  <a:pt x="2830" y="0"/>
                  <a:pt x="233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0" name="Google Shape;960;p33"/>
          <p:cNvSpPr/>
          <p:nvPr/>
        </p:nvSpPr>
        <p:spPr>
          <a:xfrm>
            <a:off x="10817252" y="5586427"/>
            <a:ext cx="100597" cy="215111"/>
          </a:xfrm>
          <a:custGeom>
            <a:avLst/>
            <a:gdLst/>
            <a:ahLst/>
            <a:cxnLst/>
            <a:rect l="l" t="t" r="r" b="b"/>
            <a:pathLst>
              <a:path w="2060" h="4405" extrusionOk="0">
                <a:moveTo>
                  <a:pt x="899" y="0"/>
                </a:moveTo>
                <a:cubicBezTo>
                  <a:pt x="473" y="0"/>
                  <a:pt x="0" y="368"/>
                  <a:pt x="90" y="918"/>
                </a:cubicBezTo>
                <a:lnTo>
                  <a:pt x="574" y="3877"/>
                </a:lnTo>
                <a:cubicBezTo>
                  <a:pt x="633" y="4246"/>
                  <a:pt x="888" y="4404"/>
                  <a:pt x="1165" y="4404"/>
                </a:cubicBezTo>
                <a:cubicBezTo>
                  <a:pt x="1587" y="4404"/>
                  <a:pt x="2060" y="4037"/>
                  <a:pt x="1970" y="3487"/>
                </a:cubicBezTo>
                <a:lnTo>
                  <a:pt x="1505" y="527"/>
                </a:lnTo>
                <a:cubicBezTo>
                  <a:pt x="1438" y="159"/>
                  <a:pt x="1179" y="0"/>
                  <a:pt x="899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33"/>
          <p:cNvSpPr/>
          <p:nvPr/>
        </p:nvSpPr>
        <p:spPr>
          <a:xfrm>
            <a:off x="11081533" y="5532126"/>
            <a:ext cx="153972" cy="174677"/>
          </a:xfrm>
          <a:custGeom>
            <a:avLst/>
            <a:gdLst/>
            <a:ahLst/>
            <a:cxnLst/>
            <a:rect l="l" t="t" r="r" b="b"/>
            <a:pathLst>
              <a:path w="3153" h="3577" extrusionOk="0">
                <a:moveTo>
                  <a:pt x="1017" y="0"/>
                </a:moveTo>
                <a:cubicBezTo>
                  <a:pt x="515" y="0"/>
                  <a:pt x="0" y="532"/>
                  <a:pt x="336" y="1100"/>
                </a:cubicBezTo>
                <a:lnTo>
                  <a:pt x="1564" y="3221"/>
                </a:lnTo>
                <a:cubicBezTo>
                  <a:pt x="1707" y="3473"/>
                  <a:pt x="1925" y="3577"/>
                  <a:pt x="2145" y="3577"/>
                </a:cubicBezTo>
                <a:cubicBezTo>
                  <a:pt x="2643" y="3577"/>
                  <a:pt x="3152" y="3045"/>
                  <a:pt x="2830" y="2477"/>
                </a:cubicBezTo>
                <a:lnTo>
                  <a:pt x="1601" y="355"/>
                </a:lnTo>
                <a:cubicBezTo>
                  <a:pt x="1459" y="104"/>
                  <a:pt x="1239" y="0"/>
                  <a:pt x="1017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33"/>
          <p:cNvSpPr/>
          <p:nvPr/>
        </p:nvSpPr>
        <p:spPr>
          <a:xfrm>
            <a:off x="10980792" y="5789862"/>
            <a:ext cx="150797" cy="188351"/>
          </a:xfrm>
          <a:custGeom>
            <a:avLst/>
            <a:gdLst/>
            <a:ahLst/>
            <a:cxnLst/>
            <a:rect l="l" t="t" r="r" b="b"/>
            <a:pathLst>
              <a:path w="3088" h="3857" extrusionOk="0">
                <a:moveTo>
                  <a:pt x="2227" y="0"/>
                </a:moveTo>
                <a:cubicBezTo>
                  <a:pt x="1976" y="0"/>
                  <a:pt x="1734" y="128"/>
                  <a:pt x="1598" y="363"/>
                </a:cubicBezTo>
                <a:cubicBezTo>
                  <a:pt x="1003" y="1144"/>
                  <a:pt x="538" y="2038"/>
                  <a:pt x="203" y="2968"/>
                </a:cubicBezTo>
                <a:cubicBezTo>
                  <a:pt x="1" y="3507"/>
                  <a:pt x="436" y="3857"/>
                  <a:pt x="886" y="3857"/>
                </a:cubicBezTo>
                <a:cubicBezTo>
                  <a:pt x="1182" y="3857"/>
                  <a:pt x="1484" y="3706"/>
                  <a:pt x="1617" y="3359"/>
                </a:cubicBezTo>
                <a:cubicBezTo>
                  <a:pt x="1915" y="2540"/>
                  <a:pt x="2324" y="1777"/>
                  <a:pt x="2864" y="1089"/>
                </a:cubicBezTo>
                <a:cubicBezTo>
                  <a:pt x="3087" y="772"/>
                  <a:pt x="2901" y="288"/>
                  <a:pt x="2603" y="102"/>
                </a:cubicBezTo>
                <a:cubicBezTo>
                  <a:pt x="2484" y="33"/>
                  <a:pt x="2355" y="0"/>
                  <a:pt x="2227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33"/>
          <p:cNvSpPr/>
          <p:nvPr/>
        </p:nvSpPr>
        <p:spPr>
          <a:xfrm>
            <a:off x="10738438" y="5871167"/>
            <a:ext cx="142788" cy="201291"/>
          </a:xfrm>
          <a:custGeom>
            <a:avLst/>
            <a:gdLst/>
            <a:ahLst/>
            <a:cxnLst/>
            <a:rect l="l" t="t" r="r" b="b"/>
            <a:pathLst>
              <a:path w="2924" h="4122" extrusionOk="0">
                <a:moveTo>
                  <a:pt x="2039" y="0"/>
                </a:moveTo>
                <a:cubicBezTo>
                  <a:pt x="1745" y="0"/>
                  <a:pt x="1445" y="147"/>
                  <a:pt x="1313" y="484"/>
                </a:cubicBezTo>
                <a:cubicBezTo>
                  <a:pt x="941" y="1415"/>
                  <a:pt x="569" y="2327"/>
                  <a:pt x="215" y="3239"/>
                </a:cubicBezTo>
                <a:cubicBezTo>
                  <a:pt x="1" y="3769"/>
                  <a:pt x="437" y="4122"/>
                  <a:pt x="892" y="4122"/>
                </a:cubicBezTo>
                <a:cubicBezTo>
                  <a:pt x="1187" y="4122"/>
                  <a:pt x="1491" y="3974"/>
                  <a:pt x="1630" y="3630"/>
                </a:cubicBezTo>
                <a:lnTo>
                  <a:pt x="2709" y="875"/>
                </a:lnTo>
                <a:cubicBezTo>
                  <a:pt x="2923" y="346"/>
                  <a:pt x="2489" y="0"/>
                  <a:pt x="2039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33"/>
          <p:cNvSpPr/>
          <p:nvPr/>
        </p:nvSpPr>
        <p:spPr>
          <a:xfrm>
            <a:off x="10355348" y="5698837"/>
            <a:ext cx="212083" cy="173016"/>
          </a:xfrm>
          <a:custGeom>
            <a:avLst/>
            <a:gdLst/>
            <a:ahLst/>
            <a:cxnLst/>
            <a:rect l="l" t="t" r="r" b="b"/>
            <a:pathLst>
              <a:path w="4343" h="3543" extrusionOk="0">
                <a:moveTo>
                  <a:pt x="1003" y="0"/>
                </a:moveTo>
                <a:cubicBezTo>
                  <a:pt x="399" y="0"/>
                  <a:pt x="1" y="954"/>
                  <a:pt x="653" y="1389"/>
                </a:cubicBezTo>
                <a:cubicBezTo>
                  <a:pt x="1453" y="1929"/>
                  <a:pt x="2198" y="2580"/>
                  <a:pt x="2831" y="3306"/>
                </a:cubicBezTo>
                <a:cubicBezTo>
                  <a:pt x="2980" y="3473"/>
                  <a:pt x="3150" y="3542"/>
                  <a:pt x="3316" y="3542"/>
                </a:cubicBezTo>
                <a:cubicBezTo>
                  <a:pt x="3855" y="3542"/>
                  <a:pt x="4342" y="2809"/>
                  <a:pt x="3873" y="2283"/>
                </a:cubicBezTo>
                <a:cubicBezTo>
                  <a:pt x="3147" y="1445"/>
                  <a:pt x="2309" y="738"/>
                  <a:pt x="1379" y="124"/>
                </a:cubicBezTo>
                <a:cubicBezTo>
                  <a:pt x="1250" y="38"/>
                  <a:pt x="1122" y="0"/>
                  <a:pt x="1003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33"/>
          <p:cNvSpPr/>
          <p:nvPr/>
        </p:nvSpPr>
        <p:spPr>
          <a:xfrm>
            <a:off x="10443540" y="5933966"/>
            <a:ext cx="96251" cy="218871"/>
          </a:xfrm>
          <a:custGeom>
            <a:avLst/>
            <a:gdLst/>
            <a:ahLst/>
            <a:cxnLst/>
            <a:rect l="l" t="t" r="r" b="b"/>
            <a:pathLst>
              <a:path w="1971" h="4482" extrusionOk="0">
                <a:moveTo>
                  <a:pt x="1077" y="1"/>
                </a:moveTo>
                <a:cubicBezTo>
                  <a:pt x="788" y="1"/>
                  <a:pt x="507" y="157"/>
                  <a:pt x="410" y="520"/>
                </a:cubicBezTo>
                <a:cubicBezTo>
                  <a:pt x="131" y="1581"/>
                  <a:pt x="1" y="2679"/>
                  <a:pt x="1" y="3777"/>
                </a:cubicBezTo>
                <a:cubicBezTo>
                  <a:pt x="1" y="4244"/>
                  <a:pt x="372" y="4482"/>
                  <a:pt x="742" y="4482"/>
                </a:cubicBezTo>
                <a:cubicBezTo>
                  <a:pt x="1107" y="4482"/>
                  <a:pt x="1471" y="4249"/>
                  <a:pt x="1471" y="3777"/>
                </a:cubicBezTo>
                <a:cubicBezTo>
                  <a:pt x="1453" y="2809"/>
                  <a:pt x="1564" y="1841"/>
                  <a:pt x="1825" y="911"/>
                </a:cubicBezTo>
                <a:cubicBezTo>
                  <a:pt x="1971" y="361"/>
                  <a:pt x="1515" y="1"/>
                  <a:pt x="1077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33"/>
          <p:cNvSpPr/>
          <p:nvPr/>
        </p:nvSpPr>
        <p:spPr>
          <a:xfrm>
            <a:off x="10158800" y="5859252"/>
            <a:ext cx="152457" cy="175653"/>
          </a:xfrm>
          <a:custGeom>
            <a:avLst/>
            <a:gdLst/>
            <a:ahLst/>
            <a:cxnLst/>
            <a:rect l="l" t="t" r="r" b="b"/>
            <a:pathLst>
              <a:path w="3122" h="3597" extrusionOk="0">
                <a:moveTo>
                  <a:pt x="1008" y="1"/>
                </a:moveTo>
                <a:cubicBezTo>
                  <a:pt x="510" y="1"/>
                  <a:pt x="1" y="533"/>
                  <a:pt x="323" y="1101"/>
                </a:cubicBezTo>
                <a:lnTo>
                  <a:pt x="1533" y="3241"/>
                </a:lnTo>
                <a:cubicBezTo>
                  <a:pt x="1681" y="3492"/>
                  <a:pt x="1901" y="3596"/>
                  <a:pt x="2122" y="3596"/>
                </a:cubicBezTo>
                <a:cubicBezTo>
                  <a:pt x="2621" y="3596"/>
                  <a:pt x="3121" y="3064"/>
                  <a:pt x="2798" y="2496"/>
                </a:cubicBezTo>
                <a:lnTo>
                  <a:pt x="1589" y="356"/>
                </a:lnTo>
                <a:cubicBezTo>
                  <a:pt x="1446" y="105"/>
                  <a:pt x="1228" y="1"/>
                  <a:pt x="1008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33"/>
          <p:cNvSpPr/>
          <p:nvPr/>
        </p:nvSpPr>
        <p:spPr>
          <a:xfrm>
            <a:off x="10134579" y="6068841"/>
            <a:ext cx="85019" cy="187276"/>
          </a:xfrm>
          <a:custGeom>
            <a:avLst/>
            <a:gdLst/>
            <a:ahLst/>
            <a:cxnLst/>
            <a:rect l="l" t="t" r="r" b="b"/>
            <a:pathLst>
              <a:path w="1741" h="3835" extrusionOk="0">
                <a:moveTo>
                  <a:pt x="1038" y="0"/>
                </a:moveTo>
                <a:cubicBezTo>
                  <a:pt x="675" y="0"/>
                  <a:pt x="289" y="233"/>
                  <a:pt x="242" y="698"/>
                </a:cubicBezTo>
                <a:lnTo>
                  <a:pt x="38" y="3136"/>
                </a:lnTo>
                <a:cubicBezTo>
                  <a:pt x="0" y="3602"/>
                  <a:pt x="349" y="3834"/>
                  <a:pt x="717" y="3834"/>
                </a:cubicBezTo>
                <a:cubicBezTo>
                  <a:pt x="1084" y="3834"/>
                  <a:pt x="1471" y="3602"/>
                  <a:pt x="1508" y="3136"/>
                </a:cubicBezTo>
                <a:lnTo>
                  <a:pt x="1694" y="698"/>
                </a:lnTo>
                <a:cubicBezTo>
                  <a:pt x="1740" y="233"/>
                  <a:pt x="1401" y="0"/>
                  <a:pt x="1038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8" name="Google Shape;968;p33"/>
          <p:cNvSpPr/>
          <p:nvPr/>
        </p:nvSpPr>
        <p:spPr>
          <a:xfrm>
            <a:off x="9885583" y="5934112"/>
            <a:ext cx="163299" cy="191280"/>
          </a:xfrm>
          <a:custGeom>
            <a:avLst/>
            <a:gdLst/>
            <a:ahLst/>
            <a:cxnLst/>
            <a:rect l="l" t="t" r="r" b="b"/>
            <a:pathLst>
              <a:path w="3344" h="3917" extrusionOk="0">
                <a:moveTo>
                  <a:pt x="2458" y="1"/>
                </a:moveTo>
                <a:cubicBezTo>
                  <a:pt x="2168" y="1"/>
                  <a:pt x="1879" y="151"/>
                  <a:pt x="1768" y="498"/>
                </a:cubicBezTo>
                <a:cubicBezTo>
                  <a:pt x="1489" y="1298"/>
                  <a:pt x="1061" y="2043"/>
                  <a:pt x="484" y="2657"/>
                </a:cubicBezTo>
                <a:cubicBezTo>
                  <a:pt x="0" y="3183"/>
                  <a:pt x="484" y="3917"/>
                  <a:pt x="1031" y="3917"/>
                </a:cubicBezTo>
                <a:cubicBezTo>
                  <a:pt x="1199" y="3917"/>
                  <a:pt x="1373" y="3847"/>
                  <a:pt x="1526" y="3681"/>
                </a:cubicBezTo>
                <a:cubicBezTo>
                  <a:pt x="2270" y="2880"/>
                  <a:pt x="2829" y="1931"/>
                  <a:pt x="3164" y="889"/>
                </a:cubicBezTo>
                <a:cubicBezTo>
                  <a:pt x="3344" y="350"/>
                  <a:pt x="2900" y="1"/>
                  <a:pt x="2458" y="1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9" name="Google Shape;969;p33"/>
          <p:cNvSpPr/>
          <p:nvPr/>
        </p:nvSpPr>
        <p:spPr>
          <a:xfrm>
            <a:off x="9726830" y="6142821"/>
            <a:ext cx="186445" cy="177412"/>
          </a:xfrm>
          <a:custGeom>
            <a:avLst/>
            <a:gdLst/>
            <a:ahLst/>
            <a:cxnLst/>
            <a:rect l="l" t="t" r="r" b="b"/>
            <a:pathLst>
              <a:path w="3818" h="3633" extrusionOk="0">
                <a:moveTo>
                  <a:pt x="1007" y="0"/>
                </a:moveTo>
                <a:cubicBezTo>
                  <a:pt x="514" y="0"/>
                  <a:pt x="1" y="532"/>
                  <a:pt x="310" y="1100"/>
                </a:cubicBezTo>
                <a:cubicBezTo>
                  <a:pt x="794" y="1993"/>
                  <a:pt x="1427" y="2794"/>
                  <a:pt x="2209" y="3445"/>
                </a:cubicBezTo>
                <a:cubicBezTo>
                  <a:pt x="2361" y="3577"/>
                  <a:pt x="2529" y="3632"/>
                  <a:pt x="2692" y="3632"/>
                </a:cubicBezTo>
                <a:cubicBezTo>
                  <a:pt x="3288" y="3632"/>
                  <a:pt x="3817" y="2889"/>
                  <a:pt x="3232" y="2422"/>
                </a:cubicBezTo>
                <a:cubicBezTo>
                  <a:pt x="2562" y="1845"/>
                  <a:pt x="1985" y="1137"/>
                  <a:pt x="1576" y="356"/>
                </a:cubicBezTo>
                <a:cubicBezTo>
                  <a:pt x="1439" y="105"/>
                  <a:pt x="1225" y="0"/>
                  <a:pt x="1007" y="0"/>
                </a:cubicBezTo>
                <a:close/>
              </a:path>
            </a:pathLst>
          </a:custGeom>
          <a:solidFill>
            <a:srgbClr val="4EA89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0" name="Google Shape;970;p33"/>
          <p:cNvSpPr/>
          <p:nvPr/>
        </p:nvSpPr>
        <p:spPr>
          <a:xfrm>
            <a:off x="10624951" y="5456532"/>
            <a:ext cx="214573" cy="118323"/>
          </a:xfrm>
          <a:custGeom>
            <a:avLst/>
            <a:gdLst/>
            <a:ahLst/>
            <a:cxnLst/>
            <a:rect l="l" t="t" r="r" b="b"/>
            <a:pathLst>
              <a:path w="4394" h="2423" extrusionOk="0">
                <a:moveTo>
                  <a:pt x="274" y="0"/>
                </a:moveTo>
                <a:cubicBezTo>
                  <a:pt x="111" y="0"/>
                  <a:pt x="1" y="245"/>
                  <a:pt x="176" y="340"/>
                </a:cubicBezTo>
                <a:lnTo>
                  <a:pt x="4028" y="2406"/>
                </a:lnTo>
                <a:cubicBezTo>
                  <a:pt x="4056" y="2418"/>
                  <a:pt x="4083" y="2423"/>
                  <a:pt x="4109" y="2423"/>
                </a:cubicBezTo>
                <a:cubicBezTo>
                  <a:pt x="4288" y="2423"/>
                  <a:pt x="4393" y="2171"/>
                  <a:pt x="4214" y="2089"/>
                </a:cubicBezTo>
                <a:lnTo>
                  <a:pt x="362" y="24"/>
                </a:lnTo>
                <a:cubicBezTo>
                  <a:pt x="332" y="7"/>
                  <a:pt x="302" y="0"/>
                  <a:pt x="27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1" name="Google Shape;971;p33"/>
          <p:cNvSpPr/>
          <p:nvPr/>
        </p:nvSpPr>
        <p:spPr>
          <a:xfrm>
            <a:off x="10579001" y="5584865"/>
            <a:ext cx="209007" cy="38383"/>
          </a:xfrm>
          <a:custGeom>
            <a:avLst/>
            <a:gdLst/>
            <a:ahLst/>
            <a:cxnLst/>
            <a:rect l="l" t="t" r="r" b="b"/>
            <a:pathLst>
              <a:path w="4280" h="786" extrusionOk="0">
                <a:moveTo>
                  <a:pt x="207" y="0"/>
                </a:moveTo>
                <a:cubicBezTo>
                  <a:pt x="0" y="0"/>
                  <a:pt x="5" y="355"/>
                  <a:pt x="223" y="373"/>
                </a:cubicBezTo>
                <a:lnTo>
                  <a:pt x="4057" y="783"/>
                </a:lnTo>
                <a:cubicBezTo>
                  <a:pt x="4068" y="785"/>
                  <a:pt x="4078" y="785"/>
                  <a:pt x="4088" y="785"/>
                </a:cubicBezTo>
                <a:cubicBezTo>
                  <a:pt x="4280" y="785"/>
                  <a:pt x="4270" y="447"/>
                  <a:pt x="4057" y="429"/>
                </a:cubicBezTo>
                <a:lnTo>
                  <a:pt x="223" y="1"/>
                </a:lnTo>
                <a:cubicBezTo>
                  <a:pt x="218" y="1"/>
                  <a:pt x="213" y="0"/>
                  <a:pt x="20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2" name="Google Shape;972;p33"/>
          <p:cNvSpPr/>
          <p:nvPr/>
        </p:nvSpPr>
        <p:spPr>
          <a:xfrm>
            <a:off x="10676273" y="5344170"/>
            <a:ext cx="159979" cy="139468"/>
          </a:xfrm>
          <a:custGeom>
            <a:avLst/>
            <a:gdLst/>
            <a:ahLst/>
            <a:cxnLst/>
            <a:rect l="l" t="t" r="r" b="b"/>
            <a:pathLst>
              <a:path w="3276" h="2856" extrusionOk="0">
                <a:moveTo>
                  <a:pt x="268" y="0"/>
                </a:moveTo>
                <a:cubicBezTo>
                  <a:pt x="126" y="0"/>
                  <a:pt x="0" y="185"/>
                  <a:pt x="130" y="315"/>
                </a:cubicBezTo>
                <a:lnTo>
                  <a:pt x="2884" y="2809"/>
                </a:lnTo>
                <a:cubicBezTo>
                  <a:pt x="2921" y="2841"/>
                  <a:pt x="2962" y="2855"/>
                  <a:pt x="3003" y="2855"/>
                </a:cubicBezTo>
                <a:cubicBezTo>
                  <a:pt x="3146" y="2855"/>
                  <a:pt x="3275" y="2683"/>
                  <a:pt x="3145" y="2567"/>
                </a:cubicBezTo>
                <a:cubicBezTo>
                  <a:pt x="2214" y="1729"/>
                  <a:pt x="1302" y="892"/>
                  <a:pt x="390" y="54"/>
                </a:cubicBezTo>
                <a:cubicBezTo>
                  <a:pt x="352" y="16"/>
                  <a:pt x="309" y="0"/>
                  <a:pt x="2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3" name="Google Shape;973;p33"/>
          <p:cNvSpPr/>
          <p:nvPr/>
        </p:nvSpPr>
        <p:spPr>
          <a:xfrm>
            <a:off x="9606213" y="5541013"/>
            <a:ext cx="922315" cy="528572"/>
          </a:xfrm>
          <a:custGeom>
            <a:avLst/>
            <a:gdLst/>
            <a:ahLst/>
            <a:cxnLst/>
            <a:rect l="l" t="t" r="r" b="b"/>
            <a:pathLst>
              <a:path w="18887" h="10824" extrusionOk="0">
                <a:moveTo>
                  <a:pt x="18613" y="1"/>
                </a:moveTo>
                <a:cubicBezTo>
                  <a:pt x="18585" y="1"/>
                  <a:pt x="18555" y="8"/>
                  <a:pt x="18525" y="24"/>
                </a:cubicBezTo>
                <a:cubicBezTo>
                  <a:pt x="13817" y="2853"/>
                  <a:pt x="9071" y="5608"/>
                  <a:pt x="4269" y="8269"/>
                </a:cubicBezTo>
                <a:cubicBezTo>
                  <a:pt x="2911" y="9013"/>
                  <a:pt x="1534" y="9758"/>
                  <a:pt x="175" y="10484"/>
                </a:cubicBezTo>
                <a:cubicBezTo>
                  <a:pt x="0" y="10579"/>
                  <a:pt x="110" y="10824"/>
                  <a:pt x="274" y="10824"/>
                </a:cubicBezTo>
                <a:cubicBezTo>
                  <a:pt x="302" y="10824"/>
                  <a:pt x="331" y="10816"/>
                  <a:pt x="361" y="10800"/>
                </a:cubicBezTo>
                <a:cubicBezTo>
                  <a:pt x="5181" y="8213"/>
                  <a:pt x="9964" y="5515"/>
                  <a:pt x="14710" y="2723"/>
                </a:cubicBezTo>
                <a:cubicBezTo>
                  <a:pt x="16031" y="1941"/>
                  <a:pt x="17371" y="1141"/>
                  <a:pt x="18711" y="341"/>
                </a:cubicBezTo>
                <a:cubicBezTo>
                  <a:pt x="18886" y="245"/>
                  <a:pt x="18776" y="1"/>
                  <a:pt x="18613" y="1"/>
                </a:cubicBezTo>
                <a:close/>
              </a:path>
            </a:pathLst>
          </a:custGeom>
          <a:solidFill>
            <a:srgbClr val="2B160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4" name="Google Shape;974;p33"/>
          <p:cNvSpPr/>
          <p:nvPr/>
        </p:nvSpPr>
        <p:spPr>
          <a:xfrm>
            <a:off x="10447203" y="3786715"/>
            <a:ext cx="267412" cy="1769720"/>
          </a:xfrm>
          <a:custGeom>
            <a:avLst/>
            <a:gdLst/>
            <a:ahLst/>
            <a:cxnLst/>
            <a:rect l="l" t="t" r="r" b="b"/>
            <a:pathLst>
              <a:path w="5476" h="36240" extrusionOk="0">
                <a:moveTo>
                  <a:pt x="5216" y="0"/>
                </a:moveTo>
                <a:cubicBezTo>
                  <a:pt x="5185" y="0"/>
                  <a:pt x="5152" y="9"/>
                  <a:pt x="5118" y="31"/>
                </a:cubicBezTo>
                <a:cubicBezTo>
                  <a:pt x="3630" y="1054"/>
                  <a:pt x="2383" y="2413"/>
                  <a:pt x="1508" y="3995"/>
                </a:cubicBezTo>
                <a:cubicBezTo>
                  <a:pt x="577" y="5670"/>
                  <a:pt x="75" y="7568"/>
                  <a:pt x="56" y="9485"/>
                </a:cubicBezTo>
                <a:cubicBezTo>
                  <a:pt x="0" y="11756"/>
                  <a:pt x="466" y="14007"/>
                  <a:pt x="875" y="16222"/>
                </a:cubicBezTo>
                <a:lnTo>
                  <a:pt x="2141" y="23108"/>
                </a:lnTo>
                <a:lnTo>
                  <a:pt x="3536" y="30794"/>
                </a:lnTo>
                <a:cubicBezTo>
                  <a:pt x="3071" y="31148"/>
                  <a:pt x="2755" y="31632"/>
                  <a:pt x="2606" y="32190"/>
                </a:cubicBezTo>
                <a:cubicBezTo>
                  <a:pt x="2438" y="32730"/>
                  <a:pt x="2345" y="33344"/>
                  <a:pt x="2606" y="33865"/>
                </a:cubicBezTo>
                <a:cubicBezTo>
                  <a:pt x="1545" y="33995"/>
                  <a:pt x="875" y="35093"/>
                  <a:pt x="1247" y="36117"/>
                </a:cubicBezTo>
                <a:cubicBezTo>
                  <a:pt x="1283" y="36203"/>
                  <a:pt x="1359" y="36240"/>
                  <a:pt x="1432" y="36240"/>
                </a:cubicBezTo>
                <a:cubicBezTo>
                  <a:pt x="1547" y="36240"/>
                  <a:pt x="1658" y="36149"/>
                  <a:pt x="1601" y="36024"/>
                </a:cubicBezTo>
                <a:cubicBezTo>
                  <a:pt x="1260" y="35145"/>
                  <a:pt x="1922" y="34215"/>
                  <a:pt x="2836" y="34215"/>
                </a:cubicBezTo>
                <a:cubicBezTo>
                  <a:pt x="2871" y="34215"/>
                  <a:pt x="2906" y="34216"/>
                  <a:pt x="2941" y="34219"/>
                </a:cubicBezTo>
                <a:cubicBezTo>
                  <a:pt x="3108" y="34219"/>
                  <a:pt x="3183" y="34014"/>
                  <a:pt x="3071" y="33902"/>
                </a:cubicBezTo>
                <a:cubicBezTo>
                  <a:pt x="2662" y="33437"/>
                  <a:pt x="2811" y="32767"/>
                  <a:pt x="2978" y="32227"/>
                </a:cubicBezTo>
                <a:cubicBezTo>
                  <a:pt x="3127" y="31725"/>
                  <a:pt x="3425" y="31297"/>
                  <a:pt x="3871" y="31018"/>
                </a:cubicBezTo>
                <a:cubicBezTo>
                  <a:pt x="3965" y="30962"/>
                  <a:pt x="3983" y="30813"/>
                  <a:pt x="3890" y="30720"/>
                </a:cubicBezTo>
                <a:lnTo>
                  <a:pt x="1452" y="17395"/>
                </a:lnTo>
                <a:cubicBezTo>
                  <a:pt x="1043" y="15180"/>
                  <a:pt x="540" y="12947"/>
                  <a:pt x="428" y="10676"/>
                </a:cubicBezTo>
                <a:cubicBezTo>
                  <a:pt x="298" y="8703"/>
                  <a:pt x="633" y="6731"/>
                  <a:pt x="1452" y="4907"/>
                </a:cubicBezTo>
                <a:cubicBezTo>
                  <a:pt x="2308" y="3083"/>
                  <a:pt x="3630" y="1501"/>
                  <a:pt x="5305" y="366"/>
                </a:cubicBezTo>
                <a:cubicBezTo>
                  <a:pt x="5476" y="241"/>
                  <a:pt x="5374" y="0"/>
                  <a:pt x="521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5" name="Google Shape;975;p33"/>
          <p:cNvSpPr/>
          <p:nvPr/>
        </p:nvSpPr>
        <p:spPr>
          <a:xfrm>
            <a:off x="8880421" y="3115663"/>
            <a:ext cx="97276" cy="382659"/>
          </a:xfrm>
          <a:custGeom>
            <a:avLst/>
            <a:gdLst/>
            <a:ahLst/>
            <a:cxnLst/>
            <a:rect l="l" t="t" r="r" b="b"/>
            <a:pathLst>
              <a:path w="1992" h="7836" fill="none" extrusionOk="0">
                <a:moveTo>
                  <a:pt x="1080" y="1"/>
                </a:moveTo>
                <a:lnTo>
                  <a:pt x="1880" y="6068"/>
                </a:lnTo>
                <a:cubicBezTo>
                  <a:pt x="1955" y="6533"/>
                  <a:pt x="1992" y="7036"/>
                  <a:pt x="1694" y="7389"/>
                </a:cubicBezTo>
                <a:cubicBezTo>
                  <a:pt x="1285" y="7836"/>
                  <a:pt x="577" y="7724"/>
                  <a:pt x="0" y="7575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61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33"/>
          <p:cNvSpPr/>
          <p:nvPr/>
        </p:nvSpPr>
        <p:spPr>
          <a:xfrm>
            <a:off x="9611098" y="2660351"/>
            <a:ext cx="112756" cy="381779"/>
          </a:xfrm>
          <a:custGeom>
            <a:avLst/>
            <a:gdLst/>
            <a:ahLst/>
            <a:cxnLst/>
            <a:rect l="l" t="t" r="r" b="b"/>
            <a:pathLst>
              <a:path w="2309" h="7818" fill="none" extrusionOk="0">
                <a:moveTo>
                  <a:pt x="168" y="1"/>
                </a:moveTo>
                <a:lnTo>
                  <a:pt x="19" y="6142"/>
                </a:lnTo>
                <a:cubicBezTo>
                  <a:pt x="1" y="6608"/>
                  <a:pt x="19" y="7110"/>
                  <a:pt x="391" y="7408"/>
                </a:cubicBezTo>
                <a:cubicBezTo>
                  <a:pt x="894" y="7817"/>
                  <a:pt x="1675" y="7594"/>
                  <a:pt x="2308" y="7371"/>
                </a:cubicBezTo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miter lim="1861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33"/>
          <p:cNvSpPr/>
          <p:nvPr/>
        </p:nvSpPr>
        <p:spPr>
          <a:xfrm>
            <a:off x="10749434" y="481435"/>
            <a:ext cx="1852057" cy="3308005"/>
          </a:xfrm>
          <a:custGeom>
            <a:avLst/>
            <a:gdLst/>
            <a:ahLst/>
            <a:cxnLst/>
            <a:rect l="l" t="t" r="r" b="b"/>
            <a:pathLst>
              <a:path w="62471" h="111581" extrusionOk="0">
                <a:moveTo>
                  <a:pt x="56920" y="1566"/>
                </a:moveTo>
                <a:cubicBezTo>
                  <a:pt x="47966" y="-8336"/>
                  <a:pt x="560" y="33012"/>
                  <a:pt x="33" y="51184"/>
                </a:cubicBezTo>
                <a:cubicBezTo>
                  <a:pt x="-494" y="69356"/>
                  <a:pt x="44278" y="118869"/>
                  <a:pt x="53759" y="110599"/>
                </a:cubicBezTo>
                <a:cubicBezTo>
                  <a:pt x="63240" y="102329"/>
                  <a:pt x="65874" y="11469"/>
                  <a:pt x="56920" y="15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978" name="Google Shape;978;p33"/>
          <p:cNvSpPr/>
          <p:nvPr/>
        </p:nvSpPr>
        <p:spPr>
          <a:xfrm rot="-1674169">
            <a:off x="9591460" y="192322"/>
            <a:ext cx="858168" cy="6600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71595098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6"/>
          <p:cNvSpPr txBox="1">
            <a:spLocks noGrp="1"/>
          </p:cNvSpPr>
          <p:nvPr>
            <p:ph type="title"/>
          </p:nvPr>
        </p:nvSpPr>
        <p:spPr>
          <a:xfrm>
            <a:off x="6608133" y="2465767"/>
            <a:ext cx="40984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48" name="Google Shape;448;p16"/>
          <p:cNvSpPr txBox="1">
            <a:spLocks noGrp="1"/>
          </p:cNvSpPr>
          <p:nvPr>
            <p:ph type="title" idx="2" hasCustomPrompt="1"/>
          </p:nvPr>
        </p:nvSpPr>
        <p:spPr>
          <a:xfrm>
            <a:off x="6608133" y="1045700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449" name="Google Shape;449;p16"/>
          <p:cNvSpPr txBox="1">
            <a:spLocks noGrp="1"/>
          </p:cNvSpPr>
          <p:nvPr>
            <p:ph type="subTitle" idx="1"/>
          </p:nvPr>
        </p:nvSpPr>
        <p:spPr>
          <a:xfrm>
            <a:off x="6608133" y="3330967"/>
            <a:ext cx="3300400" cy="8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6"/>
          <p:cNvSpPr/>
          <p:nvPr/>
        </p:nvSpPr>
        <p:spPr>
          <a:xfrm flipH="1">
            <a:off x="-1913700" y="3174177"/>
            <a:ext cx="10899533" cy="3971633"/>
          </a:xfrm>
          <a:custGeom>
            <a:avLst/>
            <a:gdLst/>
            <a:ahLst/>
            <a:cxnLst/>
            <a:rect l="l" t="t" r="r" b="b"/>
            <a:pathLst>
              <a:path w="326986" h="119149" extrusionOk="0">
                <a:moveTo>
                  <a:pt x="316149" y="24830"/>
                </a:moveTo>
                <a:cubicBezTo>
                  <a:pt x="309465" y="6060"/>
                  <a:pt x="277098" y="979"/>
                  <a:pt x="260113" y="109"/>
                </a:cubicBezTo>
                <a:cubicBezTo>
                  <a:pt x="243128" y="-761"/>
                  <a:pt x="222207" y="10180"/>
                  <a:pt x="214241" y="19611"/>
                </a:cubicBezTo>
                <a:cubicBezTo>
                  <a:pt x="206275" y="29042"/>
                  <a:pt x="222390" y="51521"/>
                  <a:pt x="212318" y="56694"/>
                </a:cubicBezTo>
                <a:cubicBezTo>
                  <a:pt x="202246" y="61867"/>
                  <a:pt x="170703" y="46897"/>
                  <a:pt x="153810" y="50651"/>
                </a:cubicBezTo>
                <a:cubicBezTo>
                  <a:pt x="136917" y="54405"/>
                  <a:pt x="127806" y="73450"/>
                  <a:pt x="110958" y="79218"/>
                </a:cubicBezTo>
                <a:cubicBezTo>
                  <a:pt x="94111" y="84986"/>
                  <a:pt x="70809" y="80042"/>
                  <a:pt x="52725" y="85261"/>
                </a:cubicBezTo>
                <a:cubicBezTo>
                  <a:pt x="34642" y="90480"/>
                  <a:pt x="9095" y="106045"/>
                  <a:pt x="2457" y="110532"/>
                </a:cubicBezTo>
                <a:cubicBezTo>
                  <a:pt x="-4181" y="115019"/>
                  <a:pt x="3876" y="111906"/>
                  <a:pt x="12895" y="112181"/>
                </a:cubicBezTo>
                <a:cubicBezTo>
                  <a:pt x="21914" y="112456"/>
                  <a:pt x="8684" y="112090"/>
                  <a:pt x="56571" y="112181"/>
                </a:cubicBezTo>
                <a:cubicBezTo>
                  <a:pt x="104458" y="112273"/>
                  <a:pt x="256954" y="127289"/>
                  <a:pt x="300217" y="112730"/>
                </a:cubicBezTo>
                <a:cubicBezTo>
                  <a:pt x="343480" y="98172"/>
                  <a:pt x="322833" y="43600"/>
                  <a:pt x="316149" y="248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51" name="Google Shape;451;p16"/>
          <p:cNvSpPr/>
          <p:nvPr/>
        </p:nvSpPr>
        <p:spPr>
          <a:xfrm flipH="1">
            <a:off x="3710892" y="5256267"/>
            <a:ext cx="3506825" cy="1967332"/>
          </a:xfrm>
          <a:custGeom>
            <a:avLst/>
            <a:gdLst/>
            <a:ahLst/>
            <a:cxnLst/>
            <a:rect l="l" t="t" r="r" b="b"/>
            <a:pathLst>
              <a:path w="172580" h="66040" extrusionOk="0">
                <a:moveTo>
                  <a:pt x="170114" y="60727"/>
                </a:moveTo>
                <a:cubicBezTo>
                  <a:pt x="185954" y="51250"/>
                  <a:pt x="120396" y="8446"/>
                  <a:pt x="100069" y="1670"/>
                </a:cubicBezTo>
                <a:cubicBezTo>
                  <a:pt x="79742" y="-5105"/>
                  <a:pt x="63994" y="10597"/>
                  <a:pt x="48154" y="20074"/>
                </a:cubicBezTo>
                <a:cubicBezTo>
                  <a:pt x="32314" y="29551"/>
                  <a:pt x="-15299" y="51755"/>
                  <a:pt x="5028" y="58530"/>
                </a:cubicBezTo>
                <a:cubicBezTo>
                  <a:pt x="25355" y="65306"/>
                  <a:pt x="154274" y="70204"/>
                  <a:pt x="170114" y="607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452" name="Google Shape;452;p16"/>
          <p:cNvSpPr/>
          <p:nvPr/>
        </p:nvSpPr>
        <p:spPr>
          <a:xfrm flipH="1">
            <a:off x="8238549" y="5503200"/>
            <a:ext cx="1040800" cy="6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3" name="Google Shape;453;p16"/>
          <p:cNvGrpSpPr/>
          <p:nvPr/>
        </p:nvGrpSpPr>
        <p:grpSpPr>
          <a:xfrm>
            <a:off x="1294567" y="1472101"/>
            <a:ext cx="3520811" cy="5550772"/>
            <a:chOff x="970925" y="1104075"/>
            <a:chExt cx="2640608" cy="4163079"/>
          </a:xfrm>
        </p:grpSpPr>
        <p:sp>
          <p:nvSpPr>
            <p:cNvPr id="454" name="Google Shape;454;p16"/>
            <p:cNvSpPr/>
            <p:nvPr/>
          </p:nvSpPr>
          <p:spPr>
            <a:xfrm>
              <a:off x="1774088" y="2056080"/>
              <a:ext cx="1837445" cy="2052075"/>
            </a:xfrm>
            <a:custGeom>
              <a:avLst/>
              <a:gdLst/>
              <a:ahLst/>
              <a:cxnLst/>
              <a:rect l="l" t="t" r="r" b="b"/>
              <a:pathLst>
                <a:path w="51759" h="57809" extrusionOk="0">
                  <a:moveTo>
                    <a:pt x="23338" y="0"/>
                  </a:moveTo>
                  <a:cubicBezTo>
                    <a:pt x="23227" y="0"/>
                    <a:pt x="23115" y="1"/>
                    <a:pt x="23002" y="2"/>
                  </a:cubicBezTo>
                  <a:cubicBezTo>
                    <a:pt x="3538" y="190"/>
                    <a:pt x="0" y="25870"/>
                    <a:pt x="0" y="25870"/>
                  </a:cubicBezTo>
                  <a:lnTo>
                    <a:pt x="8309" y="29219"/>
                  </a:lnTo>
                  <a:lnTo>
                    <a:pt x="9230" y="57809"/>
                  </a:lnTo>
                  <a:lnTo>
                    <a:pt x="41483" y="57453"/>
                  </a:lnTo>
                  <a:lnTo>
                    <a:pt x="42111" y="28738"/>
                  </a:lnTo>
                  <a:lnTo>
                    <a:pt x="51759" y="25870"/>
                  </a:lnTo>
                  <a:cubicBezTo>
                    <a:pt x="51759" y="25870"/>
                    <a:pt x="48668" y="0"/>
                    <a:pt x="233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2566850" y="4045039"/>
              <a:ext cx="113706" cy="83242"/>
            </a:xfrm>
            <a:custGeom>
              <a:avLst/>
              <a:gdLst/>
              <a:ahLst/>
              <a:cxnLst/>
              <a:rect l="l" t="t" r="r" b="b"/>
              <a:pathLst>
                <a:path w="3203" h="2345" fill="none" extrusionOk="0">
                  <a:moveTo>
                    <a:pt x="3202" y="1"/>
                  </a:moveTo>
                  <a:lnTo>
                    <a:pt x="0" y="2345"/>
                  </a:lnTo>
                </a:path>
              </a:pathLst>
            </a:custGeom>
            <a:noFill/>
            <a:ln w="6800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16"/>
            <p:cNvSpPr/>
            <p:nvPr/>
          </p:nvSpPr>
          <p:spPr>
            <a:xfrm>
              <a:off x="2497734" y="4145359"/>
              <a:ext cx="203628" cy="85478"/>
            </a:xfrm>
            <a:custGeom>
              <a:avLst/>
              <a:gdLst/>
              <a:ahLst/>
              <a:cxnLst/>
              <a:rect l="l" t="t" r="r" b="b"/>
              <a:pathLst>
                <a:path w="5736" h="2408" fill="none" extrusionOk="0">
                  <a:moveTo>
                    <a:pt x="5735" y="0"/>
                  </a:moveTo>
                  <a:cubicBezTo>
                    <a:pt x="5735" y="0"/>
                    <a:pt x="1152" y="2407"/>
                    <a:pt x="1" y="1863"/>
                  </a:cubicBezTo>
                </a:path>
              </a:pathLst>
            </a:custGeom>
            <a:noFill/>
            <a:ln w="6800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16"/>
            <p:cNvSpPr/>
            <p:nvPr/>
          </p:nvSpPr>
          <p:spPr>
            <a:xfrm>
              <a:off x="2570542" y="4183236"/>
              <a:ext cx="168696" cy="79550"/>
            </a:xfrm>
            <a:custGeom>
              <a:avLst/>
              <a:gdLst/>
              <a:ahLst/>
              <a:cxnLst/>
              <a:rect l="l" t="t" r="r" b="b"/>
              <a:pathLst>
                <a:path w="4752" h="2241" fill="none" extrusionOk="0">
                  <a:moveTo>
                    <a:pt x="1" y="2240"/>
                  </a:moveTo>
                  <a:cubicBezTo>
                    <a:pt x="1" y="2240"/>
                    <a:pt x="4082" y="1089"/>
                    <a:pt x="4752" y="1"/>
                  </a:cubicBezTo>
                </a:path>
              </a:pathLst>
            </a:custGeom>
            <a:noFill/>
            <a:ln w="6800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16"/>
            <p:cNvSpPr/>
            <p:nvPr/>
          </p:nvSpPr>
          <p:spPr>
            <a:xfrm>
              <a:off x="2639658" y="4201056"/>
              <a:ext cx="141183" cy="86223"/>
            </a:xfrm>
            <a:custGeom>
              <a:avLst/>
              <a:gdLst/>
              <a:ahLst/>
              <a:cxnLst/>
              <a:rect l="l" t="t" r="r" b="b"/>
              <a:pathLst>
                <a:path w="3977" h="2429" fill="none" extrusionOk="0">
                  <a:moveTo>
                    <a:pt x="0" y="2429"/>
                  </a:moveTo>
                  <a:cubicBezTo>
                    <a:pt x="0" y="2429"/>
                    <a:pt x="1842" y="1947"/>
                    <a:pt x="3977" y="1"/>
                  </a:cubicBezTo>
                </a:path>
              </a:pathLst>
            </a:custGeom>
            <a:noFill/>
            <a:ln w="6800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16"/>
            <p:cNvSpPr/>
            <p:nvPr/>
          </p:nvSpPr>
          <p:spPr>
            <a:xfrm>
              <a:off x="1964291" y="4060659"/>
              <a:ext cx="1319606" cy="1100316"/>
            </a:xfrm>
            <a:custGeom>
              <a:avLst/>
              <a:gdLst/>
              <a:ahLst/>
              <a:cxnLst/>
              <a:rect l="l" t="t" r="r" b="b"/>
              <a:pathLst>
                <a:path w="37172" h="30997" extrusionOk="0">
                  <a:moveTo>
                    <a:pt x="5254" y="0"/>
                  </a:moveTo>
                  <a:cubicBezTo>
                    <a:pt x="0" y="6572"/>
                    <a:pt x="1926" y="19004"/>
                    <a:pt x="2533" y="30997"/>
                  </a:cubicBezTo>
                  <a:lnTo>
                    <a:pt x="35392" y="30913"/>
                  </a:lnTo>
                  <a:cubicBezTo>
                    <a:pt x="35392" y="30913"/>
                    <a:pt x="37171" y="16346"/>
                    <a:pt x="36711" y="10318"/>
                  </a:cubicBezTo>
                  <a:cubicBezTo>
                    <a:pt x="36250" y="4312"/>
                    <a:pt x="35392" y="900"/>
                    <a:pt x="35392" y="900"/>
                  </a:cubicBezTo>
                  <a:lnTo>
                    <a:pt x="52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2398940" y="4563641"/>
              <a:ext cx="233306" cy="471797"/>
            </a:xfrm>
            <a:custGeom>
              <a:avLst/>
              <a:gdLst/>
              <a:ahLst/>
              <a:cxnLst/>
              <a:rect l="l" t="t" r="r" b="b"/>
              <a:pathLst>
                <a:path w="6572" h="13291" extrusionOk="0">
                  <a:moveTo>
                    <a:pt x="0" y="0"/>
                  </a:moveTo>
                  <a:cubicBezTo>
                    <a:pt x="1026" y="356"/>
                    <a:pt x="2072" y="712"/>
                    <a:pt x="3119" y="1068"/>
                  </a:cubicBezTo>
                  <a:cubicBezTo>
                    <a:pt x="4151" y="1419"/>
                    <a:pt x="5184" y="1770"/>
                    <a:pt x="6217" y="2101"/>
                  </a:cubicBezTo>
                  <a:lnTo>
                    <a:pt x="6217" y="2101"/>
                  </a:lnTo>
                  <a:cubicBezTo>
                    <a:pt x="6259" y="3948"/>
                    <a:pt x="6300" y="5814"/>
                    <a:pt x="6363" y="7661"/>
                  </a:cubicBezTo>
                  <a:lnTo>
                    <a:pt x="6467" y="10486"/>
                  </a:lnTo>
                  <a:lnTo>
                    <a:pt x="6572" y="13291"/>
                  </a:lnTo>
                  <a:lnTo>
                    <a:pt x="6530" y="10486"/>
                  </a:lnTo>
                  <a:lnTo>
                    <a:pt x="6488" y="7661"/>
                  </a:lnTo>
                  <a:cubicBezTo>
                    <a:pt x="6446" y="5798"/>
                    <a:pt x="6405" y="3914"/>
                    <a:pt x="6342" y="2052"/>
                  </a:cubicBezTo>
                  <a:lnTo>
                    <a:pt x="6342" y="1989"/>
                  </a:lnTo>
                  <a:lnTo>
                    <a:pt x="6300" y="1968"/>
                  </a:lnTo>
                  <a:cubicBezTo>
                    <a:pt x="5253" y="1633"/>
                    <a:pt x="4228" y="1319"/>
                    <a:pt x="3160" y="984"/>
                  </a:cubicBezTo>
                  <a:cubicBezTo>
                    <a:pt x="2093" y="628"/>
                    <a:pt x="1047" y="314"/>
                    <a:pt x="0" y="0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16"/>
            <p:cNvSpPr/>
            <p:nvPr/>
          </p:nvSpPr>
          <p:spPr>
            <a:xfrm>
              <a:off x="2621802" y="4563641"/>
              <a:ext cx="254144" cy="72841"/>
            </a:xfrm>
            <a:custGeom>
              <a:avLst/>
              <a:gdLst/>
              <a:ahLst/>
              <a:cxnLst/>
              <a:rect l="l" t="t" r="r" b="b"/>
              <a:pathLst>
                <a:path w="7159" h="2052" extrusionOk="0">
                  <a:moveTo>
                    <a:pt x="7159" y="0"/>
                  </a:moveTo>
                  <a:lnTo>
                    <a:pt x="7159" y="0"/>
                  </a:lnTo>
                  <a:cubicBezTo>
                    <a:pt x="6552" y="147"/>
                    <a:pt x="5966" y="293"/>
                    <a:pt x="5359" y="461"/>
                  </a:cubicBezTo>
                  <a:cubicBezTo>
                    <a:pt x="4752" y="628"/>
                    <a:pt x="4166" y="775"/>
                    <a:pt x="3559" y="963"/>
                  </a:cubicBezTo>
                  <a:cubicBezTo>
                    <a:pt x="2973" y="1131"/>
                    <a:pt x="2387" y="1298"/>
                    <a:pt x="1780" y="1486"/>
                  </a:cubicBezTo>
                  <a:cubicBezTo>
                    <a:pt x="1194" y="1654"/>
                    <a:pt x="608" y="1842"/>
                    <a:pt x="1" y="2052"/>
                  </a:cubicBezTo>
                  <a:cubicBezTo>
                    <a:pt x="608" y="1905"/>
                    <a:pt x="1215" y="1759"/>
                    <a:pt x="1822" y="1591"/>
                  </a:cubicBezTo>
                  <a:cubicBezTo>
                    <a:pt x="2408" y="1445"/>
                    <a:pt x="3015" y="1277"/>
                    <a:pt x="3601" y="1110"/>
                  </a:cubicBezTo>
                  <a:cubicBezTo>
                    <a:pt x="4208" y="921"/>
                    <a:pt x="4794" y="754"/>
                    <a:pt x="5401" y="586"/>
                  </a:cubicBezTo>
                  <a:cubicBezTo>
                    <a:pt x="5987" y="398"/>
                    <a:pt x="6573" y="210"/>
                    <a:pt x="7159" y="0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16"/>
            <p:cNvSpPr/>
            <p:nvPr/>
          </p:nvSpPr>
          <p:spPr>
            <a:xfrm>
              <a:off x="3021556" y="4117847"/>
              <a:ext cx="233306" cy="165809"/>
            </a:xfrm>
            <a:custGeom>
              <a:avLst/>
              <a:gdLst/>
              <a:ahLst/>
              <a:cxnLst/>
              <a:rect l="l" t="t" r="r" b="b"/>
              <a:pathLst>
                <a:path w="6572" h="4671" extrusionOk="0">
                  <a:moveTo>
                    <a:pt x="0" y="1"/>
                  </a:moveTo>
                  <a:lnTo>
                    <a:pt x="0" y="1"/>
                  </a:lnTo>
                  <a:cubicBezTo>
                    <a:pt x="377" y="587"/>
                    <a:pt x="795" y="1131"/>
                    <a:pt x="1256" y="1654"/>
                  </a:cubicBezTo>
                  <a:cubicBezTo>
                    <a:pt x="1737" y="2177"/>
                    <a:pt x="2239" y="2659"/>
                    <a:pt x="2763" y="3098"/>
                  </a:cubicBezTo>
                  <a:cubicBezTo>
                    <a:pt x="3307" y="3538"/>
                    <a:pt x="3893" y="3915"/>
                    <a:pt x="4542" y="4229"/>
                  </a:cubicBezTo>
                  <a:cubicBezTo>
                    <a:pt x="5130" y="4523"/>
                    <a:pt x="5774" y="4670"/>
                    <a:pt x="6439" y="4670"/>
                  </a:cubicBezTo>
                  <a:cubicBezTo>
                    <a:pt x="6483" y="4670"/>
                    <a:pt x="6527" y="4669"/>
                    <a:pt x="6572" y="4668"/>
                  </a:cubicBezTo>
                  <a:cubicBezTo>
                    <a:pt x="5881" y="4626"/>
                    <a:pt x="5191" y="4438"/>
                    <a:pt x="4584" y="4124"/>
                  </a:cubicBezTo>
                  <a:cubicBezTo>
                    <a:pt x="3977" y="3810"/>
                    <a:pt x="3391" y="3412"/>
                    <a:pt x="2867" y="2973"/>
                  </a:cubicBezTo>
                  <a:cubicBezTo>
                    <a:pt x="2323" y="2533"/>
                    <a:pt x="1821" y="2073"/>
                    <a:pt x="1360" y="1571"/>
                  </a:cubicBezTo>
                  <a:cubicBezTo>
                    <a:pt x="879" y="1068"/>
                    <a:pt x="419" y="545"/>
                    <a:pt x="0" y="1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16"/>
            <p:cNvSpPr/>
            <p:nvPr/>
          </p:nvSpPr>
          <p:spPr>
            <a:xfrm>
              <a:off x="2423434" y="1865168"/>
              <a:ext cx="397565" cy="411629"/>
            </a:xfrm>
            <a:custGeom>
              <a:avLst/>
              <a:gdLst/>
              <a:ahLst/>
              <a:cxnLst/>
              <a:rect l="l" t="t" r="r" b="b"/>
              <a:pathLst>
                <a:path w="11199" h="11596" extrusionOk="0">
                  <a:moveTo>
                    <a:pt x="1047" y="1"/>
                  </a:moveTo>
                  <a:cubicBezTo>
                    <a:pt x="461" y="1"/>
                    <a:pt x="1" y="461"/>
                    <a:pt x="1" y="1047"/>
                  </a:cubicBezTo>
                  <a:lnTo>
                    <a:pt x="1" y="6007"/>
                  </a:lnTo>
                  <a:cubicBezTo>
                    <a:pt x="22" y="9084"/>
                    <a:pt x="2512" y="11596"/>
                    <a:pt x="5589" y="11596"/>
                  </a:cubicBezTo>
                  <a:cubicBezTo>
                    <a:pt x="8687" y="11596"/>
                    <a:pt x="11198" y="9105"/>
                    <a:pt x="11198" y="6007"/>
                  </a:cubicBezTo>
                  <a:lnTo>
                    <a:pt x="11198" y="1047"/>
                  </a:lnTo>
                  <a:cubicBezTo>
                    <a:pt x="11198" y="461"/>
                    <a:pt x="10738" y="1"/>
                    <a:pt x="10152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16"/>
            <p:cNvSpPr/>
            <p:nvPr/>
          </p:nvSpPr>
          <p:spPr>
            <a:xfrm>
              <a:off x="2768910" y="1490976"/>
              <a:ext cx="171678" cy="246921"/>
            </a:xfrm>
            <a:custGeom>
              <a:avLst/>
              <a:gdLst/>
              <a:ahLst/>
              <a:cxnLst/>
              <a:rect l="l" t="t" r="r" b="b"/>
              <a:pathLst>
                <a:path w="4836" h="6956" extrusionOk="0">
                  <a:moveTo>
                    <a:pt x="2718" y="1"/>
                  </a:moveTo>
                  <a:cubicBezTo>
                    <a:pt x="1592" y="1"/>
                    <a:pt x="511" y="1372"/>
                    <a:pt x="273" y="3175"/>
                  </a:cubicBezTo>
                  <a:cubicBezTo>
                    <a:pt x="1" y="5100"/>
                    <a:pt x="754" y="6795"/>
                    <a:pt x="1947" y="6942"/>
                  </a:cubicBezTo>
                  <a:cubicBezTo>
                    <a:pt x="2011" y="6951"/>
                    <a:pt x="2075" y="6955"/>
                    <a:pt x="2139" y="6955"/>
                  </a:cubicBezTo>
                  <a:cubicBezTo>
                    <a:pt x="3264" y="6955"/>
                    <a:pt x="4327" y="5584"/>
                    <a:pt x="4585" y="3782"/>
                  </a:cubicBezTo>
                  <a:cubicBezTo>
                    <a:pt x="4836" y="1856"/>
                    <a:pt x="4082" y="161"/>
                    <a:pt x="2910" y="14"/>
                  </a:cubicBezTo>
                  <a:cubicBezTo>
                    <a:pt x="2846" y="5"/>
                    <a:pt x="2782" y="1"/>
                    <a:pt x="2718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16"/>
            <p:cNvSpPr/>
            <p:nvPr/>
          </p:nvSpPr>
          <p:spPr>
            <a:xfrm>
              <a:off x="2852900" y="1531586"/>
              <a:ext cx="63154" cy="106280"/>
            </a:xfrm>
            <a:custGeom>
              <a:avLst/>
              <a:gdLst/>
              <a:ahLst/>
              <a:cxnLst/>
              <a:rect l="l" t="t" r="r" b="b"/>
              <a:pathLst>
                <a:path w="1779" h="2994" extrusionOk="0">
                  <a:moveTo>
                    <a:pt x="1067" y="0"/>
                  </a:moveTo>
                  <a:cubicBezTo>
                    <a:pt x="858" y="0"/>
                    <a:pt x="649" y="105"/>
                    <a:pt x="544" y="273"/>
                  </a:cubicBezTo>
                  <a:cubicBezTo>
                    <a:pt x="440" y="440"/>
                    <a:pt x="356" y="607"/>
                    <a:pt x="293" y="796"/>
                  </a:cubicBezTo>
                  <a:cubicBezTo>
                    <a:pt x="188" y="1152"/>
                    <a:pt x="126" y="1528"/>
                    <a:pt x="84" y="1884"/>
                  </a:cubicBezTo>
                  <a:cubicBezTo>
                    <a:pt x="42" y="2240"/>
                    <a:pt x="0" y="2617"/>
                    <a:pt x="0" y="2972"/>
                  </a:cubicBezTo>
                  <a:lnTo>
                    <a:pt x="167" y="2993"/>
                  </a:lnTo>
                  <a:cubicBezTo>
                    <a:pt x="188" y="2742"/>
                    <a:pt x="314" y="2491"/>
                    <a:pt x="481" y="2303"/>
                  </a:cubicBezTo>
                  <a:cubicBezTo>
                    <a:pt x="649" y="2093"/>
                    <a:pt x="858" y="1905"/>
                    <a:pt x="1088" y="1779"/>
                  </a:cubicBezTo>
                  <a:lnTo>
                    <a:pt x="1088" y="1779"/>
                  </a:lnTo>
                  <a:cubicBezTo>
                    <a:pt x="837" y="1884"/>
                    <a:pt x="607" y="2031"/>
                    <a:pt x="398" y="2240"/>
                  </a:cubicBezTo>
                  <a:cubicBezTo>
                    <a:pt x="330" y="2301"/>
                    <a:pt x="269" y="2369"/>
                    <a:pt x="215" y="2442"/>
                  </a:cubicBezTo>
                  <a:lnTo>
                    <a:pt x="215" y="2442"/>
                  </a:lnTo>
                  <a:cubicBezTo>
                    <a:pt x="236" y="2261"/>
                    <a:pt x="262" y="2081"/>
                    <a:pt x="293" y="1905"/>
                  </a:cubicBezTo>
                  <a:cubicBezTo>
                    <a:pt x="335" y="1570"/>
                    <a:pt x="398" y="1214"/>
                    <a:pt x="481" y="859"/>
                  </a:cubicBezTo>
                  <a:cubicBezTo>
                    <a:pt x="523" y="712"/>
                    <a:pt x="586" y="545"/>
                    <a:pt x="691" y="398"/>
                  </a:cubicBezTo>
                  <a:cubicBezTo>
                    <a:pt x="753" y="252"/>
                    <a:pt x="900" y="147"/>
                    <a:pt x="1067" y="147"/>
                  </a:cubicBezTo>
                  <a:cubicBezTo>
                    <a:pt x="1214" y="147"/>
                    <a:pt x="1381" y="231"/>
                    <a:pt x="1486" y="377"/>
                  </a:cubicBezTo>
                  <a:cubicBezTo>
                    <a:pt x="1591" y="503"/>
                    <a:pt x="1695" y="649"/>
                    <a:pt x="1779" y="817"/>
                  </a:cubicBezTo>
                  <a:cubicBezTo>
                    <a:pt x="1716" y="649"/>
                    <a:pt x="1653" y="482"/>
                    <a:pt x="1549" y="314"/>
                  </a:cubicBezTo>
                  <a:cubicBezTo>
                    <a:pt x="1444" y="147"/>
                    <a:pt x="1256" y="42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16"/>
            <p:cNvSpPr/>
            <p:nvPr/>
          </p:nvSpPr>
          <p:spPr>
            <a:xfrm>
              <a:off x="2228048" y="1159346"/>
              <a:ext cx="654620" cy="870221"/>
            </a:xfrm>
            <a:custGeom>
              <a:avLst/>
              <a:gdLst/>
              <a:ahLst/>
              <a:cxnLst/>
              <a:rect l="l" t="t" r="r" b="b"/>
              <a:pathLst>
                <a:path w="18440" h="24515" extrusionOk="0">
                  <a:moveTo>
                    <a:pt x="8343" y="0"/>
                  </a:moveTo>
                  <a:cubicBezTo>
                    <a:pt x="8077" y="0"/>
                    <a:pt x="7808" y="14"/>
                    <a:pt x="7535" y="43"/>
                  </a:cubicBezTo>
                  <a:cubicBezTo>
                    <a:pt x="2261" y="566"/>
                    <a:pt x="0" y="6217"/>
                    <a:pt x="754" y="13333"/>
                  </a:cubicBezTo>
                  <a:cubicBezTo>
                    <a:pt x="1063" y="16350"/>
                    <a:pt x="4071" y="24514"/>
                    <a:pt x="9993" y="24514"/>
                  </a:cubicBezTo>
                  <a:cubicBezTo>
                    <a:pt x="10480" y="24514"/>
                    <a:pt x="10986" y="24459"/>
                    <a:pt x="11512" y="24342"/>
                  </a:cubicBezTo>
                  <a:cubicBezTo>
                    <a:pt x="18439" y="22814"/>
                    <a:pt x="17811" y="14484"/>
                    <a:pt x="17497" y="11365"/>
                  </a:cubicBezTo>
                  <a:cubicBezTo>
                    <a:pt x="16803" y="4639"/>
                    <a:pt x="13193" y="0"/>
                    <a:pt x="8343" y="0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16"/>
            <p:cNvSpPr/>
            <p:nvPr/>
          </p:nvSpPr>
          <p:spPr>
            <a:xfrm>
              <a:off x="2470257" y="1734426"/>
              <a:ext cx="227378" cy="70605"/>
            </a:xfrm>
            <a:custGeom>
              <a:avLst/>
              <a:gdLst/>
              <a:ahLst/>
              <a:cxnLst/>
              <a:rect l="l" t="t" r="r" b="b"/>
              <a:pathLst>
                <a:path w="6405" h="1989" extrusionOk="0">
                  <a:moveTo>
                    <a:pt x="6405" y="0"/>
                  </a:moveTo>
                  <a:cubicBezTo>
                    <a:pt x="5463" y="607"/>
                    <a:pt x="4416" y="1068"/>
                    <a:pt x="3349" y="1382"/>
                  </a:cubicBezTo>
                  <a:cubicBezTo>
                    <a:pt x="2805" y="1528"/>
                    <a:pt x="2261" y="1612"/>
                    <a:pt x="1696" y="1654"/>
                  </a:cubicBezTo>
                  <a:cubicBezTo>
                    <a:pt x="1413" y="1675"/>
                    <a:pt x="1131" y="1685"/>
                    <a:pt x="848" y="1685"/>
                  </a:cubicBezTo>
                  <a:cubicBezTo>
                    <a:pt x="565" y="1685"/>
                    <a:pt x="283" y="1675"/>
                    <a:pt x="0" y="1654"/>
                  </a:cubicBezTo>
                  <a:lnTo>
                    <a:pt x="0" y="1654"/>
                  </a:lnTo>
                  <a:cubicBezTo>
                    <a:pt x="545" y="1863"/>
                    <a:pt x="1131" y="1968"/>
                    <a:pt x="1717" y="1988"/>
                  </a:cubicBezTo>
                  <a:lnTo>
                    <a:pt x="2156" y="1988"/>
                  </a:lnTo>
                  <a:cubicBezTo>
                    <a:pt x="2303" y="1988"/>
                    <a:pt x="2449" y="1968"/>
                    <a:pt x="2596" y="1947"/>
                  </a:cubicBezTo>
                  <a:cubicBezTo>
                    <a:pt x="2889" y="1905"/>
                    <a:pt x="3161" y="1863"/>
                    <a:pt x="3454" y="1779"/>
                  </a:cubicBezTo>
                  <a:cubicBezTo>
                    <a:pt x="4019" y="1612"/>
                    <a:pt x="4563" y="1382"/>
                    <a:pt x="5065" y="1088"/>
                  </a:cubicBezTo>
                  <a:cubicBezTo>
                    <a:pt x="5568" y="795"/>
                    <a:pt x="6028" y="440"/>
                    <a:pt x="6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2618856" y="1505566"/>
              <a:ext cx="133019" cy="31238"/>
            </a:xfrm>
            <a:custGeom>
              <a:avLst/>
              <a:gdLst/>
              <a:ahLst/>
              <a:cxnLst/>
              <a:rect l="l" t="t" r="r" b="b"/>
              <a:pathLst>
                <a:path w="3747" h="880" extrusionOk="0">
                  <a:moveTo>
                    <a:pt x="1821" y="1"/>
                  </a:moveTo>
                  <a:cubicBezTo>
                    <a:pt x="1465" y="1"/>
                    <a:pt x="1130" y="85"/>
                    <a:pt x="796" y="210"/>
                  </a:cubicBezTo>
                  <a:cubicBezTo>
                    <a:pt x="482" y="357"/>
                    <a:pt x="189" y="587"/>
                    <a:pt x="0" y="880"/>
                  </a:cubicBezTo>
                  <a:cubicBezTo>
                    <a:pt x="314" y="796"/>
                    <a:pt x="628" y="733"/>
                    <a:pt x="942" y="692"/>
                  </a:cubicBezTo>
                  <a:cubicBezTo>
                    <a:pt x="1235" y="671"/>
                    <a:pt x="1528" y="650"/>
                    <a:pt x="1842" y="650"/>
                  </a:cubicBezTo>
                  <a:cubicBezTo>
                    <a:pt x="1975" y="645"/>
                    <a:pt x="2110" y="643"/>
                    <a:pt x="2247" y="643"/>
                  </a:cubicBezTo>
                  <a:cubicBezTo>
                    <a:pt x="2492" y="643"/>
                    <a:pt x="2744" y="648"/>
                    <a:pt x="3006" y="648"/>
                  </a:cubicBezTo>
                  <a:cubicBezTo>
                    <a:pt x="3245" y="648"/>
                    <a:pt x="3491" y="644"/>
                    <a:pt x="3747" y="629"/>
                  </a:cubicBezTo>
                  <a:cubicBezTo>
                    <a:pt x="3475" y="399"/>
                    <a:pt x="3161" y="252"/>
                    <a:pt x="2847" y="147"/>
                  </a:cubicBezTo>
                  <a:cubicBezTo>
                    <a:pt x="2512" y="43"/>
                    <a:pt x="2177" y="1"/>
                    <a:pt x="18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2364755" y="1533077"/>
              <a:ext cx="129326" cy="46076"/>
            </a:xfrm>
            <a:custGeom>
              <a:avLst/>
              <a:gdLst/>
              <a:ahLst/>
              <a:cxnLst/>
              <a:rect l="l" t="t" r="r" b="b"/>
              <a:pathLst>
                <a:path w="3643" h="1298" extrusionOk="0">
                  <a:moveTo>
                    <a:pt x="2324" y="0"/>
                  </a:moveTo>
                  <a:cubicBezTo>
                    <a:pt x="2089" y="0"/>
                    <a:pt x="1856" y="28"/>
                    <a:pt x="1633" y="84"/>
                  </a:cubicBezTo>
                  <a:cubicBezTo>
                    <a:pt x="1298" y="168"/>
                    <a:pt x="984" y="335"/>
                    <a:pt x="691" y="524"/>
                  </a:cubicBezTo>
                  <a:cubicBezTo>
                    <a:pt x="398" y="733"/>
                    <a:pt x="168" y="984"/>
                    <a:pt x="0" y="1298"/>
                  </a:cubicBezTo>
                  <a:lnTo>
                    <a:pt x="921" y="963"/>
                  </a:lnTo>
                  <a:cubicBezTo>
                    <a:pt x="1214" y="879"/>
                    <a:pt x="1507" y="775"/>
                    <a:pt x="1800" y="712"/>
                  </a:cubicBezTo>
                  <a:cubicBezTo>
                    <a:pt x="2093" y="628"/>
                    <a:pt x="2386" y="565"/>
                    <a:pt x="2679" y="524"/>
                  </a:cubicBezTo>
                  <a:cubicBezTo>
                    <a:pt x="2993" y="461"/>
                    <a:pt x="3286" y="440"/>
                    <a:pt x="3642" y="377"/>
                  </a:cubicBezTo>
                  <a:cubicBezTo>
                    <a:pt x="3349" y="189"/>
                    <a:pt x="3014" y="63"/>
                    <a:pt x="2679" y="21"/>
                  </a:cubicBezTo>
                  <a:cubicBezTo>
                    <a:pt x="2561" y="7"/>
                    <a:pt x="2442" y="0"/>
                    <a:pt x="2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2424180" y="1752992"/>
              <a:ext cx="67663" cy="60949"/>
            </a:xfrm>
            <a:custGeom>
              <a:avLst/>
              <a:gdLst/>
              <a:ahLst/>
              <a:cxnLst/>
              <a:rect l="l" t="t" r="r" b="b"/>
              <a:pathLst>
                <a:path w="1906" h="1717" extrusionOk="0">
                  <a:moveTo>
                    <a:pt x="1905" y="0"/>
                  </a:moveTo>
                  <a:lnTo>
                    <a:pt x="1905" y="0"/>
                  </a:lnTo>
                  <a:cubicBezTo>
                    <a:pt x="1466" y="105"/>
                    <a:pt x="1047" y="314"/>
                    <a:pt x="712" y="607"/>
                  </a:cubicBezTo>
                  <a:cubicBezTo>
                    <a:pt x="545" y="754"/>
                    <a:pt x="377" y="921"/>
                    <a:pt x="252" y="1110"/>
                  </a:cubicBezTo>
                  <a:cubicBezTo>
                    <a:pt x="126" y="1298"/>
                    <a:pt x="43" y="1507"/>
                    <a:pt x="1" y="1717"/>
                  </a:cubicBezTo>
                  <a:cubicBezTo>
                    <a:pt x="105" y="1528"/>
                    <a:pt x="210" y="1340"/>
                    <a:pt x="357" y="1172"/>
                  </a:cubicBezTo>
                  <a:cubicBezTo>
                    <a:pt x="503" y="1005"/>
                    <a:pt x="650" y="859"/>
                    <a:pt x="817" y="712"/>
                  </a:cubicBezTo>
                  <a:cubicBezTo>
                    <a:pt x="1152" y="440"/>
                    <a:pt x="1508" y="210"/>
                    <a:pt x="1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16"/>
            <p:cNvSpPr/>
            <p:nvPr/>
          </p:nvSpPr>
          <p:spPr>
            <a:xfrm>
              <a:off x="2650805" y="1710642"/>
              <a:ext cx="99578" cy="45366"/>
            </a:xfrm>
            <a:custGeom>
              <a:avLst/>
              <a:gdLst/>
              <a:ahLst/>
              <a:cxnLst/>
              <a:rect l="l" t="t" r="r" b="b"/>
              <a:pathLst>
                <a:path w="2805" h="1278" extrusionOk="0">
                  <a:moveTo>
                    <a:pt x="0" y="0"/>
                  </a:moveTo>
                  <a:lnTo>
                    <a:pt x="0" y="0"/>
                  </a:lnTo>
                  <a:cubicBezTo>
                    <a:pt x="461" y="252"/>
                    <a:pt x="921" y="440"/>
                    <a:pt x="1402" y="670"/>
                  </a:cubicBezTo>
                  <a:cubicBezTo>
                    <a:pt x="1863" y="879"/>
                    <a:pt x="2323" y="1089"/>
                    <a:pt x="2805" y="1277"/>
                  </a:cubicBezTo>
                  <a:cubicBezTo>
                    <a:pt x="2386" y="984"/>
                    <a:pt x="1926" y="712"/>
                    <a:pt x="1465" y="524"/>
                  </a:cubicBezTo>
                  <a:cubicBezTo>
                    <a:pt x="984" y="314"/>
                    <a:pt x="503" y="126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2416761" y="1584124"/>
              <a:ext cx="40292" cy="33403"/>
            </a:xfrm>
            <a:custGeom>
              <a:avLst/>
              <a:gdLst/>
              <a:ahLst/>
              <a:cxnLst/>
              <a:rect l="l" t="t" r="r" b="b"/>
              <a:pathLst>
                <a:path w="1135" h="941" extrusionOk="0">
                  <a:moveTo>
                    <a:pt x="636" y="1"/>
                  </a:moveTo>
                  <a:cubicBezTo>
                    <a:pt x="613" y="1"/>
                    <a:pt x="589" y="2"/>
                    <a:pt x="566" y="6"/>
                  </a:cubicBezTo>
                  <a:cubicBezTo>
                    <a:pt x="147" y="48"/>
                    <a:pt x="0" y="592"/>
                    <a:pt x="335" y="844"/>
                  </a:cubicBezTo>
                  <a:cubicBezTo>
                    <a:pt x="424" y="910"/>
                    <a:pt x="523" y="940"/>
                    <a:pt x="620" y="940"/>
                  </a:cubicBezTo>
                  <a:cubicBezTo>
                    <a:pt x="887" y="940"/>
                    <a:pt x="1135" y="712"/>
                    <a:pt x="1089" y="404"/>
                  </a:cubicBezTo>
                  <a:cubicBezTo>
                    <a:pt x="1051" y="177"/>
                    <a:pt x="858" y="1"/>
                    <a:pt x="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6"/>
            <p:cNvSpPr/>
            <p:nvPr/>
          </p:nvSpPr>
          <p:spPr>
            <a:xfrm>
              <a:off x="2653751" y="1550685"/>
              <a:ext cx="40328" cy="33297"/>
            </a:xfrm>
            <a:custGeom>
              <a:avLst/>
              <a:gdLst/>
              <a:ahLst/>
              <a:cxnLst/>
              <a:rect l="l" t="t" r="r" b="b"/>
              <a:pathLst>
                <a:path w="1136" h="938" extrusionOk="0">
                  <a:moveTo>
                    <a:pt x="643" y="0"/>
                  </a:moveTo>
                  <a:cubicBezTo>
                    <a:pt x="617" y="0"/>
                    <a:pt x="592" y="2"/>
                    <a:pt x="566" y="7"/>
                  </a:cubicBezTo>
                  <a:cubicBezTo>
                    <a:pt x="147" y="48"/>
                    <a:pt x="1" y="593"/>
                    <a:pt x="336" y="844"/>
                  </a:cubicBezTo>
                  <a:cubicBezTo>
                    <a:pt x="422" y="908"/>
                    <a:pt x="518" y="937"/>
                    <a:pt x="612" y="937"/>
                  </a:cubicBezTo>
                  <a:cubicBezTo>
                    <a:pt x="883" y="937"/>
                    <a:pt x="1136" y="699"/>
                    <a:pt x="1089" y="404"/>
                  </a:cubicBezTo>
                  <a:cubicBezTo>
                    <a:pt x="1052" y="160"/>
                    <a:pt x="862" y="0"/>
                    <a:pt x="6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2742925" y="1536769"/>
              <a:ext cx="37169" cy="23073"/>
            </a:xfrm>
            <a:custGeom>
              <a:avLst/>
              <a:gdLst/>
              <a:ahLst/>
              <a:cxnLst/>
              <a:rect l="l" t="t" r="r" b="b"/>
              <a:pathLst>
                <a:path w="1047" h="650" extrusionOk="0">
                  <a:moveTo>
                    <a:pt x="1047" y="1"/>
                  </a:moveTo>
                  <a:lnTo>
                    <a:pt x="1047" y="1"/>
                  </a:lnTo>
                  <a:cubicBezTo>
                    <a:pt x="859" y="64"/>
                    <a:pt x="649" y="147"/>
                    <a:pt x="482" y="252"/>
                  </a:cubicBezTo>
                  <a:cubicBezTo>
                    <a:pt x="314" y="357"/>
                    <a:pt x="147" y="482"/>
                    <a:pt x="0" y="650"/>
                  </a:cubicBezTo>
                  <a:cubicBezTo>
                    <a:pt x="398" y="524"/>
                    <a:pt x="754" y="294"/>
                    <a:pt x="10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2745161" y="1568256"/>
              <a:ext cx="50552" cy="8306"/>
            </a:xfrm>
            <a:custGeom>
              <a:avLst/>
              <a:gdLst/>
              <a:ahLst/>
              <a:cxnLst/>
              <a:rect l="l" t="t" r="r" b="b"/>
              <a:pathLst>
                <a:path w="1424" h="234" extrusionOk="0">
                  <a:moveTo>
                    <a:pt x="1119" y="0"/>
                  </a:moveTo>
                  <a:cubicBezTo>
                    <a:pt x="978" y="0"/>
                    <a:pt x="838" y="10"/>
                    <a:pt x="691" y="35"/>
                  </a:cubicBezTo>
                  <a:cubicBezTo>
                    <a:pt x="461" y="77"/>
                    <a:pt x="230" y="139"/>
                    <a:pt x="0" y="223"/>
                  </a:cubicBezTo>
                  <a:cubicBezTo>
                    <a:pt x="83" y="230"/>
                    <a:pt x="165" y="234"/>
                    <a:pt x="248" y="234"/>
                  </a:cubicBezTo>
                  <a:cubicBezTo>
                    <a:pt x="646" y="234"/>
                    <a:pt x="1042" y="153"/>
                    <a:pt x="1423" y="14"/>
                  </a:cubicBezTo>
                  <a:cubicBezTo>
                    <a:pt x="1319" y="5"/>
                    <a:pt x="1219" y="0"/>
                    <a:pt x="1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2345443" y="1598466"/>
              <a:ext cx="42387" cy="11182"/>
            </a:xfrm>
            <a:custGeom>
              <a:avLst/>
              <a:gdLst/>
              <a:ahLst/>
              <a:cxnLst/>
              <a:rect l="l" t="t" r="r" b="b"/>
              <a:pathLst>
                <a:path w="1194" h="315" extrusionOk="0">
                  <a:moveTo>
                    <a:pt x="0" y="0"/>
                  </a:moveTo>
                  <a:cubicBezTo>
                    <a:pt x="377" y="209"/>
                    <a:pt x="775" y="314"/>
                    <a:pt x="1193" y="314"/>
                  </a:cubicBezTo>
                  <a:cubicBezTo>
                    <a:pt x="837" y="105"/>
                    <a:pt x="419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6"/>
            <p:cNvSpPr/>
            <p:nvPr/>
          </p:nvSpPr>
          <p:spPr>
            <a:xfrm>
              <a:off x="2340225" y="1625551"/>
              <a:ext cx="49806" cy="8235"/>
            </a:xfrm>
            <a:custGeom>
              <a:avLst/>
              <a:gdLst/>
              <a:ahLst/>
              <a:cxnLst/>
              <a:rect l="l" t="t" r="r" b="b"/>
              <a:pathLst>
                <a:path w="1403" h="232" extrusionOk="0">
                  <a:moveTo>
                    <a:pt x="1155" y="1"/>
                  </a:moveTo>
                  <a:cubicBezTo>
                    <a:pt x="758" y="1"/>
                    <a:pt x="365" y="82"/>
                    <a:pt x="1" y="221"/>
                  </a:cubicBezTo>
                  <a:cubicBezTo>
                    <a:pt x="83" y="228"/>
                    <a:pt x="166" y="231"/>
                    <a:pt x="248" y="231"/>
                  </a:cubicBezTo>
                  <a:cubicBezTo>
                    <a:pt x="646" y="231"/>
                    <a:pt x="1039" y="150"/>
                    <a:pt x="1403" y="11"/>
                  </a:cubicBezTo>
                  <a:cubicBezTo>
                    <a:pt x="1320" y="4"/>
                    <a:pt x="1238" y="1"/>
                    <a:pt x="1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3268948" y="2744862"/>
              <a:ext cx="15656" cy="312804"/>
            </a:xfrm>
            <a:custGeom>
              <a:avLst/>
              <a:gdLst/>
              <a:ahLst/>
              <a:cxnLst/>
              <a:rect l="l" t="t" r="r" b="b"/>
              <a:pathLst>
                <a:path w="441" h="8812" extrusionOk="0">
                  <a:moveTo>
                    <a:pt x="419" y="0"/>
                  </a:moveTo>
                  <a:cubicBezTo>
                    <a:pt x="335" y="733"/>
                    <a:pt x="294" y="1465"/>
                    <a:pt x="231" y="2198"/>
                  </a:cubicBezTo>
                  <a:cubicBezTo>
                    <a:pt x="168" y="2930"/>
                    <a:pt x="126" y="3663"/>
                    <a:pt x="84" y="4395"/>
                  </a:cubicBezTo>
                  <a:cubicBezTo>
                    <a:pt x="63" y="5128"/>
                    <a:pt x="21" y="5860"/>
                    <a:pt x="21" y="6593"/>
                  </a:cubicBezTo>
                  <a:lnTo>
                    <a:pt x="1" y="7702"/>
                  </a:lnTo>
                  <a:lnTo>
                    <a:pt x="1" y="8811"/>
                  </a:lnTo>
                  <a:cubicBezTo>
                    <a:pt x="42" y="8456"/>
                    <a:pt x="84" y="8079"/>
                    <a:pt x="105" y="7723"/>
                  </a:cubicBezTo>
                  <a:lnTo>
                    <a:pt x="210" y="6614"/>
                  </a:lnTo>
                  <a:cubicBezTo>
                    <a:pt x="273" y="5881"/>
                    <a:pt x="314" y="5149"/>
                    <a:pt x="335" y="4416"/>
                  </a:cubicBezTo>
                  <a:cubicBezTo>
                    <a:pt x="377" y="3684"/>
                    <a:pt x="419" y="2930"/>
                    <a:pt x="419" y="2198"/>
                  </a:cubicBezTo>
                  <a:cubicBezTo>
                    <a:pt x="419" y="1465"/>
                    <a:pt x="440" y="733"/>
                    <a:pt x="419" y="0"/>
                  </a:cubicBezTo>
                  <a:close/>
                </a:path>
              </a:pathLst>
            </a:custGeom>
            <a:solidFill>
              <a:srgbClr val="7575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16"/>
            <p:cNvSpPr/>
            <p:nvPr/>
          </p:nvSpPr>
          <p:spPr>
            <a:xfrm>
              <a:off x="970925" y="2849619"/>
              <a:ext cx="354467" cy="1522310"/>
            </a:xfrm>
            <a:custGeom>
              <a:avLst/>
              <a:gdLst/>
              <a:ahLst/>
              <a:cxnLst/>
              <a:rect l="l" t="t" r="r" b="b"/>
              <a:pathLst>
                <a:path w="9985" h="42885" extrusionOk="0">
                  <a:moveTo>
                    <a:pt x="1424" y="0"/>
                  </a:moveTo>
                  <a:lnTo>
                    <a:pt x="1" y="16576"/>
                  </a:lnTo>
                  <a:lnTo>
                    <a:pt x="3935" y="42885"/>
                  </a:lnTo>
                  <a:lnTo>
                    <a:pt x="9796" y="42613"/>
                  </a:lnTo>
                  <a:lnTo>
                    <a:pt x="8017" y="15865"/>
                  </a:lnTo>
                  <a:lnTo>
                    <a:pt x="9984" y="1068"/>
                  </a:lnTo>
                  <a:lnTo>
                    <a:pt x="1424" y="0"/>
                  </a:ln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2187189" y="2865949"/>
              <a:ext cx="522347" cy="1241490"/>
            </a:xfrm>
            <a:custGeom>
              <a:avLst/>
              <a:gdLst/>
              <a:ahLst/>
              <a:cxnLst/>
              <a:rect l="l" t="t" r="r" b="b"/>
              <a:pathLst>
                <a:path w="14714" h="34974" extrusionOk="0">
                  <a:moveTo>
                    <a:pt x="8539" y="1"/>
                  </a:moveTo>
                  <a:lnTo>
                    <a:pt x="1549" y="126"/>
                  </a:lnTo>
                  <a:cubicBezTo>
                    <a:pt x="1549" y="126"/>
                    <a:pt x="0" y="10151"/>
                    <a:pt x="879" y="15405"/>
                  </a:cubicBezTo>
                  <a:cubicBezTo>
                    <a:pt x="1758" y="20658"/>
                    <a:pt x="9774" y="34974"/>
                    <a:pt x="9774" y="34974"/>
                  </a:cubicBezTo>
                  <a:lnTo>
                    <a:pt x="14714" y="32148"/>
                  </a:lnTo>
                  <a:lnTo>
                    <a:pt x="8498" y="12496"/>
                  </a:lnTo>
                  <a:lnTo>
                    <a:pt x="8539" y="1"/>
                  </a:ln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1077919" y="4279083"/>
              <a:ext cx="341830" cy="493096"/>
            </a:xfrm>
            <a:custGeom>
              <a:avLst/>
              <a:gdLst/>
              <a:ahLst/>
              <a:cxnLst/>
              <a:rect l="l" t="t" r="r" b="b"/>
              <a:pathLst>
                <a:path w="9629" h="13891" extrusionOk="0">
                  <a:moveTo>
                    <a:pt x="3266" y="0"/>
                  </a:moveTo>
                  <a:lnTo>
                    <a:pt x="921" y="1528"/>
                  </a:lnTo>
                  <a:cubicBezTo>
                    <a:pt x="921" y="1528"/>
                    <a:pt x="1" y="9649"/>
                    <a:pt x="984" y="10947"/>
                  </a:cubicBezTo>
                  <a:cubicBezTo>
                    <a:pt x="1947" y="12244"/>
                    <a:pt x="2931" y="13123"/>
                    <a:pt x="4354" y="13605"/>
                  </a:cubicBezTo>
                  <a:cubicBezTo>
                    <a:pt x="4918" y="13796"/>
                    <a:pt x="5588" y="13891"/>
                    <a:pt x="6159" y="13891"/>
                  </a:cubicBezTo>
                  <a:cubicBezTo>
                    <a:pt x="7029" y="13891"/>
                    <a:pt x="7671" y="13670"/>
                    <a:pt x="7368" y="13228"/>
                  </a:cubicBezTo>
                  <a:cubicBezTo>
                    <a:pt x="6551" y="12035"/>
                    <a:pt x="6363" y="10528"/>
                    <a:pt x="6844" y="9168"/>
                  </a:cubicBezTo>
                  <a:lnTo>
                    <a:pt x="6844" y="9168"/>
                  </a:lnTo>
                  <a:cubicBezTo>
                    <a:pt x="6845" y="9168"/>
                    <a:pt x="8042" y="11677"/>
                    <a:pt x="8789" y="11677"/>
                  </a:cubicBezTo>
                  <a:cubicBezTo>
                    <a:pt x="8825" y="11677"/>
                    <a:pt x="8861" y="11671"/>
                    <a:pt x="8896" y="11658"/>
                  </a:cubicBezTo>
                  <a:cubicBezTo>
                    <a:pt x="9628" y="11365"/>
                    <a:pt x="9293" y="7954"/>
                    <a:pt x="9189" y="5882"/>
                  </a:cubicBezTo>
                  <a:cubicBezTo>
                    <a:pt x="9084" y="3810"/>
                    <a:pt x="6510" y="1612"/>
                    <a:pt x="6510" y="1612"/>
                  </a:cubicBezTo>
                  <a:lnTo>
                    <a:pt x="3266" y="0"/>
                  </a:ln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1219843" y="4618628"/>
              <a:ext cx="66136" cy="151574"/>
            </a:xfrm>
            <a:custGeom>
              <a:avLst/>
              <a:gdLst/>
              <a:ahLst/>
              <a:cxnLst/>
              <a:rect l="l" t="t" r="r" b="b"/>
              <a:pathLst>
                <a:path w="1863" h="4270" fill="none" extrusionOk="0">
                  <a:moveTo>
                    <a:pt x="1863" y="4270"/>
                  </a:moveTo>
                  <a:cubicBezTo>
                    <a:pt x="1863" y="4270"/>
                    <a:pt x="0" y="2951"/>
                    <a:pt x="209" y="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1168547" y="4617883"/>
              <a:ext cx="66172" cy="152320"/>
            </a:xfrm>
            <a:custGeom>
              <a:avLst/>
              <a:gdLst/>
              <a:ahLst/>
              <a:cxnLst/>
              <a:rect l="l" t="t" r="r" b="b"/>
              <a:pathLst>
                <a:path w="1864" h="4291" fill="none" extrusionOk="0">
                  <a:moveTo>
                    <a:pt x="1864" y="4291"/>
                  </a:moveTo>
                  <a:cubicBezTo>
                    <a:pt x="1864" y="4291"/>
                    <a:pt x="1" y="2972"/>
                    <a:pt x="210" y="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1125487" y="4601518"/>
              <a:ext cx="66136" cy="152355"/>
            </a:xfrm>
            <a:custGeom>
              <a:avLst/>
              <a:gdLst/>
              <a:ahLst/>
              <a:cxnLst/>
              <a:rect l="l" t="t" r="r" b="b"/>
              <a:pathLst>
                <a:path w="1863" h="4292" fill="none" extrusionOk="0">
                  <a:moveTo>
                    <a:pt x="1863" y="4291"/>
                  </a:moveTo>
                  <a:cubicBezTo>
                    <a:pt x="1863" y="4291"/>
                    <a:pt x="0" y="2952"/>
                    <a:pt x="209" y="1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992473" y="2269321"/>
              <a:ext cx="1544712" cy="1247453"/>
            </a:xfrm>
            <a:custGeom>
              <a:avLst/>
              <a:gdLst/>
              <a:ahLst/>
              <a:cxnLst/>
              <a:rect l="l" t="t" r="r" b="b"/>
              <a:pathLst>
                <a:path w="43513" h="35142" extrusionOk="0">
                  <a:moveTo>
                    <a:pt x="19861" y="1"/>
                  </a:moveTo>
                  <a:cubicBezTo>
                    <a:pt x="3394" y="1"/>
                    <a:pt x="1" y="19110"/>
                    <a:pt x="1" y="19110"/>
                  </a:cubicBezTo>
                  <a:lnTo>
                    <a:pt x="7849" y="19633"/>
                  </a:lnTo>
                  <a:lnTo>
                    <a:pt x="10361" y="35142"/>
                  </a:lnTo>
                  <a:lnTo>
                    <a:pt x="33865" y="34954"/>
                  </a:lnTo>
                  <a:lnTo>
                    <a:pt x="35476" y="19633"/>
                  </a:lnTo>
                  <a:lnTo>
                    <a:pt x="43513" y="19110"/>
                  </a:lnTo>
                  <a:cubicBezTo>
                    <a:pt x="43513" y="19110"/>
                    <a:pt x="42404" y="1320"/>
                    <a:pt x="21223" y="43"/>
                  </a:cubicBezTo>
                  <a:cubicBezTo>
                    <a:pt x="20759" y="15"/>
                    <a:pt x="20305" y="1"/>
                    <a:pt x="198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1239155" y="2719587"/>
              <a:ext cx="31985" cy="246708"/>
            </a:xfrm>
            <a:custGeom>
              <a:avLst/>
              <a:gdLst/>
              <a:ahLst/>
              <a:cxnLst/>
              <a:rect l="l" t="t" r="r" b="b"/>
              <a:pathLst>
                <a:path w="901" h="6950" extrusionOk="0">
                  <a:moveTo>
                    <a:pt x="0" y="1"/>
                  </a:moveTo>
                  <a:lnTo>
                    <a:pt x="0" y="1"/>
                  </a:lnTo>
                  <a:cubicBezTo>
                    <a:pt x="42" y="587"/>
                    <a:pt x="105" y="1173"/>
                    <a:pt x="168" y="1759"/>
                  </a:cubicBezTo>
                  <a:cubicBezTo>
                    <a:pt x="230" y="2324"/>
                    <a:pt x="293" y="2910"/>
                    <a:pt x="377" y="3496"/>
                  </a:cubicBezTo>
                  <a:cubicBezTo>
                    <a:pt x="461" y="4061"/>
                    <a:pt x="523" y="4647"/>
                    <a:pt x="628" y="5233"/>
                  </a:cubicBezTo>
                  <a:cubicBezTo>
                    <a:pt x="712" y="5798"/>
                    <a:pt x="796" y="6384"/>
                    <a:pt x="900" y="6949"/>
                  </a:cubicBezTo>
                  <a:cubicBezTo>
                    <a:pt x="858" y="6363"/>
                    <a:pt x="796" y="5798"/>
                    <a:pt x="733" y="5212"/>
                  </a:cubicBezTo>
                  <a:cubicBezTo>
                    <a:pt x="670" y="4626"/>
                    <a:pt x="607" y="4040"/>
                    <a:pt x="544" y="3475"/>
                  </a:cubicBezTo>
                  <a:cubicBezTo>
                    <a:pt x="461" y="2889"/>
                    <a:pt x="377" y="2303"/>
                    <a:pt x="293" y="1738"/>
                  </a:cubicBezTo>
                  <a:cubicBezTo>
                    <a:pt x="210" y="1152"/>
                    <a:pt x="126" y="587"/>
                    <a:pt x="0" y="1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2251833" y="2726261"/>
              <a:ext cx="31985" cy="246708"/>
            </a:xfrm>
            <a:custGeom>
              <a:avLst/>
              <a:gdLst/>
              <a:ahLst/>
              <a:cxnLst/>
              <a:rect l="l" t="t" r="r" b="b"/>
              <a:pathLst>
                <a:path w="901" h="6950" extrusionOk="0">
                  <a:moveTo>
                    <a:pt x="900" y="1"/>
                  </a:moveTo>
                  <a:cubicBezTo>
                    <a:pt x="795" y="566"/>
                    <a:pt x="691" y="1152"/>
                    <a:pt x="607" y="1717"/>
                  </a:cubicBezTo>
                  <a:cubicBezTo>
                    <a:pt x="523" y="2303"/>
                    <a:pt x="440" y="2889"/>
                    <a:pt x="377" y="3454"/>
                  </a:cubicBezTo>
                  <a:cubicBezTo>
                    <a:pt x="293" y="4040"/>
                    <a:pt x="230" y="4626"/>
                    <a:pt x="168" y="5191"/>
                  </a:cubicBezTo>
                  <a:cubicBezTo>
                    <a:pt x="105" y="5777"/>
                    <a:pt x="42" y="6364"/>
                    <a:pt x="0" y="6950"/>
                  </a:cubicBezTo>
                  <a:cubicBezTo>
                    <a:pt x="105" y="6364"/>
                    <a:pt x="209" y="5798"/>
                    <a:pt x="293" y="5212"/>
                  </a:cubicBezTo>
                  <a:cubicBezTo>
                    <a:pt x="377" y="4647"/>
                    <a:pt x="461" y="4061"/>
                    <a:pt x="523" y="3475"/>
                  </a:cubicBezTo>
                  <a:cubicBezTo>
                    <a:pt x="586" y="2910"/>
                    <a:pt x="670" y="2324"/>
                    <a:pt x="733" y="1738"/>
                  </a:cubicBezTo>
                  <a:cubicBezTo>
                    <a:pt x="795" y="1152"/>
                    <a:pt x="858" y="587"/>
                    <a:pt x="900" y="1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1207206" y="3510854"/>
              <a:ext cx="1150910" cy="1631536"/>
            </a:xfrm>
            <a:custGeom>
              <a:avLst/>
              <a:gdLst/>
              <a:ahLst/>
              <a:cxnLst/>
              <a:rect l="l" t="t" r="r" b="b"/>
              <a:pathLst>
                <a:path w="32420" h="45962" extrusionOk="0">
                  <a:moveTo>
                    <a:pt x="27816" y="0"/>
                  </a:moveTo>
                  <a:lnTo>
                    <a:pt x="4291" y="168"/>
                  </a:lnTo>
                  <a:cubicBezTo>
                    <a:pt x="4291" y="168"/>
                    <a:pt x="0" y="8289"/>
                    <a:pt x="1089" y="20114"/>
                  </a:cubicBezTo>
                  <a:cubicBezTo>
                    <a:pt x="2198" y="31960"/>
                    <a:pt x="3705" y="45961"/>
                    <a:pt x="3705" y="45961"/>
                  </a:cubicBezTo>
                  <a:lnTo>
                    <a:pt x="31541" y="45961"/>
                  </a:lnTo>
                  <a:cubicBezTo>
                    <a:pt x="31541" y="45961"/>
                    <a:pt x="32420" y="22311"/>
                    <a:pt x="31541" y="16409"/>
                  </a:cubicBezTo>
                  <a:cubicBezTo>
                    <a:pt x="30662" y="10486"/>
                    <a:pt x="27816" y="0"/>
                    <a:pt x="278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16"/>
            <p:cNvSpPr/>
            <p:nvPr/>
          </p:nvSpPr>
          <p:spPr>
            <a:xfrm>
              <a:off x="1580157" y="2218842"/>
              <a:ext cx="477049" cy="3048312"/>
            </a:xfrm>
            <a:custGeom>
              <a:avLst/>
              <a:gdLst/>
              <a:ahLst/>
              <a:cxnLst/>
              <a:rect l="l" t="t" r="r" b="b"/>
              <a:pathLst>
                <a:path w="13438" h="85874" extrusionOk="0">
                  <a:moveTo>
                    <a:pt x="440" y="0"/>
                  </a:moveTo>
                  <a:lnTo>
                    <a:pt x="1" y="85874"/>
                  </a:lnTo>
                  <a:lnTo>
                    <a:pt x="13438" y="85141"/>
                  </a:lnTo>
                  <a:lnTo>
                    <a:pt x="10298" y="1109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1336457" y="3491543"/>
              <a:ext cx="876033" cy="62440"/>
            </a:xfrm>
            <a:custGeom>
              <a:avLst/>
              <a:gdLst/>
              <a:ahLst/>
              <a:cxnLst/>
              <a:rect l="l" t="t" r="r" b="b"/>
              <a:pathLst>
                <a:path w="24677" h="1759" extrusionOk="0">
                  <a:moveTo>
                    <a:pt x="859" y="0"/>
                  </a:moveTo>
                  <a:cubicBezTo>
                    <a:pt x="399" y="0"/>
                    <a:pt x="1" y="398"/>
                    <a:pt x="1" y="858"/>
                  </a:cubicBezTo>
                  <a:lnTo>
                    <a:pt x="1" y="900"/>
                  </a:lnTo>
                  <a:cubicBezTo>
                    <a:pt x="1" y="1361"/>
                    <a:pt x="399" y="1758"/>
                    <a:pt x="859" y="1758"/>
                  </a:cubicBezTo>
                  <a:lnTo>
                    <a:pt x="23819" y="1758"/>
                  </a:lnTo>
                  <a:cubicBezTo>
                    <a:pt x="24300" y="1758"/>
                    <a:pt x="24677" y="1361"/>
                    <a:pt x="24677" y="900"/>
                  </a:cubicBezTo>
                  <a:lnTo>
                    <a:pt x="24677" y="858"/>
                  </a:lnTo>
                  <a:cubicBezTo>
                    <a:pt x="24677" y="398"/>
                    <a:pt x="24300" y="0"/>
                    <a:pt x="23819" y="0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1219843" y="2240887"/>
              <a:ext cx="311335" cy="223173"/>
            </a:xfrm>
            <a:custGeom>
              <a:avLst/>
              <a:gdLst/>
              <a:ahLst/>
              <a:cxnLst/>
              <a:rect l="l" t="t" r="r" b="b"/>
              <a:pathLst>
                <a:path w="8770" h="6287" extrusionOk="0">
                  <a:moveTo>
                    <a:pt x="6695" y="1"/>
                  </a:moveTo>
                  <a:cubicBezTo>
                    <a:pt x="5979" y="1"/>
                    <a:pt x="5337" y="886"/>
                    <a:pt x="5337" y="886"/>
                  </a:cubicBezTo>
                  <a:cubicBezTo>
                    <a:pt x="5023" y="822"/>
                    <a:pt x="4771" y="765"/>
                    <a:pt x="4544" y="765"/>
                  </a:cubicBezTo>
                  <a:cubicBezTo>
                    <a:pt x="4107" y="765"/>
                    <a:pt x="3769" y="978"/>
                    <a:pt x="3286" y="1765"/>
                  </a:cubicBezTo>
                  <a:cubicBezTo>
                    <a:pt x="3090" y="1707"/>
                    <a:pt x="2913" y="1678"/>
                    <a:pt x="2753" y="1678"/>
                  </a:cubicBezTo>
                  <a:cubicBezTo>
                    <a:pt x="2160" y="1678"/>
                    <a:pt x="1796" y="2081"/>
                    <a:pt x="1549" y="2937"/>
                  </a:cubicBezTo>
                  <a:cubicBezTo>
                    <a:pt x="1484" y="2926"/>
                    <a:pt x="1420" y="2921"/>
                    <a:pt x="1356" y="2921"/>
                  </a:cubicBezTo>
                  <a:cubicBezTo>
                    <a:pt x="926" y="2921"/>
                    <a:pt x="533" y="3161"/>
                    <a:pt x="314" y="3544"/>
                  </a:cubicBezTo>
                  <a:cubicBezTo>
                    <a:pt x="0" y="4151"/>
                    <a:pt x="670" y="5177"/>
                    <a:pt x="670" y="5177"/>
                  </a:cubicBezTo>
                  <a:cubicBezTo>
                    <a:pt x="1181" y="5951"/>
                    <a:pt x="1775" y="6287"/>
                    <a:pt x="2288" y="6287"/>
                  </a:cubicBezTo>
                  <a:cubicBezTo>
                    <a:pt x="2552" y="6287"/>
                    <a:pt x="2794" y="6198"/>
                    <a:pt x="2993" y="6035"/>
                  </a:cubicBezTo>
                  <a:cubicBezTo>
                    <a:pt x="3266" y="5811"/>
                    <a:pt x="3176" y="5477"/>
                    <a:pt x="3001" y="5185"/>
                  </a:cubicBezTo>
                  <a:lnTo>
                    <a:pt x="3001" y="5185"/>
                  </a:lnTo>
                  <a:cubicBezTo>
                    <a:pt x="3280" y="5441"/>
                    <a:pt x="3661" y="5678"/>
                    <a:pt x="4112" y="5678"/>
                  </a:cubicBezTo>
                  <a:cubicBezTo>
                    <a:pt x="4217" y="5678"/>
                    <a:pt x="4325" y="5666"/>
                    <a:pt x="4437" y="5637"/>
                  </a:cubicBezTo>
                  <a:cubicBezTo>
                    <a:pt x="5110" y="5469"/>
                    <a:pt x="4948" y="4756"/>
                    <a:pt x="4688" y="4179"/>
                  </a:cubicBezTo>
                  <a:lnTo>
                    <a:pt x="4688" y="4179"/>
                  </a:lnTo>
                  <a:cubicBezTo>
                    <a:pt x="4976" y="4585"/>
                    <a:pt x="5389" y="4999"/>
                    <a:pt x="5879" y="4999"/>
                  </a:cubicBezTo>
                  <a:cubicBezTo>
                    <a:pt x="5954" y="4999"/>
                    <a:pt x="6032" y="4989"/>
                    <a:pt x="6111" y="4967"/>
                  </a:cubicBezTo>
                  <a:cubicBezTo>
                    <a:pt x="7027" y="4716"/>
                    <a:pt x="6649" y="3326"/>
                    <a:pt x="6523" y="2935"/>
                  </a:cubicBezTo>
                  <a:lnTo>
                    <a:pt x="6523" y="2935"/>
                  </a:lnTo>
                  <a:cubicBezTo>
                    <a:pt x="6669" y="3350"/>
                    <a:pt x="7255" y="4886"/>
                    <a:pt x="7909" y="4886"/>
                  </a:cubicBezTo>
                  <a:cubicBezTo>
                    <a:pt x="7923" y="4886"/>
                    <a:pt x="7938" y="4885"/>
                    <a:pt x="7953" y="4884"/>
                  </a:cubicBezTo>
                  <a:cubicBezTo>
                    <a:pt x="8749" y="4779"/>
                    <a:pt x="8769" y="2937"/>
                    <a:pt x="8476" y="1870"/>
                  </a:cubicBezTo>
                  <a:cubicBezTo>
                    <a:pt x="8163" y="802"/>
                    <a:pt x="7681" y="216"/>
                    <a:pt x="6907" y="28"/>
                  </a:cubicBezTo>
                  <a:cubicBezTo>
                    <a:pt x="6836" y="9"/>
                    <a:pt x="6765" y="1"/>
                    <a:pt x="6695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1409301" y="2272339"/>
              <a:ext cx="44588" cy="83242"/>
            </a:xfrm>
            <a:custGeom>
              <a:avLst/>
              <a:gdLst/>
              <a:ahLst/>
              <a:cxnLst/>
              <a:rect l="l" t="t" r="r" b="b"/>
              <a:pathLst>
                <a:path w="1256" h="2345" extrusionOk="0">
                  <a:moveTo>
                    <a:pt x="0" y="0"/>
                  </a:moveTo>
                  <a:lnTo>
                    <a:pt x="0" y="0"/>
                  </a:lnTo>
                  <a:cubicBezTo>
                    <a:pt x="188" y="126"/>
                    <a:pt x="356" y="293"/>
                    <a:pt x="461" y="481"/>
                  </a:cubicBezTo>
                  <a:cubicBezTo>
                    <a:pt x="586" y="670"/>
                    <a:pt x="691" y="858"/>
                    <a:pt x="795" y="1067"/>
                  </a:cubicBezTo>
                  <a:cubicBezTo>
                    <a:pt x="963" y="1486"/>
                    <a:pt x="1109" y="1905"/>
                    <a:pt x="1256" y="2344"/>
                  </a:cubicBezTo>
                  <a:cubicBezTo>
                    <a:pt x="1235" y="1884"/>
                    <a:pt x="1109" y="1423"/>
                    <a:pt x="921" y="1005"/>
                  </a:cubicBezTo>
                  <a:cubicBezTo>
                    <a:pt x="837" y="795"/>
                    <a:pt x="712" y="586"/>
                    <a:pt x="565" y="398"/>
                  </a:cubicBezTo>
                  <a:cubicBezTo>
                    <a:pt x="419" y="209"/>
                    <a:pt x="230" y="8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1336457" y="2303542"/>
              <a:ext cx="53534" cy="90661"/>
            </a:xfrm>
            <a:custGeom>
              <a:avLst/>
              <a:gdLst/>
              <a:ahLst/>
              <a:cxnLst/>
              <a:rect l="l" t="t" r="r" b="b"/>
              <a:pathLst>
                <a:path w="1508" h="2554" extrusionOk="0">
                  <a:moveTo>
                    <a:pt x="1" y="0"/>
                  </a:moveTo>
                  <a:lnTo>
                    <a:pt x="1" y="0"/>
                  </a:lnTo>
                  <a:cubicBezTo>
                    <a:pt x="168" y="188"/>
                    <a:pt x="294" y="377"/>
                    <a:pt x="420" y="607"/>
                  </a:cubicBezTo>
                  <a:lnTo>
                    <a:pt x="775" y="1256"/>
                  </a:lnTo>
                  <a:cubicBezTo>
                    <a:pt x="1027" y="1695"/>
                    <a:pt x="1257" y="2135"/>
                    <a:pt x="1508" y="2554"/>
                  </a:cubicBezTo>
                  <a:cubicBezTo>
                    <a:pt x="1361" y="2072"/>
                    <a:pt x="1152" y="1612"/>
                    <a:pt x="922" y="1172"/>
                  </a:cubicBezTo>
                  <a:cubicBezTo>
                    <a:pt x="796" y="963"/>
                    <a:pt x="671" y="733"/>
                    <a:pt x="524" y="544"/>
                  </a:cubicBezTo>
                  <a:cubicBezTo>
                    <a:pt x="399" y="314"/>
                    <a:pt x="210" y="14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1274796" y="2345146"/>
              <a:ext cx="53534" cy="79514"/>
            </a:xfrm>
            <a:custGeom>
              <a:avLst/>
              <a:gdLst/>
              <a:ahLst/>
              <a:cxnLst/>
              <a:rect l="l" t="t" r="r" b="b"/>
              <a:pathLst>
                <a:path w="1508" h="2240" extrusionOk="0">
                  <a:moveTo>
                    <a:pt x="1" y="0"/>
                  </a:moveTo>
                  <a:cubicBezTo>
                    <a:pt x="168" y="419"/>
                    <a:pt x="378" y="816"/>
                    <a:pt x="650" y="1193"/>
                  </a:cubicBezTo>
                  <a:cubicBezTo>
                    <a:pt x="901" y="1570"/>
                    <a:pt x="1194" y="1905"/>
                    <a:pt x="1508" y="2240"/>
                  </a:cubicBezTo>
                  <a:cubicBezTo>
                    <a:pt x="1278" y="1842"/>
                    <a:pt x="1047" y="1465"/>
                    <a:pt x="775" y="1109"/>
                  </a:cubicBezTo>
                  <a:cubicBezTo>
                    <a:pt x="524" y="733"/>
                    <a:pt x="252" y="37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2523009" y="3978195"/>
              <a:ext cx="389364" cy="484115"/>
            </a:xfrm>
            <a:custGeom>
              <a:avLst/>
              <a:gdLst/>
              <a:ahLst/>
              <a:cxnLst/>
              <a:rect l="l" t="t" r="r" b="b"/>
              <a:pathLst>
                <a:path w="10968" h="13638" extrusionOk="0">
                  <a:moveTo>
                    <a:pt x="4270" y="0"/>
                  </a:moveTo>
                  <a:lnTo>
                    <a:pt x="1737" y="795"/>
                  </a:lnTo>
                  <a:lnTo>
                    <a:pt x="168" y="2470"/>
                  </a:lnTo>
                  <a:cubicBezTo>
                    <a:pt x="168" y="2470"/>
                    <a:pt x="0" y="7514"/>
                    <a:pt x="1319" y="9125"/>
                  </a:cubicBezTo>
                  <a:cubicBezTo>
                    <a:pt x="2572" y="10657"/>
                    <a:pt x="4487" y="13228"/>
                    <a:pt x="5285" y="13228"/>
                  </a:cubicBezTo>
                  <a:cubicBezTo>
                    <a:pt x="5326" y="13228"/>
                    <a:pt x="5365" y="13221"/>
                    <a:pt x="5400" y="13207"/>
                  </a:cubicBezTo>
                  <a:cubicBezTo>
                    <a:pt x="6133" y="12914"/>
                    <a:pt x="5254" y="10005"/>
                    <a:pt x="5254" y="10004"/>
                  </a:cubicBezTo>
                  <a:lnTo>
                    <a:pt x="5254" y="10004"/>
                  </a:lnTo>
                  <a:cubicBezTo>
                    <a:pt x="6530" y="10674"/>
                    <a:pt x="7409" y="11930"/>
                    <a:pt x="7598" y="13353"/>
                  </a:cubicBezTo>
                  <a:cubicBezTo>
                    <a:pt x="7621" y="13551"/>
                    <a:pt x="7724" y="13638"/>
                    <a:pt x="7876" y="13638"/>
                  </a:cubicBezTo>
                  <a:cubicBezTo>
                    <a:pt x="8401" y="13638"/>
                    <a:pt x="9521" y="12616"/>
                    <a:pt x="10088" y="11595"/>
                  </a:cubicBezTo>
                  <a:cubicBezTo>
                    <a:pt x="10821" y="10297"/>
                    <a:pt x="10967" y="8979"/>
                    <a:pt x="10821" y="7367"/>
                  </a:cubicBezTo>
                  <a:cubicBezTo>
                    <a:pt x="10674" y="5756"/>
                    <a:pt x="4270" y="0"/>
                    <a:pt x="4270" y="0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2788257" y="4280574"/>
              <a:ext cx="75792" cy="151574"/>
            </a:xfrm>
            <a:custGeom>
              <a:avLst/>
              <a:gdLst/>
              <a:ahLst/>
              <a:cxnLst/>
              <a:rect l="l" t="t" r="r" b="b"/>
              <a:pathLst>
                <a:path w="2135" h="4270" fill="none" extrusionOk="0">
                  <a:moveTo>
                    <a:pt x="1654" y="4270"/>
                  </a:moveTo>
                  <a:cubicBezTo>
                    <a:pt x="1654" y="4270"/>
                    <a:pt x="2135" y="2031"/>
                    <a:pt x="0" y="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2826134" y="4245643"/>
              <a:ext cx="75828" cy="152355"/>
            </a:xfrm>
            <a:custGeom>
              <a:avLst/>
              <a:gdLst/>
              <a:ahLst/>
              <a:cxnLst/>
              <a:rect l="l" t="t" r="r" b="b"/>
              <a:pathLst>
                <a:path w="2136" h="4292" fill="none" extrusionOk="0">
                  <a:moveTo>
                    <a:pt x="1654" y="4291"/>
                  </a:moveTo>
                  <a:cubicBezTo>
                    <a:pt x="1654" y="4291"/>
                    <a:pt x="2135" y="2052"/>
                    <a:pt x="1" y="1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2846937" y="4204038"/>
              <a:ext cx="75828" cy="152355"/>
            </a:xfrm>
            <a:custGeom>
              <a:avLst/>
              <a:gdLst/>
              <a:ahLst/>
              <a:cxnLst/>
              <a:rect l="l" t="t" r="r" b="b"/>
              <a:pathLst>
                <a:path w="2136" h="4292" fill="none" extrusionOk="0">
                  <a:moveTo>
                    <a:pt x="1654" y="4291"/>
                  </a:moveTo>
                  <a:cubicBezTo>
                    <a:pt x="1654" y="4291"/>
                    <a:pt x="2135" y="2052"/>
                    <a:pt x="1" y="1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1615088" y="1963251"/>
              <a:ext cx="298732" cy="460651"/>
            </a:xfrm>
            <a:custGeom>
              <a:avLst/>
              <a:gdLst/>
              <a:ahLst/>
              <a:cxnLst/>
              <a:rect l="l" t="t" r="r" b="b"/>
              <a:pathLst>
                <a:path w="8415" h="12977" extrusionOk="0">
                  <a:moveTo>
                    <a:pt x="775" y="0"/>
                  </a:moveTo>
                  <a:lnTo>
                    <a:pt x="168" y="8623"/>
                  </a:lnTo>
                  <a:cubicBezTo>
                    <a:pt x="1" y="10967"/>
                    <a:pt x="1863" y="12977"/>
                    <a:pt x="4207" y="12977"/>
                  </a:cubicBezTo>
                  <a:cubicBezTo>
                    <a:pt x="6551" y="12977"/>
                    <a:pt x="8414" y="11009"/>
                    <a:pt x="8268" y="8665"/>
                  </a:cubicBezTo>
                  <a:lnTo>
                    <a:pt x="7703" y="0"/>
                  </a:ln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2745161" y="2981107"/>
              <a:ext cx="864887" cy="1294984"/>
            </a:xfrm>
            <a:custGeom>
              <a:avLst/>
              <a:gdLst/>
              <a:ahLst/>
              <a:cxnLst/>
              <a:rect l="l" t="t" r="r" b="b"/>
              <a:pathLst>
                <a:path w="24363" h="36481" extrusionOk="0">
                  <a:moveTo>
                    <a:pt x="23692" y="1"/>
                  </a:moveTo>
                  <a:lnTo>
                    <a:pt x="14735" y="2156"/>
                  </a:lnTo>
                  <a:lnTo>
                    <a:pt x="15153" y="12956"/>
                  </a:lnTo>
                  <a:lnTo>
                    <a:pt x="0" y="31834"/>
                  </a:lnTo>
                  <a:lnTo>
                    <a:pt x="5170" y="36481"/>
                  </a:lnTo>
                  <a:cubicBezTo>
                    <a:pt x="5170" y="36481"/>
                    <a:pt x="22604" y="18188"/>
                    <a:pt x="23483" y="15551"/>
                  </a:cubicBezTo>
                  <a:cubicBezTo>
                    <a:pt x="24362" y="12914"/>
                    <a:pt x="23692" y="1"/>
                    <a:pt x="23692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2518252" y="4046530"/>
              <a:ext cx="463949" cy="410884"/>
            </a:xfrm>
            <a:custGeom>
              <a:avLst/>
              <a:gdLst/>
              <a:ahLst/>
              <a:cxnLst/>
              <a:rect l="l" t="t" r="r" b="b"/>
              <a:pathLst>
                <a:path w="13069" h="11575" extrusionOk="0">
                  <a:moveTo>
                    <a:pt x="8046" y="1"/>
                  </a:moveTo>
                  <a:cubicBezTo>
                    <a:pt x="8046" y="1"/>
                    <a:pt x="5011" y="963"/>
                    <a:pt x="3713" y="2198"/>
                  </a:cubicBezTo>
                  <a:cubicBezTo>
                    <a:pt x="2395" y="3454"/>
                    <a:pt x="595" y="5149"/>
                    <a:pt x="595" y="7075"/>
                  </a:cubicBezTo>
                  <a:cubicBezTo>
                    <a:pt x="595" y="7489"/>
                    <a:pt x="779" y="7642"/>
                    <a:pt x="1052" y="7642"/>
                  </a:cubicBezTo>
                  <a:cubicBezTo>
                    <a:pt x="1340" y="7642"/>
                    <a:pt x="1726" y="7471"/>
                    <a:pt x="2098" y="7257"/>
                  </a:cubicBezTo>
                  <a:lnTo>
                    <a:pt x="2098" y="7257"/>
                  </a:lnTo>
                  <a:cubicBezTo>
                    <a:pt x="1132" y="8002"/>
                    <a:pt x="1" y="9072"/>
                    <a:pt x="365" y="9775"/>
                  </a:cubicBezTo>
                  <a:cubicBezTo>
                    <a:pt x="1181" y="11302"/>
                    <a:pt x="2583" y="11575"/>
                    <a:pt x="5513" y="11575"/>
                  </a:cubicBezTo>
                  <a:cubicBezTo>
                    <a:pt x="8088" y="11575"/>
                    <a:pt x="12064" y="6217"/>
                    <a:pt x="12566" y="5254"/>
                  </a:cubicBezTo>
                  <a:cubicBezTo>
                    <a:pt x="13069" y="4312"/>
                    <a:pt x="8046" y="1"/>
                    <a:pt x="8046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2786766" y="4311777"/>
              <a:ext cx="119635" cy="115935"/>
            </a:xfrm>
            <a:custGeom>
              <a:avLst/>
              <a:gdLst/>
              <a:ahLst/>
              <a:cxnLst/>
              <a:rect l="l" t="t" r="r" b="b"/>
              <a:pathLst>
                <a:path w="3370" h="3266" fill="none" extrusionOk="0">
                  <a:moveTo>
                    <a:pt x="0" y="3265"/>
                  </a:moveTo>
                  <a:cubicBezTo>
                    <a:pt x="1193" y="2449"/>
                    <a:pt x="2428" y="1152"/>
                    <a:pt x="3370" y="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2509626" y="4307304"/>
              <a:ext cx="83993" cy="86223"/>
            </a:xfrm>
            <a:custGeom>
              <a:avLst/>
              <a:gdLst/>
              <a:ahLst/>
              <a:cxnLst/>
              <a:rect l="l" t="t" r="r" b="b"/>
              <a:pathLst>
                <a:path w="2366" h="2429" fill="none" extrusionOk="0">
                  <a:moveTo>
                    <a:pt x="608" y="2429"/>
                  </a:moveTo>
                  <a:cubicBezTo>
                    <a:pt x="1" y="1257"/>
                    <a:pt x="2366" y="1"/>
                    <a:pt x="2366" y="1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2539338" y="4050258"/>
              <a:ext cx="254144" cy="308331"/>
            </a:xfrm>
            <a:custGeom>
              <a:avLst/>
              <a:gdLst/>
              <a:ahLst/>
              <a:cxnLst/>
              <a:rect l="l" t="t" r="r" b="b"/>
              <a:pathLst>
                <a:path w="7159" h="8686" fill="none" extrusionOk="0">
                  <a:moveTo>
                    <a:pt x="7159" y="0"/>
                  </a:moveTo>
                  <a:cubicBezTo>
                    <a:pt x="6824" y="105"/>
                    <a:pt x="6510" y="210"/>
                    <a:pt x="6196" y="356"/>
                  </a:cubicBezTo>
                  <a:cubicBezTo>
                    <a:pt x="5212" y="754"/>
                    <a:pt x="3266" y="2742"/>
                    <a:pt x="2973" y="4040"/>
                  </a:cubicBezTo>
                  <a:cubicBezTo>
                    <a:pt x="2680" y="5295"/>
                    <a:pt x="4375" y="7116"/>
                    <a:pt x="3831" y="7932"/>
                  </a:cubicBezTo>
                  <a:cubicBezTo>
                    <a:pt x="3370" y="8686"/>
                    <a:pt x="482" y="7158"/>
                    <a:pt x="1" y="517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2531174" y="4295412"/>
              <a:ext cx="177606" cy="98115"/>
            </a:xfrm>
            <a:custGeom>
              <a:avLst/>
              <a:gdLst/>
              <a:ahLst/>
              <a:cxnLst/>
              <a:rect l="l" t="t" r="r" b="b"/>
              <a:pathLst>
                <a:path w="5003" h="2764" fill="none" extrusionOk="0">
                  <a:moveTo>
                    <a:pt x="5003" y="1"/>
                  </a:moveTo>
                  <a:cubicBezTo>
                    <a:pt x="5003" y="1"/>
                    <a:pt x="3182" y="2073"/>
                    <a:pt x="2596" y="2219"/>
                  </a:cubicBezTo>
                  <a:cubicBezTo>
                    <a:pt x="2031" y="2366"/>
                    <a:pt x="1" y="2764"/>
                    <a:pt x="1" y="2764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2566105" y="4339253"/>
              <a:ext cx="203592" cy="93642"/>
            </a:xfrm>
            <a:custGeom>
              <a:avLst/>
              <a:gdLst/>
              <a:ahLst/>
              <a:cxnLst/>
              <a:rect l="l" t="t" r="r" b="b"/>
              <a:pathLst>
                <a:path w="5735" h="2638" fill="none" extrusionOk="0">
                  <a:moveTo>
                    <a:pt x="0" y="2638"/>
                  </a:moveTo>
                  <a:cubicBezTo>
                    <a:pt x="0" y="2638"/>
                    <a:pt x="3579" y="2345"/>
                    <a:pt x="4102" y="1759"/>
                  </a:cubicBezTo>
                  <a:cubicBezTo>
                    <a:pt x="4605" y="1173"/>
                    <a:pt x="5735" y="1"/>
                    <a:pt x="5735" y="1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2670116" y="4370456"/>
              <a:ext cx="144165" cy="86969"/>
            </a:xfrm>
            <a:custGeom>
              <a:avLst/>
              <a:gdLst/>
              <a:ahLst/>
              <a:cxnLst/>
              <a:rect l="l" t="t" r="r" b="b"/>
              <a:pathLst>
                <a:path w="4061" h="2450" fill="none" extrusionOk="0">
                  <a:moveTo>
                    <a:pt x="4061" y="1"/>
                  </a:moveTo>
                  <a:cubicBezTo>
                    <a:pt x="4061" y="1"/>
                    <a:pt x="2700" y="1361"/>
                    <a:pt x="2303" y="1717"/>
                  </a:cubicBezTo>
                  <a:cubicBezTo>
                    <a:pt x="1905" y="2094"/>
                    <a:pt x="0" y="2450"/>
                    <a:pt x="0" y="2450"/>
                  </a:cubicBezTo>
                </a:path>
              </a:pathLst>
            </a:custGeom>
            <a:noFill/>
            <a:ln w="4175" cap="flat" cmpd="sng">
              <a:solidFill>
                <a:srgbClr val="25224C"/>
              </a:solidFill>
              <a:prstDash val="solid"/>
              <a:miter lim="2092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2541175" y="1518374"/>
              <a:ext cx="65474" cy="196929"/>
            </a:xfrm>
            <a:custGeom>
              <a:avLst/>
              <a:gdLst/>
              <a:ahLst/>
              <a:cxnLst/>
              <a:rect l="l" t="t" r="r" b="b"/>
              <a:pathLst>
                <a:path w="1452" h="5733" fill="none" extrusionOk="0">
                  <a:moveTo>
                    <a:pt x="800" y="1"/>
                  </a:moveTo>
                  <a:lnTo>
                    <a:pt x="1377" y="4449"/>
                  </a:lnTo>
                  <a:cubicBezTo>
                    <a:pt x="1433" y="4784"/>
                    <a:pt x="1452" y="5156"/>
                    <a:pt x="1228" y="5416"/>
                  </a:cubicBezTo>
                  <a:cubicBezTo>
                    <a:pt x="949" y="5733"/>
                    <a:pt x="428" y="5658"/>
                    <a:pt x="0" y="554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2162659" y="1542484"/>
              <a:ext cx="189499" cy="241241"/>
            </a:xfrm>
            <a:custGeom>
              <a:avLst/>
              <a:gdLst/>
              <a:ahLst/>
              <a:cxnLst/>
              <a:rect l="l" t="t" r="r" b="b"/>
              <a:pathLst>
                <a:path w="5338" h="6796" extrusionOk="0">
                  <a:moveTo>
                    <a:pt x="2025" y="1"/>
                  </a:moveTo>
                  <a:cubicBezTo>
                    <a:pt x="1877" y="1"/>
                    <a:pt x="1732" y="23"/>
                    <a:pt x="1591" y="70"/>
                  </a:cubicBezTo>
                  <a:cubicBezTo>
                    <a:pt x="440" y="426"/>
                    <a:pt x="1" y="2226"/>
                    <a:pt x="607" y="4068"/>
                  </a:cubicBezTo>
                  <a:cubicBezTo>
                    <a:pt x="1121" y="5680"/>
                    <a:pt x="2275" y="6795"/>
                    <a:pt x="3313" y="6795"/>
                  </a:cubicBezTo>
                  <a:cubicBezTo>
                    <a:pt x="3461" y="6795"/>
                    <a:pt x="3606" y="6773"/>
                    <a:pt x="3747" y="6726"/>
                  </a:cubicBezTo>
                  <a:cubicBezTo>
                    <a:pt x="4898" y="6349"/>
                    <a:pt x="5338" y="4570"/>
                    <a:pt x="4731" y="2728"/>
                  </a:cubicBezTo>
                  <a:cubicBezTo>
                    <a:pt x="4218" y="1116"/>
                    <a:pt x="3063" y="1"/>
                    <a:pt x="2025" y="1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2187935" y="1589094"/>
              <a:ext cx="75792" cy="98541"/>
            </a:xfrm>
            <a:custGeom>
              <a:avLst/>
              <a:gdLst/>
              <a:ahLst/>
              <a:cxnLst/>
              <a:rect l="l" t="t" r="r" b="b"/>
              <a:pathLst>
                <a:path w="2135" h="2776" extrusionOk="0">
                  <a:moveTo>
                    <a:pt x="672" y="0"/>
                  </a:moveTo>
                  <a:cubicBezTo>
                    <a:pt x="630" y="0"/>
                    <a:pt x="587" y="4"/>
                    <a:pt x="544" y="13"/>
                  </a:cubicBezTo>
                  <a:cubicBezTo>
                    <a:pt x="356" y="76"/>
                    <a:pt x="209" y="222"/>
                    <a:pt x="147" y="411"/>
                  </a:cubicBezTo>
                  <a:cubicBezTo>
                    <a:pt x="63" y="557"/>
                    <a:pt x="21" y="745"/>
                    <a:pt x="0" y="934"/>
                  </a:cubicBezTo>
                  <a:cubicBezTo>
                    <a:pt x="42" y="745"/>
                    <a:pt x="105" y="578"/>
                    <a:pt x="209" y="432"/>
                  </a:cubicBezTo>
                  <a:cubicBezTo>
                    <a:pt x="293" y="285"/>
                    <a:pt x="419" y="180"/>
                    <a:pt x="586" y="118"/>
                  </a:cubicBezTo>
                  <a:cubicBezTo>
                    <a:pt x="733" y="118"/>
                    <a:pt x="900" y="180"/>
                    <a:pt x="1005" y="306"/>
                  </a:cubicBezTo>
                  <a:cubicBezTo>
                    <a:pt x="1109" y="432"/>
                    <a:pt x="1193" y="578"/>
                    <a:pt x="1256" y="745"/>
                  </a:cubicBezTo>
                  <a:cubicBezTo>
                    <a:pt x="1402" y="1059"/>
                    <a:pt x="1528" y="1373"/>
                    <a:pt x="1633" y="1708"/>
                  </a:cubicBezTo>
                  <a:cubicBezTo>
                    <a:pt x="1682" y="1878"/>
                    <a:pt x="1732" y="2042"/>
                    <a:pt x="1782" y="2207"/>
                  </a:cubicBezTo>
                  <a:lnTo>
                    <a:pt x="1782" y="2207"/>
                  </a:lnTo>
                  <a:cubicBezTo>
                    <a:pt x="1723" y="2147"/>
                    <a:pt x="1659" y="2092"/>
                    <a:pt x="1591" y="2043"/>
                  </a:cubicBezTo>
                  <a:cubicBezTo>
                    <a:pt x="1361" y="1897"/>
                    <a:pt x="1088" y="1792"/>
                    <a:pt x="837" y="1729"/>
                  </a:cubicBezTo>
                  <a:lnTo>
                    <a:pt x="837" y="1729"/>
                  </a:lnTo>
                  <a:cubicBezTo>
                    <a:pt x="1088" y="1834"/>
                    <a:pt x="1319" y="1959"/>
                    <a:pt x="1528" y="2148"/>
                  </a:cubicBezTo>
                  <a:cubicBezTo>
                    <a:pt x="1694" y="2264"/>
                    <a:pt x="1821" y="2433"/>
                    <a:pt x="1908" y="2624"/>
                  </a:cubicBezTo>
                  <a:lnTo>
                    <a:pt x="1908" y="2624"/>
                  </a:lnTo>
                  <a:cubicBezTo>
                    <a:pt x="1921" y="2667"/>
                    <a:pt x="1934" y="2711"/>
                    <a:pt x="1947" y="2755"/>
                  </a:cubicBezTo>
                  <a:lnTo>
                    <a:pt x="1959" y="2752"/>
                  </a:lnTo>
                  <a:lnTo>
                    <a:pt x="1959" y="2752"/>
                  </a:lnTo>
                  <a:cubicBezTo>
                    <a:pt x="1962" y="2760"/>
                    <a:pt x="1965" y="2768"/>
                    <a:pt x="1968" y="2776"/>
                  </a:cubicBezTo>
                  <a:lnTo>
                    <a:pt x="2135" y="2734"/>
                  </a:lnTo>
                  <a:cubicBezTo>
                    <a:pt x="2051" y="2378"/>
                    <a:pt x="1968" y="2022"/>
                    <a:pt x="1842" y="1687"/>
                  </a:cubicBezTo>
                  <a:cubicBezTo>
                    <a:pt x="1737" y="1331"/>
                    <a:pt x="1612" y="976"/>
                    <a:pt x="1444" y="662"/>
                  </a:cubicBezTo>
                  <a:cubicBezTo>
                    <a:pt x="1361" y="473"/>
                    <a:pt x="1256" y="327"/>
                    <a:pt x="1109" y="180"/>
                  </a:cubicBezTo>
                  <a:cubicBezTo>
                    <a:pt x="993" y="64"/>
                    <a:pt x="836" y="0"/>
                    <a:pt x="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2143348" y="1104075"/>
              <a:ext cx="767545" cy="515211"/>
            </a:xfrm>
            <a:custGeom>
              <a:avLst/>
              <a:gdLst/>
              <a:ahLst/>
              <a:cxnLst/>
              <a:rect l="l" t="t" r="r" b="b"/>
              <a:pathLst>
                <a:path w="21621" h="14514" extrusionOk="0">
                  <a:moveTo>
                    <a:pt x="8658" y="1"/>
                  </a:moveTo>
                  <a:cubicBezTo>
                    <a:pt x="5622" y="1"/>
                    <a:pt x="2748" y="686"/>
                    <a:pt x="1633" y="2018"/>
                  </a:cubicBezTo>
                  <a:cubicBezTo>
                    <a:pt x="0" y="3965"/>
                    <a:pt x="2051" y="10725"/>
                    <a:pt x="2826" y="12671"/>
                  </a:cubicBezTo>
                  <a:lnTo>
                    <a:pt x="4082" y="14513"/>
                  </a:lnTo>
                  <a:cubicBezTo>
                    <a:pt x="4082" y="14513"/>
                    <a:pt x="4542" y="12106"/>
                    <a:pt x="4082" y="10578"/>
                  </a:cubicBezTo>
                  <a:cubicBezTo>
                    <a:pt x="3496" y="8548"/>
                    <a:pt x="5044" y="5430"/>
                    <a:pt x="6300" y="5032"/>
                  </a:cubicBezTo>
                  <a:cubicBezTo>
                    <a:pt x="6988" y="4813"/>
                    <a:pt x="7563" y="4733"/>
                    <a:pt x="8051" y="4733"/>
                  </a:cubicBezTo>
                  <a:cubicBezTo>
                    <a:pt x="9386" y="4733"/>
                    <a:pt x="10065" y="5334"/>
                    <a:pt x="10607" y="5334"/>
                  </a:cubicBezTo>
                  <a:cubicBezTo>
                    <a:pt x="10644" y="5334"/>
                    <a:pt x="10680" y="5331"/>
                    <a:pt x="10716" y="5325"/>
                  </a:cubicBezTo>
                  <a:cubicBezTo>
                    <a:pt x="11736" y="5188"/>
                    <a:pt x="12076" y="4096"/>
                    <a:pt x="14024" y="4096"/>
                  </a:cubicBezTo>
                  <a:cubicBezTo>
                    <a:pt x="14156" y="4096"/>
                    <a:pt x="14295" y="4101"/>
                    <a:pt x="14442" y="4111"/>
                  </a:cubicBezTo>
                  <a:cubicBezTo>
                    <a:pt x="15990" y="4216"/>
                    <a:pt x="17874" y="6392"/>
                    <a:pt x="18000" y="8716"/>
                  </a:cubicBezTo>
                  <a:cubicBezTo>
                    <a:pt x="18083" y="10118"/>
                    <a:pt x="19109" y="12609"/>
                    <a:pt x="19109" y="12609"/>
                  </a:cubicBezTo>
                  <a:lnTo>
                    <a:pt x="19465" y="11353"/>
                  </a:lnTo>
                  <a:cubicBezTo>
                    <a:pt x="19465" y="11353"/>
                    <a:pt x="21621" y="6330"/>
                    <a:pt x="19904" y="3253"/>
                  </a:cubicBezTo>
                  <a:cubicBezTo>
                    <a:pt x="19382" y="2335"/>
                    <a:pt x="18848" y="2110"/>
                    <a:pt x="18360" y="2110"/>
                  </a:cubicBezTo>
                  <a:cubicBezTo>
                    <a:pt x="17890" y="2110"/>
                    <a:pt x="17461" y="2318"/>
                    <a:pt x="17125" y="2318"/>
                  </a:cubicBezTo>
                  <a:cubicBezTo>
                    <a:pt x="16998" y="2318"/>
                    <a:pt x="16884" y="2288"/>
                    <a:pt x="16786" y="2207"/>
                  </a:cubicBezTo>
                  <a:cubicBezTo>
                    <a:pt x="15058" y="722"/>
                    <a:pt x="11773" y="1"/>
                    <a:pt x="8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1848387" y="1979580"/>
              <a:ext cx="349994" cy="349224"/>
            </a:xfrm>
            <a:custGeom>
              <a:avLst/>
              <a:gdLst/>
              <a:ahLst/>
              <a:cxnLst/>
              <a:rect l="l" t="t" r="r" b="b"/>
              <a:pathLst>
                <a:path w="9859" h="9838" extrusionOk="0">
                  <a:moveTo>
                    <a:pt x="4919" y="1"/>
                  </a:moveTo>
                  <a:cubicBezTo>
                    <a:pt x="2198" y="1"/>
                    <a:pt x="0" y="2198"/>
                    <a:pt x="0" y="4919"/>
                  </a:cubicBezTo>
                  <a:cubicBezTo>
                    <a:pt x="0" y="7640"/>
                    <a:pt x="2198" y="9838"/>
                    <a:pt x="4919" y="9838"/>
                  </a:cubicBezTo>
                  <a:cubicBezTo>
                    <a:pt x="7640" y="9838"/>
                    <a:pt x="9858" y="7640"/>
                    <a:pt x="9858" y="4919"/>
                  </a:cubicBezTo>
                  <a:cubicBezTo>
                    <a:pt x="9858" y="2198"/>
                    <a:pt x="7640" y="1"/>
                    <a:pt x="49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1436777" y="1648235"/>
              <a:ext cx="155313" cy="248908"/>
            </a:xfrm>
            <a:custGeom>
              <a:avLst/>
              <a:gdLst/>
              <a:ahLst/>
              <a:cxnLst/>
              <a:rect l="l" t="t" r="r" b="b"/>
              <a:pathLst>
                <a:path w="4375" h="7012" extrusionOk="0">
                  <a:moveTo>
                    <a:pt x="2177" y="0"/>
                  </a:moveTo>
                  <a:cubicBezTo>
                    <a:pt x="963" y="0"/>
                    <a:pt x="0" y="1591"/>
                    <a:pt x="21" y="3516"/>
                  </a:cubicBezTo>
                  <a:cubicBezTo>
                    <a:pt x="21" y="5429"/>
                    <a:pt x="992" y="7012"/>
                    <a:pt x="2195" y="7012"/>
                  </a:cubicBezTo>
                  <a:cubicBezTo>
                    <a:pt x="2203" y="7012"/>
                    <a:pt x="2211" y="7012"/>
                    <a:pt x="2219" y="7012"/>
                  </a:cubicBezTo>
                  <a:cubicBezTo>
                    <a:pt x="3412" y="7012"/>
                    <a:pt x="4375" y="5442"/>
                    <a:pt x="4375" y="3496"/>
                  </a:cubicBezTo>
                  <a:cubicBezTo>
                    <a:pt x="4354" y="1570"/>
                    <a:pt x="3370" y="0"/>
                    <a:pt x="2177" y="0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1460562" y="1686112"/>
              <a:ext cx="54990" cy="109261"/>
            </a:xfrm>
            <a:custGeom>
              <a:avLst/>
              <a:gdLst/>
              <a:ahLst/>
              <a:cxnLst/>
              <a:rect l="l" t="t" r="r" b="b"/>
              <a:pathLst>
                <a:path w="1549" h="3078" extrusionOk="0">
                  <a:moveTo>
                    <a:pt x="816" y="1"/>
                  </a:moveTo>
                  <a:cubicBezTo>
                    <a:pt x="607" y="1"/>
                    <a:pt x="419" y="84"/>
                    <a:pt x="293" y="252"/>
                  </a:cubicBezTo>
                  <a:cubicBezTo>
                    <a:pt x="168" y="398"/>
                    <a:pt x="63" y="545"/>
                    <a:pt x="0" y="712"/>
                  </a:cubicBezTo>
                  <a:cubicBezTo>
                    <a:pt x="84" y="566"/>
                    <a:pt x="209" y="440"/>
                    <a:pt x="356" y="315"/>
                  </a:cubicBezTo>
                  <a:cubicBezTo>
                    <a:pt x="461" y="189"/>
                    <a:pt x="628" y="126"/>
                    <a:pt x="796" y="126"/>
                  </a:cubicBezTo>
                  <a:cubicBezTo>
                    <a:pt x="942" y="168"/>
                    <a:pt x="1089" y="273"/>
                    <a:pt x="1130" y="440"/>
                  </a:cubicBezTo>
                  <a:cubicBezTo>
                    <a:pt x="1214" y="587"/>
                    <a:pt x="1256" y="754"/>
                    <a:pt x="1277" y="922"/>
                  </a:cubicBezTo>
                  <a:cubicBezTo>
                    <a:pt x="1319" y="1277"/>
                    <a:pt x="1340" y="1633"/>
                    <a:pt x="1340" y="1989"/>
                  </a:cubicBezTo>
                  <a:cubicBezTo>
                    <a:pt x="1340" y="2163"/>
                    <a:pt x="1335" y="2341"/>
                    <a:pt x="1330" y="2520"/>
                  </a:cubicBezTo>
                  <a:lnTo>
                    <a:pt x="1330" y="2520"/>
                  </a:lnTo>
                  <a:cubicBezTo>
                    <a:pt x="1286" y="2436"/>
                    <a:pt x="1234" y="2357"/>
                    <a:pt x="1172" y="2282"/>
                  </a:cubicBezTo>
                  <a:cubicBezTo>
                    <a:pt x="1005" y="2073"/>
                    <a:pt x="796" y="1884"/>
                    <a:pt x="565" y="1759"/>
                  </a:cubicBezTo>
                  <a:lnTo>
                    <a:pt x="565" y="1759"/>
                  </a:lnTo>
                  <a:cubicBezTo>
                    <a:pt x="775" y="1926"/>
                    <a:pt x="942" y="2115"/>
                    <a:pt x="1089" y="2345"/>
                  </a:cubicBezTo>
                  <a:cubicBezTo>
                    <a:pt x="1235" y="2554"/>
                    <a:pt x="1319" y="2826"/>
                    <a:pt x="1319" y="3077"/>
                  </a:cubicBezTo>
                  <a:lnTo>
                    <a:pt x="1486" y="3077"/>
                  </a:lnTo>
                  <a:cubicBezTo>
                    <a:pt x="1528" y="2722"/>
                    <a:pt x="1549" y="2345"/>
                    <a:pt x="1549" y="1989"/>
                  </a:cubicBezTo>
                  <a:cubicBezTo>
                    <a:pt x="1549" y="1612"/>
                    <a:pt x="1528" y="1257"/>
                    <a:pt x="1465" y="880"/>
                  </a:cubicBezTo>
                  <a:cubicBezTo>
                    <a:pt x="1444" y="691"/>
                    <a:pt x="1382" y="503"/>
                    <a:pt x="1298" y="336"/>
                  </a:cubicBezTo>
                  <a:cubicBezTo>
                    <a:pt x="1214" y="147"/>
                    <a:pt x="1026" y="22"/>
                    <a:pt x="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2000678" y="1782243"/>
              <a:ext cx="198445" cy="234248"/>
            </a:xfrm>
            <a:custGeom>
              <a:avLst/>
              <a:gdLst/>
              <a:ahLst/>
              <a:cxnLst/>
              <a:rect l="l" t="t" r="r" b="b"/>
              <a:pathLst>
                <a:path w="5590" h="6599" extrusionOk="0">
                  <a:moveTo>
                    <a:pt x="3688" y="0"/>
                  </a:moveTo>
                  <a:cubicBezTo>
                    <a:pt x="2691" y="0"/>
                    <a:pt x="1525" y="933"/>
                    <a:pt x="838" y="2358"/>
                  </a:cubicBezTo>
                  <a:cubicBezTo>
                    <a:pt x="1" y="4116"/>
                    <a:pt x="189" y="5937"/>
                    <a:pt x="1278" y="6460"/>
                  </a:cubicBezTo>
                  <a:cubicBezTo>
                    <a:pt x="1473" y="6554"/>
                    <a:pt x="1683" y="6599"/>
                    <a:pt x="1902" y="6599"/>
                  </a:cubicBezTo>
                  <a:cubicBezTo>
                    <a:pt x="2899" y="6599"/>
                    <a:pt x="4065" y="5666"/>
                    <a:pt x="4752" y="4241"/>
                  </a:cubicBezTo>
                  <a:cubicBezTo>
                    <a:pt x="5589" y="2483"/>
                    <a:pt x="5401" y="662"/>
                    <a:pt x="4312" y="139"/>
                  </a:cubicBezTo>
                  <a:cubicBezTo>
                    <a:pt x="4117" y="45"/>
                    <a:pt x="3907" y="0"/>
                    <a:pt x="3688" y="0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6"/>
            <p:cNvSpPr/>
            <p:nvPr/>
          </p:nvSpPr>
          <p:spPr>
            <a:xfrm>
              <a:off x="2090596" y="1830734"/>
              <a:ext cx="83993" cy="92435"/>
            </a:xfrm>
            <a:custGeom>
              <a:avLst/>
              <a:gdLst/>
              <a:ahLst/>
              <a:cxnLst/>
              <a:rect l="l" t="t" r="r" b="b"/>
              <a:pathLst>
                <a:path w="2366" h="2604" extrusionOk="0">
                  <a:moveTo>
                    <a:pt x="1743" y="0"/>
                  </a:moveTo>
                  <a:cubicBezTo>
                    <a:pt x="1603" y="0"/>
                    <a:pt x="1462" y="47"/>
                    <a:pt x="1361" y="134"/>
                  </a:cubicBezTo>
                  <a:cubicBezTo>
                    <a:pt x="1193" y="259"/>
                    <a:pt x="1068" y="406"/>
                    <a:pt x="963" y="552"/>
                  </a:cubicBezTo>
                  <a:cubicBezTo>
                    <a:pt x="754" y="866"/>
                    <a:pt x="586" y="1180"/>
                    <a:pt x="419" y="1515"/>
                  </a:cubicBezTo>
                  <a:cubicBezTo>
                    <a:pt x="280" y="1833"/>
                    <a:pt x="140" y="2152"/>
                    <a:pt x="19" y="2489"/>
                  </a:cubicBezTo>
                  <a:lnTo>
                    <a:pt x="19" y="2489"/>
                  </a:lnTo>
                  <a:cubicBezTo>
                    <a:pt x="13" y="2499"/>
                    <a:pt x="6" y="2509"/>
                    <a:pt x="0" y="2520"/>
                  </a:cubicBezTo>
                  <a:lnTo>
                    <a:pt x="7" y="2522"/>
                  </a:lnTo>
                  <a:lnTo>
                    <a:pt x="7" y="2522"/>
                  </a:lnTo>
                  <a:cubicBezTo>
                    <a:pt x="5" y="2528"/>
                    <a:pt x="3" y="2534"/>
                    <a:pt x="0" y="2540"/>
                  </a:cubicBezTo>
                  <a:lnTo>
                    <a:pt x="168" y="2603"/>
                  </a:lnTo>
                  <a:cubicBezTo>
                    <a:pt x="272" y="2373"/>
                    <a:pt x="461" y="2164"/>
                    <a:pt x="691" y="2038"/>
                  </a:cubicBezTo>
                  <a:cubicBezTo>
                    <a:pt x="921" y="1892"/>
                    <a:pt x="1172" y="1787"/>
                    <a:pt x="1424" y="1724"/>
                  </a:cubicBezTo>
                  <a:lnTo>
                    <a:pt x="1424" y="1724"/>
                  </a:lnTo>
                  <a:cubicBezTo>
                    <a:pt x="1151" y="1745"/>
                    <a:pt x="879" y="1808"/>
                    <a:pt x="628" y="1933"/>
                  </a:cubicBezTo>
                  <a:cubicBezTo>
                    <a:pt x="538" y="1975"/>
                    <a:pt x="454" y="2026"/>
                    <a:pt x="378" y="2085"/>
                  </a:cubicBezTo>
                  <a:lnTo>
                    <a:pt x="378" y="2085"/>
                  </a:lnTo>
                  <a:cubicBezTo>
                    <a:pt x="449" y="1924"/>
                    <a:pt x="526" y="1762"/>
                    <a:pt x="607" y="1599"/>
                  </a:cubicBezTo>
                  <a:cubicBezTo>
                    <a:pt x="754" y="1285"/>
                    <a:pt x="942" y="971"/>
                    <a:pt x="1131" y="657"/>
                  </a:cubicBezTo>
                  <a:cubicBezTo>
                    <a:pt x="1214" y="510"/>
                    <a:pt x="1319" y="385"/>
                    <a:pt x="1445" y="280"/>
                  </a:cubicBezTo>
                  <a:cubicBezTo>
                    <a:pt x="1539" y="186"/>
                    <a:pt x="1656" y="139"/>
                    <a:pt x="1771" y="139"/>
                  </a:cubicBezTo>
                  <a:cubicBezTo>
                    <a:pt x="1809" y="139"/>
                    <a:pt x="1847" y="144"/>
                    <a:pt x="1884" y="154"/>
                  </a:cubicBezTo>
                  <a:cubicBezTo>
                    <a:pt x="2031" y="217"/>
                    <a:pt x="2156" y="343"/>
                    <a:pt x="2219" y="510"/>
                  </a:cubicBezTo>
                  <a:cubicBezTo>
                    <a:pt x="2282" y="678"/>
                    <a:pt x="2344" y="845"/>
                    <a:pt x="2365" y="1034"/>
                  </a:cubicBezTo>
                  <a:cubicBezTo>
                    <a:pt x="2365" y="845"/>
                    <a:pt x="2344" y="657"/>
                    <a:pt x="2282" y="489"/>
                  </a:cubicBezTo>
                  <a:cubicBezTo>
                    <a:pt x="2240" y="280"/>
                    <a:pt x="2114" y="134"/>
                    <a:pt x="1926" y="29"/>
                  </a:cubicBezTo>
                  <a:cubicBezTo>
                    <a:pt x="1868" y="9"/>
                    <a:pt x="1805" y="0"/>
                    <a:pt x="1743" y="0"/>
                  </a:cubicBezTo>
                  <a:close/>
                </a:path>
              </a:pathLst>
            </a:custGeom>
            <a:solidFill>
              <a:srgbClr val="252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1467981" y="1362754"/>
              <a:ext cx="698463" cy="816194"/>
            </a:xfrm>
            <a:custGeom>
              <a:avLst/>
              <a:gdLst/>
              <a:ahLst/>
              <a:cxnLst/>
              <a:rect l="l" t="t" r="r" b="b"/>
              <a:pathLst>
                <a:path w="19675" h="22993" extrusionOk="0">
                  <a:moveTo>
                    <a:pt x="11247" y="0"/>
                  </a:moveTo>
                  <a:cubicBezTo>
                    <a:pt x="6860" y="0"/>
                    <a:pt x="3114" y="3999"/>
                    <a:pt x="1654" y="10135"/>
                  </a:cubicBezTo>
                  <a:cubicBezTo>
                    <a:pt x="0" y="17063"/>
                    <a:pt x="3768" y="22128"/>
                    <a:pt x="7179" y="22860"/>
                  </a:cubicBezTo>
                  <a:cubicBezTo>
                    <a:pt x="7576" y="22948"/>
                    <a:pt x="8004" y="22993"/>
                    <a:pt x="8455" y="22993"/>
                  </a:cubicBezTo>
                  <a:cubicBezTo>
                    <a:pt x="11874" y="22993"/>
                    <a:pt x="16541" y="20401"/>
                    <a:pt x="18021" y="14279"/>
                  </a:cubicBezTo>
                  <a:cubicBezTo>
                    <a:pt x="19674" y="7331"/>
                    <a:pt x="18146" y="1429"/>
                    <a:pt x="13019" y="215"/>
                  </a:cubicBezTo>
                  <a:cubicBezTo>
                    <a:pt x="12419" y="70"/>
                    <a:pt x="11828" y="0"/>
                    <a:pt x="11247" y="0"/>
                  </a:cubicBezTo>
                  <a:close/>
                </a:path>
              </a:pathLst>
            </a:custGeom>
            <a:solidFill>
              <a:srgbClr val="E8A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1678986" y="1951359"/>
              <a:ext cx="196173" cy="42562"/>
            </a:xfrm>
            <a:custGeom>
              <a:avLst/>
              <a:gdLst/>
              <a:ahLst/>
              <a:cxnLst/>
              <a:rect l="l" t="t" r="r" b="b"/>
              <a:pathLst>
                <a:path w="5526" h="1199" extrusionOk="0">
                  <a:moveTo>
                    <a:pt x="0" y="1"/>
                  </a:moveTo>
                  <a:cubicBezTo>
                    <a:pt x="335" y="377"/>
                    <a:pt x="754" y="670"/>
                    <a:pt x="1214" y="859"/>
                  </a:cubicBezTo>
                  <a:cubicBezTo>
                    <a:pt x="1675" y="1047"/>
                    <a:pt x="2177" y="1173"/>
                    <a:pt x="2679" y="1194"/>
                  </a:cubicBezTo>
                  <a:cubicBezTo>
                    <a:pt x="2761" y="1197"/>
                    <a:pt x="2842" y="1199"/>
                    <a:pt x="2924" y="1199"/>
                  </a:cubicBezTo>
                  <a:cubicBezTo>
                    <a:pt x="3344" y="1199"/>
                    <a:pt x="3762" y="1152"/>
                    <a:pt x="4165" y="1047"/>
                  </a:cubicBezTo>
                  <a:cubicBezTo>
                    <a:pt x="4417" y="963"/>
                    <a:pt x="4647" y="880"/>
                    <a:pt x="4877" y="796"/>
                  </a:cubicBezTo>
                  <a:cubicBezTo>
                    <a:pt x="5107" y="691"/>
                    <a:pt x="5317" y="566"/>
                    <a:pt x="5526" y="440"/>
                  </a:cubicBezTo>
                  <a:lnTo>
                    <a:pt x="5526" y="440"/>
                  </a:lnTo>
                  <a:cubicBezTo>
                    <a:pt x="5275" y="482"/>
                    <a:pt x="5044" y="545"/>
                    <a:pt x="4814" y="587"/>
                  </a:cubicBezTo>
                  <a:lnTo>
                    <a:pt x="4458" y="649"/>
                  </a:lnTo>
                  <a:cubicBezTo>
                    <a:pt x="4354" y="691"/>
                    <a:pt x="4228" y="712"/>
                    <a:pt x="4103" y="712"/>
                  </a:cubicBezTo>
                  <a:cubicBezTo>
                    <a:pt x="3998" y="733"/>
                    <a:pt x="3872" y="733"/>
                    <a:pt x="3768" y="754"/>
                  </a:cubicBezTo>
                  <a:cubicBezTo>
                    <a:pt x="3642" y="775"/>
                    <a:pt x="3517" y="775"/>
                    <a:pt x="3412" y="775"/>
                  </a:cubicBezTo>
                  <a:cubicBezTo>
                    <a:pt x="3297" y="785"/>
                    <a:pt x="3177" y="791"/>
                    <a:pt x="3056" y="791"/>
                  </a:cubicBezTo>
                  <a:cubicBezTo>
                    <a:pt x="2936" y="791"/>
                    <a:pt x="2815" y="785"/>
                    <a:pt x="2700" y="775"/>
                  </a:cubicBezTo>
                  <a:cubicBezTo>
                    <a:pt x="2240" y="754"/>
                    <a:pt x="1779" y="670"/>
                    <a:pt x="1319" y="545"/>
                  </a:cubicBezTo>
                  <a:cubicBezTo>
                    <a:pt x="859" y="419"/>
                    <a:pt x="419" y="23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1625490" y="1698572"/>
              <a:ext cx="133019" cy="28433"/>
            </a:xfrm>
            <a:custGeom>
              <a:avLst/>
              <a:gdLst/>
              <a:ahLst/>
              <a:cxnLst/>
              <a:rect l="l" t="t" r="r" b="b"/>
              <a:pathLst>
                <a:path w="3747" h="801" extrusionOk="0">
                  <a:moveTo>
                    <a:pt x="1738" y="0"/>
                  </a:moveTo>
                  <a:cubicBezTo>
                    <a:pt x="1459" y="0"/>
                    <a:pt x="1180" y="44"/>
                    <a:pt x="900" y="131"/>
                  </a:cubicBezTo>
                  <a:cubicBezTo>
                    <a:pt x="566" y="194"/>
                    <a:pt x="273" y="340"/>
                    <a:pt x="1" y="550"/>
                  </a:cubicBezTo>
                  <a:cubicBezTo>
                    <a:pt x="524" y="463"/>
                    <a:pt x="1047" y="419"/>
                    <a:pt x="1570" y="419"/>
                  </a:cubicBezTo>
                  <a:cubicBezTo>
                    <a:pt x="1675" y="419"/>
                    <a:pt x="1780" y="421"/>
                    <a:pt x="1884" y="424"/>
                  </a:cubicBezTo>
                  <a:cubicBezTo>
                    <a:pt x="2198" y="445"/>
                    <a:pt x="2512" y="487"/>
                    <a:pt x="2805" y="550"/>
                  </a:cubicBezTo>
                  <a:cubicBezTo>
                    <a:pt x="3119" y="613"/>
                    <a:pt x="3412" y="696"/>
                    <a:pt x="3747" y="801"/>
                  </a:cubicBezTo>
                  <a:cubicBezTo>
                    <a:pt x="3496" y="550"/>
                    <a:pt x="3224" y="361"/>
                    <a:pt x="2910" y="236"/>
                  </a:cubicBezTo>
                  <a:cubicBezTo>
                    <a:pt x="2596" y="110"/>
                    <a:pt x="2240" y="26"/>
                    <a:pt x="1905" y="6"/>
                  </a:cubicBezTo>
                  <a:cubicBezTo>
                    <a:pt x="1849" y="2"/>
                    <a:pt x="1793" y="0"/>
                    <a:pt x="1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1881082" y="1747596"/>
              <a:ext cx="123363" cy="54453"/>
            </a:xfrm>
            <a:custGeom>
              <a:avLst/>
              <a:gdLst/>
              <a:ahLst/>
              <a:cxnLst/>
              <a:rect l="l" t="t" r="r" b="b"/>
              <a:pathLst>
                <a:path w="3475" h="1534" extrusionOk="0">
                  <a:moveTo>
                    <a:pt x="821" y="1"/>
                  </a:moveTo>
                  <a:cubicBezTo>
                    <a:pt x="541" y="1"/>
                    <a:pt x="263" y="47"/>
                    <a:pt x="0" y="152"/>
                  </a:cubicBezTo>
                  <a:cubicBezTo>
                    <a:pt x="335" y="215"/>
                    <a:pt x="628" y="257"/>
                    <a:pt x="942" y="320"/>
                  </a:cubicBezTo>
                  <a:cubicBezTo>
                    <a:pt x="1235" y="404"/>
                    <a:pt x="1528" y="487"/>
                    <a:pt x="1821" y="613"/>
                  </a:cubicBezTo>
                  <a:cubicBezTo>
                    <a:pt x="2407" y="864"/>
                    <a:pt x="2951" y="1178"/>
                    <a:pt x="3475" y="1534"/>
                  </a:cubicBezTo>
                  <a:cubicBezTo>
                    <a:pt x="3328" y="1220"/>
                    <a:pt x="3098" y="969"/>
                    <a:pt x="2847" y="759"/>
                  </a:cubicBezTo>
                  <a:cubicBezTo>
                    <a:pt x="2596" y="529"/>
                    <a:pt x="2303" y="341"/>
                    <a:pt x="1968" y="236"/>
                  </a:cubicBezTo>
                  <a:cubicBezTo>
                    <a:pt x="1654" y="90"/>
                    <a:pt x="1319" y="27"/>
                    <a:pt x="984" y="6"/>
                  </a:cubicBezTo>
                  <a:cubicBezTo>
                    <a:pt x="930" y="2"/>
                    <a:pt x="875" y="1"/>
                    <a:pt x="8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16"/>
            <p:cNvSpPr/>
            <p:nvPr/>
          </p:nvSpPr>
          <p:spPr>
            <a:xfrm>
              <a:off x="1388499" y="1273439"/>
              <a:ext cx="880471" cy="625182"/>
            </a:xfrm>
            <a:custGeom>
              <a:avLst/>
              <a:gdLst/>
              <a:ahLst/>
              <a:cxnLst/>
              <a:rect l="l" t="t" r="r" b="b"/>
              <a:pathLst>
                <a:path w="24802" h="17612" extrusionOk="0">
                  <a:moveTo>
                    <a:pt x="13766" y="0"/>
                  </a:moveTo>
                  <a:cubicBezTo>
                    <a:pt x="12528" y="0"/>
                    <a:pt x="11146" y="237"/>
                    <a:pt x="9649" y="805"/>
                  </a:cubicBezTo>
                  <a:cubicBezTo>
                    <a:pt x="0" y="4489"/>
                    <a:pt x="4039" y="14263"/>
                    <a:pt x="4039" y="14263"/>
                  </a:cubicBezTo>
                  <a:cubicBezTo>
                    <a:pt x="4039" y="14263"/>
                    <a:pt x="7011" y="13740"/>
                    <a:pt x="9209" y="11940"/>
                  </a:cubicBezTo>
                  <a:cubicBezTo>
                    <a:pt x="11728" y="9906"/>
                    <a:pt x="14907" y="7422"/>
                    <a:pt x="17319" y="7422"/>
                  </a:cubicBezTo>
                  <a:cubicBezTo>
                    <a:pt x="18233" y="7422"/>
                    <a:pt x="19037" y="7779"/>
                    <a:pt x="19653" y="8654"/>
                  </a:cubicBezTo>
                  <a:cubicBezTo>
                    <a:pt x="19653" y="8654"/>
                    <a:pt x="20427" y="10537"/>
                    <a:pt x="20030" y="13886"/>
                  </a:cubicBezTo>
                  <a:cubicBezTo>
                    <a:pt x="19862" y="15435"/>
                    <a:pt x="19025" y="17612"/>
                    <a:pt x="19025" y="17612"/>
                  </a:cubicBezTo>
                  <a:lnTo>
                    <a:pt x="21557" y="14472"/>
                  </a:lnTo>
                  <a:cubicBezTo>
                    <a:pt x="21557" y="14472"/>
                    <a:pt x="24801" y="9470"/>
                    <a:pt x="23085" y="5682"/>
                  </a:cubicBezTo>
                  <a:cubicBezTo>
                    <a:pt x="22499" y="4384"/>
                    <a:pt x="20469" y="5075"/>
                    <a:pt x="20281" y="3924"/>
                  </a:cubicBezTo>
                  <a:cubicBezTo>
                    <a:pt x="19981" y="2205"/>
                    <a:pt x="17544" y="0"/>
                    <a:pt x="137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6"/>
            <p:cNvSpPr/>
            <p:nvPr/>
          </p:nvSpPr>
          <p:spPr>
            <a:xfrm>
              <a:off x="1859534" y="1926829"/>
              <a:ext cx="59463" cy="69149"/>
            </a:xfrm>
            <a:custGeom>
              <a:avLst/>
              <a:gdLst/>
              <a:ahLst/>
              <a:cxnLst/>
              <a:rect l="l" t="t" r="r" b="b"/>
              <a:pathLst>
                <a:path w="1675" h="1948" extrusionOk="0">
                  <a:moveTo>
                    <a:pt x="0" y="1"/>
                  </a:moveTo>
                  <a:lnTo>
                    <a:pt x="0" y="1"/>
                  </a:lnTo>
                  <a:cubicBezTo>
                    <a:pt x="356" y="252"/>
                    <a:pt x="691" y="524"/>
                    <a:pt x="984" y="838"/>
                  </a:cubicBezTo>
                  <a:cubicBezTo>
                    <a:pt x="1131" y="1006"/>
                    <a:pt x="1256" y="1173"/>
                    <a:pt x="1382" y="1361"/>
                  </a:cubicBezTo>
                  <a:cubicBezTo>
                    <a:pt x="1486" y="1550"/>
                    <a:pt x="1591" y="1759"/>
                    <a:pt x="1675" y="1947"/>
                  </a:cubicBezTo>
                  <a:cubicBezTo>
                    <a:pt x="1654" y="1738"/>
                    <a:pt x="1591" y="1508"/>
                    <a:pt x="1486" y="1299"/>
                  </a:cubicBezTo>
                  <a:cubicBezTo>
                    <a:pt x="1382" y="1110"/>
                    <a:pt x="1256" y="922"/>
                    <a:pt x="1110" y="754"/>
                  </a:cubicBezTo>
                  <a:cubicBezTo>
                    <a:pt x="796" y="419"/>
                    <a:pt x="419" y="147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6"/>
            <p:cNvSpPr/>
            <p:nvPr/>
          </p:nvSpPr>
          <p:spPr>
            <a:xfrm>
              <a:off x="1893719" y="1797578"/>
              <a:ext cx="41642" cy="36385"/>
            </a:xfrm>
            <a:custGeom>
              <a:avLst/>
              <a:gdLst/>
              <a:ahLst/>
              <a:cxnLst/>
              <a:rect l="l" t="t" r="r" b="b"/>
              <a:pathLst>
                <a:path w="1173" h="1025" extrusionOk="0">
                  <a:moveTo>
                    <a:pt x="670" y="0"/>
                  </a:moveTo>
                  <a:cubicBezTo>
                    <a:pt x="230" y="0"/>
                    <a:pt x="0" y="544"/>
                    <a:pt x="314" y="879"/>
                  </a:cubicBezTo>
                  <a:cubicBezTo>
                    <a:pt x="414" y="980"/>
                    <a:pt x="538" y="1024"/>
                    <a:pt x="661" y="1024"/>
                  </a:cubicBezTo>
                  <a:cubicBezTo>
                    <a:pt x="920" y="1024"/>
                    <a:pt x="1172" y="822"/>
                    <a:pt x="1172" y="523"/>
                  </a:cubicBezTo>
                  <a:cubicBezTo>
                    <a:pt x="1172" y="230"/>
                    <a:pt x="942" y="0"/>
                    <a:pt x="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6"/>
            <p:cNvSpPr/>
            <p:nvPr/>
          </p:nvSpPr>
          <p:spPr>
            <a:xfrm>
              <a:off x="1656693" y="1745502"/>
              <a:ext cx="41642" cy="35710"/>
            </a:xfrm>
            <a:custGeom>
              <a:avLst/>
              <a:gdLst/>
              <a:ahLst/>
              <a:cxnLst/>
              <a:rect l="l" t="t" r="r" b="b"/>
              <a:pathLst>
                <a:path w="1173" h="1006" extrusionOk="0">
                  <a:moveTo>
                    <a:pt x="705" y="1"/>
                  </a:moveTo>
                  <a:cubicBezTo>
                    <a:pt x="693" y="1"/>
                    <a:pt x="682" y="1"/>
                    <a:pt x="670" y="2"/>
                  </a:cubicBezTo>
                  <a:cubicBezTo>
                    <a:pt x="210" y="2"/>
                    <a:pt x="1" y="525"/>
                    <a:pt x="315" y="860"/>
                  </a:cubicBezTo>
                  <a:cubicBezTo>
                    <a:pt x="415" y="961"/>
                    <a:pt x="539" y="1005"/>
                    <a:pt x="661" y="1005"/>
                  </a:cubicBezTo>
                  <a:cubicBezTo>
                    <a:pt x="921" y="1005"/>
                    <a:pt x="1173" y="803"/>
                    <a:pt x="1173" y="504"/>
                  </a:cubicBezTo>
                  <a:cubicBezTo>
                    <a:pt x="1173" y="224"/>
                    <a:pt x="961" y="1"/>
                    <a:pt x="7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16"/>
            <p:cNvSpPr/>
            <p:nvPr/>
          </p:nvSpPr>
          <p:spPr>
            <a:xfrm>
              <a:off x="2005151" y="1835100"/>
              <a:ext cx="57262" cy="5609"/>
            </a:xfrm>
            <a:custGeom>
              <a:avLst/>
              <a:gdLst/>
              <a:ahLst/>
              <a:cxnLst/>
              <a:rect l="l" t="t" r="r" b="b"/>
              <a:pathLst>
                <a:path w="1613" h="158" extrusionOk="0">
                  <a:moveTo>
                    <a:pt x="798" y="0"/>
                  </a:moveTo>
                  <a:cubicBezTo>
                    <a:pt x="529" y="0"/>
                    <a:pt x="262" y="31"/>
                    <a:pt x="0" y="94"/>
                  </a:cubicBezTo>
                  <a:cubicBezTo>
                    <a:pt x="252" y="136"/>
                    <a:pt x="524" y="157"/>
                    <a:pt x="796" y="157"/>
                  </a:cubicBezTo>
                  <a:cubicBezTo>
                    <a:pt x="1068" y="157"/>
                    <a:pt x="1340" y="136"/>
                    <a:pt x="1612" y="94"/>
                  </a:cubicBezTo>
                  <a:cubicBezTo>
                    <a:pt x="1340" y="31"/>
                    <a:pt x="1068" y="0"/>
                    <a:pt x="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16"/>
            <p:cNvSpPr/>
            <p:nvPr/>
          </p:nvSpPr>
          <p:spPr>
            <a:xfrm>
              <a:off x="1994749" y="1852530"/>
              <a:ext cx="34967" cy="13418"/>
            </a:xfrm>
            <a:custGeom>
              <a:avLst/>
              <a:gdLst/>
              <a:ahLst/>
              <a:cxnLst/>
              <a:rect l="l" t="t" r="r" b="b"/>
              <a:pathLst>
                <a:path w="985" h="378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127"/>
                    <a:pt x="293" y="210"/>
                    <a:pt x="461" y="273"/>
                  </a:cubicBezTo>
                  <a:cubicBezTo>
                    <a:pt x="628" y="336"/>
                    <a:pt x="817" y="378"/>
                    <a:pt x="984" y="378"/>
                  </a:cubicBezTo>
                  <a:cubicBezTo>
                    <a:pt x="838" y="273"/>
                    <a:pt x="691" y="189"/>
                    <a:pt x="524" y="127"/>
                  </a:cubicBezTo>
                  <a:cubicBezTo>
                    <a:pt x="356" y="64"/>
                    <a:pt x="168" y="2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16"/>
            <p:cNvSpPr/>
            <p:nvPr/>
          </p:nvSpPr>
          <p:spPr>
            <a:xfrm rot="1147219" flipH="1">
              <a:off x="1752148" y="1730338"/>
              <a:ext cx="53549" cy="196930"/>
            </a:xfrm>
            <a:custGeom>
              <a:avLst/>
              <a:gdLst/>
              <a:ahLst/>
              <a:cxnLst/>
              <a:rect l="l" t="t" r="r" b="b"/>
              <a:pathLst>
                <a:path w="1452" h="5733" fill="none" extrusionOk="0">
                  <a:moveTo>
                    <a:pt x="800" y="1"/>
                  </a:moveTo>
                  <a:lnTo>
                    <a:pt x="1377" y="4449"/>
                  </a:lnTo>
                  <a:cubicBezTo>
                    <a:pt x="1433" y="4784"/>
                    <a:pt x="1452" y="5156"/>
                    <a:pt x="1228" y="5416"/>
                  </a:cubicBezTo>
                  <a:cubicBezTo>
                    <a:pt x="949" y="5733"/>
                    <a:pt x="428" y="5658"/>
                    <a:pt x="0" y="554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2150311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"/>
          <p:cNvSpPr txBox="1">
            <a:spLocks noGrp="1"/>
          </p:cNvSpPr>
          <p:nvPr>
            <p:ph type="subTitle" idx="1"/>
          </p:nvPr>
        </p:nvSpPr>
        <p:spPr>
          <a:xfrm>
            <a:off x="4968900" y="2182633"/>
            <a:ext cx="6082800" cy="27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7" name="Google Shape;297;p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9"/>
          <p:cNvSpPr/>
          <p:nvPr/>
        </p:nvSpPr>
        <p:spPr>
          <a:xfrm>
            <a:off x="850776" y="5521691"/>
            <a:ext cx="10149933" cy="1687867"/>
          </a:xfrm>
          <a:custGeom>
            <a:avLst/>
            <a:gdLst/>
            <a:ahLst/>
            <a:cxnLst/>
            <a:rect l="l" t="t" r="r" b="b"/>
            <a:pathLst>
              <a:path w="304498" h="50636" extrusionOk="0">
                <a:moveTo>
                  <a:pt x="4968" y="45584"/>
                </a:moveTo>
                <a:cubicBezTo>
                  <a:pt x="-24469" y="39816"/>
                  <a:pt x="86275" y="14040"/>
                  <a:pt x="115666" y="10973"/>
                </a:cubicBezTo>
                <a:cubicBezTo>
                  <a:pt x="145057" y="7906"/>
                  <a:pt x="159845" y="28965"/>
                  <a:pt x="181316" y="27180"/>
                </a:cubicBezTo>
                <a:cubicBezTo>
                  <a:pt x="202787" y="25395"/>
                  <a:pt x="225999" y="-2806"/>
                  <a:pt x="244494" y="261"/>
                </a:cubicBezTo>
                <a:cubicBezTo>
                  <a:pt x="262990" y="3328"/>
                  <a:pt x="332210" y="38030"/>
                  <a:pt x="292289" y="45584"/>
                </a:cubicBezTo>
                <a:cubicBezTo>
                  <a:pt x="252368" y="53138"/>
                  <a:pt x="34405" y="51353"/>
                  <a:pt x="4968" y="455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99" name="Google Shape;299;p9"/>
          <p:cNvSpPr/>
          <p:nvPr/>
        </p:nvSpPr>
        <p:spPr>
          <a:xfrm rot="-5026952">
            <a:off x="5678293" y="5207928"/>
            <a:ext cx="494911" cy="6827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0" name="Google Shape;300;p9"/>
          <p:cNvSpPr/>
          <p:nvPr/>
        </p:nvSpPr>
        <p:spPr>
          <a:xfrm>
            <a:off x="4808034" y="5832137"/>
            <a:ext cx="3759633" cy="1437932"/>
          </a:xfrm>
          <a:custGeom>
            <a:avLst/>
            <a:gdLst/>
            <a:ahLst/>
            <a:cxnLst/>
            <a:rect l="l" t="t" r="r" b="b"/>
            <a:pathLst>
              <a:path w="112789" h="36539" extrusionOk="0">
                <a:moveTo>
                  <a:pt x="110943" y="32973"/>
                </a:moveTo>
                <a:cubicBezTo>
                  <a:pt x="121564" y="27662"/>
                  <a:pt x="82879" y="194"/>
                  <a:pt x="64521" y="11"/>
                </a:cubicBezTo>
                <a:cubicBezTo>
                  <a:pt x="46163" y="-172"/>
                  <a:pt x="-6944" y="26381"/>
                  <a:pt x="793" y="31875"/>
                </a:cubicBezTo>
                <a:cubicBezTo>
                  <a:pt x="8530" y="37369"/>
                  <a:pt x="100322" y="38284"/>
                  <a:pt x="110943" y="329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grpSp>
        <p:nvGrpSpPr>
          <p:cNvPr id="301" name="Google Shape;301;p9"/>
          <p:cNvGrpSpPr/>
          <p:nvPr/>
        </p:nvGrpSpPr>
        <p:grpSpPr>
          <a:xfrm>
            <a:off x="950968" y="2239601"/>
            <a:ext cx="3175017" cy="4658937"/>
            <a:chOff x="713225" y="1679700"/>
            <a:chExt cx="2381263" cy="3494203"/>
          </a:xfrm>
        </p:grpSpPr>
        <p:sp>
          <p:nvSpPr>
            <p:cNvPr id="302" name="Google Shape;302;p9"/>
            <p:cNvSpPr/>
            <p:nvPr/>
          </p:nvSpPr>
          <p:spPr>
            <a:xfrm>
              <a:off x="776908" y="4509472"/>
              <a:ext cx="912799" cy="664430"/>
            </a:xfrm>
            <a:custGeom>
              <a:avLst/>
              <a:gdLst/>
              <a:ahLst/>
              <a:cxnLst/>
              <a:rect l="l" t="t" r="r" b="b"/>
              <a:pathLst>
                <a:path w="35719" h="26000" extrusionOk="0">
                  <a:moveTo>
                    <a:pt x="1144" y="0"/>
                  </a:moveTo>
                  <a:lnTo>
                    <a:pt x="1144" y="0"/>
                  </a:lnTo>
                  <a:cubicBezTo>
                    <a:pt x="1" y="6174"/>
                    <a:pt x="778" y="18636"/>
                    <a:pt x="1967" y="25999"/>
                  </a:cubicBezTo>
                  <a:lnTo>
                    <a:pt x="20215" y="25999"/>
                  </a:lnTo>
                  <a:lnTo>
                    <a:pt x="20215" y="17081"/>
                  </a:lnTo>
                  <a:lnTo>
                    <a:pt x="22044" y="17081"/>
                  </a:lnTo>
                  <a:lnTo>
                    <a:pt x="21884" y="25999"/>
                  </a:lnTo>
                  <a:lnTo>
                    <a:pt x="34438" y="25999"/>
                  </a:lnTo>
                  <a:lnTo>
                    <a:pt x="35718" y="1418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rgbClr val="175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771056" y="3436575"/>
              <a:ext cx="944359" cy="1268627"/>
            </a:xfrm>
            <a:custGeom>
              <a:avLst/>
              <a:gdLst/>
              <a:ahLst/>
              <a:cxnLst/>
              <a:rect l="l" t="t" r="r" b="b"/>
              <a:pathLst>
                <a:path w="36954" h="49643" extrusionOk="0">
                  <a:moveTo>
                    <a:pt x="11892" y="1"/>
                  </a:moveTo>
                  <a:lnTo>
                    <a:pt x="9605" y="481"/>
                  </a:lnTo>
                  <a:lnTo>
                    <a:pt x="3637" y="16556"/>
                  </a:lnTo>
                  <a:lnTo>
                    <a:pt x="1" y="41481"/>
                  </a:lnTo>
                  <a:cubicBezTo>
                    <a:pt x="1" y="41481"/>
                    <a:pt x="3317" y="48821"/>
                    <a:pt x="16899" y="49576"/>
                  </a:cubicBezTo>
                  <a:cubicBezTo>
                    <a:pt x="17743" y="49621"/>
                    <a:pt x="18559" y="49642"/>
                    <a:pt x="19348" y="49642"/>
                  </a:cubicBezTo>
                  <a:cubicBezTo>
                    <a:pt x="31280" y="49642"/>
                    <a:pt x="36953" y="44774"/>
                    <a:pt x="36953" y="44774"/>
                  </a:cubicBezTo>
                  <a:lnTo>
                    <a:pt x="36244" y="39674"/>
                  </a:lnTo>
                  <a:lnTo>
                    <a:pt x="36244" y="1213"/>
                  </a:lnTo>
                  <a:lnTo>
                    <a:pt x="32403" y="24"/>
                  </a:lnTo>
                  <a:lnTo>
                    <a:pt x="32334" y="1"/>
                  </a:lnTo>
                  <a:cubicBezTo>
                    <a:pt x="28554" y="2648"/>
                    <a:pt x="25025" y="3529"/>
                    <a:pt x="21999" y="3529"/>
                  </a:cubicBezTo>
                  <a:cubicBezTo>
                    <a:pt x="16109" y="3529"/>
                    <a:pt x="12126" y="190"/>
                    <a:pt x="11914" y="24"/>
                  </a:cubicBezTo>
                  <a:lnTo>
                    <a:pt x="11892" y="1"/>
                  </a:lnTo>
                  <a:close/>
                </a:path>
              </a:pathLst>
            </a:custGeom>
            <a:solidFill>
              <a:srgbClr val="639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771643" y="4110918"/>
              <a:ext cx="944359" cy="594282"/>
            </a:xfrm>
            <a:custGeom>
              <a:avLst/>
              <a:gdLst/>
              <a:ahLst/>
              <a:cxnLst/>
              <a:rect l="l" t="t" r="r" b="b"/>
              <a:pathLst>
                <a:path w="36954" h="23255" extrusionOk="0">
                  <a:moveTo>
                    <a:pt x="2196" y="1"/>
                  </a:moveTo>
                  <a:lnTo>
                    <a:pt x="1" y="15093"/>
                  </a:lnTo>
                  <a:cubicBezTo>
                    <a:pt x="1" y="15093"/>
                    <a:pt x="3294" y="22433"/>
                    <a:pt x="16899" y="23188"/>
                  </a:cubicBezTo>
                  <a:cubicBezTo>
                    <a:pt x="17743" y="23233"/>
                    <a:pt x="18559" y="23254"/>
                    <a:pt x="19348" y="23254"/>
                  </a:cubicBezTo>
                  <a:cubicBezTo>
                    <a:pt x="31280" y="23254"/>
                    <a:pt x="36953" y="18386"/>
                    <a:pt x="36953" y="18386"/>
                  </a:cubicBezTo>
                  <a:lnTo>
                    <a:pt x="36221" y="13286"/>
                  </a:lnTo>
                  <a:lnTo>
                    <a:pt x="36221" y="3408"/>
                  </a:lnTo>
                  <a:cubicBezTo>
                    <a:pt x="34118" y="4712"/>
                    <a:pt x="31923" y="5855"/>
                    <a:pt x="29384" y="6404"/>
                  </a:cubicBezTo>
                  <a:cubicBezTo>
                    <a:pt x="27239" y="6887"/>
                    <a:pt x="25093" y="7113"/>
                    <a:pt x="22969" y="7113"/>
                  </a:cubicBezTo>
                  <a:cubicBezTo>
                    <a:pt x="15450" y="7113"/>
                    <a:pt x="8205" y="4280"/>
                    <a:pt x="2196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2580210" y="1922114"/>
              <a:ext cx="286957" cy="339933"/>
            </a:xfrm>
            <a:custGeom>
              <a:avLst/>
              <a:gdLst/>
              <a:ahLst/>
              <a:cxnLst/>
              <a:rect l="l" t="t" r="r" b="b"/>
              <a:pathLst>
                <a:path w="11229" h="13302" extrusionOk="0">
                  <a:moveTo>
                    <a:pt x="6061" y="0"/>
                  </a:moveTo>
                  <a:cubicBezTo>
                    <a:pt x="3393" y="0"/>
                    <a:pt x="0" y="2912"/>
                    <a:pt x="3111" y="7654"/>
                  </a:cubicBezTo>
                  <a:lnTo>
                    <a:pt x="5100" y="13302"/>
                  </a:lnTo>
                  <a:lnTo>
                    <a:pt x="11228" y="11335"/>
                  </a:lnTo>
                  <a:lnTo>
                    <a:pt x="8759" y="6076"/>
                  </a:lnTo>
                  <a:cubicBezTo>
                    <a:pt x="8759" y="6076"/>
                    <a:pt x="10291" y="4887"/>
                    <a:pt x="8324" y="1183"/>
                  </a:cubicBezTo>
                  <a:cubicBezTo>
                    <a:pt x="7889" y="378"/>
                    <a:pt x="7022" y="0"/>
                    <a:pt x="6061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1719472" y="1679700"/>
              <a:ext cx="683136" cy="521092"/>
            </a:xfrm>
            <a:custGeom>
              <a:avLst/>
              <a:gdLst/>
              <a:ahLst/>
              <a:cxnLst/>
              <a:rect l="l" t="t" r="r" b="b"/>
              <a:pathLst>
                <a:path w="26732" h="20391" extrusionOk="0">
                  <a:moveTo>
                    <a:pt x="10583" y="0"/>
                  </a:moveTo>
                  <a:cubicBezTo>
                    <a:pt x="6891" y="0"/>
                    <a:pt x="3803" y="2486"/>
                    <a:pt x="3362" y="6941"/>
                  </a:cubicBezTo>
                  <a:cubicBezTo>
                    <a:pt x="2882" y="11789"/>
                    <a:pt x="0" y="12887"/>
                    <a:pt x="389" y="15631"/>
                  </a:cubicBezTo>
                  <a:cubicBezTo>
                    <a:pt x="742" y="18005"/>
                    <a:pt x="2325" y="18173"/>
                    <a:pt x="2767" y="18173"/>
                  </a:cubicBezTo>
                  <a:cubicBezTo>
                    <a:pt x="2840" y="18173"/>
                    <a:pt x="2882" y="18169"/>
                    <a:pt x="2882" y="18169"/>
                  </a:cubicBezTo>
                  <a:lnTo>
                    <a:pt x="3385" y="16522"/>
                  </a:lnTo>
                  <a:lnTo>
                    <a:pt x="3385" y="18397"/>
                  </a:lnTo>
                  <a:cubicBezTo>
                    <a:pt x="6160" y="19922"/>
                    <a:pt x="9366" y="20390"/>
                    <a:pt x="12260" y="20390"/>
                  </a:cubicBezTo>
                  <a:cubicBezTo>
                    <a:pt x="16876" y="20390"/>
                    <a:pt x="20695" y="19198"/>
                    <a:pt x="20695" y="19198"/>
                  </a:cubicBezTo>
                  <a:lnTo>
                    <a:pt x="21747" y="17094"/>
                  </a:lnTo>
                  <a:lnTo>
                    <a:pt x="21564" y="19198"/>
                  </a:lnTo>
                  <a:cubicBezTo>
                    <a:pt x="21564" y="19198"/>
                    <a:pt x="21568" y="19198"/>
                    <a:pt x="21577" y="19198"/>
                  </a:cubicBezTo>
                  <a:cubicBezTo>
                    <a:pt x="21735" y="19198"/>
                    <a:pt x="23239" y="19137"/>
                    <a:pt x="24948" y="16865"/>
                  </a:cubicBezTo>
                  <a:cubicBezTo>
                    <a:pt x="26731" y="14487"/>
                    <a:pt x="22112" y="9091"/>
                    <a:pt x="22112" y="9091"/>
                  </a:cubicBezTo>
                  <a:cubicBezTo>
                    <a:pt x="20430" y="451"/>
                    <a:pt x="13107" y="54"/>
                    <a:pt x="11778" y="54"/>
                  </a:cubicBezTo>
                  <a:cubicBezTo>
                    <a:pt x="11644" y="54"/>
                    <a:pt x="11571" y="58"/>
                    <a:pt x="11571" y="58"/>
                  </a:cubicBezTo>
                  <a:cubicBezTo>
                    <a:pt x="11238" y="20"/>
                    <a:pt x="10908" y="0"/>
                    <a:pt x="10583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1881336" y="2211779"/>
              <a:ext cx="341287" cy="134700"/>
            </a:xfrm>
            <a:custGeom>
              <a:avLst/>
              <a:gdLst/>
              <a:ahLst/>
              <a:cxnLst/>
              <a:rect l="l" t="t" r="r" b="b"/>
              <a:pathLst>
                <a:path w="13355" h="5271" extrusionOk="0">
                  <a:moveTo>
                    <a:pt x="938" y="0"/>
                  </a:moveTo>
                  <a:lnTo>
                    <a:pt x="0" y="1647"/>
                  </a:lnTo>
                  <a:cubicBezTo>
                    <a:pt x="2537" y="4368"/>
                    <a:pt x="4881" y="5270"/>
                    <a:pt x="6874" y="5270"/>
                  </a:cubicBezTo>
                  <a:cubicBezTo>
                    <a:pt x="10793" y="5270"/>
                    <a:pt x="13355" y="1784"/>
                    <a:pt x="13355" y="1784"/>
                  </a:cubicBezTo>
                  <a:lnTo>
                    <a:pt x="12508" y="0"/>
                  </a:lnTo>
                  <a:cubicBezTo>
                    <a:pt x="9925" y="877"/>
                    <a:pt x="7778" y="1169"/>
                    <a:pt x="6063" y="1169"/>
                  </a:cubicBezTo>
                  <a:cubicBezTo>
                    <a:pt x="2635" y="1169"/>
                    <a:pt x="938" y="0"/>
                    <a:pt x="938" y="0"/>
                  </a:cubicBezTo>
                  <a:close/>
                </a:path>
              </a:pathLst>
            </a:custGeom>
            <a:solidFill>
              <a:srgbClr val="BB33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2177006" y="1925308"/>
              <a:ext cx="125654" cy="116173"/>
            </a:xfrm>
            <a:custGeom>
              <a:avLst/>
              <a:gdLst/>
              <a:ahLst/>
              <a:cxnLst/>
              <a:rect l="l" t="t" r="r" b="b"/>
              <a:pathLst>
                <a:path w="4917" h="4546" extrusionOk="0">
                  <a:moveTo>
                    <a:pt x="2984" y="0"/>
                  </a:moveTo>
                  <a:cubicBezTo>
                    <a:pt x="1880" y="0"/>
                    <a:pt x="595" y="1583"/>
                    <a:pt x="595" y="1583"/>
                  </a:cubicBezTo>
                  <a:lnTo>
                    <a:pt x="1" y="4167"/>
                  </a:lnTo>
                  <a:cubicBezTo>
                    <a:pt x="548" y="4430"/>
                    <a:pt x="1070" y="4545"/>
                    <a:pt x="1551" y="4545"/>
                  </a:cubicBezTo>
                  <a:cubicBezTo>
                    <a:pt x="3623" y="4545"/>
                    <a:pt x="4916" y="2408"/>
                    <a:pt x="4025" y="737"/>
                  </a:cubicBezTo>
                  <a:cubicBezTo>
                    <a:pt x="3744" y="199"/>
                    <a:pt x="3375" y="0"/>
                    <a:pt x="2984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2234862" y="1965583"/>
              <a:ext cx="27778" cy="36876"/>
            </a:xfrm>
            <a:custGeom>
              <a:avLst/>
              <a:gdLst/>
              <a:ahLst/>
              <a:cxnLst/>
              <a:rect l="l" t="t" r="r" b="b"/>
              <a:pathLst>
                <a:path w="1087" h="1443" extrusionOk="0">
                  <a:moveTo>
                    <a:pt x="953" y="1"/>
                  </a:moveTo>
                  <a:cubicBezTo>
                    <a:pt x="942" y="1"/>
                    <a:pt x="929" y="3"/>
                    <a:pt x="915" y="7"/>
                  </a:cubicBezTo>
                  <a:cubicBezTo>
                    <a:pt x="367" y="236"/>
                    <a:pt x="1" y="762"/>
                    <a:pt x="1" y="1357"/>
                  </a:cubicBezTo>
                  <a:cubicBezTo>
                    <a:pt x="1" y="1414"/>
                    <a:pt x="46" y="1442"/>
                    <a:pt x="95" y="1442"/>
                  </a:cubicBezTo>
                  <a:cubicBezTo>
                    <a:pt x="144" y="1442"/>
                    <a:pt x="195" y="1414"/>
                    <a:pt x="207" y="1357"/>
                  </a:cubicBezTo>
                  <a:cubicBezTo>
                    <a:pt x="207" y="854"/>
                    <a:pt x="527" y="396"/>
                    <a:pt x="984" y="213"/>
                  </a:cubicBezTo>
                  <a:cubicBezTo>
                    <a:pt x="1087" y="172"/>
                    <a:pt x="1060" y="1"/>
                    <a:pt x="953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2238567" y="1980328"/>
              <a:ext cx="19703" cy="24328"/>
            </a:xfrm>
            <a:custGeom>
              <a:avLst/>
              <a:gdLst/>
              <a:ahLst/>
              <a:cxnLst/>
              <a:rect l="l" t="t" r="r" b="b"/>
              <a:pathLst>
                <a:path w="771" h="952" extrusionOk="0">
                  <a:moveTo>
                    <a:pt x="155" y="0"/>
                  </a:moveTo>
                  <a:cubicBezTo>
                    <a:pt x="34" y="0"/>
                    <a:pt x="0" y="186"/>
                    <a:pt x="130" y="208"/>
                  </a:cubicBezTo>
                  <a:lnTo>
                    <a:pt x="107" y="208"/>
                  </a:lnTo>
                  <a:cubicBezTo>
                    <a:pt x="382" y="299"/>
                    <a:pt x="565" y="574"/>
                    <a:pt x="542" y="848"/>
                  </a:cubicBezTo>
                  <a:cubicBezTo>
                    <a:pt x="542" y="917"/>
                    <a:pt x="593" y="951"/>
                    <a:pt x="645" y="951"/>
                  </a:cubicBezTo>
                  <a:cubicBezTo>
                    <a:pt x="696" y="951"/>
                    <a:pt x="748" y="917"/>
                    <a:pt x="748" y="848"/>
                  </a:cubicBezTo>
                  <a:cubicBezTo>
                    <a:pt x="770" y="482"/>
                    <a:pt x="542" y="116"/>
                    <a:pt x="176" y="2"/>
                  </a:cubicBezTo>
                  <a:cubicBezTo>
                    <a:pt x="169" y="1"/>
                    <a:pt x="162" y="0"/>
                    <a:pt x="155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1901780" y="2092565"/>
              <a:ext cx="342463" cy="329608"/>
            </a:xfrm>
            <a:custGeom>
              <a:avLst/>
              <a:gdLst/>
              <a:ahLst/>
              <a:cxnLst/>
              <a:rect l="l" t="t" r="r" b="b"/>
              <a:pathLst>
                <a:path w="13401" h="12898" extrusionOk="0">
                  <a:moveTo>
                    <a:pt x="9262" y="1"/>
                  </a:moveTo>
                  <a:lnTo>
                    <a:pt x="2470" y="1578"/>
                  </a:lnTo>
                  <a:lnTo>
                    <a:pt x="2608" y="4345"/>
                  </a:lnTo>
                  <a:cubicBezTo>
                    <a:pt x="2629" y="4659"/>
                    <a:pt x="2240" y="4737"/>
                    <a:pt x="1744" y="4737"/>
                  </a:cubicBezTo>
                  <a:cubicBezTo>
                    <a:pt x="1255" y="4737"/>
                    <a:pt x="662" y="4661"/>
                    <a:pt x="257" y="4661"/>
                  </a:cubicBezTo>
                  <a:cubicBezTo>
                    <a:pt x="207" y="4661"/>
                    <a:pt x="159" y="4663"/>
                    <a:pt x="115" y="4665"/>
                  </a:cubicBezTo>
                  <a:lnTo>
                    <a:pt x="1" y="7844"/>
                  </a:lnTo>
                  <a:cubicBezTo>
                    <a:pt x="1807" y="9262"/>
                    <a:pt x="3019" y="12897"/>
                    <a:pt x="4803" y="12897"/>
                  </a:cubicBezTo>
                  <a:cubicBezTo>
                    <a:pt x="8439" y="12852"/>
                    <a:pt x="13401" y="5100"/>
                    <a:pt x="13401" y="5100"/>
                  </a:cubicBezTo>
                  <a:lnTo>
                    <a:pt x="11777" y="4871"/>
                  </a:lnTo>
                  <a:cubicBezTo>
                    <a:pt x="11627" y="4744"/>
                    <a:pt x="11329" y="4717"/>
                    <a:pt x="10995" y="4717"/>
                  </a:cubicBezTo>
                  <a:cubicBezTo>
                    <a:pt x="10756" y="4717"/>
                    <a:pt x="10498" y="4731"/>
                    <a:pt x="10262" y="4731"/>
                  </a:cubicBezTo>
                  <a:cubicBezTo>
                    <a:pt x="9825" y="4731"/>
                    <a:pt x="9465" y="4683"/>
                    <a:pt x="9445" y="4414"/>
                  </a:cubicBezTo>
                  <a:lnTo>
                    <a:pt x="9262" y="1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1798947" y="1689948"/>
              <a:ext cx="438882" cy="480383"/>
            </a:xfrm>
            <a:custGeom>
              <a:avLst/>
              <a:gdLst/>
              <a:ahLst/>
              <a:cxnLst/>
              <a:rect l="l" t="t" r="r" b="b"/>
              <a:pathLst>
                <a:path w="17174" h="18798" extrusionOk="0">
                  <a:moveTo>
                    <a:pt x="7089" y="0"/>
                  </a:moveTo>
                  <a:cubicBezTo>
                    <a:pt x="7089" y="0"/>
                    <a:pt x="0" y="1944"/>
                    <a:pt x="2378" y="10245"/>
                  </a:cubicBezTo>
                  <a:cubicBezTo>
                    <a:pt x="2470" y="10588"/>
                    <a:pt x="2470" y="10954"/>
                    <a:pt x="2378" y="11297"/>
                  </a:cubicBezTo>
                  <a:cubicBezTo>
                    <a:pt x="2058" y="12691"/>
                    <a:pt x="1189" y="17013"/>
                    <a:pt x="7935" y="18728"/>
                  </a:cubicBezTo>
                  <a:cubicBezTo>
                    <a:pt x="8097" y="18773"/>
                    <a:pt x="8269" y="18798"/>
                    <a:pt x="8445" y="18798"/>
                  </a:cubicBezTo>
                  <a:cubicBezTo>
                    <a:pt x="8541" y="18798"/>
                    <a:pt x="8638" y="18790"/>
                    <a:pt x="8735" y="18774"/>
                  </a:cubicBezTo>
                  <a:cubicBezTo>
                    <a:pt x="10450" y="18500"/>
                    <a:pt x="16670" y="16945"/>
                    <a:pt x="16899" y="9170"/>
                  </a:cubicBezTo>
                  <a:cubicBezTo>
                    <a:pt x="17173" y="138"/>
                    <a:pt x="7089" y="0"/>
                    <a:pt x="7089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2064820" y="1925436"/>
              <a:ext cx="32174" cy="42677"/>
            </a:xfrm>
            <a:custGeom>
              <a:avLst/>
              <a:gdLst/>
              <a:ahLst/>
              <a:cxnLst/>
              <a:rect l="l" t="t" r="r" b="b"/>
              <a:pathLst>
                <a:path w="1259" h="1670" extrusionOk="0">
                  <a:moveTo>
                    <a:pt x="641" y="1"/>
                  </a:moveTo>
                  <a:cubicBezTo>
                    <a:pt x="298" y="1"/>
                    <a:pt x="1" y="367"/>
                    <a:pt x="1" y="824"/>
                  </a:cubicBezTo>
                  <a:cubicBezTo>
                    <a:pt x="1" y="1281"/>
                    <a:pt x="275" y="1670"/>
                    <a:pt x="641" y="1670"/>
                  </a:cubicBezTo>
                  <a:cubicBezTo>
                    <a:pt x="984" y="1670"/>
                    <a:pt x="1258" y="1281"/>
                    <a:pt x="1258" y="824"/>
                  </a:cubicBezTo>
                  <a:cubicBezTo>
                    <a:pt x="1258" y="367"/>
                    <a:pt x="984" y="1"/>
                    <a:pt x="641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1929252" y="1927787"/>
              <a:ext cx="32762" cy="42677"/>
            </a:xfrm>
            <a:custGeom>
              <a:avLst/>
              <a:gdLst/>
              <a:ahLst/>
              <a:cxnLst/>
              <a:rect l="l" t="t" r="r" b="b"/>
              <a:pathLst>
                <a:path w="1282" h="1670" extrusionOk="0">
                  <a:moveTo>
                    <a:pt x="641" y="0"/>
                  </a:moveTo>
                  <a:cubicBezTo>
                    <a:pt x="298" y="0"/>
                    <a:pt x="1" y="389"/>
                    <a:pt x="1" y="846"/>
                  </a:cubicBezTo>
                  <a:cubicBezTo>
                    <a:pt x="1" y="1304"/>
                    <a:pt x="298" y="1669"/>
                    <a:pt x="641" y="1669"/>
                  </a:cubicBezTo>
                  <a:cubicBezTo>
                    <a:pt x="984" y="1669"/>
                    <a:pt x="1281" y="1304"/>
                    <a:pt x="1281" y="846"/>
                  </a:cubicBezTo>
                  <a:cubicBezTo>
                    <a:pt x="1281" y="389"/>
                    <a:pt x="984" y="0"/>
                    <a:pt x="64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1958180" y="2035935"/>
              <a:ext cx="116914" cy="38460"/>
            </a:xfrm>
            <a:custGeom>
              <a:avLst/>
              <a:gdLst/>
              <a:ahLst/>
              <a:cxnLst/>
              <a:rect l="l" t="t" r="r" b="b"/>
              <a:pathLst>
                <a:path w="4575" h="1505" extrusionOk="0">
                  <a:moveTo>
                    <a:pt x="4339" y="1"/>
                  </a:moveTo>
                  <a:cubicBezTo>
                    <a:pt x="4289" y="1"/>
                    <a:pt x="4237" y="20"/>
                    <a:pt x="4196" y="67"/>
                  </a:cubicBezTo>
                  <a:lnTo>
                    <a:pt x="4219" y="67"/>
                  </a:lnTo>
                  <a:cubicBezTo>
                    <a:pt x="3686" y="828"/>
                    <a:pt x="2935" y="1196"/>
                    <a:pt x="2161" y="1196"/>
                  </a:cubicBezTo>
                  <a:cubicBezTo>
                    <a:pt x="1540" y="1196"/>
                    <a:pt x="904" y="959"/>
                    <a:pt x="355" y="502"/>
                  </a:cubicBezTo>
                  <a:cubicBezTo>
                    <a:pt x="320" y="472"/>
                    <a:pt x="282" y="459"/>
                    <a:pt x="246" y="459"/>
                  </a:cubicBezTo>
                  <a:cubicBezTo>
                    <a:pt x="114" y="459"/>
                    <a:pt x="1" y="623"/>
                    <a:pt x="126" y="730"/>
                  </a:cubicBezTo>
                  <a:cubicBezTo>
                    <a:pt x="741" y="1244"/>
                    <a:pt x="1453" y="1505"/>
                    <a:pt x="2149" y="1505"/>
                  </a:cubicBezTo>
                  <a:cubicBezTo>
                    <a:pt x="3034" y="1505"/>
                    <a:pt x="3892" y="1084"/>
                    <a:pt x="4494" y="227"/>
                  </a:cubicBezTo>
                  <a:cubicBezTo>
                    <a:pt x="4575" y="114"/>
                    <a:pt x="4461" y="1"/>
                    <a:pt x="4339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2051966" y="1864181"/>
              <a:ext cx="71324" cy="27957"/>
            </a:xfrm>
            <a:custGeom>
              <a:avLst/>
              <a:gdLst/>
              <a:ahLst/>
              <a:cxnLst/>
              <a:rect l="l" t="t" r="r" b="b"/>
              <a:pathLst>
                <a:path w="2791" h="1094" extrusionOk="0">
                  <a:moveTo>
                    <a:pt x="1180" y="1"/>
                  </a:moveTo>
                  <a:cubicBezTo>
                    <a:pt x="566" y="1"/>
                    <a:pt x="86" y="234"/>
                    <a:pt x="46" y="568"/>
                  </a:cubicBezTo>
                  <a:cubicBezTo>
                    <a:pt x="0" y="980"/>
                    <a:pt x="504" y="820"/>
                    <a:pt x="1235" y="888"/>
                  </a:cubicBezTo>
                  <a:cubicBezTo>
                    <a:pt x="1709" y="946"/>
                    <a:pt x="2165" y="1093"/>
                    <a:pt x="2450" y="1093"/>
                  </a:cubicBezTo>
                  <a:cubicBezTo>
                    <a:pt x="2619" y="1093"/>
                    <a:pt x="2727" y="1042"/>
                    <a:pt x="2744" y="888"/>
                  </a:cubicBezTo>
                  <a:cubicBezTo>
                    <a:pt x="2790" y="500"/>
                    <a:pt x="2219" y="111"/>
                    <a:pt x="1487" y="20"/>
                  </a:cubicBezTo>
                  <a:cubicBezTo>
                    <a:pt x="1382" y="7"/>
                    <a:pt x="1279" y="1"/>
                    <a:pt x="1180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1893603" y="1871209"/>
              <a:ext cx="71912" cy="28110"/>
            </a:xfrm>
            <a:custGeom>
              <a:avLst/>
              <a:gdLst/>
              <a:ahLst/>
              <a:cxnLst/>
              <a:rect l="l" t="t" r="r" b="b"/>
              <a:pathLst>
                <a:path w="2814" h="1100" extrusionOk="0">
                  <a:moveTo>
                    <a:pt x="1611" y="0"/>
                  </a:moveTo>
                  <a:cubicBezTo>
                    <a:pt x="1512" y="0"/>
                    <a:pt x="1409" y="6"/>
                    <a:pt x="1304" y="19"/>
                  </a:cubicBezTo>
                  <a:cubicBezTo>
                    <a:pt x="572" y="110"/>
                    <a:pt x="1" y="499"/>
                    <a:pt x="46" y="911"/>
                  </a:cubicBezTo>
                  <a:cubicBezTo>
                    <a:pt x="63" y="1052"/>
                    <a:pt x="167" y="1100"/>
                    <a:pt x="330" y="1100"/>
                  </a:cubicBezTo>
                  <a:cubicBezTo>
                    <a:pt x="614" y="1100"/>
                    <a:pt x="1076" y="954"/>
                    <a:pt x="1556" y="911"/>
                  </a:cubicBezTo>
                  <a:cubicBezTo>
                    <a:pt x="2287" y="819"/>
                    <a:pt x="2813" y="979"/>
                    <a:pt x="2745" y="568"/>
                  </a:cubicBezTo>
                  <a:cubicBezTo>
                    <a:pt x="2705" y="233"/>
                    <a:pt x="2225" y="0"/>
                    <a:pt x="161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1991784" y="2116791"/>
              <a:ext cx="32736" cy="11449"/>
            </a:xfrm>
            <a:custGeom>
              <a:avLst/>
              <a:gdLst/>
              <a:ahLst/>
              <a:cxnLst/>
              <a:rect l="l" t="t" r="r" b="b"/>
              <a:pathLst>
                <a:path w="1281" h="448" extrusionOk="0">
                  <a:moveTo>
                    <a:pt x="244" y="0"/>
                  </a:moveTo>
                  <a:cubicBezTo>
                    <a:pt x="97" y="0"/>
                    <a:pt x="0" y="23"/>
                    <a:pt x="0" y="127"/>
                  </a:cubicBezTo>
                  <a:cubicBezTo>
                    <a:pt x="0" y="287"/>
                    <a:pt x="297" y="447"/>
                    <a:pt x="640" y="447"/>
                  </a:cubicBezTo>
                  <a:cubicBezTo>
                    <a:pt x="983" y="447"/>
                    <a:pt x="1281" y="287"/>
                    <a:pt x="1281" y="127"/>
                  </a:cubicBezTo>
                  <a:cubicBezTo>
                    <a:pt x="1281" y="23"/>
                    <a:pt x="1184" y="0"/>
                    <a:pt x="1036" y="0"/>
                  </a:cubicBezTo>
                  <a:cubicBezTo>
                    <a:pt x="926" y="0"/>
                    <a:pt x="787" y="13"/>
                    <a:pt x="640" y="13"/>
                  </a:cubicBezTo>
                  <a:cubicBezTo>
                    <a:pt x="493" y="13"/>
                    <a:pt x="355" y="0"/>
                    <a:pt x="244" y="0"/>
                  </a:cubicBezTo>
                  <a:close/>
                </a:path>
              </a:pathLst>
            </a:custGeom>
            <a:solidFill>
              <a:srgbClr val="CF86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1492749" y="2040561"/>
              <a:ext cx="1179235" cy="444836"/>
            </a:xfrm>
            <a:custGeom>
              <a:avLst/>
              <a:gdLst/>
              <a:ahLst/>
              <a:cxnLst/>
              <a:rect l="l" t="t" r="r" b="b"/>
              <a:pathLst>
                <a:path w="46145" h="17407" extrusionOk="0">
                  <a:moveTo>
                    <a:pt x="42944" y="0"/>
                  </a:moveTo>
                  <a:cubicBezTo>
                    <a:pt x="38393" y="6308"/>
                    <a:pt x="30182" y="6709"/>
                    <a:pt x="28169" y="6709"/>
                  </a:cubicBezTo>
                  <a:cubicBezTo>
                    <a:pt x="27876" y="6709"/>
                    <a:pt x="27714" y="6700"/>
                    <a:pt x="27714" y="6700"/>
                  </a:cubicBezTo>
                  <a:cubicBezTo>
                    <a:pt x="27509" y="8118"/>
                    <a:pt x="26754" y="9399"/>
                    <a:pt x="25588" y="10222"/>
                  </a:cubicBezTo>
                  <a:cubicBezTo>
                    <a:pt x="24505" y="11005"/>
                    <a:pt x="23225" y="11400"/>
                    <a:pt x="21941" y="11400"/>
                  </a:cubicBezTo>
                  <a:cubicBezTo>
                    <a:pt x="20676" y="11400"/>
                    <a:pt x="19406" y="11016"/>
                    <a:pt x="18316" y="10245"/>
                  </a:cubicBezTo>
                  <a:cubicBezTo>
                    <a:pt x="17127" y="9444"/>
                    <a:pt x="16327" y="8141"/>
                    <a:pt x="16144" y="6700"/>
                  </a:cubicBezTo>
                  <a:cubicBezTo>
                    <a:pt x="16144" y="6700"/>
                    <a:pt x="15539" y="6817"/>
                    <a:pt x="14554" y="6817"/>
                  </a:cubicBezTo>
                  <a:cubicBezTo>
                    <a:pt x="12075" y="6817"/>
                    <a:pt x="7190" y="6079"/>
                    <a:pt x="3476" y="892"/>
                  </a:cubicBezTo>
                  <a:lnTo>
                    <a:pt x="0" y="2859"/>
                  </a:lnTo>
                  <a:cubicBezTo>
                    <a:pt x="0" y="2859"/>
                    <a:pt x="2888" y="17406"/>
                    <a:pt x="17074" y="17406"/>
                  </a:cubicBezTo>
                  <a:cubicBezTo>
                    <a:pt x="18707" y="17406"/>
                    <a:pt x="20488" y="17214"/>
                    <a:pt x="22432" y="16785"/>
                  </a:cubicBezTo>
                  <a:lnTo>
                    <a:pt x="22432" y="16647"/>
                  </a:lnTo>
                  <a:cubicBezTo>
                    <a:pt x="24265" y="17041"/>
                    <a:pt x="25967" y="17219"/>
                    <a:pt x="27546" y="17219"/>
                  </a:cubicBezTo>
                  <a:cubicBezTo>
                    <a:pt x="42001" y="17219"/>
                    <a:pt x="46145" y="2333"/>
                    <a:pt x="46145" y="2333"/>
                  </a:cubicBezTo>
                  <a:lnTo>
                    <a:pt x="42944" y="0"/>
                  </a:lnTo>
                  <a:close/>
                </a:path>
              </a:pathLst>
            </a:custGeom>
            <a:solidFill>
              <a:srgbClr val="750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1739328" y="2368379"/>
              <a:ext cx="735728" cy="759597"/>
            </a:xfrm>
            <a:custGeom>
              <a:avLst/>
              <a:gdLst/>
              <a:ahLst/>
              <a:cxnLst/>
              <a:rect l="l" t="t" r="r" b="b"/>
              <a:pathLst>
                <a:path w="28790" h="29724" extrusionOk="0">
                  <a:moveTo>
                    <a:pt x="23599" y="1"/>
                  </a:moveTo>
                  <a:cubicBezTo>
                    <a:pt x="20004" y="652"/>
                    <a:pt x="15922" y="847"/>
                    <a:pt x="12324" y="847"/>
                  </a:cubicBezTo>
                  <a:cubicBezTo>
                    <a:pt x="6951" y="847"/>
                    <a:pt x="2653" y="412"/>
                    <a:pt x="2653" y="412"/>
                  </a:cubicBezTo>
                  <a:lnTo>
                    <a:pt x="1" y="26023"/>
                  </a:lnTo>
                  <a:cubicBezTo>
                    <a:pt x="6990" y="28803"/>
                    <a:pt x="12541" y="29723"/>
                    <a:pt x="16830" y="29723"/>
                  </a:cubicBezTo>
                  <a:cubicBezTo>
                    <a:pt x="25239" y="29723"/>
                    <a:pt x="28790" y="26183"/>
                    <a:pt x="28790" y="26183"/>
                  </a:cubicBezTo>
                  <a:lnTo>
                    <a:pt x="23599" y="1"/>
                  </a:lnTo>
                  <a:close/>
                </a:path>
              </a:pathLst>
            </a:custGeom>
            <a:solidFill>
              <a:srgbClr val="750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2049053" y="4376229"/>
              <a:ext cx="539364" cy="797674"/>
            </a:xfrm>
            <a:custGeom>
              <a:avLst/>
              <a:gdLst/>
              <a:ahLst/>
              <a:cxnLst/>
              <a:rect l="l" t="t" r="r" b="b"/>
              <a:pathLst>
                <a:path w="21106" h="31214" extrusionOk="0">
                  <a:moveTo>
                    <a:pt x="0" y="0"/>
                  </a:moveTo>
                  <a:lnTo>
                    <a:pt x="0" y="20100"/>
                  </a:lnTo>
                  <a:lnTo>
                    <a:pt x="3544" y="20100"/>
                  </a:lnTo>
                  <a:lnTo>
                    <a:pt x="4459" y="31213"/>
                  </a:lnTo>
                  <a:lnTo>
                    <a:pt x="19917" y="31213"/>
                  </a:lnTo>
                  <a:cubicBezTo>
                    <a:pt x="20900" y="22821"/>
                    <a:pt x="21106" y="8507"/>
                    <a:pt x="18339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1656351" y="4376817"/>
              <a:ext cx="539977" cy="797086"/>
            </a:xfrm>
            <a:custGeom>
              <a:avLst/>
              <a:gdLst/>
              <a:ahLst/>
              <a:cxnLst/>
              <a:rect l="l" t="t" r="r" b="b"/>
              <a:pathLst>
                <a:path w="21130" h="31191" extrusionOk="0">
                  <a:moveTo>
                    <a:pt x="2791" y="0"/>
                  </a:moveTo>
                  <a:cubicBezTo>
                    <a:pt x="1" y="8484"/>
                    <a:pt x="229" y="22798"/>
                    <a:pt x="1213" y="31190"/>
                  </a:cubicBezTo>
                  <a:lnTo>
                    <a:pt x="16671" y="31190"/>
                  </a:lnTo>
                  <a:lnTo>
                    <a:pt x="17585" y="20077"/>
                  </a:lnTo>
                  <a:lnTo>
                    <a:pt x="21130" y="20077"/>
                  </a:lnTo>
                  <a:lnTo>
                    <a:pt x="21130" y="0"/>
                  </a:ln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1583904" y="2593953"/>
              <a:ext cx="115151" cy="98157"/>
            </a:xfrm>
            <a:custGeom>
              <a:avLst/>
              <a:gdLst/>
              <a:ahLst/>
              <a:cxnLst/>
              <a:rect l="l" t="t" r="r" b="b"/>
              <a:pathLst>
                <a:path w="4506" h="3841" extrusionOk="0">
                  <a:moveTo>
                    <a:pt x="1944" y="0"/>
                  </a:moveTo>
                  <a:cubicBezTo>
                    <a:pt x="869" y="0"/>
                    <a:pt x="0" y="846"/>
                    <a:pt x="0" y="1921"/>
                  </a:cubicBezTo>
                  <a:cubicBezTo>
                    <a:pt x="0" y="3079"/>
                    <a:pt x="949" y="3840"/>
                    <a:pt x="1938" y="3840"/>
                  </a:cubicBezTo>
                  <a:cubicBezTo>
                    <a:pt x="2414" y="3840"/>
                    <a:pt x="2899" y="3664"/>
                    <a:pt x="3293" y="3270"/>
                  </a:cubicBezTo>
                  <a:cubicBezTo>
                    <a:pt x="4505" y="2058"/>
                    <a:pt x="3636" y="0"/>
                    <a:pt x="1944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1617789" y="2874443"/>
              <a:ext cx="114563" cy="98157"/>
            </a:xfrm>
            <a:custGeom>
              <a:avLst/>
              <a:gdLst/>
              <a:ahLst/>
              <a:cxnLst/>
              <a:rect l="l" t="t" r="r" b="b"/>
              <a:pathLst>
                <a:path w="4483" h="3841" extrusionOk="0">
                  <a:moveTo>
                    <a:pt x="1921" y="0"/>
                  </a:moveTo>
                  <a:cubicBezTo>
                    <a:pt x="847" y="0"/>
                    <a:pt x="1" y="846"/>
                    <a:pt x="1" y="1921"/>
                  </a:cubicBezTo>
                  <a:cubicBezTo>
                    <a:pt x="1" y="3079"/>
                    <a:pt x="938" y="3840"/>
                    <a:pt x="1921" y="3840"/>
                  </a:cubicBezTo>
                  <a:cubicBezTo>
                    <a:pt x="2394" y="3840"/>
                    <a:pt x="2877" y="3664"/>
                    <a:pt x="3271" y="3270"/>
                  </a:cubicBezTo>
                  <a:cubicBezTo>
                    <a:pt x="4482" y="2058"/>
                    <a:pt x="3636" y="0"/>
                    <a:pt x="192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2244215" y="2705142"/>
              <a:ext cx="223862" cy="207558"/>
            </a:xfrm>
            <a:custGeom>
              <a:avLst/>
              <a:gdLst/>
              <a:ahLst/>
              <a:cxnLst/>
              <a:rect l="l" t="t" r="r" b="b"/>
              <a:pathLst>
                <a:path w="8760" h="8122" extrusionOk="0">
                  <a:moveTo>
                    <a:pt x="5309" y="1"/>
                  </a:moveTo>
                  <a:cubicBezTo>
                    <a:pt x="3333" y="1"/>
                    <a:pt x="1052" y="2829"/>
                    <a:pt x="1052" y="2829"/>
                  </a:cubicBezTo>
                  <a:lnTo>
                    <a:pt x="1" y="7448"/>
                  </a:lnTo>
                  <a:cubicBezTo>
                    <a:pt x="972" y="7917"/>
                    <a:pt x="1900" y="8122"/>
                    <a:pt x="2755" y="8122"/>
                  </a:cubicBezTo>
                  <a:cubicBezTo>
                    <a:pt x="6447" y="8122"/>
                    <a:pt x="8759" y="4291"/>
                    <a:pt x="7181" y="1320"/>
                  </a:cubicBezTo>
                  <a:cubicBezTo>
                    <a:pt x="6672" y="356"/>
                    <a:pt x="6009" y="1"/>
                    <a:pt x="5309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2346485" y="2777641"/>
              <a:ext cx="50216" cy="65549"/>
            </a:xfrm>
            <a:custGeom>
              <a:avLst/>
              <a:gdLst/>
              <a:ahLst/>
              <a:cxnLst/>
              <a:rect l="l" t="t" r="r" b="b"/>
              <a:pathLst>
                <a:path w="1965" h="2565" extrusionOk="0">
                  <a:moveTo>
                    <a:pt x="1740" y="1"/>
                  </a:moveTo>
                  <a:cubicBezTo>
                    <a:pt x="1718" y="1"/>
                    <a:pt x="1695" y="5"/>
                    <a:pt x="1670" y="15"/>
                  </a:cubicBezTo>
                  <a:cubicBezTo>
                    <a:pt x="686" y="427"/>
                    <a:pt x="46" y="1341"/>
                    <a:pt x="0" y="2393"/>
                  </a:cubicBezTo>
                  <a:cubicBezTo>
                    <a:pt x="12" y="2508"/>
                    <a:pt x="97" y="2565"/>
                    <a:pt x="183" y="2565"/>
                  </a:cubicBezTo>
                  <a:cubicBezTo>
                    <a:pt x="269" y="2565"/>
                    <a:pt x="355" y="2508"/>
                    <a:pt x="366" y="2393"/>
                  </a:cubicBezTo>
                  <a:cubicBezTo>
                    <a:pt x="412" y="1501"/>
                    <a:pt x="961" y="724"/>
                    <a:pt x="1761" y="381"/>
                  </a:cubicBezTo>
                  <a:cubicBezTo>
                    <a:pt x="1965" y="300"/>
                    <a:pt x="1914" y="1"/>
                    <a:pt x="1740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2353411" y="2804091"/>
              <a:ext cx="35751" cy="42166"/>
            </a:xfrm>
            <a:custGeom>
              <a:avLst/>
              <a:gdLst/>
              <a:ahLst/>
              <a:cxnLst/>
              <a:rect l="l" t="t" r="r" b="b"/>
              <a:pathLst>
                <a:path w="1399" h="1650" extrusionOk="0">
                  <a:moveTo>
                    <a:pt x="268" y="1"/>
                  </a:moveTo>
                  <a:cubicBezTo>
                    <a:pt x="78" y="1"/>
                    <a:pt x="0" y="310"/>
                    <a:pt x="209" y="352"/>
                  </a:cubicBezTo>
                  <a:cubicBezTo>
                    <a:pt x="713" y="512"/>
                    <a:pt x="1033" y="992"/>
                    <a:pt x="987" y="1495"/>
                  </a:cubicBezTo>
                  <a:cubicBezTo>
                    <a:pt x="998" y="1598"/>
                    <a:pt x="1078" y="1650"/>
                    <a:pt x="1161" y="1650"/>
                  </a:cubicBezTo>
                  <a:cubicBezTo>
                    <a:pt x="1244" y="1650"/>
                    <a:pt x="1330" y="1598"/>
                    <a:pt x="1353" y="1495"/>
                  </a:cubicBezTo>
                  <a:cubicBezTo>
                    <a:pt x="1399" y="809"/>
                    <a:pt x="964" y="192"/>
                    <a:pt x="324" y="9"/>
                  </a:cubicBezTo>
                  <a:cubicBezTo>
                    <a:pt x="304" y="3"/>
                    <a:pt x="286" y="1"/>
                    <a:pt x="268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1714770" y="2705142"/>
              <a:ext cx="223862" cy="207558"/>
            </a:xfrm>
            <a:custGeom>
              <a:avLst/>
              <a:gdLst/>
              <a:ahLst/>
              <a:cxnLst/>
              <a:rect l="l" t="t" r="r" b="b"/>
              <a:pathLst>
                <a:path w="8760" h="8122" extrusionOk="0">
                  <a:moveTo>
                    <a:pt x="3451" y="1"/>
                  </a:moveTo>
                  <a:cubicBezTo>
                    <a:pt x="2750" y="1"/>
                    <a:pt x="2088" y="356"/>
                    <a:pt x="1579" y="1320"/>
                  </a:cubicBezTo>
                  <a:cubicBezTo>
                    <a:pt x="1" y="4291"/>
                    <a:pt x="2313" y="8122"/>
                    <a:pt x="6005" y="8122"/>
                  </a:cubicBezTo>
                  <a:cubicBezTo>
                    <a:pt x="6860" y="8122"/>
                    <a:pt x="7788" y="7917"/>
                    <a:pt x="8759" y="7448"/>
                  </a:cubicBezTo>
                  <a:lnTo>
                    <a:pt x="7708" y="2829"/>
                  </a:lnTo>
                  <a:cubicBezTo>
                    <a:pt x="7708" y="2829"/>
                    <a:pt x="5427" y="1"/>
                    <a:pt x="3451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1786144" y="2777641"/>
              <a:ext cx="50216" cy="65549"/>
            </a:xfrm>
            <a:custGeom>
              <a:avLst/>
              <a:gdLst/>
              <a:ahLst/>
              <a:cxnLst/>
              <a:rect l="l" t="t" r="r" b="b"/>
              <a:pathLst>
                <a:path w="1965" h="2565" extrusionOk="0">
                  <a:moveTo>
                    <a:pt x="225" y="1"/>
                  </a:moveTo>
                  <a:cubicBezTo>
                    <a:pt x="51" y="1"/>
                    <a:pt x="0" y="300"/>
                    <a:pt x="204" y="381"/>
                  </a:cubicBezTo>
                  <a:cubicBezTo>
                    <a:pt x="1004" y="724"/>
                    <a:pt x="1553" y="1501"/>
                    <a:pt x="1599" y="2393"/>
                  </a:cubicBezTo>
                  <a:cubicBezTo>
                    <a:pt x="1610" y="2508"/>
                    <a:pt x="1696" y="2565"/>
                    <a:pt x="1782" y="2565"/>
                  </a:cubicBezTo>
                  <a:cubicBezTo>
                    <a:pt x="1868" y="2565"/>
                    <a:pt x="1953" y="2508"/>
                    <a:pt x="1965" y="2393"/>
                  </a:cubicBezTo>
                  <a:cubicBezTo>
                    <a:pt x="1919" y="1341"/>
                    <a:pt x="1279" y="404"/>
                    <a:pt x="295" y="15"/>
                  </a:cubicBezTo>
                  <a:cubicBezTo>
                    <a:pt x="270" y="5"/>
                    <a:pt x="247" y="1"/>
                    <a:pt x="225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1793683" y="2804091"/>
              <a:ext cx="35751" cy="42166"/>
            </a:xfrm>
            <a:custGeom>
              <a:avLst/>
              <a:gdLst/>
              <a:ahLst/>
              <a:cxnLst/>
              <a:rect l="l" t="t" r="r" b="b"/>
              <a:pathLst>
                <a:path w="1399" h="1650" extrusionOk="0">
                  <a:moveTo>
                    <a:pt x="1131" y="1"/>
                  </a:moveTo>
                  <a:cubicBezTo>
                    <a:pt x="1113" y="1"/>
                    <a:pt x="1095" y="3"/>
                    <a:pt x="1075" y="9"/>
                  </a:cubicBezTo>
                  <a:cubicBezTo>
                    <a:pt x="435" y="192"/>
                    <a:pt x="0" y="809"/>
                    <a:pt x="46" y="1495"/>
                  </a:cubicBezTo>
                  <a:cubicBezTo>
                    <a:pt x="69" y="1598"/>
                    <a:pt x="155" y="1650"/>
                    <a:pt x="238" y="1650"/>
                  </a:cubicBezTo>
                  <a:cubicBezTo>
                    <a:pt x="321" y="1650"/>
                    <a:pt x="401" y="1598"/>
                    <a:pt x="412" y="1495"/>
                  </a:cubicBezTo>
                  <a:cubicBezTo>
                    <a:pt x="366" y="992"/>
                    <a:pt x="686" y="512"/>
                    <a:pt x="1190" y="352"/>
                  </a:cubicBezTo>
                  <a:cubicBezTo>
                    <a:pt x="1399" y="310"/>
                    <a:pt x="1321" y="1"/>
                    <a:pt x="1131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1801273" y="3044486"/>
              <a:ext cx="620629" cy="610100"/>
            </a:xfrm>
            <a:custGeom>
              <a:avLst/>
              <a:gdLst/>
              <a:ahLst/>
              <a:cxnLst/>
              <a:rect l="l" t="t" r="r" b="b"/>
              <a:pathLst>
                <a:path w="24286" h="23874" extrusionOk="0">
                  <a:moveTo>
                    <a:pt x="6015" y="0"/>
                  </a:moveTo>
                  <a:lnTo>
                    <a:pt x="6015" y="4093"/>
                  </a:lnTo>
                  <a:cubicBezTo>
                    <a:pt x="6015" y="5488"/>
                    <a:pt x="5306" y="6792"/>
                    <a:pt x="4162" y="7592"/>
                  </a:cubicBezTo>
                  <a:lnTo>
                    <a:pt x="46" y="10382"/>
                  </a:lnTo>
                  <a:cubicBezTo>
                    <a:pt x="46" y="10382"/>
                    <a:pt x="1" y="23873"/>
                    <a:pt x="12143" y="23873"/>
                  </a:cubicBezTo>
                  <a:cubicBezTo>
                    <a:pt x="24285" y="23873"/>
                    <a:pt x="24125" y="10290"/>
                    <a:pt x="24125" y="10290"/>
                  </a:cubicBezTo>
                  <a:lnTo>
                    <a:pt x="19712" y="7569"/>
                  </a:lnTo>
                  <a:cubicBezTo>
                    <a:pt x="18454" y="6792"/>
                    <a:pt x="17699" y="5443"/>
                    <a:pt x="17699" y="3979"/>
                  </a:cubicBezTo>
                  <a:lnTo>
                    <a:pt x="17699" y="366"/>
                  </a:lnTo>
                  <a:lnTo>
                    <a:pt x="6015" y="0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817628" y="2429813"/>
              <a:ext cx="545829" cy="678409"/>
            </a:xfrm>
            <a:custGeom>
              <a:avLst/>
              <a:gdLst/>
              <a:ahLst/>
              <a:cxnLst/>
              <a:rect l="l" t="t" r="r" b="b"/>
              <a:pathLst>
                <a:path w="21359" h="26547" extrusionOk="0">
                  <a:moveTo>
                    <a:pt x="10284" y="0"/>
                  </a:moveTo>
                  <a:cubicBezTo>
                    <a:pt x="7567" y="0"/>
                    <a:pt x="4422" y="966"/>
                    <a:pt x="1099" y="3862"/>
                  </a:cubicBezTo>
                  <a:cubicBezTo>
                    <a:pt x="1099" y="3862"/>
                    <a:pt x="1" y="20029"/>
                    <a:pt x="2928" y="23619"/>
                  </a:cubicBezTo>
                  <a:cubicBezTo>
                    <a:pt x="4619" y="25674"/>
                    <a:pt x="7657" y="26546"/>
                    <a:pt x="10674" y="26546"/>
                  </a:cubicBezTo>
                  <a:cubicBezTo>
                    <a:pt x="14103" y="26546"/>
                    <a:pt x="17504" y="25419"/>
                    <a:pt x="18866" y="23619"/>
                  </a:cubicBezTo>
                  <a:cubicBezTo>
                    <a:pt x="20604" y="21286"/>
                    <a:pt x="21358" y="11477"/>
                    <a:pt x="19438" y="3862"/>
                  </a:cubicBezTo>
                  <a:cubicBezTo>
                    <a:pt x="19438" y="3862"/>
                    <a:pt x="15718" y="0"/>
                    <a:pt x="10284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2160063" y="2717817"/>
              <a:ext cx="45616" cy="60233"/>
            </a:xfrm>
            <a:custGeom>
              <a:avLst/>
              <a:gdLst/>
              <a:ahLst/>
              <a:cxnLst/>
              <a:rect l="l" t="t" r="r" b="b"/>
              <a:pathLst>
                <a:path w="1785" h="2357" extrusionOk="0">
                  <a:moveTo>
                    <a:pt x="893" y="1"/>
                  </a:moveTo>
                  <a:cubicBezTo>
                    <a:pt x="412" y="1"/>
                    <a:pt x="1" y="527"/>
                    <a:pt x="1" y="1190"/>
                  </a:cubicBezTo>
                  <a:cubicBezTo>
                    <a:pt x="1" y="1830"/>
                    <a:pt x="412" y="2356"/>
                    <a:pt x="893" y="2356"/>
                  </a:cubicBezTo>
                  <a:cubicBezTo>
                    <a:pt x="1396" y="2356"/>
                    <a:pt x="1784" y="1830"/>
                    <a:pt x="1784" y="1190"/>
                  </a:cubicBezTo>
                  <a:cubicBezTo>
                    <a:pt x="1784" y="527"/>
                    <a:pt x="1396" y="1"/>
                    <a:pt x="893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1961987" y="2717817"/>
              <a:ext cx="45590" cy="60795"/>
            </a:xfrm>
            <a:custGeom>
              <a:avLst/>
              <a:gdLst/>
              <a:ahLst/>
              <a:cxnLst/>
              <a:rect l="l" t="t" r="r" b="b"/>
              <a:pathLst>
                <a:path w="1784" h="2379" extrusionOk="0">
                  <a:moveTo>
                    <a:pt x="892" y="1"/>
                  </a:moveTo>
                  <a:cubicBezTo>
                    <a:pt x="412" y="1"/>
                    <a:pt x="0" y="527"/>
                    <a:pt x="0" y="1190"/>
                  </a:cubicBezTo>
                  <a:cubicBezTo>
                    <a:pt x="0" y="1830"/>
                    <a:pt x="412" y="2379"/>
                    <a:pt x="892" y="2379"/>
                  </a:cubicBezTo>
                  <a:cubicBezTo>
                    <a:pt x="1395" y="2379"/>
                    <a:pt x="1784" y="1830"/>
                    <a:pt x="1784" y="1190"/>
                  </a:cubicBezTo>
                  <a:cubicBezTo>
                    <a:pt x="1784" y="527"/>
                    <a:pt x="1395" y="1"/>
                    <a:pt x="892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146059" y="2620274"/>
              <a:ext cx="101096" cy="40070"/>
            </a:xfrm>
            <a:custGeom>
              <a:avLst/>
              <a:gdLst/>
              <a:ahLst/>
              <a:cxnLst/>
              <a:rect l="l" t="t" r="r" b="b"/>
              <a:pathLst>
                <a:path w="3956" h="1568" extrusionOk="0">
                  <a:moveTo>
                    <a:pt x="1705" y="0"/>
                  </a:moveTo>
                  <a:cubicBezTo>
                    <a:pt x="830" y="0"/>
                    <a:pt x="128" y="325"/>
                    <a:pt x="69" y="822"/>
                  </a:cubicBezTo>
                  <a:cubicBezTo>
                    <a:pt x="0" y="1394"/>
                    <a:pt x="709" y="1165"/>
                    <a:pt x="1784" y="1280"/>
                  </a:cubicBezTo>
                  <a:cubicBezTo>
                    <a:pt x="2441" y="1365"/>
                    <a:pt x="3080" y="1567"/>
                    <a:pt x="3484" y="1567"/>
                  </a:cubicBezTo>
                  <a:cubicBezTo>
                    <a:pt x="3727" y="1567"/>
                    <a:pt x="3884" y="1494"/>
                    <a:pt x="3910" y="1280"/>
                  </a:cubicBezTo>
                  <a:cubicBezTo>
                    <a:pt x="3956" y="708"/>
                    <a:pt x="3156" y="159"/>
                    <a:pt x="2104" y="22"/>
                  </a:cubicBezTo>
                  <a:cubicBezTo>
                    <a:pt x="1968" y="7"/>
                    <a:pt x="1834" y="0"/>
                    <a:pt x="1705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1916985" y="2625513"/>
              <a:ext cx="101709" cy="40070"/>
            </a:xfrm>
            <a:custGeom>
              <a:avLst/>
              <a:gdLst/>
              <a:ahLst/>
              <a:cxnLst/>
              <a:rect l="l" t="t" r="r" b="b"/>
              <a:pathLst>
                <a:path w="3980" h="1568" extrusionOk="0">
                  <a:moveTo>
                    <a:pt x="2259" y="1"/>
                  </a:moveTo>
                  <a:cubicBezTo>
                    <a:pt x="2127" y="1"/>
                    <a:pt x="1991" y="8"/>
                    <a:pt x="1852" y="23"/>
                  </a:cubicBezTo>
                  <a:cubicBezTo>
                    <a:pt x="801" y="160"/>
                    <a:pt x="0" y="709"/>
                    <a:pt x="69" y="1280"/>
                  </a:cubicBezTo>
                  <a:cubicBezTo>
                    <a:pt x="95" y="1495"/>
                    <a:pt x="249" y="1568"/>
                    <a:pt x="489" y="1568"/>
                  </a:cubicBezTo>
                  <a:cubicBezTo>
                    <a:pt x="889" y="1568"/>
                    <a:pt x="1524" y="1366"/>
                    <a:pt x="2195" y="1280"/>
                  </a:cubicBezTo>
                  <a:cubicBezTo>
                    <a:pt x="3270" y="1166"/>
                    <a:pt x="3979" y="1395"/>
                    <a:pt x="3910" y="823"/>
                  </a:cubicBezTo>
                  <a:cubicBezTo>
                    <a:pt x="3851" y="325"/>
                    <a:pt x="3149" y="1"/>
                    <a:pt x="2259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2003846" y="2900560"/>
              <a:ext cx="176713" cy="90337"/>
            </a:xfrm>
            <a:custGeom>
              <a:avLst/>
              <a:gdLst/>
              <a:ahLst/>
              <a:cxnLst/>
              <a:rect l="l" t="t" r="r" b="b"/>
              <a:pathLst>
                <a:path w="6915" h="3535" extrusionOk="0">
                  <a:moveTo>
                    <a:pt x="5212" y="0"/>
                  </a:moveTo>
                  <a:cubicBezTo>
                    <a:pt x="4702" y="0"/>
                    <a:pt x="4216" y="444"/>
                    <a:pt x="3850" y="876"/>
                  </a:cubicBezTo>
                  <a:cubicBezTo>
                    <a:pt x="3687" y="1077"/>
                    <a:pt x="3447" y="1182"/>
                    <a:pt x="3204" y="1182"/>
                  </a:cubicBezTo>
                  <a:cubicBezTo>
                    <a:pt x="3005" y="1182"/>
                    <a:pt x="2803" y="1112"/>
                    <a:pt x="2638" y="968"/>
                  </a:cubicBezTo>
                  <a:cubicBezTo>
                    <a:pt x="2254" y="628"/>
                    <a:pt x="1755" y="297"/>
                    <a:pt x="1278" y="297"/>
                  </a:cubicBezTo>
                  <a:cubicBezTo>
                    <a:pt x="1016" y="297"/>
                    <a:pt x="761" y="397"/>
                    <a:pt x="534" y="647"/>
                  </a:cubicBezTo>
                  <a:cubicBezTo>
                    <a:pt x="1" y="1270"/>
                    <a:pt x="1045" y="3534"/>
                    <a:pt x="3078" y="3534"/>
                  </a:cubicBezTo>
                  <a:cubicBezTo>
                    <a:pt x="3136" y="3534"/>
                    <a:pt x="3195" y="3532"/>
                    <a:pt x="3255" y="3529"/>
                  </a:cubicBezTo>
                  <a:cubicBezTo>
                    <a:pt x="5382" y="3391"/>
                    <a:pt x="6914" y="1128"/>
                    <a:pt x="5794" y="213"/>
                  </a:cubicBezTo>
                  <a:cubicBezTo>
                    <a:pt x="5600" y="63"/>
                    <a:pt x="5404" y="0"/>
                    <a:pt x="52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1720647" y="2336921"/>
              <a:ext cx="695403" cy="454879"/>
            </a:xfrm>
            <a:custGeom>
              <a:avLst/>
              <a:gdLst/>
              <a:ahLst/>
              <a:cxnLst/>
              <a:rect l="l" t="t" r="r" b="b"/>
              <a:pathLst>
                <a:path w="27212" h="17800" extrusionOk="0">
                  <a:moveTo>
                    <a:pt x="13340" y="0"/>
                  </a:moveTo>
                  <a:cubicBezTo>
                    <a:pt x="12665" y="0"/>
                    <a:pt x="12168" y="55"/>
                    <a:pt x="11936" y="157"/>
                  </a:cubicBezTo>
                  <a:cubicBezTo>
                    <a:pt x="10587" y="751"/>
                    <a:pt x="11250" y="2238"/>
                    <a:pt x="11250" y="2238"/>
                  </a:cubicBezTo>
                  <a:cubicBezTo>
                    <a:pt x="11228" y="2238"/>
                    <a:pt x="11203" y="2238"/>
                    <a:pt x="11176" y="2238"/>
                  </a:cubicBezTo>
                  <a:cubicBezTo>
                    <a:pt x="10883" y="2238"/>
                    <a:pt x="10351" y="2217"/>
                    <a:pt x="9676" y="2217"/>
                  </a:cubicBezTo>
                  <a:cubicBezTo>
                    <a:pt x="6853" y="2217"/>
                    <a:pt x="1535" y="2593"/>
                    <a:pt x="846" y="6491"/>
                  </a:cubicBezTo>
                  <a:cubicBezTo>
                    <a:pt x="0" y="11430"/>
                    <a:pt x="4688" y="14906"/>
                    <a:pt x="4688" y="14906"/>
                  </a:cubicBezTo>
                  <a:cubicBezTo>
                    <a:pt x="4688" y="14906"/>
                    <a:pt x="4284" y="17799"/>
                    <a:pt x="5260" y="17799"/>
                  </a:cubicBezTo>
                  <a:cubicBezTo>
                    <a:pt x="5296" y="17799"/>
                    <a:pt x="5334" y="17795"/>
                    <a:pt x="5374" y="17787"/>
                  </a:cubicBezTo>
                  <a:cubicBezTo>
                    <a:pt x="7935" y="17284"/>
                    <a:pt x="5580" y="8846"/>
                    <a:pt x="8552" y="6331"/>
                  </a:cubicBezTo>
                  <a:cubicBezTo>
                    <a:pt x="9373" y="5641"/>
                    <a:pt x="10757" y="5405"/>
                    <a:pt x="12264" y="5405"/>
                  </a:cubicBezTo>
                  <a:cubicBezTo>
                    <a:pt x="15499" y="5405"/>
                    <a:pt x="19300" y="6491"/>
                    <a:pt x="19300" y="6491"/>
                  </a:cubicBezTo>
                  <a:cubicBezTo>
                    <a:pt x="19300" y="6491"/>
                    <a:pt x="20534" y="11613"/>
                    <a:pt x="21746" y="11979"/>
                  </a:cubicBezTo>
                  <a:cubicBezTo>
                    <a:pt x="21846" y="12010"/>
                    <a:pt x="21937" y="12024"/>
                    <a:pt x="22019" y="12024"/>
                  </a:cubicBezTo>
                  <a:cubicBezTo>
                    <a:pt x="22408" y="12024"/>
                    <a:pt x="22606" y="11708"/>
                    <a:pt x="22706" y="11351"/>
                  </a:cubicBezTo>
                  <a:lnTo>
                    <a:pt x="22706" y="11351"/>
                  </a:lnTo>
                  <a:cubicBezTo>
                    <a:pt x="22565" y="13088"/>
                    <a:pt x="22382" y="16540"/>
                    <a:pt x="23095" y="17101"/>
                  </a:cubicBezTo>
                  <a:cubicBezTo>
                    <a:pt x="23189" y="17172"/>
                    <a:pt x="23286" y="17204"/>
                    <a:pt x="23385" y="17204"/>
                  </a:cubicBezTo>
                  <a:cubicBezTo>
                    <a:pt x="24313" y="17204"/>
                    <a:pt x="25451" y="14426"/>
                    <a:pt x="25451" y="14426"/>
                  </a:cubicBezTo>
                  <a:cubicBezTo>
                    <a:pt x="25451" y="14426"/>
                    <a:pt x="27211" y="8915"/>
                    <a:pt x="25451" y="4730"/>
                  </a:cubicBezTo>
                  <a:cubicBezTo>
                    <a:pt x="23992" y="1282"/>
                    <a:pt x="16599" y="0"/>
                    <a:pt x="13340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1111753" y="2278401"/>
              <a:ext cx="1982736" cy="2371990"/>
            </a:xfrm>
            <a:custGeom>
              <a:avLst/>
              <a:gdLst/>
              <a:ahLst/>
              <a:cxnLst/>
              <a:rect l="l" t="t" r="r" b="b"/>
              <a:pathLst>
                <a:path w="77587" h="92819" extrusionOk="0">
                  <a:moveTo>
                    <a:pt x="7615" y="0"/>
                  </a:moveTo>
                  <a:cubicBezTo>
                    <a:pt x="7615" y="0"/>
                    <a:pt x="0" y="15367"/>
                    <a:pt x="2218" y="25245"/>
                  </a:cubicBezTo>
                  <a:cubicBezTo>
                    <a:pt x="4459" y="35123"/>
                    <a:pt x="19048" y="45345"/>
                    <a:pt x="19048" y="45345"/>
                  </a:cubicBezTo>
                  <a:lnTo>
                    <a:pt x="20877" y="72968"/>
                  </a:lnTo>
                  <a:cubicBezTo>
                    <a:pt x="20877" y="72968"/>
                    <a:pt x="22409" y="82183"/>
                    <a:pt x="19734" y="83623"/>
                  </a:cubicBezTo>
                  <a:cubicBezTo>
                    <a:pt x="17036" y="85087"/>
                    <a:pt x="17882" y="86322"/>
                    <a:pt x="17882" y="86322"/>
                  </a:cubicBezTo>
                  <a:cubicBezTo>
                    <a:pt x="24122" y="92476"/>
                    <a:pt x="36293" y="92819"/>
                    <a:pt x="38482" y="92819"/>
                  </a:cubicBezTo>
                  <a:cubicBezTo>
                    <a:pt x="38628" y="92819"/>
                    <a:pt x="38729" y="92817"/>
                    <a:pt x="38782" y="92816"/>
                  </a:cubicBezTo>
                  <a:cubicBezTo>
                    <a:pt x="38799" y="92816"/>
                    <a:pt x="38822" y="92816"/>
                    <a:pt x="38849" y="92816"/>
                  </a:cubicBezTo>
                  <a:cubicBezTo>
                    <a:pt x="40174" y="92816"/>
                    <a:pt x="53164" y="92750"/>
                    <a:pt x="59682" y="86322"/>
                  </a:cubicBezTo>
                  <a:cubicBezTo>
                    <a:pt x="59682" y="86322"/>
                    <a:pt x="60505" y="85087"/>
                    <a:pt x="57830" y="83623"/>
                  </a:cubicBezTo>
                  <a:cubicBezTo>
                    <a:pt x="55154" y="82183"/>
                    <a:pt x="56686" y="72968"/>
                    <a:pt x="56686" y="72968"/>
                  </a:cubicBezTo>
                  <a:lnTo>
                    <a:pt x="57853" y="51930"/>
                  </a:lnTo>
                  <a:cubicBezTo>
                    <a:pt x="57853" y="51930"/>
                    <a:pt x="73127" y="35123"/>
                    <a:pt x="75346" y="25245"/>
                  </a:cubicBezTo>
                  <a:cubicBezTo>
                    <a:pt x="77586" y="15344"/>
                    <a:pt x="69972" y="0"/>
                    <a:pt x="69972" y="0"/>
                  </a:cubicBezTo>
                  <a:lnTo>
                    <a:pt x="62609" y="2287"/>
                  </a:lnTo>
                  <a:lnTo>
                    <a:pt x="64941" y="19185"/>
                  </a:lnTo>
                  <a:cubicBezTo>
                    <a:pt x="65193" y="21037"/>
                    <a:pt x="64553" y="22913"/>
                    <a:pt x="63226" y="24239"/>
                  </a:cubicBezTo>
                  <a:lnTo>
                    <a:pt x="48500" y="38668"/>
                  </a:lnTo>
                  <a:cubicBezTo>
                    <a:pt x="48500" y="38668"/>
                    <a:pt x="46831" y="44865"/>
                    <a:pt x="38782" y="44887"/>
                  </a:cubicBezTo>
                  <a:cubicBezTo>
                    <a:pt x="30733" y="44865"/>
                    <a:pt x="29064" y="38668"/>
                    <a:pt x="29064" y="38668"/>
                  </a:cubicBezTo>
                  <a:lnTo>
                    <a:pt x="14360" y="24216"/>
                  </a:lnTo>
                  <a:cubicBezTo>
                    <a:pt x="13034" y="22913"/>
                    <a:pt x="12394" y="21037"/>
                    <a:pt x="12645" y="19185"/>
                  </a:cubicBezTo>
                  <a:lnTo>
                    <a:pt x="14955" y="2287"/>
                  </a:lnTo>
                  <a:lnTo>
                    <a:pt x="7615" y="0"/>
                  </a:lnTo>
                  <a:close/>
                </a:path>
              </a:pathLst>
            </a:custGeom>
            <a:solidFill>
              <a:srgbClr val="175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1547667" y="3898224"/>
              <a:ext cx="1110876" cy="752084"/>
            </a:xfrm>
            <a:custGeom>
              <a:avLst/>
              <a:gdLst/>
              <a:ahLst/>
              <a:cxnLst/>
              <a:rect l="l" t="t" r="r" b="b"/>
              <a:pathLst>
                <a:path w="43470" h="29430" extrusionOk="0">
                  <a:moveTo>
                    <a:pt x="3202" y="1"/>
                  </a:moveTo>
                  <a:lnTo>
                    <a:pt x="3842" y="9559"/>
                  </a:lnTo>
                  <a:cubicBezTo>
                    <a:pt x="3842" y="9559"/>
                    <a:pt x="5374" y="18774"/>
                    <a:pt x="2699" y="20237"/>
                  </a:cubicBezTo>
                  <a:cubicBezTo>
                    <a:pt x="1" y="21701"/>
                    <a:pt x="847" y="22936"/>
                    <a:pt x="847" y="22936"/>
                  </a:cubicBezTo>
                  <a:cubicBezTo>
                    <a:pt x="7409" y="29385"/>
                    <a:pt x="20532" y="29430"/>
                    <a:pt x="21705" y="29430"/>
                  </a:cubicBezTo>
                  <a:cubicBezTo>
                    <a:pt x="21721" y="29430"/>
                    <a:pt x="21735" y="29430"/>
                    <a:pt x="21747" y="29430"/>
                  </a:cubicBezTo>
                  <a:cubicBezTo>
                    <a:pt x="21758" y="29430"/>
                    <a:pt x="21772" y="29430"/>
                    <a:pt x="21788" y="29430"/>
                  </a:cubicBezTo>
                  <a:cubicBezTo>
                    <a:pt x="22939" y="29430"/>
                    <a:pt x="36084" y="29385"/>
                    <a:pt x="42647" y="22936"/>
                  </a:cubicBezTo>
                  <a:cubicBezTo>
                    <a:pt x="42647" y="22936"/>
                    <a:pt x="43470" y="21701"/>
                    <a:pt x="40795" y="20237"/>
                  </a:cubicBezTo>
                  <a:cubicBezTo>
                    <a:pt x="38119" y="18774"/>
                    <a:pt x="39651" y="9559"/>
                    <a:pt x="39651" y="9559"/>
                  </a:cubicBezTo>
                  <a:lnTo>
                    <a:pt x="39949" y="3659"/>
                  </a:lnTo>
                  <a:lnTo>
                    <a:pt x="39949" y="3659"/>
                  </a:lnTo>
                  <a:cubicBezTo>
                    <a:pt x="35392" y="6369"/>
                    <a:pt x="29983" y="7542"/>
                    <a:pt x="24587" y="7542"/>
                  </a:cubicBezTo>
                  <a:cubicBezTo>
                    <a:pt x="19828" y="7542"/>
                    <a:pt x="15078" y="6629"/>
                    <a:pt x="10931" y="5054"/>
                  </a:cubicBezTo>
                  <a:cubicBezTo>
                    <a:pt x="7958" y="4048"/>
                    <a:pt x="5306" y="2310"/>
                    <a:pt x="3202" y="1"/>
                  </a:cubicBezTo>
                  <a:close/>
                </a:path>
              </a:pathLst>
            </a:custGeom>
            <a:solidFill>
              <a:srgbClr val="175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1075516" y="3202850"/>
              <a:ext cx="523596" cy="323935"/>
            </a:xfrm>
            <a:custGeom>
              <a:avLst/>
              <a:gdLst/>
              <a:ahLst/>
              <a:cxnLst/>
              <a:rect l="l" t="t" r="r" b="b"/>
              <a:pathLst>
                <a:path w="20489" h="12676" extrusionOk="0">
                  <a:moveTo>
                    <a:pt x="16213" y="0"/>
                  </a:moveTo>
                  <a:lnTo>
                    <a:pt x="4688" y="366"/>
                  </a:lnTo>
                  <a:lnTo>
                    <a:pt x="4688" y="3933"/>
                  </a:lnTo>
                  <a:cubicBezTo>
                    <a:pt x="4688" y="5397"/>
                    <a:pt x="3933" y="6723"/>
                    <a:pt x="2699" y="7478"/>
                  </a:cubicBezTo>
                  <a:lnTo>
                    <a:pt x="0" y="9170"/>
                  </a:lnTo>
                  <a:cubicBezTo>
                    <a:pt x="212" y="9336"/>
                    <a:pt x="4205" y="12675"/>
                    <a:pt x="10095" y="12675"/>
                  </a:cubicBezTo>
                  <a:cubicBezTo>
                    <a:pt x="13121" y="12675"/>
                    <a:pt x="16648" y="11794"/>
                    <a:pt x="20420" y="9147"/>
                  </a:cubicBezTo>
                  <a:lnTo>
                    <a:pt x="20489" y="9170"/>
                  </a:lnTo>
                  <a:lnTo>
                    <a:pt x="18042" y="7500"/>
                  </a:lnTo>
                  <a:cubicBezTo>
                    <a:pt x="16899" y="6723"/>
                    <a:pt x="16213" y="5442"/>
                    <a:pt x="16213" y="4070"/>
                  </a:cubicBezTo>
                  <a:lnTo>
                    <a:pt x="16213" y="0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1141549" y="2420384"/>
              <a:ext cx="284606" cy="284606"/>
            </a:xfrm>
            <a:custGeom>
              <a:avLst/>
              <a:gdLst/>
              <a:ahLst/>
              <a:cxnLst/>
              <a:rect l="l" t="t" r="r" b="b"/>
              <a:pathLst>
                <a:path w="11137" h="11137" extrusionOk="0">
                  <a:moveTo>
                    <a:pt x="5580" y="1"/>
                  </a:moveTo>
                  <a:cubicBezTo>
                    <a:pt x="2493" y="1"/>
                    <a:pt x="0" y="2493"/>
                    <a:pt x="0" y="5580"/>
                  </a:cubicBezTo>
                  <a:cubicBezTo>
                    <a:pt x="0" y="8644"/>
                    <a:pt x="2493" y="11137"/>
                    <a:pt x="5580" y="11137"/>
                  </a:cubicBezTo>
                  <a:cubicBezTo>
                    <a:pt x="8644" y="11137"/>
                    <a:pt x="11136" y="8644"/>
                    <a:pt x="11136" y="5580"/>
                  </a:cubicBezTo>
                  <a:cubicBezTo>
                    <a:pt x="11136" y="2493"/>
                    <a:pt x="8644" y="1"/>
                    <a:pt x="5580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1361270" y="2440853"/>
              <a:ext cx="115125" cy="98591"/>
            </a:xfrm>
            <a:custGeom>
              <a:avLst/>
              <a:gdLst/>
              <a:ahLst/>
              <a:cxnLst/>
              <a:rect l="l" t="t" r="r" b="b"/>
              <a:pathLst>
                <a:path w="4505" h="3858" extrusionOk="0">
                  <a:moveTo>
                    <a:pt x="1921" y="0"/>
                  </a:moveTo>
                  <a:cubicBezTo>
                    <a:pt x="869" y="0"/>
                    <a:pt x="0" y="869"/>
                    <a:pt x="0" y="1921"/>
                  </a:cubicBezTo>
                  <a:cubicBezTo>
                    <a:pt x="0" y="3084"/>
                    <a:pt x="957" y="3858"/>
                    <a:pt x="1951" y="3858"/>
                  </a:cubicBezTo>
                  <a:cubicBezTo>
                    <a:pt x="2422" y="3858"/>
                    <a:pt x="2903" y="3683"/>
                    <a:pt x="3293" y="3293"/>
                  </a:cubicBezTo>
                  <a:cubicBezTo>
                    <a:pt x="4505" y="2081"/>
                    <a:pt x="3636" y="0"/>
                    <a:pt x="192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1092459" y="2484680"/>
              <a:ext cx="115151" cy="98591"/>
            </a:xfrm>
            <a:custGeom>
              <a:avLst/>
              <a:gdLst/>
              <a:ahLst/>
              <a:cxnLst/>
              <a:rect l="l" t="t" r="r" b="b"/>
              <a:pathLst>
                <a:path w="4506" h="3858" extrusionOk="0">
                  <a:moveTo>
                    <a:pt x="1921" y="0"/>
                  </a:moveTo>
                  <a:cubicBezTo>
                    <a:pt x="869" y="0"/>
                    <a:pt x="1" y="869"/>
                    <a:pt x="1" y="1921"/>
                  </a:cubicBezTo>
                  <a:cubicBezTo>
                    <a:pt x="1" y="3084"/>
                    <a:pt x="957" y="3858"/>
                    <a:pt x="1951" y="3858"/>
                  </a:cubicBezTo>
                  <a:cubicBezTo>
                    <a:pt x="2423" y="3858"/>
                    <a:pt x="2903" y="3683"/>
                    <a:pt x="3293" y="3293"/>
                  </a:cubicBezTo>
                  <a:cubicBezTo>
                    <a:pt x="4505" y="2081"/>
                    <a:pt x="3636" y="0"/>
                    <a:pt x="192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932920" y="2702050"/>
              <a:ext cx="114563" cy="98591"/>
            </a:xfrm>
            <a:custGeom>
              <a:avLst/>
              <a:gdLst/>
              <a:ahLst/>
              <a:cxnLst/>
              <a:rect l="l" t="t" r="r" b="b"/>
              <a:pathLst>
                <a:path w="4483" h="3858" extrusionOk="0">
                  <a:moveTo>
                    <a:pt x="1922" y="0"/>
                  </a:moveTo>
                  <a:cubicBezTo>
                    <a:pt x="847" y="0"/>
                    <a:pt x="1" y="869"/>
                    <a:pt x="1" y="1921"/>
                  </a:cubicBezTo>
                  <a:cubicBezTo>
                    <a:pt x="1" y="3084"/>
                    <a:pt x="947" y="3858"/>
                    <a:pt x="1934" y="3858"/>
                  </a:cubicBezTo>
                  <a:cubicBezTo>
                    <a:pt x="2403" y="3858"/>
                    <a:pt x="2881" y="3683"/>
                    <a:pt x="3271" y="3293"/>
                  </a:cubicBezTo>
                  <a:cubicBezTo>
                    <a:pt x="4483" y="2081"/>
                    <a:pt x="3637" y="0"/>
                    <a:pt x="1922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918328" y="2959746"/>
              <a:ext cx="98770" cy="98208"/>
            </a:xfrm>
            <a:custGeom>
              <a:avLst/>
              <a:gdLst/>
              <a:ahLst/>
              <a:cxnLst/>
              <a:rect l="l" t="t" r="r" b="b"/>
              <a:pathLst>
                <a:path w="3865" h="3843" extrusionOk="0">
                  <a:moveTo>
                    <a:pt x="1921" y="1"/>
                  </a:moveTo>
                  <a:cubicBezTo>
                    <a:pt x="869" y="1"/>
                    <a:pt x="0" y="870"/>
                    <a:pt x="0" y="1921"/>
                  </a:cubicBezTo>
                  <a:cubicBezTo>
                    <a:pt x="0" y="2996"/>
                    <a:pt x="869" y="3842"/>
                    <a:pt x="1921" y="3842"/>
                  </a:cubicBezTo>
                  <a:cubicBezTo>
                    <a:pt x="2996" y="3842"/>
                    <a:pt x="3865" y="2996"/>
                    <a:pt x="3865" y="1921"/>
                  </a:cubicBezTo>
                  <a:cubicBezTo>
                    <a:pt x="3865" y="870"/>
                    <a:pt x="2996" y="1"/>
                    <a:pt x="1921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1370035" y="2447855"/>
              <a:ext cx="284606" cy="284606"/>
            </a:xfrm>
            <a:custGeom>
              <a:avLst/>
              <a:gdLst/>
              <a:ahLst/>
              <a:cxnLst/>
              <a:rect l="l" t="t" r="r" b="b"/>
              <a:pathLst>
                <a:path w="11137" h="11137" extrusionOk="0">
                  <a:moveTo>
                    <a:pt x="5580" y="0"/>
                  </a:moveTo>
                  <a:cubicBezTo>
                    <a:pt x="2493" y="0"/>
                    <a:pt x="0" y="2493"/>
                    <a:pt x="0" y="5557"/>
                  </a:cubicBezTo>
                  <a:cubicBezTo>
                    <a:pt x="0" y="8644"/>
                    <a:pt x="2493" y="11137"/>
                    <a:pt x="5580" y="11137"/>
                  </a:cubicBezTo>
                  <a:cubicBezTo>
                    <a:pt x="8644" y="11137"/>
                    <a:pt x="11136" y="8644"/>
                    <a:pt x="11136" y="5557"/>
                  </a:cubicBezTo>
                  <a:cubicBezTo>
                    <a:pt x="11136" y="2493"/>
                    <a:pt x="8644" y="0"/>
                    <a:pt x="5580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930007" y="2518949"/>
              <a:ext cx="323169" cy="284402"/>
            </a:xfrm>
            <a:custGeom>
              <a:avLst/>
              <a:gdLst/>
              <a:ahLst/>
              <a:cxnLst/>
              <a:rect l="l" t="t" r="r" b="b"/>
              <a:pathLst>
                <a:path w="12646" h="11129" extrusionOk="0">
                  <a:moveTo>
                    <a:pt x="6315" y="1"/>
                  </a:moveTo>
                  <a:cubicBezTo>
                    <a:pt x="4121" y="1"/>
                    <a:pt x="2049" y="1299"/>
                    <a:pt x="1167" y="3461"/>
                  </a:cubicBezTo>
                  <a:cubicBezTo>
                    <a:pt x="1" y="6297"/>
                    <a:pt x="1373" y="9544"/>
                    <a:pt x="4208" y="10710"/>
                  </a:cubicBezTo>
                  <a:cubicBezTo>
                    <a:pt x="4905" y="10994"/>
                    <a:pt x="5624" y="11129"/>
                    <a:pt x="6331" y="11129"/>
                  </a:cubicBezTo>
                  <a:cubicBezTo>
                    <a:pt x="8525" y="11129"/>
                    <a:pt x="10598" y="9830"/>
                    <a:pt x="11480" y="7669"/>
                  </a:cubicBezTo>
                  <a:cubicBezTo>
                    <a:pt x="12646" y="4833"/>
                    <a:pt x="11274" y="1586"/>
                    <a:pt x="8438" y="420"/>
                  </a:cubicBezTo>
                  <a:cubicBezTo>
                    <a:pt x="7742" y="136"/>
                    <a:pt x="7022" y="1"/>
                    <a:pt x="6315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863973" y="2744701"/>
              <a:ext cx="284606" cy="284606"/>
            </a:xfrm>
            <a:custGeom>
              <a:avLst/>
              <a:gdLst/>
              <a:ahLst/>
              <a:cxnLst/>
              <a:rect l="l" t="t" r="r" b="b"/>
              <a:pathLst>
                <a:path w="11137" h="11137" extrusionOk="0">
                  <a:moveTo>
                    <a:pt x="5557" y="1"/>
                  </a:moveTo>
                  <a:cubicBezTo>
                    <a:pt x="2493" y="1"/>
                    <a:pt x="1" y="2493"/>
                    <a:pt x="1" y="5580"/>
                  </a:cubicBezTo>
                  <a:cubicBezTo>
                    <a:pt x="1" y="8644"/>
                    <a:pt x="2493" y="11137"/>
                    <a:pt x="5557" y="11137"/>
                  </a:cubicBezTo>
                  <a:cubicBezTo>
                    <a:pt x="8644" y="11137"/>
                    <a:pt x="11137" y="8644"/>
                    <a:pt x="11137" y="5580"/>
                  </a:cubicBezTo>
                  <a:cubicBezTo>
                    <a:pt x="11137" y="2493"/>
                    <a:pt x="8644" y="1"/>
                    <a:pt x="5557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932920" y="2945716"/>
              <a:ext cx="284044" cy="284606"/>
            </a:xfrm>
            <a:custGeom>
              <a:avLst/>
              <a:gdLst/>
              <a:ahLst/>
              <a:cxnLst/>
              <a:rect l="l" t="t" r="r" b="b"/>
              <a:pathLst>
                <a:path w="11115" h="11137" extrusionOk="0">
                  <a:moveTo>
                    <a:pt x="5558" y="1"/>
                  </a:moveTo>
                  <a:cubicBezTo>
                    <a:pt x="2493" y="1"/>
                    <a:pt x="1" y="2493"/>
                    <a:pt x="1" y="5557"/>
                  </a:cubicBezTo>
                  <a:cubicBezTo>
                    <a:pt x="1" y="8644"/>
                    <a:pt x="2493" y="11137"/>
                    <a:pt x="5558" y="11137"/>
                  </a:cubicBezTo>
                  <a:cubicBezTo>
                    <a:pt x="8645" y="11137"/>
                    <a:pt x="11114" y="8644"/>
                    <a:pt x="11114" y="5557"/>
                  </a:cubicBezTo>
                  <a:cubicBezTo>
                    <a:pt x="11114" y="2493"/>
                    <a:pt x="8645" y="1"/>
                    <a:pt x="5558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1475219" y="2636016"/>
              <a:ext cx="284606" cy="284606"/>
            </a:xfrm>
            <a:custGeom>
              <a:avLst/>
              <a:gdLst/>
              <a:ahLst/>
              <a:cxnLst/>
              <a:rect l="l" t="t" r="r" b="b"/>
              <a:pathLst>
                <a:path w="11137" h="11137" extrusionOk="0">
                  <a:moveTo>
                    <a:pt x="5580" y="1"/>
                  </a:moveTo>
                  <a:cubicBezTo>
                    <a:pt x="2493" y="1"/>
                    <a:pt x="0" y="2493"/>
                    <a:pt x="0" y="5580"/>
                  </a:cubicBezTo>
                  <a:cubicBezTo>
                    <a:pt x="0" y="8644"/>
                    <a:pt x="2493" y="11137"/>
                    <a:pt x="5580" y="11137"/>
                  </a:cubicBezTo>
                  <a:cubicBezTo>
                    <a:pt x="8644" y="11137"/>
                    <a:pt x="11136" y="8644"/>
                    <a:pt x="11136" y="5580"/>
                  </a:cubicBezTo>
                  <a:cubicBezTo>
                    <a:pt x="11136" y="2493"/>
                    <a:pt x="8644" y="1"/>
                    <a:pt x="5580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1413274" y="2842295"/>
              <a:ext cx="284018" cy="284018"/>
            </a:xfrm>
            <a:custGeom>
              <a:avLst/>
              <a:gdLst/>
              <a:ahLst/>
              <a:cxnLst/>
              <a:rect l="l" t="t" r="r" b="b"/>
              <a:pathLst>
                <a:path w="11114" h="11114" extrusionOk="0">
                  <a:moveTo>
                    <a:pt x="5557" y="0"/>
                  </a:moveTo>
                  <a:cubicBezTo>
                    <a:pt x="2493" y="0"/>
                    <a:pt x="0" y="2470"/>
                    <a:pt x="0" y="5557"/>
                  </a:cubicBezTo>
                  <a:cubicBezTo>
                    <a:pt x="0" y="8621"/>
                    <a:pt x="2493" y="11114"/>
                    <a:pt x="5557" y="11114"/>
                  </a:cubicBezTo>
                  <a:cubicBezTo>
                    <a:pt x="8621" y="11114"/>
                    <a:pt x="11113" y="8621"/>
                    <a:pt x="11113" y="5557"/>
                  </a:cubicBezTo>
                  <a:cubicBezTo>
                    <a:pt x="11113" y="2470"/>
                    <a:pt x="8621" y="0"/>
                    <a:pt x="5557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997062" y="2905467"/>
              <a:ext cx="231579" cy="197080"/>
            </a:xfrm>
            <a:custGeom>
              <a:avLst/>
              <a:gdLst/>
              <a:ahLst/>
              <a:cxnLst/>
              <a:rect l="l" t="t" r="r" b="b"/>
              <a:pathLst>
                <a:path w="9062" h="7712" extrusionOk="0">
                  <a:moveTo>
                    <a:pt x="3015" y="0"/>
                  </a:moveTo>
                  <a:cubicBezTo>
                    <a:pt x="2174" y="0"/>
                    <a:pt x="1425" y="418"/>
                    <a:pt x="1012" y="1622"/>
                  </a:cubicBezTo>
                  <a:cubicBezTo>
                    <a:pt x="1" y="4570"/>
                    <a:pt x="2383" y="7712"/>
                    <a:pt x="5624" y="7712"/>
                  </a:cubicBezTo>
                  <a:cubicBezTo>
                    <a:pt x="6705" y="7712"/>
                    <a:pt x="7883" y="7362"/>
                    <a:pt x="9061" y="6538"/>
                  </a:cubicBezTo>
                  <a:lnTo>
                    <a:pt x="7301" y="2148"/>
                  </a:lnTo>
                  <a:cubicBezTo>
                    <a:pt x="7301" y="2148"/>
                    <a:pt x="4922" y="0"/>
                    <a:pt x="3015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1059544" y="2979500"/>
              <a:ext cx="59364" cy="58853"/>
            </a:xfrm>
            <a:custGeom>
              <a:avLst/>
              <a:gdLst/>
              <a:ahLst/>
              <a:cxnLst/>
              <a:rect l="l" t="t" r="r" b="b"/>
              <a:pathLst>
                <a:path w="2323" h="2303" extrusionOk="0">
                  <a:moveTo>
                    <a:pt x="287" y="1"/>
                  </a:moveTo>
                  <a:cubicBezTo>
                    <a:pt x="87" y="1"/>
                    <a:pt x="1" y="307"/>
                    <a:pt x="237" y="371"/>
                  </a:cubicBezTo>
                  <a:cubicBezTo>
                    <a:pt x="1106" y="577"/>
                    <a:pt x="1769" y="1286"/>
                    <a:pt x="1952" y="2177"/>
                  </a:cubicBezTo>
                  <a:cubicBezTo>
                    <a:pt x="1960" y="2265"/>
                    <a:pt x="2019" y="2302"/>
                    <a:pt x="2086" y="2302"/>
                  </a:cubicBezTo>
                  <a:cubicBezTo>
                    <a:pt x="2194" y="2302"/>
                    <a:pt x="2323" y="2204"/>
                    <a:pt x="2295" y="2063"/>
                  </a:cubicBezTo>
                  <a:lnTo>
                    <a:pt x="2318" y="2063"/>
                  </a:lnTo>
                  <a:cubicBezTo>
                    <a:pt x="2112" y="1057"/>
                    <a:pt x="1334" y="257"/>
                    <a:pt x="328" y="5"/>
                  </a:cubicBezTo>
                  <a:cubicBezTo>
                    <a:pt x="314" y="2"/>
                    <a:pt x="300" y="1"/>
                    <a:pt x="287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1075516" y="3000250"/>
              <a:ext cx="30973" cy="46485"/>
            </a:xfrm>
            <a:custGeom>
              <a:avLst/>
              <a:gdLst/>
              <a:ahLst/>
              <a:cxnLst/>
              <a:rect l="l" t="t" r="r" b="b"/>
              <a:pathLst>
                <a:path w="1212" h="1819" extrusionOk="0">
                  <a:moveTo>
                    <a:pt x="989" y="1"/>
                  </a:moveTo>
                  <a:cubicBezTo>
                    <a:pt x="966" y="1"/>
                    <a:pt x="942" y="6"/>
                    <a:pt x="915" y="16"/>
                  </a:cubicBezTo>
                  <a:cubicBezTo>
                    <a:pt x="252" y="291"/>
                    <a:pt x="0" y="1000"/>
                    <a:pt x="115" y="1686"/>
                  </a:cubicBezTo>
                  <a:cubicBezTo>
                    <a:pt x="133" y="1778"/>
                    <a:pt x="204" y="1818"/>
                    <a:pt x="279" y="1818"/>
                  </a:cubicBezTo>
                  <a:cubicBezTo>
                    <a:pt x="389" y="1818"/>
                    <a:pt x="508" y="1730"/>
                    <a:pt x="481" y="1594"/>
                  </a:cubicBezTo>
                  <a:cubicBezTo>
                    <a:pt x="389" y="1228"/>
                    <a:pt x="481" y="862"/>
                    <a:pt x="709" y="588"/>
                  </a:cubicBezTo>
                  <a:cubicBezTo>
                    <a:pt x="778" y="519"/>
                    <a:pt x="846" y="474"/>
                    <a:pt x="938" y="405"/>
                  </a:cubicBezTo>
                  <a:cubicBezTo>
                    <a:pt x="958" y="405"/>
                    <a:pt x="1078" y="355"/>
                    <a:pt x="1054" y="355"/>
                  </a:cubicBezTo>
                  <a:cubicBezTo>
                    <a:pt x="1050" y="355"/>
                    <a:pt x="1042" y="356"/>
                    <a:pt x="1029" y="359"/>
                  </a:cubicBezTo>
                  <a:cubicBezTo>
                    <a:pt x="1211" y="278"/>
                    <a:pt x="1161" y="1"/>
                    <a:pt x="989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1083693" y="2583092"/>
              <a:ext cx="573863" cy="680504"/>
            </a:xfrm>
            <a:custGeom>
              <a:avLst/>
              <a:gdLst/>
              <a:ahLst/>
              <a:cxnLst/>
              <a:rect l="l" t="t" r="r" b="b"/>
              <a:pathLst>
                <a:path w="22456" h="26629" extrusionOk="0">
                  <a:moveTo>
                    <a:pt x="10961" y="0"/>
                  </a:moveTo>
                  <a:cubicBezTo>
                    <a:pt x="4486" y="0"/>
                    <a:pt x="732" y="5387"/>
                    <a:pt x="732" y="5387"/>
                  </a:cubicBezTo>
                  <a:cubicBezTo>
                    <a:pt x="1" y="13230"/>
                    <a:pt x="2287" y="22812"/>
                    <a:pt x="4391" y="24824"/>
                  </a:cubicBezTo>
                  <a:cubicBezTo>
                    <a:pt x="5621" y="26008"/>
                    <a:pt x="7932" y="26629"/>
                    <a:pt x="10444" y="26629"/>
                  </a:cubicBezTo>
                  <a:cubicBezTo>
                    <a:pt x="14187" y="26629"/>
                    <a:pt x="18376" y="25251"/>
                    <a:pt x="20100" y="22309"/>
                  </a:cubicBezTo>
                  <a:cubicBezTo>
                    <a:pt x="22456" y="18330"/>
                    <a:pt x="18820" y="2506"/>
                    <a:pt x="18820" y="2506"/>
                  </a:cubicBezTo>
                  <a:cubicBezTo>
                    <a:pt x="15889" y="676"/>
                    <a:pt x="13254" y="0"/>
                    <a:pt x="10961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1258412" y="2908022"/>
              <a:ext cx="50880" cy="60105"/>
            </a:xfrm>
            <a:custGeom>
              <a:avLst/>
              <a:gdLst/>
              <a:ahLst/>
              <a:cxnLst/>
              <a:rect l="l" t="t" r="r" b="b"/>
              <a:pathLst>
                <a:path w="1991" h="2352" extrusionOk="0">
                  <a:moveTo>
                    <a:pt x="929" y="1"/>
                  </a:moveTo>
                  <a:cubicBezTo>
                    <a:pt x="887" y="1"/>
                    <a:pt x="844" y="5"/>
                    <a:pt x="801" y="12"/>
                  </a:cubicBezTo>
                  <a:cubicBezTo>
                    <a:pt x="321" y="81"/>
                    <a:pt x="1" y="676"/>
                    <a:pt x="115" y="1316"/>
                  </a:cubicBezTo>
                  <a:cubicBezTo>
                    <a:pt x="200" y="1913"/>
                    <a:pt x="624" y="2352"/>
                    <a:pt x="1090" y="2352"/>
                  </a:cubicBezTo>
                  <a:cubicBezTo>
                    <a:pt x="1123" y="2352"/>
                    <a:pt x="1156" y="2349"/>
                    <a:pt x="1190" y="2345"/>
                  </a:cubicBezTo>
                  <a:cubicBezTo>
                    <a:pt x="1670" y="2253"/>
                    <a:pt x="1990" y="1682"/>
                    <a:pt x="1876" y="1041"/>
                  </a:cubicBezTo>
                  <a:cubicBezTo>
                    <a:pt x="1792" y="435"/>
                    <a:pt x="1383" y="1"/>
                    <a:pt x="929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1464103" y="2877765"/>
              <a:ext cx="50292" cy="60105"/>
            </a:xfrm>
            <a:custGeom>
              <a:avLst/>
              <a:gdLst/>
              <a:ahLst/>
              <a:cxnLst/>
              <a:rect l="l" t="t" r="r" b="b"/>
              <a:pathLst>
                <a:path w="1968" h="2352" extrusionOk="0">
                  <a:moveTo>
                    <a:pt x="897" y="1"/>
                  </a:moveTo>
                  <a:cubicBezTo>
                    <a:pt x="865" y="1"/>
                    <a:pt x="833" y="3"/>
                    <a:pt x="801" y="7"/>
                  </a:cubicBezTo>
                  <a:cubicBezTo>
                    <a:pt x="298" y="76"/>
                    <a:pt x="1" y="670"/>
                    <a:pt x="92" y="1311"/>
                  </a:cubicBezTo>
                  <a:cubicBezTo>
                    <a:pt x="197" y="1917"/>
                    <a:pt x="607" y="2351"/>
                    <a:pt x="1044" y="2351"/>
                  </a:cubicBezTo>
                  <a:cubicBezTo>
                    <a:pt x="1085" y="2351"/>
                    <a:pt x="1126" y="2348"/>
                    <a:pt x="1167" y="2340"/>
                  </a:cubicBezTo>
                  <a:cubicBezTo>
                    <a:pt x="1647" y="2271"/>
                    <a:pt x="1967" y="1677"/>
                    <a:pt x="1876" y="1036"/>
                  </a:cubicBezTo>
                  <a:cubicBezTo>
                    <a:pt x="1769" y="439"/>
                    <a:pt x="1344" y="1"/>
                    <a:pt x="897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1270320" y="3049673"/>
              <a:ext cx="178553" cy="91308"/>
            </a:xfrm>
            <a:custGeom>
              <a:avLst/>
              <a:gdLst/>
              <a:ahLst/>
              <a:cxnLst/>
              <a:rect l="l" t="t" r="r" b="b"/>
              <a:pathLst>
                <a:path w="6987" h="3573" extrusionOk="0">
                  <a:moveTo>
                    <a:pt x="264" y="1"/>
                  </a:moveTo>
                  <a:cubicBezTo>
                    <a:pt x="134" y="1"/>
                    <a:pt x="1" y="109"/>
                    <a:pt x="15" y="278"/>
                  </a:cubicBezTo>
                  <a:cubicBezTo>
                    <a:pt x="590" y="2350"/>
                    <a:pt x="2236" y="3572"/>
                    <a:pt x="4039" y="3572"/>
                  </a:cubicBezTo>
                  <a:cubicBezTo>
                    <a:pt x="4961" y="3572"/>
                    <a:pt x="5924" y="3253"/>
                    <a:pt x="6806" y="2564"/>
                  </a:cubicBezTo>
                  <a:cubicBezTo>
                    <a:pt x="6987" y="2420"/>
                    <a:pt x="6825" y="2189"/>
                    <a:pt x="6636" y="2189"/>
                  </a:cubicBezTo>
                  <a:cubicBezTo>
                    <a:pt x="6586" y="2189"/>
                    <a:pt x="6534" y="2206"/>
                    <a:pt x="6486" y="2244"/>
                  </a:cubicBezTo>
                  <a:cubicBezTo>
                    <a:pt x="5703" y="2852"/>
                    <a:pt x="4858" y="3132"/>
                    <a:pt x="4050" y="3132"/>
                  </a:cubicBezTo>
                  <a:cubicBezTo>
                    <a:pt x="2428" y="3132"/>
                    <a:pt x="961" y="2003"/>
                    <a:pt x="472" y="140"/>
                  </a:cubicBezTo>
                  <a:cubicBezTo>
                    <a:pt x="428" y="43"/>
                    <a:pt x="347" y="1"/>
                    <a:pt x="264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1199993" y="2820114"/>
              <a:ext cx="102859" cy="47813"/>
            </a:xfrm>
            <a:custGeom>
              <a:avLst/>
              <a:gdLst/>
              <a:ahLst/>
              <a:cxnLst/>
              <a:rect l="l" t="t" r="r" b="b"/>
              <a:pathLst>
                <a:path w="4025" h="1871" extrusionOk="0">
                  <a:moveTo>
                    <a:pt x="2645" y="1"/>
                  </a:moveTo>
                  <a:cubicBezTo>
                    <a:pt x="2361" y="1"/>
                    <a:pt x="2051" y="44"/>
                    <a:pt x="1738" y="137"/>
                  </a:cubicBezTo>
                  <a:cubicBezTo>
                    <a:pt x="709" y="434"/>
                    <a:pt x="0" y="1097"/>
                    <a:pt x="160" y="1646"/>
                  </a:cubicBezTo>
                  <a:cubicBezTo>
                    <a:pt x="207" y="1808"/>
                    <a:pt x="321" y="1871"/>
                    <a:pt x="484" y="1871"/>
                  </a:cubicBezTo>
                  <a:cubicBezTo>
                    <a:pt x="872" y="1871"/>
                    <a:pt x="1540" y="1519"/>
                    <a:pt x="2264" y="1326"/>
                  </a:cubicBezTo>
                  <a:cubicBezTo>
                    <a:pt x="3270" y="1029"/>
                    <a:pt x="4025" y="1143"/>
                    <a:pt x="3864" y="594"/>
                  </a:cubicBezTo>
                  <a:cubicBezTo>
                    <a:pt x="3770" y="216"/>
                    <a:pt x="3273" y="1"/>
                    <a:pt x="2645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1428454" y="2791364"/>
              <a:ext cx="99102" cy="36901"/>
            </a:xfrm>
            <a:custGeom>
              <a:avLst/>
              <a:gdLst/>
              <a:ahLst/>
              <a:cxnLst/>
              <a:rect l="l" t="t" r="r" b="b"/>
              <a:pathLst>
                <a:path w="3878" h="1444" extrusionOk="0">
                  <a:moveTo>
                    <a:pt x="2053" y="1"/>
                  </a:moveTo>
                  <a:cubicBezTo>
                    <a:pt x="2002" y="1"/>
                    <a:pt x="1951" y="2"/>
                    <a:pt x="1899" y="4"/>
                  </a:cubicBezTo>
                  <a:cubicBezTo>
                    <a:pt x="847" y="50"/>
                    <a:pt x="1" y="553"/>
                    <a:pt x="24" y="1125"/>
                  </a:cubicBezTo>
                  <a:cubicBezTo>
                    <a:pt x="34" y="1372"/>
                    <a:pt x="163" y="1444"/>
                    <a:pt x="393" y="1444"/>
                  </a:cubicBezTo>
                  <a:cubicBezTo>
                    <a:pt x="693" y="1444"/>
                    <a:pt x="1165" y="1320"/>
                    <a:pt x="1762" y="1307"/>
                  </a:cubicBezTo>
                  <a:cubicBezTo>
                    <a:pt x="1852" y="1304"/>
                    <a:pt x="1943" y="1302"/>
                    <a:pt x="2033" y="1302"/>
                  </a:cubicBezTo>
                  <a:cubicBezTo>
                    <a:pt x="2437" y="1302"/>
                    <a:pt x="2825" y="1334"/>
                    <a:pt x="3139" y="1334"/>
                  </a:cubicBezTo>
                  <a:cubicBezTo>
                    <a:pt x="3582" y="1334"/>
                    <a:pt x="3878" y="1271"/>
                    <a:pt x="3865" y="964"/>
                  </a:cubicBezTo>
                  <a:cubicBezTo>
                    <a:pt x="3844" y="421"/>
                    <a:pt x="3056" y="1"/>
                    <a:pt x="2053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1075516" y="2568858"/>
              <a:ext cx="522446" cy="364695"/>
            </a:xfrm>
            <a:custGeom>
              <a:avLst/>
              <a:gdLst/>
              <a:ahLst/>
              <a:cxnLst/>
              <a:rect l="l" t="t" r="r" b="b"/>
              <a:pathLst>
                <a:path w="20444" h="14271" extrusionOk="0">
                  <a:moveTo>
                    <a:pt x="10872" y="1"/>
                  </a:moveTo>
                  <a:cubicBezTo>
                    <a:pt x="7219" y="1"/>
                    <a:pt x="3159" y="1066"/>
                    <a:pt x="0" y="4732"/>
                  </a:cubicBezTo>
                  <a:lnTo>
                    <a:pt x="572" y="13262"/>
                  </a:lnTo>
                  <a:cubicBezTo>
                    <a:pt x="572" y="13262"/>
                    <a:pt x="865" y="14270"/>
                    <a:pt x="1602" y="14270"/>
                  </a:cubicBezTo>
                  <a:cubicBezTo>
                    <a:pt x="1738" y="14270"/>
                    <a:pt x="1890" y="14236"/>
                    <a:pt x="2058" y="14153"/>
                  </a:cubicBezTo>
                  <a:cubicBezTo>
                    <a:pt x="3133" y="13627"/>
                    <a:pt x="1853" y="9832"/>
                    <a:pt x="1853" y="9832"/>
                  </a:cubicBezTo>
                  <a:lnTo>
                    <a:pt x="1853" y="9832"/>
                  </a:lnTo>
                  <a:cubicBezTo>
                    <a:pt x="1853" y="9832"/>
                    <a:pt x="2138" y="9868"/>
                    <a:pt x="2554" y="9868"/>
                  </a:cubicBezTo>
                  <a:cubicBezTo>
                    <a:pt x="3883" y="9868"/>
                    <a:pt x="6540" y="9496"/>
                    <a:pt x="5443" y="6379"/>
                  </a:cubicBezTo>
                  <a:lnTo>
                    <a:pt x="5443" y="6379"/>
                  </a:lnTo>
                  <a:cubicBezTo>
                    <a:pt x="5443" y="6379"/>
                    <a:pt x="6520" y="7473"/>
                    <a:pt x="8128" y="7473"/>
                  </a:cubicBezTo>
                  <a:cubicBezTo>
                    <a:pt x="8379" y="7473"/>
                    <a:pt x="8643" y="7447"/>
                    <a:pt x="8918" y="7385"/>
                  </a:cubicBezTo>
                  <a:cubicBezTo>
                    <a:pt x="10976" y="6927"/>
                    <a:pt x="11205" y="3772"/>
                    <a:pt x="11205" y="3772"/>
                  </a:cubicBezTo>
                  <a:cubicBezTo>
                    <a:pt x="11205" y="3772"/>
                    <a:pt x="11640" y="5030"/>
                    <a:pt x="12600" y="5121"/>
                  </a:cubicBezTo>
                  <a:cubicBezTo>
                    <a:pt x="12620" y="5122"/>
                    <a:pt x="12640" y="5123"/>
                    <a:pt x="12660" y="5123"/>
                  </a:cubicBezTo>
                  <a:cubicBezTo>
                    <a:pt x="13609" y="5123"/>
                    <a:pt x="14749" y="3566"/>
                    <a:pt x="14749" y="3566"/>
                  </a:cubicBezTo>
                  <a:cubicBezTo>
                    <a:pt x="14749" y="3566"/>
                    <a:pt x="16624" y="9534"/>
                    <a:pt x="20443" y="9923"/>
                  </a:cubicBezTo>
                  <a:lnTo>
                    <a:pt x="20237" y="2057"/>
                  </a:lnTo>
                  <a:cubicBezTo>
                    <a:pt x="20237" y="2057"/>
                    <a:pt x="15947" y="1"/>
                    <a:pt x="10872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879178" y="3782512"/>
              <a:ext cx="998102" cy="632997"/>
            </a:xfrm>
            <a:custGeom>
              <a:avLst/>
              <a:gdLst/>
              <a:ahLst/>
              <a:cxnLst/>
              <a:rect l="l" t="t" r="r" b="b"/>
              <a:pathLst>
                <a:path w="39057" h="24770" extrusionOk="0">
                  <a:moveTo>
                    <a:pt x="8941" y="1"/>
                  </a:moveTo>
                  <a:cubicBezTo>
                    <a:pt x="2699" y="961"/>
                    <a:pt x="0" y="8324"/>
                    <a:pt x="0" y="8324"/>
                  </a:cubicBezTo>
                  <a:cubicBezTo>
                    <a:pt x="0" y="8324"/>
                    <a:pt x="9421" y="23736"/>
                    <a:pt x="13240" y="24697"/>
                  </a:cubicBezTo>
                  <a:cubicBezTo>
                    <a:pt x="13433" y="24746"/>
                    <a:pt x="13674" y="24769"/>
                    <a:pt x="13957" y="24769"/>
                  </a:cubicBezTo>
                  <a:cubicBezTo>
                    <a:pt x="19223" y="24769"/>
                    <a:pt x="39056" y="16716"/>
                    <a:pt x="39056" y="16716"/>
                  </a:cubicBezTo>
                  <a:lnTo>
                    <a:pt x="38096" y="11914"/>
                  </a:lnTo>
                  <a:cubicBezTo>
                    <a:pt x="37253" y="11748"/>
                    <a:pt x="35925" y="11680"/>
                    <a:pt x="34328" y="11680"/>
                  </a:cubicBezTo>
                  <a:cubicBezTo>
                    <a:pt x="27604" y="11680"/>
                    <a:pt x="16121" y="12875"/>
                    <a:pt x="16121" y="12875"/>
                  </a:cubicBezTo>
                  <a:lnTo>
                    <a:pt x="8941" y="1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1743417" y="3904460"/>
              <a:ext cx="432467" cy="330554"/>
            </a:xfrm>
            <a:custGeom>
              <a:avLst/>
              <a:gdLst/>
              <a:ahLst/>
              <a:cxnLst/>
              <a:rect l="l" t="t" r="r" b="b"/>
              <a:pathLst>
                <a:path w="16923" h="12935" extrusionOk="0">
                  <a:moveTo>
                    <a:pt x="13005" y="1"/>
                  </a:moveTo>
                  <a:cubicBezTo>
                    <a:pt x="12733" y="1"/>
                    <a:pt x="12330" y="155"/>
                    <a:pt x="11777" y="740"/>
                  </a:cubicBezTo>
                  <a:cubicBezTo>
                    <a:pt x="11617" y="900"/>
                    <a:pt x="7821" y="3964"/>
                    <a:pt x="7021" y="4513"/>
                  </a:cubicBezTo>
                  <a:cubicBezTo>
                    <a:pt x="6351" y="4967"/>
                    <a:pt x="4966" y="5155"/>
                    <a:pt x="4604" y="5155"/>
                  </a:cubicBezTo>
                  <a:cubicBezTo>
                    <a:pt x="4583" y="5155"/>
                    <a:pt x="4565" y="5154"/>
                    <a:pt x="4551" y="5153"/>
                  </a:cubicBezTo>
                  <a:cubicBezTo>
                    <a:pt x="4300" y="5130"/>
                    <a:pt x="5123" y="4284"/>
                    <a:pt x="5420" y="3392"/>
                  </a:cubicBezTo>
                  <a:cubicBezTo>
                    <a:pt x="5757" y="2256"/>
                    <a:pt x="5629" y="751"/>
                    <a:pt x="4857" y="751"/>
                  </a:cubicBezTo>
                  <a:cubicBezTo>
                    <a:pt x="4791" y="751"/>
                    <a:pt x="4719" y="762"/>
                    <a:pt x="4643" y="786"/>
                  </a:cubicBezTo>
                  <a:cubicBezTo>
                    <a:pt x="3477" y="1129"/>
                    <a:pt x="3614" y="3758"/>
                    <a:pt x="1807" y="5405"/>
                  </a:cubicBezTo>
                  <a:cubicBezTo>
                    <a:pt x="1" y="7051"/>
                    <a:pt x="1259" y="9109"/>
                    <a:pt x="1259" y="9109"/>
                  </a:cubicBezTo>
                  <a:cubicBezTo>
                    <a:pt x="1259" y="9109"/>
                    <a:pt x="961" y="11236"/>
                    <a:pt x="3202" y="12402"/>
                  </a:cubicBezTo>
                  <a:cubicBezTo>
                    <a:pt x="3934" y="12800"/>
                    <a:pt x="4773" y="12935"/>
                    <a:pt x="5570" y="12935"/>
                  </a:cubicBezTo>
                  <a:cubicBezTo>
                    <a:pt x="6466" y="12935"/>
                    <a:pt x="7309" y="12765"/>
                    <a:pt x="7890" y="12608"/>
                  </a:cubicBezTo>
                  <a:cubicBezTo>
                    <a:pt x="8281" y="12505"/>
                    <a:pt x="12241" y="11921"/>
                    <a:pt x="13550" y="11921"/>
                  </a:cubicBezTo>
                  <a:cubicBezTo>
                    <a:pt x="13696" y="11921"/>
                    <a:pt x="13810" y="11928"/>
                    <a:pt x="13881" y="11944"/>
                  </a:cubicBezTo>
                  <a:cubicBezTo>
                    <a:pt x="13931" y="11953"/>
                    <a:pt x="14054" y="11982"/>
                    <a:pt x="14196" y="11982"/>
                  </a:cubicBezTo>
                  <a:cubicBezTo>
                    <a:pt x="14445" y="11982"/>
                    <a:pt x="14754" y="11892"/>
                    <a:pt x="14841" y="11441"/>
                  </a:cubicBezTo>
                  <a:cubicBezTo>
                    <a:pt x="14910" y="10984"/>
                    <a:pt x="14430" y="10801"/>
                    <a:pt x="14338" y="10755"/>
                  </a:cubicBezTo>
                  <a:cubicBezTo>
                    <a:pt x="13886" y="10570"/>
                    <a:pt x="12868" y="10519"/>
                    <a:pt x="11885" y="10519"/>
                  </a:cubicBezTo>
                  <a:cubicBezTo>
                    <a:pt x="10685" y="10519"/>
                    <a:pt x="9536" y="10595"/>
                    <a:pt x="9536" y="10595"/>
                  </a:cubicBezTo>
                  <a:lnTo>
                    <a:pt x="9605" y="10344"/>
                  </a:lnTo>
                  <a:cubicBezTo>
                    <a:pt x="11000" y="10275"/>
                    <a:pt x="14041" y="9589"/>
                    <a:pt x="15322" y="9246"/>
                  </a:cubicBezTo>
                  <a:cubicBezTo>
                    <a:pt x="15504" y="9200"/>
                    <a:pt x="16739" y="8949"/>
                    <a:pt x="16694" y="8240"/>
                  </a:cubicBezTo>
                  <a:cubicBezTo>
                    <a:pt x="16671" y="7600"/>
                    <a:pt x="15779" y="7600"/>
                    <a:pt x="15230" y="7577"/>
                  </a:cubicBezTo>
                  <a:cubicBezTo>
                    <a:pt x="15195" y="7576"/>
                    <a:pt x="15159" y="7575"/>
                    <a:pt x="15122" y="7575"/>
                  </a:cubicBezTo>
                  <a:cubicBezTo>
                    <a:pt x="13414" y="7575"/>
                    <a:pt x="9559" y="8583"/>
                    <a:pt x="9559" y="8583"/>
                  </a:cubicBezTo>
                  <a:cubicBezTo>
                    <a:pt x="11251" y="8057"/>
                    <a:pt x="15116" y="5862"/>
                    <a:pt x="16168" y="5176"/>
                  </a:cubicBezTo>
                  <a:cubicBezTo>
                    <a:pt x="16876" y="4719"/>
                    <a:pt x="16922" y="4238"/>
                    <a:pt x="16808" y="3987"/>
                  </a:cubicBezTo>
                  <a:cubicBezTo>
                    <a:pt x="16754" y="3844"/>
                    <a:pt x="16547" y="3603"/>
                    <a:pt x="16164" y="3603"/>
                  </a:cubicBezTo>
                  <a:cubicBezTo>
                    <a:pt x="16057" y="3603"/>
                    <a:pt x="15936" y="3622"/>
                    <a:pt x="15802" y="3667"/>
                  </a:cubicBezTo>
                  <a:cubicBezTo>
                    <a:pt x="15436" y="3804"/>
                    <a:pt x="8576" y="6319"/>
                    <a:pt x="8576" y="6319"/>
                  </a:cubicBezTo>
                  <a:lnTo>
                    <a:pt x="8462" y="6136"/>
                  </a:lnTo>
                  <a:cubicBezTo>
                    <a:pt x="8462" y="6136"/>
                    <a:pt x="10268" y="4741"/>
                    <a:pt x="11274" y="3827"/>
                  </a:cubicBezTo>
                  <a:cubicBezTo>
                    <a:pt x="11937" y="3209"/>
                    <a:pt x="14361" y="1060"/>
                    <a:pt x="13446" y="191"/>
                  </a:cubicBezTo>
                  <a:cubicBezTo>
                    <a:pt x="13446" y="191"/>
                    <a:pt x="13307" y="1"/>
                    <a:pt x="13005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713225" y="3448841"/>
              <a:ext cx="452886" cy="569800"/>
            </a:xfrm>
            <a:custGeom>
              <a:avLst/>
              <a:gdLst/>
              <a:ahLst/>
              <a:cxnLst/>
              <a:rect l="l" t="t" r="r" b="b"/>
              <a:pathLst>
                <a:path w="17722" h="22297" extrusionOk="0">
                  <a:moveTo>
                    <a:pt x="11834" y="0"/>
                  </a:moveTo>
                  <a:cubicBezTo>
                    <a:pt x="11241" y="0"/>
                    <a:pt x="6187" y="142"/>
                    <a:pt x="3499" y="4895"/>
                  </a:cubicBezTo>
                  <a:cubicBezTo>
                    <a:pt x="0" y="11160"/>
                    <a:pt x="6014" y="22296"/>
                    <a:pt x="6014" y="22296"/>
                  </a:cubicBezTo>
                  <a:cubicBezTo>
                    <a:pt x="9718" y="19255"/>
                    <a:pt x="13629" y="16465"/>
                    <a:pt x="17722" y="13950"/>
                  </a:cubicBezTo>
                  <a:lnTo>
                    <a:pt x="11891" y="1"/>
                  </a:lnTo>
                  <a:cubicBezTo>
                    <a:pt x="11891" y="1"/>
                    <a:pt x="11871" y="0"/>
                    <a:pt x="11834" y="0"/>
                  </a:cubicBezTo>
                  <a:close/>
                </a:path>
              </a:pathLst>
            </a:custGeom>
            <a:solidFill>
              <a:srgbClr val="639A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2253568" y="2898337"/>
              <a:ext cx="360581" cy="715923"/>
            </a:xfrm>
            <a:custGeom>
              <a:avLst/>
              <a:gdLst/>
              <a:ahLst/>
              <a:cxnLst/>
              <a:rect l="l" t="t" r="r" b="b"/>
              <a:pathLst>
                <a:path w="14110" h="28015" extrusionOk="0">
                  <a:moveTo>
                    <a:pt x="6383" y="1"/>
                  </a:moveTo>
                  <a:cubicBezTo>
                    <a:pt x="4794" y="1"/>
                    <a:pt x="3813" y="2589"/>
                    <a:pt x="2653" y="4736"/>
                  </a:cubicBezTo>
                  <a:cubicBezTo>
                    <a:pt x="1944" y="5994"/>
                    <a:pt x="1052" y="7137"/>
                    <a:pt x="0" y="8097"/>
                  </a:cubicBezTo>
                  <a:cubicBezTo>
                    <a:pt x="0" y="12305"/>
                    <a:pt x="2836" y="15415"/>
                    <a:pt x="3865" y="15964"/>
                  </a:cubicBezTo>
                  <a:cubicBezTo>
                    <a:pt x="4871" y="16490"/>
                    <a:pt x="3087" y="26414"/>
                    <a:pt x="3087" y="26414"/>
                  </a:cubicBezTo>
                  <a:lnTo>
                    <a:pt x="7706" y="28014"/>
                  </a:lnTo>
                  <a:cubicBezTo>
                    <a:pt x="12165" y="21703"/>
                    <a:pt x="14109" y="4073"/>
                    <a:pt x="7318" y="277"/>
                  </a:cubicBezTo>
                  <a:cubicBezTo>
                    <a:pt x="6983" y="87"/>
                    <a:pt x="6673" y="1"/>
                    <a:pt x="6383" y="1"/>
                  </a:cubicBezTo>
                  <a:close/>
                </a:path>
              </a:pathLst>
            </a:custGeom>
            <a:solidFill>
              <a:srgbClr val="750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1596758" y="2920953"/>
              <a:ext cx="358230" cy="693307"/>
            </a:xfrm>
            <a:custGeom>
              <a:avLst/>
              <a:gdLst/>
              <a:ahLst/>
              <a:cxnLst/>
              <a:rect l="l" t="t" r="r" b="b"/>
              <a:pathLst>
                <a:path w="14018" h="27130" extrusionOk="0">
                  <a:moveTo>
                    <a:pt x="7493" y="0"/>
                  </a:moveTo>
                  <a:cubicBezTo>
                    <a:pt x="7357" y="0"/>
                    <a:pt x="7216" y="32"/>
                    <a:pt x="7066" y="101"/>
                  </a:cubicBezTo>
                  <a:cubicBezTo>
                    <a:pt x="0" y="3348"/>
                    <a:pt x="1761" y="20818"/>
                    <a:pt x="6243" y="27129"/>
                  </a:cubicBezTo>
                  <a:lnTo>
                    <a:pt x="10839" y="25529"/>
                  </a:lnTo>
                  <a:cubicBezTo>
                    <a:pt x="10839" y="25529"/>
                    <a:pt x="9056" y="15605"/>
                    <a:pt x="10085" y="15079"/>
                  </a:cubicBezTo>
                  <a:cubicBezTo>
                    <a:pt x="11114" y="14530"/>
                    <a:pt x="14018" y="10734"/>
                    <a:pt x="14018" y="6549"/>
                  </a:cubicBezTo>
                  <a:cubicBezTo>
                    <a:pt x="12646" y="5932"/>
                    <a:pt x="11457" y="5017"/>
                    <a:pt x="10519" y="3851"/>
                  </a:cubicBezTo>
                  <a:cubicBezTo>
                    <a:pt x="9351" y="2376"/>
                    <a:pt x="8660" y="0"/>
                    <a:pt x="7493" y="0"/>
                  </a:cubicBezTo>
                  <a:close/>
                </a:path>
              </a:pathLst>
            </a:custGeom>
            <a:solidFill>
              <a:srgbClr val="750A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1837510" y="1687801"/>
              <a:ext cx="416802" cy="267586"/>
            </a:xfrm>
            <a:custGeom>
              <a:avLst/>
              <a:gdLst/>
              <a:ahLst/>
              <a:cxnLst/>
              <a:rect l="l" t="t" r="r" b="b"/>
              <a:pathLst>
                <a:path w="16310" h="10471" extrusionOk="0">
                  <a:moveTo>
                    <a:pt x="5891" y="1"/>
                  </a:moveTo>
                  <a:cubicBezTo>
                    <a:pt x="515" y="1"/>
                    <a:pt x="0" y="6601"/>
                    <a:pt x="0" y="6601"/>
                  </a:cubicBezTo>
                  <a:lnTo>
                    <a:pt x="6495" y="5824"/>
                  </a:lnTo>
                  <a:cubicBezTo>
                    <a:pt x="5900" y="2691"/>
                    <a:pt x="7112" y="2371"/>
                    <a:pt x="7112" y="2371"/>
                  </a:cubicBezTo>
                  <a:lnTo>
                    <a:pt x="7112" y="2371"/>
                  </a:lnTo>
                  <a:cubicBezTo>
                    <a:pt x="6998" y="3652"/>
                    <a:pt x="7569" y="4886"/>
                    <a:pt x="8621" y="5641"/>
                  </a:cubicBezTo>
                  <a:lnTo>
                    <a:pt x="11411" y="5344"/>
                  </a:lnTo>
                  <a:cubicBezTo>
                    <a:pt x="10405" y="4589"/>
                    <a:pt x="10793" y="2371"/>
                    <a:pt x="10793" y="2371"/>
                  </a:cubicBezTo>
                  <a:lnTo>
                    <a:pt x="10793" y="2371"/>
                  </a:lnTo>
                  <a:cubicBezTo>
                    <a:pt x="12417" y="4017"/>
                    <a:pt x="13446" y="10306"/>
                    <a:pt x="14887" y="10466"/>
                  </a:cubicBezTo>
                  <a:cubicBezTo>
                    <a:pt x="14913" y="10469"/>
                    <a:pt x="14938" y="10470"/>
                    <a:pt x="14963" y="10470"/>
                  </a:cubicBezTo>
                  <a:cubicBezTo>
                    <a:pt x="16310" y="10470"/>
                    <a:pt x="15847" y="6304"/>
                    <a:pt x="15847" y="6304"/>
                  </a:cubicBezTo>
                  <a:cubicBezTo>
                    <a:pt x="15847" y="6304"/>
                    <a:pt x="13057" y="885"/>
                    <a:pt x="6815" y="62"/>
                  </a:cubicBezTo>
                  <a:cubicBezTo>
                    <a:pt x="6492" y="20"/>
                    <a:pt x="6184" y="1"/>
                    <a:pt x="5891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2590150" y="1940053"/>
              <a:ext cx="125092" cy="160128"/>
            </a:xfrm>
            <a:custGeom>
              <a:avLst/>
              <a:gdLst/>
              <a:ahLst/>
              <a:cxnLst/>
              <a:rect l="l" t="t" r="r" b="b"/>
              <a:pathLst>
                <a:path w="4895" h="6266" extrusionOk="0">
                  <a:moveTo>
                    <a:pt x="3202" y="0"/>
                  </a:moveTo>
                  <a:lnTo>
                    <a:pt x="1" y="3933"/>
                  </a:lnTo>
                  <a:cubicBezTo>
                    <a:pt x="1487" y="6014"/>
                    <a:pt x="3202" y="6266"/>
                    <a:pt x="3202" y="6266"/>
                  </a:cubicBezTo>
                  <a:lnTo>
                    <a:pt x="4894" y="595"/>
                  </a:lnTo>
                  <a:lnTo>
                    <a:pt x="3202" y="0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2632239" y="1899166"/>
              <a:ext cx="77151" cy="124248"/>
            </a:xfrm>
            <a:custGeom>
              <a:avLst/>
              <a:gdLst/>
              <a:ahLst/>
              <a:cxnLst/>
              <a:rect l="l" t="t" r="r" b="b"/>
              <a:pathLst>
                <a:path w="3019" h="4862" extrusionOk="0">
                  <a:moveTo>
                    <a:pt x="954" y="0"/>
                  </a:moveTo>
                  <a:cubicBezTo>
                    <a:pt x="876" y="0"/>
                    <a:pt x="795" y="15"/>
                    <a:pt x="709" y="45"/>
                  </a:cubicBezTo>
                  <a:cubicBezTo>
                    <a:pt x="0" y="274"/>
                    <a:pt x="320" y="1349"/>
                    <a:pt x="755" y="2675"/>
                  </a:cubicBezTo>
                  <a:cubicBezTo>
                    <a:pt x="1167" y="3870"/>
                    <a:pt x="1523" y="4861"/>
                    <a:pt x="2108" y="4861"/>
                  </a:cubicBezTo>
                  <a:cubicBezTo>
                    <a:pt x="2173" y="4861"/>
                    <a:pt x="2240" y="4849"/>
                    <a:pt x="2310" y="4825"/>
                  </a:cubicBezTo>
                  <a:cubicBezTo>
                    <a:pt x="3018" y="4596"/>
                    <a:pt x="2698" y="3270"/>
                    <a:pt x="2264" y="1943"/>
                  </a:cubicBezTo>
                  <a:cubicBezTo>
                    <a:pt x="1882" y="777"/>
                    <a:pt x="1518" y="0"/>
                    <a:pt x="954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2665537" y="1882402"/>
              <a:ext cx="77151" cy="124504"/>
            </a:xfrm>
            <a:custGeom>
              <a:avLst/>
              <a:gdLst/>
              <a:ahLst/>
              <a:cxnLst/>
              <a:rect l="l" t="t" r="r" b="b"/>
              <a:pathLst>
                <a:path w="3019" h="4872" extrusionOk="0">
                  <a:moveTo>
                    <a:pt x="937" y="0"/>
                  </a:moveTo>
                  <a:cubicBezTo>
                    <a:pt x="864" y="0"/>
                    <a:pt x="789" y="13"/>
                    <a:pt x="709" y="38"/>
                  </a:cubicBezTo>
                  <a:cubicBezTo>
                    <a:pt x="0" y="290"/>
                    <a:pt x="321" y="1365"/>
                    <a:pt x="778" y="2691"/>
                  </a:cubicBezTo>
                  <a:cubicBezTo>
                    <a:pt x="1172" y="3894"/>
                    <a:pt x="1529" y="4872"/>
                    <a:pt x="2121" y="4872"/>
                  </a:cubicBezTo>
                  <a:cubicBezTo>
                    <a:pt x="2181" y="4872"/>
                    <a:pt x="2244" y="4861"/>
                    <a:pt x="2310" y="4840"/>
                  </a:cubicBezTo>
                  <a:cubicBezTo>
                    <a:pt x="3019" y="4589"/>
                    <a:pt x="2699" y="3285"/>
                    <a:pt x="2264" y="1959"/>
                  </a:cubicBezTo>
                  <a:cubicBezTo>
                    <a:pt x="1878" y="781"/>
                    <a:pt x="1511" y="0"/>
                    <a:pt x="937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2706450" y="1881507"/>
              <a:ext cx="72474" cy="110883"/>
            </a:xfrm>
            <a:custGeom>
              <a:avLst/>
              <a:gdLst/>
              <a:ahLst/>
              <a:cxnLst/>
              <a:rect l="l" t="t" r="r" b="b"/>
              <a:pathLst>
                <a:path w="2836" h="4339" extrusionOk="0">
                  <a:moveTo>
                    <a:pt x="975" y="1"/>
                  </a:moveTo>
                  <a:cubicBezTo>
                    <a:pt x="892" y="1"/>
                    <a:pt x="803" y="17"/>
                    <a:pt x="709" y="50"/>
                  </a:cubicBezTo>
                  <a:cubicBezTo>
                    <a:pt x="0" y="279"/>
                    <a:pt x="274" y="1239"/>
                    <a:pt x="663" y="2429"/>
                  </a:cubicBezTo>
                  <a:cubicBezTo>
                    <a:pt x="1033" y="3476"/>
                    <a:pt x="1347" y="4338"/>
                    <a:pt x="1920" y="4338"/>
                  </a:cubicBezTo>
                  <a:cubicBezTo>
                    <a:pt x="1986" y="4338"/>
                    <a:pt x="2054" y="4327"/>
                    <a:pt x="2127" y="4304"/>
                  </a:cubicBezTo>
                  <a:cubicBezTo>
                    <a:pt x="2836" y="4052"/>
                    <a:pt x="2584" y="2886"/>
                    <a:pt x="2172" y="1697"/>
                  </a:cubicBezTo>
                  <a:cubicBezTo>
                    <a:pt x="1855" y="686"/>
                    <a:pt x="1521" y="1"/>
                    <a:pt x="975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2753190" y="1899549"/>
              <a:ext cx="54943" cy="113796"/>
            </a:xfrm>
            <a:custGeom>
              <a:avLst/>
              <a:gdLst/>
              <a:ahLst/>
              <a:cxnLst/>
              <a:rect l="l" t="t" r="r" b="b"/>
              <a:pathLst>
                <a:path w="2150" h="4453" extrusionOk="0">
                  <a:moveTo>
                    <a:pt x="871" y="0"/>
                  </a:moveTo>
                  <a:cubicBezTo>
                    <a:pt x="834" y="0"/>
                    <a:pt x="795" y="3"/>
                    <a:pt x="755" y="8"/>
                  </a:cubicBezTo>
                  <a:cubicBezTo>
                    <a:pt x="0" y="122"/>
                    <a:pt x="115" y="1105"/>
                    <a:pt x="298" y="2340"/>
                  </a:cubicBezTo>
                  <a:cubicBezTo>
                    <a:pt x="471" y="3509"/>
                    <a:pt x="644" y="4453"/>
                    <a:pt x="1283" y="4453"/>
                  </a:cubicBezTo>
                  <a:cubicBezTo>
                    <a:pt x="1319" y="4453"/>
                    <a:pt x="1356" y="4450"/>
                    <a:pt x="1395" y="4444"/>
                  </a:cubicBezTo>
                  <a:cubicBezTo>
                    <a:pt x="2150" y="4329"/>
                    <a:pt x="2081" y="3117"/>
                    <a:pt x="1898" y="1905"/>
                  </a:cubicBezTo>
                  <a:cubicBezTo>
                    <a:pt x="1725" y="738"/>
                    <a:pt x="1512" y="0"/>
                    <a:pt x="871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2590150" y="1942865"/>
              <a:ext cx="181773" cy="200556"/>
            </a:xfrm>
            <a:custGeom>
              <a:avLst/>
              <a:gdLst/>
              <a:ahLst/>
              <a:cxnLst/>
              <a:rect l="l" t="t" r="r" b="b"/>
              <a:pathLst>
                <a:path w="7113" h="7848" extrusionOk="0">
                  <a:moveTo>
                    <a:pt x="1964" y="1"/>
                  </a:moveTo>
                  <a:cubicBezTo>
                    <a:pt x="1919" y="1"/>
                    <a:pt x="1867" y="9"/>
                    <a:pt x="1807" y="28"/>
                  </a:cubicBezTo>
                  <a:cubicBezTo>
                    <a:pt x="755" y="371"/>
                    <a:pt x="1" y="5493"/>
                    <a:pt x="4643" y="7848"/>
                  </a:cubicBezTo>
                  <a:cubicBezTo>
                    <a:pt x="4643" y="7848"/>
                    <a:pt x="7112" y="6179"/>
                    <a:pt x="2722" y="3183"/>
                  </a:cubicBezTo>
                  <a:cubicBezTo>
                    <a:pt x="1579" y="2385"/>
                    <a:pt x="2714" y="1"/>
                    <a:pt x="1964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2669549" y="1907292"/>
              <a:ext cx="60284" cy="115943"/>
            </a:xfrm>
            <a:custGeom>
              <a:avLst/>
              <a:gdLst/>
              <a:ahLst/>
              <a:cxnLst/>
              <a:rect l="l" t="t" r="r" b="b"/>
              <a:pathLst>
                <a:path w="2359" h="4537" extrusionOk="0">
                  <a:moveTo>
                    <a:pt x="152" y="0"/>
                  </a:moveTo>
                  <a:cubicBezTo>
                    <a:pt x="78" y="0"/>
                    <a:pt x="1" y="81"/>
                    <a:pt x="49" y="162"/>
                  </a:cubicBezTo>
                  <a:cubicBezTo>
                    <a:pt x="438" y="894"/>
                    <a:pt x="2061" y="3775"/>
                    <a:pt x="964" y="4346"/>
                  </a:cubicBezTo>
                  <a:cubicBezTo>
                    <a:pt x="862" y="4387"/>
                    <a:pt x="942" y="4537"/>
                    <a:pt x="1025" y="4537"/>
                  </a:cubicBezTo>
                  <a:cubicBezTo>
                    <a:pt x="1035" y="4537"/>
                    <a:pt x="1045" y="4534"/>
                    <a:pt x="1055" y="4529"/>
                  </a:cubicBezTo>
                  <a:cubicBezTo>
                    <a:pt x="2359" y="3843"/>
                    <a:pt x="667" y="894"/>
                    <a:pt x="232" y="48"/>
                  </a:cubicBezTo>
                  <a:cubicBezTo>
                    <a:pt x="212" y="14"/>
                    <a:pt x="182" y="0"/>
                    <a:pt x="152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2709875" y="1903203"/>
              <a:ext cx="47430" cy="102782"/>
            </a:xfrm>
            <a:custGeom>
              <a:avLst/>
              <a:gdLst/>
              <a:ahLst/>
              <a:cxnLst/>
              <a:rect l="l" t="t" r="r" b="b"/>
              <a:pathLst>
                <a:path w="1856" h="4022" extrusionOk="0">
                  <a:moveTo>
                    <a:pt x="151" y="0"/>
                  </a:moveTo>
                  <a:cubicBezTo>
                    <a:pt x="78" y="0"/>
                    <a:pt x="0" y="81"/>
                    <a:pt x="49" y="162"/>
                  </a:cubicBezTo>
                  <a:cubicBezTo>
                    <a:pt x="483" y="962"/>
                    <a:pt x="1604" y="3089"/>
                    <a:pt x="689" y="3843"/>
                  </a:cubicBezTo>
                  <a:cubicBezTo>
                    <a:pt x="596" y="3918"/>
                    <a:pt x="669" y="4022"/>
                    <a:pt x="761" y="4022"/>
                  </a:cubicBezTo>
                  <a:cubicBezTo>
                    <a:pt x="783" y="4022"/>
                    <a:pt x="805" y="4016"/>
                    <a:pt x="826" y="4003"/>
                  </a:cubicBezTo>
                  <a:cubicBezTo>
                    <a:pt x="1855" y="3134"/>
                    <a:pt x="712" y="962"/>
                    <a:pt x="232" y="47"/>
                  </a:cubicBezTo>
                  <a:cubicBezTo>
                    <a:pt x="212" y="14"/>
                    <a:pt x="182" y="0"/>
                    <a:pt x="151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2754826" y="1911815"/>
              <a:ext cx="32864" cy="79910"/>
            </a:xfrm>
            <a:custGeom>
              <a:avLst/>
              <a:gdLst/>
              <a:ahLst/>
              <a:cxnLst/>
              <a:rect l="l" t="t" r="r" b="b"/>
              <a:pathLst>
                <a:path w="1286" h="3127" extrusionOk="0">
                  <a:moveTo>
                    <a:pt x="130" y="0"/>
                  </a:moveTo>
                  <a:cubicBezTo>
                    <a:pt x="65" y="0"/>
                    <a:pt x="0" y="53"/>
                    <a:pt x="28" y="122"/>
                  </a:cubicBezTo>
                  <a:lnTo>
                    <a:pt x="51" y="122"/>
                  </a:lnTo>
                  <a:cubicBezTo>
                    <a:pt x="279" y="694"/>
                    <a:pt x="1034" y="2523"/>
                    <a:pt x="325" y="2935"/>
                  </a:cubicBezTo>
                  <a:cubicBezTo>
                    <a:pt x="246" y="3014"/>
                    <a:pt x="304" y="3127"/>
                    <a:pt x="394" y="3127"/>
                  </a:cubicBezTo>
                  <a:cubicBezTo>
                    <a:pt x="409" y="3127"/>
                    <a:pt x="424" y="3124"/>
                    <a:pt x="439" y="3118"/>
                  </a:cubicBezTo>
                  <a:cubicBezTo>
                    <a:pt x="1286" y="2615"/>
                    <a:pt x="508" y="739"/>
                    <a:pt x="234" y="76"/>
                  </a:cubicBezTo>
                  <a:cubicBezTo>
                    <a:pt x="216" y="22"/>
                    <a:pt x="173" y="0"/>
                    <a:pt x="130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2777493" y="1910640"/>
              <a:ext cx="43060" cy="85839"/>
            </a:xfrm>
            <a:custGeom>
              <a:avLst/>
              <a:gdLst/>
              <a:ahLst/>
              <a:cxnLst/>
              <a:rect l="l" t="t" r="r" b="b"/>
              <a:pathLst>
                <a:path w="1685" h="3359" extrusionOk="0">
                  <a:moveTo>
                    <a:pt x="633" y="1"/>
                  </a:moveTo>
                  <a:cubicBezTo>
                    <a:pt x="573" y="1"/>
                    <a:pt x="508" y="53"/>
                    <a:pt x="536" y="122"/>
                  </a:cubicBezTo>
                  <a:cubicBezTo>
                    <a:pt x="725" y="754"/>
                    <a:pt x="1399" y="3128"/>
                    <a:pt x="453" y="3128"/>
                  </a:cubicBezTo>
                  <a:cubicBezTo>
                    <a:pt x="371" y="3128"/>
                    <a:pt x="277" y="3110"/>
                    <a:pt x="170" y="3072"/>
                  </a:cubicBezTo>
                  <a:cubicBezTo>
                    <a:pt x="156" y="3068"/>
                    <a:pt x="144" y="3066"/>
                    <a:pt x="132" y="3066"/>
                  </a:cubicBezTo>
                  <a:cubicBezTo>
                    <a:pt x="25" y="3066"/>
                    <a:pt x="0" y="3237"/>
                    <a:pt x="124" y="3278"/>
                  </a:cubicBezTo>
                  <a:cubicBezTo>
                    <a:pt x="277" y="3333"/>
                    <a:pt x="410" y="3359"/>
                    <a:pt x="524" y="3359"/>
                  </a:cubicBezTo>
                  <a:cubicBezTo>
                    <a:pt x="1685" y="3359"/>
                    <a:pt x="927" y="722"/>
                    <a:pt x="719" y="77"/>
                  </a:cubicBezTo>
                  <a:cubicBezTo>
                    <a:pt x="710" y="23"/>
                    <a:pt x="672" y="1"/>
                    <a:pt x="633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2619027" y="1940309"/>
              <a:ext cx="126804" cy="157112"/>
            </a:xfrm>
            <a:custGeom>
              <a:avLst/>
              <a:gdLst/>
              <a:ahLst/>
              <a:cxnLst/>
              <a:rect l="l" t="t" r="r" b="b"/>
              <a:pathLst>
                <a:path w="4962" h="6148" extrusionOk="0">
                  <a:moveTo>
                    <a:pt x="859" y="0"/>
                  </a:moveTo>
                  <a:cubicBezTo>
                    <a:pt x="550" y="0"/>
                    <a:pt x="139" y="374"/>
                    <a:pt x="14" y="791"/>
                  </a:cubicBezTo>
                  <a:cubicBezTo>
                    <a:pt x="1" y="870"/>
                    <a:pt x="57" y="919"/>
                    <a:pt x="115" y="919"/>
                  </a:cubicBezTo>
                  <a:cubicBezTo>
                    <a:pt x="157" y="919"/>
                    <a:pt x="201" y="894"/>
                    <a:pt x="220" y="836"/>
                  </a:cubicBezTo>
                  <a:lnTo>
                    <a:pt x="220" y="859"/>
                  </a:lnTo>
                  <a:cubicBezTo>
                    <a:pt x="298" y="613"/>
                    <a:pt x="436" y="511"/>
                    <a:pt x="574" y="511"/>
                  </a:cubicBezTo>
                  <a:cubicBezTo>
                    <a:pt x="755" y="511"/>
                    <a:pt x="935" y="690"/>
                    <a:pt x="974" y="951"/>
                  </a:cubicBezTo>
                  <a:cubicBezTo>
                    <a:pt x="951" y="1134"/>
                    <a:pt x="929" y="1294"/>
                    <a:pt x="883" y="1477"/>
                  </a:cubicBezTo>
                  <a:cubicBezTo>
                    <a:pt x="791" y="2003"/>
                    <a:pt x="906" y="2529"/>
                    <a:pt x="1180" y="2986"/>
                  </a:cubicBezTo>
                  <a:cubicBezTo>
                    <a:pt x="2095" y="4312"/>
                    <a:pt x="4038" y="4495"/>
                    <a:pt x="4747" y="6096"/>
                  </a:cubicBezTo>
                  <a:cubicBezTo>
                    <a:pt x="4762" y="6132"/>
                    <a:pt x="4790" y="6148"/>
                    <a:pt x="4820" y="6148"/>
                  </a:cubicBezTo>
                  <a:cubicBezTo>
                    <a:pt x="4886" y="6148"/>
                    <a:pt x="4961" y="6075"/>
                    <a:pt x="4930" y="5981"/>
                  </a:cubicBezTo>
                  <a:cubicBezTo>
                    <a:pt x="4519" y="5067"/>
                    <a:pt x="3695" y="4564"/>
                    <a:pt x="2872" y="4038"/>
                  </a:cubicBezTo>
                  <a:cubicBezTo>
                    <a:pt x="2049" y="3512"/>
                    <a:pt x="1112" y="2986"/>
                    <a:pt x="1066" y="1888"/>
                  </a:cubicBezTo>
                  <a:cubicBezTo>
                    <a:pt x="1043" y="1431"/>
                    <a:pt x="1249" y="996"/>
                    <a:pt x="1226" y="562"/>
                  </a:cubicBezTo>
                  <a:cubicBezTo>
                    <a:pt x="1217" y="157"/>
                    <a:pt x="1059" y="0"/>
                    <a:pt x="859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1322682" y="1959731"/>
              <a:ext cx="261428" cy="336227"/>
            </a:xfrm>
            <a:custGeom>
              <a:avLst/>
              <a:gdLst/>
              <a:ahLst/>
              <a:cxnLst/>
              <a:rect l="l" t="t" r="r" b="b"/>
              <a:pathLst>
                <a:path w="10230" h="13157" extrusionOk="0">
                  <a:moveTo>
                    <a:pt x="4410" y="1"/>
                  </a:moveTo>
                  <a:cubicBezTo>
                    <a:pt x="3297" y="1"/>
                    <a:pt x="2296" y="467"/>
                    <a:pt x="1899" y="1426"/>
                  </a:cubicBezTo>
                  <a:cubicBezTo>
                    <a:pt x="298" y="5290"/>
                    <a:pt x="1922" y="6319"/>
                    <a:pt x="1922" y="6319"/>
                  </a:cubicBezTo>
                  <a:lnTo>
                    <a:pt x="1" y="11807"/>
                  </a:lnTo>
                  <a:lnTo>
                    <a:pt x="6266" y="13156"/>
                  </a:lnTo>
                  <a:lnTo>
                    <a:pt x="7730" y="7348"/>
                  </a:lnTo>
                  <a:cubicBezTo>
                    <a:pt x="10229" y="2557"/>
                    <a:pt x="7015" y="1"/>
                    <a:pt x="4410" y="1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1448923" y="1972202"/>
              <a:ext cx="132094" cy="158952"/>
            </a:xfrm>
            <a:custGeom>
              <a:avLst/>
              <a:gdLst/>
              <a:ahLst/>
              <a:cxnLst/>
              <a:rect l="l" t="t" r="r" b="b"/>
              <a:pathLst>
                <a:path w="5169" h="6220" extrusionOk="0">
                  <a:moveTo>
                    <a:pt x="1624" y="0"/>
                  </a:moveTo>
                  <a:lnTo>
                    <a:pt x="0" y="755"/>
                  </a:lnTo>
                  <a:lnTo>
                    <a:pt x="2218" y="6220"/>
                  </a:lnTo>
                  <a:cubicBezTo>
                    <a:pt x="2218" y="6220"/>
                    <a:pt x="3887" y="5808"/>
                    <a:pt x="5168" y="3590"/>
                  </a:cubicBezTo>
                  <a:lnTo>
                    <a:pt x="1624" y="0"/>
                  </a:ln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1460014" y="1929627"/>
              <a:ext cx="66060" cy="126651"/>
            </a:xfrm>
            <a:custGeom>
              <a:avLst/>
              <a:gdLst/>
              <a:ahLst/>
              <a:cxnLst/>
              <a:rect l="l" t="t" r="r" b="b"/>
              <a:pathLst>
                <a:path w="2585" h="4956" extrusionOk="0">
                  <a:moveTo>
                    <a:pt x="1683" y="0"/>
                  </a:moveTo>
                  <a:cubicBezTo>
                    <a:pt x="1069" y="0"/>
                    <a:pt x="777" y="817"/>
                    <a:pt x="504" y="2078"/>
                  </a:cubicBezTo>
                  <a:cubicBezTo>
                    <a:pt x="184" y="3427"/>
                    <a:pt x="1" y="4776"/>
                    <a:pt x="732" y="4936"/>
                  </a:cubicBezTo>
                  <a:cubicBezTo>
                    <a:pt x="786" y="4949"/>
                    <a:pt x="838" y="4956"/>
                    <a:pt x="887" y="4956"/>
                  </a:cubicBezTo>
                  <a:cubicBezTo>
                    <a:pt x="1508" y="4956"/>
                    <a:pt x="1783" y="3920"/>
                    <a:pt x="2059" y="2649"/>
                  </a:cubicBezTo>
                  <a:cubicBezTo>
                    <a:pt x="2379" y="1300"/>
                    <a:pt x="2585" y="180"/>
                    <a:pt x="1853" y="20"/>
                  </a:cubicBezTo>
                  <a:cubicBezTo>
                    <a:pt x="1793" y="7"/>
                    <a:pt x="1737" y="0"/>
                    <a:pt x="1683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1424953" y="1916185"/>
              <a:ext cx="66060" cy="126651"/>
            </a:xfrm>
            <a:custGeom>
              <a:avLst/>
              <a:gdLst/>
              <a:ahLst/>
              <a:cxnLst/>
              <a:rect l="l" t="t" r="r" b="b"/>
              <a:pathLst>
                <a:path w="2585" h="4956" extrusionOk="0">
                  <a:moveTo>
                    <a:pt x="1683" y="0"/>
                  </a:moveTo>
                  <a:cubicBezTo>
                    <a:pt x="1073" y="0"/>
                    <a:pt x="798" y="817"/>
                    <a:pt x="504" y="2078"/>
                  </a:cubicBezTo>
                  <a:cubicBezTo>
                    <a:pt x="184" y="3427"/>
                    <a:pt x="1" y="4776"/>
                    <a:pt x="732" y="4936"/>
                  </a:cubicBezTo>
                  <a:cubicBezTo>
                    <a:pt x="786" y="4949"/>
                    <a:pt x="838" y="4956"/>
                    <a:pt x="887" y="4956"/>
                  </a:cubicBezTo>
                  <a:cubicBezTo>
                    <a:pt x="1505" y="4956"/>
                    <a:pt x="1762" y="3920"/>
                    <a:pt x="2059" y="2649"/>
                  </a:cubicBezTo>
                  <a:cubicBezTo>
                    <a:pt x="2379" y="1300"/>
                    <a:pt x="2585" y="180"/>
                    <a:pt x="1853" y="20"/>
                  </a:cubicBezTo>
                  <a:cubicBezTo>
                    <a:pt x="1793" y="7"/>
                    <a:pt x="1737" y="0"/>
                    <a:pt x="1683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1387566" y="1919635"/>
              <a:ext cx="63121" cy="112161"/>
            </a:xfrm>
            <a:custGeom>
              <a:avLst/>
              <a:gdLst/>
              <a:ahLst/>
              <a:cxnLst/>
              <a:rect l="l" t="t" r="r" b="b"/>
              <a:pathLst>
                <a:path w="2470" h="4389" extrusionOk="0">
                  <a:moveTo>
                    <a:pt x="1547" y="0"/>
                  </a:moveTo>
                  <a:cubicBezTo>
                    <a:pt x="952" y="0"/>
                    <a:pt x="684" y="705"/>
                    <a:pt x="435" y="1805"/>
                  </a:cubicBezTo>
                  <a:cubicBezTo>
                    <a:pt x="137" y="2995"/>
                    <a:pt x="0" y="4206"/>
                    <a:pt x="732" y="4367"/>
                  </a:cubicBezTo>
                  <a:cubicBezTo>
                    <a:pt x="791" y="4381"/>
                    <a:pt x="848" y="4389"/>
                    <a:pt x="901" y="4389"/>
                  </a:cubicBezTo>
                  <a:cubicBezTo>
                    <a:pt x="1508" y="4389"/>
                    <a:pt x="1760" y="3470"/>
                    <a:pt x="2012" y="2377"/>
                  </a:cubicBezTo>
                  <a:cubicBezTo>
                    <a:pt x="2287" y="1188"/>
                    <a:pt x="2470" y="182"/>
                    <a:pt x="1738" y="22"/>
                  </a:cubicBezTo>
                  <a:cubicBezTo>
                    <a:pt x="1671" y="7"/>
                    <a:pt x="1608" y="0"/>
                    <a:pt x="1547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1360094" y="1941178"/>
              <a:ext cx="45028" cy="114640"/>
            </a:xfrm>
            <a:custGeom>
              <a:avLst/>
              <a:gdLst/>
              <a:ahLst/>
              <a:cxnLst/>
              <a:rect l="l" t="t" r="r" b="b"/>
              <a:pathLst>
                <a:path w="1762" h="4486" extrusionOk="0">
                  <a:moveTo>
                    <a:pt x="971" y="0"/>
                  </a:moveTo>
                  <a:cubicBezTo>
                    <a:pt x="266" y="0"/>
                    <a:pt x="113" y="812"/>
                    <a:pt x="46" y="2014"/>
                  </a:cubicBezTo>
                  <a:cubicBezTo>
                    <a:pt x="0" y="3249"/>
                    <a:pt x="46" y="4461"/>
                    <a:pt x="801" y="4484"/>
                  </a:cubicBezTo>
                  <a:cubicBezTo>
                    <a:pt x="817" y="4485"/>
                    <a:pt x="834" y="4485"/>
                    <a:pt x="849" y="4485"/>
                  </a:cubicBezTo>
                  <a:cubicBezTo>
                    <a:pt x="1559" y="4485"/>
                    <a:pt x="1648" y="3496"/>
                    <a:pt x="1693" y="2289"/>
                  </a:cubicBezTo>
                  <a:cubicBezTo>
                    <a:pt x="1761" y="1054"/>
                    <a:pt x="1761" y="48"/>
                    <a:pt x="1029" y="2"/>
                  </a:cubicBezTo>
                  <a:cubicBezTo>
                    <a:pt x="1009" y="1"/>
                    <a:pt x="990" y="0"/>
                    <a:pt x="971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1406246" y="1971307"/>
              <a:ext cx="178859" cy="206612"/>
            </a:xfrm>
            <a:custGeom>
              <a:avLst/>
              <a:gdLst/>
              <a:ahLst/>
              <a:cxnLst/>
              <a:rect l="l" t="t" r="r" b="b"/>
              <a:pathLst>
                <a:path w="6999" h="8085" extrusionOk="0">
                  <a:moveTo>
                    <a:pt x="4551" y="0"/>
                  </a:moveTo>
                  <a:cubicBezTo>
                    <a:pt x="3713" y="0"/>
                    <a:pt x="5148" y="2336"/>
                    <a:pt x="4071" y="3236"/>
                  </a:cubicBezTo>
                  <a:cubicBezTo>
                    <a:pt x="1" y="6666"/>
                    <a:pt x="2608" y="8084"/>
                    <a:pt x="2608" y="8084"/>
                  </a:cubicBezTo>
                  <a:cubicBezTo>
                    <a:pt x="6998" y="5294"/>
                    <a:pt x="5763" y="218"/>
                    <a:pt x="4666" y="12"/>
                  </a:cubicBezTo>
                  <a:cubicBezTo>
                    <a:pt x="4623" y="4"/>
                    <a:pt x="4585" y="0"/>
                    <a:pt x="4551" y="0"/>
                  </a:cubicBezTo>
                  <a:close/>
                </a:path>
              </a:pathLst>
            </a:custGeom>
            <a:solidFill>
              <a:srgbClr val="CE7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1438394" y="1939568"/>
              <a:ext cx="50778" cy="117553"/>
            </a:xfrm>
            <a:custGeom>
              <a:avLst/>
              <a:gdLst/>
              <a:ahLst/>
              <a:cxnLst/>
              <a:rect l="l" t="t" r="r" b="b"/>
              <a:pathLst>
                <a:path w="1987" h="4600" extrusionOk="0">
                  <a:moveTo>
                    <a:pt x="1862" y="0"/>
                  </a:moveTo>
                  <a:cubicBezTo>
                    <a:pt x="1821" y="0"/>
                    <a:pt x="1779" y="21"/>
                    <a:pt x="1761" y="65"/>
                  </a:cubicBezTo>
                  <a:cubicBezTo>
                    <a:pt x="1395" y="934"/>
                    <a:pt x="1" y="4044"/>
                    <a:pt x="1373" y="4593"/>
                  </a:cubicBezTo>
                  <a:cubicBezTo>
                    <a:pt x="1386" y="4597"/>
                    <a:pt x="1399" y="4599"/>
                    <a:pt x="1411" y="4599"/>
                  </a:cubicBezTo>
                  <a:cubicBezTo>
                    <a:pt x="1517" y="4599"/>
                    <a:pt x="1544" y="4428"/>
                    <a:pt x="1441" y="4387"/>
                  </a:cubicBezTo>
                  <a:cubicBezTo>
                    <a:pt x="321" y="3930"/>
                    <a:pt x="1647" y="888"/>
                    <a:pt x="1944" y="134"/>
                  </a:cubicBezTo>
                  <a:cubicBezTo>
                    <a:pt x="1986" y="50"/>
                    <a:pt x="1926" y="0"/>
                    <a:pt x="1862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1409185" y="1939261"/>
              <a:ext cx="39304" cy="104060"/>
            </a:xfrm>
            <a:custGeom>
              <a:avLst/>
              <a:gdLst/>
              <a:ahLst/>
              <a:cxnLst/>
              <a:rect l="l" t="t" r="r" b="b"/>
              <a:pathLst>
                <a:path w="1538" h="4072" extrusionOk="0">
                  <a:moveTo>
                    <a:pt x="1407" y="1"/>
                  </a:moveTo>
                  <a:cubicBezTo>
                    <a:pt x="1364" y="1"/>
                    <a:pt x="1322" y="23"/>
                    <a:pt x="1304" y="77"/>
                  </a:cubicBezTo>
                  <a:cubicBezTo>
                    <a:pt x="915" y="1015"/>
                    <a:pt x="0" y="3301"/>
                    <a:pt x="1121" y="4056"/>
                  </a:cubicBezTo>
                  <a:cubicBezTo>
                    <a:pt x="1135" y="4066"/>
                    <a:pt x="1149" y="4071"/>
                    <a:pt x="1164" y="4071"/>
                  </a:cubicBezTo>
                  <a:cubicBezTo>
                    <a:pt x="1242" y="4071"/>
                    <a:pt x="1309" y="3931"/>
                    <a:pt x="1212" y="3873"/>
                  </a:cubicBezTo>
                  <a:cubicBezTo>
                    <a:pt x="229" y="3210"/>
                    <a:pt x="1144" y="992"/>
                    <a:pt x="1509" y="123"/>
                  </a:cubicBezTo>
                  <a:cubicBezTo>
                    <a:pt x="1537" y="53"/>
                    <a:pt x="1472" y="1"/>
                    <a:pt x="1407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1378213" y="1951962"/>
              <a:ext cx="28213" cy="80243"/>
            </a:xfrm>
            <a:custGeom>
              <a:avLst/>
              <a:gdLst/>
              <a:ahLst/>
              <a:cxnLst/>
              <a:rect l="l" t="t" r="r" b="b"/>
              <a:pathLst>
                <a:path w="1104" h="3140" extrusionOk="0">
                  <a:moveTo>
                    <a:pt x="905" y="0"/>
                  </a:moveTo>
                  <a:cubicBezTo>
                    <a:pt x="863" y="0"/>
                    <a:pt x="820" y="26"/>
                    <a:pt x="801" y="83"/>
                  </a:cubicBezTo>
                  <a:cubicBezTo>
                    <a:pt x="618" y="769"/>
                    <a:pt x="0" y="2713"/>
                    <a:pt x="892" y="3124"/>
                  </a:cubicBezTo>
                  <a:cubicBezTo>
                    <a:pt x="910" y="3135"/>
                    <a:pt x="928" y="3140"/>
                    <a:pt x="944" y="3140"/>
                  </a:cubicBezTo>
                  <a:cubicBezTo>
                    <a:pt x="1036" y="3140"/>
                    <a:pt x="1103" y="3003"/>
                    <a:pt x="1006" y="2964"/>
                  </a:cubicBezTo>
                  <a:cubicBezTo>
                    <a:pt x="252" y="2621"/>
                    <a:pt x="824" y="723"/>
                    <a:pt x="1006" y="129"/>
                  </a:cubicBezTo>
                  <a:cubicBezTo>
                    <a:pt x="1020" y="49"/>
                    <a:pt x="964" y="0"/>
                    <a:pt x="905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1347879" y="1954492"/>
              <a:ext cx="42166" cy="85558"/>
            </a:xfrm>
            <a:custGeom>
              <a:avLst/>
              <a:gdLst/>
              <a:ahLst/>
              <a:cxnLst/>
              <a:rect l="l" t="t" r="r" b="b"/>
              <a:pathLst>
                <a:path w="1650" h="3348" extrusionOk="0">
                  <a:moveTo>
                    <a:pt x="699" y="1"/>
                  </a:moveTo>
                  <a:cubicBezTo>
                    <a:pt x="660" y="1"/>
                    <a:pt x="624" y="23"/>
                    <a:pt x="616" y="76"/>
                  </a:cubicBezTo>
                  <a:cubicBezTo>
                    <a:pt x="473" y="771"/>
                    <a:pt x="1" y="3348"/>
                    <a:pt x="1094" y="3348"/>
                  </a:cubicBezTo>
                  <a:cubicBezTo>
                    <a:pt x="1224" y="3348"/>
                    <a:pt x="1376" y="3311"/>
                    <a:pt x="1553" y="3231"/>
                  </a:cubicBezTo>
                  <a:cubicBezTo>
                    <a:pt x="1650" y="3173"/>
                    <a:pt x="1599" y="3033"/>
                    <a:pt x="1512" y="3033"/>
                  </a:cubicBezTo>
                  <a:cubicBezTo>
                    <a:pt x="1496" y="3033"/>
                    <a:pt x="1479" y="3038"/>
                    <a:pt x="1462" y="3048"/>
                  </a:cubicBezTo>
                  <a:lnTo>
                    <a:pt x="1462" y="3025"/>
                  </a:lnTo>
                  <a:cubicBezTo>
                    <a:pt x="1341" y="3081"/>
                    <a:pt x="1237" y="3107"/>
                    <a:pt x="1146" y="3107"/>
                  </a:cubicBezTo>
                  <a:cubicBezTo>
                    <a:pt x="272" y="3107"/>
                    <a:pt x="697" y="724"/>
                    <a:pt x="821" y="144"/>
                  </a:cubicBezTo>
                  <a:cubicBezTo>
                    <a:pt x="836" y="59"/>
                    <a:pt x="762" y="1"/>
                    <a:pt x="699" y="1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1431265" y="1968317"/>
              <a:ext cx="113413" cy="166261"/>
            </a:xfrm>
            <a:custGeom>
              <a:avLst/>
              <a:gdLst/>
              <a:ahLst/>
              <a:cxnLst/>
              <a:rect l="l" t="t" r="r" b="b"/>
              <a:pathLst>
                <a:path w="4438" h="6506" extrusionOk="0">
                  <a:moveTo>
                    <a:pt x="3520" y="0"/>
                  </a:moveTo>
                  <a:cubicBezTo>
                    <a:pt x="3339" y="0"/>
                    <a:pt x="3194" y="125"/>
                    <a:pt x="3161" y="449"/>
                  </a:cubicBezTo>
                  <a:cubicBezTo>
                    <a:pt x="3115" y="769"/>
                    <a:pt x="3344" y="1204"/>
                    <a:pt x="3412" y="1524"/>
                  </a:cubicBezTo>
                  <a:cubicBezTo>
                    <a:pt x="3641" y="2713"/>
                    <a:pt x="2932" y="3376"/>
                    <a:pt x="2086" y="4062"/>
                  </a:cubicBezTo>
                  <a:cubicBezTo>
                    <a:pt x="1217" y="4771"/>
                    <a:pt x="371" y="5320"/>
                    <a:pt x="28" y="6372"/>
                  </a:cubicBezTo>
                  <a:cubicBezTo>
                    <a:pt x="0" y="6455"/>
                    <a:pt x="66" y="6505"/>
                    <a:pt x="132" y="6505"/>
                  </a:cubicBezTo>
                  <a:cubicBezTo>
                    <a:pt x="174" y="6505"/>
                    <a:pt x="216" y="6485"/>
                    <a:pt x="234" y="6440"/>
                  </a:cubicBezTo>
                  <a:cubicBezTo>
                    <a:pt x="806" y="4748"/>
                    <a:pt x="2863" y="4405"/>
                    <a:pt x="3549" y="2873"/>
                  </a:cubicBezTo>
                  <a:cubicBezTo>
                    <a:pt x="3687" y="2507"/>
                    <a:pt x="3732" y="2119"/>
                    <a:pt x="3664" y="1730"/>
                  </a:cubicBezTo>
                  <a:cubicBezTo>
                    <a:pt x="3572" y="1478"/>
                    <a:pt x="3527" y="1227"/>
                    <a:pt x="3481" y="975"/>
                  </a:cubicBezTo>
                  <a:cubicBezTo>
                    <a:pt x="3435" y="838"/>
                    <a:pt x="3412" y="701"/>
                    <a:pt x="3367" y="564"/>
                  </a:cubicBezTo>
                  <a:cubicBezTo>
                    <a:pt x="3523" y="501"/>
                    <a:pt x="3659" y="470"/>
                    <a:pt x="3774" y="470"/>
                  </a:cubicBezTo>
                  <a:cubicBezTo>
                    <a:pt x="3993" y="470"/>
                    <a:pt x="4138" y="582"/>
                    <a:pt x="4213" y="792"/>
                  </a:cubicBezTo>
                  <a:cubicBezTo>
                    <a:pt x="4230" y="837"/>
                    <a:pt x="4273" y="857"/>
                    <a:pt x="4313" y="857"/>
                  </a:cubicBezTo>
                  <a:cubicBezTo>
                    <a:pt x="4377" y="857"/>
                    <a:pt x="4437" y="807"/>
                    <a:pt x="4396" y="724"/>
                  </a:cubicBezTo>
                  <a:lnTo>
                    <a:pt x="4396" y="724"/>
                  </a:lnTo>
                  <a:lnTo>
                    <a:pt x="4396" y="747"/>
                  </a:lnTo>
                  <a:cubicBezTo>
                    <a:pt x="4265" y="383"/>
                    <a:pt x="3837" y="0"/>
                    <a:pt x="3520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1260175" y="2186658"/>
              <a:ext cx="274665" cy="220310"/>
            </a:xfrm>
            <a:custGeom>
              <a:avLst/>
              <a:gdLst/>
              <a:ahLst/>
              <a:cxnLst/>
              <a:rect l="l" t="t" r="r" b="b"/>
              <a:pathLst>
                <a:path w="10748" h="8621" extrusionOk="0">
                  <a:moveTo>
                    <a:pt x="1990" y="0"/>
                  </a:moveTo>
                  <a:lnTo>
                    <a:pt x="0" y="5191"/>
                  </a:lnTo>
                  <a:cubicBezTo>
                    <a:pt x="0" y="5191"/>
                    <a:pt x="2996" y="8552"/>
                    <a:pt x="9513" y="8621"/>
                  </a:cubicBezTo>
                  <a:lnTo>
                    <a:pt x="10748" y="3476"/>
                  </a:lnTo>
                  <a:cubicBezTo>
                    <a:pt x="10748" y="3476"/>
                    <a:pt x="4665" y="1829"/>
                    <a:pt x="1990" y="0"/>
                  </a:cubicBez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1724148" y="3581497"/>
              <a:ext cx="175870" cy="178144"/>
            </a:xfrm>
            <a:custGeom>
              <a:avLst/>
              <a:gdLst/>
              <a:ahLst/>
              <a:cxnLst/>
              <a:rect l="l" t="t" r="r" b="b"/>
              <a:pathLst>
                <a:path w="6882" h="6971" extrusionOk="0">
                  <a:moveTo>
                    <a:pt x="4985" y="1"/>
                  </a:moveTo>
                  <a:lnTo>
                    <a:pt x="1967" y="1030"/>
                  </a:lnTo>
                  <a:cubicBezTo>
                    <a:pt x="1967" y="1030"/>
                    <a:pt x="3156" y="2402"/>
                    <a:pt x="3064" y="2859"/>
                  </a:cubicBezTo>
                  <a:cubicBezTo>
                    <a:pt x="2950" y="3316"/>
                    <a:pt x="0" y="6312"/>
                    <a:pt x="2104" y="6907"/>
                  </a:cubicBezTo>
                  <a:cubicBezTo>
                    <a:pt x="2259" y="6950"/>
                    <a:pt x="2417" y="6971"/>
                    <a:pt x="2576" y="6971"/>
                  </a:cubicBezTo>
                  <a:cubicBezTo>
                    <a:pt x="4591" y="6971"/>
                    <a:pt x="6881" y="3713"/>
                    <a:pt x="5991" y="2653"/>
                  </a:cubicBezTo>
                  <a:cubicBezTo>
                    <a:pt x="5397" y="1876"/>
                    <a:pt x="5054" y="961"/>
                    <a:pt x="4985" y="1"/>
                  </a:cubicBezTo>
                  <a:close/>
                </a:path>
              </a:pathLst>
            </a:custGeom>
            <a:solidFill>
              <a:srgbClr val="A66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2306211" y="3581497"/>
              <a:ext cx="175870" cy="178144"/>
            </a:xfrm>
            <a:custGeom>
              <a:avLst/>
              <a:gdLst/>
              <a:ahLst/>
              <a:cxnLst/>
              <a:rect l="l" t="t" r="r" b="b"/>
              <a:pathLst>
                <a:path w="6882" h="6971" extrusionOk="0">
                  <a:moveTo>
                    <a:pt x="1896" y="1"/>
                  </a:moveTo>
                  <a:cubicBezTo>
                    <a:pt x="1828" y="961"/>
                    <a:pt x="1485" y="1876"/>
                    <a:pt x="890" y="2653"/>
                  </a:cubicBezTo>
                  <a:cubicBezTo>
                    <a:pt x="0" y="3713"/>
                    <a:pt x="2291" y="6971"/>
                    <a:pt x="4305" y="6971"/>
                  </a:cubicBezTo>
                  <a:cubicBezTo>
                    <a:pt x="4465" y="6971"/>
                    <a:pt x="4623" y="6950"/>
                    <a:pt x="4778" y="6907"/>
                  </a:cubicBezTo>
                  <a:cubicBezTo>
                    <a:pt x="6881" y="6312"/>
                    <a:pt x="3909" y="3316"/>
                    <a:pt x="3817" y="2859"/>
                  </a:cubicBezTo>
                  <a:cubicBezTo>
                    <a:pt x="3726" y="2402"/>
                    <a:pt x="4915" y="1030"/>
                    <a:pt x="4915" y="1030"/>
                  </a:cubicBezTo>
                  <a:lnTo>
                    <a:pt x="1896" y="1"/>
                  </a:lnTo>
                  <a:close/>
                </a:path>
              </a:pathLst>
            </a:custGeom>
            <a:solidFill>
              <a:srgbClr val="A66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2671389" y="2186658"/>
              <a:ext cx="274665" cy="220310"/>
            </a:xfrm>
            <a:custGeom>
              <a:avLst/>
              <a:gdLst/>
              <a:ahLst/>
              <a:cxnLst/>
              <a:rect l="l" t="t" r="r" b="b"/>
              <a:pathLst>
                <a:path w="10748" h="8621" extrusionOk="0">
                  <a:moveTo>
                    <a:pt x="8758" y="0"/>
                  </a:moveTo>
                  <a:cubicBezTo>
                    <a:pt x="6083" y="1829"/>
                    <a:pt x="0" y="3476"/>
                    <a:pt x="0" y="3476"/>
                  </a:cubicBezTo>
                  <a:lnTo>
                    <a:pt x="1258" y="8621"/>
                  </a:lnTo>
                  <a:cubicBezTo>
                    <a:pt x="7752" y="8552"/>
                    <a:pt x="10747" y="5191"/>
                    <a:pt x="10747" y="5191"/>
                  </a:cubicBezTo>
                  <a:lnTo>
                    <a:pt x="8758" y="0"/>
                  </a:lnTo>
                  <a:close/>
                </a:path>
              </a:pathLst>
            </a:custGeom>
            <a:solidFill>
              <a:srgbClr val="3230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9"/>
            <p:cNvSpPr/>
            <p:nvPr/>
          </p:nvSpPr>
          <p:spPr>
            <a:xfrm flipH="1">
              <a:off x="1997000" y="1922752"/>
              <a:ext cx="32873" cy="98593"/>
            </a:xfrm>
            <a:custGeom>
              <a:avLst/>
              <a:gdLst/>
              <a:ahLst/>
              <a:cxnLst/>
              <a:rect l="l" t="t" r="r" b="b"/>
              <a:pathLst>
                <a:path w="1452" h="5733" fill="none" extrusionOk="0">
                  <a:moveTo>
                    <a:pt x="800" y="1"/>
                  </a:moveTo>
                  <a:lnTo>
                    <a:pt x="1377" y="4449"/>
                  </a:lnTo>
                  <a:cubicBezTo>
                    <a:pt x="1433" y="4784"/>
                    <a:pt x="1452" y="5156"/>
                    <a:pt x="1228" y="5416"/>
                  </a:cubicBezTo>
                  <a:cubicBezTo>
                    <a:pt x="949" y="5733"/>
                    <a:pt x="428" y="5658"/>
                    <a:pt x="0" y="5547"/>
                  </a:cubicBezTo>
                </a:path>
              </a:pathLst>
            </a:custGeom>
            <a:noFill/>
            <a:ln w="9525" cap="flat" cmpd="sng">
              <a:solidFill>
                <a:srgbClr val="3230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9"/>
            <p:cNvSpPr/>
            <p:nvPr/>
          </p:nvSpPr>
          <p:spPr>
            <a:xfrm flipH="1">
              <a:off x="2055445" y="2742866"/>
              <a:ext cx="45027" cy="135112"/>
            </a:xfrm>
            <a:custGeom>
              <a:avLst/>
              <a:gdLst/>
              <a:ahLst/>
              <a:cxnLst/>
              <a:rect l="l" t="t" r="r" b="b"/>
              <a:pathLst>
                <a:path w="1452" h="5733" fill="none" extrusionOk="0">
                  <a:moveTo>
                    <a:pt x="800" y="1"/>
                  </a:moveTo>
                  <a:lnTo>
                    <a:pt x="1377" y="4449"/>
                  </a:lnTo>
                  <a:cubicBezTo>
                    <a:pt x="1433" y="4784"/>
                    <a:pt x="1452" y="5156"/>
                    <a:pt x="1228" y="5416"/>
                  </a:cubicBezTo>
                  <a:cubicBezTo>
                    <a:pt x="949" y="5733"/>
                    <a:pt x="428" y="5658"/>
                    <a:pt x="0" y="5547"/>
                  </a:cubicBezTo>
                </a:path>
              </a:pathLst>
            </a:custGeom>
            <a:noFill/>
            <a:ln w="9525" cap="flat" cmpd="sng">
              <a:solidFill>
                <a:srgbClr val="3230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9"/>
            <p:cNvSpPr/>
            <p:nvPr/>
          </p:nvSpPr>
          <p:spPr>
            <a:xfrm rot="-461741">
              <a:off x="1374991" y="2906955"/>
              <a:ext cx="45025" cy="135110"/>
            </a:xfrm>
            <a:custGeom>
              <a:avLst/>
              <a:gdLst/>
              <a:ahLst/>
              <a:cxnLst/>
              <a:rect l="l" t="t" r="r" b="b"/>
              <a:pathLst>
                <a:path w="1452" h="5733" fill="none" extrusionOk="0">
                  <a:moveTo>
                    <a:pt x="800" y="1"/>
                  </a:moveTo>
                  <a:lnTo>
                    <a:pt x="1377" y="4449"/>
                  </a:lnTo>
                  <a:cubicBezTo>
                    <a:pt x="1433" y="4784"/>
                    <a:pt x="1452" y="5156"/>
                    <a:pt x="1228" y="5416"/>
                  </a:cubicBezTo>
                  <a:cubicBezTo>
                    <a:pt x="949" y="5733"/>
                    <a:pt x="428" y="5658"/>
                    <a:pt x="0" y="5547"/>
                  </a:cubicBezTo>
                </a:path>
              </a:pathLst>
            </a:custGeom>
            <a:noFill/>
            <a:ln w="9525" cap="flat" cmpd="sng">
              <a:solidFill>
                <a:srgbClr val="3230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48843793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53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35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22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03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22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35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94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784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507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92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80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Plesiosaur">
  <p:cSld name="Blank - Plesiosau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35296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21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54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45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453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64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99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48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181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84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9134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0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34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6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1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1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2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2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144077" y="1103678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7: Gia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đình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310484" y="332131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25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amily Gif - IceGif">
            <a:extLst>
              <a:ext uri="{FF2B5EF4-FFF2-40B4-BE49-F238E27FC236}">
                <a16:creationId xmlns:a16="http://schemas.microsoft.com/office/drawing/2014/main" id="{73D4DD7F-A985-4C62-A480-C40CA93E363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2560302"/>
            <a:ext cx="5842001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F2C49FC-06FB-423B-8044-4FCD03D40A48}"/>
              </a:ext>
            </a:extLst>
          </p:cNvPr>
          <p:cNvGrpSpPr/>
          <p:nvPr/>
        </p:nvGrpSpPr>
        <p:grpSpPr>
          <a:xfrm>
            <a:off x="0" y="1279132"/>
            <a:ext cx="8623595" cy="2693566"/>
            <a:chOff x="322102" y="534375"/>
            <a:chExt cx="8623595" cy="269356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" name="Cloud 1">
              <a:extLst>
                <a:ext uri="{FF2B5EF4-FFF2-40B4-BE49-F238E27FC236}">
                  <a16:creationId xmlns:a16="http://schemas.microsoft.com/office/drawing/2014/main" id="{E6A8C07A-1165-4326-989F-58575E3E5C8B}"/>
                </a:ext>
              </a:extLst>
            </p:cNvPr>
            <p:cNvSpPr/>
            <p:nvPr/>
          </p:nvSpPr>
          <p:spPr>
            <a:xfrm>
              <a:off x="322102" y="534375"/>
              <a:ext cx="8623595" cy="2693566"/>
            </a:xfrm>
            <a:prstGeom prst="cloud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E7182B3-6224-42D9-B93A-ACBB595CD237}"/>
                </a:ext>
              </a:extLst>
            </p:cNvPr>
            <p:cNvSpPr txBox="1"/>
            <p:nvPr/>
          </p:nvSpPr>
          <p:spPr>
            <a:xfrm>
              <a:off x="787555" y="1085836"/>
              <a:ext cx="7530128" cy="1219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dirty="0">
                  <a:cs typeface="Arial" panose="020B0604020202020204" pitchFamily="34" charset="0"/>
                </a:rPr>
                <a:t>Gia </a:t>
              </a:r>
              <a:r>
                <a:rPr lang="en-US" sz="3200" dirty="0" err="1">
                  <a:cs typeface="Arial" panose="020B0604020202020204" pitchFamily="34" charset="0"/>
                </a:rPr>
                <a:t>đình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em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gồm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có</a:t>
              </a:r>
              <a:r>
                <a:rPr lang="en-US" sz="3200" dirty="0">
                  <a:cs typeface="Arial" panose="020B0604020202020204" pitchFamily="34" charset="0"/>
                </a:rPr>
                <a:t> bao </a:t>
              </a:r>
              <a:r>
                <a:rPr lang="en-US" sz="3200" dirty="0" err="1">
                  <a:cs typeface="Arial" panose="020B0604020202020204" pitchFamily="34" charset="0"/>
                </a:rPr>
                <a:t>nhiêu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thành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viên</a:t>
              </a:r>
              <a:r>
                <a:rPr lang="en-US" sz="3200" dirty="0">
                  <a:cs typeface="Arial" panose="020B0604020202020204" pitchFamily="34" charset="0"/>
                </a:rPr>
                <a:t>? </a:t>
              </a:r>
              <a:r>
                <a:rPr lang="en-US" sz="3200" dirty="0" err="1">
                  <a:cs typeface="Arial" panose="020B0604020202020204" pitchFamily="34" charset="0"/>
                </a:rPr>
                <a:t>Đó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là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gồm</a:t>
              </a:r>
              <a:r>
                <a:rPr lang="en-US" sz="3200" dirty="0"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cs typeface="Arial" panose="020B0604020202020204" pitchFamily="34" charset="0"/>
                </a:rPr>
                <a:t>những</a:t>
              </a:r>
              <a:r>
                <a:rPr lang="en-US" sz="3200" dirty="0">
                  <a:cs typeface="Arial" panose="020B0604020202020204" pitchFamily="34" charset="0"/>
                </a:rPr>
                <a:t> ai?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1097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F80120-8B1A-E3F8-EB28-BDBFC9540D3C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34F7693-A5D2-987E-6C9D-202A6E895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CA851A6-C1C4-BD19-4741-69D072D1B8C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EDABF1-4A36-30EB-2D30-73D434793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60" y="1591849"/>
            <a:ext cx="7401081" cy="50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C2FF730-F6AE-F39D-C1E3-02CD28D8450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1BF92A0D-EFE8-B6BD-70A8-BCDCCF494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BA0B92-62B9-01F8-4A9C-ED03C673A60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190;p51">
            <a:extLst>
              <a:ext uri="{FF2B5EF4-FFF2-40B4-BE49-F238E27FC236}">
                <a16:creationId xmlns:a16="http://schemas.microsoft.com/office/drawing/2014/main" id="{270C4ECC-0033-45C8-8ECE-8456A52FAE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3779" y="2865383"/>
            <a:ext cx="6445719" cy="112723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nl-NL" sz="6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 sẻ với </a:t>
            </a:r>
            <a:br>
              <a:rPr lang="nl-NL" sz="6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6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mọi người</a:t>
            </a:r>
            <a:endParaRPr sz="5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Google Shape;1192;p51">
            <a:extLst>
              <a:ext uri="{FF2B5EF4-FFF2-40B4-BE49-F238E27FC236}">
                <a16:creationId xmlns:a16="http://schemas.microsoft.com/office/drawing/2014/main" id="{5E2951D0-2139-48A6-AB50-CD5BD7C86AE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91440" y="1695229"/>
            <a:ext cx="2201200" cy="130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8800" b="1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01</a:t>
            </a:r>
            <a:endParaRPr sz="8800" b="1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751B29-3A37-464C-B625-40D6BA8F890D}"/>
              </a:ext>
            </a:extLst>
          </p:cNvPr>
          <p:cNvSpPr/>
          <p:nvPr/>
        </p:nvSpPr>
        <p:spPr>
          <a:xfrm>
            <a:off x="554083" y="1143330"/>
            <a:ext cx="10978040" cy="2495019"/>
          </a:xfrm>
          <a:prstGeom prst="rect">
            <a:avLst/>
          </a:prstGeom>
          <a:solidFill>
            <a:srgbClr val="FFFFFF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4859A-883C-43D7-AD88-577EE290931D}"/>
              </a:ext>
            </a:extLst>
          </p:cNvPr>
          <p:cNvSpPr txBox="1"/>
          <p:nvPr/>
        </p:nvSpPr>
        <p:spPr>
          <a:xfrm>
            <a:off x="659877" y="1506300"/>
            <a:ext cx="10130043" cy="196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20000"/>
              </a:lnSpc>
              <a:spcBef>
                <a:spcPts val="600"/>
              </a:spcBef>
            </a:pP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i="1" dirty="0" err="1"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altLang="en-US" sz="2400" b="1" i="1" dirty="0"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altLang="en-US" sz="1400" b="1" i="1" dirty="0">
              <a:cs typeface="Arial" panose="020B0604020202020204" pitchFamily="34" charset="0"/>
            </a:endParaRPr>
          </a:p>
          <a:p>
            <a:pPr marL="342900" lvl="0" indent="-342900" algn="just" eaLnBrk="0" fontAlgn="base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Mô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altLang="en-US" sz="1400" dirty="0">
              <a:cs typeface="Arial" panose="020B0604020202020204" pitchFamily="34" charset="0"/>
            </a:endParaRPr>
          </a:p>
          <a:p>
            <a:pPr marL="342900" lvl="0" indent="-342900" algn="just" eaLnBrk="0" fontAlgn="base" hangingPunct="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sóc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altLang="en-US" sz="24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16BDB-F56A-475E-8AE3-079ADA83F36D}"/>
              </a:ext>
            </a:extLst>
          </p:cNvPr>
          <p:cNvSpPr/>
          <p:nvPr/>
        </p:nvSpPr>
        <p:spPr>
          <a:xfrm>
            <a:off x="1483550" y="778905"/>
            <a:ext cx="3549672" cy="58595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cs typeface="Arial" panose="020B0604020202020204" pitchFamily="34" charset="0"/>
              </a:rPr>
              <a:t>HOẠT ĐỘNG NHÓM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3BABB8-8D4A-44F4-83D2-AA776B666AF6}"/>
              </a:ext>
            </a:extLst>
          </p:cNvPr>
          <p:cNvGrpSpPr/>
          <p:nvPr/>
        </p:nvGrpSpPr>
        <p:grpSpPr>
          <a:xfrm>
            <a:off x="5188122" y="769092"/>
            <a:ext cx="1144759" cy="643986"/>
            <a:chOff x="5219825" y="772612"/>
            <a:chExt cx="1144759" cy="6439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AD98341-A89B-48A3-A9A2-8854F1562FDE}"/>
                </a:ext>
              </a:extLst>
            </p:cNvPr>
            <p:cNvSpPr/>
            <p:nvPr/>
          </p:nvSpPr>
          <p:spPr>
            <a:xfrm>
              <a:off x="5251402" y="772612"/>
              <a:ext cx="1113182" cy="64398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E68ABB-6ACC-43CA-9693-B37FB7CD0E13}"/>
                </a:ext>
              </a:extLst>
            </p:cNvPr>
            <p:cNvSpPr txBox="1"/>
            <p:nvPr/>
          </p:nvSpPr>
          <p:spPr>
            <a:xfrm>
              <a:off x="5219825" y="869324"/>
              <a:ext cx="111318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4 </a:t>
              </a:r>
              <a:r>
                <a:rPr lang="en-US" sz="20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phút</a:t>
              </a:r>
              <a:endParaRPr lang="en-US" sz="20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08CD5CE-1421-36FC-1F74-2C644B605F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09" y="3474531"/>
            <a:ext cx="6066409" cy="318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184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360AE1-B1C2-4CE6-8103-3D5ED5E43069}"/>
              </a:ext>
            </a:extLst>
          </p:cNvPr>
          <p:cNvSpPr txBox="1"/>
          <p:nvPr/>
        </p:nvSpPr>
        <p:spPr>
          <a:xfrm>
            <a:off x="1469272" y="1437879"/>
            <a:ext cx="9037145" cy="93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cs typeface="Arial" panose="020B0604020202020204" pitchFamily="34" charset="0"/>
              </a:rPr>
              <a:t>Những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việc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làm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của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các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bạn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thể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hiện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sự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quan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tâm</a:t>
            </a:r>
            <a:r>
              <a:rPr lang="en-US" sz="2400" b="1" dirty="0">
                <a:cs typeface="Arial" panose="020B0604020202020204" pitchFamily="34" charset="0"/>
              </a:rPr>
              <a:t>, </a:t>
            </a:r>
            <a:r>
              <a:rPr lang="en-US" sz="2400" b="1" dirty="0" err="1">
                <a:cs typeface="Arial" panose="020B0604020202020204" pitchFamily="34" charset="0"/>
              </a:rPr>
              <a:t>chăm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sóc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người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thân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trong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gia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đình</a:t>
            </a:r>
            <a:r>
              <a:rPr lang="en-US" sz="2400" b="1" dirty="0"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6EEB39-D325-4EEC-AAFC-933E90B138E6}"/>
              </a:ext>
            </a:extLst>
          </p:cNvPr>
          <p:cNvCxnSpPr>
            <a:cxnSpLocks/>
          </p:cNvCxnSpPr>
          <p:nvPr/>
        </p:nvCxnSpPr>
        <p:spPr>
          <a:xfrm>
            <a:off x="5987845" y="2525811"/>
            <a:ext cx="0" cy="243906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857505-7506-4C7D-8762-BE4397907B2B}"/>
              </a:ext>
            </a:extLst>
          </p:cNvPr>
          <p:cNvSpPr/>
          <p:nvPr/>
        </p:nvSpPr>
        <p:spPr>
          <a:xfrm>
            <a:off x="888521" y="5429415"/>
            <a:ext cx="4223524" cy="835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Chăm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sóc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bà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khi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bị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ốm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FB0AD6D-449D-4024-BAB5-2DDEA0A8378D}"/>
              </a:ext>
            </a:extLst>
          </p:cNvPr>
          <p:cNvSpPr/>
          <p:nvPr/>
        </p:nvSpPr>
        <p:spPr>
          <a:xfrm>
            <a:off x="6715431" y="5429415"/>
            <a:ext cx="4748982" cy="835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Quan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tâm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hỏi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thăm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chị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gái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632972-FFB4-850D-4260-BDA998EFD9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" t="10391" r="52533" b="44561"/>
          <a:stretch/>
        </p:blipFill>
        <p:spPr>
          <a:xfrm>
            <a:off x="630905" y="2723773"/>
            <a:ext cx="4481140" cy="22724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8FF3E3-500E-ED5B-4219-2CACA9C738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1" b="44297"/>
          <a:stretch/>
        </p:blipFill>
        <p:spPr>
          <a:xfrm>
            <a:off x="6863646" y="2289911"/>
            <a:ext cx="4920163" cy="270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9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82753-859A-4A5C-B579-38A6E140C13E}"/>
              </a:ext>
            </a:extLst>
          </p:cNvPr>
          <p:cNvSpPr txBox="1"/>
          <p:nvPr/>
        </p:nvSpPr>
        <p:spPr>
          <a:xfrm>
            <a:off x="1654778" y="1655162"/>
            <a:ext cx="9037145" cy="93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cs typeface="Arial" panose="020B0604020202020204" pitchFamily="34" charset="0"/>
              </a:rPr>
              <a:t>Những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việc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làm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của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các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bạn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thể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hiện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sự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quan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tâm</a:t>
            </a:r>
            <a:r>
              <a:rPr lang="en-US" sz="2400" b="1" dirty="0">
                <a:cs typeface="Arial" panose="020B0604020202020204" pitchFamily="34" charset="0"/>
              </a:rPr>
              <a:t>, </a:t>
            </a:r>
            <a:r>
              <a:rPr lang="en-US" sz="2400" b="1" dirty="0" err="1">
                <a:cs typeface="Arial" panose="020B0604020202020204" pitchFamily="34" charset="0"/>
              </a:rPr>
              <a:t>chăm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sóc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người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thân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trong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gia</a:t>
            </a:r>
            <a:r>
              <a:rPr lang="en-US" sz="2400" b="1" dirty="0">
                <a:cs typeface="Arial" panose="020B0604020202020204" pitchFamily="34" charset="0"/>
              </a:rPr>
              <a:t> </a:t>
            </a:r>
            <a:r>
              <a:rPr lang="en-US" sz="2400" b="1" dirty="0" err="1">
                <a:cs typeface="Arial" panose="020B0604020202020204" pitchFamily="34" charset="0"/>
              </a:rPr>
              <a:t>đình</a:t>
            </a:r>
            <a:r>
              <a:rPr lang="en-US" sz="2400" b="1" dirty="0"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E4E567F-EC89-4638-AC3E-31164349196C}"/>
              </a:ext>
            </a:extLst>
          </p:cNvPr>
          <p:cNvSpPr/>
          <p:nvPr/>
        </p:nvSpPr>
        <p:spPr>
          <a:xfrm>
            <a:off x="3506718" y="5751585"/>
            <a:ext cx="4223524" cy="835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</a:rPr>
              <a:t>Lấy nước cho bố uống</a:t>
            </a:r>
            <a:endParaRPr lang="en-US" sz="2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E61AD3-0837-AB28-5CEE-A5531D3D7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5"/>
          <a:stretch/>
        </p:blipFill>
        <p:spPr>
          <a:xfrm>
            <a:off x="1113568" y="3123654"/>
            <a:ext cx="9646050" cy="228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4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954767C-CD92-3861-BF99-87ACDB3A05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1" b="44297"/>
          <a:stretch/>
        </p:blipFill>
        <p:spPr>
          <a:xfrm>
            <a:off x="7653086" y="3796743"/>
            <a:ext cx="4920163" cy="27063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BB33E6-98AE-34FD-3081-3BD7E91C1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" t="10391" r="52533" b="44561"/>
          <a:stretch/>
        </p:blipFill>
        <p:spPr>
          <a:xfrm>
            <a:off x="7653086" y="551319"/>
            <a:ext cx="4481140" cy="22724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751B29-3A37-464C-B625-40D6BA8F890D}"/>
              </a:ext>
            </a:extLst>
          </p:cNvPr>
          <p:cNvSpPr/>
          <p:nvPr/>
        </p:nvSpPr>
        <p:spPr>
          <a:xfrm>
            <a:off x="563913" y="898915"/>
            <a:ext cx="6425039" cy="2138025"/>
          </a:xfrm>
          <a:prstGeom prst="rect">
            <a:avLst/>
          </a:prstGeom>
          <a:solidFill>
            <a:srgbClr val="FFFFFF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4859A-883C-43D7-AD88-577EE290931D}"/>
              </a:ext>
            </a:extLst>
          </p:cNvPr>
          <p:cNvSpPr txBox="1"/>
          <p:nvPr/>
        </p:nvSpPr>
        <p:spPr>
          <a:xfrm>
            <a:off x="616810" y="1263687"/>
            <a:ext cx="6319245" cy="1606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20000"/>
              </a:lnSpc>
              <a:spcBef>
                <a:spcPts val="600"/>
              </a:spcBef>
            </a:pPr>
            <a:r>
              <a:rPr lang="en-US" sz="2800" dirty="0" err="1">
                <a:cs typeface="Arial" panose="020B0604020202020204" pitchFamily="34" charset="0"/>
              </a:rPr>
              <a:t>Đóng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vai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diễn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lại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các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tình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huống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trên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để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thể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hiện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sz="2800" dirty="0" err="1">
                <a:cs typeface="Arial" panose="020B0604020202020204" pitchFamily="34" charset="0"/>
              </a:rPr>
              <a:t>sự</a:t>
            </a:r>
            <a:r>
              <a:rPr 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alt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altLang="en-US" sz="2800" dirty="0"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alt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sóc</a:t>
            </a:r>
            <a:r>
              <a:rPr lang="en-US" alt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alt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altLang="en-US" sz="2800" dirty="0">
                <a:cs typeface="Arial" panose="020B0604020202020204" pitchFamily="34" charset="0"/>
              </a:rPr>
              <a:t>.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16BDB-F56A-475E-8AE3-079ADA83F36D}"/>
              </a:ext>
            </a:extLst>
          </p:cNvPr>
          <p:cNvSpPr/>
          <p:nvPr/>
        </p:nvSpPr>
        <p:spPr>
          <a:xfrm>
            <a:off x="1310944" y="480473"/>
            <a:ext cx="3886263" cy="58595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cs typeface="Arial" panose="020B0604020202020204" pitchFamily="34" charset="0"/>
              </a:rPr>
              <a:t>HOẠT ĐỘNG NHÓM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3BABB8-8D4A-44F4-83D2-AA776B666AF6}"/>
              </a:ext>
            </a:extLst>
          </p:cNvPr>
          <p:cNvGrpSpPr/>
          <p:nvPr/>
        </p:nvGrpSpPr>
        <p:grpSpPr>
          <a:xfrm>
            <a:off x="5228785" y="479242"/>
            <a:ext cx="1144759" cy="643986"/>
            <a:chOff x="5219825" y="772612"/>
            <a:chExt cx="1144759" cy="6439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AD98341-A89B-48A3-A9A2-8854F1562FDE}"/>
                </a:ext>
              </a:extLst>
            </p:cNvPr>
            <p:cNvSpPr/>
            <p:nvPr/>
          </p:nvSpPr>
          <p:spPr>
            <a:xfrm>
              <a:off x="5251402" y="772612"/>
              <a:ext cx="1113182" cy="64398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E68ABB-6ACC-43CA-9693-B37FB7CD0E13}"/>
                </a:ext>
              </a:extLst>
            </p:cNvPr>
            <p:cNvSpPr txBox="1"/>
            <p:nvPr/>
          </p:nvSpPr>
          <p:spPr>
            <a:xfrm>
              <a:off x="5219825" y="869324"/>
              <a:ext cx="111318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5 </a:t>
              </a:r>
              <a:r>
                <a:rPr lang="en-US" sz="20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phút</a:t>
              </a:r>
              <a:endParaRPr lang="en-US" sz="20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6261B5-9B5A-4E90-981B-C74E0E2E933C}"/>
              </a:ext>
            </a:extLst>
          </p:cNvPr>
          <p:cNvSpPr/>
          <p:nvPr/>
        </p:nvSpPr>
        <p:spPr>
          <a:xfrm>
            <a:off x="9114504" y="322978"/>
            <a:ext cx="1526242" cy="46715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Arial" panose="020B0604020202020204" pitchFamily="34" charset="0"/>
              </a:rPr>
              <a:t>NHÓM 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E274E5C-B25A-448E-8629-0EE842821334}"/>
              </a:ext>
            </a:extLst>
          </p:cNvPr>
          <p:cNvSpPr/>
          <p:nvPr/>
        </p:nvSpPr>
        <p:spPr>
          <a:xfrm>
            <a:off x="9018236" y="3563167"/>
            <a:ext cx="1526242" cy="46715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Arial" panose="020B0604020202020204" pitchFamily="34" charset="0"/>
              </a:rPr>
              <a:t>NHÓM 2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660B41F-CF4E-452C-A169-DFE744F08103}"/>
              </a:ext>
            </a:extLst>
          </p:cNvPr>
          <p:cNvSpPr/>
          <p:nvPr/>
        </p:nvSpPr>
        <p:spPr>
          <a:xfrm>
            <a:off x="2250191" y="3563167"/>
            <a:ext cx="1526242" cy="46715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cs typeface="Arial" panose="020B0604020202020204" pitchFamily="34" charset="0"/>
              </a:rPr>
              <a:t>NHÓM 3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F3CA74-803B-B987-3607-25E240DABF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65"/>
          <a:stretch/>
        </p:blipFill>
        <p:spPr>
          <a:xfrm>
            <a:off x="-320596" y="4251053"/>
            <a:ext cx="7597295" cy="179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472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4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074D863-DB24-45DB-B6F4-361250512C84}"/>
              </a:ext>
            </a:extLst>
          </p:cNvPr>
          <p:cNvGrpSpPr/>
          <p:nvPr/>
        </p:nvGrpSpPr>
        <p:grpSpPr>
          <a:xfrm>
            <a:off x="3027404" y="1671666"/>
            <a:ext cx="8695874" cy="2173317"/>
            <a:chOff x="3277235" y="1681093"/>
            <a:chExt cx="7885473" cy="2173317"/>
          </a:xfrm>
        </p:grpSpPr>
        <p:sp>
          <p:nvSpPr>
            <p:cNvPr id="9" name="Double Wave 8">
              <a:extLst>
                <a:ext uri="{FF2B5EF4-FFF2-40B4-BE49-F238E27FC236}">
                  <a16:creationId xmlns:a16="http://schemas.microsoft.com/office/drawing/2014/main" id="{DD0B4EEA-A1EB-4F5B-A883-1D8BA058A944}"/>
                </a:ext>
              </a:extLst>
            </p:cNvPr>
            <p:cNvSpPr/>
            <p:nvPr/>
          </p:nvSpPr>
          <p:spPr>
            <a:xfrm>
              <a:off x="3277235" y="1681093"/>
              <a:ext cx="7885473" cy="2173317"/>
            </a:xfrm>
            <a:prstGeom prst="doubleWave">
              <a:avLst>
                <a:gd name="adj1" fmla="val 4440"/>
                <a:gd name="adj2" fmla="val 0"/>
              </a:avLst>
            </a:prstGeom>
            <a:solidFill>
              <a:srgbClr val="EBF3F5"/>
            </a:solidFill>
            <a:ln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8A57D3-705F-4777-96AD-1982FD592BC7}"/>
                </a:ext>
              </a:extLst>
            </p:cNvPr>
            <p:cNvSpPr txBox="1"/>
            <p:nvPr/>
          </p:nvSpPr>
          <p:spPr>
            <a:xfrm>
              <a:off x="3701580" y="2223551"/>
              <a:ext cx="7256207" cy="934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thể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hiện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quan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tâm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chăm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sóc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kumimoji="0" lang="en-US" altLang="en-US" sz="24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kumimoji="0" lang="en-US" altLang="en-US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 descr="Women in Conversation clipart">
            <a:extLst>
              <a:ext uri="{FF2B5EF4-FFF2-40B4-BE49-F238E27FC236}">
                <a16:creationId xmlns:a16="http://schemas.microsoft.com/office/drawing/2014/main" id="{882EA45B-F6DD-4970-BBFF-46C73EB232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444150" y="1308138"/>
            <a:ext cx="4020790" cy="592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1677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ACCEA6-311F-4089-9C49-9B0F3A04BAFE}"/>
              </a:ext>
            </a:extLst>
          </p:cNvPr>
          <p:cNvSpPr/>
          <p:nvPr/>
        </p:nvSpPr>
        <p:spPr>
          <a:xfrm>
            <a:off x="650240" y="1849121"/>
            <a:ext cx="6792511" cy="40188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2D6BB0-1386-49A4-B9F3-1FAE43FB7A89}"/>
              </a:ext>
            </a:extLst>
          </p:cNvPr>
          <p:cNvSpPr txBox="1"/>
          <p:nvPr/>
        </p:nvSpPr>
        <p:spPr>
          <a:xfrm>
            <a:off x="960181" y="2032226"/>
            <a:ext cx="6015210" cy="3652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lẫn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trân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bà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dirty="0"/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51"/>
          <p:cNvSpPr txBox="1">
            <a:spLocks noGrp="1"/>
          </p:cNvSpPr>
          <p:nvPr>
            <p:ph type="title"/>
          </p:nvPr>
        </p:nvSpPr>
        <p:spPr>
          <a:xfrm>
            <a:off x="5283827" y="2563800"/>
            <a:ext cx="6782050" cy="86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5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endParaRPr sz="48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92" name="Google Shape;1192;p51"/>
          <p:cNvSpPr txBox="1">
            <a:spLocks noGrp="1"/>
          </p:cNvSpPr>
          <p:nvPr>
            <p:ph type="title" idx="2"/>
          </p:nvPr>
        </p:nvSpPr>
        <p:spPr>
          <a:xfrm>
            <a:off x="5504545" y="1259400"/>
            <a:ext cx="2201200" cy="1304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latin typeface="+mn-lt"/>
                <a:cs typeface="Arial" panose="020B0604020202020204" pitchFamily="34" charset="0"/>
              </a:rPr>
              <a:t>02</a:t>
            </a:r>
            <a:endParaRPr b="1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nvelope Sealed with a Lipstick Heart clipart">
            <a:extLst>
              <a:ext uri="{FF2B5EF4-FFF2-40B4-BE49-F238E27FC236}">
                <a16:creationId xmlns:a16="http://schemas.microsoft.com/office/drawing/2014/main" id="{31089AE0-5B04-4417-8443-E56E31B86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118" y="3048560"/>
            <a:ext cx="5285799" cy="377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0D4A3543-F01D-448F-9E23-3127B14FE7DF}"/>
              </a:ext>
            </a:extLst>
          </p:cNvPr>
          <p:cNvGrpSpPr/>
          <p:nvPr/>
        </p:nvGrpSpPr>
        <p:grpSpPr>
          <a:xfrm>
            <a:off x="1303488" y="1701328"/>
            <a:ext cx="8649341" cy="1279367"/>
            <a:chOff x="784650" y="1571876"/>
            <a:chExt cx="8649341" cy="1279367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1231620-9522-4873-9E2C-673E99AD4FCB}"/>
                </a:ext>
              </a:extLst>
            </p:cNvPr>
            <p:cNvSpPr/>
            <p:nvPr/>
          </p:nvSpPr>
          <p:spPr>
            <a:xfrm>
              <a:off x="784650" y="1571876"/>
              <a:ext cx="8649341" cy="1279367"/>
            </a:xfrm>
            <a:prstGeom prst="roundRect">
              <a:avLst/>
            </a:prstGeom>
            <a:solidFill>
              <a:srgbClr val="F7F2ED"/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C41D316-C489-400E-98E2-D7E42651A24C}"/>
                </a:ext>
              </a:extLst>
            </p:cNvPr>
            <p:cNvSpPr txBox="1"/>
            <p:nvPr/>
          </p:nvSpPr>
          <p:spPr>
            <a:xfrm>
              <a:off x="972805" y="1584562"/>
              <a:ext cx="8382532" cy="1150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tấm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thiệp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viết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đó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yêu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thương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dành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28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800" b="1" dirty="0"/>
            </a:p>
          </p:txBody>
        </p:sp>
      </p:grpSp>
      <p:grpSp>
        <p:nvGrpSpPr>
          <p:cNvPr id="3" name="Google Shape;57;p18">
            <a:extLst>
              <a:ext uri="{FF2B5EF4-FFF2-40B4-BE49-F238E27FC236}">
                <a16:creationId xmlns:a16="http://schemas.microsoft.com/office/drawing/2014/main" id="{9D3F06C3-3DB5-42E4-94E0-32967AC8B196}"/>
              </a:ext>
            </a:extLst>
          </p:cNvPr>
          <p:cNvGrpSpPr/>
          <p:nvPr/>
        </p:nvGrpSpPr>
        <p:grpSpPr>
          <a:xfrm>
            <a:off x="9344647" y="1001587"/>
            <a:ext cx="2847353" cy="2647805"/>
            <a:chOff x="5581550" y="1114525"/>
            <a:chExt cx="2847353" cy="2647805"/>
          </a:xfrm>
        </p:grpSpPr>
        <p:sp>
          <p:nvSpPr>
            <p:cNvPr id="4" name="Google Shape;58;p18">
              <a:extLst>
                <a:ext uri="{FF2B5EF4-FFF2-40B4-BE49-F238E27FC236}">
                  <a16:creationId xmlns:a16="http://schemas.microsoft.com/office/drawing/2014/main" id="{83404E10-5F80-4C83-A3F9-5B6753853F64}"/>
                </a:ext>
              </a:extLst>
            </p:cNvPr>
            <p:cNvSpPr/>
            <p:nvPr/>
          </p:nvSpPr>
          <p:spPr>
            <a:xfrm flipH="1">
              <a:off x="6192943" y="1942366"/>
              <a:ext cx="1765421" cy="1307565"/>
            </a:xfrm>
            <a:custGeom>
              <a:avLst/>
              <a:gdLst/>
              <a:ahLst/>
              <a:cxnLst/>
              <a:rect l="l" t="t" r="r" b="b"/>
              <a:pathLst>
                <a:path w="92868" h="68783" extrusionOk="0">
                  <a:moveTo>
                    <a:pt x="35660" y="0"/>
                  </a:moveTo>
                  <a:lnTo>
                    <a:pt x="3303" y="39495"/>
                  </a:lnTo>
                  <a:lnTo>
                    <a:pt x="1" y="43198"/>
                  </a:lnTo>
                  <a:lnTo>
                    <a:pt x="21683" y="66948"/>
                  </a:lnTo>
                  <a:cubicBezTo>
                    <a:pt x="22918" y="68227"/>
                    <a:pt x="24466" y="68782"/>
                    <a:pt x="26223" y="68782"/>
                  </a:cubicBezTo>
                  <a:cubicBezTo>
                    <a:pt x="37805" y="68782"/>
                    <a:pt x="58476" y="44666"/>
                    <a:pt x="58476" y="44666"/>
                  </a:cubicBezTo>
                  <a:cubicBezTo>
                    <a:pt x="61978" y="47735"/>
                    <a:pt x="66915" y="48302"/>
                    <a:pt x="68750" y="48368"/>
                  </a:cubicBezTo>
                  <a:cubicBezTo>
                    <a:pt x="68772" y="48370"/>
                    <a:pt x="68795" y="48371"/>
                    <a:pt x="68817" y="48371"/>
                  </a:cubicBezTo>
                  <a:cubicBezTo>
                    <a:pt x="69187" y="48371"/>
                    <a:pt x="69486" y="48111"/>
                    <a:pt x="69517" y="47701"/>
                  </a:cubicBezTo>
                  <a:lnTo>
                    <a:pt x="69884" y="41297"/>
                  </a:lnTo>
                  <a:cubicBezTo>
                    <a:pt x="71791" y="46655"/>
                    <a:pt x="75806" y="47637"/>
                    <a:pt x="78519" y="47637"/>
                  </a:cubicBezTo>
                  <a:cubicBezTo>
                    <a:pt x="79319" y="47637"/>
                    <a:pt x="80006" y="47551"/>
                    <a:pt x="80492" y="47468"/>
                  </a:cubicBezTo>
                  <a:cubicBezTo>
                    <a:pt x="80892" y="47368"/>
                    <a:pt x="81226" y="47001"/>
                    <a:pt x="81226" y="46534"/>
                  </a:cubicBezTo>
                  <a:lnTo>
                    <a:pt x="81192" y="42064"/>
                  </a:lnTo>
                  <a:lnTo>
                    <a:pt x="81192" y="42064"/>
                  </a:lnTo>
                  <a:cubicBezTo>
                    <a:pt x="82679" y="44888"/>
                    <a:pt x="85250" y="45661"/>
                    <a:pt x="87604" y="45661"/>
                  </a:cubicBezTo>
                  <a:cubicBezTo>
                    <a:pt x="89420" y="45661"/>
                    <a:pt x="91107" y="45200"/>
                    <a:pt x="92067" y="44866"/>
                  </a:cubicBezTo>
                  <a:cubicBezTo>
                    <a:pt x="92567" y="44699"/>
                    <a:pt x="92867" y="44199"/>
                    <a:pt x="92734" y="43698"/>
                  </a:cubicBezTo>
                  <a:lnTo>
                    <a:pt x="87830" y="21382"/>
                  </a:lnTo>
                  <a:lnTo>
                    <a:pt x="74988" y="1368"/>
                  </a:lnTo>
                  <a:lnTo>
                    <a:pt x="35660" y="0"/>
                  </a:lnTo>
                  <a:close/>
                </a:path>
              </a:pathLst>
            </a:custGeom>
            <a:solidFill>
              <a:srgbClr val="58687A">
                <a:alpha val="52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9;p18">
              <a:extLst>
                <a:ext uri="{FF2B5EF4-FFF2-40B4-BE49-F238E27FC236}">
                  <a16:creationId xmlns:a16="http://schemas.microsoft.com/office/drawing/2014/main" id="{ACB6FEDC-D0F5-4876-AD9C-F9A7108D6EAA}"/>
                </a:ext>
              </a:extLst>
            </p:cNvPr>
            <p:cNvSpPr/>
            <p:nvPr/>
          </p:nvSpPr>
          <p:spPr>
            <a:xfrm flipH="1">
              <a:off x="6180264" y="1930161"/>
              <a:ext cx="1790780" cy="1332468"/>
            </a:xfrm>
            <a:custGeom>
              <a:avLst/>
              <a:gdLst/>
              <a:ahLst/>
              <a:cxnLst/>
              <a:rect l="l" t="t" r="r" b="b"/>
              <a:pathLst>
                <a:path w="94202" h="70093" extrusionOk="0">
                  <a:moveTo>
                    <a:pt x="36594" y="1410"/>
                  </a:moveTo>
                  <a:lnTo>
                    <a:pt x="75221" y="2777"/>
                  </a:lnTo>
                  <a:lnTo>
                    <a:pt x="87830" y="22425"/>
                  </a:lnTo>
                  <a:lnTo>
                    <a:pt x="92734" y="44641"/>
                  </a:lnTo>
                  <a:cubicBezTo>
                    <a:pt x="92800" y="44807"/>
                    <a:pt x="92667" y="45008"/>
                    <a:pt x="92500" y="45041"/>
                  </a:cubicBezTo>
                  <a:cubicBezTo>
                    <a:pt x="91514" y="45375"/>
                    <a:pt x="89909" y="45797"/>
                    <a:pt x="88218" y="45797"/>
                  </a:cubicBezTo>
                  <a:cubicBezTo>
                    <a:pt x="86021" y="45797"/>
                    <a:pt x="83679" y="45084"/>
                    <a:pt x="82360" y="42539"/>
                  </a:cubicBezTo>
                  <a:cubicBezTo>
                    <a:pt x="82249" y="42318"/>
                    <a:pt x="82047" y="42189"/>
                    <a:pt x="81810" y="42189"/>
                  </a:cubicBezTo>
                  <a:cubicBezTo>
                    <a:pt x="81761" y="42189"/>
                    <a:pt x="81711" y="42194"/>
                    <a:pt x="81659" y="42206"/>
                  </a:cubicBezTo>
                  <a:cubicBezTo>
                    <a:pt x="81392" y="42306"/>
                    <a:pt x="81192" y="42539"/>
                    <a:pt x="81192" y="42839"/>
                  </a:cubicBezTo>
                  <a:lnTo>
                    <a:pt x="81225" y="47309"/>
                  </a:lnTo>
                  <a:cubicBezTo>
                    <a:pt x="81225" y="47443"/>
                    <a:pt x="81159" y="47543"/>
                    <a:pt x="80992" y="47576"/>
                  </a:cubicBezTo>
                  <a:cubicBezTo>
                    <a:pt x="80498" y="47666"/>
                    <a:pt x="79842" y="47747"/>
                    <a:pt x="79095" y="47747"/>
                  </a:cubicBezTo>
                  <a:cubicBezTo>
                    <a:pt x="76513" y="47747"/>
                    <a:pt x="72852" y="46774"/>
                    <a:pt x="71118" y="41805"/>
                  </a:cubicBezTo>
                  <a:cubicBezTo>
                    <a:pt x="71027" y="41530"/>
                    <a:pt x="70767" y="41367"/>
                    <a:pt x="70519" y="41367"/>
                  </a:cubicBezTo>
                  <a:cubicBezTo>
                    <a:pt x="70496" y="41367"/>
                    <a:pt x="70474" y="41369"/>
                    <a:pt x="70451" y="41372"/>
                  </a:cubicBezTo>
                  <a:cubicBezTo>
                    <a:pt x="70151" y="41438"/>
                    <a:pt x="69884" y="41672"/>
                    <a:pt x="69884" y="41972"/>
                  </a:cubicBezTo>
                  <a:lnTo>
                    <a:pt x="69517" y="48377"/>
                  </a:lnTo>
                  <a:cubicBezTo>
                    <a:pt x="69517" y="48410"/>
                    <a:pt x="69484" y="48477"/>
                    <a:pt x="69450" y="48477"/>
                  </a:cubicBezTo>
                  <a:cubicBezTo>
                    <a:pt x="67549" y="48377"/>
                    <a:pt x="62812" y="47843"/>
                    <a:pt x="59510" y="44908"/>
                  </a:cubicBezTo>
                  <a:cubicBezTo>
                    <a:pt x="59376" y="44807"/>
                    <a:pt x="59210" y="44741"/>
                    <a:pt x="59043" y="44741"/>
                  </a:cubicBezTo>
                  <a:cubicBezTo>
                    <a:pt x="58876" y="44741"/>
                    <a:pt x="58776" y="44841"/>
                    <a:pt x="58643" y="44974"/>
                  </a:cubicBezTo>
                  <a:cubicBezTo>
                    <a:pt x="58442" y="45174"/>
                    <a:pt x="38328" y="68524"/>
                    <a:pt x="27120" y="68858"/>
                  </a:cubicBezTo>
                  <a:cubicBezTo>
                    <a:pt x="27067" y="68859"/>
                    <a:pt x="27015" y="68859"/>
                    <a:pt x="26962" y="68859"/>
                  </a:cubicBezTo>
                  <a:cubicBezTo>
                    <a:pt x="25237" y="68859"/>
                    <a:pt x="23885" y="68324"/>
                    <a:pt x="22817" y="67223"/>
                  </a:cubicBezTo>
                  <a:lnTo>
                    <a:pt x="1502" y="43840"/>
                  </a:lnTo>
                  <a:lnTo>
                    <a:pt x="4404" y="40638"/>
                  </a:lnTo>
                  <a:lnTo>
                    <a:pt x="36594" y="1410"/>
                  </a:lnTo>
                  <a:close/>
                  <a:moveTo>
                    <a:pt x="36263" y="0"/>
                  </a:moveTo>
                  <a:cubicBezTo>
                    <a:pt x="36105" y="0"/>
                    <a:pt x="35971" y="70"/>
                    <a:pt x="35860" y="209"/>
                  </a:cubicBezTo>
                  <a:lnTo>
                    <a:pt x="3503" y="39704"/>
                  </a:lnTo>
                  <a:lnTo>
                    <a:pt x="201" y="43406"/>
                  </a:lnTo>
                  <a:cubicBezTo>
                    <a:pt x="1" y="43673"/>
                    <a:pt x="1" y="44007"/>
                    <a:pt x="201" y="44240"/>
                  </a:cubicBezTo>
                  <a:lnTo>
                    <a:pt x="21950" y="68091"/>
                  </a:lnTo>
                  <a:cubicBezTo>
                    <a:pt x="23217" y="69425"/>
                    <a:pt x="24885" y="70092"/>
                    <a:pt x="26920" y="70092"/>
                  </a:cubicBezTo>
                  <a:cubicBezTo>
                    <a:pt x="26987" y="70092"/>
                    <a:pt x="27087" y="70092"/>
                    <a:pt x="27220" y="70059"/>
                  </a:cubicBezTo>
                  <a:cubicBezTo>
                    <a:pt x="38195" y="69725"/>
                    <a:pt x="56241" y="49644"/>
                    <a:pt x="59243" y="46175"/>
                  </a:cubicBezTo>
                  <a:cubicBezTo>
                    <a:pt x="62812" y="49010"/>
                    <a:pt x="67516" y="49544"/>
                    <a:pt x="69417" y="49644"/>
                  </a:cubicBezTo>
                  <a:cubicBezTo>
                    <a:pt x="70184" y="49644"/>
                    <a:pt x="70818" y="49077"/>
                    <a:pt x="70851" y="48343"/>
                  </a:cubicBezTo>
                  <a:lnTo>
                    <a:pt x="71051" y="44407"/>
                  </a:lnTo>
                  <a:cubicBezTo>
                    <a:pt x="73278" y="48151"/>
                    <a:pt x="76798" y="48897"/>
                    <a:pt x="79200" y="48897"/>
                  </a:cubicBezTo>
                  <a:cubicBezTo>
                    <a:pt x="80072" y="48897"/>
                    <a:pt x="80797" y="48799"/>
                    <a:pt x="81259" y="48710"/>
                  </a:cubicBezTo>
                  <a:cubicBezTo>
                    <a:pt x="82026" y="48577"/>
                    <a:pt x="82560" y="47943"/>
                    <a:pt x="82560" y="47176"/>
                  </a:cubicBezTo>
                  <a:lnTo>
                    <a:pt x="82560" y="44674"/>
                  </a:lnTo>
                  <a:cubicBezTo>
                    <a:pt x="84194" y="46375"/>
                    <a:pt x="86362" y="46876"/>
                    <a:pt x="88343" y="46876"/>
                  </a:cubicBezTo>
                  <a:cubicBezTo>
                    <a:pt x="90324" y="46876"/>
                    <a:pt x="92117" y="46375"/>
                    <a:pt x="93000" y="46075"/>
                  </a:cubicBezTo>
                  <a:cubicBezTo>
                    <a:pt x="93734" y="45842"/>
                    <a:pt x="94201" y="45008"/>
                    <a:pt x="94035" y="44207"/>
                  </a:cubicBezTo>
                  <a:lnTo>
                    <a:pt x="89098" y="21891"/>
                  </a:lnTo>
                  <a:cubicBezTo>
                    <a:pt x="89098" y="21824"/>
                    <a:pt x="89064" y="21724"/>
                    <a:pt x="89031" y="21691"/>
                  </a:cubicBezTo>
                  <a:lnTo>
                    <a:pt x="76188" y="1677"/>
                  </a:lnTo>
                  <a:cubicBezTo>
                    <a:pt x="76055" y="1510"/>
                    <a:pt x="75888" y="1376"/>
                    <a:pt x="75688" y="1376"/>
                  </a:cubicBezTo>
                  <a:lnTo>
                    <a:pt x="36360" y="9"/>
                  </a:lnTo>
                  <a:cubicBezTo>
                    <a:pt x="36327" y="3"/>
                    <a:pt x="36294" y="0"/>
                    <a:pt x="36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" name="Google Shape;60;p18">
              <a:extLst>
                <a:ext uri="{FF2B5EF4-FFF2-40B4-BE49-F238E27FC236}">
                  <a16:creationId xmlns:a16="http://schemas.microsoft.com/office/drawing/2014/main" id="{4E7348A2-BA2C-4D21-A169-D5A0DE784B8B}"/>
                </a:ext>
              </a:extLst>
            </p:cNvPr>
            <p:cNvGrpSpPr/>
            <p:nvPr/>
          </p:nvGrpSpPr>
          <p:grpSpPr>
            <a:xfrm flipH="1">
              <a:off x="6400939" y="2116390"/>
              <a:ext cx="609654" cy="729056"/>
              <a:chOff x="6999860" y="2116390"/>
              <a:chExt cx="609654" cy="729056"/>
            </a:xfrm>
          </p:grpSpPr>
          <p:sp>
            <p:nvSpPr>
              <p:cNvPr id="32" name="Google Shape;61;p18">
                <a:extLst>
                  <a:ext uri="{FF2B5EF4-FFF2-40B4-BE49-F238E27FC236}">
                    <a16:creationId xmlns:a16="http://schemas.microsoft.com/office/drawing/2014/main" id="{9877B215-3571-49A8-875A-153A6FFD7FC6}"/>
                  </a:ext>
                </a:extLst>
              </p:cNvPr>
              <p:cNvSpPr/>
              <p:nvPr/>
            </p:nvSpPr>
            <p:spPr>
              <a:xfrm>
                <a:off x="7459278" y="2142054"/>
                <a:ext cx="150236" cy="604708"/>
              </a:xfrm>
              <a:custGeom>
                <a:avLst/>
                <a:gdLst/>
                <a:ahLst/>
                <a:cxnLst/>
                <a:rect l="l" t="t" r="r" b="b"/>
                <a:pathLst>
                  <a:path w="7903" h="31810" extrusionOk="0">
                    <a:moveTo>
                      <a:pt x="607" y="0"/>
                    </a:moveTo>
                    <a:cubicBezTo>
                      <a:pt x="583" y="0"/>
                      <a:pt x="558" y="2"/>
                      <a:pt x="534" y="4"/>
                    </a:cubicBezTo>
                    <a:cubicBezTo>
                      <a:pt x="201" y="104"/>
                      <a:pt x="0" y="438"/>
                      <a:pt x="34" y="771"/>
                    </a:cubicBezTo>
                    <a:lnTo>
                      <a:pt x="6538" y="31326"/>
                    </a:lnTo>
                    <a:cubicBezTo>
                      <a:pt x="6608" y="31662"/>
                      <a:pt x="6871" y="31810"/>
                      <a:pt x="7141" y="31810"/>
                    </a:cubicBezTo>
                    <a:cubicBezTo>
                      <a:pt x="7515" y="31810"/>
                      <a:pt x="7903" y="31525"/>
                      <a:pt x="7806" y="31060"/>
                    </a:cubicBezTo>
                    <a:lnTo>
                      <a:pt x="1301" y="504"/>
                    </a:lnTo>
                    <a:cubicBezTo>
                      <a:pt x="1209" y="195"/>
                      <a:pt x="915" y="0"/>
                      <a:pt x="6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3" name="Google Shape;62;p18">
                <a:extLst>
                  <a:ext uri="{FF2B5EF4-FFF2-40B4-BE49-F238E27FC236}">
                    <a16:creationId xmlns:a16="http://schemas.microsoft.com/office/drawing/2014/main" id="{0AE75D7A-493F-4A8B-AF78-FEDDA236F652}"/>
                  </a:ext>
                </a:extLst>
              </p:cNvPr>
              <p:cNvGrpSpPr/>
              <p:nvPr/>
            </p:nvGrpSpPr>
            <p:grpSpPr>
              <a:xfrm>
                <a:off x="6999860" y="2116390"/>
                <a:ext cx="543135" cy="729056"/>
                <a:chOff x="6999860" y="2116390"/>
                <a:chExt cx="543135" cy="729056"/>
              </a:xfrm>
            </p:grpSpPr>
            <p:sp>
              <p:nvSpPr>
                <p:cNvPr id="34" name="Google Shape;63;p18">
                  <a:extLst>
                    <a:ext uri="{FF2B5EF4-FFF2-40B4-BE49-F238E27FC236}">
                      <a16:creationId xmlns:a16="http://schemas.microsoft.com/office/drawing/2014/main" id="{700C1B8E-2F69-488B-B1DD-7DB19CDB1F07}"/>
                    </a:ext>
                  </a:extLst>
                </p:cNvPr>
                <p:cNvSpPr/>
                <p:nvPr/>
              </p:nvSpPr>
              <p:spPr>
                <a:xfrm>
                  <a:off x="7233486" y="2116390"/>
                  <a:ext cx="159209" cy="644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75" h="33923" extrusionOk="0">
                      <a:moveTo>
                        <a:pt x="732" y="1"/>
                      </a:moveTo>
                      <a:cubicBezTo>
                        <a:pt x="367" y="1"/>
                        <a:pt x="1" y="277"/>
                        <a:pt x="136" y="720"/>
                      </a:cubicBezTo>
                      <a:lnTo>
                        <a:pt x="7074" y="33410"/>
                      </a:lnTo>
                      <a:cubicBezTo>
                        <a:pt x="7162" y="33705"/>
                        <a:pt x="7434" y="33922"/>
                        <a:pt x="7726" y="33922"/>
                      </a:cubicBezTo>
                      <a:cubicBezTo>
                        <a:pt x="7764" y="33922"/>
                        <a:pt x="7803" y="33918"/>
                        <a:pt x="7841" y="33911"/>
                      </a:cubicBezTo>
                      <a:cubicBezTo>
                        <a:pt x="8175" y="33844"/>
                        <a:pt x="8375" y="33510"/>
                        <a:pt x="8342" y="33177"/>
                      </a:cubicBezTo>
                      <a:lnTo>
                        <a:pt x="1337" y="487"/>
                      </a:lnTo>
                      <a:cubicBezTo>
                        <a:pt x="1266" y="149"/>
                        <a:pt x="999" y="1"/>
                        <a:pt x="73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64;p18">
                  <a:extLst>
                    <a:ext uri="{FF2B5EF4-FFF2-40B4-BE49-F238E27FC236}">
                      <a16:creationId xmlns:a16="http://schemas.microsoft.com/office/drawing/2014/main" id="{B79AFA71-A25C-4158-A0F5-FF633AD33067}"/>
                    </a:ext>
                  </a:extLst>
                </p:cNvPr>
                <p:cNvSpPr/>
                <p:nvPr/>
              </p:nvSpPr>
              <p:spPr>
                <a:xfrm>
                  <a:off x="7290043" y="2123215"/>
                  <a:ext cx="140066" cy="6111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8" h="32151" extrusionOk="0">
                      <a:moveTo>
                        <a:pt x="743" y="1"/>
                      </a:moveTo>
                      <a:cubicBezTo>
                        <a:pt x="379" y="1"/>
                        <a:pt x="0" y="282"/>
                        <a:pt x="96" y="762"/>
                      </a:cubicBezTo>
                      <a:lnTo>
                        <a:pt x="6034" y="31650"/>
                      </a:lnTo>
                      <a:cubicBezTo>
                        <a:pt x="6067" y="31950"/>
                        <a:pt x="6367" y="32151"/>
                        <a:pt x="6667" y="32151"/>
                      </a:cubicBezTo>
                      <a:cubicBezTo>
                        <a:pt x="7034" y="32151"/>
                        <a:pt x="7368" y="31784"/>
                        <a:pt x="7268" y="31383"/>
                      </a:cubicBezTo>
                      <a:lnTo>
                        <a:pt x="1330" y="495"/>
                      </a:lnTo>
                      <a:cubicBezTo>
                        <a:pt x="1274" y="154"/>
                        <a:pt x="1012" y="1"/>
                        <a:pt x="74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65;p18">
                  <a:extLst>
                    <a:ext uri="{FF2B5EF4-FFF2-40B4-BE49-F238E27FC236}">
                      <a16:creationId xmlns:a16="http://schemas.microsoft.com/office/drawing/2014/main" id="{928F37A6-1899-4057-A68B-6563EAC887E3}"/>
                    </a:ext>
                  </a:extLst>
                </p:cNvPr>
                <p:cNvSpPr/>
                <p:nvPr/>
              </p:nvSpPr>
              <p:spPr>
                <a:xfrm>
                  <a:off x="7346106" y="2129070"/>
                  <a:ext cx="144894" cy="5782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2" h="30420" extrusionOk="0">
                      <a:moveTo>
                        <a:pt x="723" y="1"/>
                      </a:moveTo>
                      <a:cubicBezTo>
                        <a:pt x="363" y="1"/>
                        <a:pt x="0" y="277"/>
                        <a:pt x="116" y="720"/>
                      </a:cubicBezTo>
                      <a:lnTo>
                        <a:pt x="6320" y="29908"/>
                      </a:lnTo>
                      <a:cubicBezTo>
                        <a:pt x="6409" y="30203"/>
                        <a:pt x="6680" y="30420"/>
                        <a:pt x="6972" y="30420"/>
                      </a:cubicBezTo>
                      <a:cubicBezTo>
                        <a:pt x="7010" y="30420"/>
                        <a:pt x="7049" y="30416"/>
                        <a:pt x="7088" y="30408"/>
                      </a:cubicBezTo>
                      <a:cubicBezTo>
                        <a:pt x="7421" y="30342"/>
                        <a:pt x="7621" y="30008"/>
                        <a:pt x="7588" y="29674"/>
                      </a:cubicBezTo>
                      <a:lnTo>
                        <a:pt x="1317" y="487"/>
                      </a:lnTo>
                      <a:cubicBezTo>
                        <a:pt x="1246" y="149"/>
                        <a:pt x="985" y="1"/>
                        <a:pt x="72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7" name="Google Shape;66;p18">
                  <a:extLst>
                    <a:ext uri="{FF2B5EF4-FFF2-40B4-BE49-F238E27FC236}">
                      <a16:creationId xmlns:a16="http://schemas.microsoft.com/office/drawing/2014/main" id="{AC0E7771-DAD8-47E1-AE6C-7C328161D0ED}"/>
                    </a:ext>
                  </a:extLst>
                </p:cNvPr>
                <p:cNvSpPr/>
                <p:nvPr/>
              </p:nvSpPr>
              <p:spPr>
                <a:xfrm>
                  <a:off x="7402550" y="2135420"/>
                  <a:ext cx="140446" cy="557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88" h="29341" extrusionOk="0">
                      <a:moveTo>
                        <a:pt x="722" y="1"/>
                      </a:moveTo>
                      <a:cubicBezTo>
                        <a:pt x="363" y="1"/>
                        <a:pt x="0" y="277"/>
                        <a:pt x="116" y="720"/>
                      </a:cubicBezTo>
                      <a:lnTo>
                        <a:pt x="6053" y="28840"/>
                      </a:lnTo>
                      <a:cubicBezTo>
                        <a:pt x="6120" y="29140"/>
                        <a:pt x="6387" y="29340"/>
                        <a:pt x="6687" y="29340"/>
                      </a:cubicBezTo>
                      <a:cubicBezTo>
                        <a:pt x="7054" y="29340"/>
                        <a:pt x="7388" y="28973"/>
                        <a:pt x="7321" y="28573"/>
                      </a:cubicBezTo>
                      <a:lnTo>
                        <a:pt x="1317" y="486"/>
                      </a:lnTo>
                      <a:cubicBezTo>
                        <a:pt x="1246" y="148"/>
                        <a:pt x="985" y="1"/>
                        <a:pt x="72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" name="Google Shape;67;p18">
                  <a:extLst>
                    <a:ext uri="{FF2B5EF4-FFF2-40B4-BE49-F238E27FC236}">
                      <a16:creationId xmlns:a16="http://schemas.microsoft.com/office/drawing/2014/main" id="{810933D1-2F6D-4A31-AFFF-366747363084}"/>
                    </a:ext>
                  </a:extLst>
                </p:cNvPr>
                <p:cNvSpPr/>
                <p:nvPr/>
              </p:nvSpPr>
              <p:spPr>
                <a:xfrm>
                  <a:off x="7175521" y="2136998"/>
                  <a:ext cx="159475" cy="645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9" h="33932" extrusionOk="0">
                      <a:moveTo>
                        <a:pt x="744" y="1"/>
                      </a:moveTo>
                      <a:cubicBezTo>
                        <a:pt x="375" y="1"/>
                        <a:pt x="0" y="274"/>
                        <a:pt x="116" y="737"/>
                      </a:cubicBezTo>
                      <a:lnTo>
                        <a:pt x="7087" y="33427"/>
                      </a:lnTo>
                      <a:cubicBezTo>
                        <a:pt x="7149" y="33736"/>
                        <a:pt x="7441" y="33931"/>
                        <a:pt x="7775" y="33931"/>
                      </a:cubicBezTo>
                      <a:cubicBezTo>
                        <a:pt x="7802" y="33931"/>
                        <a:pt x="7828" y="33930"/>
                        <a:pt x="7855" y="33927"/>
                      </a:cubicBezTo>
                      <a:cubicBezTo>
                        <a:pt x="8188" y="33827"/>
                        <a:pt x="8388" y="33494"/>
                        <a:pt x="8322" y="33160"/>
                      </a:cubicBezTo>
                      <a:lnTo>
                        <a:pt x="1350" y="470"/>
                      </a:lnTo>
                      <a:cubicBezTo>
                        <a:pt x="1280" y="146"/>
                        <a:pt x="1013" y="1"/>
                        <a:pt x="74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" name="Google Shape;68;p18">
                  <a:extLst>
                    <a:ext uri="{FF2B5EF4-FFF2-40B4-BE49-F238E27FC236}">
                      <a16:creationId xmlns:a16="http://schemas.microsoft.com/office/drawing/2014/main" id="{DA9C8C66-53A6-4C76-9DE6-19517C6903F0}"/>
                    </a:ext>
                  </a:extLst>
                </p:cNvPr>
                <p:cNvSpPr/>
                <p:nvPr/>
              </p:nvSpPr>
              <p:spPr>
                <a:xfrm>
                  <a:off x="7117158" y="2158290"/>
                  <a:ext cx="158867" cy="644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7" h="33921" extrusionOk="0">
                      <a:moveTo>
                        <a:pt x="730" y="1"/>
                      </a:moveTo>
                      <a:cubicBezTo>
                        <a:pt x="369" y="1"/>
                        <a:pt x="1" y="286"/>
                        <a:pt x="117" y="751"/>
                      </a:cubicBezTo>
                      <a:lnTo>
                        <a:pt x="7055" y="33441"/>
                      </a:lnTo>
                      <a:cubicBezTo>
                        <a:pt x="7142" y="33732"/>
                        <a:pt x="7407" y="33921"/>
                        <a:pt x="7694" y="33921"/>
                      </a:cubicBezTo>
                      <a:cubicBezTo>
                        <a:pt x="7736" y="33921"/>
                        <a:pt x="7779" y="33917"/>
                        <a:pt x="7822" y="33908"/>
                      </a:cubicBezTo>
                      <a:cubicBezTo>
                        <a:pt x="8156" y="33842"/>
                        <a:pt x="8356" y="33508"/>
                        <a:pt x="8323" y="33174"/>
                      </a:cubicBezTo>
                      <a:lnTo>
                        <a:pt x="1318" y="484"/>
                      </a:lnTo>
                      <a:cubicBezTo>
                        <a:pt x="1248" y="149"/>
                        <a:pt x="991" y="1"/>
                        <a:pt x="7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0" name="Google Shape;69;p18">
                  <a:extLst>
                    <a:ext uri="{FF2B5EF4-FFF2-40B4-BE49-F238E27FC236}">
                      <a16:creationId xmlns:a16="http://schemas.microsoft.com/office/drawing/2014/main" id="{0E35C7B1-E0CB-49B4-BFEA-C706403BD5D8}"/>
                    </a:ext>
                  </a:extLst>
                </p:cNvPr>
                <p:cNvSpPr/>
                <p:nvPr/>
              </p:nvSpPr>
              <p:spPr>
                <a:xfrm>
                  <a:off x="7058224" y="2178973"/>
                  <a:ext cx="159456" cy="6449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88" h="33925" extrusionOk="0">
                      <a:moveTo>
                        <a:pt x="730" y="1"/>
                      </a:moveTo>
                      <a:cubicBezTo>
                        <a:pt x="365" y="1"/>
                        <a:pt x="0" y="273"/>
                        <a:pt x="115" y="731"/>
                      </a:cubicBezTo>
                      <a:lnTo>
                        <a:pt x="7086" y="33421"/>
                      </a:lnTo>
                      <a:cubicBezTo>
                        <a:pt x="7179" y="33730"/>
                        <a:pt x="7473" y="33925"/>
                        <a:pt x="7781" y="33925"/>
                      </a:cubicBezTo>
                      <a:cubicBezTo>
                        <a:pt x="7805" y="33925"/>
                        <a:pt x="7829" y="33923"/>
                        <a:pt x="7854" y="33921"/>
                      </a:cubicBezTo>
                      <a:cubicBezTo>
                        <a:pt x="8187" y="33854"/>
                        <a:pt x="8387" y="33521"/>
                        <a:pt x="8354" y="33187"/>
                      </a:cubicBezTo>
                      <a:lnTo>
                        <a:pt x="1349" y="497"/>
                      </a:lnTo>
                      <a:cubicBezTo>
                        <a:pt x="1277" y="154"/>
                        <a:pt x="1004" y="1"/>
                        <a:pt x="7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1" name="Google Shape;70;p18">
                  <a:extLst>
                    <a:ext uri="{FF2B5EF4-FFF2-40B4-BE49-F238E27FC236}">
                      <a16:creationId xmlns:a16="http://schemas.microsoft.com/office/drawing/2014/main" id="{DEEA5B75-B392-422E-ACA6-43ACFBF89AC7}"/>
                    </a:ext>
                  </a:extLst>
                </p:cNvPr>
                <p:cNvSpPr/>
                <p:nvPr/>
              </p:nvSpPr>
              <p:spPr>
                <a:xfrm>
                  <a:off x="6999860" y="2200417"/>
                  <a:ext cx="158848" cy="6450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6" h="33931" extrusionOk="0">
                      <a:moveTo>
                        <a:pt x="724" y="1"/>
                      </a:moveTo>
                      <a:cubicBezTo>
                        <a:pt x="364" y="1"/>
                        <a:pt x="0" y="274"/>
                        <a:pt x="116" y="737"/>
                      </a:cubicBezTo>
                      <a:lnTo>
                        <a:pt x="7088" y="33427"/>
                      </a:lnTo>
                      <a:cubicBezTo>
                        <a:pt x="7149" y="33736"/>
                        <a:pt x="7441" y="33931"/>
                        <a:pt x="7749" y="33931"/>
                      </a:cubicBezTo>
                      <a:cubicBezTo>
                        <a:pt x="7773" y="33931"/>
                        <a:pt x="7797" y="33930"/>
                        <a:pt x="7821" y="33927"/>
                      </a:cubicBezTo>
                      <a:cubicBezTo>
                        <a:pt x="8155" y="33827"/>
                        <a:pt x="8355" y="33494"/>
                        <a:pt x="8322" y="33160"/>
                      </a:cubicBezTo>
                      <a:lnTo>
                        <a:pt x="1317" y="470"/>
                      </a:lnTo>
                      <a:cubicBezTo>
                        <a:pt x="1246" y="146"/>
                        <a:pt x="986" y="1"/>
                        <a:pt x="72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" name="Google Shape;71;p18">
              <a:extLst>
                <a:ext uri="{FF2B5EF4-FFF2-40B4-BE49-F238E27FC236}">
                  <a16:creationId xmlns:a16="http://schemas.microsoft.com/office/drawing/2014/main" id="{61B91CAA-9B04-4F4B-9198-4F3959551A61}"/>
                </a:ext>
              </a:extLst>
            </p:cNvPr>
            <p:cNvSpPr/>
            <p:nvPr/>
          </p:nvSpPr>
          <p:spPr>
            <a:xfrm flipH="1">
              <a:off x="5809949" y="1822313"/>
              <a:ext cx="2148415" cy="1075795"/>
            </a:xfrm>
            <a:custGeom>
              <a:avLst/>
              <a:gdLst/>
              <a:ahLst/>
              <a:cxnLst/>
              <a:rect l="l" t="t" r="r" b="b"/>
              <a:pathLst>
                <a:path w="113015" h="56591" extrusionOk="0">
                  <a:moveTo>
                    <a:pt x="67884" y="1"/>
                  </a:moveTo>
                  <a:cubicBezTo>
                    <a:pt x="56197" y="1"/>
                    <a:pt x="37871" y="1998"/>
                    <a:pt x="34526" y="3780"/>
                  </a:cubicBezTo>
                  <a:cubicBezTo>
                    <a:pt x="29989" y="6182"/>
                    <a:pt x="1" y="49513"/>
                    <a:pt x="1" y="49513"/>
                  </a:cubicBezTo>
                  <a:cubicBezTo>
                    <a:pt x="1" y="49513"/>
                    <a:pt x="3103" y="52815"/>
                    <a:pt x="8340" y="56218"/>
                  </a:cubicBezTo>
                  <a:cubicBezTo>
                    <a:pt x="11411" y="56471"/>
                    <a:pt x="14331" y="56591"/>
                    <a:pt x="17102" y="56591"/>
                  </a:cubicBezTo>
                  <a:cubicBezTo>
                    <a:pt x="53704" y="56591"/>
                    <a:pt x="64365" y="35764"/>
                    <a:pt x="54473" y="28198"/>
                  </a:cubicBezTo>
                  <a:cubicBezTo>
                    <a:pt x="52138" y="26697"/>
                    <a:pt x="48769" y="23861"/>
                    <a:pt x="48435" y="21760"/>
                  </a:cubicBezTo>
                  <a:cubicBezTo>
                    <a:pt x="48435" y="21760"/>
                    <a:pt x="60399" y="16229"/>
                    <a:pt x="70088" y="16229"/>
                  </a:cubicBezTo>
                  <a:cubicBezTo>
                    <a:pt x="73301" y="16229"/>
                    <a:pt x="76264" y="16838"/>
                    <a:pt x="78457" y="18458"/>
                  </a:cubicBezTo>
                  <a:cubicBezTo>
                    <a:pt x="91586" y="28120"/>
                    <a:pt x="100058" y="32822"/>
                    <a:pt x="105615" y="32822"/>
                  </a:cubicBezTo>
                  <a:cubicBezTo>
                    <a:pt x="108883" y="32822"/>
                    <a:pt x="111142" y="31197"/>
                    <a:pt x="112748" y="27998"/>
                  </a:cubicBezTo>
                  <a:cubicBezTo>
                    <a:pt x="113015" y="27531"/>
                    <a:pt x="112881" y="26964"/>
                    <a:pt x="112481" y="26630"/>
                  </a:cubicBezTo>
                  <a:cubicBezTo>
                    <a:pt x="107911" y="23094"/>
                    <a:pt x="82193" y="3180"/>
                    <a:pt x="76989" y="912"/>
                  </a:cubicBezTo>
                  <a:cubicBezTo>
                    <a:pt x="75550" y="268"/>
                    <a:pt x="72162" y="1"/>
                    <a:pt x="678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2;p18">
              <a:extLst>
                <a:ext uri="{FF2B5EF4-FFF2-40B4-BE49-F238E27FC236}">
                  <a16:creationId xmlns:a16="http://schemas.microsoft.com/office/drawing/2014/main" id="{C3B38FD4-1797-426C-AF9D-424BD626E853}"/>
                </a:ext>
              </a:extLst>
            </p:cNvPr>
            <p:cNvSpPr/>
            <p:nvPr/>
          </p:nvSpPr>
          <p:spPr>
            <a:xfrm flipH="1">
              <a:off x="6328010" y="1809975"/>
              <a:ext cx="1644289" cy="965632"/>
            </a:xfrm>
            <a:custGeom>
              <a:avLst/>
              <a:gdLst/>
              <a:ahLst/>
              <a:cxnLst/>
              <a:rect l="l" t="t" r="r" b="b"/>
              <a:pathLst>
                <a:path w="86496" h="50796" extrusionOk="0">
                  <a:moveTo>
                    <a:pt x="68447" y="0"/>
                  </a:moveTo>
                  <a:cubicBezTo>
                    <a:pt x="56662" y="0"/>
                    <a:pt x="38526" y="1983"/>
                    <a:pt x="34992" y="3896"/>
                  </a:cubicBezTo>
                  <a:cubicBezTo>
                    <a:pt x="30355" y="6397"/>
                    <a:pt x="1401" y="48027"/>
                    <a:pt x="200" y="49795"/>
                  </a:cubicBezTo>
                  <a:cubicBezTo>
                    <a:pt x="0" y="50095"/>
                    <a:pt x="67" y="50462"/>
                    <a:pt x="367" y="50662"/>
                  </a:cubicBezTo>
                  <a:cubicBezTo>
                    <a:pt x="500" y="50763"/>
                    <a:pt x="634" y="50796"/>
                    <a:pt x="734" y="50796"/>
                  </a:cubicBezTo>
                  <a:cubicBezTo>
                    <a:pt x="967" y="50796"/>
                    <a:pt x="1101" y="50696"/>
                    <a:pt x="1234" y="50529"/>
                  </a:cubicBezTo>
                  <a:cubicBezTo>
                    <a:pt x="9540" y="38520"/>
                    <a:pt x="31923" y="6964"/>
                    <a:pt x="35559" y="4996"/>
                  </a:cubicBezTo>
                  <a:cubicBezTo>
                    <a:pt x="38907" y="3188"/>
                    <a:pt x="57077" y="1254"/>
                    <a:pt x="68575" y="1254"/>
                  </a:cubicBezTo>
                  <a:cubicBezTo>
                    <a:pt x="72773" y="1254"/>
                    <a:pt x="76082" y="1512"/>
                    <a:pt x="77455" y="2128"/>
                  </a:cubicBezTo>
                  <a:cubicBezTo>
                    <a:pt x="78756" y="2661"/>
                    <a:pt x="81425" y="4429"/>
                    <a:pt x="85461" y="7265"/>
                  </a:cubicBezTo>
                  <a:cubicBezTo>
                    <a:pt x="85571" y="7326"/>
                    <a:pt x="85690" y="7356"/>
                    <a:pt x="85807" y="7356"/>
                  </a:cubicBezTo>
                  <a:cubicBezTo>
                    <a:pt x="86008" y="7356"/>
                    <a:pt x="86202" y="7267"/>
                    <a:pt x="86328" y="7098"/>
                  </a:cubicBezTo>
                  <a:cubicBezTo>
                    <a:pt x="86495" y="6798"/>
                    <a:pt x="86462" y="6431"/>
                    <a:pt x="86162" y="6231"/>
                  </a:cubicBezTo>
                  <a:cubicBezTo>
                    <a:pt x="81992" y="3295"/>
                    <a:pt x="79357" y="1561"/>
                    <a:pt x="77956" y="960"/>
                  </a:cubicBezTo>
                  <a:cubicBezTo>
                    <a:pt x="76446" y="283"/>
                    <a:pt x="72900" y="0"/>
                    <a:pt x="68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3;p18">
              <a:extLst>
                <a:ext uri="{FF2B5EF4-FFF2-40B4-BE49-F238E27FC236}">
                  <a16:creationId xmlns:a16="http://schemas.microsoft.com/office/drawing/2014/main" id="{F2044139-C496-418B-9E54-83B474BF82D7}"/>
                </a:ext>
              </a:extLst>
            </p:cNvPr>
            <p:cNvSpPr/>
            <p:nvPr/>
          </p:nvSpPr>
          <p:spPr>
            <a:xfrm flipH="1">
              <a:off x="6132618" y="1978657"/>
              <a:ext cx="148411" cy="113376"/>
            </a:xfrm>
            <a:custGeom>
              <a:avLst/>
              <a:gdLst/>
              <a:ahLst/>
              <a:cxnLst/>
              <a:rect l="l" t="t" r="r" b="b"/>
              <a:pathLst>
                <a:path w="7807" h="5964" extrusionOk="0">
                  <a:moveTo>
                    <a:pt x="709" y="0"/>
                  </a:moveTo>
                  <a:cubicBezTo>
                    <a:pt x="525" y="0"/>
                    <a:pt x="351" y="84"/>
                    <a:pt x="234" y="260"/>
                  </a:cubicBezTo>
                  <a:cubicBezTo>
                    <a:pt x="1" y="560"/>
                    <a:pt x="67" y="927"/>
                    <a:pt x="334" y="1127"/>
                  </a:cubicBezTo>
                  <a:cubicBezTo>
                    <a:pt x="2269" y="2561"/>
                    <a:pt x="4437" y="4129"/>
                    <a:pt x="6739" y="5830"/>
                  </a:cubicBezTo>
                  <a:cubicBezTo>
                    <a:pt x="6839" y="5930"/>
                    <a:pt x="6972" y="5964"/>
                    <a:pt x="7106" y="5964"/>
                  </a:cubicBezTo>
                  <a:cubicBezTo>
                    <a:pt x="7306" y="5964"/>
                    <a:pt x="7473" y="5897"/>
                    <a:pt x="7606" y="5730"/>
                  </a:cubicBezTo>
                  <a:cubicBezTo>
                    <a:pt x="7806" y="5430"/>
                    <a:pt x="7773" y="5063"/>
                    <a:pt x="7473" y="4830"/>
                  </a:cubicBezTo>
                  <a:cubicBezTo>
                    <a:pt x="5171" y="3128"/>
                    <a:pt x="3003" y="1561"/>
                    <a:pt x="1101" y="126"/>
                  </a:cubicBezTo>
                  <a:cubicBezTo>
                    <a:pt x="976" y="43"/>
                    <a:pt x="840" y="0"/>
                    <a:pt x="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4;p18">
              <a:extLst>
                <a:ext uri="{FF2B5EF4-FFF2-40B4-BE49-F238E27FC236}">
                  <a16:creationId xmlns:a16="http://schemas.microsoft.com/office/drawing/2014/main" id="{1859529C-84BC-4D66-B775-F80E7AFB536D}"/>
                </a:ext>
              </a:extLst>
            </p:cNvPr>
            <p:cNvSpPr/>
            <p:nvPr/>
          </p:nvSpPr>
          <p:spPr>
            <a:xfrm flipH="1">
              <a:off x="5797205" y="2120401"/>
              <a:ext cx="1252417" cy="338169"/>
            </a:xfrm>
            <a:custGeom>
              <a:avLst/>
              <a:gdLst/>
              <a:ahLst/>
              <a:cxnLst/>
              <a:rect l="l" t="t" r="r" b="b"/>
              <a:pathLst>
                <a:path w="65882" h="17789" extrusionOk="0">
                  <a:moveTo>
                    <a:pt x="22271" y="0"/>
                  </a:moveTo>
                  <a:cubicBezTo>
                    <a:pt x="12655" y="0"/>
                    <a:pt x="1069" y="5258"/>
                    <a:pt x="401" y="5580"/>
                  </a:cubicBezTo>
                  <a:cubicBezTo>
                    <a:pt x="134" y="5680"/>
                    <a:pt x="1" y="5946"/>
                    <a:pt x="34" y="6247"/>
                  </a:cubicBezTo>
                  <a:cubicBezTo>
                    <a:pt x="401" y="8682"/>
                    <a:pt x="4204" y="11684"/>
                    <a:pt x="6372" y="13118"/>
                  </a:cubicBezTo>
                  <a:cubicBezTo>
                    <a:pt x="6472" y="13174"/>
                    <a:pt x="6583" y="13200"/>
                    <a:pt x="6693" y="13200"/>
                  </a:cubicBezTo>
                  <a:cubicBezTo>
                    <a:pt x="6913" y="13200"/>
                    <a:pt x="7128" y="13096"/>
                    <a:pt x="7239" y="12918"/>
                  </a:cubicBezTo>
                  <a:cubicBezTo>
                    <a:pt x="7406" y="12618"/>
                    <a:pt x="7339" y="12184"/>
                    <a:pt x="7039" y="12017"/>
                  </a:cubicBezTo>
                  <a:cubicBezTo>
                    <a:pt x="4571" y="10450"/>
                    <a:pt x="2002" y="8115"/>
                    <a:pt x="1368" y="6447"/>
                  </a:cubicBezTo>
                  <a:cubicBezTo>
                    <a:pt x="3682" y="5424"/>
                    <a:pt x="13922" y="1202"/>
                    <a:pt x="22294" y="1202"/>
                  </a:cubicBezTo>
                  <a:cubicBezTo>
                    <a:pt x="25391" y="1202"/>
                    <a:pt x="28233" y="1780"/>
                    <a:pt x="30322" y="3311"/>
                  </a:cubicBezTo>
                  <a:cubicBezTo>
                    <a:pt x="43999" y="13418"/>
                    <a:pt x="52271" y="17788"/>
                    <a:pt x="57842" y="17788"/>
                  </a:cubicBezTo>
                  <a:cubicBezTo>
                    <a:pt x="58576" y="17788"/>
                    <a:pt x="59243" y="17688"/>
                    <a:pt x="59943" y="17521"/>
                  </a:cubicBezTo>
                  <a:cubicBezTo>
                    <a:pt x="62312" y="16988"/>
                    <a:pt x="64146" y="15353"/>
                    <a:pt x="65547" y="12618"/>
                  </a:cubicBezTo>
                  <a:cubicBezTo>
                    <a:pt x="65881" y="11917"/>
                    <a:pt x="65714" y="10983"/>
                    <a:pt x="65047" y="10483"/>
                  </a:cubicBezTo>
                  <a:cubicBezTo>
                    <a:pt x="63279" y="9149"/>
                    <a:pt x="58643" y="5580"/>
                    <a:pt x="53239" y="1443"/>
                  </a:cubicBezTo>
                  <a:cubicBezTo>
                    <a:pt x="53114" y="1360"/>
                    <a:pt x="52977" y="1317"/>
                    <a:pt x="52846" y="1317"/>
                  </a:cubicBezTo>
                  <a:cubicBezTo>
                    <a:pt x="52662" y="1317"/>
                    <a:pt x="52488" y="1401"/>
                    <a:pt x="52371" y="1577"/>
                  </a:cubicBezTo>
                  <a:cubicBezTo>
                    <a:pt x="52138" y="1844"/>
                    <a:pt x="52205" y="2244"/>
                    <a:pt x="52471" y="2444"/>
                  </a:cubicBezTo>
                  <a:cubicBezTo>
                    <a:pt x="57909" y="6547"/>
                    <a:pt x="62545" y="10149"/>
                    <a:pt x="64280" y="11484"/>
                  </a:cubicBezTo>
                  <a:cubicBezTo>
                    <a:pt x="64447" y="11617"/>
                    <a:pt x="64480" y="11851"/>
                    <a:pt x="64413" y="12084"/>
                  </a:cubicBezTo>
                  <a:cubicBezTo>
                    <a:pt x="63246" y="14486"/>
                    <a:pt x="61678" y="15854"/>
                    <a:pt x="59677" y="16354"/>
                  </a:cubicBezTo>
                  <a:cubicBezTo>
                    <a:pt x="59107" y="16493"/>
                    <a:pt x="58493" y="16563"/>
                    <a:pt x="57830" y="16563"/>
                  </a:cubicBezTo>
                  <a:cubicBezTo>
                    <a:pt x="52604" y="16563"/>
                    <a:pt x="44379" y="12173"/>
                    <a:pt x="31056" y="2344"/>
                  </a:cubicBezTo>
                  <a:cubicBezTo>
                    <a:pt x="28730" y="638"/>
                    <a:pt x="25620" y="0"/>
                    <a:pt x="22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5;p18">
              <a:extLst>
                <a:ext uri="{FF2B5EF4-FFF2-40B4-BE49-F238E27FC236}">
                  <a16:creationId xmlns:a16="http://schemas.microsoft.com/office/drawing/2014/main" id="{8F21BFA2-5153-40B7-B96F-1F9CBFF83F0B}"/>
                </a:ext>
              </a:extLst>
            </p:cNvPr>
            <p:cNvSpPr/>
            <p:nvPr/>
          </p:nvSpPr>
          <p:spPr>
            <a:xfrm flipH="1">
              <a:off x="5730027" y="1126483"/>
              <a:ext cx="1773006" cy="1881192"/>
            </a:xfrm>
            <a:custGeom>
              <a:avLst/>
              <a:gdLst/>
              <a:ahLst/>
              <a:cxnLst/>
              <a:rect l="l" t="t" r="r" b="b"/>
              <a:pathLst>
                <a:path w="93267" h="98958" extrusionOk="0">
                  <a:moveTo>
                    <a:pt x="10044" y="1"/>
                  </a:moveTo>
                  <a:cubicBezTo>
                    <a:pt x="8566" y="1"/>
                    <a:pt x="6825" y="553"/>
                    <a:pt x="5004" y="2288"/>
                  </a:cubicBezTo>
                  <a:cubicBezTo>
                    <a:pt x="0" y="7092"/>
                    <a:pt x="4337" y="11562"/>
                    <a:pt x="4337" y="11562"/>
                  </a:cubicBezTo>
                  <a:lnTo>
                    <a:pt x="71818" y="86182"/>
                  </a:lnTo>
                  <a:cubicBezTo>
                    <a:pt x="75754" y="90552"/>
                    <a:pt x="80658" y="93954"/>
                    <a:pt x="86128" y="96122"/>
                  </a:cubicBezTo>
                  <a:lnTo>
                    <a:pt x="93267" y="98958"/>
                  </a:lnTo>
                  <a:lnTo>
                    <a:pt x="93267" y="98958"/>
                  </a:lnTo>
                  <a:lnTo>
                    <a:pt x="90698" y="91152"/>
                  </a:lnTo>
                  <a:cubicBezTo>
                    <a:pt x="89031" y="86082"/>
                    <a:pt x="86295" y="81345"/>
                    <a:pt x="82726" y="77409"/>
                  </a:cubicBezTo>
                  <a:lnTo>
                    <a:pt x="14411" y="1688"/>
                  </a:lnTo>
                  <a:cubicBezTo>
                    <a:pt x="14411" y="1688"/>
                    <a:pt x="12629" y="1"/>
                    <a:pt x="100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;p18">
              <a:extLst>
                <a:ext uri="{FF2B5EF4-FFF2-40B4-BE49-F238E27FC236}">
                  <a16:creationId xmlns:a16="http://schemas.microsoft.com/office/drawing/2014/main" id="{6A31D264-36E4-4736-83F0-0231AA240351}"/>
                </a:ext>
              </a:extLst>
            </p:cNvPr>
            <p:cNvSpPr/>
            <p:nvPr/>
          </p:nvSpPr>
          <p:spPr>
            <a:xfrm flipH="1">
              <a:off x="5730027" y="1126483"/>
              <a:ext cx="1773006" cy="1881192"/>
            </a:xfrm>
            <a:custGeom>
              <a:avLst/>
              <a:gdLst/>
              <a:ahLst/>
              <a:cxnLst/>
              <a:rect l="l" t="t" r="r" b="b"/>
              <a:pathLst>
                <a:path w="93267" h="98958" extrusionOk="0">
                  <a:moveTo>
                    <a:pt x="10044" y="1"/>
                  </a:moveTo>
                  <a:cubicBezTo>
                    <a:pt x="8566" y="1"/>
                    <a:pt x="6825" y="553"/>
                    <a:pt x="5004" y="2288"/>
                  </a:cubicBezTo>
                  <a:cubicBezTo>
                    <a:pt x="0" y="7092"/>
                    <a:pt x="4337" y="11562"/>
                    <a:pt x="4337" y="11562"/>
                  </a:cubicBezTo>
                  <a:lnTo>
                    <a:pt x="71818" y="86182"/>
                  </a:lnTo>
                  <a:cubicBezTo>
                    <a:pt x="75754" y="90552"/>
                    <a:pt x="80658" y="93954"/>
                    <a:pt x="86128" y="96122"/>
                  </a:cubicBezTo>
                  <a:lnTo>
                    <a:pt x="93267" y="98958"/>
                  </a:lnTo>
                  <a:lnTo>
                    <a:pt x="93267" y="98958"/>
                  </a:lnTo>
                  <a:lnTo>
                    <a:pt x="90698" y="91152"/>
                  </a:lnTo>
                  <a:cubicBezTo>
                    <a:pt x="89031" y="86082"/>
                    <a:pt x="86295" y="81345"/>
                    <a:pt x="82726" y="77409"/>
                  </a:cubicBezTo>
                  <a:lnTo>
                    <a:pt x="14411" y="1688"/>
                  </a:lnTo>
                  <a:cubicBezTo>
                    <a:pt x="14411" y="1688"/>
                    <a:pt x="12629" y="1"/>
                    <a:pt x="100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7;p18">
              <a:extLst>
                <a:ext uri="{FF2B5EF4-FFF2-40B4-BE49-F238E27FC236}">
                  <a16:creationId xmlns:a16="http://schemas.microsoft.com/office/drawing/2014/main" id="{68F4B214-E037-46CE-A13F-D53AF348FB67}"/>
                </a:ext>
              </a:extLst>
            </p:cNvPr>
            <p:cNvSpPr/>
            <p:nvPr/>
          </p:nvSpPr>
          <p:spPr>
            <a:xfrm flipH="1">
              <a:off x="5730655" y="1152223"/>
              <a:ext cx="1772378" cy="1854825"/>
            </a:xfrm>
            <a:custGeom>
              <a:avLst/>
              <a:gdLst/>
              <a:ahLst/>
              <a:cxnLst/>
              <a:rect l="l" t="t" r="r" b="b"/>
              <a:pathLst>
                <a:path w="93234" h="97571" extrusionOk="0">
                  <a:moveTo>
                    <a:pt x="6138" y="0"/>
                  </a:moveTo>
                  <a:cubicBezTo>
                    <a:pt x="5738" y="301"/>
                    <a:pt x="5371" y="567"/>
                    <a:pt x="5004" y="968"/>
                  </a:cubicBezTo>
                  <a:cubicBezTo>
                    <a:pt x="0" y="5738"/>
                    <a:pt x="4337" y="10208"/>
                    <a:pt x="4337" y="10208"/>
                  </a:cubicBezTo>
                  <a:lnTo>
                    <a:pt x="71785" y="84794"/>
                  </a:lnTo>
                  <a:cubicBezTo>
                    <a:pt x="75754" y="89198"/>
                    <a:pt x="80625" y="92567"/>
                    <a:pt x="86095" y="94735"/>
                  </a:cubicBezTo>
                  <a:lnTo>
                    <a:pt x="93234" y="97570"/>
                  </a:lnTo>
                  <a:lnTo>
                    <a:pt x="93234" y="97570"/>
                  </a:lnTo>
                  <a:lnTo>
                    <a:pt x="61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8;p18">
              <a:extLst>
                <a:ext uri="{FF2B5EF4-FFF2-40B4-BE49-F238E27FC236}">
                  <a16:creationId xmlns:a16="http://schemas.microsoft.com/office/drawing/2014/main" id="{AC13FB74-1544-4815-880A-5ED8058807EE}"/>
                </a:ext>
              </a:extLst>
            </p:cNvPr>
            <p:cNvSpPr/>
            <p:nvPr/>
          </p:nvSpPr>
          <p:spPr>
            <a:xfrm flipH="1">
              <a:off x="5716699" y="1114525"/>
              <a:ext cx="1750194" cy="1905201"/>
            </a:xfrm>
            <a:custGeom>
              <a:avLst/>
              <a:gdLst/>
              <a:ahLst/>
              <a:cxnLst/>
              <a:rect l="l" t="t" r="r" b="b"/>
              <a:pathLst>
                <a:path w="92067" h="100221" extrusionOk="0">
                  <a:moveTo>
                    <a:pt x="8097" y="1"/>
                  </a:moveTo>
                  <a:cubicBezTo>
                    <a:pt x="6482" y="1"/>
                    <a:pt x="4592" y="601"/>
                    <a:pt x="2636" y="2484"/>
                  </a:cubicBezTo>
                  <a:cubicBezTo>
                    <a:pt x="968" y="4085"/>
                    <a:pt x="101" y="5853"/>
                    <a:pt x="34" y="7721"/>
                  </a:cubicBezTo>
                  <a:cubicBezTo>
                    <a:pt x="1" y="10556"/>
                    <a:pt x="1869" y="12524"/>
                    <a:pt x="1969" y="12591"/>
                  </a:cubicBezTo>
                  <a:lnTo>
                    <a:pt x="69450" y="87244"/>
                  </a:lnTo>
                  <a:cubicBezTo>
                    <a:pt x="73420" y="91614"/>
                    <a:pt x="78423" y="95117"/>
                    <a:pt x="83994" y="97318"/>
                  </a:cubicBezTo>
                  <a:lnTo>
                    <a:pt x="91132" y="100154"/>
                  </a:lnTo>
                  <a:cubicBezTo>
                    <a:pt x="91199" y="100220"/>
                    <a:pt x="91299" y="100220"/>
                    <a:pt x="91366" y="100220"/>
                  </a:cubicBezTo>
                  <a:cubicBezTo>
                    <a:pt x="91499" y="100220"/>
                    <a:pt x="91666" y="100120"/>
                    <a:pt x="91833" y="100054"/>
                  </a:cubicBezTo>
                  <a:cubicBezTo>
                    <a:pt x="92000" y="99887"/>
                    <a:pt x="92066" y="99620"/>
                    <a:pt x="92000" y="99386"/>
                  </a:cubicBezTo>
                  <a:lnTo>
                    <a:pt x="89398" y="91581"/>
                  </a:lnTo>
                  <a:cubicBezTo>
                    <a:pt x="88230" y="88045"/>
                    <a:pt x="86562" y="84709"/>
                    <a:pt x="84494" y="81674"/>
                  </a:cubicBezTo>
                  <a:cubicBezTo>
                    <a:pt x="84370" y="81487"/>
                    <a:pt x="84168" y="81378"/>
                    <a:pt x="83970" y="81378"/>
                  </a:cubicBezTo>
                  <a:cubicBezTo>
                    <a:pt x="83848" y="81378"/>
                    <a:pt x="83728" y="81419"/>
                    <a:pt x="83627" y="81507"/>
                  </a:cubicBezTo>
                  <a:cubicBezTo>
                    <a:pt x="83327" y="81707"/>
                    <a:pt x="83227" y="82074"/>
                    <a:pt x="83460" y="82374"/>
                  </a:cubicBezTo>
                  <a:cubicBezTo>
                    <a:pt x="85495" y="85310"/>
                    <a:pt x="87063" y="88545"/>
                    <a:pt x="88197" y="91948"/>
                  </a:cubicBezTo>
                  <a:lnTo>
                    <a:pt x="90332" y="98452"/>
                  </a:lnTo>
                  <a:lnTo>
                    <a:pt x="90332" y="98452"/>
                  </a:lnTo>
                  <a:lnTo>
                    <a:pt x="84461" y="96117"/>
                  </a:lnTo>
                  <a:cubicBezTo>
                    <a:pt x="79057" y="94016"/>
                    <a:pt x="74220" y="90580"/>
                    <a:pt x="70351" y="86344"/>
                  </a:cubicBezTo>
                  <a:lnTo>
                    <a:pt x="2903" y="11724"/>
                  </a:lnTo>
                  <a:cubicBezTo>
                    <a:pt x="2836" y="11724"/>
                    <a:pt x="1869" y="10690"/>
                    <a:pt x="1468" y="9155"/>
                  </a:cubicBezTo>
                  <a:cubicBezTo>
                    <a:pt x="935" y="7154"/>
                    <a:pt x="1635" y="5186"/>
                    <a:pt x="3503" y="3384"/>
                  </a:cubicBezTo>
                  <a:cubicBezTo>
                    <a:pt x="5187" y="1778"/>
                    <a:pt x="6787" y="1268"/>
                    <a:pt x="8141" y="1268"/>
                  </a:cubicBezTo>
                  <a:cubicBezTo>
                    <a:pt x="10328" y="1268"/>
                    <a:pt x="11870" y="2599"/>
                    <a:pt x="12076" y="2784"/>
                  </a:cubicBezTo>
                  <a:lnTo>
                    <a:pt x="77323" y="75102"/>
                  </a:lnTo>
                  <a:cubicBezTo>
                    <a:pt x="77429" y="75244"/>
                    <a:pt x="77592" y="75320"/>
                    <a:pt x="77761" y="75320"/>
                  </a:cubicBezTo>
                  <a:cubicBezTo>
                    <a:pt x="77910" y="75320"/>
                    <a:pt x="78065" y="75261"/>
                    <a:pt x="78190" y="75136"/>
                  </a:cubicBezTo>
                  <a:cubicBezTo>
                    <a:pt x="78423" y="74936"/>
                    <a:pt x="78490" y="74535"/>
                    <a:pt x="78223" y="74268"/>
                  </a:cubicBezTo>
                  <a:lnTo>
                    <a:pt x="12977" y="1883"/>
                  </a:lnTo>
                  <a:lnTo>
                    <a:pt x="12943" y="1850"/>
                  </a:lnTo>
                  <a:cubicBezTo>
                    <a:pt x="12901" y="1829"/>
                    <a:pt x="10917" y="1"/>
                    <a:pt x="80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9;p18">
              <a:extLst>
                <a:ext uri="{FF2B5EF4-FFF2-40B4-BE49-F238E27FC236}">
                  <a16:creationId xmlns:a16="http://schemas.microsoft.com/office/drawing/2014/main" id="{2FEA5D33-9956-4F61-828C-34957DF6AEF0}"/>
                </a:ext>
              </a:extLst>
            </p:cNvPr>
            <p:cNvSpPr/>
            <p:nvPr/>
          </p:nvSpPr>
          <p:spPr>
            <a:xfrm flipH="1">
              <a:off x="5729942" y="2975389"/>
              <a:ext cx="34256" cy="32355"/>
            </a:xfrm>
            <a:custGeom>
              <a:avLst/>
              <a:gdLst/>
              <a:ahLst/>
              <a:cxnLst/>
              <a:rect l="l" t="t" r="r" b="b"/>
              <a:pathLst>
                <a:path w="1802" h="1702" extrusionOk="0">
                  <a:moveTo>
                    <a:pt x="1235" y="0"/>
                  </a:moveTo>
                  <a:lnTo>
                    <a:pt x="1" y="934"/>
                  </a:lnTo>
                  <a:lnTo>
                    <a:pt x="1802" y="1702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rgbClr val="1C1A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0;p18">
              <a:extLst>
                <a:ext uri="{FF2B5EF4-FFF2-40B4-BE49-F238E27FC236}">
                  <a16:creationId xmlns:a16="http://schemas.microsoft.com/office/drawing/2014/main" id="{8B1F19AC-336C-4552-987E-5E4CFA63C5F7}"/>
                </a:ext>
              </a:extLst>
            </p:cNvPr>
            <p:cNvSpPr/>
            <p:nvPr/>
          </p:nvSpPr>
          <p:spPr>
            <a:xfrm flipH="1">
              <a:off x="6126609" y="2345678"/>
              <a:ext cx="1661170" cy="685672"/>
            </a:xfrm>
            <a:custGeom>
              <a:avLst/>
              <a:gdLst/>
              <a:ahLst/>
              <a:cxnLst/>
              <a:rect l="l" t="t" r="r" b="b"/>
              <a:pathLst>
                <a:path w="87384" h="36069" extrusionOk="0">
                  <a:moveTo>
                    <a:pt x="44333" y="1"/>
                  </a:moveTo>
                  <a:cubicBezTo>
                    <a:pt x="39262" y="2302"/>
                    <a:pt x="34259" y="4637"/>
                    <a:pt x="29389" y="7239"/>
                  </a:cubicBezTo>
                  <a:cubicBezTo>
                    <a:pt x="20049" y="12176"/>
                    <a:pt x="11342" y="18147"/>
                    <a:pt x="3637" y="25452"/>
                  </a:cubicBezTo>
                  <a:cubicBezTo>
                    <a:pt x="2369" y="26620"/>
                    <a:pt x="1168" y="27821"/>
                    <a:pt x="1" y="29088"/>
                  </a:cubicBezTo>
                  <a:cubicBezTo>
                    <a:pt x="5575" y="32569"/>
                    <a:pt x="13400" y="36069"/>
                    <a:pt x="22509" y="36069"/>
                  </a:cubicBezTo>
                  <a:cubicBezTo>
                    <a:pt x="25447" y="36069"/>
                    <a:pt x="28518" y="35705"/>
                    <a:pt x="31690" y="34859"/>
                  </a:cubicBezTo>
                  <a:cubicBezTo>
                    <a:pt x="54573" y="28788"/>
                    <a:pt x="50637" y="21783"/>
                    <a:pt x="70585" y="19348"/>
                  </a:cubicBezTo>
                  <a:cubicBezTo>
                    <a:pt x="83327" y="17813"/>
                    <a:pt x="86429" y="9174"/>
                    <a:pt x="87230" y="5071"/>
                  </a:cubicBezTo>
                  <a:cubicBezTo>
                    <a:pt x="87384" y="4054"/>
                    <a:pt x="86570" y="3151"/>
                    <a:pt x="85603" y="3151"/>
                  </a:cubicBezTo>
                  <a:cubicBezTo>
                    <a:pt x="85524" y="3151"/>
                    <a:pt x="85443" y="3157"/>
                    <a:pt x="85362" y="3170"/>
                  </a:cubicBezTo>
                  <a:cubicBezTo>
                    <a:pt x="80995" y="3888"/>
                    <a:pt x="71034" y="5398"/>
                    <a:pt x="65308" y="5398"/>
                  </a:cubicBezTo>
                  <a:cubicBezTo>
                    <a:pt x="64386" y="5398"/>
                    <a:pt x="63574" y="5359"/>
                    <a:pt x="62913" y="5271"/>
                  </a:cubicBezTo>
                  <a:cubicBezTo>
                    <a:pt x="55941" y="4337"/>
                    <a:pt x="48869" y="2669"/>
                    <a:pt x="443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1;p18">
              <a:extLst>
                <a:ext uri="{FF2B5EF4-FFF2-40B4-BE49-F238E27FC236}">
                  <a16:creationId xmlns:a16="http://schemas.microsoft.com/office/drawing/2014/main" id="{AFC6AC5B-CCD3-45F1-979C-3A87C4029B84}"/>
                </a:ext>
              </a:extLst>
            </p:cNvPr>
            <p:cNvSpPr/>
            <p:nvPr/>
          </p:nvSpPr>
          <p:spPr>
            <a:xfrm flipH="1">
              <a:off x="6978584" y="2843493"/>
              <a:ext cx="111627" cy="45662"/>
            </a:xfrm>
            <a:custGeom>
              <a:avLst/>
              <a:gdLst/>
              <a:ahLst/>
              <a:cxnLst/>
              <a:rect l="l" t="t" r="r" b="b"/>
              <a:pathLst>
                <a:path w="5872" h="2402" fill="none" extrusionOk="0">
                  <a:moveTo>
                    <a:pt x="1" y="2402"/>
                  </a:moveTo>
                  <a:cubicBezTo>
                    <a:pt x="1936" y="1768"/>
                    <a:pt x="3870" y="967"/>
                    <a:pt x="5872" y="0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;p18">
              <a:extLst>
                <a:ext uri="{FF2B5EF4-FFF2-40B4-BE49-F238E27FC236}">
                  <a16:creationId xmlns:a16="http://schemas.microsoft.com/office/drawing/2014/main" id="{053317A7-88C0-4704-9D84-5C4E26B5CFCB}"/>
                </a:ext>
              </a:extLst>
            </p:cNvPr>
            <p:cNvSpPr/>
            <p:nvPr/>
          </p:nvSpPr>
          <p:spPr>
            <a:xfrm flipH="1">
              <a:off x="7179605" y="2914517"/>
              <a:ext cx="104650" cy="17128"/>
            </a:xfrm>
            <a:custGeom>
              <a:avLst/>
              <a:gdLst/>
              <a:ahLst/>
              <a:cxnLst/>
              <a:rect l="l" t="t" r="r" b="b"/>
              <a:pathLst>
                <a:path w="5505" h="901" fill="none" extrusionOk="0">
                  <a:moveTo>
                    <a:pt x="1" y="901"/>
                  </a:moveTo>
                  <a:cubicBezTo>
                    <a:pt x="1735" y="734"/>
                    <a:pt x="3570" y="400"/>
                    <a:pt x="5504" y="0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3;p18">
              <a:extLst>
                <a:ext uri="{FF2B5EF4-FFF2-40B4-BE49-F238E27FC236}">
                  <a16:creationId xmlns:a16="http://schemas.microsoft.com/office/drawing/2014/main" id="{8144806E-77A3-400B-906F-A58AFC04CE22}"/>
                </a:ext>
              </a:extLst>
            </p:cNvPr>
            <p:cNvSpPr/>
            <p:nvPr/>
          </p:nvSpPr>
          <p:spPr>
            <a:xfrm flipH="1">
              <a:off x="7336891" y="2899917"/>
              <a:ext cx="286633" cy="43780"/>
            </a:xfrm>
            <a:custGeom>
              <a:avLst/>
              <a:gdLst/>
              <a:ahLst/>
              <a:cxnLst/>
              <a:rect l="l" t="t" r="r" b="b"/>
              <a:pathLst>
                <a:path w="15078" h="2303" fill="none" extrusionOk="0">
                  <a:moveTo>
                    <a:pt x="0" y="1"/>
                  </a:moveTo>
                  <a:cubicBezTo>
                    <a:pt x="0" y="1"/>
                    <a:pt x="6038" y="2303"/>
                    <a:pt x="15078" y="1836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4;p18">
              <a:extLst>
                <a:ext uri="{FF2B5EF4-FFF2-40B4-BE49-F238E27FC236}">
                  <a16:creationId xmlns:a16="http://schemas.microsoft.com/office/drawing/2014/main" id="{A06CFEC0-5F89-40F8-A3BF-D8F590069861}"/>
                </a:ext>
              </a:extLst>
            </p:cNvPr>
            <p:cNvSpPr/>
            <p:nvPr/>
          </p:nvSpPr>
          <p:spPr>
            <a:xfrm flipH="1">
              <a:off x="6938623" y="2130610"/>
              <a:ext cx="120504" cy="118071"/>
            </a:xfrm>
            <a:custGeom>
              <a:avLst/>
              <a:gdLst/>
              <a:ahLst/>
              <a:cxnLst/>
              <a:rect l="l" t="t" r="r" b="b"/>
              <a:pathLst>
                <a:path w="6339" h="6211" extrusionOk="0">
                  <a:moveTo>
                    <a:pt x="5611" y="0"/>
                  </a:moveTo>
                  <a:cubicBezTo>
                    <a:pt x="5518" y="0"/>
                    <a:pt x="5425" y="24"/>
                    <a:pt x="5337" y="72"/>
                  </a:cubicBezTo>
                  <a:cubicBezTo>
                    <a:pt x="1635" y="1874"/>
                    <a:pt x="0" y="3775"/>
                    <a:pt x="501" y="5743"/>
                  </a:cubicBezTo>
                  <a:cubicBezTo>
                    <a:pt x="567" y="6043"/>
                    <a:pt x="834" y="6210"/>
                    <a:pt x="1134" y="6210"/>
                  </a:cubicBezTo>
                  <a:lnTo>
                    <a:pt x="1235" y="6210"/>
                  </a:lnTo>
                  <a:cubicBezTo>
                    <a:pt x="1568" y="6110"/>
                    <a:pt x="1802" y="5776"/>
                    <a:pt x="1702" y="5443"/>
                  </a:cubicBezTo>
                  <a:cubicBezTo>
                    <a:pt x="1235" y="3742"/>
                    <a:pt x="4137" y="2040"/>
                    <a:pt x="5871" y="1206"/>
                  </a:cubicBezTo>
                  <a:cubicBezTo>
                    <a:pt x="6205" y="1040"/>
                    <a:pt x="6338" y="639"/>
                    <a:pt x="6171" y="373"/>
                  </a:cubicBezTo>
                  <a:cubicBezTo>
                    <a:pt x="6053" y="136"/>
                    <a:pt x="5835" y="0"/>
                    <a:pt x="5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5;p18">
              <a:extLst>
                <a:ext uri="{FF2B5EF4-FFF2-40B4-BE49-F238E27FC236}">
                  <a16:creationId xmlns:a16="http://schemas.microsoft.com/office/drawing/2014/main" id="{016A901F-C7D1-4932-9005-A7B4767C203A}"/>
                </a:ext>
              </a:extLst>
            </p:cNvPr>
            <p:cNvSpPr/>
            <p:nvPr/>
          </p:nvSpPr>
          <p:spPr>
            <a:xfrm flipH="1">
              <a:off x="6820050" y="2086467"/>
              <a:ext cx="85621" cy="42354"/>
            </a:xfrm>
            <a:custGeom>
              <a:avLst/>
              <a:gdLst/>
              <a:ahLst/>
              <a:cxnLst/>
              <a:rect l="l" t="t" r="r" b="b"/>
              <a:pathLst>
                <a:path w="4504" h="2228" extrusionOk="0">
                  <a:moveTo>
                    <a:pt x="3844" y="0"/>
                  </a:moveTo>
                  <a:cubicBezTo>
                    <a:pt x="3787" y="0"/>
                    <a:pt x="3728" y="8"/>
                    <a:pt x="3670" y="26"/>
                  </a:cubicBezTo>
                  <a:cubicBezTo>
                    <a:pt x="3603" y="26"/>
                    <a:pt x="2269" y="393"/>
                    <a:pt x="501" y="1027"/>
                  </a:cubicBezTo>
                  <a:cubicBezTo>
                    <a:pt x="168" y="1127"/>
                    <a:pt x="1" y="1460"/>
                    <a:pt x="134" y="1794"/>
                  </a:cubicBezTo>
                  <a:cubicBezTo>
                    <a:pt x="234" y="2061"/>
                    <a:pt x="468" y="2228"/>
                    <a:pt x="735" y="2228"/>
                  </a:cubicBezTo>
                  <a:lnTo>
                    <a:pt x="935" y="2228"/>
                  </a:lnTo>
                  <a:cubicBezTo>
                    <a:pt x="2636" y="1594"/>
                    <a:pt x="3970" y="1227"/>
                    <a:pt x="3970" y="1227"/>
                  </a:cubicBezTo>
                  <a:cubicBezTo>
                    <a:pt x="4304" y="1127"/>
                    <a:pt x="4504" y="793"/>
                    <a:pt x="4437" y="460"/>
                  </a:cubicBezTo>
                  <a:cubicBezTo>
                    <a:pt x="4355" y="184"/>
                    <a:pt x="4113" y="0"/>
                    <a:pt x="38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6;p18">
              <a:extLst>
                <a:ext uri="{FF2B5EF4-FFF2-40B4-BE49-F238E27FC236}">
                  <a16:creationId xmlns:a16="http://schemas.microsoft.com/office/drawing/2014/main" id="{CF751B4E-09B2-4E59-A557-883EF2C2E2F0}"/>
                </a:ext>
              </a:extLst>
            </p:cNvPr>
            <p:cNvSpPr/>
            <p:nvPr/>
          </p:nvSpPr>
          <p:spPr>
            <a:xfrm flipH="1">
              <a:off x="6314026" y="2338074"/>
              <a:ext cx="637938" cy="115429"/>
            </a:xfrm>
            <a:custGeom>
              <a:avLst/>
              <a:gdLst/>
              <a:ahLst/>
              <a:cxnLst/>
              <a:rect l="l" t="t" r="r" b="b"/>
              <a:pathLst>
                <a:path w="33558" h="6072" fill="none" extrusionOk="0">
                  <a:moveTo>
                    <a:pt x="33558" y="4737"/>
                  </a:moveTo>
                  <a:cubicBezTo>
                    <a:pt x="28121" y="5471"/>
                    <a:pt x="21950" y="6071"/>
                    <a:pt x="18948" y="5704"/>
                  </a:cubicBezTo>
                  <a:cubicBezTo>
                    <a:pt x="12009" y="4804"/>
                    <a:pt x="4537" y="2669"/>
                    <a:pt x="1" y="0"/>
                  </a:cubicBezTo>
                </a:path>
              </a:pathLst>
            </a:custGeom>
            <a:solidFill>
              <a:schemeClr val="dk1"/>
            </a:solidFill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7;p18">
              <a:extLst>
                <a:ext uri="{FF2B5EF4-FFF2-40B4-BE49-F238E27FC236}">
                  <a16:creationId xmlns:a16="http://schemas.microsoft.com/office/drawing/2014/main" id="{9CEF8281-ADDE-42F8-B1B1-2B9EF3AC0F27}"/>
                </a:ext>
              </a:extLst>
            </p:cNvPr>
            <p:cNvSpPr/>
            <p:nvPr/>
          </p:nvSpPr>
          <p:spPr>
            <a:xfrm flipH="1">
              <a:off x="6114310" y="2393813"/>
              <a:ext cx="1686776" cy="650693"/>
            </a:xfrm>
            <a:custGeom>
              <a:avLst/>
              <a:gdLst/>
              <a:ahLst/>
              <a:cxnLst/>
              <a:rect l="l" t="t" r="r" b="b"/>
              <a:pathLst>
                <a:path w="88731" h="34229" extrusionOk="0">
                  <a:moveTo>
                    <a:pt x="86397" y="1"/>
                  </a:moveTo>
                  <a:cubicBezTo>
                    <a:pt x="86264" y="1"/>
                    <a:pt x="86130" y="13"/>
                    <a:pt x="85995" y="37"/>
                  </a:cubicBezTo>
                  <a:cubicBezTo>
                    <a:pt x="85095" y="204"/>
                    <a:pt x="83894" y="371"/>
                    <a:pt x="82559" y="571"/>
                  </a:cubicBezTo>
                  <a:cubicBezTo>
                    <a:pt x="82159" y="604"/>
                    <a:pt x="81959" y="938"/>
                    <a:pt x="81992" y="1271"/>
                  </a:cubicBezTo>
                  <a:cubicBezTo>
                    <a:pt x="82051" y="1596"/>
                    <a:pt x="82320" y="1816"/>
                    <a:pt x="82612" y="1816"/>
                  </a:cubicBezTo>
                  <a:cubicBezTo>
                    <a:pt x="82650" y="1816"/>
                    <a:pt x="82688" y="1813"/>
                    <a:pt x="82726" y="1805"/>
                  </a:cubicBezTo>
                  <a:cubicBezTo>
                    <a:pt x="84060" y="1605"/>
                    <a:pt x="85261" y="1438"/>
                    <a:pt x="86162" y="1271"/>
                  </a:cubicBezTo>
                  <a:cubicBezTo>
                    <a:pt x="86214" y="1266"/>
                    <a:pt x="86264" y="1263"/>
                    <a:pt x="86314" y="1263"/>
                  </a:cubicBezTo>
                  <a:cubicBezTo>
                    <a:pt x="86588" y="1263"/>
                    <a:pt x="86837" y="1346"/>
                    <a:pt x="87063" y="1572"/>
                  </a:cubicBezTo>
                  <a:cubicBezTo>
                    <a:pt x="87263" y="1805"/>
                    <a:pt x="87363" y="2105"/>
                    <a:pt x="87296" y="2439"/>
                  </a:cubicBezTo>
                  <a:cubicBezTo>
                    <a:pt x="86462" y="6975"/>
                    <a:pt x="83260" y="14781"/>
                    <a:pt x="71218" y="16249"/>
                  </a:cubicBezTo>
                  <a:cubicBezTo>
                    <a:pt x="60577" y="17550"/>
                    <a:pt x="56574" y="20118"/>
                    <a:pt x="51938" y="23120"/>
                  </a:cubicBezTo>
                  <a:cubicBezTo>
                    <a:pt x="47768" y="25789"/>
                    <a:pt x="43031" y="28891"/>
                    <a:pt x="32223" y="31760"/>
                  </a:cubicBezTo>
                  <a:cubicBezTo>
                    <a:pt x="29113" y="32584"/>
                    <a:pt x="26099" y="32938"/>
                    <a:pt x="23214" y="32938"/>
                  </a:cubicBezTo>
                  <a:cubicBezTo>
                    <a:pt x="14191" y="32938"/>
                    <a:pt x="6444" y="29468"/>
                    <a:pt x="1035" y="26056"/>
                  </a:cubicBezTo>
                  <a:cubicBezTo>
                    <a:pt x="927" y="25996"/>
                    <a:pt x="807" y="25966"/>
                    <a:pt x="690" y="25966"/>
                  </a:cubicBezTo>
                  <a:cubicBezTo>
                    <a:pt x="478" y="25966"/>
                    <a:pt x="274" y="26063"/>
                    <a:pt x="167" y="26256"/>
                  </a:cubicBezTo>
                  <a:cubicBezTo>
                    <a:pt x="0" y="26556"/>
                    <a:pt x="67" y="26956"/>
                    <a:pt x="367" y="27123"/>
                  </a:cubicBezTo>
                  <a:cubicBezTo>
                    <a:pt x="5905" y="30626"/>
                    <a:pt x="13910" y="34228"/>
                    <a:pt x="23217" y="34228"/>
                  </a:cubicBezTo>
                  <a:cubicBezTo>
                    <a:pt x="26186" y="34228"/>
                    <a:pt x="29321" y="33828"/>
                    <a:pt x="32557" y="32927"/>
                  </a:cubicBezTo>
                  <a:cubicBezTo>
                    <a:pt x="43565" y="29992"/>
                    <a:pt x="48402" y="26890"/>
                    <a:pt x="52638" y="24121"/>
                  </a:cubicBezTo>
                  <a:cubicBezTo>
                    <a:pt x="57141" y="21219"/>
                    <a:pt x="61044" y="18717"/>
                    <a:pt x="71385" y="17450"/>
                  </a:cubicBezTo>
                  <a:cubicBezTo>
                    <a:pt x="84661" y="15882"/>
                    <a:pt x="87796" y="6575"/>
                    <a:pt x="88564" y="2639"/>
                  </a:cubicBezTo>
                  <a:cubicBezTo>
                    <a:pt x="88730" y="1939"/>
                    <a:pt x="88464" y="1238"/>
                    <a:pt x="87963" y="704"/>
                  </a:cubicBezTo>
                  <a:cubicBezTo>
                    <a:pt x="87555" y="241"/>
                    <a:pt x="86990" y="1"/>
                    <a:pt x="863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8;p18">
              <a:extLst>
                <a:ext uri="{FF2B5EF4-FFF2-40B4-BE49-F238E27FC236}">
                  <a16:creationId xmlns:a16="http://schemas.microsoft.com/office/drawing/2014/main" id="{08075EC6-A607-44BE-9E09-761004B79B91}"/>
                </a:ext>
              </a:extLst>
            </p:cNvPr>
            <p:cNvSpPr/>
            <p:nvPr/>
          </p:nvSpPr>
          <p:spPr>
            <a:xfrm flipH="1">
              <a:off x="7369267" y="2544169"/>
              <a:ext cx="1059636" cy="1206108"/>
            </a:xfrm>
            <a:custGeom>
              <a:avLst/>
              <a:gdLst/>
              <a:ahLst/>
              <a:cxnLst/>
              <a:rect l="l" t="t" r="r" b="b"/>
              <a:pathLst>
                <a:path w="55741" h="63446" extrusionOk="0">
                  <a:moveTo>
                    <a:pt x="25586" y="0"/>
                  </a:moveTo>
                  <a:cubicBezTo>
                    <a:pt x="1" y="19181"/>
                    <a:pt x="16846" y="31390"/>
                    <a:pt x="25653" y="41764"/>
                  </a:cubicBezTo>
                  <a:cubicBezTo>
                    <a:pt x="34425" y="52138"/>
                    <a:pt x="35860" y="63446"/>
                    <a:pt x="35860" y="63446"/>
                  </a:cubicBezTo>
                  <a:cubicBezTo>
                    <a:pt x="35860" y="63446"/>
                    <a:pt x="54740" y="54206"/>
                    <a:pt x="55107" y="44899"/>
                  </a:cubicBezTo>
                  <a:cubicBezTo>
                    <a:pt x="55741" y="29989"/>
                    <a:pt x="25586" y="1"/>
                    <a:pt x="255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9;p18">
              <a:extLst>
                <a:ext uri="{FF2B5EF4-FFF2-40B4-BE49-F238E27FC236}">
                  <a16:creationId xmlns:a16="http://schemas.microsoft.com/office/drawing/2014/main" id="{F3A1B2C3-65DC-40BB-B9C2-78404CFA7B27}"/>
                </a:ext>
              </a:extLst>
            </p:cNvPr>
            <p:cNvSpPr/>
            <p:nvPr/>
          </p:nvSpPr>
          <p:spPr>
            <a:xfrm flipH="1">
              <a:off x="7360379" y="2532991"/>
              <a:ext cx="864955" cy="1229339"/>
            </a:xfrm>
            <a:custGeom>
              <a:avLst/>
              <a:gdLst/>
              <a:ahLst/>
              <a:cxnLst/>
              <a:rect l="l" t="t" r="r" b="b"/>
              <a:pathLst>
                <a:path w="45500" h="64668" extrusionOk="0">
                  <a:moveTo>
                    <a:pt x="14895" y="0"/>
                  </a:moveTo>
                  <a:cubicBezTo>
                    <a:pt x="14757" y="0"/>
                    <a:pt x="14622" y="42"/>
                    <a:pt x="14511" y="121"/>
                  </a:cubicBezTo>
                  <a:cubicBezTo>
                    <a:pt x="5838" y="6626"/>
                    <a:pt x="1335" y="12797"/>
                    <a:pt x="734" y="18968"/>
                  </a:cubicBezTo>
                  <a:cubicBezTo>
                    <a:pt x="1" y="26941"/>
                    <a:pt x="5905" y="33379"/>
                    <a:pt x="11175" y="39116"/>
                  </a:cubicBezTo>
                  <a:cubicBezTo>
                    <a:pt x="12343" y="40350"/>
                    <a:pt x="13477" y="41584"/>
                    <a:pt x="14478" y="42785"/>
                  </a:cubicBezTo>
                  <a:cubicBezTo>
                    <a:pt x="23017" y="52859"/>
                    <a:pt x="24518" y="64001"/>
                    <a:pt x="24518" y="64134"/>
                  </a:cubicBezTo>
                  <a:cubicBezTo>
                    <a:pt x="24551" y="64301"/>
                    <a:pt x="24685" y="64501"/>
                    <a:pt x="24852" y="64601"/>
                  </a:cubicBezTo>
                  <a:cubicBezTo>
                    <a:pt x="24952" y="64634"/>
                    <a:pt x="25052" y="64668"/>
                    <a:pt x="25152" y="64668"/>
                  </a:cubicBezTo>
                  <a:lnTo>
                    <a:pt x="25485" y="64668"/>
                  </a:lnTo>
                  <a:cubicBezTo>
                    <a:pt x="26253" y="64234"/>
                    <a:pt x="44699" y="55128"/>
                    <a:pt x="45099" y="45554"/>
                  </a:cubicBezTo>
                  <a:cubicBezTo>
                    <a:pt x="45500" y="36881"/>
                    <a:pt x="35726" y="23338"/>
                    <a:pt x="27520" y="13498"/>
                  </a:cubicBezTo>
                  <a:cubicBezTo>
                    <a:pt x="27406" y="13365"/>
                    <a:pt x="27216" y="13286"/>
                    <a:pt x="27031" y="13286"/>
                  </a:cubicBezTo>
                  <a:cubicBezTo>
                    <a:pt x="26891" y="13286"/>
                    <a:pt x="26753" y="13331"/>
                    <a:pt x="26653" y="13431"/>
                  </a:cubicBezTo>
                  <a:cubicBezTo>
                    <a:pt x="26386" y="13631"/>
                    <a:pt x="26353" y="14031"/>
                    <a:pt x="26553" y="14298"/>
                  </a:cubicBezTo>
                  <a:cubicBezTo>
                    <a:pt x="34659" y="23939"/>
                    <a:pt x="44199" y="37181"/>
                    <a:pt x="43865" y="45487"/>
                  </a:cubicBezTo>
                  <a:cubicBezTo>
                    <a:pt x="43532" y="53293"/>
                    <a:pt x="29188" y="61299"/>
                    <a:pt x="25686" y="63133"/>
                  </a:cubicBezTo>
                  <a:cubicBezTo>
                    <a:pt x="25152" y="60231"/>
                    <a:pt x="22984" y="50858"/>
                    <a:pt x="15478" y="41985"/>
                  </a:cubicBezTo>
                  <a:cubicBezTo>
                    <a:pt x="14411" y="40784"/>
                    <a:pt x="13310" y="39583"/>
                    <a:pt x="12143" y="38282"/>
                  </a:cubicBezTo>
                  <a:cubicBezTo>
                    <a:pt x="7072" y="32778"/>
                    <a:pt x="1335" y="26507"/>
                    <a:pt x="2035" y="19102"/>
                  </a:cubicBezTo>
                  <a:cubicBezTo>
                    <a:pt x="2569" y="13364"/>
                    <a:pt x="6805" y="7627"/>
                    <a:pt x="14878" y="1456"/>
                  </a:cubicBezTo>
                  <a:cubicBezTo>
                    <a:pt x="15879" y="2490"/>
                    <a:pt x="18947" y="5592"/>
                    <a:pt x="22583" y="9762"/>
                  </a:cubicBezTo>
                  <a:cubicBezTo>
                    <a:pt x="22705" y="9883"/>
                    <a:pt x="22871" y="9941"/>
                    <a:pt x="23040" y="9941"/>
                  </a:cubicBezTo>
                  <a:cubicBezTo>
                    <a:pt x="23197" y="9941"/>
                    <a:pt x="23356" y="9891"/>
                    <a:pt x="23484" y="9795"/>
                  </a:cubicBezTo>
                  <a:cubicBezTo>
                    <a:pt x="23717" y="9595"/>
                    <a:pt x="23717" y="9161"/>
                    <a:pt x="23517" y="8928"/>
                  </a:cubicBezTo>
                  <a:cubicBezTo>
                    <a:pt x="18914" y="3757"/>
                    <a:pt x="15378" y="188"/>
                    <a:pt x="15345" y="155"/>
                  </a:cubicBezTo>
                  <a:cubicBezTo>
                    <a:pt x="15205" y="50"/>
                    <a:pt x="15048" y="0"/>
                    <a:pt x="148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0;p18">
              <a:extLst>
                <a:ext uri="{FF2B5EF4-FFF2-40B4-BE49-F238E27FC236}">
                  <a16:creationId xmlns:a16="http://schemas.microsoft.com/office/drawing/2014/main" id="{424F43C8-60E0-4109-9208-CB9141FCFDEE}"/>
                </a:ext>
              </a:extLst>
            </p:cNvPr>
            <p:cNvSpPr/>
            <p:nvPr/>
          </p:nvSpPr>
          <p:spPr>
            <a:xfrm flipH="1">
              <a:off x="7527128" y="3304750"/>
              <a:ext cx="169322" cy="161870"/>
            </a:xfrm>
            <a:custGeom>
              <a:avLst/>
              <a:gdLst/>
              <a:ahLst/>
              <a:cxnLst/>
              <a:rect l="l" t="t" r="r" b="b"/>
              <a:pathLst>
                <a:path w="8907" h="8515" extrusionOk="0">
                  <a:moveTo>
                    <a:pt x="4458" y="0"/>
                  </a:moveTo>
                  <a:cubicBezTo>
                    <a:pt x="4319" y="0"/>
                    <a:pt x="4178" y="7"/>
                    <a:pt x="4037" y="21"/>
                  </a:cubicBezTo>
                  <a:cubicBezTo>
                    <a:pt x="1702" y="255"/>
                    <a:pt x="0" y="2323"/>
                    <a:pt x="201" y="4658"/>
                  </a:cubicBezTo>
                  <a:cubicBezTo>
                    <a:pt x="420" y="6851"/>
                    <a:pt x="2258" y="8515"/>
                    <a:pt x="4444" y="8515"/>
                  </a:cubicBezTo>
                  <a:cubicBezTo>
                    <a:pt x="4585" y="8515"/>
                    <a:pt x="4727" y="8508"/>
                    <a:pt x="4871" y="8494"/>
                  </a:cubicBezTo>
                  <a:cubicBezTo>
                    <a:pt x="7206" y="8260"/>
                    <a:pt x="8907" y="6192"/>
                    <a:pt x="8673" y="3857"/>
                  </a:cubicBezTo>
                  <a:cubicBezTo>
                    <a:pt x="8485" y="1664"/>
                    <a:pt x="6619" y="0"/>
                    <a:pt x="445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1;p18">
              <a:extLst>
                <a:ext uri="{FF2B5EF4-FFF2-40B4-BE49-F238E27FC236}">
                  <a16:creationId xmlns:a16="http://schemas.microsoft.com/office/drawing/2014/main" id="{4C6EFD68-96B6-4BB2-BFB2-8DAD40C4E494}"/>
                </a:ext>
              </a:extLst>
            </p:cNvPr>
            <p:cNvSpPr/>
            <p:nvPr/>
          </p:nvSpPr>
          <p:spPr>
            <a:xfrm flipH="1">
              <a:off x="7484010" y="2581031"/>
              <a:ext cx="532679" cy="668297"/>
            </a:xfrm>
            <a:custGeom>
              <a:avLst/>
              <a:gdLst/>
              <a:ahLst/>
              <a:cxnLst/>
              <a:rect l="l" t="t" r="r" b="b"/>
              <a:pathLst>
                <a:path w="28021" h="35155" extrusionOk="0">
                  <a:moveTo>
                    <a:pt x="691" y="1"/>
                  </a:moveTo>
                  <a:cubicBezTo>
                    <a:pt x="505" y="1"/>
                    <a:pt x="315" y="77"/>
                    <a:pt x="200" y="230"/>
                  </a:cubicBezTo>
                  <a:cubicBezTo>
                    <a:pt x="0" y="463"/>
                    <a:pt x="33" y="897"/>
                    <a:pt x="300" y="1097"/>
                  </a:cubicBezTo>
                  <a:cubicBezTo>
                    <a:pt x="434" y="1230"/>
                    <a:pt x="15678" y="14407"/>
                    <a:pt x="26819" y="34821"/>
                  </a:cubicBezTo>
                  <a:cubicBezTo>
                    <a:pt x="26919" y="35021"/>
                    <a:pt x="27153" y="35155"/>
                    <a:pt x="27353" y="35155"/>
                  </a:cubicBezTo>
                  <a:cubicBezTo>
                    <a:pt x="27420" y="35155"/>
                    <a:pt x="27520" y="35121"/>
                    <a:pt x="27586" y="35088"/>
                  </a:cubicBezTo>
                  <a:cubicBezTo>
                    <a:pt x="27887" y="34921"/>
                    <a:pt x="28020" y="34554"/>
                    <a:pt x="27853" y="34254"/>
                  </a:cubicBezTo>
                  <a:cubicBezTo>
                    <a:pt x="16579" y="13573"/>
                    <a:pt x="1234" y="263"/>
                    <a:pt x="1067" y="130"/>
                  </a:cubicBezTo>
                  <a:cubicBezTo>
                    <a:pt x="967" y="44"/>
                    <a:pt x="831" y="1"/>
                    <a:pt x="6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2;p18">
              <a:extLst>
                <a:ext uri="{FF2B5EF4-FFF2-40B4-BE49-F238E27FC236}">
                  <a16:creationId xmlns:a16="http://schemas.microsoft.com/office/drawing/2014/main" id="{07340697-91AF-4153-98A1-177AD23DCD82}"/>
                </a:ext>
              </a:extLst>
            </p:cNvPr>
            <p:cNvSpPr/>
            <p:nvPr/>
          </p:nvSpPr>
          <p:spPr>
            <a:xfrm flipH="1">
              <a:off x="5581550" y="2994990"/>
              <a:ext cx="178200" cy="197286"/>
            </a:xfrm>
            <a:custGeom>
              <a:avLst/>
              <a:gdLst/>
              <a:ahLst/>
              <a:cxnLst/>
              <a:rect l="l" t="t" r="r" b="b"/>
              <a:pathLst>
                <a:path w="9374" h="10378" extrusionOk="0">
                  <a:moveTo>
                    <a:pt x="1671" y="0"/>
                  </a:moveTo>
                  <a:cubicBezTo>
                    <a:pt x="1360" y="0"/>
                    <a:pt x="1065" y="225"/>
                    <a:pt x="1034" y="537"/>
                  </a:cubicBezTo>
                  <a:cubicBezTo>
                    <a:pt x="1001" y="737"/>
                    <a:pt x="867" y="971"/>
                    <a:pt x="701" y="1204"/>
                  </a:cubicBezTo>
                  <a:lnTo>
                    <a:pt x="434" y="1571"/>
                  </a:lnTo>
                  <a:cubicBezTo>
                    <a:pt x="67" y="2272"/>
                    <a:pt x="0" y="3139"/>
                    <a:pt x="601" y="3673"/>
                  </a:cubicBezTo>
                  <a:cubicBezTo>
                    <a:pt x="996" y="3983"/>
                    <a:pt x="1486" y="4007"/>
                    <a:pt x="1830" y="4007"/>
                  </a:cubicBezTo>
                  <a:cubicBezTo>
                    <a:pt x="1893" y="4007"/>
                    <a:pt x="1950" y="4006"/>
                    <a:pt x="2002" y="4006"/>
                  </a:cubicBezTo>
                  <a:cubicBezTo>
                    <a:pt x="2502" y="3973"/>
                    <a:pt x="3002" y="3956"/>
                    <a:pt x="3503" y="3956"/>
                  </a:cubicBezTo>
                  <a:cubicBezTo>
                    <a:pt x="4003" y="3956"/>
                    <a:pt x="4503" y="3973"/>
                    <a:pt x="5004" y="4006"/>
                  </a:cubicBezTo>
                  <a:cubicBezTo>
                    <a:pt x="6171" y="4073"/>
                    <a:pt x="7439" y="4273"/>
                    <a:pt x="7839" y="5040"/>
                  </a:cubicBezTo>
                  <a:cubicBezTo>
                    <a:pt x="8039" y="5507"/>
                    <a:pt x="8039" y="5874"/>
                    <a:pt x="7839" y="6308"/>
                  </a:cubicBezTo>
                  <a:cubicBezTo>
                    <a:pt x="7105" y="7809"/>
                    <a:pt x="3903" y="8843"/>
                    <a:pt x="2735" y="9143"/>
                  </a:cubicBezTo>
                  <a:cubicBezTo>
                    <a:pt x="2402" y="9210"/>
                    <a:pt x="2202" y="9544"/>
                    <a:pt x="2268" y="9877"/>
                  </a:cubicBezTo>
                  <a:cubicBezTo>
                    <a:pt x="2368" y="10177"/>
                    <a:pt x="2602" y="10378"/>
                    <a:pt x="2902" y="10378"/>
                  </a:cubicBezTo>
                  <a:cubicBezTo>
                    <a:pt x="2936" y="10378"/>
                    <a:pt x="3002" y="10378"/>
                    <a:pt x="3102" y="10244"/>
                  </a:cubicBezTo>
                  <a:cubicBezTo>
                    <a:pt x="3569" y="10177"/>
                    <a:pt x="7906" y="9043"/>
                    <a:pt x="9040" y="6742"/>
                  </a:cubicBezTo>
                  <a:cubicBezTo>
                    <a:pt x="9373" y="6041"/>
                    <a:pt x="9373" y="5241"/>
                    <a:pt x="9040" y="4473"/>
                  </a:cubicBezTo>
                  <a:cubicBezTo>
                    <a:pt x="8339" y="2906"/>
                    <a:pt x="6371" y="2805"/>
                    <a:pt x="5170" y="2705"/>
                  </a:cubicBezTo>
                  <a:cubicBezTo>
                    <a:pt x="4637" y="2689"/>
                    <a:pt x="4103" y="2680"/>
                    <a:pt x="3574" y="2680"/>
                  </a:cubicBezTo>
                  <a:cubicBezTo>
                    <a:pt x="3044" y="2680"/>
                    <a:pt x="2519" y="2689"/>
                    <a:pt x="2002" y="2705"/>
                  </a:cubicBezTo>
                  <a:cubicBezTo>
                    <a:pt x="1868" y="2705"/>
                    <a:pt x="1568" y="2705"/>
                    <a:pt x="1501" y="2672"/>
                  </a:cubicBezTo>
                  <a:cubicBezTo>
                    <a:pt x="1434" y="2672"/>
                    <a:pt x="1401" y="2405"/>
                    <a:pt x="1568" y="2172"/>
                  </a:cubicBezTo>
                  <a:cubicBezTo>
                    <a:pt x="1668" y="2072"/>
                    <a:pt x="1701" y="1972"/>
                    <a:pt x="1768" y="1871"/>
                  </a:cubicBezTo>
                  <a:cubicBezTo>
                    <a:pt x="2002" y="1538"/>
                    <a:pt x="2202" y="1171"/>
                    <a:pt x="2268" y="704"/>
                  </a:cubicBezTo>
                  <a:cubicBezTo>
                    <a:pt x="2335" y="370"/>
                    <a:pt x="2068" y="37"/>
                    <a:pt x="1735" y="3"/>
                  </a:cubicBezTo>
                  <a:cubicBezTo>
                    <a:pt x="1713" y="1"/>
                    <a:pt x="1692" y="0"/>
                    <a:pt x="16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3;p18">
              <a:extLst>
                <a:ext uri="{FF2B5EF4-FFF2-40B4-BE49-F238E27FC236}">
                  <a16:creationId xmlns:a16="http://schemas.microsoft.com/office/drawing/2014/main" id="{0648F9A9-8F2B-4AF4-A030-CDC0CB56FFAD}"/>
                </a:ext>
              </a:extLst>
            </p:cNvPr>
            <p:cNvSpPr/>
            <p:nvPr/>
          </p:nvSpPr>
          <p:spPr>
            <a:xfrm flipH="1">
              <a:off x="6776941" y="1271135"/>
              <a:ext cx="627159" cy="691432"/>
            </a:xfrm>
            <a:custGeom>
              <a:avLst/>
              <a:gdLst/>
              <a:ahLst/>
              <a:cxnLst/>
              <a:rect l="l" t="t" r="r" b="b"/>
              <a:pathLst>
                <a:path w="32991" h="36372" extrusionOk="0">
                  <a:moveTo>
                    <a:pt x="2139" y="1"/>
                  </a:moveTo>
                  <a:cubicBezTo>
                    <a:pt x="1691" y="1"/>
                    <a:pt x="1236" y="161"/>
                    <a:pt x="867" y="484"/>
                  </a:cubicBezTo>
                  <a:cubicBezTo>
                    <a:pt x="67" y="1151"/>
                    <a:pt x="0" y="2352"/>
                    <a:pt x="701" y="3152"/>
                  </a:cubicBezTo>
                  <a:lnTo>
                    <a:pt x="29454" y="35709"/>
                  </a:lnTo>
                  <a:cubicBezTo>
                    <a:pt x="29817" y="36144"/>
                    <a:pt x="30337" y="36372"/>
                    <a:pt x="30865" y="36372"/>
                  </a:cubicBezTo>
                  <a:cubicBezTo>
                    <a:pt x="31308" y="36372"/>
                    <a:pt x="31757" y="36211"/>
                    <a:pt x="32123" y="35876"/>
                  </a:cubicBezTo>
                  <a:cubicBezTo>
                    <a:pt x="32890" y="35242"/>
                    <a:pt x="32990" y="34008"/>
                    <a:pt x="32290" y="33207"/>
                  </a:cubicBezTo>
                  <a:lnTo>
                    <a:pt x="3536" y="650"/>
                  </a:lnTo>
                  <a:cubicBezTo>
                    <a:pt x="3176" y="219"/>
                    <a:pt x="2662" y="1"/>
                    <a:pt x="21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4;p18">
              <a:extLst>
                <a:ext uri="{FF2B5EF4-FFF2-40B4-BE49-F238E27FC236}">
                  <a16:creationId xmlns:a16="http://schemas.microsoft.com/office/drawing/2014/main" id="{BDEA6E46-C939-454A-A73D-12FED962C1A1}"/>
                </a:ext>
              </a:extLst>
            </p:cNvPr>
            <p:cNvSpPr/>
            <p:nvPr/>
          </p:nvSpPr>
          <p:spPr>
            <a:xfrm flipH="1">
              <a:off x="6764261" y="1236479"/>
              <a:ext cx="626532" cy="691375"/>
            </a:xfrm>
            <a:custGeom>
              <a:avLst/>
              <a:gdLst/>
              <a:ahLst/>
              <a:cxnLst/>
              <a:rect l="l" t="t" r="r" b="b"/>
              <a:pathLst>
                <a:path w="32958" h="36369" extrusionOk="0">
                  <a:moveTo>
                    <a:pt x="2140" y="0"/>
                  </a:moveTo>
                  <a:cubicBezTo>
                    <a:pt x="1695" y="0"/>
                    <a:pt x="1250" y="153"/>
                    <a:pt x="901" y="472"/>
                  </a:cubicBezTo>
                  <a:cubicBezTo>
                    <a:pt x="101" y="1139"/>
                    <a:pt x="1" y="2373"/>
                    <a:pt x="734" y="3140"/>
                  </a:cubicBezTo>
                  <a:lnTo>
                    <a:pt x="29455" y="35730"/>
                  </a:lnTo>
                  <a:cubicBezTo>
                    <a:pt x="29819" y="36149"/>
                    <a:pt x="30341" y="36369"/>
                    <a:pt x="30871" y="36369"/>
                  </a:cubicBezTo>
                  <a:cubicBezTo>
                    <a:pt x="31313" y="36369"/>
                    <a:pt x="31759" y="36216"/>
                    <a:pt x="32123" y="35897"/>
                  </a:cubicBezTo>
                  <a:cubicBezTo>
                    <a:pt x="32924" y="35163"/>
                    <a:pt x="32957" y="33996"/>
                    <a:pt x="32290" y="33195"/>
                  </a:cubicBezTo>
                  <a:lnTo>
                    <a:pt x="3570" y="639"/>
                  </a:lnTo>
                  <a:cubicBezTo>
                    <a:pt x="3206" y="220"/>
                    <a:pt x="2674" y="0"/>
                    <a:pt x="2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5;p18">
              <a:extLst>
                <a:ext uri="{FF2B5EF4-FFF2-40B4-BE49-F238E27FC236}">
                  <a16:creationId xmlns:a16="http://schemas.microsoft.com/office/drawing/2014/main" id="{4953CAA7-95FA-4203-82BE-3CE96F1AF812}"/>
                </a:ext>
              </a:extLst>
            </p:cNvPr>
            <p:cNvSpPr/>
            <p:nvPr/>
          </p:nvSpPr>
          <p:spPr>
            <a:xfrm flipH="1">
              <a:off x="6750954" y="1224996"/>
              <a:ext cx="652518" cy="714187"/>
            </a:xfrm>
            <a:custGeom>
              <a:avLst/>
              <a:gdLst/>
              <a:ahLst/>
              <a:cxnLst/>
              <a:rect l="l" t="t" r="r" b="b"/>
              <a:pathLst>
                <a:path w="34325" h="37569" extrusionOk="0">
                  <a:moveTo>
                    <a:pt x="2802" y="1209"/>
                  </a:moveTo>
                  <a:cubicBezTo>
                    <a:pt x="3136" y="1209"/>
                    <a:pt x="3470" y="1376"/>
                    <a:pt x="3770" y="1610"/>
                  </a:cubicBezTo>
                  <a:lnTo>
                    <a:pt x="32490" y="34200"/>
                  </a:lnTo>
                  <a:cubicBezTo>
                    <a:pt x="32957" y="34733"/>
                    <a:pt x="32924" y="35534"/>
                    <a:pt x="32357" y="35968"/>
                  </a:cubicBezTo>
                  <a:cubicBezTo>
                    <a:pt x="32163" y="36189"/>
                    <a:pt x="31901" y="36318"/>
                    <a:pt x="31627" y="36318"/>
                  </a:cubicBezTo>
                  <a:cubicBezTo>
                    <a:pt x="31571" y="36318"/>
                    <a:pt x="31513" y="36313"/>
                    <a:pt x="31456" y="36301"/>
                  </a:cubicBezTo>
                  <a:cubicBezTo>
                    <a:pt x="31123" y="36301"/>
                    <a:pt x="30789" y="36134"/>
                    <a:pt x="30589" y="35901"/>
                  </a:cubicBezTo>
                  <a:lnTo>
                    <a:pt x="1835" y="3344"/>
                  </a:lnTo>
                  <a:cubicBezTo>
                    <a:pt x="1401" y="2810"/>
                    <a:pt x="1435" y="2010"/>
                    <a:pt x="1968" y="1543"/>
                  </a:cubicBezTo>
                  <a:cubicBezTo>
                    <a:pt x="2235" y="1343"/>
                    <a:pt x="2502" y="1209"/>
                    <a:pt x="2802" y="1209"/>
                  </a:cubicBezTo>
                  <a:close/>
                  <a:moveTo>
                    <a:pt x="2806" y="0"/>
                  </a:moveTo>
                  <a:cubicBezTo>
                    <a:pt x="2211" y="0"/>
                    <a:pt x="1612" y="211"/>
                    <a:pt x="1135" y="642"/>
                  </a:cubicBezTo>
                  <a:cubicBezTo>
                    <a:pt x="100" y="1543"/>
                    <a:pt x="0" y="3144"/>
                    <a:pt x="934" y="4178"/>
                  </a:cubicBezTo>
                  <a:lnTo>
                    <a:pt x="29655" y="36735"/>
                  </a:lnTo>
                  <a:cubicBezTo>
                    <a:pt x="30155" y="37268"/>
                    <a:pt x="30822" y="37569"/>
                    <a:pt x="31523" y="37569"/>
                  </a:cubicBezTo>
                  <a:cubicBezTo>
                    <a:pt x="32123" y="37569"/>
                    <a:pt x="32690" y="37402"/>
                    <a:pt x="33191" y="36935"/>
                  </a:cubicBezTo>
                  <a:cubicBezTo>
                    <a:pt x="34258" y="36034"/>
                    <a:pt x="34325" y="34433"/>
                    <a:pt x="33424" y="33399"/>
                  </a:cubicBezTo>
                  <a:lnTo>
                    <a:pt x="4670" y="842"/>
                  </a:lnTo>
                  <a:cubicBezTo>
                    <a:pt x="4186" y="286"/>
                    <a:pt x="3498" y="0"/>
                    <a:pt x="28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8" name="Picture 4" descr="Mother's Day Message Card clipart">
            <a:extLst>
              <a:ext uri="{FF2B5EF4-FFF2-40B4-BE49-F238E27FC236}">
                <a16:creationId xmlns:a16="http://schemas.microsoft.com/office/drawing/2014/main" id="{4F56FAE2-F6B3-43C0-BA0C-45C7EFFAE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9" y="3293418"/>
            <a:ext cx="4974565" cy="348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408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dea clipart">
            <a:extLst>
              <a:ext uri="{FF2B5EF4-FFF2-40B4-BE49-F238E27FC236}">
                <a16:creationId xmlns:a16="http://schemas.microsoft.com/office/drawing/2014/main" id="{063EE785-8AF3-4605-95E9-D2471421E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3" y="1483964"/>
            <a:ext cx="2311917" cy="581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9614C11-8F06-4DD4-840F-EFE783151D2F}"/>
              </a:ext>
            </a:extLst>
          </p:cNvPr>
          <p:cNvSpPr txBox="1"/>
          <p:nvPr/>
        </p:nvSpPr>
        <p:spPr>
          <a:xfrm>
            <a:off x="3237850" y="1701715"/>
            <a:ext cx="6160150" cy="4191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800" b="1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800" b="1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ý:</a:t>
            </a:r>
          </a:p>
          <a:p>
            <a:pPr marL="285750" marR="0" indent="-28575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thiếp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tặng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ai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285750" marR="0" indent="-28575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85750" marR="0" indent="-28575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2800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Pink Message Card clipart">
            <a:extLst>
              <a:ext uri="{FF2B5EF4-FFF2-40B4-BE49-F238E27FC236}">
                <a16:creationId xmlns:a16="http://schemas.microsoft.com/office/drawing/2014/main" id="{1C4132C4-251A-47A6-890A-152E94C1C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9147">
            <a:off x="9394317" y="372142"/>
            <a:ext cx="2229159" cy="147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3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702D38C-8B7B-40DB-856B-82D0BE5961C4}"/>
              </a:ext>
            </a:extLst>
          </p:cNvPr>
          <p:cNvGrpSpPr/>
          <p:nvPr/>
        </p:nvGrpSpPr>
        <p:grpSpPr>
          <a:xfrm>
            <a:off x="720784" y="1636166"/>
            <a:ext cx="8659592" cy="2173317"/>
            <a:chOff x="3277042" y="1972057"/>
            <a:chExt cx="7885473" cy="2173317"/>
          </a:xfrm>
        </p:grpSpPr>
        <p:sp>
          <p:nvSpPr>
            <p:cNvPr id="8" name="Double Wave 7">
              <a:extLst>
                <a:ext uri="{FF2B5EF4-FFF2-40B4-BE49-F238E27FC236}">
                  <a16:creationId xmlns:a16="http://schemas.microsoft.com/office/drawing/2014/main" id="{31132505-2390-4236-8AC8-AED1A1AFB0EB}"/>
                </a:ext>
              </a:extLst>
            </p:cNvPr>
            <p:cNvSpPr/>
            <p:nvPr/>
          </p:nvSpPr>
          <p:spPr>
            <a:xfrm>
              <a:off x="3277042" y="1972057"/>
              <a:ext cx="7885473" cy="2173317"/>
            </a:xfrm>
            <a:prstGeom prst="doubleWave">
              <a:avLst>
                <a:gd name="adj1" fmla="val 4440"/>
                <a:gd name="adj2" fmla="val 0"/>
              </a:avLst>
            </a:prstGeom>
            <a:solidFill>
              <a:srgbClr val="FFE5E5"/>
            </a:solidFill>
            <a:ln>
              <a:prstDash val="sysDash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7667B2-3897-4160-A8CF-630D89AFF819}"/>
                </a:ext>
              </a:extLst>
            </p:cNvPr>
            <p:cNvSpPr txBox="1"/>
            <p:nvPr/>
          </p:nvSpPr>
          <p:spPr>
            <a:xfrm>
              <a:off x="3412337" y="2246588"/>
              <a:ext cx="6457041" cy="1219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thầy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cô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giáo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tấm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thiếp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mình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kumimoji="0" lang="en-US" altLang="en-US" sz="4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2" descr="Women in Conversation clipart">
            <a:extLst>
              <a:ext uri="{FF2B5EF4-FFF2-40B4-BE49-F238E27FC236}">
                <a16:creationId xmlns:a16="http://schemas.microsoft.com/office/drawing/2014/main" id="{7D5128EB-6D86-48D4-BE7E-5E4FA6699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1" t="-2508" r="1769" b="2508"/>
          <a:stretch/>
        </p:blipFill>
        <p:spPr bwMode="auto">
          <a:xfrm>
            <a:off x="7619715" y="-348423"/>
            <a:ext cx="4894006" cy="720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Envelope Sealed with a Lipstick Heart clipart">
            <a:extLst>
              <a:ext uri="{FF2B5EF4-FFF2-40B4-BE49-F238E27FC236}">
                <a16:creationId xmlns:a16="http://schemas.microsoft.com/office/drawing/2014/main" id="{38D4B71E-B0FB-4196-A2CD-FC48E5F23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320" y="3429000"/>
            <a:ext cx="4797860" cy="342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18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BEB0EAA-F54A-4645-8EA6-56C66316DA25}"/>
              </a:ext>
            </a:extLst>
          </p:cNvPr>
          <p:cNvSpPr txBox="1"/>
          <p:nvPr/>
        </p:nvSpPr>
        <p:spPr>
          <a:xfrm>
            <a:off x="4196081" y="1043638"/>
            <a:ext cx="7466858" cy="3652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ơn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Khi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dành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huyết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chắc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chắn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hạnh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phúc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800" dirty="0"/>
          </a:p>
        </p:txBody>
      </p:sp>
      <p:pic>
        <p:nvPicPr>
          <p:cNvPr id="4" name="Picture 6" descr="Envelope Sealed with a Lipstick Heart clipart">
            <a:extLst>
              <a:ext uri="{FF2B5EF4-FFF2-40B4-BE49-F238E27FC236}">
                <a16:creationId xmlns:a16="http://schemas.microsoft.com/office/drawing/2014/main" id="{28FF3DDF-083E-4FE3-887B-0F0E9913E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70" y="4826524"/>
            <a:ext cx="1946293" cy="138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217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372AA9-33AB-1903-35FA-1591EB7D02E5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947390C-B3CA-169B-BAD0-D89F27CAB4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FB74CC-7DEB-0A8B-318F-2DDF297F5088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A2C9B5-FB89-AAAF-A251-EF2A1457B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430"/>
            <a:ext cx="7310917" cy="519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437293-4694-BEBF-0A74-3CA4A79DF44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8D04910-D7DA-7515-DC9E-98538BED3C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8B83B7-D54D-8BF1-45DA-0D38711C55C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0;p23">
            <a:extLst>
              <a:ext uri="{FF2B5EF4-FFF2-40B4-BE49-F238E27FC236}">
                <a16:creationId xmlns:a16="http://schemas.microsoft.com/office/drawing/2014/main" id="{0F0AD3B5-7A78-490B-A1E1-9C4C3284E19F}"/>
              </a:ext>
            </a:extLst>
          </p:cNvPr>
          <p:cNvGrpSpPr/>
          <p:nvPr/>
        </p:nvGrpSpPr>
        <p:grpSpPr>
          <a:xfrm rot="20523826">
            <a:off x="-159929" y="3237166"/>
            <a:ext cx="2280823" cy="2485762"/>
            <a:chOff x="795902" y="2116568"/>
            <a:chExt cx="1838632" cy="2003839"/>
          </a:xfrm>
        </p:grpSpPr>
        <p:sp>
          <p:nvSpPr>
            <p:cNvPr id="3" name="Google Shape;311;p23">
              <a:extLst>
                <a:ext uri="{FF2B5EF4-FFF2-40B4-BE49-F238E27FC236}">
                  <a16:creationId xmlns:a16="http://schemas.microsoft.com/office/drawing/2014/main" id="{DAAE4165-3818-43B2-9F2D-AF6B84F2975B}"/>
                </a:ext>
              </a:extLst>
            </p:cNvPr>
            <p:cNvSpPr/>
            <p:nvPr/>
          </p:nvSpPr>
          <p:spPr>
            <a:xfrm>
              <a:off x="795902" y="3900178"/>
              <a:ext cx="129823" cy="220229"/>
            </a:xfrm>
            <a:custGeom>
              <a:avLst/>
              <a:gdLst/>
              <a:ahLst/>
              <a:cxnLst/>
              <a:rect l="l" t="t" r="r" b="b"/>
              <a:pathLst>
                <a:path w="787" h="1335" extrusionOk="0">
                  <a:moveTo>
                    <a:pt x="349" y="515"/>
                  </a:moveTo>
                  <a:cubicBezTo>
                    <a:pt x="390" y="515"/>
                    <a:pt x="435" y="542"/>
                    <a:pt x="453" y="596"/>
                  </a:cubicBezTo>
                  <a:cubicBezTo>
                    <a:pt x="477" y="643"/>
                    <a:pt x="453" y="691"/>
                    <a:pt x="381" y="738"/>
                  </a:cubicBezTo>
                  <a:cubicBezTo>
                    <a:pt x="370" y="744"/>
                    <a:pt x="356" y="747"/>
                    <a:pt x="342" y="747"/>
                  </a:cubicBezTo>
                  <a:cubicBezTo>
                    <a:pt x="301" y="747"/>
                    <a:pt x="256" y="721"/>
                    <a:pt x="239" y="667"/>
                  </a:cubicBezTo>
                  <a:cubicBezTo>
                    <a:pt x="239" y="619"/>
                    <a:pt x="262" y="548"/>
                    <a:pt x="310" y="524"/>
                  </a:cubicBezTo>
                  <a:cubicBezTo>
                    <a:pt x="322" y="518"/>
                    <a:pt x="335" y="515"/>
                    <a:pt x="349" y="515"/>
                  </a:cubicBezTo>
                  <a:close/>
                  <a:moveTo>
                    <a:pt x="334" y="0"/>
                  </a:moveTo>
                  <a:lnTo>
                    <a:pt x="24" y="500"/>
                  </a:lnTo>
                  <a:cubicBezTo>
                    <a:pt x="24" y="500"/>
                    <a:pt x="215" y="929"/>
                    <a:pt x="0" y="1334"/>
                  </a:cubicBezTo>
                  <a:cubicBezTo>
                    <a:pt x="0" y="1334"/>
                    <a:pt x="1" y="1335"/>
                    <a:pt x="1" y="1335"/>
                  </a:cubicBezTo>
                  <a:cubicBezTo>
                    <a:pt x="14" y="1335"/>
                    <a:pt x="249" y="949"/>
                    <a:pt x="620" y="834"/>
                  </a:cubicBezTo>
                  <a:lnTo>
                    <a:pt x="786" y="167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" name="Google Shape;312;p23">
              <a:extLst>
                <a:ext uri="{FF2B5EF4-FFF2-40B4-BE49-F238E27FC236}">
                  <a16:creationId xmlns:a16="http://schemas.microsoft.com/office/drawing/2014/main" id="{1B7E25DF-D500-47F5-A5C2-4F1EE5804564}"/>
                </a:ext>
              </a:extLst>
            </p:cNvPr>
            <p:cNvSpPr/>
            <p:nvPr/>
          </p:nvSpPr>
          <p:spPr>
            <a:xfrm>
              <a:off x="909888" y="2230560"/>
              <a:ext cx="1622536" cy="1602972"/>
            </a:xfrm>
            <a:custGeom>
              <a:avLst/>
              <a:gdLst/>
              <a:ahLst/>
              <a:cxnLst/>
              <a:rect l="l" t="t" r="r" b="b"/>
              <a:pathLst>
                <a:path w="9836" h="9717" extrusionOk="0">
                  <a:moveTo>
                    <a:pt x="9835" y="0"/>
                  </a:moveTo>
                  <a:cubicBezTo>
                    <a:pt x="9789" y="38"/>
                    <a:pt x="9743" y="76"/>
                    <a:pt x="9697" y="114"/>
                  </a:cubicBezTo>
                  <a:lnTo>
                    <a:pt x="9697" y="114"/>
                  </a:lnTo>
                  <a:cubicBezTo>
                    <a:pt x="9748" y="75"/>
                    <a:pt x="9795" y="37"/>
                    <a:pt x="9835" y="0"/>
                  </a:cubicBezTo>
                  <a:close/>
                  <a:moveTo>
                    <a:pt x="9697" y="114"/>
                  </a:moveTo>
                  <a:lnTo>
                    <a:pt x="9697" y="114"/>
                  </a:lnTo>
                  <a:cubicBezTo>
                    <a:pt x="9352" y="371"/>
                    <a:pt x="8789" y="650"/>
                    <a:pt x="8478" y="857"/>
                  </a:cubicBezTo>
                  <a:cubicBezTo>
                    <a:pt x="7502" y="1477"/>
                    <a:pt x="6311" y="2048"/>
                    <a:pt x="4644" y="3406"/>
                  </a:cubicBezTo>
                  <a:cubicBezTo>
                    <a:pt x="3358" y="4477"/>
                    <a:pt x="1667" y="6668"/>
                    <a:pt x="238" y="9192"/>
                  </a:cubicBezTo>
                  <a:lnTo>
                    <a:pt x="0" y="9645"/>
                  </a:lnTo>
                  <a:lnTo>
                    <a:pt x="262" y="9716"/>
                  </a:lnTo>
                  <a:lnTo>
                    <a:pt x="405" y="9359"/>
                  </a:lnTo>
                  <a:cubicBezTo>
                    <a:pt x="1191" y="8002"/>
                    <a:pt x="3239" y="4406"/>
                    <a:pt x="7049" y="1977"/>
                  </a:cubicBezTo>
                  <a:cubicBezTo>
                    <a:pt x="7049" y="1977"/>
                    <a:pt x="8362" y="1198"/>
                    <a:pt x="9697" y="1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13;p23">
              <a:extLst>
                <a:ext uri="{FF2B5EF4-FFF2-40B4-BE49-F238E27FC236}">
                  <a16:creationId xmlns:a16="http://schemas.microsoft.com/office/drawing/2014/main" id="{7BF5669B-B277-478E-9A0B-65FF313EBD6D}"/>
                </a:ext>
              </a:extLst>
            </p:cNvPr>
            <p:cNvSpPr/>
            <p:nvPr/>
          </p:nvSpPr>
          <p:spPr>
            <a:xfrm>
              <a:off x="866669" y="2116568"/>
              <a:ext cx="1728605" cy="1638440"/>
            </a:xfrm>
            <a:custGeom>
              <a:avLst/>
              <a:gdLst/>
              <a:ahLst/>
              <a:cxnLst/>
              <a:rect l="l" t="t" r="r" b="b"/>
              <a:pathLst>
                <a:path w="10479" h="9932" extrusionOk="0">
                  <a:moveTo>
                    <a:pt x="9597" y="0"/>
                  </a:moveTo>
                  <a:lnTo>
                    <a:pt x="9597" y="0"/>
                  </a:lnTo>
                  <a:cubicBezTo>
                    <a:pt x="8288" y="120"/>
                    <a:pt x="7073" y="763"/>
                    <a:pt x="7073" y="763"/>
                  </a:cubicBezTo>
                  <a:cubicBezTo>
                    <a:pt x="6597" y="1334"/>
                    <a:pt x="6192" y="2263"/>
                    <a:pt x="6192" y="2263"/>
                  </a:cubicBezTo>
                  <a:cubicBezTo>
                    <a:pt x="6192" y="1810"/>
                    <a:pt x="6478" y="1096"/>
                    <a:pt x="6478" y="1096"/>
                  </a:cubicBezTo>
                  <a:lnTo>
                    <a:pt x="6478" y="1096"/>
                  </a:lnTo>
                  <a:cubicBezTo>
                    <a:pt x="6240" y="1215"/>
                    <a:pt x="5382" y="1691"/>
                    <a:pt x="5382" y="1691"/>
                  </a:cubicBezTo>
                  <a:cubicBezTo>
                    <a:pt x="4954" y="2049"/>
                    <a:pt x="4811" y="2977"/>
                    <a:pt x="4811" y="2977"/>
                  </a:cubicBezTo>
                  <a:cubicBezTo>
                    <a:pt x="4715" y="2620"/>
                    <a:pt x="5025" y="1906"/>
                    <a:pt x="5025" y="1906"/>
                  </a:cubicBezTo>
                  <a:lnTo>
                    <a:pt x="5025" y="1906"/>
                  </a:lnTo>
                  <a:cubicBezTo>
                    <a:pt x="3810" y="2620"/>
                    <a:pt x="2905" y="3835"/>
                    <a:pt x="2905" y="3835"/>
                  </a:cubicBezTo>
                  <a:cubicBezTo>
                    <a:pt x="2372" y="4901"/>
                    <a:pt x="2699" y="5776"/>
                    <a:pt x="2653" y="5776"/>
                  </a:cubicBezTo>
                  <a:cubicBezTo>
                    <a:pt x="2648" y="5776"/>
                    <a:pt x="2637" y="5765"/>
                    <a:pt x="2620" y="5740"/>
                  </a:cubicBezTo>
                  <a:cubicBezTo>
                    <a:pt x="2429" y="5502"/>
                    <a:pt x="2453" y="4692"/>
                    <a:pt x="2453" y="4692"/>
                  </a:cubicBezTo>
                  <a:lnTo>
                    <a:pt x="2453" y="4692"/>
                  </a:lnTo>
                  <a:cubicBezTo>
                    <a:pt x="1191" y="5954"/>
                    <a:pt x="1024" y="6526"/>
                    <a:pt x="1024" y="6526"/>
                  </a:cubicBezTo>
                  <a:cubicBezTo>
                    <a:pt x="834" y="7050"/>
                    <a:pt x="619" y="8455"/>
                    <a:pt x="619" y="8455"/>
                  </a:cubicBezTo>
                  <a:cubicBezTo>
                    <a:pt x="500" y="8336"/>
                    <a:pt x="619" y="7597"/>
                    <a:pt x="619" y="7597"/>
                  </a:cubicBezTo>
                  <a:lnTo>
                    <a:pt x="619" y="7597"/>
                  </a:lnTo>
                  <a:cubicBezTo>
                    <a:pt x="310" y="8240"/>
                    <a:pt x="476" y="8859"/>
                    <a:pt x="476" y="8859"/>
                  </a:cubicBezTo>
                  <a:cubicBezTo>
                    <a:pt x="310" y="8812"/>
                    <a:pt x="286" y="7883"/>
                    <a:pt x="286" y="7883"/>
                  </a:cubicBezTo>
                  <a:cubicBezTo>
                    <a:pt x="0" y="8931"/>
                    <a:pt x="24" y="9693"/>
                    <a:pt x="143" y="9931"/>
                  </a:cubicBezTo>
                  <a:lnTo>
                    <a:pt x="310" y="9931"/>
                  </a:lnTo>
                  <a:cubicBezTo>
                    <a:pt x="786" y="8931"/>
                    <a:pt x="3167" y="5240"/>
                    <a:pt x="4644" y="4097"/>
                  </a:cubicBezTo>
                  <a:cubicBezTo>
                    <a:pt x="6144" y="2906"/>
                    <a:pt x="7335" y="2215"/>
                    <a:pt x="8335" y="1715"/>
                  </a:cubicBezTo>
                  <a:cubicBezTo>
                    <a:pt x="8692" y="1548"/>
                    <a:pt x="9026" y="1310"/>
                    <a:pt x="9335" y="1072"/>
                  </a:cubicBezTo>
                  <a:cubicBezTo>
                    <a:pt x="9716" y="763"/>
                    <a:pt x="10121" y="429"/>
                    <a:pt x="10478" y="120"/>
                  </a:cubicBezTo>
                  <a:lnTo>
                    <a:pt x="10478" y="120"/>
                  </a:lnTo>
                  <a:lnTo>
                    <a:pt x="9454" y="763"/>
                  </a:lnTo>
                  <a:lnTo>
                    <a:pt x="9454" y="763"/>
                  </a:lnTo>
                  <a:lnTo>
                    <a:pt x="9907" y="72"/>
                  </a:lnTo>
                  <a:lnTo>
                    <a:pt x="9050" y="953"/>
                  </a:lnTo>
                  <a:lnTo>
                    <a:pt x="95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14;p23">
              <a:extLst>
                <a:ext uri="{FF2B5EF4-FFF2-40B4-BE49-F238E27FC236}">
                  <a16:creationId xmlns:a16="http://schemas.microsoft.com/office/drawing/2014/main" id="{B3B1A9A1-42CB-43BC-B082-2F48553186E6}"/>
                </a:ext>
              </a:extLst>
            </p:cNvPr>
            <p:cNvSpPr/>
            <p:nvPr/>
          </p:nvSpPr>
          <p:spPr>
            <a:xfrm>
              <a:off x="1004080" y="2199051"/>
              <a:ext cx="1630454" cy="1563710"/>
            </a:xfrm>
            <a:custGeom>
              <a:avLst/>
              <a:gdLst/>
              <a:ahLst/>
              <a:cxnLst/>
              <a:rect l="l" t="t" r="r" b="b"/>
              <a:pathLst>
                <a:path w="9884" h="9479" extrusionOk="0">
                  <a:moveTo>
                    <a:pt x="9645" y="1"/>
                  </a:moveTo>
                  <a:cubicBezTo>
                    <a:pt x="9645" y="1"/>
                    <a:pt x="9122" y="477"/>
                    <a:pt x="8502" y="953"/>
                  </a:cubicBezTo>
                  <a:cubicBezTo>
                    <a:pt x="7526" y="1739"/>
                    <a:pt x="6550" y="2382"/>
                    <a:pt x="6550" y="2382"/>
                  </a:cubicBezTo>
                  <a:cubicBezTo>
                    <a:pt x="2787" y="4621"/>
                    <a:pt x="667" y="8217"/>
                    <a:pt x="1" y="9479"/>
                  </a:cubicBezTo>
                  <a:lnTo>
                    <a:pt x="358" y="9479"/>
                  </a:lnTo>
                  <a:cubicBezTo>
                    <a:pt x="453" y="9360"/>
                    <a:pt x="667" y="9288"/>
                    <a:pt x="1477" y="9050"/>
                  </a:cubicBezTo>
                  <a:cubicBezTo>
                    <a:pt x="2525" y="8764"/>
                    <a:pt x="3120" y="8121"/>
                    <a:pt x="3120" y="8121"/>
                  </a:cubicBezTo>
                  <a:lnTo>
                    <a:pt x="3120" y="8121"/>
                  </a:lnTo>
                  <a:cubicBezTo>
                    <a:pt x="3120" y="8121"/>
                    <a:pt x="2281" y="8604"/>
                    <a:pt x="1823" y="8604"/>
                  </a:cubicBezTo>
                  <a:cubicBezTo>
                    <a:pt x="1794" y="8604"/>
                    <a:pt x="1765" y="8602"/>
                    <a:pt x="1739" y="8598"/>
                  </a:cubicBezTo>
                  <a:cubicBezTo>
                    <a:pt x="1686" y="8592"/>
                    <a:pt x="1629" y="8589"/>
                    <a:pt x="1572" y="8589"/>
                  </a:cubicBezTo>
                  <a:cubicBezTo>
                    <a:pt x="1171" y="8589"/>
                    <a:pt x="715" y="8717"/>
                    <a:pt x="715" y="8717"/>
                  </a:cubicBezTo>
                  <a:cubicBezTo>
                    <a:pt x="715" y="8717"/>
                    <a:pt x="453" y="8598"/>
                    <a:pt x="1596" y="8455"/>
                  </a:cubicBezTo>
                  <a:cubicBezTo>
                    <a:pt x="2739" y="8288"/>
                    <a:pt x="4573" y="7026"/>
                    <a:pt x="4573" y="7026"/>
                  </a:cubicBezTo>
                  <a:lnTo>
                    <a:pt x="4573" y="7026"/>
                  </a:lnTo>
                  <a:cubicBezTo>
                    <a:pt x="4573" y="7026"/>
                    <a:pt x="3957" y="7293"/>
                    <a:pt x="3602" y="7293"/>
                  </a:cubicBezTo>
                  <a:cubicBezTo>
                    <a:pt x="3575" y="7293"/>
                    <a:pt x="3549" y="7291"/>
                    <a:pt x="3525" y="7288"/>
                  </a:cubicBezTo>
                  <a:cubicBezTo>
                    <a:pt x="3414" y="7280"/>
                    <a:pt x="3253" y="7277"/>
                    <a:pt x="3087" y="7277"/>
                  </a:cubicBezTo>
                  <a:cubicBezTo>
                    <a:pt x="2755" y="7277"/>
                    <a:pt x="2406" y="7288"/>
                    <a:pt x="2406" y="7288"/>
                  </a:cubicBezTo>
                  <a:cubicBezTo>
                    <a:pt x="2930" y="7169"/>
                    <a:pt x="3430" y="7240"/>
                    <a:pt x="4240" y="6931"/>
                  </a:cubicBezTo>
                  <a:cubicBezTo>
                    <a:pt x="4934" y="6686"/>
                    <a:pt x="5015" y="6668"/>
                    <a:pt x="5024" y="6668"/>
                  </a:cubicBezTo>
                  <a:cubicBezTo>
                    <a:pt x="5026" y="6668"/>
                    <a:pt x="5025" y="6669"/>
                    <a:pt x="5025" y="6669"/>
                  </a:cubicBezTo>
                  <a:cubicBezTo>
                    <a:pt x="5954" y="6383"/>
                    <a:pt x="6335" y="5430"/>
                    <a:pt x="6335" y="5430"/>
                  </a:cubicBezTo>
                  <a:lnTo>
                    <a:pt x="6335" y="5430"/>
                  </a:lnTo>
                  <a:cubicBezTo>
                    <a:pt x="6221" y="5463"/>
                    <a:pt x="5619" y="5540"/>
                    <a:pt x="5089" y="5540"/>
                  </a:cubicBezTo>
                  <a:cubicBezTo>
                    <a:pt x="4843" y="5540"/>
                    <a:pt x="4612" y="5523"/>
                    <a:pt x="4454" y="5478"/>
                  </a:cubicBezTo>
                  <a:cubicBezTo>
                    <a:pt x="4287" y="5430"/>
                    <a:pt x="4078" y="5414"/>
                    <a:pt x="3874" y="5414"/>
                  </a:cubicBezTo>
                  <a:cubicBezTo>
                    <a:pt x="3464" y="5414"/>
                    <a:pt x="3073" y="5478"/>
                    <a:pt x="3073" y="5478"/>
                  </a:cubicBezTo>
                  <a:cubicBezTo>
                    <a:pt x="3497" y="5341"/>
                    <a:pt x="3751" y="5308"/>
                    <a:pt x="3924" y="5308"/>
                  </a:cubicBezTo>
                  <a:cubicBezTo>
                    <a:pt x="4082" y="5308"/>
                    <a:pt x="4173" y="5335"/>
                    <a:pt x="4263" y="5335"/>
                  </a:cubicBezTo>
                  <a:cubicBezTo>
                    <a:pt x="4286" y="5335"/>
                    <a:pt x="4313" y="5335"/>
                    <a:pt x="4345" y="5335"/>
                  </a:cubicBezTo>
                  <a:cubicBezTo>
                    <a:pt x="4615" y="5335"/>
                    <a:pt x="5232" y="5316"/>
                    <a:pt x="6383" y="4954"/>
                  </a:cubicBezTo>
                  <a:cubicBezTo>
                    <a:pt x="7669" y="4502"/>
                    <a:pt x="8026" y="3954"/>
                    <a:pt x="8026" y="3954"/>
                  </a:cubicBezTo>
                  <a:lnTo>
                    <a:pt x="8026" y="3954"/>
                  </a:lnTo>
                  <a:lnTo>
                    <a:pt x="7169" y="4073"/>
                  </a:lnTo>
                  <a:cubicBezTo>
                    <a:pt x="7716" y="3978"/>
                    <a:pt x="8359" y="3597"/>
                    <a:pt x="8360" y="3597"/>
                  </a:cubicBezTo>
                  <a:lnTo>
                    <a:pt x="8360" y="3597"/>
                  </a:lnTo>
                  <a:cubicBezTo>
                    <a:pt x="7955" y="3716"/>
                    <a:pt x="7359" y="3739"/>
                    <a:pt x="7359" y="3739"/>
                  </a:cubicBezTo>
                  <a:cubicBezTo>
                    <a:pt x="8074" y="3597"/>
                    <a:pt x="8479" y="3358"/>
                    <a:pt x="8479" y="3358"/>
                  </a:cubicBezTo>
                  <a:cubicBezTo>
                    <a:pt x="9122" y="2858"/>
                    <a:pt x="9312" y="2120"/>
                    <a:pt x="9312" y="2120"/>
                  </a:cubicBezTo>
                  <a:lnTo>
                    <a:pt x="9312" y="2120"/>
                  </a:lnTo>
                  <a:cubicBezTo>
                    <a:pt x="8836" y="2287"/>
                    <a:pt x="8407" y="2328"/>
                    <a:pt x="8098" y="2328"/>
                  </a:cubicBezTo>
                  <a:cubicBezTo>
                    <a:pt x="7788" y="2328"/>
                    <a:pt x="7597" y="2287"/>
                    <a:pt x="7597" y="2287"/>
                  </a:cubicBezTo>
                  <a:cubicBezTo>
                    <a:pt x="8907" y="2191"/>
                    <a:pt x="9288" y="1882"/>
                    <a:pt x="9455" y="1787"/>
                  </a:cubicBezTo>
                  <a:cubicBezTo>
                    <a:pt x="9645" y="1691"/>
                    <a:pt x="9717" y="1382"/>
                    <a:pt x="9717" y="1382"/>
                  </a:cubicBezTo>
                  <a:lnTo>
                    <a:pt x="9717" y="1382"/>
                  </a:lnTo>
                  <a:cubicBezTo>
                    <a:pt x="9074" y="1620"/>
                    <a:pt x="8312" y="1644"/>
                    <a:pt x="8312" y="1644"/>
                  </a:cubicBezTo>
                  <a:cubicBezTo>
                    <a:pt x="9122" y="1525"/>
                    <a:pt x="9812" y="1096"/>
                    <a:pt x="9812" y="1096"/>
                  </a:cubicBezTo>
                  <a:lnTo>
                    <a:pt x="9812" y="691"/>
                  </a:lnTo>
                  <a:cubicBezTo>
                    <a:pt x="9503" y="858"/>
                    <a:pt x="8955" y="1025"/>
                    <a:pt x="8955" y="1025"/>
                  </a:cubicBezTo>
                  <a:lnTo>
                    <a:pt x="9812" y="453"/>
                  </a:lnTo>
                  <a:cubicBezTo>
                    <a:pt x="9884" y="191"/>
                    <a:pt x="9645" y="1"/>
                    <a:pt x="9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15;p23">
              <a:extLst>
                <a:ext uri="{FF2B5EF4-FFF2-40B4-BE49-F238E27FC236}">
                  <a16:creationId xmlns:a16="http://schemas.microsoft.com/office/drawing/2014/main" id="{2C49209F-2BE2-47E8-9BE7-78D383CF7396}"/>
                </a:ext>
              </a:extLst>
            </p:cNvPr>
            <p:cNvSpPr/>
            <p:nvPr/>
          </p:nvSpPr>
          <p:spPr>
            <a:xfrm>
              <a:off x="854792" y="3833367"/>
              <a:ext cx="98480" cy="74729"/>
            </a:xfrm>
            <a:custGeom>
              <a:avLst/>
              <a:gdLst/>
              <a:ahLst/>
              <a:cxnLst/>
              <a:rect l="l" t="t" r="r" b="b"/>
              <a:pathLst>
                <a:path w="597" h="453" extrusionOk="0">
                  <a:moveTo>
                    <a:pt x="96" y="0"/>
                  </a:moveTo>
                  <a:lnTo>
                    <a:pt x="1" y="238"/>
                  </a:lnTo>
                  <a:lnTo>
                    <a:pt x="501" y="453"/>
                  </a:lnTo>
                  <a:lnTo>
                    <a:pt x="596" y="21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60B4F3F-BF4C-466B-B05F-F9CAE9A8FFCF}"/>
              </a:ext>
            </a:extLst>
          </p:cNvPr>
          <p:cNvSpPr txBox="1"/>
          <p:nvPr/>
        </p:nvSpPr>
        <p:spPr>
          <a:xfrm>
            <a:off x="1579708" y="1912600"/>
            <a:ext cx="92750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CHỌN TỪ BỊ THIẾU TRONG CÂU CA DAO</a:t>
            </a:r>
          </a:p>
        </p:txBody>
      </p:sp>
    </p:spTree>
    <p:extLst>
      <p:ext uri="{BB962C8B-B14F-4D97-AF65-F5344CB8AC3E}">
        <p14:creationId xmlns:p14="http://schemas.microsoft.com/office/powerpoint/2010/main" val="2162654596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6FD3AFC-DE4E-4261-8613-C8418BCE1B96}"/>
              </a:ext>
            </a:extLst>
          </p:cNvPr>
          <p:cNvSpPr txBox="1"/>
          <p:nvPr/>
        </p:nvSpPr>
        <p:spPr>
          <a:xfrm>
            <a:off x="119348" y="1392016"/>
            <a:ext cx="12072652" cy="149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Công </a:t>
            </a:r>
            <a:r>
              <a:rPr lang="en-US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</a:t>
            </a: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núi Thái Sơn</a:t>
            </a:r>
            <a:b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</a:b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Nghĩa </a:t>
            </a:r>
            <a:r>
              <a:rPr lang="en-US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</a:t>
            </a: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nước trong nguồn chảy ra.</a:t>
            </a:r>
          </a:p>
        </p:txBody>
      </p:sp>
      <p:pic>
        <p:nvPicPr>
          <p:cNvPr id="15" name="Picture 2" descr="Speech clipart">
            <a:extLst>
              <a:ext uri="{FF2B5EF4-FFF2-40B4-BE49-F238E27FC236}">
                <a16:creationId xmlns:a16="http://schemas.microsoft.com/office/drawing/2014/main" id="{6FF15618-9AD6-491A-9E99-E865ACC8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925" y="1392016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peech clipart">
            <a:extLst>
              <a:ext uri="{FF2B5EF4-FFF2-40B4-BE49-F238E27FC236}">
                <a16:creationId xmlns:a16="http://schemas.microsoft.com/office/drawing/2014/main" id="{23336533-A13E-43CC-8A8A-41DF0151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247" y="2237287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91DD1FB4-332E-4C52-BB7F-CFC7F3AAE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835" y="1422117"/>
            <a:ext cx="677889" cy="677889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B52A75A8-A6C2-46A1-930A-AA255510D4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439" y="2237287"/>
            <a:ext cx="677889" cy="67788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FEA4499-1745-4FE7-AB1D-85AAAC18E6E1}"/>
              </a:ext>
            </a:extLst>
          </p:cNvPr>
          <p:cNvGrpSpPr/>
          <p:nvPr/>
        </p:nvGrpSpPr>
        <p:grpSpPr>
          <a:xfrm>
            <a:off x="224186" y="3519714"/>
            <a:ext cx="1975518" cy="1606921"/>
            <a:chOff x="2862637" y="2089048"/>
            <a:chExt cx="1975518" cy="1606921"/>
          </a:xfrm>
        </p:grpSpPr>
        <p:pic>
          <p:nvPicPr>
            <p:cNvPr id="1026" name="Picture 2" descr="Speech clipart">
              <a:extLst>
                <a:ext uri="{FF2B5EF4-FFF2-40B4-BE49-F238E27FC236}">
                  <a16:creationId xmlns:a16="http://schemas.microsoft.com/office/drawing/2014/main" id="{814D63A5-7BAD-4944-87B2-6D14D194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C02506-402C-48CD-99A3-414DE611EFAF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cha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DEFEE-36DE-4731-9ECC-7CC25EEC1077}"/>
              </a:ext>
            </a:extLst>
          </p:cNvPr>
          <p:cNvGrpSpPr/>
          <p:nvPr/>
        </p:nvGrpSpPr>
        <p:grpSpPr>
          <a:xfrm>
            <a:off x="2654841" y="3526221"/>
            <a:ext cx="1975518" cy="1606921"/>
            <a:chOff x="2862637" y="2089048"/>
            <a:chExt cx="1975518" cy="1606921"/>
          </a:xfrm>
        </p:grpSpPr>
        <p:pic>
          <p:nvPicPr>
            <p:cNvPr id="23" name="Picture 2" descr="Speech clipart">
              <a:extLst>
                <a:ext uri="{FF2B5EF4-FFF2-40B4-BE49-F238E27FC236}">
                  <a16:creationId xmlns:a16="http://schemas.microsoft.com/office/drawing/2014/main" id="{975D0162-3BB2-4D8F-A10F-813B4FF32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A9DCDC-7A1C-4498-809B-6C98FF56890A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anh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068F39-04B7-459C-A4D7-752BFC9F4647}"/>
              </a:ext>
            </a:extLst>
          </p:cNvPr>
          <p:cNvGrpSpPr/>
          <p:nvPr/>
        </p:nvGrpSpPr>
        <p:grpSpPr>
          <a:xfrm>
            <a:off x="5206426" y="3519713"/>
            <a:ext cx="1975518" cy="1606921"/>
            <a:chOff x="2862637" y="2089048"/>
            <a:chExt cx="1975518" cy="1606921"/>
          </a:xfrm>
        </p:grpSpPr>
        <p:pic>
          <p:nvPicPr>
            <p:cNvPr id="26" name="Picture 2" descr="Speech clipart">
              <a:extLst>
                <a:ext uri="{FF2B5EF4-FFF2-40B4-BE49-F238E27FC236}">
                  <a16:creationId xmlns:a16="http://schemas.microsoft.com/office/drawing/2014/main" id="{6A2B02FB-1165-4ED3-98AA-A702D780E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8540EE-DF0A-4E33-8085-30AA62B7D039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mẹ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7A4B71-D622-40F3-9CB9-86AAA54E2F93}"/>
              </a:ext>
            </a:extLst>
          </p:cNvPr>
          <p:cNvGrpSpPr/>
          <p:nvPr/>
        </p:nvGrpSpPr>
        <p:grpSpPr>
          <a:xfrm>
            <a:off x="7637081" y="3429000"/>
            <a:ext cx="1975518" cy="1606921"/>
            <a:chOff x="2862637" y="2089048"/>
            <a:chExt cx="1975518" cy="1606921"/>
          </a:xfrm>
        </p:grpSpPr>
        <p:pic>
          <p:nvPicPr>
            <p:cNvPr id="29" name="Picture 2" descr="Speech clipart">
              <a:extLst>
                <a:ext uri="{FF2B5EF4-FFF2-40B4-BE49-F238E27FC236}">
                  <a16:creationId xmlns:a16="http://schemas.microsoft.com/office/drawing/2014/main" id="{D7E28692-956D-4173-A025-D4CC84945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23151E-BBB4-4EEA-9B40-E6403D9DEC70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ông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278C6A-964D-4BB7-8EB9-C66ECE5E2D7E}"/>
              </a:ext>
            </a:extLst>
          </p:cNvPr>
          <p:cNvGrpSpPr/>
          <p:nvPr/>
        </p:nvGrpSpPr>
        <p:grpSpPr>
          <a:xfrm>
            <a:off x="9992296" y="3429001"/>
            <a:ext cx="1975518" cy="1606921"/>
            <a:chOff x="2862637" y="2089048"/>
            <a:chExt cx="1975518" cy="1606921"/>
          </a:xfrm>
        </p:grpSpPr>
        <p:pic>
          <p:nvPicPr>
            <p:cNvPr id="32" name="Picture 2" descr="Speech clipart">
              <a:extLst>
                <a:ext uri="{FF2B5EF4-FFF2-40B4-BE49-F238E27FC236}">
                  <a16:creationId xmlns:a16="http://schemas.microsoft.com/office/drawing/2014/main" id="{A2F6A0DE-46C5-4C2F-B7C7-63CA8824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E4E768-ABE8-4A15-9400-6FDEBF086624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bà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FB7A67E8-7F76-4B3A-BF64-45A3B0EA78D4}"/>
              </a:ext>
            </a:extLst>
          </p:cNvPr>
          <p:cNvSpPr/>
          <p:nvPr/>
        </p:nvSpPr>
        <p:spPr>
          <a:xfrm>
            <a:off x="412129" y="1559398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12972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B169A8C-11B8-4154-8BA4-92E407F242EC}"/>
              </a:ext>
            </a:extLst>
          </p:cNvPr>
          <p:cNvSpPr txBox="1"/>
          <p:nvPr/>
        </p:nvSpPr>
        <p:spPr>
          <a:xfrm>
            <a:off x="166832" y="1499081"/>
            <a:ext cx="11648504" cy="149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Công</a:t>
            </a:r>
            <a:r>
              <a:rPr lang="en-US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</a:t>
            </a: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</a:t>
            </a: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núi Thái Sơn</a:t>
            </a:r>
            <a:b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</a:b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Nghĩa </a:t>
            </a:r>
            <a:r>
              <a:rPr lang="en-US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 </a:t>
            </a:r>
            <a:r>
              <a:rPr lang="vi-VN" sz="40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nước trong nguồn chảy ra.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93842-DECC-4E80-95A4-A5EDADAD8ED5}"/>
              </a:ext>
            </a:extLst>
          </p:cNvPr>
          <p:cNvGrpSpPr/>
          <p:nvPr/>
        </p:nvGrpSpPr>
        <p:grpSpPr>
          <a:xfrm>
            <a:off x="3858883" y="1432772"/>
            <a:ext cx="1280656" cy="948055"/>
            <a:chOff x="3858883" y="1432772"/>
            <a:chExt cx="1280656" cy="948055"/>
          </a:xfrm>
        </p:grpSpPr>
        <p:pic>
          <p:nvPicPr>
            <p:cNvPr id="9" name="Picture 2" descr="Speech clipart">
              <a:extLst>
                <a:ext uri="{FF2B5EF4-FFF2-40B4-BE49-F238E27FC236}">
                  <a16:creationId xmlns:a16="http://schemas.microsoft.com/office/drawing/2014/main" id="{2A1DC321-EC58-4992-97B2-A4F3934F5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83" y="1432772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153B9C-D92F-42B4-B78B-260E119EF5B3}"/>
                </a:ext>
              </a:extLst>
            </p:cNvPr>
            <p:cNvSpPr txBox="1"/>
            <p:nvPr/>
          </p:nvSpPr>
          <p:spPr>
            <a:xfrm>
              <a:off x="3952729" y="1499081"/>
              <a:ext cx="1092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837DD6-75B2-4359-9B27-CCE07A151C12}"/>
              </a:ext>
            </a:extLst>
          </p:cNvPr>
          <p:cNvGrpSpPr/>
          <p:nvPr/>
        </p:nvGrpSpPr>
        <p:grpSpPr>
          <a:xfrm>
            <a:off x="2033939" y="2259983"/>
            <a:ext cx="1280656" cy="948055"/>
            <a:chOff x="2033939" y="2259983"/>
            <a:chExt cx="1280656" cy="948055"/>
          </a:xfrm>
        </p:grpSpPr>
        <p:pic>
          <p:nvPicPr>
            <p:cNvPr id="15" name="Picture 2" descr="Speech clipart">
              <a:extLst>
                <a:ext uri="{FF2B5EF4-FFF2-40B4-BE49-F238E27FC236}">
                  <a16:creationId xmlns:a16="http://schemas.microsoft.com/office/drawing/2014/main" id="{2544131E-FAB8-40FC-A9A5-D6DC6FE95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3939" y="2259983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EEBC76-D2AE-46E7-B005-6D3EEA4A587C}"/>
                </a:ext>
              </a:extLst>
            </p:cNvPr>
            <p:cNvSpPr txBox="1"/>
            <p:nvPr/>
          </p:nvSpPr>
          <p:spPr>
            <a:xfrm>
              <a:off x="2127785" y="2326292"/>
              <a:ext cx="1092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mẹ</a:t>
              </a:r>
              <a:endPara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1E346718-61C6-41D1-B812-39ABFB8EF89E}"/>
              </a:ext>
            </a:extLst>
          </p:cNvPr>
          <p:cNvSpPr/>
          <p:nvPr/>
        </p:nvSpPr>
        <p:spPr>
          <a:xfrm>
            <a:off x="166832" y="1529078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529932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6FD3AFC-DE4E-4261-8613-C8418BCE1B96}"/>
              </a:ext>
            </a:extLst>
          </p:cNvPr>
          <p:cNvSpPr txBox="1"/>
          <p:nvPr/>
        </p:nvSpPr>
        <p:spPr>
          <a:xfrm>
            <a:off x="614616" y="1274777"/>
            <a:ext cx="11648504" cy="1783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Con người có cố có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			</a:t>
            </a:r>
            <a:br>
              <a:rPr lang="vi-VN" sz="4800" b="1" dirty="0">
                <a:solidFill>
                  <a:schemeClr val="accent2"/>
                </a:solidFill>
                <a:cs typeface="Arial" panose="020B0604020202020204" pitchFamily="34" charset="0"/>
              </a:rPr>
            </a:b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cây có cội như sông có</a:t>
            </a:r>
            <a:r>
              <a:rPr lang="en-US" sz="4800" b="1" dirty="0">
                <a:solidFill>
                  <a:schemeClr val="accent2"/>
                </a:solidFill>
                <a:cs typeface="Arial" panose="020B0604020202020204" pitchFamily="34" charset="0"/>
              </a:rPr>
              <a:t> 			</a:t>
            </a:r>
            <a:endParaRPr lang="vi-VN" sz="4800" b="1" i="0" dirty="0">
              <a:solidFill>
                <a:schemeClr val="accent2"/>
              </a:solidFill>
              <a:effectLst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BE3AE3-B8C2-9213-194A-74168D6250E0}"/>
              </a:ext>
            </a:extLst>
          </p:cNvPr>
          <p:cNvGrpSpPr/>
          <p:nvPr/>
        </p:nvGrpSpPr>
        <p:grpSpPr>
          <a:xfrm>
            <a:off x="8822140" y="1233580"/>
            <a:ext cx="1276913" cy="992459"/>
            <a:chOff x="8550805" y="1406697"/>
            <a:chExt cx="915708" cy="682358"/>
          </a:xfrm>
        </p:grpSpPr>
        <p:pic>
          <p:nvPicPr>
            <p:cNvPr id="15" name="Picture 2" descr="Speech clipart">
              <a:extLst>
                <a:ext uri="{FF2B5EF4-FFF2-40B4-BE49-F238E27FC236}">
                  <a16:creationId xmlns:a16="http://schemas.microsoft.com/office/drawing/2014/main" id="{6FF15618-9AD6-491A-9E99-E865ACC86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0805" y="1406697"/>
              <a:ext cx="915708" cy="677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91DD1FB4-332E-4C52-BB7F-CFC7F3AAE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2545" y="1411166"/>
              <a:ext cx="677889" cy="677889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FEA4499-1745-4FE7-AB1D-85AAAC18E6E1}"/>
              </a:ext>
            </a:extLst>
          </p:cNvPr>
          <p:cNvGrpSpPr/>
          <p:nvPr/>
        </p:nvGrpSpPr>
        <p:grpSpPr>
          <a:xfrm>
            <a:off x="295306" y="3720130"/>
            <a:ext cx="1975518" cy="1606921"/>
            <a:chOff x="2862637" y="2089048"/>
            <a:chExt cx="1975518" cy="1606921"/>
          </a:xfrm>
        </p:grpSpPr>
        <p:pic>
          <p:nvPicPr>
            <p:cNvPr id="1026" name="Picture 2" descr="Speech clipart">
              <a:extLst>
                <a:ext uri="{FF2B5EF4-FFF2-40B4-BE49-F238E27FC236}">
                  <a16:creationId xmlns:a16="http://schemas.microsoft.com/office/drawing/2014/main" id="{814D63A5-7BAD-4944-87B2-6D14D194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C02506-402C-48CD-99A3-414DE611EFAF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mẹ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DEFEE-36DE-4731-9ECC-7CC25EEC1077}"/>
              </a:ext>
            </a:extLst>
          </p:cNvPr>
          <p:cNvGrpSpPr/>
          <p:nvPr/>
        </p:nvGrpSpPr>
        <p:grpSpPr>
          <a:xfrm>
            <a:off x="2725961" y="3726637"/>
            <a:ext cx="1975518" cy="1606921"/>
            <a:chOff x="2862637" y="2089048"/>
            <a:chExt cx="1975518" cy="1606921"/>
          </a:xfrm>
        </p:grpSpPr>
        <p:pic>
          <p:nvPicPr>
            <p:cNvPr id="23" name="Picture 2" descr="Speech clipart">
              <a:extLst>
                <a:ext uri="{FF2B5EF4-FFF2-40B4-BE49-F238E27FC236}">
                  <a16:creationId xmlns:a16="http://schemas.microsoft.com/office/drawing/2014/main" id="{975D0162-3BB2-4D8F-A10F-813B4FF32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A9DCDC-7A1C-4498-809B-6C98FF56890A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sông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068F39-04B7-459C-A4D7-752BFC9F4647}"/>
              </a:ext>
            </a:extLst>
          </p:cNvPr>
          <p:cNvGrpSpPr/>
          <p:nvPr/>
        </p:nvGrpSpPr>
        <p:grpSpPr>
          <a:xfrm>
            <a:off x="5277546" y="3720129"/>
            <a:ext cx="1975518" cy="1606921"/>
            <a:chOff x="2862637" y="2089048"/>
            <a:chExt cx="1975518" cy="1606921"/>
          </a:xfrm>
        </p:grpSpPr>
        <p:pic>
          <p:nvPicPr>
            <p:cNvPr id="26" name="Picture 2" descr="Speech clipart">
              <a:extLst>
                <a:ext uri="{FF2B5EF4-FFF2-40B4-BE49-F238E27FC236}">
                  <a16:creationId xmlns:a16="http://schemas.microsoft.com/office/drawing/2014/main" id="{6A2B02FB-1165-4ED3-98AA-A702D780E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8540EE-DF0A-4E33-8085-30AA62B7D039}"/>
                </a:ext>
              </a:extLst>
            </p:cNvPr>
            <p:cNvSpPr txBox="1"/>
            <p:nvPr/>
          </p:nvSpPr>
          <p:spPr>
            <a:xfrm>
              <a:off x="2995180" y="2478629"/>
              <a:ext cx="1710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nguồn</a:t>
              </a:r>
              <a:endParaRPr lang="en-US" sz="36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7A4B71-D622-40F3-9CB9-86AAA54E2F93}"/>
              </a:ext>
            </a:extLst>
          </p:cNvPr>
          <p:cNvGrpSpPr/>
          <p:nvPr/>
        </p:nvGrpSpPr>
        <p:grpSpPr>
          <a:xfrm>
            <a:off x="7708201" y="3629416"/>
            <a:ext cx="1975518" cy="1606921"/>
            <a:chOff x="2862637" y="2089048"/>
            <a:chExt cx="1975518" cy="1606921"/>
          </a:xfrm>
        </p:grpSpPr>
        <p:pic>
          <p:nvPicPr>
            <p:cNvPr id="29" name="Picture 2" descr="Speech clipart">
              <a:extLst>
                <a:ext uri="{FF2B5EF4-FFF2-40B4-BE49-F238E27FC236}">
                  <a16:creationId xmlns:a16="http://schemas.microsoft.com/office/drawing/2014/main" id="{D7E28692-956D-4173-A025-D4CC84945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23151E-BBB4-4EEA-9B40-E6403D9DEC70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ông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278C6A-964D-4BB7-8EB9-C66ECE5E2D7E}"/>
              </a:ext>
            </a:extLst>
          </p:cNvPr>
          <p:cNvGrpSpPr/>
          <p:nvPr/>
        </p:nvGrpSpPr>
        <p:grpSpPr>
          <a:xfrm>
            <a:off x="10063416" y="3677066"/>
            <a:ext cx="1975518" cy="1606921"/>
            <a:chOff x="2862637" y="2089048"/>
            <a:chExt cx="1975518" cy="1606921"/>
          </a:xfrm>
        </p:grpSpPr>
        <p:pic>
          <p:nvPicPr>
            <p:cNvPr id="32" name="Picture 2" descr="Speech clipart">
              <a:extLst>
                <a:ext uri="{FF2B5EF4-FFF2-40B4-BE49-F238E27FC236}">
                  <a16:creationId xmlns:a16="http://schemas.microsoft.com/office/drawing/2014/main" id="{A2F6A0DE-46C5-4C2F-B7C7-63CA8824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E4E768-ABE8-4A15-9400-6FDEBF086624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bà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CB30487B-9F72-43B1-94D7-8FAD31FBDC0B}"/>
              </a:ext>
            </a:extLst>
          </p:cNvPr>
          <p:cNvSpPr/>
          <p:nvPr/>
        </p:nvSpPr>
        <p:spPr>
          <a:xfrm>
            <a:off x="116032" y="1566409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8DD7A1-8151-8985-5624-DA2427639B0F}"/>
              </a:ext>
            </a:extLst>
          </p:cNvPr>
          <p:cNvGrpSpPr/>
          <p:nvPr/>
        </p:nvGrpSpPr>
        <p:grpSpPr>
          <a:xfrm>
            <a:off x="9999051" y="2107145"/>
            <a:ext cx="1276913" cy="992459"/>
            <a:chOff x="8550805" y="1406697"/>
            <a:chExt cx="915708" cy="682358"/>
          </a:xfrm>
        </p:grpSpPr>
        <p:pic>
          <p:nvPicPr>
            <p:cNvPr id="5" name="Picture 2" descr="Speech clipart">
              <a:extLst>
                <a:ext uri="{FF2B5EF4-FFF2-40B4-BE49-F238E27FC236}">
                  <a16:creationId xmlns:a16="http://schemas.microsoft.com/office/drawing/2014/main" id="{3F137C84-ABEA-5390-BCA5-2E4D36079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0805" y="1406697"/>
              <a:ext cx="915708" cy="677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BE85D91C-B7D9-616E-2654-633E342BB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2545" y="1411166"/>
              <a:ext cx="677889" cy="677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0912257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B169A8C-11B8-4154-8BA4-92E407F242EC}"/>
              </a:ext>
            </a:extLst>
          </p:cNvPr>
          <p:cNvSpPr txBox="1"/>
          <p:nvPr/>
        </p:nvSpPr>
        <p:spPr>
          <a:xfrm>
            <a:off x="271748" y="1618478"/>
            <a:ext cx="11648504" cy="2663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Con người có cố có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     </a:t>
            </a:r>
            <a:r>
              <a:rPr lang="en-US" sz="4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a</a:t>
            </a:r>
            <a:br>
              <a:rPr lang="vi-VN" sz="4800" b="1" dirty="0">
                <a:solidFill>
                  <a:schemeClr val="accent2"/>
                </a:solidFill>
                <a:cs typeface="Arial" panose="020B0604020202020204" pitchFamily="34" charset="0"/>
              </a:rPr>
            </a:b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Như cây có cội như sông có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			</a:t>
            </a:r>
            <a:r>
              <a:rPr lang="en-US" sz="48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vi-VN" sz="4800" b="1" i="0" dirty="0">
                <a:solidFill>
                  <a:schemeClr val="bg1"/>
                </a:solidFill>
                <a:effectLst/>
                <a:cs typeface="Arial" panose="020B0604020202020204" pitchFamily="34" charset="0"/>
              </a:rPr>
              <a:t>guồn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93842-DECC-4E80-95A4-A5EDADAD8ED5}"/>
              </a:ext>
            </a:extLst>
          </p:cNvPr>
          <p:cNvGrpSpPr/>
          <p:nvPr/>
        </p:nvGrpSpPr>
        <p:grpSpPr>
          <a:xfrm>
            <a:off x="8106836" y="1618478"/>
            <a:ext cx="1728978" cy="948055"/>
            <a:chOff x="3858883" y="1432772"/>
            <a:chExt cx="1280656" cy="948055"/>
          </a:xfrm>
        </p:grpSpPr>
        <p:pic>
          <p:nvPicPr>
            <p:cNvPr id="9" name="Picture 2" descr="Speech clipart">
              <a:extLst>
                <a:ext uri="{FF2B5EF4-FFF2-40B4-BE49-F238E27FC236}">
                  <a16:creationId xmlns:a16="http://schemas.microsoft.com/office/drawing/2014/main" id="{2A1DC321-EC58-4992-97B2-A4F3934F5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83" y="1432772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153B9C-D92F-42B4-B78B-260E119EF5B3}"/>
                </a:ext>
              </a:extLst>
            </p:cNvPr>
            <p:cNvSpPr txBox="1"/>
            <p:nvPr/>
          </p:nvSpPr>
          <p:spPr>
            <a:xfrm>
              <a:off x="4003983" y="1478290"/>
              <a:ext cx="990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ông</a:t>
              </a:r>
              <a:endPara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837DD6-75B2-4359-9B27-CCE07A151C12}"/>
              </a:ext>
            </a:extLst>
          </p:cNvPr>
          <p:cNvGrpSpPr/>
          <p:nvPr/>
        </p:nvGrpSpPr>
        <p:grpSpPr>
          <a:xfrm>
            <a:off x="9487236" y="2566533"/>
            <a:ext cx="2084438" cy="1266638"/>
            <a:chOff x="2033939" y="2259983"/>
            <a:chExt cx="1280656" cy="1266638"/>
          </a:xfrm>
        </p:grpSpPr>
        <p:pic>
          <p:nvPicPr>
            <p:cNvPr id="15" name="Picture 2" descr="Speech clipart">
              <a:extLst>
                <a:ext uri="{FF2B5EF4-FFF2-40B4-BE49-F238E27FC236}">
                  <a16:creationId xmlns:a16="http://schemas.microsoft.com/office/drawing/2014/main" id="{2544131E-FAB8-40FC-A9A5-D6DC6FE95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3939" y="2259983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EEBC76-D2AE-46E7-B005-6D3EEA4A587C}"/>
                </a:ext>
              </a:extLst>
            </p:cNvPr>
            <p:cNvSpPr txBox="1"/>
            <p:nvPr/>
          </p:nvSpPr>
          <p:spPr>
            <a:xfrm>
              <a:off x="2127785" y="2326292"/>
              <a:ext cx="10929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nguồn</a:t>
              </a:r>
              <a:endParaRPr 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F7D740CF-6D44-4E84-95E7-7CF89AF2070B}"/>
              </a:ext>
            </a:extLst>
          </p:cNvPr>
          <p:cNvSpPr/>
          <p:nvPr/>
        </p:nvSpPr>
        <p:spPr>
          <a:xfrm>
            <a:off x="179702" y="1618478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59578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6FD3AFC-DE4E-4261-8613-C8418BCE1B96}"/>
              </a:ext>
            </a:extLst>
          </p:cNvPr>
          <p:cNvSpPr txBox="1"/>
          <p:nvPr/>
        </p:nvSpPr>
        <p:spPr>
          <a:xfrm>
            <a:off x="271748" y="1480095"/>
            <a:ext cx="11648504" cy="1658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Ông</a:t>
            </a:r>
            <a:r>
              <a:rPr lang="en-US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  </a:t>
            </a:r>
            <a: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là ngọc là vàng</a:t>
            </a:r>
            <a:b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</a:br>
            <a: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Ai mà biết</a:t>
            </a:r>
            <a:r>
              <a:rPr lang="en-US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</a:t>
            </a:r>
            <a: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</a:t>
            </a:r>
            <a:r>
              <a:rPr lang="vi-VN" sz="44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phúc rơi đầy nhà</a:t>
            </a:r>
          </a:p>
        </p:txBody>
      </p:sp>
      <p:pic>
        <p:nvPicPr>
          <p:cNvPr id="15" name="Picture 2" descr="Speech clipart">
            <a:extLst>
              <a:ext uri="{FF2B5EF4-FFF2-40B4-BE49-F238E27FC236}">
                <a16:creationId xmlns:a16="http://schemas.microsoft.com/office/drawing/2014/main" id="{6FF15618-9AD6-491A-9E99-E865ACC8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505" y="1589830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peech clipart">
            <a:extLst>
              <a:ext uri="{FF2B5EF4-FFF2-40B4-BE49-F238E27FC236}">
                <a16:creationId xmlns:a16="http://schemas.microsoft.com/office/drawing/2014/main" id="{23336533-A13E-43CC-8A8A-41DF0151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72" y="2416501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91DD1FB4-332E-4C52-BB7F-CFC7F3AAE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414" y="1589829"/>
            <a:ext cx="677889" cy="677889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B52A75A8-A6C2-46A1-930A-AA255510D4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81" y="2383188"/>
            <a:ext cx="677889" cy="67788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FEA4499-1745-4FE7-AB1D-85AAAC18E6E1}"/>
              </a:ext>
            </a:extLst>
          </p:cNvPr>
          <p:cNvGrpSpPr/>
          <p:nvPr/>
        </p:nvGrpSpPr>
        <p:grpSpPr>
          <a:xfrm>
            <a:off x="224186" y="3803371"/>
            <a:ext cx="1975518" cy="1606921"/>
            <a:chOff x="2862637" y="2089048"/>
            <a:chExt cx="1975518" cy="1606921"/>
          </a:xfrm>
        </p:grpSpPr>
        <p:pic>
          <p:nvPicPr>
            <p:cNvPr id="1026" name="Picture 2" descr="Speech clipart">
              <a:extLst>
                <a:ext uri="{FF2B5EF4-FFF2-40B4-BE49-F238E27FC236}">
                  <a16:creationId xmlns:a16="http://schemas.microsoft.com/office/drawing/2014/main" id="{814D63A5-7BAD-4944-87B2-6D14D194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C02506-402C-48CD-99A3-414DE611EFAF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cha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DEFEE-36DE-4731-9ECC-7CC25EEC1077}"/>
              </a:ext>
            </a:extLst>
          </p:cNvPr>
          <p:cNvGrpSpPr/>
          <p:nvPr/>
        </p:nvGrpSpPr>
        <p:grpSpPr>
          <a:xfrm>
            <a:off x="2654841" y="3809878"/>
            <a:ext cx="1975518" cy="1606921"/>
            <a:chOff x="2862637" y="2089048"/>
            <a:chExt cx="1975518" cy="1606921"/>
          </a:xfrm>
        </p:grpSpPr>
        <p:pic>
          <p:nvPicPr>
            <p:cNvPr id="23" name="Picture 2" descr="Speech clipart">
              <a:extLst>
                <a:ext uri="{FF2B5EF4-FFF2-40B4-BE49-F238E27FC236}">
                  <a16:creationId xmlns:a16="http://schemas.microsoft.com/office/drawing/2014/main" id="{975D0162-3BB2-4D8F-A10F-813B4FF32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A9DCDC-7A1C-4498-809B-6C98FF56890A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quý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068F39-04B7-459C-A4D7-752BFC9F4647}"/>
              </a:ext>
            </a:extLst>
          </p:cNvPr>
          <p:cNvGrpSpPr/>
          <p:nvPr/>
        </p:nvGrpSpPr>
        <p:grpSpPr>
          <a:xfrm>
            <a:off x="5206426" y="3803370"/>
            <a:ext cx="1975518" cy="1606921"/>
            <a:chOff x="2862637" y="2089048"/>
            <a:chExt cx="1975518" cy="1606921"/>
          </a:xfrm>
        </p:grpSpPr>
        <p:pic>
          <p:nvPicPr>
            <p:cNvPr id="26" name="Picture 2" descr="Speech clipart">
              <a:extLst>
                <a:ext uri="{FF2B5EF4-FFF2-40B4-BE49-F238E27FC236}">
                  <a16:creationId xmlns:a16="http://schemas.microsoft.com/office/drawing/2014/main" id="{6A2B02FB-1165-4ED3-98AA-A702D780E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8540EE-DF0A-4E33-8085-30AA62B7D039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đức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7A4B71-D622-40F3-9CB9-86AAA54E2F93}"/>
              </a:ext>
            </a:extLst>
          </p:cNvPr>
          <p:cNvGrpSpPr/>
          <p:nvPr/>
        </p:nvGrpSpPr>
        <p:grpSpPr>
          <a:xfrm>
            <a:off x="7637081" y="3712657"/>
            <a:ext cx="1975518" cy="1606921"/>
            <a:chOff x="2862637" y="2089048"/>
            <a:chExt cx="1975518" cy="1606921"/>
          </a:xfrm>
        </p:grpSpPr>
        <p:pic>
          <p:nvPicPr>
            <p:cNvPr id="29" name="Picture 2" descr="Speech clipart">
              <a:extLst>
                <a:ext uri="{FF2B5EF4-FFF2-40B4-BE49-F238E27FC236}">
                  <a16:creationId xmlns:a16="http://schemas.microsoft.com/office/drawing/2014/main" id="{D7E28692-956D-4173-A025-D4CC84945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23151E-BBB4-4EEA-9B40-E6403D9DEC70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bà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278C6A-964D-4BB7-8EB9-C66ECE5E2D7E}"/>
              </a:ext>
            </a:extLst>
          </p:cNvPr>
          <p:cNvGrpSpPr/>
          <p:nvPr/>
        </p:nvGrpSpPr>
        <p:grpSpPr>
          <a:xfrm>
            <a:off x="9992296" y="3712658"/>
            <a:ext cx="1975518" cy="1606921"/>
            <a:chOff x="2862637" y="2089048"/>
            <a:chExt cx="1975518" cy="1606921"/>
          </a:xfrm>
        </p:grpSpPr>
        <p:pic>
          <p:nvPicPr>
            <p:cNvPr id="32" name="Picture 2" descr="Speech clipart">
              <a:extLst>
                <a:ext uri="{FF2B5EF4-FFF2-40B4-BE49-F238E27FC236}">
                  <a16:creationId xmlns:a16="http://schemas.microsoft.com/office/drawing/2014/main" id="{A2F6A0DE-46C5-4C2F-B7C7-63CA8824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E4E768-ABE8-4A15-9400-6FDEBF086624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phúc</a:t>
              </a:r>
              <a:endParaRPr lang="en-US" sz="44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5373E9DD-8020-4F6C-9BDA-339167825CBC}"/>
              </a:ext>
            </a:extLst>
          </p:cNvPr>
          <p:cNvSpPr/>
          <p:nvPr/>
        </p:nvSpPr>
        <p:spPr>
          <a:xfrm>
            <a:off x="224186" y="1631632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207032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B169A8C-11B8-4154-8BA4-92E407F242EC}"/>
              </a:ext>
            </a:extLst>
          </p:cNvPr>
          <p:cNvSpPr txBox="1"/>
          <p:nvPr/>
        </p:nvSpPr>
        <p:spPr>
          <a:xfrm>
            <a:off x="116032" y="1579089"/>
            <a:ext cx="11920252" cy="177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Ông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    </a:t>
            </a: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là ngọc là vàng</a:t>
            </a:r>
            <a:b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</a:b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Ai mà biết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 </a:t>
            </a: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    </a:t>
            </a:r>
            <a:r>
              <a:rPr lang="vi-VN" sz="4800" b="1" i="0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phúc rơi đầy nhà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93842-DECC-4E80-95A4-A5EDADAD8ED5}"/>
              </a:ext>
            </a:extLst>
          </p:cNvPr>
          <p:cNvGrpSpPr/>
          <p:nvPr/>
        </p:nvGrpSpPr>
        <p:grpSpPr>
          <a:xfrm>
            <a:off x="3672070" y="1482266"/>
            <a:ext cx="1280656" cy="948055"/>
            <a:chOff x="3858883" y="1432772"/>
            <a:chExt cx="1280656" cy="948055"/>
          </a:xfrm>
        </p:grpSpPr>
        <p:pic>
          <p:nvPicPr>
            <p:cNvPr id="9" name="Picture 2" descr="Speech clipart">
              <a:extLst>
                <a:ext uri="{FF2B5EF4-FFF2-40B4-BE49-F238E27FC236}">
                  <a16:creationId xmlns:a16="http://schemas.microsoft.com/office/drawing/2014/main" id="{2A1DC321-EC58-4992-97B2-A4F3934F5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83" y="1432772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153B9C-D92F-42B4-B78B-260E119EF5B3}"/>
                </a:ext>
              </a:extLst>
            </p:cNvPr>
            <p:cNvSpPr txBox="1"/>
            <p:nvPr/>
          </p:nvSpPr>
          <p:spPr>
            <a:xfrm>
              <a:off x="3952729" y="1499081"/>
              <a:ext cx="1092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</a:t>
              </a:r>
              <a:endPara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837DD6-75B2-4359-9B27-CCE07A151C12}"/>
              </a:ext>
            </a:extLst>
          </p:cNvPr>
          <p:cNvGrpSpPr/>
          <p:nvPr/>
        </p:nvGrpSpPr>
        <p:grpSpPr>
          <a:xfrm>
            <a:off x="4188744" y="2504562"/>
            <a:ext cx="1527963" cy="948055"/>
            <a:chOff x="2033939" y="2259983"/>
            <a:chExt cx="1280656" cy="948055"/>
          </a:xfrm>
        </p:grpSpPr>
        <p:pic>
          <p:nvPicPr>
            <p:cNvPr id="15" name="Picture 2" descr="Speech clipart">
              <a:extLst>
                <a:ext uri="{FF2B5EF4-FFF2-40B4-BE49-F238E27FC236}">
                  <a16:creationId xmlns:a16="http://schemas.microsoft.com/office/drawing/2014/main" id="{2544131E-FAB8-40FC-A9A5-D6DC6FE95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3939" y="2259983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EEBC76-D2AE-46E7-B005-6D3EEA4A587C}"/>
                </a:ext>
              </a:extLst>
            </p:cNvPr>
            <p:cNvSpPr txBox="1"/>
            <p:nvPr/>
          </p:nvSpPr>
          <p:spPr>
            <a:xfrm>
              <a:off x="2127785" y="2326292"/>
              <a:ext cx="1092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endPara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12FEBFD7-A41D-4442-BB5C-9CD5353FB3A8}"/>
              </a:ext>
            </a:extLst>
          </p:cNvPr>
          <p:cNvSpPr/>
          <p:nvPr/>
        </p:nvSpPr>
        <p:spPr>
          <a:xfrm>
            <a:off x="725995" y="1617348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72024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6FD3AFC-DE4E-4261-8613-C8418BCE1B96}"/>
              </a:ext>
            </a:extLst>
          </p:cNvPr>
          <p:cNvSpPr txBox="1"/>
          <p:nvPr/>
        </p:nvSpPr>
        <p:spPr>
          <a:xfrm>
            <a:off x="1213996" y="1740606"/>
            <a:ext cx="10642058" cy="112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vi-VN" sz="6000" b="1" i="0" dirty="0">
                <a:solidFill>
                  <a:schemeClr val="accent2"/>
                </a:solidFill>
                <a:effectLst/>
              </a:rPr>
              <a:t>Con hơn </a:t>
            </a:r>
            <a:r>
              <a:rPr lang="en-US" sz="6000" b="1" i="0" dirty="0">
                <a:solidFill>
                  <a:schemeClr val="accent2"/>
                </a:solidFill>
                <a:effectLst/>
              </a:rPr>
              <a:t>      </a:t>
            </a:r>
            <a:r>
              <a:rPr lang="vi-VN" sz="6000" b="1" i="0" dirty="0">
                <a:solidFill>
                  <a:schemeClr val="accent2"/>
                </a:solidFill>
                <a:effectLst/>
              </a:rPr>
              <a:t>là nhà có</a:t>
            </a:r>
            <a:endParaRPr lang="vi-VN" sz="6000" b="1" i="0" dirty="0">
              <a:solidFill>
                <a:schemeClr val="accent2"/>
              </a:solidFill>
              <a:effectLst/>
              <a:cs typeface="Arial" panose="020B0604020202020204" pitchFamily="34" charset="0"/>
            </a:endParaRPr>
          </a:p>
        </p:txBody>
      </p:sp>
      <p:pic>
        <p:nvPicPr>
          <p:cNvPr id="15" name="Picture 2" descr="Speech clipart">
            <a:extLst>
              <a:ext uri="{FF2B5EF4-FFF2-40B4-BE49-F238E27FC236}">
                <a16:creationId xmlns:a16="http://schemas.microsoft.com/office/drawing/2014/main" id="{6FF15618-9AD6-491A-9E99-E865ACC8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65" y="2098012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peech clipart">
            <a:extLst>
              <a:ext uri="{FF2B5EF4-FFF2-40B4-BE49-F238E27FC236}">
                <a16:creationId xmlns:a16="http://schemas.microsoft.com/office/drawing/2014/main" id="{23336533-A13E-43CC-8A8A-41DF0151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360" y="1987657"/>
            <a:ext cx="915708" cy="6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91DD1FB4-332E-4C52-BB7F-CFC7F3AAE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628" y="2029985"/>
            <a:ext cx="677889" cy="677889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B52A75A8-A6C2-46A1-930A-AA255510D4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83" y="1951027"/>
            <a:ext cx="677889" cy="67788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FEA4499-1745-4FE7-AB1D-85AAAC18E6E1}"/>
              </a:ext>
            </a:extLst>
          </p:cNvPr>
          <p:cNvGrpSpPr/>
          <p:nvPr/>
        </p:nvGrpSpPr>
        <p:grpSpPr>
          <a:xfrm>
            <a:off x="325786" y="3579851"/>
            <a:ext cx="1975518" cy="1606921"/>
            <a:chOff x="2862637" y="2089048"/>
            <a:chExt cx="1975518" cy="1606921"/>
          </a:xfrm>
        </p:grpSpPr>
        <p:pic>
          <p:nvPicPr>
            <p:cNvPr id="1026" name="Picture 2" descr="Speech clipart">
              <a:extLst>
                <a:ext uri="{FF2B5EF4-FFF2-40B4-BE49-F238E27FC236}">
                  <a16:creationId xmlns:a16="http://schemas.microsoft.com/office/drawing/2014/main" id="{814D63A5-7BAD-4944-87B2-6D14D194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C02506-402C-48CD-99A3-414DE611EFAF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mẹ</a:t>
              </a:r>
              <a:endPara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DEFEE-36DE-4731-9ECC-7CC25EEC1077}"/>
              </a:ext>
            </a:extLst>
          </p:cNvPr>
          <p:cNvGrpSpPr/>
          <p:nvPr/>
        </p:nvGrpSpPr>
        <p:grpSpPr>
          <a:xfrm>
            <a:off x="2756441" y="3586358"/>
            <a:ext cx="1975518" cy="1606921"/>
            <a:chOff x="2862637" y="2089048"/>
            <a:chExt cx="1975518" cy="1606921"/>
          </a:xfrm>
        </p:grpSpPr>
        <p:pic>
          <p:nvPicPr>
            <p:cNvPr id="23" name="Picture 2" descr="Speech clipart">
              <a:extLst>
                <a:ext uri="{FF2B5EF4-FFF2-40B4-BE49-F238E27FC236}">
                  <a16:creationId xmlns:a16="http://schemas.microsoft.com/office/drawing/2014/main" id="{975D0162-3BB2-4D8F-A10F-813B4FF32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A9DCDC-7A1C-4498-809B-6C98FF56890A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068F39-04B7-459C-A4D7-752BFC9F4647}"/>
              </a:ext>
            </a:extLst>
          </p:cNvPr>
          <p:cNvGrpSpPr/>
          <p:nvPr/>
        </p:nvGrpSpPr>
        <p:grpSpPr>
          <a:xfrm>
            <a:off x="5358390" y="3579850"/>
            <a:ext cx="1975518" cy="1606921"/>
            <a:chOff x="2862637" y="2089048"/>
            <a:chExt cx="1975518" cy="1606921"/>
          </a:xfrm>
        </p:grpSpPr>
        <p:pic>
          <p:nvPicPr>
            <p:cNvPr id="26" name="Picture 2" descr="Speech clipart">
              <a:extLst>
                <a:ext uri="{FF2B5EF4-FFF2-40B4-BE49-F238E27FC236}">
                  <a16:creationId xmlns:a16="http://schemas.microsoft.com/office/drawing/2014/main" id="{6A2B02FB-1165-4ED3-98AA-A702D780EA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8540EE-DF0A-4E33-8085-30AA62B7D039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</a:t>
              </a:r>
              <a:endPara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7A4B71-D622-40F3-9CB9-86AAA54E2F93}"/>
              </a:ext>
            </a:extLst>
          </p:cNvPr>
          <p:cNvGrpSpPr/>
          <p:nvPr/>
        </p:nvGrpSpPr>
        <p:grpSpPr>
          <a:xfrm>
            <a:off x="7789045" y="3489137"/>
            <a:ext cx="1975518" cy="1606921"/>
            <a:chOff x="2862637" y="2089048"/>
            <a:chExt cx="1975518" cy="1606921"/>
          </a:xfrm>
        </p:grpSpPr>
        <p:pic>
          <p:nvPicPr>
            <p:cNvPr id="29" name="Picture 2" descr="Speech clipart">
              <a:extLst>
                <a:ext uri="{FF2B5EF4-FFF2-40B4-BE49-F238E27FC236}">
                  <a16:creationId xmlns:a16="http://schemas.microsoft.com/office/drawing/2014/main" id="{D7E28692-956D-4173-A025-D4CC84945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23151E-BBB4-4EEA-9B40-E6403D9DEC70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nóc</a:t>
              </a:r>
              <a:endPara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278C6A-964D-4BB7-8EB9-C66ECE5E2D7E}"/>
              </a:ext>
            </a:extLst>
          </p:cNvPr>
          <p:cNvGrpSpPr/>
          <p:nvPr/>
        </p:nvGrpSpPr>
        <p:grpSpPr>
          <a:xfrm>
            <a:off x="10093896" y="3489138"/>
            <a:ext cx="1975518" cy="1606921"/>
            <a:chOff x="2862637" y="2089048"/>
            <a:chExt cx="1975518" cy="1606921"/>
          </a:xfrm>
        </p:grpSpPr>
        <p:pic>
          <p:nvPicPr>
            <p:cNvPr id="32" name="Picture 2" descr="Speech clipart">
              <a:extLst>
                <a:ext uri="{FF2B5EF4-FFF2-40B4-BE49-F238E27FC236}">
                  <a16:creationId xmlns:a16="http://schemas.microsoft.com/office/drawing/2014/main" id="{A2F6A0DE-46C5-4C2F-B7C7-63CA8824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637" y="2089048"/>
              <a:ext cx="1975518" cy="160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E4E768-ABE8-4A15-9400-6FDEBF086624}"/>
                </a:ext>
              </a:extLst>
            </p:cNvPr>
            <p:cNvSpPr txBox="1"/>
            <p:nvPr/>
          </p:nvSpPr>
          <p:spPr>
            <a:xfrm>
              <a:off x="2995180" y="2419053"/>
              <a:ext cx="1710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phúc</a:t>
              </a:r>
              <a:endPara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5373E9DD-8020-4F6C-9BDA-339167825CBC}"/>
              </a:ext>
            </a:extLst>
          </p:cNvPr>
          <p:cNvSpPr/>
          <p:nvPr/>
        </p:nvSpPr>
        <p:spPr>
          <a:xfrm>
            <a:off x="77094" y="1987657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624923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B169A8C-11B8-4154-8BA4-92E407F242EC}"/>
              </a:ext>
            </a:extLst>
          </p:cNvPr>
          <p:cNvSpPr txBox="1"/>
          <p:nvPr/>
        </p:nvSpPr>
        <p:spPr>
          <a:xfrm>
            <a:off x="894736" y="2411349"/>
            <a:ext cx="12877898" cy="101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vi-VN" sz="5400" b="1" i="0" dirty="0">
                <a:solidFill>
                  <a:schemeClr val="accent2"/>
                </a:solidFill>
                <a:effectLst/>
              </a:rPr>
              <a:t>Con hơn </a:t>
            </a:r>
            <a:r>
              <a:rPr lang="en-US" sz="5400" b="1" i="0" dirty="0">
                <a:solidFill>
                  <a:schemeClr val="accent2"/>
                </a:solidFill>
                <a:effectLst/>
              </a:rPr>
              <a:t>         </a:t>
            </a:r>
            <a:r>
              <a:rPr lang="vi-VN" sz="5400" b="1" i="0" dirty="0">
                <a:solidFill>
                  <a:schemeClr val="accent2"/>
                </a:solidFill>
                <a:effectLst/>
              </a:rPr>
              <a:t>là nhà có</a:t>
            </a:r>
            <a:endParaRPr lang="vi-VN" sz="5400" b="1" i="0" dirty="0">
              <a:solidFill>
                <a:schemeClr val="accent2"/>
              </a:solidFill>
              <a:effectLst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6C93842-DECC-4E80-95A4-A5EDADAD8ED5}"/>
              </a:ext>
            </a:extLst>
          </p:cNvPr>
          <p:cNvGrpSpPr/>
          <p:nvPr/>
        </p:nvGrpSpPr>
        <p:grpSpPr>
          <a:xfrm>
            <a:off x="4175365" y="2514854"/>
            <a:ext cx="1473479" cy="1389748"/>
            <a:chOff x="3858883" y="1432772"/>
            <a:chExt cx="1280656" cy="1389748"/>
          </a:xfrm>
        </p:grpSpPr>
        <p:pic>
          <p:nvPicPr>
            <p:cNvPr id="9" name="Picture 2" descr="Speech clipart">
              <a:extLst>
                <a:ext uri="{FF2B5EF4-FFF2-40B4-BE49-F238E27FC236}">
                  <a16:creationId xmlns:a16="http://schemas.microsoft.com/office/drawing/2014/main" id="{2A1DC321-EC58-4992-97B2-A4F3934F59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83" y="1432772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E153B9C-D92F-42B4-B78B-260E119EF5B3}"/>
                </a:ext>
              </a:extLst>
            </p:cNvPr>
            <p:cNvSpPr txBox="1"/>
            <p:nvPr/>
          </p:nvSpPr>
          <p:spPr>
            <a:xfrm>
              <a:off x="3952729" y="1499081"/>
              <a:ext cx="109296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C00000"/>
                  </a:solidFill>
                  <a:cs typeface="Arial" panose="020B0604020202020204" pitchFamily="34" charset="0"/>
                </a:rPr>
                <a:t>cha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837DD6-75B2-4359-9B27-CCE07A151C12}"/>
              </a:ext>
            </a:extLst>
          </p:cNvPr>
          <p:cNvGrpSpPr/>
          <p:nvPr/>
        </p:nvGrpSpPr>
        <p:grpSpPr>
          <a:xfrm>
            <a:off x="9478173" y="2446146"/>
            <a:ext cx="2273612" cy="948055"/>
            <a:chOff x="2033939" y="2259983"/>
            <a:chExt cx="1280656" cy="948055"/>
          </a:xfrm>
        </p:grpSpPr>
        <p:pic>
          <p:nvPicPr>
            <p:cNvPr id="15" name="Picture 2" descr="Speech clipart">
              <a:extLst>
                <a:ext uri="{FF2B5EF4-FFF2-40B4-BE49-F238E27FC236}">
                  <a16:creationId xmlns:a16="http://schemas.microsoft.com/office/drawing/2014/main" id="{2544131E-FAB8-40FC-A9A5-D6DC6FE95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3939" y="2259983"/>
              <a:ext cx="1280656" cy="948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EEBC76-D2AE-46E7-B005-6D3EEA4A587C}"/>
                </a:ext>
              </a:extLst>
            </p:cNvPr>
            <p:cNvSpPr txBox="1"/>
            <p:nvPr/>
          </p:nvSpPr>
          <p:spPr>
            <a:xfrm>
              <a:off x="2127785" y="2326292"/>
              <a:ext cx="1092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phúc</a:t>
              </a:r>
              <a:endParaRPr lang="en-US" sz="4000" b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12FEBFD7-A41D-4442-BB5C-9CD5353FB3A8}"/>
              </a:ext>
            </a:extLst>
          </p:cNvPr>
          <p:cNvSpPr/>
          <p:nvPr/>
        </p:nvSpPr>
        <p:spPr>
          <a:xfrm>
            <a:off x="116032" y="71272"/>
            <a:ext cx="778704" cy="67788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30807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23E1E3-4CDE-061E-6D99-EF451A146956}"/>
              </a:ext>
            </a:extLst>
          </p:cNvPr>
          <p:cNvSpPr txBox="1"/>
          <p:nvPr/>
        </p:nvSpPr>
        <p:spPr>
          <a:xfrm>
            <a:off x="3667760" y="1158240"/>
            <a:ext cx="49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HƯỚNG DẪN VỀ NHÀ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C35338B-F902-4440-4308-AA71E5E8F173}"/>
              </a:ext>
            </a:extLst>
          </p:cNvPr>
          <p:cNvSpPr/>
          <p:nvPr/>
        </p:nvSpPr>
        <p:spPr>
          <a:xfrm>
            <a:off x="1524000" y="2184400"/>
            <a:ext cx="4023360" cy="24892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CC34E62-4961-06F8-F8B3-C1E0ED5FF5D6}"/>
              </a:ext>
            </a:extLst>
          </p:cNvPr>
          <p:cNvSpPr/>
          <p:nvPr/>
        </p:nvSpPr>
        <p:spPr>
          <a:xfrm>
            <a:off x="6248400" y="2336800"/>
            <a:ext cx="4023360" cy="24892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hoạt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hướng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dẫn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27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31</TotalTime>
  <Words>620</Words>
  <Application>Microsoft Office PowerPoint</Application>
  <PresentationFormat>Widescreen</PresentationFormat>
  <Paragraphs>90</Paragraphs>
  <Slides>33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Archivo Black</vt:lpstr>
      <vt:lpstr>Arial</vt:lpstr>
      <vt:lpstr>Calibri</vt:lpstr>
      <vt:lpstr>Calibri Light</vt:lpstr>
      <vt:lpstr>Open Sans</vt:lpstr>
      <vt:lpstr>Open Sans SemiBold</vt:lpstr>
      <vt:lpstr>Russo One</vt:lpstr>
      <vt:lpstr>UTM Avo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Chia sẻ với  mọi người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Nói lời yêu thương với người thân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8</cp:revision>
  <dcterms:created xsi:type="dcterms:W3CDTF">2023-05-08T02:27:45Z</dcterms:created>
  <dcterms:modified xsi:type="dcterms:W3CDTF">2023-08-18T04:19:57Z</dcterms:modified>
</cp:coreProperties>
</file>