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wmv" ContentType="video/x-ms-wm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3.xml" ContentType="application/vnd.openxmlformats-officedocument.theme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theme/theme4.xml" ContentType="application/vnd.openxmlformats-officedocument.theme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4" r:id="rId2"/>
    <p:sldMasterId id="2147483680" r:id="rId3"/>
    <p:sldMasterId id="2147483693" r:id="rId4"/>
    <p:sldMasterId id="2147483705" r:id="rId5"/>
  </p:sldMasterIdLst>
  <p:notesMasterIdLst>
    <p:notesMasterId r:id="rId38"/>
  </p:notesMasterIdLst>
  <p:handoutMasterIdLst>
    <p:handoutMasterId r:id="rId39"/>
  </p:handoutMasterIdLst>
  <p:sldIdLst>
    <p:sldId id="257" r:id="rId6"/>
    <p:sldId id="268" r:id="rId7"/>
    <p:sldId id="269" r:id="rId8"/>
    <p:sldId id="301" r:id="rId9"/>
    <p:sldId id="300" r:id="rId10"/>
    <p:sldId id="256" r:id="rId11"/>
    <p:sldId id="267" r:id="rId12"/>
    <p:sldId id="260" r:id="rId13"/>
    <p:sldId id="276" r:id="rId14"/>
    <p:sldId id="302" r:id="rId15"/>
    <p:sldId id="303" r:id="rId16"/>
    <p:sldId id="293" r:id="rId17"/>
    <p:sldId id="292" r:id="rId18"/>
    <p:sldId id="304" r:id="rId19"/>
    <p:sldId id="295" r:id="rId20"/>
    <p:sldId id="285" r:id="rId21"/>
    <p:sldId id="305" r:id="rId22"/>
    <p:sldId id="299" r:id="rId23"/>
    <p:sldId id="306" r:id="rId24"/>
    <p:sldId id="296" r:id="rId25"/>
    <p:sldId id="298" r:id="rId26"/>
    <p:sldId id="297" r:id="rId27"/>
    <p:sldId id="259" r:id="rId28"/>
    <p:sldId id="263" r:id="rId29"/>
    <p:sldId id="261" r:id="rId30"/>
    <p:sldId id="258" r:id="rId31"/>
    <p:sldId id="307" r:id="rId32"/>
    <p:sldId id="308" r:id="rId33"/>
    <p:sldId id="309" r:id="rId34"/>
    <p:sldId id="324" r:id="rId35"/>
    <p:sldId id="266" r:id="rId36"/>
    <p:sldId id="325" r:id="rId3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83" autoAdjust="0"/>
    <p:restoredTop sz="94660"/>
  </p:normalViewPr>
  <p:slideViewPr>
    <p:cSldViewPr snapToGrid="0">
      <p:cViewPr varScale="1">
        <p:scale>
          <a:sx n="69" d="100"/>
          <a:sy n="69" d="100"/>
        </p:scale>
        <p:origin x="69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53" d="100"/>
          <a:sy n="53" d="100"/>
        </p:scale>
        <p:origin x="2844" y="6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theme" Target="theme/theme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29FC60FC-881D-D7C2-8C43-92BA390742C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D17D989-DA52-594E-153C-385772274BA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41F302-992C-420F-A5BA-B3D169BAD62F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559374E-A97A-4A45-A828-6D0904B5EA3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70C81B7-1D8D-693B-764E-13D7998A004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293786-894B-4E39-B964-EB90BB5DE1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457284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67B645-E282-42F2-968E-72E47FE6903F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867F61-9455-41EF-A0F0-65227C77AB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88024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" name="Google Shape;1576;ga30510e8b3_0_4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7" name="Google Shape;1577;ga30510e8b3_0_4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1" name="Google Shape;731;ga2764d995e_0_1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2" name="Google Shape;732;ga2764d995e_0_1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" name="Google Shape;1576;ga30510e8b3_0_4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7" name="Google Shape;1577;ga30510e8b3_0_4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201081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71258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46363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86929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94928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07197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32824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47845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28608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68500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7271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36824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5" name="Google Shape;65;p4"/>
          <p:cNvGrpSpPr/>
          <p:nvPr/>
        </p:nvGrpSpPr>
        <p:grpSpPr>
          <a:xfrm>
            <a:off x="10546711" y="5350051"/>
            <a:ext cx="4077116" cy="3438957"/>
            <a:chOff x="7910033" y="4012538"/>
            <a:chExt cx="3057837" cy="2579218"/>
          </a:xfrm>
        </p:grpSpPr>
        <p:sp>
          <p:nvSpPr>
            <p:cNvPr id="66" name="Google Shape;66;p4"/>
            <p:cNvSpPr/>
            <p:nvPr/>
          </p:nvSpPr>
          <p:spPr>
            <a:xfrm flipH="1">
              <a:off x="8423990" y="4012538"/>
              <a:ext cx="2543879" cy="2045436"/>
            </a:xfrm>
            <a:custGeom>
              <a:avLst/>
              <a:gdLst/>
              <a:ahLst/>
              <a:cxnLst/>
              <a:rect l="l" t="t" r="r" b="b"/>
              <a:pathLst>
                <a:path w="75784" h="60935" extrusionOk="0">
                  <a:moveTo>
                    <a:pt x="15683" y="1"/>
                  </a:moveTo>
                  <a:cubicBezTo>
                    <a:pt x="12063" y="1"/>
                    <a:pt x="8783" y="1433"/>
                    <a:pt x="6021" y="3864"/>
                  </a:cubicBezTo>
                  <a:cubicBezTo>
                    <a:pt x="1" y="9176"/>
                    <a:pt x="2163" y="20061"/>
                    <a:pt x="11016" y="28001"/>
                  </a:cubicBezTo>
                  <a:lnTo>
                    <a:pt x="11221" y="28187"/>
                  </a:lnTo>
                  <a:cubicBezTo>
                    <a:pt x="12563" y="29361"/>
                    <a:pt x="13457" y="30852"/>
                    <a:pt x="13625" y="32250"/>
                  </a:cubicBezTo>
                  <a:cubicBezTo>
                    <a:pt x="14538" y="39687"/>
                    <a:pt x="19776" y="48111"/>
                    <a:pt x="28573" y="54355"/>
                  </a:cubicBezTo>
                  <a:cubicBezTo>
                    <a:pt x="34239" y="58381"/>
                    <a:pt x="41359" y="60692"/>
                    <a:pt x="47565" y="60935"/>
                  </a:cubicBezTo>
                  <a:lnTo>
                    <a:pt x="75783" y="23621"/>
                  </a:lnTo>
                  <a:cubicBezTo>
                    <a:pt x="74386" y="18998"/>
                    <a:pt x="71254" y="14190"/>
                    <a:pt x="66595" y="10127"/>
                  </a:cubicBezTo>
                  <a:cubicBezTo>
                    <a:pt x="60385" y="4702"/>
                    <a:pt x="52912" y="1803"/>
                    <a:pt x="46548" y="1803"/>
                  </a:cubicBezTo>
                  <a:cubicBezTo>
                    <a:pt x="42482" y="1803"/>
                    <a:pt x="38869" y="2986"/>
                    <a:pt x="36326" y="5448"/>
                  </a:cubicBezTo>
                  <a:cubicBezTo>
                    <a:pt x="36010" y="5747"/>
                    <a:pt x="35711" y="6082"/>
                    <a:pt x="35432" y="6418"/>
                  </a:cubicBezTo>
                  <a:cubicBezTo>
                    <a:pt x="34855" y="7124"/>
                    <a:pt x="33946" y="7470"/>
                    <a:pt x="32904" y="7470"/>
                  </a:cubicBezTo>
                  <a:cubicBezTo>
                    <a:pt x="31556" y="7470"/>
                    <a:pt x="29985" y="6891"/>
                    <a:pt x="28629" y="5765"/>
                  </a:cubicBezTo>
                  <a:lnTo>
                    <a:pt x="28442" y="5616"/>
                  </a:lnTo>
                  <a:cubicBezTo>
                    <a:pt x="23942" y="1688"/>
                    <a:pt x="19612" y="1"/>
                    <a:pt x="1568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67" name="Google Shape;67;p4"/>
            <p:cNvGrpSpPr/>
            <p:nvPr/>
          </p:nvGrpSpPr>
          <p:grpSpPr>
            <a:xfrm flipH="1">
              <a:off x="7910033" y="4620203"/>
              <a:ext cx="2588927" cy="1971554"/>
              <a:chOff x="-765482" y="4620203"/>
              <a:chExt cx="2588927" cy="1971554"/>
            </a:xfrm>
          </p:grpSpPr>
          <p:sp>
            <p:nvSpPr>
              <p:cNvPr id="68" name="Google Shape;68;p4"/>
              <p:cNvSpPr/>
              <p:nvPr/>
            </p:nvSpPr>
            <p:spPr>
              <a:xfrm>
                <a:off x="-765482" y="4620203"/>
                <a:ext cx="2588927" cy="1971554"/>
              </a:xfrm>
              <a:custGeom>
                <a:avLst/>
                <a:gdLst/>
                <a:ahLst/>
                <a:cxnLst/>
                <a:rect l="l" t="t" r="r" b="b"/>
                <a:pathLst>
                  <a:path w="77126" h="58734" extrusionOk="0">
                    <a:moveTo>
                      <a:pt x="48466" y="1"/>
                    </a:moveTo>
                    <a:cubicBezTo>
                      <a:pt x="42896" y="1"/>
                      <a:pt x="38070" y="1823"/>
                      <a:pt x="35320" y="5462"/>
                    </a:cubicBezTo>
                    <a:cubicBezTo>
                      <a:pt x="35059" y="5816"/>
                      <a:pt x="34798" y="6170"/>
                      <a:pt x="34593" y="6562"/>
                    </a:cubicBezTo>
                    <a:cubicBezTo>
                      <a:pt x="34014" y="7547"/>
                      <a:pt x="32837" y="8056"/>
                      <a:pt x="31449" y="8056"/>
                    </a:cubicBezTo>
                    <a:cubicBezTo>
                      <a:pt x="30289" y="8056"/>
                      <a:pt x="28982" y="7701"/>
                      <a:pt x="27752" y="6972"/>
                    </a:cubicBezTo>
                    <a:cubicBezTo>
                      <a:pt x="27678" y="6916"/>
                      <a:pt x="27603" y="6878"/>
                      <a:pt x="27566" y="6841"/>
                    </a:cubicBezTo>
                    <a:cubicBezTo>
                      <a:pt x="23433" y="4244"/>
                      <a:pt x="19647" y="3104"/>
                      <a:pt x="16282" y="3104"/>
                    </a:cubicBezTo>
                    <a:cubicBezTo>
                      <a:pt x="11727" y="3104"/>
                      <a:pt x="7945" y="5195"/>
                      <a:pt x="5126" y="8593"/>
                    </a:cubicBezTo>
                    <a:cubicBezTo>
                      <a:pt x="0" y="14762"/>
                      <a:pt x="3840" y="25200"/>
                      <a:pt x="13792" y="31649"/>
                    </a:cubicBezTo>
                    <a:lnTo>
                      <a:pt x="14035" y="31816"/>
                    </a:lnTo>
                    <a:cubicBezTo>
                      <a:pt x="15563" y="32767"/>
                      <a:pt x="16663" y="34109"/>
                      <a:pt x="17054" y="35469"/>
                    </a:cubicBezTo>
                    <a:cubicBezTo>
                      <a:pt x="19104" y="42664"/>
                      <a:pt x="25572" y="50175"/>
                      <a:pt x="35226" y="54984"/>
                    </a:cubicBezTo>
                    <a:cubicBezTo>
                      <a:pt x="40263" y="57487"/>
                      <a:pt x="46067" y="58733"/>
                      <a:pt x="51367" y="58733"/>
                    </a:cubicBezTo>
                    <a:cubicBezTo>
                      <a:pt x="52619" y="58733"/>
                      <a:pt x="53842" y="58664"/>
                      <a:pt x="55020" y="58525"/>
                    </a:cubicBezTo>
                    <a:lnTo>
                      <a:pt x="77125" y="17297"/>
                    </a:lnTo>
                    <a:cubicBezTo>
                      <a:pt x="75019" y="12954"/>
                      <a:pt x="71179" y="8686"/>
                      <a:pt x="65942" y="5387"/>
                    </a:cubicBezTo>
                    <a:cubicBezTo>
                      <a:pt x="60252" y="1795"/>
                      <a:pt x="53992" y="1"/>
                      <a:pt x="48466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9" name="Google Shape;69;p4"/>
              <p:cNvSpPr/>
              <p:nvPr/>
            </p:nvSpPr>
            <p:spPr>
              <a:xfrm>
                <a:off x="1288964" y="4808006"/>
                <a:ext cx="41298" cy="55177"/>
              </a:xfrm>
              <a:custGeom>
                <a:avLst/>
                <a:gdLst/>
                <a:ahLst/>
                <a:cxnLst/>
                <a:rect l="l" t="t" r="r" b="b"/>
                <a:pathLst>
                  <a:path w="970" h="1296" extrusionOk="0">
                    <a:moveTo>
                      <a:pt x="596" y="0"/>
                    </a:moveTo>
                    <a:cubicBezTo>
                      <a:pt x="536" y="0"/>
                      <a:pt x="482" y="37"/>
                      <a:pt x="467" y="98"/>
                    </a:cubicBezTo>
                    <a:lnTo>
                      <a:pt x="56" y="937"/>
                    </a:lnTo>
                    <a:cubicBezTo>
                      <a:pt x="1" y="1049"/>
                      <a:pt x="38" y="1179"/>
                      <a:pt x="150" y="1235"/>
                    </a:cubicBezTo>
                    <a:lnTo>
                      <a:pt x="280" y="1291"/>
                    </a:lnTo>
                    <a:cubicBezTo>
                      <a:pt x="293" y="1294"/>
                      <a:pt x="306" y="1296"/>
                      <a:pt x="318" y="1296"/>
                    </a:cubicBezTo>
                    <a:cubicBezTo>
                      <a:pt x="379" y="1296"/>
                      <a:pt x="436" y="1260"/>
                      <a:pt x="467" y="1198"/>
                    </a:cubicBezTo>
                    <a:lnTo>
                      <a:pt x="895" y="341"/>
                    </a:lnTo>
                    <a:cubicBezTo>
                      <a:pt x="970" y="229"/>
                      <a:pt x="914" y="98"/>
                      <a:pt x="802" y="42"/>
                    </a:cubicBezTo>
                    <a:lnTo>
                      <a:pt x="634" y="5"/>
                    </a:lnTo>
                    <a:cubicBezTo>
                      <a:pt x="621" y="2"/>
                      <a:pt x="609" y="0"/>
                      <a:pt x="59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0" name="Google Shape;70;p4"/>
              <p:cNvSpPr/>
              <p:nvPr/>
            </p:nvSpPr>
            <p:spPr>
              <a:xfrm>
                <a:off x="467708" y="4966720"/>
                <a:ext cx="41298" cy="55177"/>
              </a:xfrm>
              <a:custGeom>
                <a:avLst/>
                <a:gdLst/>
                <a:ahLst/>
                <a:cxnLst/>
                <a:rect l="l" t="t" r="r" b="b"/>
                <a:pathLst>
                  <a:path w="970" h="1296" extrusionOk="0">
                    <a:moveTo>
                      <a:pt x="614" y="0"/>
                    </a:moveTo>
                    <a:cubicBezTo>
                      <a:pt x="553" y="0"/>
                      <a:pt x="497" y="36"/>
                      <a:pt x="466" y="98"/>
                    </a:cubicBezTo>
                    <a:lnTo>
                      <a:pt x="56" y="937"/>
                    </a:lnTo>
                    <a:cubicBezTo>
                      <a:pt x="0" y="1049"/>
                      <a:pt x="56" y="1179"/>
                      <a:pt x="149" y="1235"/>
                    </a:cubicBezTo>
                    <a:lnTo>
                      <a:pt x="280" y="1291"/>
                    </a:lnTo>
                    <a:cubicBezTo>
                      <a:pt x="292" y="1294"/>
                      <a:pt x="305" y="1296"/>
                      <a:pt x="318" y="1296"/>
                    </a:cubicBezTo>
                    <a:cubicBezTo>
                      <a:pt x="379" y="1296"/>
                      <a:pt x="435" y="1259"/>
                      <a:pt x="466" y="1198"/>
                    </a:cubicBezTo>
                    <a:lnTo>
                      <a:pt x="895" y="340"/>
                    </a:lnTo>
                    <a:cubicBezTo>
                      <a:pt x="969" y="229"/>
                      <a:pt x="913" y="98"/>
                      <a:pt x="801" y="42"/>
                    </a:cubicBezTo>
                    <a:lnTo>
                      <a:pt x="652" y="5"/>
                    </a:lnTo>
                    <a:cubicBezTo>
                      <a:pt x="640" y="2"/>
                      <a:pt x="627" y="0"/>
                      <a:pt x="614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1" name="Google Shape;71;p4"/>
              <p:cNvSpPr/>
              <p:nvPr/>
            </p:nvSpPr>
            <p:spPr>
              <a:xfrm>
                <a:off x="1072346" y="5044161"/>
                <a:ext cx="40489" cy="55518"/>
              </a:xfrm>
              <a:custGeom>
                <a:avLst/>
                <a:gdLst/>
                <a:ahLst/>
                <a:cxnLst/>
                <a:rect l="l" t="t" r="r" b="b"/>
                <a:pathLst>
                  <a:path w="951" h="1304" extrusionOk="0">
                    <a:moveTo>
                      <a:pt x="586" y="1"/>
                    </a:moveTo>
                    <a:cubicBezTo>
                      <a:pt x="529" y="1"/>
                      <a:pt x="481" y="47"/>
                      <a:pt x="466" y="106"/>
                    </a:cubicBezTo>
                    <a:lnTo>
                      <a:pt x="56" y="944"/>
                    </a:lnTo>
                    <a:cubicBezTo>
                      <a:pt x="0" y="1056"/>
                      <a:pt x="38" y="1187"/>
                      <a:pt x="149" y="1243"/>
                    </a:cubicBezTo>
                    <a:lnTo>
                      <a:pt x="280" y="1298"/>
                    </a:lnTo>
                    <a:cubicBezTo>
                      <a:pt x="293" y="1302"/>
                      <a:pt x="305" y="1303"/>
                      <a:pt x="318" y="1303"/>
                    </a:cubicBezTo>
                    <a:cubicBezTo>
                      <a:pt x="379" y="1303"/>
                      <a:pt x="435" y="1267"/>
                      <a:pt x="466" y="1205"/>
                    </a:cubicBezTo>
                    <a:lnTo>
                      <a:pt x="895" y="348"/>
                    </a:lnTo>
                    <a:cubicBezTo>
                      <a:pt x="951" y="236"/>
                      <a:pt x="914" y="106"/>
                      <a:pt x="802" y="50"/>
                    </a:cubicBezTo>
                    <a:lnTo>
                      <a:pt x="634" y="12"/>
                    </a:lnTo>
                    <a:cubicBezTo>
                      <a:pt x="618" y="4"/>
                      <a:pt x="601" y="1"/>
                      <a:pt x="586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2" name="Google Shape;72;p4"/>
              <p:cNvSpPr/>
              <p:nvPr/>
            </p:nvSpPr>
            <p:spPr>
              <a:xfrm>
                <a:off x="861263" y="4788167"/>
                <a:ext cx="40531" cy="55220"/>
              </a:xfrm>
              <a:custGeom>
                <a:avLst/>
                <a:gdLst/>
                <a:ahLst/>
                <a:cxnLst/>
                <a:rect l="l" t="t" r="r" b="b"/>
                <a:pathLst>
                  <a:path w="952" h="1297" extrusionOk="0">
                    <a:moveTo>
                      <a:pt x="607" y="0"/>
                    </a:moveTo>
                    <a:cubicBezTo>
                      <a:pt x="535" y="0"/>
                      <a:pt x="479" y="37"/>
                      <a:pt x="448" y="98"/>
                    </a:cubicBezTo>
                    <a:lnTo>
                      <a:pt x="56" y="956"/>
                    </a:lnTo>
                    <a:cubicBezTo>
                      <a:pt x="1" y="1049"/>
                      <a:pt x="38" y="1179"/>
                      <a:pt x="150" y="1235"/>
                    </a:cubicBezTo>
                    <a:lnTo>
                      <a:pt x="280" y="1291"/>
                    </a:lnTo>
                    <a:cubicBezTo>
                      <a:pt x="293" y="1295"/>
                      <a:pt x="307" y="1296"/>
                      <a:pt x="320" y="1296"/>
                    </a:cubicBezTo>
                    <a:cubicBezTo>
                      <a:pt x="380" y="1296"/>
                      <a:pt x="436" y="1263"/>
                      <a:pt x="467" y="1217"/>
                    </a:cubicBezTo>
                    <a:lnTo>
                      <a:pt x="895" y="359"/>
                    </a:lnTo>
                    <a:cubicBezTo>
                      <a:pt x="951" y="229"/>
                      <a:pt x="914" y="98"/>
                      <a:pt x="802" y="43"/>
                    </a:cubicBezTo>
                    <a:lnTo>
                      <a:pt x="653" y="5"/>
                    </a:lnTo>
                    <a:cubicBezTo>
                      <a:pt x="637" y="2"/>
                      <a:pt x="621" y="0"/>
                      <a:pt x="607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3" name="Google Shape;73;p4"/>
              <p:cNvSpPr/>
              <p:nvPr/>
            </p:nvSpPr>
            <p:spPr>
              <a:xfrm>
                <a:off x="1014403" y="4865182"/>
                <a:ext cx="51643" cy="70504"/>
              </a:xfrm>
              <a:custGeom>
                <a:avLst/>
                <a:gdLst/>
                <a:ahLst/>
                <a:cxnLst/>
                <a:rect l="l" t="t" r="r" b="b"/>
                <a:pathLst>
                  <a:path w="1213" h="1656" extrusionOk="0">
                    <a:moveTo>
                      <a:pt x="766" y="1"/>
                    </a:moveTo>
                    <a:cubicBezTo>
                      <a:pt x="686" y="1"/>
                      <a:pt x="611" y="53"/>
                      <a:pt x="579" y="135"/>
                    </a:cubicBezTo>
                    <a:lnTo>
                      <a:pt x="75" y="1216"/>
                    </a:lnTo>
                    <a:cubicBezTo>
                      <a:pt x="1" y="1346"/>
                      <a:pt x="57" y="1514"/>
                      <a:pt x="187" y="1588"/>
                    </a:cubicBezTo>
                    <a:lnTo>
                      <a:pt x="355" y="1644"/>
                    </a:lnTo>
                    <a:cubicBezTo>
                      <a:pt x="375" y="1652"/>
                      <a:pt x="395" y="1656"/>
                      <a:pt x="414" y="1656"/>
                    </a:cubicBezTo>
                    <a:cubicBezTo>
                      <a:pt x="485" y="1656"/>
                      <a:pt x="549" y="1606"/>
                      <a:pt x="579" y="1532"/>
                    </a:cubicBezTo>
                    <a:lnTo>
                      <a:pt x="1138" y="451"/>
                    </a:lnTo>
                    <a:cubicBezTo>
                      <a:pt x="1212" y="302"/>
                      <a:pt x="1156" y="135"/>
                      <a:pt x="1007" y="60"/>
                    </a:cubicBezTo>
                    <a:lnTo>
                      <a:pt x="802" y="4"/>
                    </a:lnTo>
                    <a:cubicBezTo>
                      <a:pt x="790" y="2"/>
                      <a:pt x="778" y="1"/>
                      <a:pt x="766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4" name="Google Shape;74;p4"/>
              <p:cNvSpPr/>
              <p:nvPr/>
            </p:nvSpPr>
            <p:spPr>
              <a:xfrm>
                <a:off x="617654" y="4754832"/>
                <a:ext cx="52410" cy="69908"/>
              </a:xfrm>
              <a:custGeom>
                <a:avLst/>
                <a:gdLst/>
                <a:ahLst/>
                <a:cxnLst/>
                <a:rect l="l" t="t" r="r" b="b"/>
                <a:pathLst>
                  <a:path w="1231" h="1642" extrusionOk="0">
                    <a:moveTo>
                      <a:pt x="774" y="1"/>
                    </a:moveTo>
                    <a:cubicBezTo>
                      <a:pt x="698" y="1"/>
                      <a:pt x="628" y="40"/>
                      <a:pt x="597" y="117"/>
                    </a:cubicBezTo>
                    <a:lnTo>
                      <a:pt x="75" y="1198"/>
                    </a:lnTo>
                    <a:cubicBezTo>
                      <a:pt x="1" y="1329"/>
                      <a:pt x="57" y="1496"/>
                      <a:pt x="187" y="1571"/>
                    </a:cubicBezTo>
                    <a:lnTo>
                      <a:pt x="355" y="1627"/>
                    </a:lnTo>
                    <a:cubicBezTo>
                      <a:pt x="379" y="1637"/>
                      <a:pt x="404" y="1641"/>
                      <a:pt x="429" y="1641"/>
                    </a:cubicBezTo>
                    <a:cubicBezTo>
                      <a:pt x="501" y="1641"/>
                      <a:pt x="569" y="1603"/>
                      <a:pt x="597" y="1534"/>
                    </a:cubicBezTo>
                    <a:lnTo>
                      <a:pt x="1138" y="453"/>
                    </a:lnTo>
                    <a:cubicBezTo>
                      <a:pt x="1231" y="304"/>
                      <a:pt x="1156" y="117"/>
                      <a:pt x="1007" y="61"/>
                    </a:cubicBezTo>
                    <a:lnTo>
                      <a:pt x="821" y="5"/>
                    </a:lnTo>
                    <a:cubicBezTo>
                      <a:pt x="805" y="2"/>
                      <a:pt x="790" y="1"/>
                      <a:pt x="774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5" name="Google Shape;75;p4"/>
              <p:cNvSpPr/>
              <p:nvPr/>
            </p:nvSpPr>
            <p:spPr>
              <a:xfrm>
                <a:off x="1453215" y="4942155"/>
                <a:ext cx="51643" cy="70206"/>
              </a:xfrm>
              <a:custGeom>
                <a:avLst/>
                <a:gdLst/>
                <a:ahLst/>
                <a:cxnLst/>
                <a:rect l="l" t="t" r="r" b="b"/>
                <a:pathLst>
                  <a:path w="1213" h="1649" extrusionOk="0">
                    <a:moveTo>
                      <a:pt x="766" y="0"/>
                    </a:moveTo>
                    <a:cubicBezTo>
                      <a:pt x="686" y="0"/>
                      <a:pt x="611" y="53"/>
                      <a:pt x="578" y="135"/>
                    </a:cubicBezTo>
                    <a:lnTo>
                      <a:pt x="75" y="1216"/>
                    </a:lnTo>
                    <a:cubicBezTo>
                      <a:pt x="1" y="1346"/>
                      <a:pt x="38" y="1514"/>
                      <a:pt x="187" y="1588"/>
                    </a:cubicBezTo>
                    <a:lnTo>
                      <a:pt x="355" y="1644"/>
                    </a:lnTo>
                    <a:cubicBezTo>
                      <a:pt x="370" y="1647"/>
                      <a:pt x="386" y="1649"/>
                      <a:pt x="401" y="1649"/>
                    </a:cubicBezTo>
                    <a:cubicBezTo>
                      <a:pt x="477" y="1649"/>
                      <a:pt x="547" y="1610"/>
                      <a:pt x="578" y="1532"/>
                    </a:cubicBezTo>
                    <a:lnTo>
                      <a:pt x="1138" y="451"/>
                    </a:lnTo>
                    <a:cubicBezTo>
                      <a:pt x="1212" y="302"/>
                      <a:pt x="1156" y="135"/>
                      <a:pt x="1007" y="60"/>
                    </a:cubicBezTo>
                    <a:lnTo>
                      <a:pt x="802" y="4"/>
                    </a:lnTo>
                    <a:cubicBezTo>
                      <a:pt x="790" y="2"/>
                      <a:pt x="778" y="0"/>
                      <a:pt x="76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6" name="Google Shape;76;p4"/>
              <p:cNvSpPr/>
              <p:nvPr/>
            </p:nvSpPr>
            <p:spPr>
              <a:xfrm>
                <a:off x="704931" y="4998437"/>
                <a:ext cx="52410" cy="69780"/>
              </a:xfrm>
              <a:custGeom>
                <a:avLst/>
                <a:gdLst/>
                <a:ahLst/>
                <a:cxnLst/>
                <a:rect l="l" t="t" r="r" b="b"/>
                <a:pathLst>
                  <a:path w="1231" h="1639" extrusionOk="0">
                    <a:moveTo>
                      <a:pt x="775" y="1"/>
                    </a:moveTo>
                    <a:cubicBezTo>
                      <a:pt x="698" y="1"/>
                      <a:pt x="628" y="40"/>
                      <a:pt x="597" y="117"/>
                    </a:cubicBezTo>
                    <a:lnTo>
                      <a:pt x="75" y="1198"/>
                    </a:lnTo>
                    <a:cubicBezTo>
                      <a:pt x="1" y="1329"/>
                      <a:pt x="57" y="1496"/>
                      <a:pt x="206" y="1571"/>
                    </a:cubicBezTo>
                    <a:lnTo>
                      <a:pt x="355" y="1627"/>
                    </a:lnTo>
                    <a:cubicBezTo>
                      <a:pt x="375" y="1635"/>
                      <a:pt x="397" y="1639"/>
                      <a:pt x="418" y="1639"/>
                    </a:cubicBezTo>
                    <a:cubicBezTo>
                      <a:pt x="494" y="1639"/>
                      <a:pt x="568" y="1592"/>
                      <a:pt x="597" y="1534"/>
                    </a:cubicBezTo>
                    <a:lnTo>
                      <a:pt x="1138" y="434"/>
                    </a:lnTo>
                    <a:cubicBezTo>
                      <a:pt x="1231" y="304"/>
                      <a:pt x="1156" y="117"/>
                      <a:pt x="1007" y="61"/>
                    </a:cubicBezTo>
                    <a:lnTo>
                      <a:pt x="821" y="5"/>
                    </a:lnTo>
                    <a:cubicBezTo>
                      <a:pt x="805" y="2"/>
                      <a:pt x="790" y="1"/>
                      <a:pt x="775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7" name="Google Shape;77;p4"/>
              <p:cNvSpPr/>
              <p:nvPr/>
            </p:nvSpPr>
            <p:spPr>
              <a:xfrm>
                <a:off x="1291348" y="5063489"/>
                <a:ext cx="41298" cy="55220"/>
              </a:xfrm>
              <a:custGeom>
                <a:avLst/>
                <a:gdLst/>
                <a:ahLst/>
                <a:cxnLst/>
                <a:rect l="l" t="t" r="r" b="b"/>
                <a:pathLst>
                  <a:path w="970" h="1297" extrusionOk="0">
                    <a:moveTo>
                      <a:pt x="615" y="1"/>
                    </a:moveTo>
                    <a:cubicBezTo>
                      <a:pt x="554" y="1"/>
                      <a:pt x="497" y="37"/>
                      <a:pt x="466" y="99"/>
                    </a:cubicBezTo>
                    <a:lnTo>
                      <a:pt x="56" y="938"/>
                    </a:lnTo>
                    <a:cubicBezTo>
                      <a:pt x="0" y="1049"/>
                      <a:pt x="56" y="1180"/>
                      <a:pt x="150" y="1236"/>
                    </a:cubicBezTo>
                    <a:lnTo>
                      <a:pt x="280" y="1292"/>
                    </a:lnTo>
                    <a:cubicBezTo>
                      <a:pt x="293" y="1295"/>
                      <a:pt x="306" y="1297"/>
                      <a:pt x="320" y="1297"/>
                    </a:cubicBezTo>
                    <a:cubicBezTo>
                      <a:pt x="384" y="1297"/>
                      <a:pt x="451" y="1260"/>
                      <a:pt x="466" y="1199"/>
                    </a:cubicBezTo>
                    <a:lnTo>
                      <a:pt x="914" y="341"/>
                    </a:lnTo>
                    <a:cubicBezTo>
                      <a:pt x="970" y="229"/>
                      <a:pt x="932" y="99"/>
                      <a:pt x="802" y="43"/>
                    </a:cubicBezTo>
                    <a:lnTo>
                      <a:pt x="653" y="6"/>
                    </a:lnTo>
                    <a:cubicBezTo>
                      <a:pt x="640" y="3"/>
                      <a:pt x="627" y="1"/>
                      <a:pt x="615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</p:grpSp>
      <p:sp>
        <p:nvSpPr>
          <p:cNvPr id="78" name="Google Shape;78;p4"/>
          <p:cNvSpPr txBox="1">
            <a:spLocks noGrp="1"/>
          </p:cNvSpPr>
          <p:nvPr>
            <p:ph type="title"/>
          </p:nvPr>
        </p:nvSpPr>
        <p:spPr>
          <a:xfrm>
            <a:off x="960000" y="696633"/>
            <a:ext cx="10272000" cy="76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4"/>
          <p:cNvSpPr txBox="1">
            <a:spLocks noGrp="1"/>
          </p:cNvSpPr>
          <p:nvPr>
            <p:ph type="body" idx="1"/>
          </p:nvPr>
        </p:nvSpPr>
        <p:spPr>
          <a:xfrm>
            <a:off x="960000" y="1756200"/>
            <a:ext cx="10272000" cy="43820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marL="609585" lvl="0" indent="-40639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600"/>
            </a:lvl1pPr>
            <a:lvl2pPr marL="1219170" lvl="1" indent="-406390">
              <a:spcBef>
                <a:spcPts val="2133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○"/>
              <a:defRPr/>
            </a:lvl2pPr>
            <a:lvl3pPr marL="1828754" lvl="2" indent="-406390">
              <a:spcBef>
                <a:spcPts val="2133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■"/>
              <a:defRPr/>
            </a:lvl3pPr>
            <a:lvl4pPr marL="2438339" lvl="3" indent="-406390">
              <a:spcBef>
                <a:spcPts val="2133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●"/>
              <a:defRPr/>
            </a:lvl4pPr>
            <a:lvl5pPr marL="3047924" lvl="4" indent="-406390">
              <a:spcBef>
                <a:spcPts val="2133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○"/>
              <a:defRPr/>
            </a:lvl5pPr>
            <a:lvl6pPr marL="3657509" lvl="5" indent="-406390">
              <a:spcBef>
                <a:spcPts val="2133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■"/>
              <a:defRPr/>
            </a:lvl6pPr>
            <a:lvl7pPr marL="4267093" lvl="6" indent="-406390">
              <a:spcBef>
                <a:spcPts val="2133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●"/>
              <a:defRPr/>
            </a:lvl7pPr>
            <a:lvl8pPr marL="4876678" lvl="7" indent="-406390">
              <a:spcBef>
                <a:spcPts val="2133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○"/>
              <a:defRPr/>
            </a:lvl8pPr>
            <a:lvl9pPr marL="5486263" lvl="8" indent="-406390">
              <a:spcBef>
                <a:spcPts val="2133"/>
              </a:spcBef>
              <a:spcAft>
                <a:spcPts val="2133"/>
              </a:spcAft>
              <a:buClr>
                <a:srgbClr val="434343"/>
              </a:buClr>
              <a:buSzPts val="1200"/>
              <a:buFont typeface="Roboto Condensed Light"/>
              <a:buChar char="■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725164342"/>
      </p:ext>
    </p:extLst>
  </p:cSld>
  <p:clrMapOvr>
    <a:masterClrMapping/>
  </p:clrMapOvr>
  <p:transition spd="slow">
    <p:wipe/>
  </p:transition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1_Title only"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16"/>
          <p:cNvSpPr txBox="1">
            <a:spLocks noGrp="1"/>
          </p:cNvSpPr>
          <p:nvPr>
            <p:ph type="title"/>
          </p:nvPr>
        </p:nvSpPr>
        <p:spPr>
          <a:xfrm>
            <a:off x="960000" y="696633"/>
            <a:ext cx="10272000" cy="76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34407372"/>
      </p:ext>
    </p:extLst>
  </p:cSld>
  <p:clrMapOvr>
    <a:masterClrMapping/>
  </p:clrMapOvr>
  <p:transition spd="slow">
    <p:wipe/>
  </p:transition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8"/>
          <p:cNvSpPr txBox="1">
            <a:spLocks noGrp="1"/>
          </p:cNvSpPr>
          <p:nvPr>
            <p:ph type="title"/>
          </p:nvPr>
        </p:nvSpPr>
        <p:spPr>
          <a:xfrm>
            <a:off x="960000" y="1794800"/>
            <a:ext cx="5082000" cy="3268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4800"/>
              <a:buNone/>
              <a:defRPr sz="9866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9pPr>
          </a:lstStyle>
          <a:p>
            <a:endParaRPr/>
          </a:p>
        </p:txBody>
      </p:sp>
      <p:grpSp>
        <p:nvGrpSpPr>
          <p:cNvPr id="157" name="Google Shape;157;p8"/>
          <p:cNvGrpSpPr/>
          <p:nvPr/>
        </p:nvGrpSpPr>
        <p:grpSpPr>
          <a:xfrm>
            <a:off x="8431605" y="-2286490"/>
            <a:ext cx="4920716" cy="4051639"/>
            <a:chOff x="6323703" y="-1714868"/>
            <a:chExt cx="3690537" cy="3038729"/>
          </a:xfrm>
        </p:grpSpPr>
        <p:sp>
          <p:nvSpPr>
            <p:cNvPr id="158" name="Google Shape;158;p8"/>
            <p:cNvSpPr/>
            <p:nvPr/>
          </p:nvSpPr>
          <p:spPr>
            <a:xfrm rot="4356819" flipH="1">
              <a:off x="6407824" y="-1218178"/>
              <a:ext cx="2543772" cy="2045349"/>
            </a:xfrm>
            <a:custGeom>
              <a:avLst/>
              <a:gdLst/>
              <a:ahLst/>
              <a:cxnLst/>
              <a:rect l="l" t="t" r="r" b="b"/>
              <a:pathLst>
                <a:path w="75784" h="60935" extrusionOk="0">
                  <a:moveTo>
                    <a:pt x="15683" y="1"/>
                  </a:moveTo>
                  <a:cubicBezTo>
                    <a:pt x="12063" y="1"/>
                    <a:pt x="8783" y="1433"/>
                    <a:pt x="6021" y="3864"/>
                  </a:cubicBezTo>
                  <a:cubicBezTo>
                    <a:pt x="1" y="9176"/>
                    <a:pt x="2163" y="20061"/>
                    <a:pt x="11016" y="28001"/>
                  </a:cubicBezTo>
                  <a:lnTo>
                    <a:pt x="11221" y="28187"/>
                  </a:lnTo>
                  <a:cubicBezTo>
                    <a:pt x="12563" y="29361"/>
                    <a:pt x="13457" y="30852"/>
                    <a:pt x="13625" y="32250"/>
                  </a:cubicBezTo>
                  <a:cubicBezTo>
                    <a:pt x="14538" y="39687"/>
                    <a:pt x="19776" y="48111"/>
                    <a:pt x="28573" y="54355"/>
                  </a:cubicBezTo>
                  <a:cubicBezTo>
                    <a:pt x="34239" y="58381"/>
                    <a:pt x="41359" y="60692"/>
                    <a:pt x="47565" y="60935"/>
                  </a:cubicBezTo>
                  <a:lnTo>
                    <a:pt x="75783" y="23621"/>
                  </a:lnTo>
                  <a:cubicBezTo>
                    <a:pt x="74386" y="18998"/>
                    <a:pt x="71254" y="14190"/>
                    <a:pt x="66595" y="10127"/>
                  </a:cubicBezTo>
                  <a:cubicBezTo>
                    <a:pt x="60385" y="4702"/>
                    <a:pt x="52912" y="1803"/>
                    <a:pt x="46548" y="1803"/>
                  </a:cubicBezTo>
                  <a:cubicBezTo>
                    <a:pt x="42482" y="1803"/>
                    <a:pt x="38869" y="2986"/>
                    <a:pt x="36326" y="5448"/>
                  </a:cubicBezTo>
                  <a:cubicBezTo>
                    <a:pt x="36010" y="5747"/>
                    <a:pt x="35711" y="6082"/>
                    <a:pt x="35432" y="6418"/>
                  </a:cubicBezTo>
                  <a:cubicBezTo>
                    <a:pt x="34855" y="7124"/>
                    <a:pt x="33946" y="7470"/>
                    <a:pt x="32904" y="7470"/>
                  </a:cubicBezTo>
                  <a:cubicBezTo>
                    <a:pt x="31556" y="7470"/>
                    <a:pt x="29985" y="6891"/>
                    <a:pt x="28629" y="5765"/>
                  </a:cubicBezTo>
                  <a:lnTo>
                    <a:pt x="28442" y="5616"/>
                  </a:lnTo>
                  <a:cubicBezTo>
                    <a:pt x="23942" y="1688"/>
                    <a:pt x="19612" y="1"/>
                    <a:pt x="1568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159" name="Google Shape;159;p8"/>
            <p:cNvGrpSpPr/>
            <p:nvPr/>
          </p:nvGrpSpPr>
          <p:grpSpPr>
            <a:xfrm>
              <a:off x="7663676" y="-909828"/>
              <a:ext cx="2350564" cy="1955844"/>
              <a:chOff x="7130276" y="-986028"/>
              <a:chExt cx="2350564" cy="1955844"/>
            </a:xfrm>
          </p:grpSpPr>
          <p:sp>
            <p:nvSpPr>
              <p:cNvPr id="160" name="Google Shape;160;p8"/>
              <p:cNvSpPr/>
              <p:nvPr/>
            </p:nvSpPr>
            <p:spPr>
              <a:xfrm rot="10800000">
                <a:off x="7130276" y="-986028"/>
                <a:ext cx="2350564" cy="1955844"/>
              </a:xfrm>
              <a:custGeom>
                <a:avLst/>
                <a:gdLst/>
                <a:ahLst/>
                <a:cxnLst/>
                <a:rect l="l" t="t" r="r" b="b"/>
                <a:pathLst>
                  <a:path w="70025" h="58266" extrusionOk="0">
                    <a:moveTo>
                      <a:pt x="18874" y="0"/>
                    </a:moveTo>
                    <a:cubicBezTo>
                      <a:pt x="17710" y="0"/>
                      <a:pt x="16530" y="55"/>
                      <a:pt x="15340" y="169"/>
                    </a:cubicBezTo>
                    <a:cubicBezTo>
                      <a:pt x="9171" y="766"/>
                      <a:pt x="3822" y="2835"/>
                      <a:pt x="1" y="5779"/>
                    </a:cubicBezTo>
                    <a:lnTo>
                      <a:pt x="1212" y="52543"/>
                    </a:lnTo>
                    <a:cubicBezTo>
                      <a:pt x="6394" y="55972"/>
                      <a:pt x="13514" y="58246"/>
                      <a:pt x="20484" y="58265"/>
                    </a:cubicBezTo>
                    <a:cubicBezTo>
                      <a:pt x="20562" y="58265"/>
                      <a:pt x="20641" y="58265"/>
                      <a:pt x="20719" y="58265"/>
                    </a:cubicBezTo>
                    <a:cubicBezTo>
                      <a:pt x="31390" y="58265"/>
                      <a:pt x="40445" y="54478"/>
                      <a:pt x="45497" y="49002"/>
                    </a:cubicBezTo>
                    <a:cubicBezTo>
                      <a:pt x="46447" y="47976"/>
                      <a:pt x="48031" y="47287"/>
                      <a:pt x="49821" y="47100"/>
                    </a:cubicBezTo>
                    <a:lnTo>
                      <a:pt x="50100" y="47063"/>
                    </a:lnTo>
                    <a:cubicBezTo>
                      <a:pt x="61898" y="45777"/>
                      <a:pt x="70025" y="38191"/>
                      <a:pt x="68217" y="30363"/>
                    </a:cubicBezTo>
                    <a:cubicBezTo>
                      <a:pt x="66652" y="23546"/>
                      <a:pt x="61444" y="18573"/>
                      <a:pt x="51855" y="18573"/>
                    </a:cubicBezTo>
                    <a:cubicBezTo>
                      <a:pt x="50932" y="18573"/>
                      <a:pt x="49968" y="18619"/>
                      <a:pt x="48963" y="18714"/>
                    </a:cubicBezTo>
                    <a:lnTo>
                      <a:pt x="48740" y="18733"/>
                    </a:lnTo>
                    <a:cubicBezTo>
                      <a:pt x="48541" y="18747"/>
                      <a:pt x="48343" y="18754"/>
                      <a:pt x="48148" y="18754"/>
                    </a:cubicBezTo>
                    <a:cubicBezTo>
                      <a:pt x="45294" y="18754"/>
                      <a:pt x="42936" y="17259"/>
                      <a:pt x="42831" y="15322"/>
                    </a:cubicBezTo>
                    <a:cubicBezTo>
                      <a:pt x="42794" y="14875"/>
                      <a:pt x="42738" y="14446"/>
                      <a:pt x="42664" y="13999"/>
                    </a:cubicBezTo>
                    <a:cubicBezTo>
                      <a:pt x="41169" y="5861"/>
                      <a:pt x="30863" y="0"/>
                      <a:pt x="1887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grpSp>
            <p:nvGrpSpPr>
              <p:cNvPr id="161" name="Google Shape;161;p8"/>
              <p:cNvGrpSpPr/>
              <p:nvPr/>
            </p:nvGrpSpPr>
            <p:grpSpPr>
              <a:xfrm rot="10800000">
                <a:off x="7374368" y="-329618"/>
                <a:ext cx="1721841" cy="1113844"/>
                <a:chOff x="-3171530" y="2930427"/>
                <a:chExt cx="1885915" cy="1219982"/>
              </a:xfrm>
            </p:grpSpPr>
            <p:sp>
              <p:nvSpPr>
                <p:cNvPr id="162" name="Google Shape;162;p8"/>
                <p:cNvSpPr/>
                <p:nvPr/>
              </p:nvSpPr>
              <p:spPr>
                <a:xfrm>
                  <a:off x="-2996113" y="3590073"/>
                  <a:ext cx="130929" cy="17718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61" h="4819" extrusionOk="0">
                      <a:moveTo>
                        <a:pt x="1338" y="1"/>
                      </a:moveTo>
                      <a:cubicBezTo>
                        <a:pt x="1290" y="1"/>
                        <a:pt x="1242" y="7"/>
                        <a:pt x="1194" y="20"/>
                      </a:cubicBezTo>
                      <a:lnTo>
                        <a:pt x="616" y="169"/>
                      </a:lnTo>
                      <a:cubicBezTo>
                        <a:pt x="206" y="299"/>
                        <a:pt x="1" y="858"/>
                        <a:pt x="243" y="1306"/>
                      </a:cubicBezTo>
                      <a:lnTo>
                        <a:pt x="1846" y="4474"/>
                      </a:lnTo>
                      <a:cubicBezTo>
                        <a:pt x="1935" y="4682"/>
                        <a:pt x="2154" y="4819"/>
                        <a:pt x="2381" y="4819"/>
                      </a:cubicBezTo>
                      <a:cubicBezTo>
                        <a:pt x="2439" y="4819"/>
                        <a:pt x="2497" y="4810"/>
                        <a:pt x="2554" y="4791"/>
                      </a:cubicBezTo>
                      <a:lnTo>
                        <a:pt x="3020" y="4605"/>
                      </a:lnTo>
                      <a:cubicBezTo>
                        <a:pt x="3393" y="4456"/>
                        <a:pt x="3561" y="3915"/>
                        <a:pt x="3356" y="3505"/>
                      </a:cubicBezTo>
                      <a:lnTo>
                        <a:pt x="1846" y="374"/>
                      </a:lnTo>
                      <a:cubicBezTo>
                        <a:pt x="1769" y="143"/>
                        <a:pt x="1564" y="1"/>
                        <a:pt x="1338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63" name="Google Shape;163;p8"/>
                <p:cNvSpPr/>
                <p:nvPr/>
              </p:nvSpPr>
              <p:spPr>
                <a:xfrm>
                  <a:off x="-1416544" y="3756887"/>
                  <a:ext cx="130929" cy="17725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61" h="4821" extrusionOk="0">
                      <a:moveTo>
                        <a:pt x="1294" y="0"/>
                      </a:moveTo>
                      <a:cubicBezTo>
                        <a:pt x="1254" y="0"/>
                        <a:pt x="1214" y="4"/>
                        <a:pt x="1175" y="12"/>
                      </a:cubicBezTo>
                      <a:lnTo>
                        <a:pt x="597" y="180"/>
                      </a:lnTo>
                      <a:cubicBezTo>
                        <a:pt x="206" y="291"/>
                        <a:pt x="1" y="869"/>
                        <a:pt x="224" y="1316"/>
                      </a:cubicBezTo>
                      <a:lnTo>
                        <a:pt x="1846" y="4466"/>
                      </a:lnTo>
                      <a:cubicBezTo>
                        <a:pt x="1932" y="4682"/>
                        <a:pt x="2130" y="4821"/>
                        <a:pt x="2344" y="4821"/>
                      </a:cubicBezTo>
                      <a:cubicBezTo>
                        <a:pt x="2408" y="4821"/>
                        <a:pt x="2472" y="4809"/>
                        <a:pt x="2536" y="4783"/>
                      </a:cubicBezTo>
                      <a:lnTo>
                        <a:pt x="3020" y="4615"/>
                      </a:lnTo>
                      <a:cubicBezTo>
                        <a:pt x="3393" y="4466"/>
                        <a:pt x="3561" y="3926"/>
                        <a:pt x="3356" y="3516"/>
                      </a:cubicBezTo>
                      <a:lnTo>
                        <a:pt x="1846" y="366"/>
                      </a:lnTo>
                      <a:cubicBezTo>
                        <a:pt x="1766" y="142"/>
                        <a:pt x="1534" y="0"/>
                        <a:pt x="1294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64" name="Google Shape;164;p8"/>
                <p:cNvSpPr/>
                <p:nvPr/>
              </p:nvSpPr>
              <p:spPr>
                <a:xfrm>
                  <a:off x="-2776831" y="2930427"/>
                  <a:ext cx="130929" cy="1769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61" h="4814" extrusionOk="0">
                      <a:moveTo>
                        <a:pt x="1306" y="0"/>
                      </a:moveTo>
                      <a:cubicBezTo>
                        <a:pt x="1268" y="0"/>
                        <a:pt x="1231" y="4"/>
                        <a:pt x="1194" y="12"/>
                      </a:cubicBezTo>
                      <a:lnTo>
                        <a:pt x="597" y="180"/>
                      </a:lnTo>
                      <a:cubicBezTo>
                        <a:pt x="206" y="292"/>
                        <a:pt x="1" y="869"/>
                        <a:pt x="225" y="1298"/>
                      </a:cubicBezTo>
                      <a:lnTo>
                        <a:pt x="1846" y="4467"/>
                      </a:lnTo>
                      <a:cubicBezTo>
                        <a:pt x="1934" y="4686"/>
                        <a:pt x="2136" y="4813"/>
                        <a:pt x="2354" y="4813"/>
                      </a:cubicBezTo>
                      <a:cubicBezTo>
                        <a:pt x="2414" y="4813"/>
                        <a:pt x="2475" y="4804"/>
                        <a:pt x="2536" y="4783"/>
                      </a:cubicBezTo>
                      <a:lnTo>
                        <a:pt x="3020" y="4597"/>
                      </a:lnTo>
                      <a:cubicBezTo>
                        <a:pt x="3393" y="4467"/>
                        <a:pt x="3561" y="3926"/>
                        <a:pt x="3356" y="3516"/>
                      </a:cubicBezTo>
                      <a:lnTo>
                        <a:pt x="1846" y="366"/>
                      </a:lnTo>
                      <a:cubicBezTo>
                        <a:pt x="1766" y="142"/>
                        <a:pt x="1535" y="0"/>
                        <a:pt x="1306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65" name="Google Shape;165;p8"/>
                <p:cNvSpPr/>
                <p:nvPr/>
              </p:nvSpPr>
              <p:spPr>
                <a:xfrm>
                  <a:off x="-2428680" y="3752475"/>
                  <a:ext cx="131591" cy="17729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79" h="4822" extrusionOk="0">
                      <a:moveTo>
                        <a:pt x="1337" y="1"/>
                      </a:moveTo>
                      <a:cubicBezTo>
                        <a:pt x="1290" y="1"/>
                        <a:pt x="1241" y="7"/>
                        <a:pt x="1193" y="20"/>
                      </a:cubicBezTo>
                      <a:lnTo>
                        <a:pt x="615" y="188"/>
                      </a:lnTo>
                      <a:cubicBezTo>
                        <a:pt x="205" y="300"/>
                        <a:pt x="0" y="877"/>
                        <a:pt x="242" y="1306"/>
                      </a:cubicBezTo>
                      <a:lnTo>
                        <a:pt x="1845" y="4475"/>
                      </a:lnTo>
                      <a:cubicBezTo>
                        <a:pt x="1933" y="4694"/>
                        <a:pt x="2147" y="4821"/>
                        <a:pt x="2369" y="4821"/>
                      </a:cubicBezTo>
                      <a:cubicBezTo>
                        <a:pt x="2431" y="4821"/>
                        <a:pt x="2493" y="4812"/>
                        <a:pt x="2554" y="4791"/>
                      </a:cubicBezTo>
                      <a:lnTo>
                        <a:pt x="3038" y="4605"/>
                      </a:lnTo>
                      <a:cubicBezTo>
                        <a:pt x="3411" y="4475"/>
                        <a:pt x="3579" y="3934"/>
                        <a:pt x="3374" y="3524"/>
                      </a:cubicBezTo>
                      <a:lnTo>
                        <a:pt x="1864" y="374"/>
                      </a:lnTo>
                      <a:cubicBezTo>
                        <a:pt x="1771" y="143"/>
                        <a:pt x="1564" y="1"/>
                        <a:pt x="1337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66" name="Google Shape;166;p8"/>
                <p:cNvSpPr/>
                <p:nvPr/>
              </p:nvSpPr>
              <p:spPr>
                <a:xfrm>
                  <a:off x="-2438276" y="3054187"/>
                  <a:ext cx="130230" cy="17685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42" h="4810" extrusionOk="0">
                      <a:moveTo>
                        <a:pt x="1311" y="0"/>
                      </a:moveTo>
                      <a:cubicBezTo>
                        <a:pt x="1266" y="0"/>
                        <a:pt x="1220" y="7"/>
                        <a:pt x="1174" y="20"/>
                      </a:cubicBezTo>
                      <a:lnTo>
                        <a:pt x="597" y="187"/>
                      </a:lnTo>
                      <a:cubicBezTo>
                        <a:pt x="187" y="299"/>
                        <a:pt x="0" y="877"/>
                        <a:pt x="205" y="1306"/>
                      </a:cubicBezTo>
                      <a:lnTo>
                        <a:pt x="1808" y="4456"/>
                      </a:lnTo>
                      <a:cubicBezTo>
                        <a:pt x="1894" y="4672"/>
                        <a:pt x="2103" y="4810"/>
                        <a:pt x="2323" y="4810"/>
                      </a:cubicBezTo>
                      <a:cubicBezTo>
                        <a:pt x="2387" y="4810"/>
                        <a:pt x="2453" y="4798"/>
                        <a:pt x="2516" y="4772"/>
                      </a:cubicBezTo>
                      <a:lnTo>
                        <a:pt x="2982" y="4605"/>
                      </a:lnTo>
                      <a:cubicBezTo>
                        <a:pt x="3355" y="4456"/>
                        <a:pt x="3541" y="3915"/>
                        <a:pt x="3336" y="3505"/>
                      </a:cubicBezTo>
                      <a:lnTo>
                        <a:pt x="1827" y="355"/>
                      </a:lnTo>
                      <a:cubicBezTo>
                        <a:pt x="1734" y="140"/>
                        <a:pt x="1528" y="0"/>
                        <a:pt x="1311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67" name="Google Shape;167;p8"/>
                <p:cNvSpPr/>
                <p:nvPr/>
              </p:nvSpPr>
              <p:spPr>
                <a:xfrm>
                  <a:off x="-1812640" y="3602684"/>
                  <a:ext cx="130267" cy="17725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43" h="4821" extrusionOk="0">
                      <a:moveTo>
                        <a:pt x="1293" y="1"/>
                      </a:moveTo>
                      <a:cubicBezTo>
                        <a:pt x="1254" y="1"/>
                        <a:pt x="1214" y="4"/>
                        <a:pt x="1175" y="12"/>
                      </a:cubicBezTo>
                      <a:lnTo>
                        <a:pt x="597" y="180"/>
                      </a:lnTo>
                      <a:cubicBezTo>
                        <a:pt x="187" y="292"/>
                        <a:pt x="1" y="870"/>
                        <a:pt x="224" y="1317"/>
                      </a:cubicBezTo>
                      <a:lnTo>
                        <a:pt x="1846" y="4467"/>
                      </a:lnTo>
                      <a:cubicBezTo>
                        <a:pt x="1918" y="4683"/>
                        <a:pt x="2124" y="4821"/>
                        <a:pt x="2342" y="4821"/>
                      </a:cubicBezTo>
                      <a:cubicBezTo>
                        <a:pt x="2407" y="4821"/>
                        <a:pt x="2472" y="4809"/>
                        <a:pt x="2536" y="4784"/>
                      </a:cubicBezTo>
                      <a:lnTo>
                        <a:pt x="3002" y="4616"/>
                      </a:lnTo>
                      <a:cubicBezTo>
                        <a:pt x="3374" y="4467"/>
                        <a:pt x="3542" y="3926"/>
                        <a:pt x="3337" y="3516"/>
                      </a:cubicBezTo>
                      <a:lnTo>
                        <a:pt x="1827" y="366"/>
                      </a:lnTo>
                      <a:cubicBezTo>
                        <a:pt x="1747" y="142"/>
                        <a:pt x="1530" y="1"/>
                        <a:pt x="1293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68" name="Google Shape;168;p8"/>
                <p:cNvSpPr/>
                <p:nvPr/>
              </p:nvSpPr>
              <p:spPr>
                <a:xfrm>
                  <a:off x="-2095640" y="3547717"/>
                  <a:ext cx="87727" cy="11769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86" h="3201" extrusionOk="0">
                      <a:moveTo>
                        <a:pt x="893" y="0"/>
                      </a:moveTo>
                      <a:cubicBezTo>
                        <a:pt x="856" y="0"/>
                        <a:pt x="819" y="5"/>
                        <a:pt x="783" y="16"/>
                      </a:cubicBezTo>
                      <a:lnTo>
                        <a:pt x="410" y="128"/>
                      </a:lnTo>
                      <a:cubicBezTo>
                        <a:pt x="112" y="258"/>
                        <a:pt x="0" y="594"/>
                        <a:pt x="149" y="874"/>
                      </a:cubicBezTo>
                      <a:lnTo>
                        <a:pt x="1230" y="2961"/>
                      </a:lnTo>
                      <a:cubicBezTo>
                        <a:pt x="1290" y="3111"/>
                        <a:pt x="1435" y="3201"/>
                        <a:pt x="1587" y="3201"/>
                      </a:cubicBezTo>
                      <a:cubicBezTo>
                        <a:pt x="1623" y="3201"/>
                        <a:pt x="1660" y="3196"/>
                        <a:pt x="1696" y="3185"/>
                      </a:cubicBezTo>
                      <a:lnTo>
                        <a:pt x="2013" y="3054"/>
                      </a:lnTo>
                      <a:cubicBezTo>
                        <a:pt x="2274" y="2924"/>
                        <a:pt x="2386" y="2588"/>
                        <a:pt x="2255" y="2327"/>
                      </a:cubicBezTo>
                      <a:lnTo>
                        <a:pt x="1249" y="240"/>
                      </a:lnTo>
                      <a:cubicBezTo>
                        <a:pt x="1189" y="90"/>
                        <a:pt x="1044" y="0"/>
                        <a:pt x="893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69" name="Google Shape;169;p8"/>
                <p:cNvSpPr/>
                <p:nvPr/>
              </p:nvSpPr>
              <p:spPr>
                <a:xfrm>
                  <a:off x="-1607036" y="4028084"/>
                  <a:ext cx="87727" cy="11773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86" h="3202" extrusionOk="0">
                      <a:moveTo>
                        <a:pt x="911" y="0"/>
                      </a:moveTo>
                      <a:cubicBezTo>
                        <a:pt x="875" y="0"/>
                        <a:pt x="839" y="6"/>
                        <a:pt x="802" y="17"/>
                      </a:cubicBezTo>
                      <a:lnTo>
                        <a:pt x="410" y="110"/>
                      </a:lnTo>
                      <a:cubicBezTo>
                        <a:pt x="112" y="240"/>
                        <a:pt x="0" y="594"/>
                        <a:pt x="149" y="874"/>
                      </a:cubicBezTo>
                      <a:lnTo>
                        <a:pt x="1230" y="2961"/>
                      </a:lnTo>
                      <a:cubicBezTo>
                        <a:pt x="1290" y="3112"/>
                        <a:pt x="1435" y="3201"/>
                        <a:pt x="1587" y="3201"/>
                      </a:cubicBezTo>
                      <a:cubicBezTo>
                        <a:pt x="1623" y="3201"/>
                        <a:pt x="1660" y="3196"/>
                        <a:pt x="1696" y="3185"/>
                      </a:cubicBezTo>
                      <a:lnTo>
                        <a:pt x="2013" y="3055"/>
                      </a:lnTo>
                      <a:cubicBezTo>
                        <a:pt x="2274" y="2924"/>
                        <a:pt x="2386" y="2589"/>
                        <a:pt x="2256" y="2328"/>
                      </a:cubicBezTo>
                      <a:lnTo>
                        <a:pt x="1249" y="222"/>
                      </a:lnTo>
                      <a:cubicBezTo>
                        <a:pt x="1189" y="87"/>
                        <a:pt x="1057" y="0"/>
                        <a:pt x="911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70" name="Google Shape;170;p8"/>
                <p:cNvSpPr/>
                <p:nvPr/>
              </p:nvSpPr>
              <p:spPr>
                <a:xfrm>
                  <a:off x="-2105935" y="3925981"/>
                  <a:ext cx="87065" cy="1180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68" h="3211" extrusionOk="0">
                      <a:moveTo>
                        <a:pt x="891" y="0"/>
                      </a:moveTo>
                      <a:cubicBezTo>
                        <a:pt x="856" y="0"/>
                        <a:pt x="820" y="6"/>
                        <a:pt x="783" y="16"/>
                      </a:cubicBezTo>
                      <a:lnTo>
                        <a:pt x="392" y="128"/>
                      </a:lnTo>
                      <a:cubicBezTo>
                        <a:pt x="113" y="240"/>
                        <a:pt x="1" y="594"/>
                        <a:pt x="150" y="874"/>
                      </a:cubicBezTo>
                      <a:lnTo>
                        <a:pt x="1231" y="2980"/>
                      </a:lnTo>
                      <a:cubicBezTo>
                        <a:pt x="1274" y="3123"/>
                        <a:pt x="1404" y="3211"/>
                        <a:pt x="1554" y="3211"/>
                      </a:cubicBezTo>
                      <a:cubicBezTo>
                        <a:pt x="1601" y="3211"/>
                        <a:pt x="1649" y="3202"/>
                        <a:pt x="1697" y="3185"/>
                      </a:cubicBezTo>
                      <a:lnTo>
                        <a:pt x="2014" y="3073"/>
                      </a:lnTo>
                      <a:cubicBezTo>
                        <a:pt x="2275" y="2924"/>
                        <a:pt x="2368" y="2607"/>
                        <a:pt x="2237" y="2346"/>
                      </a:cubicBezTo>
                      <a:lnTo>
                        <a:pt x="1231" y="240"/>
                      </a:lnTo>
                      <a:cubicBezTo>
                        <a:pt x="1171" y="90"/>
                        <a:pt x="1038" y="0"/>
                        <a:pt x="891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71" name="Google Shape;171;p8"/>
                <p:cNvSpPr/>
                <p:nvPr/>
              </p:nvSpPr>
              <p:spPr>
                <a:xfrm>
                  <a:off x="-2654837" y="4005472"/>
                  <a:ext cx="87065" cy="11773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68" h="3202" extrusionOk="0">
                      <a:moveTo>
                        <a:pt x="891" y="0"/>
                      </a:moveTo>
                      <a:cubicBezTo>
                        <a:pt x="856" y="0"/>
                        <a:pt x="820" y="6"/>
                        <a:pt x="783" y="17"/>
                      </a:cubicBezTo>
                      <a:lnTo>
                        <a:pt x="392" y="128"/>
                      </a:lnTo>
                      <a:cubicBezTo>
                        <a:pt x="112" y="259"/>
                        <a:pt x="0" y="594"/>
                        <a:pt x="150" y="874"/>
                      </a:cubicBezTo>
                      <a:lnTo>
                        <a:pt x="1212" y="2980"/>
                      </a:lnTo>
                      <a:cubicBezTo>
                        <a:pt x="1272" y="3115"/>
                        <a:pt x="1416" y="3201"/>
                        <a:pt x="1567" y="3201"/>
                      </a:cubicBezTo>
                      <a:cubicBezTo>
                        <a:pt x="1604" y="3201"/>
                        <a:pt x="1641" y="3196"/>
                        <a:pt x="1678" y="3185"/>
                      </a:cubicBezTo>
                      <a:lnTo>
                        <a:pt x="2013" y="3055"/>
                      </a:lnTo>
                      <a:cubicBezTo>
                        <a:pt x="2274" y="2924"/>
                        <a:pt x="2368" y="2589"/>
                        <a:pt x="2237" y="2328"/>
                      </a:cubicBezTo>
                      <a:lnTo>
                        <a:pt x="1231" y="240"/>
                      </a:lnTo>
                      <a:cubicBezTo>
                        <a:pt x="1171" y="90"/>
                        <a:pt x="1038" y="0"/>
                        <a:pt x="891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72" name="Google Shape;172;p8"/>
                <p:cNvSpPr/>
                <p:nvPr/>
              </p:nvSpPr>
              <p:spPr>
                <a:xfrm>
                  <a:off x="-2985156" y="3236884"/>
                  <a:ext cx="87764" cy="11776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87" h="3203" extrusionOk="0">
                      <a:moveTo>
                        <a:pt x="866" y="0"/>
                      </a:moveTo>
                      <a:cubicBezTo>
                        <a:pt x="839" y="0"/>
                        <a:pt x="811" y="3"/>
                        <a:pt x="784" y="8"/>
                      </a:cubicBezTo>
                      <a:lnTo>
                        <a:pt x="392" y="139"/>
                      </a:lnTo>
                      <a:cubicBezTo>
                        <a:pt x="113" y="251"/>
                        <a:pt x="1" y="605"/>
                        <a:pt x="150" y="884"/>
                      </a:cubicBezTo>
                      <a:lnTo>
                        <a:pt x="1231" y="2972"/>
                      </a:lnTo>
                      <a:cubicBezTo>
                        <a:pt x="1274" y="3115"/>
                        <a:pt x="1404" y="3203"/>
                        <a:pt x="1555" y="3203"/>
                      </a:cubicBezTo>
                      <a:cubicBezTo>
                        <a:pt x="1601" y="3203"/>
                        <a:pt x="1649" y="3194"/>
                        <a:pt x="1697" y="3177"/>
                      </a:cubicBezTo>
                      <a:lnTo>
                        <a:pt x="2014" y="3065"/>
                      </a:lnTo>
                      <a:cubicBezTo>
                        <a:pt x="2275" y="2935"/>
                        <a:pt x="2387" y="2599"/>
                        <a:pt x="2237" y="2338"/>
                      </a:cubicBezTo>
                      <a:lnTo>
                        <a:pt x="1231" y="232"/>
                      </a:lnTo>
                      <a:cubicBezTo>
                        <a:pt x="1167" y="89"/>
                        <a:pt x="1023" y="0"/>
                        <a:pt x="866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73" name="Google Shape;173;p8"/>
                <p:cNvSpPr/>
                <p:nvPr/>
              </p:nvSpPr>
              <p:spPr>
                <a:xfrm>
                  <a:off x="-2649358" y="3447268"/>
                  <a:ext cx="86404" cy="11809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50" h="3212" extrusionOk="0">
                      <a:moveTo>
                        <a:pt x="865" y="0"/>
                      </a:moveTo>
                      <a:cubicBezTo>
                        <a:pt x="838" y="0"/>
                        <a:pt x="811" y="3"/>
                        <a:pt x="783" y="8"/>
                      </a:cubicBezTo>
                      <a:lnTo>
                        <a:pt x="392" y="120"/>
                      </a:lnTo>
                      <a:cubicBezTo>
                        <a:pt x="112" y="251"/>
                        <a:pt x="1" y="586"/>
                        <a:pt x="150" y="866"/>
                      </a:cubicBezTo>
                      <a:lnTo>
                        <a:pt x="1193" y="2972"/>
                      </a:lnTo>
                      <a:cubicBezTo>
                        <a:pt x="1253" y="3122"/>
                        <a:pt x="1398" y="3212"/>
                        <a:pt x="1550" y="3212"/>
                      </a:cubicBezTo>
                      <a:cubicBezTo>
                        <a:pt x="1586" y="3212"/>
                        <a:pt x="1623" y="3206"/>
                        <a:pt x="1659" y="3195"/>
                      </a:cubicBezTo>
                      <a:lnTo>
                        <a:pt x="1995" y="3065"/>
                      </a:lnTo>
                      <a:cubicBezTo>
                        <a:pt x="2256" y="2935"/>
                        <a:pt x="2349" y="2599"/>
                        <a:pt x="2219" y="2338"/>
                      </a:cubicBezTo>
                      <a:lnTo>
                        <a:pt x="1212" y="251"/>
                      </a:lnTo>
                      <a:cubicBezTo>
                        <a:pt x="1164" y="91"/>
                        <a:pt x="1021" y="0"/>
                        <a:pt x="865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74" name="Google Shape;174;p8"/>
                <p:cNvSpPr/>
                <p:nvPr/>
              </p:nvSpPr>
              <p:spPr>
                <a:xfrm>
                  <a:off x="-3171530" y="3973411"/>
                  <a:ext cx="130230" cy="1769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42" h="4814" extrusionOk="0">
                      <a:moveTo>
                        <a:pt x="1292" y="1"/>
                      </a:moveTo>
                      <a:cubicBezTo>
                        <a:pt x="1253" y="1"/>
                        <a:pt x="1214" y="5"/>
                        <a:pt x="1175" y="13"/>
                      </a:cubicBezTo>
                      <a:lnTo>
                        <a:pt x="597" y="180"/>
                      </a:lnTo>
                      <a:cubicBezTo>
                        <a:pt x="187" y="292"/>
                        <a:pt x="0" y="870"/>
                        <a:pt x="224" y="1299"/>
                      </a:cubicBezTo>
                      <a:lnTo>
                        <a:pt x="1845" y="4467"/>
                      </a:lnTo>
                      <a:cubicBezTo>
                        <a:pt x="1933" y="4686"/>
                        <a:pt x="2135" y="4814"/>
                        <a:pt x="2353" y="4814"/>
                      </a:cubicBezTo>
                      <a:cubicBezTo>
                        <a:pt x="2413" y="4814"/>
                        <a:pt x="2475" y="4804"/>
                        <a:pt x="2535" y="4784"/>
                      </a:cubicBezTo>
                      <a:lnTo>
                        <a:pt x="3001" y="4598"/>
                      </a:lnTo>
                      <a:cubicBezTo>
                        <a:pt x="3374" y="4467"/>
                        <a:pt x="3542" y="3927"/>
                        <a:pt x="3337" y="3517"/>
                      </a:cubicBezTo>
                      <a:lnTo>
                        <a:pt x="1827" y="367"/>
                      </a:lnTo>
                      <a:cubicBezTo>
                        <a:pt x="1747" y="142"/>
                        <a:pt x="1529" y="1"/>
                        <a:pt x="1292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161110204"/>
      </p:ext>
    </p:extLst>
  </p:cSld>
  <p:clrMapOvr>
    <a:masterClrMapping/>
  </p:clrMapOvr>
  <p:transition spd="slow">
    <p:wip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1_Title slid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oogle Shape;9;p2"/>
          <p:cNvGrpSpPr/>
          <p:nvPr/>
        </p:nvGrpSpPr>
        <p:grpSpPr>
          <a:xfrm>
            <a:off x="-1017932" y="-1964832"/>
            <a:ext cx="3904011" cy="3343739"/>
            <a:chOff x="-763449" y="-1473624"/>
            <a:chExt cx="2928008" cy="2507804"/>
          </a:xfrm>
        </p:grpSpPr>
        <p:sp>
          <p:nvSpPr>
            <p:cNvPr id="10" name="Google Shape;10;p2"/>
            <p:cNvSpPr/>
            <p:nvPr/>
          </p:nvSpPr>
          <p:spPr>
            <a:xfrm>
              <a:off x="-526723" y="-1446845"/>
              <a:ext cx="2691281" cy="2481025"/>
            </a:xfrm>
            <a:custGeom>
              <a:avLst/>
              <a:gdLst/>
              <a:ahLst/>
              <a:cxnLst/>
              <a:rect l="l" t="t" r="r" b="b"/>
              <a:pathLst>
                <a:path w="87936" h="81066" extrusionOk="0">
                  <a:moveTo>
                    <a:pt x="46223" y="1"/>
                  </a:moveTo>
                  <a:cubicBezTo>
                    <a:pt x="38824" y="1809"/>
                    <a:pt x="30753" y="6301"/>
                    <a:pt x="24808" y="12507"/>
                  </a:cubicBezTo>
                  <a:cubicBezTo>
                    <a:pt x="15563" y="22125"/>
                    <a:pt x="11053" y="33494"/>
                    <a:pt x="11519" y="42608"/>
                  </a:cubicBezTo>
                  <a:cubicBezTo>
                    <a:pt x="11612" y="44323"/>
                    <a:pt x="10848" y="46336"/>
                    <a:pt x="9487" y="48069"/>
                  </a:cubicBezTo>
                  <a:cubicBezTo>
                    <a:pt x="9413" y="48162"/>
                    <a:pt x="9338" y="48255"/>
                    <a:pt x="9263" y="48349"/>
                  </a:cubicBezTo>
                  <a:cubicBezTo>
                    <a:pt x="317" y="59998"/>
                    <a:pt x="0" y="73585"/>
                    <a:pt x="8350" y="78468"/>
                  </a:cubicBezTo>
                  <a:cubicBezTo>
                    <a:pt x="11202" y="80134"/>
                    <a:pt x="14283" y="81066"/>
                    <a:pt x="17467" y="81066"/>
                  </a:cubicBezTo>
                  <a:cubicBezTo>
                    <a:pt x="23189" y="81066"/>
                    <a:pt x="29245" y="78055"/>
                    <a:pt x="34910" y="70882"/>
                  </a:cubicBezTo>
                  <a:cubicBezTo>
                    <a:pt x="34947" y="70826"/>
                    <a:pt x="35003" y="70752"/>
                    <a:pt x="35077" y="70659"/>
                  </a:cubicBezTo>
                  <a:cubicBezTo>
                    <a:pt x="36779" y="68624"/>
                    <a:pt x="39026" y="67468"/>
                    <a:pt x="40888" y="67468"/>
                  </a:cubicBezTo>
                  <a:cubicBezTo>
                    <a:pt x="41739" y="67468"/>
                    <a:pt x="42509" y="67709"/>
                    <a:pt x="43110" y="68217"/>
                  </a:cubicBezTo>
                  <a:cubicBezTo>
                    <a:pt x="43520" y="68553"/>
                    <a:pt x="43949" y="68869"/>
                    <a:pt x="44396" y="69168"/>
                  </a:cubicBezTo>
                  <a:cubicBezTo>
                    <a:pt x="46839" y="70756"/>
                    <a:pt x="49753" y="71508"/>
                    <a:pt x="52910" y="71508"/>
                  </a:cubicBezTo>
                  <a:cubicBezTo>
                    <a:pt x="61606" y="71508"/>
                    <a:pt x="72145" y="65804"/>
                    <a:pt x="79735" y="56177"/>
                  </a:cubicBezTo>
                  <a:cubicBezTo>
                    <a:pt x="84469" y="50157"/>
                    <a:pt x="87227" y="43633"/>
                    <a:pt x="87935" y="37762"/>
                  </a:cubicBezTo>
                  <a:lnTo>
                    <a:pt x="46223" y="1"/>
                  </a:lnTo>
                  <a:close/>
                </a:path>
              </a:pathLst>
            </a:custGeom>
            <a:solidFill>
              <a:srgbClr val="FFA79B">
                <a:alpha val="468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" name="Google Shape;11;p2"/>
            <p:cNvSpPr/>
            <p:nvPr/>
          </p:nvSpPr>
          <p:spPr>
            <a:xfrm>
              <a:off x="-763449" y="-1473624"/>
              <a:ext cx="2215557" cy="2039425"/>
            </a:xfrm>
            <a:custGeom>
              <a:avLst/>
              <a:gdLst/>
              <a:ahLst/>
              <a:cxnLst/>
              <a:rect l="l" t="t" r="r" b="b"/>
              <a:pathLst>
                <a:path w="72392" h="66637" extrusionOk="0">
                  <a:moveTo>
                    <a:pt x="37426" y="0"/>
                  </a:moveTo>
                  <a:cubicBezTo>
                    <a:pt x="31313" y="1398"/>
                    <a:pt x="24696" y="5032"/>
                    <a:pt x="19832" y="10083"/>
                  </a:cubicBezTo>
                  <a:cubicBezTo>
                    <a:pt x="12283" y="17949"/>
                    <a:pt x="8686" y="27268"/>
                    <a:pt x="9170" y="34798"/>
                  </a:cubicBezTo>
                  <a:cubicBezTo>
                    <a:pt x="9264" y="36214"/>
                    <a:pt x="8667" y="37854"/>
                    <a:pt x="7549" y="39289"/>
                  </a:cubicBezTo>
                  <a:lnTo>
                    <a:pt x="7381" y="39513"/>
                  </a:lnTo>
                  <a:cubicBezTo>
                    <a:pt x="94" y="49037"/>
                    <a:pt x="0" y="60258"/>
                    <a:pt x="6971" y="64377"/>
                  </a:cubicBezTo>
                  <a:cubicBezTo>
                    <a:pt x="9409" y="65824"/>
                    <a:pt x="12039" y="66636"/>
                    <a:pt x="14745" y="66636"/>
                  </a:cubicBezTo>
                  <a:cubicBezTo>
                    <a:pt x="19426" y="66636"/>
                    <a:pt x="24336" y="64206"/>
                    <a:pt x="28871" y="58431"/>
                  </a:cubicBezTo>
                  <a:lnTo>
                    <a:pt x="29001" y="58245"/>
                  </a:lnTo>
                  <a:cubicBezTo>
                    <a:pt x="30368" y="56588"/>
                    <a:pt x="32188" y="55669"/>
                    <a:pt x="33725" y="55669"/>
                  </a:cubicBezTo>
                  <a:cubicBezTo>
                    <a:pt x="34452" y="55669"/>
                    <a:pt x="35116" y="55875"/>
                    <a:pt x="35637" y="56306"/>
                  </a:cubicBezTo>
                  <a:cubicBezTo>
                    <a:pt x="35972" y="56604"/>
                    <a:pt x="36326" y="56865"/>
                    <a:pt x="36699" y="57108"/>
                  </a:cubicBezTo>
                  <a:cubicBezTo>
                    <a:pt x="38801" y="58489"/>
                    <a:pt x="41309" y="59143"/>
                    <a:pt x="44016" y="59143"/>
                  </a:cubicBezTo>
                  <a:cubicBezTo>
                    <a:pt x="51172" y="59143"/>
                    <a:pt x="59718" y="54572"/>
                    <a:pt x="65831" y="46782"/>
                  </a:cubicBezTo>
                  <a:cubicBezTo>
                    <a:pt x="69670" y="41880"/>
                    <a:pt x="71888" y="36512"/>
                    <a:pt x="72391" y="31666"/>
                  </a:cubicBezTo>
                  <a:lnTo>
                    <a:pt x="37426" y="0"/>
                  </a:lnTo>
                  <a:close/>
                </a:path>
              </a:pathLst>
            </a:custGeom>
            <a:solidFill>
              <a:srgbClr val="FFA79B">
                <a:alpha val="468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2" name="Google Shape;12;p2"/>
          <p:cNvGrpSpPr/>
          <p:nvPr/>
        </p:nvGrpSpPr>
        <p:grpSpPr>
          <a:xfrm>
            <a:off x="-416207" y="4936129"/>
            <a:ext cx="4021693" cy="3535496"/>
            <a:chOff x="-312155" y="3702097"/>
            <a:chExt cx="3016270" cy="2651622"/>
          </a:xfrm>
        </p:grpSpPr>
        <p:grpSp>
          <p:nvGrpSpPr>
            <p:cNvPr id="13" name="Google Shape;13;p2"/>
            <p:cNvGrpSpPr/>
            <p:nvPr/>
          </p:nvGrpSpPr>
          <p:grpSpPr>
            <a:xfrm>
              <a:off x="605710" y="4755713"/>
              <a:ext cx="2098406" cy="1598005"/>
              <a:chOff x="813085" y="4755713"/>
              <a:chExt cx="2098406" cy="1598005"/>
            </a:xfrm>
          </p:grpSpPr>
          <p:sp>
            <p:nvSpPr>
              <p:cNvPr id="14" name="Google Shape;14;p2"/>
              <p:cNvSpPr/>
              <p:nvPr/>
            </p:nvSpPr>
            <p:spPr>
              <a:xfrm>
                <a:off x="813085" y="4755713"/>
                <a:ext cx="2098406" cy="1598005"/>
              </a:xfrm>
              <a:custGeom>
                <a:avLst/>
                <a:gdLst/>
                <a:ahLst/>
                <a:cxnLst/>
                <a:rect l="l" t="t" r="r" b="b"/>
                <a:pathLst>
                  <a:path w="77126" h="58734" extrusionOk="0">
                    <a:moveTo>
                      <a:pt x="48466" y="1"/>
                    </a:moveTo>
                    <a:cubicBezTo>
                      <a:pt x="42896" y="1"/>
                      <a:pt x="38070" y="1823"/>
                      <a:pt x="35320" y="5462"/>
                    </a:cubicBezTo>
                    <a:cubicBezTo>
                      <a:pt x="35059" y="5816"/>
                      <a:pt x="34798" y="6170"/>
                      <a:pt x="34593" y="6562"/>
                    </a:cubicBezTo>
                    <a:cubicBezTo>
                      <a:pt x="34014" y="7547"/>
                      <a:pt x="32837" y="8056"/>
                      <a:pt x="31449" y="8056"/>
                    </a:cubicBezTo>
                    <a:cubicBezTo>
                      <a:pt x="30289" y="8056"/>
                      <a:pt x="28982" y="7701"/>
                      <a:pt x="27752" y="6972"/>
                    </a:cubicBezTo>
                    <a:cubicBezTo>
                      <a:pt x="27678" y="6916"/>
                      <a:pt x="27603" y="6878"/>
                      <a:pt x="27566" y="6841"/>
                    </a:cubicBezTo>
                    <a:cubicBezTo>
                      <a:pt x="23433" y="4244"/>
                      <a:pt x="19647" y="3104"/>
                      <a:pt x="16282" y="3104"/>
                    </a:cubicBezTo>
                    <a:cubicBezTo>
                      <a:pt x="11727" y="3104"/>
                      <a:pt x="7945" y="5195"/>
                      <a:pt x="5126" y="8593"/>
                    </a:cubicBezTo>
                    <a:cubicBezTo>
                      <a:pt x="0" y="14762"/>
                      <a:pt x="3840" y="25200"/>
                      <a:pt x="13792" y="31649"/>
                    </a:cubicBezTo>
                    <a:lnTo>
                      <a:pt x="14035" y="31816"/>
                    </a:lnTo>
                    <a:cubicBezTo>
                      <a:pt x="15563" y="32767"/>
                      <a:pt x="16663" y="34109"/>
                      <a:pt x="17054" y="35469"/>
                    </a:cubicBezTo>
                    <a:cubicBezTo>
                      <a:pt x="19104" y="42664"/>
                      <a:pt x="25572" y="50175"/>
                      <a:pt x="35226" y="54984"/>
                    </a:cubicBezTo>
                    <a:cubicBezTo>
                      <a:pt x="40263" y="57487"/>
                      <a:pt x="46067" y="58733"/>
                      <a:pt x="51367" y="58733"/>
                    </a:cubicBezTo>
                    <a:cubicBezTo>
                      <a:pt x="52619" y="58733"/>
                      <a:pt x="53842" y="58664"/>
                      <a:pt x="55020" y="58525"/>
                    </a:cubicBezTo>
                    <a:lnTo>
                      <a:pt x="77125" y="17297"/>
                    </a:lnTo>
                    <a:cubicBezTo>
                      <a:pt x="75019" y="12954"/>
                      <a:pt x="71179" y="8686"/>
                      <a:pt x="65942" y="5387"/>
                    </a:cubicBezTo>
                    <a:cubicBezTo>
                      <a:pt x="60252" y="1795"/>
                      <a:pt x="53992" y="1"/>
                      <a:pt x="48466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" name="Google Shape;15;p2"/>
              <p:cNvSpPr/>
              <p:nvPr/>
            </p:nvSpPr>
            <p:spPr>
              <a:xfrm>
                <a:off x="2478345" y="4907939"/>
                <a:ext cx="33475" cy="44725"/>
              </a:xfrm>
              <a:custGeom>
                <a:avLst/>
                <a:gdLst/>
                <a:ahLst/>
                <a:cxnLst/>
                <a:rect l="l" t="t" r="r" b="b"/>
                <a:pathLst>
                  <a:path w="970" h="1296" extrusionOk="0">
                    <a:moveTo>
                      <a:pt x="596" y="0"/>
                    </a:moveTo>
                    <a:cubicBezTo>
                      <a:pt x="536" y="0"/>
                      <a:pt x="482" y="37"/>
                      <a:pt x="467" y="98"/>
                    </a:cubicBezTo>
                    <a:lnTo>
                      <a:pt x="56" y="937"/>
                    </a:lnTo>
                    <a:cubicBezTo>
                      <a:pt x="1" y="1049"/>
                      <a:pt x="38" y="1179"/>
                      <a:pt x="150" y="1235"/>
                    </a:cubicBezTo>
                    <a:lnTo>
                      <a:pt x="280" y="1291"/>
                    </a:lnTo>
                    <a:cubicBezTo>
                      <a:pt x="293" y="1294"/>
                      <a:pt x="306" y="1296"/>
                      <a:pt x="318" y="1296"/>
                    </a:cubicBezTo>
                    <a:cubicBezTo>
                      <a:pt x="379" y="1296"/>
                      <a:pt x="436" y="1260"/>
                      <a:pt x="467" y="1198"/>
                    </a:cubicBezTo>
                    <a:lnTo>
                      <a:pt x="895" y="341"/>
                    </a:lnTo>
                    <a:cubicBezTo>
                      <a:pt x="970" y="229"/>
                      <a:pt x="914" y="98"/>
                      <a:pt x="802" y="42"/>
                    </a:cubicBezTo>
                    <a:lnTo>
                      <a:pt x="634" y="5"/>
                    </a:lnTo>
                    <a:cubicBezTo>
                      <a:pt x="621" y="2"/>
                      <a:pt x="609" y="0"/>
                      <a:pt x="59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6" name="Google Shape;16;p2"/>
              <p:cNvSpPr/>
              <p:nvPr/>
            </p:nvSpPr>
            <p:spPr>
              <a:xfrm>
                <a:off x="2131666" y="4891858"/>
                <a:ext cx="32854" cy="44759"/>
              </a:xfrm>
              <a:custGeom>
                <a:avLst/>
                <a:gdLst/>
                <a:ahLst/>
                <a:cxnLst/>
                <a:rect l="l" t="t" r="r" b="b"/>
                <a:pathLst>
                  <a:path w="952" h="1297" extrusionOk="0">
                    <a:moveTo>
                      <a:pt x="607" y="0"/>
                    </a:moveTo>
                    <a:cubicBezTo>
                      <a:pt x="535" y="0"/>
                      <a:pt x="479" y="37"/>
                      <a:pt x="448" y="98"/>
                    </a:cubicBezTo>
                    <a:lnTo>
                      <a:pt x="56" y="956"/>
                    </a:lnTo>
                    <a:cubicBezTo>
                      <a:pt x="1" y="1049"/>
                      <a:pt x="38" y="1179"/>
                      <a:pt x="150" y="1235"/>
                    </a:cubicBezTo>
                    <a:lnTo>
                      <a:pt x="280" y="1291"/>
                    </a:lnTo>
                    <a:cubicBezTo>
                      <a:pt x="293" y="1295"/>
                      <a:pt x="307" y="1296"/>
                      <a:pt x="320" y="1296"/>
                    </a:cubicBezTo>
                    <a:cubicBezTo>
                      <a:pt x="380" y="1296"/>
                      <a:pt x="436" y="1263"/>
                      <a:pt x="467" y="1217"/>
                    </a:cubicBezTo>
                    <a:lnTo>
                      <a:pt x="895" y="359"/>
                    </a:lnTo>
                    <a:cubicBezTo>
                      <a:pt x="951" y="229"/>
                      <a:pt x="914" y="98"/>
                      <a:pt x="802" y="43"/>
                    </a:cubicBezTo>
                    <a:lnTo>
                      <a:pt x="653" y="5"/>
                    </a:lnTo>
                    <a:cubicBezTo>
                      <a:pt x="637" y="2"/>
                      <a:pt x="621" y="0"/>
                      <a:pt x="607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7" name="Google Shape;17;p2"/>
              <p:cNvSpPr/>
              <p:nvPr/>
            </p:nvSpPr>
            <p:spPr>
              <a:xfrm>
                <a:off x="2255795" y="4954284"/>
                <a:ext cx="41861" cy="57149"/>
              </a:xfrm>
              <a:custGeom>
                <a:avLst/>
                <a:gdLst/>
                <a:ahLst/>
                <a:cxnLst/>
                <a:rect l="l" t="t" r="r" b="b"/>
                <a:pathLst>
                  <a:path w="1213" h="1656" extrusionOk="0">
                    <a:moveTo>
                      <a:pt x="766" y="1"/>
                    </a:moveTo>
                    <a:cubicBezTo>
                      <a:pt x="686" y="1"/>
                      <a:pt x="611" y="53"/>
                      <a:pt x="579" y="135"/>
                    </a:cubicBezTo>
                    <a:lnTo>
                      <a:pt x="75" y="1216"/>
                    </a:lnTo>
                    <a:cubicBezTo>
                      <a:pt x="1" y="1346"/>
                      <a:pt x="57" y="1514"/>
                      <a:pt x="187" y="1588"/>
                    </a:cubicBezTo>
                    <a:lnTo>
                      <a:pt x="355" y="1644"/>
                    </a:lnTo>
                    <a:cubicBezTo>
                      <a:pt x="375" y="1652"/>
                      <a:pt x="395" y="1656"/>
                      <a:pt x="414" y="1656"/>
                    </a:cubicBezTo>
                    <a:cubicBezTo>
                      <a:pt x="485" y="1656"/>
                      <a:pt x="549" y="1606"/>
                      <a:pt x="579" y="1532"/>
                    </a:cubicBezTo>
                    <a:lnTo>
                      <a:pt x="1138" y="451"/>
                    </a:lnTo>
                    <a:cubicBezTo>
                      <a:pt x="1212" y="302"/>
                      <a:pt x="1156" y="135"/>
                      <a:pt x="1007" y="60"/>
                    </a:cubicBezTo>
                    <a:lnTo>
                      <a:pt x="802" y="4"/>
                    </a:lnTo>
                    <a:cubicBezTo>
                      <a:pt x="790" y="2"/>
                      <a:pt x="778" y="1"/>
                      <a:pt x="766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8" name="Google Shape;18;p2"/>
              <p:cNvSpPr/>
              <p:nvPr/>
            </p:nvSpPr>
            <p:spPr>
              <a:xfrm>
                <a:off x="2611481" y="5016675"/>
                <a:ext cx="41861" cy="56907"/>
              </a:xfrm>
              <a:custGeom>
                <a:avLst/>
                <a:gdLst/>
                <a:ahLst/>
                <a:cxnLst/>
                <a:rect l="l" t="t" r="r" b="b"/>
                <a:pathLst>
                  <a:path w="1213" h="1649" extrusionOk="0">
                    <a:moveTo>
                      <a:pt x="766" y="0"/>
                    </a:moveTo>
                    <a:cubicBezTo>
                      <a:pt x="686" y="0"/>
                      <a:pt x="611" y="53"/>
                      <a:pt x="578" y="135"/>
                    </a:cubicBezTo>
                    <a:lnTo>
                      <a:pt x="75" y="1216"/>
                    </a:lnTo>
                    <a:cubicBezTo>
                      <a:pt x="1" y="1346"/>
                      <a:pt x="38" y="1514"/>
                      <a:pt x="187" y="1588"/>
                    </a:cubicBezTo>
                    <a:lnTo>
                      <a:pt x="355" y="1644"/>
                    </a:lnTo>
                    <a:cubicBezTo>
                      <a:pt x="370" y="1647"/>
                      <a:pt x="386" y="1649"/>
                      <a:pt x="401" y="1649"/>
                    </a:cubicBezTo>
                    <a:cubicBezTo>
                      <a:pt x="477" y="1649"/>
                      <a:pt x="547" y="1610"/>
                      <a:pt x="578" y="1532"/>
                    </a:cubicBezTo>
                    <a:lnTo>
                      <a:pt x="1138" y="451"/>
                    </a:lnTo>
                    <a:cubicBezTo>
                      <a:pt x="1212" y="302"/>
                      <a:pt x="1156" y="135"/>
                      <a:pt x="1007" y="60"/>
                    </a:cubicBezTo>
                    <a:lnTo>
                      <a:pt x="802" y="4"/>
                    </a:lnTo>
                    <a:cubicBezTo>
                      <a:pt x="790" y="2"/>
                      <a:pt x="778" y="0"/>
                      <a:pt x="76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9" name="Google Shape;19;p2"/>
              <p:cNvSpPr/>
              <p:nvPr/>
            </p:nvSpPr>
            <p:spPr>
              <a:xfrm>
                <a:off x="1934205" y="4864838"/>
                <a:ext cx="42482" cy="56665"/>
              </a:xfrm>
              <a:custGeom>
                <a:avLst/>
                <a:gdLst/>
                <a:ahLst/>
                <a:cxnLst/>
                <a:rect l="l" t="t" r="r" b="b"/>
                <a:pathLst>
                  <a:path w="1231" h="1642" extrusionOk="0">
                    <a:moveTo>
                      <a:pt x="774" y="1"/>
                    </a:moveTo>
                    <a:cubicBezTo>
                      <a:pt x="698" y="1"/>
                      <a:pt x="628" y="40"/>
                      <a:pt x="597" y="117"/>
                    </a:cubicBezTo>
                    <a:lnTo>
                      <a:pt x="75" y="1198"/>
                    </a:lnTo>
                    <a:cubicBezTo>
                      <a:pt x="1" y="1329"/>
                      <a:pt x="57" y="1496"/>
                      <a:pt x="187" y="1571"/>
                    </a:cubicBezTo>
                    <a:lnTo>
                      <a:pt x="355" y="1627"/>
                    </a:lnTo>
                    <a:cubicBezTo>
                      <a:pt x="379" y="1637"/>
                      <a:pt x="404" y="1641"/>
                      <a:pt x="429" y="1641"/>
                    </a:cubicBezTo>
                    <a:cubicBezTo>
                      <a:pt x="501" y="1641"/>
                      <a:pt x="569" y="1603"/>
                      <a:pt x="597" y="1534"/>
                    </a:cubicBezTo>
                    <a:lnTo>
                      <a:pt x="1138" y="453"/>
                    </a:lnTo>
                    <a:cubicBezTo>
                      <a:pt x="1231" y="304"/>
                      <a:pt x="1156" y="117"/>
                      <a:pt x="1007" y="61"/>
                    </a:cubicBezTo>
                    <a:lnTo>
                      <a:pt x="821" y="5"/>
                    </a:lnTo>
                    <a:cubicBezTo>
                      <a:pt x="805" y="2"/>
                      <a:pt x="790" y="1"/>
                      <a:pt x="774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0" name="Google Shape;20;p2"/>
              <p:cNvSpPr/>
              <p:nvPr/>
            </p:nvSpPr>
            <p:spPr>
              <a:xfrm>
                <a:off x="2004949" y="5062295"/>
                <a:ext cx="42482" cy="56562"/>
              </a:xfrm>
              <a:custGeom>
                <a:avLst/>
                <a:gdLst/>
                <a:ahLst/>
                <a:cxnLst/>
                <a:rect l="l" t="t" r="r" b="b"/>
                <a:pathLst>
                  <a:path w="1231" h="1639" extrusionOk="0">
                    <a:moveTo>
                      <a:pt x="775" y="1"/>
                    </a:moveTo>
                    <a:cubicBezTo>
                      <a:pt x="698" y="1"/>
                      <a:pt x="628" y="40"/>
                      <a:pt x="597" y="117"/>
                    </a:cubicBezTo>
                    <a:lnTo>
                      <a:pt x="75" y="1198"/>
                    </a:lnTo>
                    <a:cubicBezTo>
                      <a:pt x="1" y="1329"/>
                      <a:pt x="57" y="1496"/>
                      <a:pt x="206" y="1571"/>
                    </a:cubicBezTo>
                    <a:lnTo>
                      <a:pt x="355" y="1627"/>
                    </a:lnTo>
                    <a:cubicBezTo>
                      <a:pt x="375" y="1635"/>
                      <a:pt x="397" y="1639"/>
                      <a:pt x="418" y="1639"/>
                    </a:cubicBezTo>
                    <a:cubicBezTo>
                      <a:pt x="494" y="1639"/>
                      <a:pt x="568" y="1592"/>
                      <a:pt x="597" y="1534"/>
                    </a:cubicBezTo>
                    <a:lnTo>
                      <a:pt x="1138" y="434"/>
                    </a:lnTo>
                    <a:cubicBezTo>
                      <a:pt x="1231" y="304"/>
                      <a:pt x="1156" y="117"/>
                      <a:pt x="1007" y="61"/>
                    </a:cubicBezTo>
                    <a:lnTo>
                      <a:pt x="821" y="5"/>
                    </a:lnTo>
                    <a:cubicBezTo>
                      <a:pt x="805" y="2"/>
                      <a:pt x="790" y="1"/>
                      <a:pt x="775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21" name="Google Shape;21;p2"/>
            <p:cNvGrpSpPr/>
            <p:nvPr/>
          </p:nvGrpSpPr>
          <p:grpSpPr>
            <a:xfrm rot="-864771">
              <a:off x="-128891" y="3934489"/>
              <a:ext cx="2086861" cy="1736423"/>
              <a:chOff x="-128999" y="3934720"/>
              <a:chExt cx="2086920" cy="1736472"/>
            </a:xfrm>
          </p:grpSpPr>
          <p:sp>
            <p:nvSpPr>
              <p:cNvPr id="22" name="Google Shape;22;p2"/>
              <p:cNvSpPr/>
              <p:nvPr/>
            </p:nvSpPr>
            <p:spPr>
              <a:xfrm>
                <a:off x="-128999" y="3934720"/>
                <a:ext cx="2086920" cy="1736472"/>
              </a:xfrm>
              <a:custGeom>
                <a:avLst/>
                <a:gdLst/>
                <a:ahLst/>
                <a:cxnLst/>
                <a:rect l="l" t="t" r="r" b="b"/>
                <a:pathLst>
                  <a:path w="70025" h="58266" extrusionOk="0">
                    <a:moveTo>
                      <a:pt x="18874" y="0"/>
                    </a:moveTo>
                    <a:cubicBezTo>
                      <a:pt x="17710" y="0"/>
                      <a:pt x="16530" y="55"/>
                      <a:pt x="15340" y="169"/>
                    </a:cubicBezTo>
                    <a:cubicBezTo>
                      <a:pt x="9171" y="766"/>
                      <a:pt x="3822" y="2835"/>
                      <a:pt x="1" y="5779"/>
                    </a:cubicBezTo>
                    <a:lnTo>
                      <a:pt x="1212" y="52543"/>
                    </a:lnTo>
                    <a:cubicBezTo>
                      <a:pt x="6394" y="55972"/>
                      <a:pt x="13514" y="58246"/>
                      <a:pt x="20484" y="58265"/>
                    </a:cubicBezTo>
                    <a:cubicBezTo>
                      <a:pt x="20562" y="58265"/>
                      <a:pt x="20641" y="58265"/>
                      <a:pt x="20719" y="58265"/>
                    </a:cubicBezTo>
                    <a:cubicBezTo>
                      <a:pt x="31390" y="58265"/>
                      <a:pt x="40445" y="54478"/>
                      <a:pt x="45497" y="49002"/>
                    </a:cubicBezTo>
                    <a:cubicBezTo>
                      <a:pt x="46447" y="47976"/>
                      <a:pt x="48031" y="47287"/>
                      <a:pt x="49821" y="47100"/>
                    </a:cubicBezTo>
                    <a:lnTo>
                      <a:pt x="50100" y="47063"/>
                    </a:lnTo>
                    <a:cubicBezTo>
                      <a:pt x="61898" y="45777"/>
                      <a:pt x="70025" y="38191"/>
                      <a:pt x="68217" y="30363"/>
                    </a:cubicBezTo>
                    <a:cubicBezTo>
                      <a:pt x="66652" y="23546"/>
                      <a:pt x="61444" y="18573"/>
                      <a:pt x="51855" y="18573"/>
                    </a:cubicBezTo>
                    <a:cubicBezTo>
                      <a:pt x="50932" y="18573"/>
                      <a:pt x="49968" y="18619"/>
                      <a:pt x="48963" y="18714"/>
                    </a:cubicBezTo>
                    <a:lnTo>
                      <a:pt x="48740" y="18733"/>
                    </a:lnTo>
                    <a:cubicBezTo>
                      <a:pt x="48541" y="18747"/>
                      <a:pt x="48343" y="18754"/>
                      <a:pt x="48148" y="18754"/>
                    </a:cubicBezTo>
                    <a:cubicBezTo>
                      <a:pt x="45294" y="18754"/>
                      <a:pt x="42936" y="17259"/>
                      <a:pt x="42831" y="15322"/>
                    </a:cubicBezTo>
                    <a:cubicBezTo>
                      <a:pt x="42794" y="14875"/>
                      <a:pt x="42738" y="14446"/>
                      <a:pt x="42664" y="13999"/>
                    </a:cubicBezTo>
                    <a:cubicBezTo>
                      <a:pt x="41169" y="5861"/>
                      <a:pt x="30863" y="0"/>
                      <a:pt x="1887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3" name="Google Shape;23;p2"/>
              <p:cNvSpPr/>
              <p:nvPr/>
            </p:nvSpPr>
            <p:spPr>
              <a:xfrm>
                <a:off x="354813" y="4634060"/>
                <a:ext cx="106127" cy="143618"/>
              </a:xfrm>
              <a:custGeom>
                <a:avLst/>
                <a:gdLst/>
                <a:ahLst/>
                <a:cxnLst/>
                <a:rect l="l" t="t" r="r" b="b"/>
                <a:pathLst>
                  <a:path w="3561" h="4819" extrusionOk="0">
                    <a:moveTo>
                      <a:pt x="1338" y="1"/>
                    </a:moveTo>
                    <a:cubicBezTo>
                      <a:pt x="1290" y="1"/>
                      <a:pt x="1242" y="7"/>
                      <a:pt x="1194" y="20"/>
                    </a:cubicBezTo>
                    <a:lnTo>
                      <a:pt x="616" y="169"/>
                    </a:lnTo>
                    <a:cubicBezTo>
                      <a:pt x="206" y="299"/>
                      <a:pt x="1" y="858"/>
                      <a:pt x="243" y="1306"/>
                    </a:cubicBezTo>
                    <a:lnTo>
                      <a:pt x="1846" y="4474"/>
                    </a:lnTo>
                    <a:cubicBezTo>
                      <a:pt x="1935" y="4682"/>
                      <a:pt x="2154" y="4819"/>
                      <a:pt x="2381" y="4819"/>
                    </a:cubicBezTo>
                    <a:cubicBezTo>
                      <a:pt x="2439" y="4819"/>
                      <a:pt x="2497" y="4810"/>
                      <a:pt x="2554" y="4791"/>
                    </a:cubicBezTo>
                    <a:lnTo>
                      <a:pt x="3020" y="4605"/>
                    </a:lnTo>
                    <a:cubicBezTo>
                      <a:pt x="3393" y="4456"/>
                      <a:pt x="3561" y="3915"/>
                      <a:pt x="3356" y="3505"/>
                    </a:cubicBezTo>
                    <a:lnTo>
                      <a:pt x="1846" y="374"/>
                    </a:lnTo>
                    <a:cubicBezTo>
                      <a:pt x="1769" y="143"/>
                      <a:pt x="1564" y="1"/>
                      <a:pt x="1338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4" name="Google Shape;24;p2"/>
              <p:cNvSpPr/>
              <p:nvPr/>
            </p:nvSpPr>
            <p:spPr>
              <a:xfrm>
                <a:off x="1635154" y="4769273"/>
                <a:ext cx="106127" cy="143678"/>
              </a:xfrm>
              <a:custGeom>
                <a:avLst/>
                <a:gdLst/>
                <a:ahLst/>
                <a:cxnLst/>
                <a:rect l="l" t="t" r="r" b="b"/>
                <a:pathLst>
                  <a:path w="3561" h="4821" extrusionOk="0">
                    <a:moveTo>
                      <a:pt x="1294" y="0"/>
                    </a:moveTo>
                    <a:cubicBezTo>
                      <a:pt x="1254" y="0"/>
                      <a:pt x="1214" y="4"/>
                      <a:pt x="1175" y="12"/>
                    </a:cubicBezTo>
                    <a:lnTo>
                      <a:pt x="597" y="180"/>
                    </a:lnTo>
                    <a:cubicBezTo>
                      <a:pt x="206" y="291"/>
                      <a:pt x="1" y="869"/>
                      <a:pt x="224" y="1316"/>
                    </a:cubicBezTo>
                    <a:lnTo>
                      <a:pt x="1846" y="4466"/>
                    </a:lnTo>
                    <a:cubicBezTo>
                      <a:pt x="1932" y="4682"/>
                      <a:pt x="2130" y="4821"/>
                      <a:pt x="2344" y="4821"/>
                    </a:cubicBezTo>
                    <a:cubicBezTo>
                      <a:pt x="2408" y="4821"/>
                      <a:pt x="2472" y="4809"/>
                      <a:pt x="2536" y="4783"/>
                    </a:cubicBezTo>
                    <a:lnTo>
                      <a:pt x="3020" y="4615"/>
                    </a:lnTo>
                    <a:cubicBezTo>
                      <a:pt x="3393" y="4466"/>
                      <a:pt x="3561" y="3926"/>
                      <a:pt x="3356" y="3516"/>
                    </a:cubicBezTo>
                    <a:lnTo>
                      <a:pt x="1846" y="366"/>
                    </a:lnTo>
                    <a:cubicBezTo>
                      <a:pt x="1766" y="142"/>
                      <a:pt x="1534" y="0"/>
                      <a:pt x="1294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5" name="Google Shape;25;p2"/>
              <p:cNvSpPr/>
              <p:nvPr/>
            </p:nvSpPr>
            <p:spPr>
              <a:xfrm>
                <a:off x="532555" y="4099377"/>
                <a:ext cx="106127" cy="143469"/>
              </a:xfrm>
              <a:custGeom>
                <a:avLst/>
                <a:gdLst/>
                <a:ahLst/>
                <a:cxnLst/>
                <a:rect l="l" t="t" r="r" b="b"/>
                <a:pathLst>
                  <a:path w="3561" h="4814" extrusionOk="0">
                    <a:moveTo>
                      <a:pt x="1306" y="0"/>
                    </a:moveTo>
                    <a:cubicBezTo>
                      <a:pt x="1268" y="0"/>
                      <a:pt x="1231" y="4"/>
                      <a:pt x="1194" y="12"/>
                    </a:cubicBezTo>
                    <a:lnTo>
                      <a:pt x="597" y="180"/>
                    </a:lnTo>
                    <a:cubicBezTo>
                      <a:pt x="206" y="292"/>
                      <a:pt x="1" y="869"/>
                      <a:pt x="225" y="1298"/>
                    </a:cubicBezTo>
                    <a:lnTo>
                      <a:pt x="1846" y="4467"/>
                    </a:lnTo>
                    <a:cubicBezTo>
                      <a:pt x="1934" y="4686"/>
                      <a:pt x="2136" y="4813"/>
                      <a:pt x="2354" y="4813"/>
                    </a:cubicBezTo>
                    <a:cubicBezTo>
                      <a:pt x="2414" y="4813"/>
                      <a:pt x="2475" y="4804"/>
                      <a:pt x="2536" y="4783"/>
                    </a:cubicBezTo>
                    <a:lnTo>
                      <a:pt x="3020" y="4597"/>
                    </a:lnTo>
                    <a:cubicBezTo>
                      <a:pt x="3393" y="4467"/>
                      <a:pt x="3561" y="3926"/>
                      <a:pt x="3356" y="3516"/>
                    </a:cubicBezTo>
                    <a:lnTo>
                      <a:pt x="1846" y="366"/>
                    </a:lnTo>
                    <a:cubicBezTo>
                      <a:pt x="1766" y="142"/>
                      <a:pt x="1535" y="0"/>
                      <a:pt x="130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6" name="Google Shape;26;p2"/>
              <p:cNvSpPr/>
              <p:nvPr/>
            </p:nvSpPr>
            <p:spPr>
              <a:xfrm>
                <a:off x="814754" y="4765697"/>
                <a:ext cx="106663" cy="143708"/>
              </a:xfrm>
              <a:custGeom>
                <a:avLst/>
                <a:gdLst/>
                <a:ahLst/>
                <a:cxnLst/>
                <a:rect l="l" t="t" r="r" b="b"/>
                <a:pathLst>
                  <a:path w="3579" h="4822" extrusionOk="0">
                    <a:moveTo>
                      <a:pt x="1337" y="1"/>
                    </a:moveTo>
                    <a:cubicBezTo>
                      <a:pt x="1290" y="1"/>
                      <a:pt x="1241" y="7"/>
                      <a:pt x="1193" y="20"/>
                    </a:cubicBezTo>
                    <a:lnTo>
                      <a:pt x="615" y="188"/>
                    </a:lnTo>
                    <a:cubicBezTo>
                      <a:pt x="205" y="300"/>
                      <a:pt x="0" y="877"/>
                      <a:pt x="242" y="1306"/>
                    </a:cubicBezTo>
                    <a:lnTo>
                      <a:pt x="1845" y="4475"/>
                    </a:lnTo>
                    <a:cubicBezTo>
                      <a:pt x="1933" y="4694"/>
                      <a:pt x="2147" y="4821"/>
                      <a:pt x="2369" y="4821"/>
                    </a:cubicBezTo>
                    <a:cubicBezTo>
                      <a:pt x="2431" y="4821"/>
                      <a:pt x="2493" y="4812"/>
                      <a:pt x="2554" y="4791"/>
                    </a:cubicBezTo>
                    <a:lnTo>
                      <a:pt x="3038" y="4605"/>
                    </a:lnTo>
                    <a:cubicBezTo>
                      <a:pt x="3411" y="4475"/>
                      <a:pt x="3579" y="3934"/>
                      <a:pt x="3374" y="3524"/>
                    </a:cubicBezTo>
                    <a:lnTo>
                      <a:pt x="1864" y="374"/>
                    </a:lnTo>
                    <a:cubicBezTo>
                      <a:pt x="1771" y="143"/>
                      <a:pt x="1564" y="1"/>
                      <a:pt x="1337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7" name="Google Shape;27;p2"/>
              <p:cNvSpPr/>
              <p:nvPr/>
            </p:nvSpPr>
            <p:spPr>
              <a:xfrm>
                <a:off x="806975" y="4199692"/>
                <a:ext cx="105560" cy="143350"/>
              </a:xfrm>
              <a:custGeom>
                <a:avLst/>
                <a:gdLst/>
                <a:ahLst/>
                <a:cxnLst/>
                <a:rect l="l" t="t" r="r" b="b"/>
                <a:pathLst>
                  <a:path w="3542" h="4810" extrusionOk="0">
                    <a:moveTo>
                      <a:pt x="1311" y="0"/>
                    </a:moveTo>
                    <a:cubicBezTo>
                      <a:pt x="1266" y="0"/>
                      <a:pt x="1220" y="7"/>
                      <a:pt x="1174" y="20"/>
                    </a:cubicBezTo>
                    <a:lnTo>
                      <a:pt x="597" y="187"/>
                    </a:lnTo>
                    <a:cubicBezTo>
                      <a:pt x="187" y="299"/>
                      <a:pt x="0" y="877"/>
                      <a:pt x="205" y="1306"/>
                    </a:cubicBezTo>
                    <a:lnTo>
                      <a:pt x="1808" y="4456"/>
                    </a:lnTo>
                    <a:cubicBezTo>
                      <a:pt x="1894" y="4672"/>
                      <a:pt x="2103" y="4810"/>
                      <a:pt x="2323" y="4810"/>
                    </a:cubicBezTo>
                    <a:cubicBezTo>
                      <a:pt x="2387" y="4810"/>
                      <a:pt x="2453" y="4798"/>
                      <a:pt x="2516" y="4772"/>
                    </a:cubicBezTo>
                    <a:lnTo>
                      <a:pt x="2982" y="4605"/>
                    </a:lnTo>
                    <a:cubicBezTo>
                      <a:pt x="3355" y="4456"/>
                      <a:pt x="3541" y="3915"/>
                      <a:pt x="3336" y="3505"/>
                    </a:cubicBezTo>
                    <a:lnTo>
                      <a:pt x="1827" y="355"/>
                    </a:lnTo>
                    <a:cubicBezTo>
                      <a:pt x="1734" y="140"/>
                      <a:pt x="1528" y="0"/>
                      <a:pt x="131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8" name="Google Shape;28;p2"/>
              <p:cNvSpPr/>
              <p:nvPr/>
            </p:nvSpPr>
            <p:spPr>
              <a:xfrm>
                <a:off x="1314093" y="4644283"/>
                <a:ext cx="105590" cy="143678"/>
              </a:xfrm>
              <a:custGeom>
                <a:avLst/>
                <a:gdLst/>
                <a:ahLst/>
                <a:cxnLst/>
                <a:rect l="l" t="t" r="r" b="b"/>
                <a:pathLst>
                  <a:path w="3543" h="4821" extrusionOk="0">
                    <a:moveTo>
                      <a:pt x="1293" y="1"/>
                    </a:moveTo>
                    <a:cubicBezTo>
                      <a:pt x="1254" y="1"/>
                      <a:pt x="1214" y="4"/>
                      <a:pt x="1175" y="12"/>
                    </a:cubicBezTo>
                    <a:lnTo>
                      <a:pt x="597" y="180"/>
                    </a:lnTo>
                    <a:cubicBezTo>
                      <a:pt x="187" y="292"/>
                      <a:pt x="1" y="870"/>
                      <a:pt x="224" y="1317"/>
                    </a:cubicBezTo>
                    <a:lnTo>
                      <a:pt x="1846" y="4467"/>
                    </a:lnTo>
                    <a:cubicBezTo>
                      <a:pt x="1918" y="4683"/>
                      <a:pt x="2124" y="4821"/>
                      <a:pt x="2342" y="4821"/>
                    </a:cubicBezTo>
                    <a:cubicBezTo>
                      <a:pt x="2407" y="4821"/>
                      <a:pt x="2472" y="4809"/>
                      <a:pt x="2536" y="4784"/>
                    </a:cubicBezTo>
                    <a:lnTo>
                      <a:pt x="3002" y="4616"/>
                    </a:lnTo>
                    <a:cubicBezTo>
                      <a:pt x="3374" y="4467"/>
                      <a:pt x="3542" y="3926"/>
                      <a:pt x="3337" y="3516"/>
                    </a:cubicBezTo>
                    <a:lnTo>
                      <a:pt x="1827" y="366"/>
                    </a:lnTo>
                    <a:cubicBezTo>
                      <a:pt x="1747" y="142"/>
                      <a:pt x="1530" y="1"/>
                      <a:pt x="1293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9" name="Google Shape;29;p2"/>
              <p:cNvSpPr/>
              <p:nvPr/>
            </p:nvSpPr>
            <p:spPr>
              <a:xfrm>
                <a:off x="1084704" y="4599728"/>
                <a:ext cx="71109" cy="95398"/>
              </a:xfrm>
              <a:custGeom>
                <a:avLst/>
                <a:gdLst/>
                <a:ahLst/>
                <a:cxnLst/>
                <a:rect l="l" t="t" r="r" b="b"/>
                <a:pathLst>
                  <a:path w="2386" h="3201" extrusionOk="0">
                    <a:moveTo>
                      <a:pt x="893" y="0"/>
                    </a:moveTo>
                    <a:cubicBezTo>
                      <a:pt x="856" y="0"/>
                      <a:pt x="819" y="5"/>
                      <a:pt x="783" y="16"/>
                    </a:cubicBezTo>
                    <a:lnTo>
                      <a:pt x="410" y="128"/>
                    </a:lnTo>
                    <a:cubicBezTo>
                      <a:pt x="112" y="258"/>
                      <a:pt x="0" y="594"/>
                      <a:pt x="149" y="874"/>
                    </a:cubicBezTo>
                    <a:lnTo>
                      <a:pt x="1230" y="2961"/>
                    </a:lnTo>
                    <a:cubicBezTo>
                      <a:pt x="1290" y="3111"/>
                      <a:pt x="1435" y="3201"/>
                      <a:pt x="1587" y="3201"/>
                    </a:cubicBezTo>
                    <a:cubicBezTo>
                      <a:pt x="1623" y="3201"/>
                      <a:pt x="1660" y="3196"/>
                      <a:pt x="1696" y="3185"/>
                    </a:cubicBezTo>
                    <a:lnTo>
                      <a:pt x="2013" y="3054"/>
                    </a:lnTo>
                    <a:cubicBezTo>
                      <a:pt x="2274" y="2924"/>
                      <a:pt x="2386" y="2588"/>
                      <a:pt x="2255" y="2327"/>
                    </a:cubicBezTo>
                    <a:lnTo>
                      <a:pt x="1249" y="240"/>
                    </a:lnTo>
                    <a:cubicBezTo>
                      <a:pt x="1189" y="90"/>
                      <a:pt x="1044" y="0"/>
                      <a:pt x="893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0" name="Google Shape;30;p2"/>
              <p:cNvSpPr/>
              <p:nvPr/>
            </p:nvSpPr>
            <p:spPr>
              <a:xfrm>
                <a:off x="1480748" y="4989095"/>
                <a:ext cx="71109" cy="95428"/>
              </a:xfrm>
              <a:custGeom>
                <a:avLst/>
                <a:gdLst/>
                <a:ahLst/>
                <a:cxnLst/>
                <a:rect l="l" t="t" r="r" b="b"/>
                <a:pathLst>
                  <a:path w="2386" h="3202" extrusionOk="0">
                    <a:moveTo>
                      <a:pt x="911" y="0"/>
                    </a:moveTo>
                    <a:cubicBezTo>
                      <a:pt x="875" y="0"/>
                      <a:pt x="839" y="6"/>
                      <a:pt x="802" y="17"/>
                    </a:cubicBezTo>
                    <a:lnTo>
                      <a:pt x="410" y="110"/>
                    </a:lnTo>
                    <a:cubicBezTo>
                      <a:pt x="112" y="240"/>
                      <a:pt x="0" y="594"/>
                      <a:pt x="149" y="874"/>
                    </a:cubicBezTo>
                    <a:lnTo>
                      <a:pt x="1230" y="2961"/>
                    </a:lnTo>
                    <a:cubicBezTo>
                      <a:pt x="1290" y="3112"/>
                      <a:pt x="1435" y="3201"/>
                      <a:pt x="1587" y="3201"/>
                    </a:cubicBezTo>
                    <a:cubicBezTo>
                      <a:pt x="1623" y="3201"/>
                      <a:pt x="1660" y="3196"/>
                      <a:pt x="1696" y="3185"/>
                    </a:cubicBezTo>
                    <a:lnTo>
                      <a:pt x="2013" y="3055"/>
                    </a:lnTo>
                    <a:cubicBezTo>
                      <a:pt x="2274" y="2924"/>
                      <a:pt x="2386" y="2589"/>
                      <a:pt x="2256" y="2328"/>
                    </a:cubicBezTo>
                    <a:lnTo>
                      <a:pt x="1249" y="222"/>
                    </a:lnTo>
                    <a:cubicBezTo>
                      <a:pt x="1189" y="87"/>
                      <a:pt x="1057" y="0"/>
                      <a:pt x="91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1" name="Google Shape;31;p2"/>
              <p:cNvSpPr/>
              <p:nvPr/>
            </p:nvSpPr>
            <p:spPr>
              <a:xfrm>
                <a:off x="1076359" y="4906334"/>
                <a:ext cx="70572" cy="95696"/>
              </a:xfrm>
              <a:custGeom>
                <a:avLst/>
                <a:gdLst/>
                <a:ahLst/>
                <a:cxnLst/>
                <a:rect l="l" t="t" r="r" b="b"/>
                <a:pathLst>
                  <a:path w="2368" h="3211" extrusionOk="0">
                    <a:moveTo>
                      <a:pt x="891" y="0"/>
                    </a:moveTo>
                    <a:cubicBezTo>
                      <a:pt x="856" y="0"/>
                      <a:pt x="820" y="6"/>
                      <a:pt x="783" y="16"/>
                    </a:cubicBezTo>
                    <a:lnTo>
                      <a:pt x="392" y="128"/>
                    </a:lnTo>
                    <a:cubicBezTo>
                      <a:pt x="113" y="240"/>
                      <a:pt x="1" y="594"/>
                      <a:pt x="150" y="874"/>
                    </a:cubicBezTo>
                    <a:lnTo>
                      <a:pt x="1231" y="2980"/>
                    </a:lnTo>
                    <a:cubicBezTo>
                      <a:pt x="1274" y="3123"/>
                      <a:pt x="1404" y="3211"/>
                      <a:pt x="1554" y="3211"/>
                    </a:cubicBezTo>
                    <a:cubicBezTo>
                      <a:pt x="1601" y="3211"/>
                      <a:pt x="1649" y="3202"/>
                      <a:pt x="1697" y="3185"/>
                    </a:cubicBezTo>
                    <a:lnTo>
                      <a:pt x="2014" y="3073"/>
                    </a:lnTo>
                    <a:cubicBezTo>
                      <a:pt x="2275" y="2924"/>
                      <a:pt x="2368" y="2607"/>
                      <a:pt x="2237" y="2346"/>
                    </a:cubicBezTo>
                    <a:lnTo>
                      <a:pt x="1231" y="240"/>
                    </a:lnTo>
                    <a:cubicBezTo>
                      <a:pt x="1171" y="90"/>
                      <a:pt x="1038" y="0"/>
                      <a:pt x="89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2" name="Google Shape;32;p2"/>
              <p:cNvSpPr/>
              <p:nvPr/>
            </p:nvSpPr>
            <p:spPr>
              <a:xfrm>
                <a:off x="631439" y="4970767"/>
                <a:ext cx="70572" cy="95428"/>
              </a:xfrm>
              <a:custGeom>
                <a:avLst/>
                <a:gdLst/>
                <a:ahLst/>
                <a:cxnLst/>
                <a:rect l="l" t="t" r="r" b="b"/>
                <a:pathLst>
                  <a:path w="2368" h="3202" extrusionOk="0">
                    <a:moveTo>
                      <a:pt x="891" y="0"/>
                    </a:moveTo>
                    <a:cubicBezTo>
                      <a:pt x="856" y="0"/>
                      <a:pt x="820" y="6"/>
                      <a:pt x="783" y="17"/>
                    </a:cubicBezTo>
                    <a:lnTo>
                      <a:pt x="392" y="128"/>
                    </a:lnTo>
                    <a:cubicBezTo>
                      <a:pt x="112" y="259"/>
                      <a:pt x="0" y="594"/>
                      <a:pt x="150" y="874"/>
                    </a:cubicBezTo>
                    <a:lnTo>
                      <a:pt x="1212" y="2980"/>
                    </a:lnTo>
                    <a:cubicBezTo>
                      <a:pt x="1272" y="3115"/>
                      <a:pt x="1416" y="3201"/>
                      <a:pt x="1567" y="3201"/>
                    </a:cubicBezTo>
                    <a:cubicBezTo>
                      <a:pt x="1604" y="3201"/>
                      <a:pt x="1641" y="3196"/>
                      <a:pt x="1678" y="3185"/>
                    </a:cubicBezTo>
                    <a:lnTo>
                      <a:pt x="2013" y="3055"/>
                    </a:lnTo>
                    <a:cubicBezTo>
                      <a:pt x="2274" y="2924"/>
                      <a:pt x="2368" y="2589"/>
                      <a:pt x="2237" y="2328"/>
                    </a:cubicBezTo>
                    <a:lnTo>
                      <a:pt x="1231" y="240"/>
                    </a:lnTo>
                    <a:cubicBezTo>
                      <a:pt x="1171" y="90"/>
                      <a:pt x="1038" y="0"/>
                      <a:pt x="89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3" name="Google Shape;33;p2"/>
              <p:cNvSpPr/>
              <p:nvPr/>
            </p:nvSpPr>
            <p:spPr>
              <a:xfrm>
                <a:off x="363694" y="4347780"/>
                <a:ext cx="71139" cy="95457"/>
              </a:xfrm>
              <a:custGeom>
                <a:avLst/>
                <a:gdLst/>
                <a:ahLst/>
                <a:cxnLst/>
                <a:rect l="l" t="t" r="r" b="b"/>
                <a:pathLst>
                  <a:path w="2387" h="3203" extrusionOk="0">
                    <a:moveTo>
                      <a:pt x="866" y="0"/>
                    </a:moveTo>
                    <a:cubicBezTo>
                      <a:pt x="839" y="0"/>
                      <a:pt x="811" y="3"/>
                      <a:pt x="784" y="8"/>
                    </a:cubicBezTo>
                    <a:lnTo>
                      <a:pt x="392" y="139"/>
                    </a:lnTo>
                    <a:cubicBezTo>
                      <a:pt x="113" y="251"/>
                      <a:pt x="1" y="605"/>
                      <a:pt x="150" y="884"/>
                    </a:cubicBezTo>
                    <a:lnTo>
                      <a:pt x="1231" y="2972"/>
                    </a:lnTo>
                    <a:cubicBezTo>
                      <a:pt x="1274" y="3115"/>
                      <a:pt x="1404" y="3203"/>
                      <a:pt x="1555" y="3203"/>
                    </a:cubicBezTo>
                    <a:cubicBezTo>
                      <a:pt x="1601" y="3203"/>
                      <a:pt x="1649" y="3194"/>
                      <a:pt x="1697" y="3177"/>
                    </a:cubicBezTo>
                    <a:lnTo>
                      <a:pt x="2014" y="3065"/>
                    </a:lnTo>
                    <a:cubicBezTo>
                      <a:pt x="2275" y="2935"/>
                      <a:pt x="2387" y="2599"/>
                      <a:pt x="2237" y="2338"/>
                    </a:cubicBezTo>
                    <a:lnTo>
                      <a:pt x="1231" y="232"/>
                    </a:lnTo>
                    <a:cubicBezTo>
                      <a:pt x="1167" y="89"/>
                      <a:pt x="1023" y="0"/>
                      <a:pt x="86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4" name="Google Shape;34;p2"/>
              <p:cNvSpPr/>
              <p:nvPr/>
            </p:nvSpPr>
            <p:spPr>
              <a:xfrm>
                <a:off x="635880" y="4518308"/>
                <a:ext cx="70036" cy="95726"/>
              </a:xfrm>
              <a:custGeom>
                <a:avLst/>
                <a:gdLst/>
                <a:ahLst/>
                <a:cxnLst/>
                <a:rect l="l" t="t" r="r" b="b"/>
                <a:pathLst>
                  <a:path w="2350" h="3212" extrusionOk="0">
                    <a:moveTo>
                      <a:pt x="865" y="0"/>
                    </a:moveTo>
                    <a:cubicBezTo>
                      <a:pt x="838" y="0"/>
                      <a:pt x="811" y="3"/>
                      <a:pt x="783" y="8"/>
                    </a:cubicBezTo>
                    <a:lnTo>
                      <a:pt x="392" y="120"/>
                    </a:lnTo>
                    <a:cubicBezTo>
                      <a:pt x="112" y="251"/>
                      <a:pt x="1" y="586"/>
                      <a:pt x="150" y="866"/>
                    </a:cubicBezTo>
                    <a:lnTo>
                      <a:pt x="1193" y="2972"/>
                    </a:lnTo>
                    <a:cubicBezTo>
                      <a:pt x="1253" y="3122"/>
                      <a:pt x="1398" y="3212"/>
                      <a:pt x="1550" y="3212"/>
                    </a:cubicBezTo>
                    <a:cubicBezTo>
                      <a:pt x="1586" y="3212"/>
                      <a:pt x="1623" y="3206"/>
                      <a:pt x="1659" y="3195"/>
                    </a:cubicBezTo>
                    <a:lnTo>
                      <a:pt x="1995" y="3065"/>
                    </a:lnTo>
                    <a:cubicBezTo>
                      <a:pt x="2256" y="2935"/>
                      <a:pt x="2349" y="2599"/>
                      <a:pt x="2219" y="2338"/>
                    </a:cubicBezTo>
                    <a:lnTo>
                      <a:pt x="1212" y="251"/>
                    </a:lnTo>
                    <a:cubicBezTo>
                      <a:pt x="1164" y="91"/>
                      <a:pt x="1021" y="0"/>
                      <a:pt x="865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5" name="Google Shape;35;p2"/>
              <p:cNvSpPr/>
              <p:nvPr/>
            </p:nvSpPr>
            <p:spPr>
              <a:xfrm>
                <a:off x="212626" y="4944779"/>
                <a:ext cx="105560" cy="143469"/>
              </a:xfrm>
              <a:custGeom>
                <a:avLst/>
                <a:gdLst/>
                <a:ahLst/>
                <a:cxnLst/>
                <a:rect l="l" t="t" r="r" b="b"/>
                <a:pathLst>
                  <a:path w="3542" h="4814" extrusionOk="0">
                    <a:moveTo>
                      <a:pt x="1292" y="1"/>
                    </a:moveTo>
                    <a:cubicBezTo>
                      <a:pt x="1253" y="1"/>
                      <a:pt x="1214" y="5"/>
                      <a:pt x="1175" y="13"/>
                    </a:cubicBezTo>
                    <a:lnTo>
                      <a:pt x="597" y="180"/>
                    </a:lnTo>
                    <a:cubicBezTo>
                      <a:pt x="187" y="292"/>
                      <a:pt x="0" y="870"/>
                      <a:pt x="224" y="1299"/>
                    </a:cubicBezTo>
                    <a:lnTo>
                      <a:pt x="1845" y="4467"/>
                    </a:lnTo>
                    <a:cubicBezTo>
                      <a:pt x="1933" y="4686"/>
                      <a:pt x="2135" y="4814"/>
                      <a:pt x="2353" y="4814"/>
                    </a:cubicBezTo>
                    <a:cubicBezTo>
                      <a:pt x="2413" y="4814"/>
                      <a:pt x="2475" y="4804"/>
                      <a:pt x="2535" y="4784"/>
                    </a:cubicBezTo>
                    <a:lnTo>
                      <a:pt x="3001" y="4598"/>
                    </a:lnTo>
                    <a:cubicBezTo>
                      <a:pt x="3374" y="4467"/>
                      <a:pt x="3542" y="3927"/>
                      <a:pt x="3337" y="3517"/>
                    </a:cubicBezTo>
                    <a:lnTo>
                      <a:pt x="1827" y="367"/>
                    </a:lnTo>
                    <a:cubicBezTo>
                      <a:pt x="1747" y="142"/>
                      <a:pt x="1529" y="1"/>
                      <a:pt x="1292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</p:grpSp>
      <p:sp>
        <p:nvSpPr>
          <p:cNvPr id="36" name="Google Shape;36;p2"/>
          <p:cNvSpPr txBox="1">
            <a:spLocks noGrp="1"/>
          </p:cNvSpPr>
          <p:nvPr>
            <p:ph type="ctrTitle"/>
          </p:nvPr>
        </p:nvSpPr>
        <p:spPr>
          <a:xfrm>
            <a:off x="1436167" y="2082667"/>
            <a:ext cx="4731200" cy="1195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5200"/>
              <a:buNone/>
              <a:defRPr sz="11333" b="0">
                <a:latin typeface="Pacifico"/>
                <a:ea typeface="Pacifico"/>
                <a:cs typeface="Pacifico"/>
                <a:sym typeface="Pacifico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endParaRPr/>
          </a:p>
        </p:txBody>
      </p:sp>
      <p:sp>
        <p:nvSpPr>
          <p:cNvPr id="37" name="Google Shape;37;p2"/>
          <p:cNvSpPr txBox="1">
            <a:spLocks noGrp="1"/>
          </p:cNvSpPr>
          <p:nvPr>
            <p:ph type="subTitle" idx="1"/>
          </p:nvPr>
        </p:nvSpPr>
        <p:spPr>
          <a:xfrm>
            <a:off x="950967" y="4192000"/>
            <a:ext cx="5507600" cy="952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endParaRPr/>
          </a:p>
        </p:txBody>
      </p:sp>
      <p:sp>
        <p:nvSpPr>
          <p:cNvPr id="38" name="Google Shape;38;p2"/>
          <p:cNvSpPr txBox="1">
            <a:spLocks noGrp="1"/>
          </p:cNvSpPr>
          <p:nvPr>
            <p:ph type="ctrTitle" idx="2"/>
          </p:nvPr>
        </p:nvSpPr>
        <p:spPr>
          <a:xfrm>
            <a:off x="950967" y="3277667"/>
            <a:ext cx="4597200" cy="914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5200"/>
              <a:buNone/>
              <a:defRPr sz="9333" b="0">
                <a:solidFill>
                  <a:schemeClr val="dk2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833283827"/>
      </p:ext>
    </p:extLst>
  </p:cSld>
  <p:clrMapOvr>
    <a:masterClrMapping/>
  </p:clrMapOvr>
  <p:transition spd="slow">
    <p:wip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1B7240-77BF-47B5-BB1E-740E36231FD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77F481E-FE31-4462-A5AD-237D538647C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219DB5-552F-4BDA-BD60-5E48811E4E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E432A-C6AD-4BF4-A2B5-B2F32005FA1C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D9BEC8-C37B-4355-BA08-A67669F6A2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1FB18F-9612-4445-A16B-955F99FBE1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F6FBFF-6128-4F46-ADA2-76CBFFA023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709474"/>
      </p:ext>
    </p:extLst>
  </p:cSld>
  <p:clrMapOvr>
    <a:masterClrMapping/>
  </p:clrMapOvr>
  <p:transition spd="slow">
    <p:wip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77E564-BA49-4069-B99A-714836F124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1B6600-0237-4AD8-B7A7-CCBAAAD988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A29751-1517-4621-B475-07039D8D22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E432A-C6AD-4BF4-A2B5-B2F32005FA1C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50549C-AE24-4661-89A8-79AC73B967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0A809E-51EA-4347-BE15-7169C5E60D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F6FBFF-6128-4F46-ADA2-76CBFFA023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2398787"/>
      </p:ext>
    </p:extLst>
  </p:cSld>
  <p:clrMapOvr>
    <a:masterClrMapping/>
  </p:clrMapOvr>
  <p:transition spd="slow">
    <p:wip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DB361D-5CF4-43C3-A9C5-B7BAC29AF6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84CEB3-7746-45C8-93EE-79457ADB6F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FA72EC-B00E-421F-86C1-749B82C91F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E432A-C6AD-4BF4-A2B5-B2F32005FA1C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88CB7A-99FD-4701-B594-2F279DF08E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685429-057F-48EE-A011-C95C7E71B6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F6FBFF-6128-4F46-ADA2-76CBFFA023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5865445"/>
      </p:ext>
    </p:extLst>
  </p:cSld>
  <p:clrMapOvr>
    <a:masterClrMapping/>
  </p:clrMapOvr>
  <p:transition spd="slow">
    <p:wip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A7DA3B-F354-44ED-8ACF-5FA568573E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37D26E-D3B3-42D0-9FDD-A1528C51462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333866C-4A57-4899-A5E3-1C225B3C21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71CF003-2C9F-4AE4-82EE-4391BCE652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E432A-C6AD-4BF4-A2B5-B2F32005FA1C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D0FB8B-0A2E-438E-9FF3-AB128A45F2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4934B6-EE82-4F11-B2B0-FE53E7FD48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F6FBFF-6128-4F46-ADA2-76CBFFA023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2204244"/>
      </p:ext>
    </p:extLst>
  </p:cSld>
  <p:clrMapOvr>
    <a:masterClrMapping/>
  </p:clrMapOvr>
  <p:transition spd="slow">
    <p:wip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0D3C2C-ADD2-45AD-9F21-F1223D89C7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30E460-34D1-4630-9118-2BD40BFA0F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C8966B-6697-4946-BA2A-51EF6B9EEE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BE6F730-5A92-4C96-91F4-2F0D0A92D2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998C5D7-A2E6-465B-8CAB-4B70DC9C7E0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09B14F4-7794-4CC7-A6B4-FB7388D011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E432A-C6AD-4BF4-A2B5-B2F32005FA1C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95E6076-A705-4CC4-B5FE-0E84EAC08C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4FB333D-278F-45B5-B873-D2D1EE767D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F6FBFF-6128-4F46-ADA2-76CBFFA023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087815"/>
      </p:ext>
    </p:extLst>
  </p:cSld>
  <p:clrMapOvr>
    <a:masterClrMapping/>
  </p:clrMapOvr>
  <p:transition spd="slow">
    <p:wip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B7A728-3D07-4CEF-A108-191E8B9605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C54B7A5-B082-4720-87F2-23BDB2C437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E432A-C6AD-4BF4-A2B5-B2F32005FA1C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766336F-AE94-4FCF-9992-A910CC167F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60C692D-DD56-4758-BD07-6A2FF2305E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F6FBFF-6128-4F46-ADA2-76CBFFA023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1776693"/>
      </p:ext>
    </p:extLst>
  </p:cSld>
  <p:clrMapOvr>
    <a:masterClrMapping/>
  </p:clrMapOvr>
  <p:transition spd="slow">
    <p:wip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FB55316-1282-4AFF-B2AF-086062DBED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E432A-C6AD-4BF4-A2B5-B2F32005FA1C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6A1A2F-AE48-41A3-B8FF-5B2069FA43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BE977D-E860-4997-BA60-73749BF8C2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F6FBFF-6128-4F46-ADA2-76CBFFA023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1874438"/>
      </p:ext>
    </p:extLst>
  </p:cSld>
  <p:clrMapOvr>
    <a:masterClrMapping/>
  </p:clrMapOvr>
  <p:transition spd="slow">
    <p:wip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302C55-1E0B-44CD-8710-A82FF2581A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03B1C2-5392-4AE9-9B46-48A4E6651F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C1F720-A638-472E-964A-E62E34D771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3C3821-9B80-46CA-9A9C-4EEAE4C2E1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E432A-C6AD-4BF4-A2B5-B2F32005FA1C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3288018-CC16-403F-932F-E5BF562AB5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294450E-4FE0-4B56-AD1F-6CA05E521A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F6FBFF-6128-4F46-ADA2-76CBFFA023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0372918"/>
      </p:ext>
    </p:extLst>
  </p:cSld>
  <p:clrMapOvr>
    <a:masterClrMapping/>
  </p:clrMapOvr>
  <p:transition spd="slow">
    <p:wip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BFF5DF-7E6C-4E8E-95CD-3619E6F7CC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19136D2-B9CC-426E-938D-2BBB1A7DF96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9E6EC6-8BE6-4071-9E08-F26DA2A1DD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01D38C3-73A2-495D-B75F-7A4A614EA0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E432A-C6AD-4BF4-A2B5-B2F32005FA1C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1F7725D-D0CD-4DED-96CC-69017547EA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703EB2-D43F-4F50-858E-A5EAB413DE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F6FBFF-6128-4F46-ADA2-76CBFFA023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1778712"/>
      </p:ext>
    </p:extLst>
  </p:cSld>
  <p:clrMapOvr>
    <a:masterClrMapping/>
  </p:clrMapOvr>
  <p:transition spd="slow">
    <p:wip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764D1A-702E-4183-BEAC-9CFAE9DB58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910FE0-B21E-4E4A-AAD3-004CFB63D0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A16682-E6C2-401F-839E-14F442321A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E432A-C6AD-4BF4-A2B5-B2F32005FA1C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7FB852-4EDC-4186-A142-1041105DF6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3F893C-021E-4E34-B4B2-15D06D4A61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F6FBFF-6128-4F46-ADA2-76CBFFA023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9613727"/>
      </p:ext>
    </p:extLst>
  </p:cSld>
  <p:clrMapOvr>
    <a:masterClrMapping/>
  </p:clrMapOvr>
  <p:transition spd="slow">
    <p:wip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A94E90F-677E-4B98-98C8-67F379FEDD8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91C2A5C-AE7C-4FF0-88F6-6E5362356E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FA82E4-CAF1-40A3-9F3A-6B3FDEFD27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E432A-C6AD-4BF4-A2B5-B2F32005FA1C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4833D9-C2B6-47B3-8DD0-D14EC560B6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A26B03-CA98-4B7E-95B4-4C8DE7CEE1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F6FBFF-6128-4F46-ADA2-76CBFFA023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7761123"/>
      </p:ext>
    </p:extLst>
  </p:cSld>
  <p:clrMapOvr>
    <a:masterClrMapping/>
  </p:clrMapOvr>
  <p:transition spd="slow">
    <p:wip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1_Title slid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oogle Shape;9;p2"/>
          <p:cNvGrpSpPr/>
          <p:nvPr/>
        </p:nvGrpSpPr>
        <p:grpSpPr>
          <a:xfrm>
            <a:off x="-1017932" y="-1964832"/>
            <a:ext cx="3904011" cy="3343739"/>
            <a:chOff x="-763449" y="-1473624"/>
            <a:chExt cx="2928008" cy="2507804"/>
          </a:xfrm>
        </p:grpSpPr>
        <p:sp>
          <p:nvSpPr>
            <p:cNvPr id="10" name="Google Shape;10;p2"/>
            <p:cNvSpPr/>
            <p:nvPr/>
          </p:nvSpPr>
          <p:spPr>
            <a:xfrm>
              <a:off x="-526723" y="-1446845"/>
              <a:ext cx="2691281" cy="2481025"/>
            </a:xfrm>
            <a:custGeom>
              <a:avLst/>
              <a:gdLst/>
              <a:ahLst/>
              <a:cxnLst/>
              <a:rect l="l" t="t" r="r" b="b"/>
              <a:pathLst>
                <a:path w="87936" h="81066" extrusionOk="0">
                  <a:moveTo>
                    <a:pt x="46223" y="1"/>
                  </a:moveTo>
                  <a:cubicBezTo>
                    <a:pt x="38824" y="1809"/>
                    <a:pt x="30753" y="6301"/>
                    <a:pt x="24808" y="12507"/>
                  </a:cubicBezTo>
                  <a:cubicBezTo>
                    <a:pt x="15563" y="22125"/>
                    <a:pt x="11053" y="33494"/>
                    <a:pt x="11519" y="42608"/>
                  </a:cubicBezTo>
                  <a:cubicBezTo>
                    <a:pt x="11612" y="44323"/>
                    <a:pt x="10848" y="46336"/>
                    <a:pt x="9487" y="48069"/>
                  </a:cubicBezTo>
                  <a:cubicBezTo>
                    <a:pt x="9413" y="48162"/>
                    <a:pt x="9338" y="48255"/>
                    <a:pt x="9263" y="48349"/>
                  </a:cubicBezTo>
                  <a:cubicBezTo>
                    <a:pt x="317" y="59998"/>
                    <a:pt x="0" y="73585"/>
                    <a:pt x="8350" y="78468"/>
                  </a:cubicBezTo>
                  <a:cubicBezTo>
                    <a:pt x="11202" y="80134"/>
                    <a:pt x="14283" y="81066"/>
                    <a:pt x="17467" y="81066"/>
                  </a:cubicBezTo>
                  <a:cubicBezTo>
                    <a:pt x="23189" y="81066"/>
                    <a:pt x="29245" y="78055"/>
                    <a:pt x="34910" y="70882"/>
                  </a:cubicBezTo>
                  <a:cubicBezTo>
                    <a:pt x="34947" y="70826"/>
                    <a:pt x="35003" y="70752"/>
                    <a:pt x="35077" y="70659"/>
                  </a:cubicBezTo>
                  <a:cubicBezTo>
                    <a:pt x="36779" y="68624"/>
                    <a:pt x="39026" y="67468"/>
                    <a:pt x="40888" y="67468"/>
                  </a:cubicBezTo>
                  <a:cubicBezTo>
                    <a:pt x="41739" y="67468"/>
                    <a:pt x="42509" y="67709"/>
                    <a:pt x="43110" y="68217"/>
                  </a:cubicBezTo>
                  <a:cubicBezTo>
                    <a:pt x="43520" y="68553"/>
                    <a:pt x="43949" y="68869"/>
                    <a:pt x="44396" y="69168"/>
                  </a:cubicBezTo>
                  <a:cubicBezTo>
                    <a:pt x="46839" y="70756"/>
                    <a:pt x="49753" y="71508"/>
                    <a:pt x="52910" y="71508"/>
                  </a:cubicBezTo>
                  <a:cubicBezTo>
                    <a:pt x="61606" y="71508"/>
                    <a:pt x="72145" y="65804"/>
                    <a:pt x="79735" y="56177"/>
                  </a:cubicBezTo>
                  <a:cubicBezTo>
                    <a:pt x="84469" y="50157"/>
                    <a:pt x="87227" y="43633"/>
                    <a:pt x="87935" y="37762"/>
                  </a:cubicBezTo>
                  <a:lnTo>
                    <a:pt x="46223" y="1"/>
                  </a:lnTo>
                  <a:close/>
                </a:path>
              </a:pathLst>
            </a:custGeom>
            <a:solidFill>
              <a:srgbClr val="FFA79B">
                <a:alpha val="468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" name="Google Shape;11;p2"/>
            <p:cNvSpPr/>
            <p:nvPr/>
          </p:nvSpPr>
          <p:spPr>
            <a:xfrm>
              <a:off x="-763449" y="-1473624"/>
              <a:ext cx="2215557" cy="2039425"/>
            </a:xfrm>
            <a:custGeom>
              <a:avLst/>
              <a:gdLst/>
              <a:ahLst/>
              <a:cxnLst/>
              <a:rect l="l" t="t" r="r" b="b"/>
              <a:pathLst>
                <a:path w="72392" h="66637" extrusionOk="0">
                  <a:moveTo>
                    <a:pt x="37426" y="0"/>
                  </a:moveTo>
                  <a:cubicBezTo>
                    <a:pt x="31313" y="1398"/>
                    <a:pt x="24696" y="5032"/>
                    <a:pt x="19832" y="10083"/>
                  </a:cubicBezTo>
                  <a:cubicBezTo>
                    <a:pt x="12283" y="17949"/>
                    <a:pt x="8686" y="27268"/>
                    <a:pt x="9170" y="34798"/>
                  </a:cubicBezTo>
                  <a:cubicBezTo>
                    <a:pt x="9264" y="36214"/>
                    <a:pt x="8667" y="37854"/>
                    <a:pt x="7549" y="39289"/>
                  </a:cubicBezTo>
                  <a:lnTo>
                    <a:pt x="7381" y="39513"/>
                  </a:lnTo>
                  <a:cubicBezTo>
                    <a:pt x="94" y="49037"/>
                    <a:pt x="0" y="60258"/>
                    <a:pt x="6971" y="64377"/>
                  </a:cubicBezTo>
                  <a:cubicBezTo>
                    <a:pt x="9409" y="65824"/>
                    <a:pt x="12039" y="66636"/>
                    <a:pt x="14745" y="66636"/>
                  </a:cubicBezTo>
                  <a:cubicBezTo>
                    <a:pt x="19426" y="66636"/>
                    <a:pt x="24336" y="64206"/>
                    <a:pt x="28871" y="58431"/>
                  </a:cubicBezTo>
                  <a:lnTo>
                    <a:pt x="29001" y="58245"/>
                  </a:lnTo>
                  <a:cubicBezTo>
                    <a:pt x="30368" y="56588"/>
                    <a:pt x="32188" y="55669"/>
                    <a:pt x="33725" y="55669"/>
                  </a:cubicBezTo>
                  <a:cubicBezTo>
                    <a:pt x="34452" y="55669"/>
                    <a:pt x="35116" y="55875"/>
                    <a:pt x="35637" y="56306"/>
                  </a:cubicBezTo>
                  <a:cubicBezTo>
                    <a:pt x="35972" y="56604"/>
                    <a:pt x="36326" y="56865"/>
                    <a:pt x="36699" y="57108"/>
                  </a:cubicBezTo>
                  <a:cubicBezTo>
                    <a:pt x="38801" y="58489"/>
                    <a:pt x="41309" y="59143"/>
                    <a:pt x="44016" y="59143"/>
                  </a:cubicBezTo>
                  <a:cubicBezTo>
                    <a:pt x="51172" y="59143"/>
                    <a:pt x="59718" y="54572"/>
                    <a:pt x="65831" y="46782"/>
                  </a:cubicBezTo>
                  <a:cubicBezTo>
                    <a:pt x="69670" y="41880"/>
                    <a:pt x="71888" y="36512"/>
                    <a:pt x="72391" y="31666"/>
                  </a:cubicBezTo>
                  <a:lnTo>
                    <a:pt x="37426" y="0"/>
                  </a:lnTo>
                  <a:close/>
                </a:path>
              </a:pathLst>
            </a:custGeom>
            <a:solidFill>
              <a:srgbClr val="FFA79B">
                <a:alpha val="468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2" name="Google Shape;12;p2"/>
          <p:cNvGrpSpPr/>
          <p:nvPr/>
        </p:nvGrpSpPr>
        <p:grpSpPr>
          <a:xfrm>
            <a:off x="-416207" y="4936129"/>
            <a:ext cx="4021693" cy="3535496"/>
            <a:chOff x="-312155" y="3702097"/>
            <a:chExt cx="3016270" cy="2651622"/>
          </a:xfrm>
        </p:grpSpPr>
        <p:grpSp>
          <p:nvGrpSpPr>
            <p:cNvPr id="13" name="Google Shape;13;p2"/>
            <p:cNvGrpSpPr/>
            <p:nvPr/>
          </p:nvGrpSpPr>
          <p:grpSpPr>
            <a:xfrm>
              <a:off x="605710" y="4755713"/>
              <a:ext cx="2098406" cy="1598005"/>
              <a:chOff x="813085" y="4755713"/>
              <a:chExt cx="2098406" cy="1598005"/>
            </a:xfrm>
          </p:grpSpPr>
          <p:sp>
            <p:nvSpPr>
              <p:cNvPr id="14" name="Google Shape;14;p2"/>
              <p:cNvSpPr/>
              <p:nvPr/>
            </p:nvSpPr>
            <p:spPr>
              <a:xfrm>
                <a:off x="813085" y="4755713"/>
                <a:ext cx="2098406" cy="1598005"/>
              </a:xfrm>
              <a:custGeom>
                <a:avLst/>
                <a:gdLst/>
                <a:ahLst/>
                <a:cxnLst/>
                <a:rect l="l" t="t" r="r" b="b"/>
                <a:pathLst>
                  <a:path w="77126" h="58734" extrusionOk="0">
                    <a:moveTo>
                      <a:pt x="48466" y="1"/>
                    </a:moveTo>
                    <a:cubicBezTo>
                      <a:pt x="42896" y="1"/>
                      <a:pt x="38070" y="1823"/>
                      <a:pt x="35320" y="5462"/>
                    </a:cubicBezTo>
                    <a:cubicBezTo>
                      <a:pt x="35059" y="5816"/>
                      <a:pt x="34798" y="6170"/>
                      <a:pt x="34593" y="6562"/>
                    </a:cubicBezTo>
                    <a:cubicBezTo>
                      <a:pt x="34014" y="7547"/>
                      <a:pt x="32837" y="8056"/>
                      <a:pt x="31449" y="8056"/>
                    </a:cubicBezTo>
                    <a:cubicBezTo>
                      <a:pt x="30289" y="8056"/>
                      <a:pt x="28982" y="7701"/>
                      <a:pt x="27752" y="6972"/>
                    </a:cubicBezTo>
                    <a:cubicBezTo>
                      <a:pt x="27678" y="6916"/>
                      <a:pt x="27603" y="6878"/>
                      <a:pt x="27566" y="6841"/>
                    </a:cubicBezTo>
                    <a:cubicBezTo>
                      <a:pt x="23433" y="4244"/>
                      <a:pt x="19647" y="3104"/>
                      <a:pt x="16282" y="3104"/>
                    </a:cubicBezTo>
                    <a:cubicBezTo>
                      <a:pt x="11727" y="3104"/>
                      <a:pt x="7945" y="5195"/>
                      <a:pt x="5126" y="8593"/>
                    </a:cubicBezTo>
                    <a:cubicBezTo>
                      <a:pt x="0" y="14762"/>
                      <a:pt x="3840" y="25200"/>
                      <a:pt x="13792" y="31649"/>
                    </a:cubicBezTo>
                    <a:lnTo>
                      <a:pt x="14035" y="31816"/>
                    </a:lnTo>
                    <a:cubicBezTo>
                      <a:pt x="15563" y="32767"/>
                      <a:pt x="16663" y="34109"/>
                      <a:pt x="17054" y="35469"/>
                    </a:cubicBezTo>
                    <a:cubicBezTo>
                      <a:pt x="19104" y="42664"/>
                      <a:pt x="25572" y="50175"/>
                      <a:pt x="35226" y="54984"/>
                    </a:cubicBezTo>
                    <a:cubicBezTo>
                      <a:pt x="40263" y="57487"/>
                      <a:pt x="46067" y="58733"/>
                      <a:pt x="51367" y="58733"/>
                    </a:cubicBezTo>
                    <a:cubicBezTo>
                      <a:pt x="52619" y="58733"/>
                      <a:pt x="53842" y="58664"/>
                      <a:pt x="55020" y="58525"/>
                    </a:cubicBezTo>
                    <a:lnTo>
                      <a:pt x="77125" y="17297"/>
                    </a:lnTo>
                    <a:cubicBezTo>
                      <a:pt x="75019" y="12954"/>
                      <a:pt x="71179" y="8686"/>
                      <a:pt x="65942" y="5387"/>
                    </a:cubicBezTo>
                    <a:cubicBezTo>
                      <a:pt x="60252" y="1795"/>
                      <a:pt x="53992" y="1"/>
                      <a:pt x="48466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" name="Google Shape;15;p2"/>
              <p:cNvSpPr/>
              <p:nvPr/>
            </p:nvSpPr>
            <p:spPr>
              <a:xfrm>
                <a:off x="2478345" y="4907939"/>
                <a:ext cx="33475" cy="44725"/>
              </a:xfrm>
              <a:custGeom>
                <a:avLst/>
                <a:gdLst/>
                <a:ahLst/>
                <a:cxnLst/>
                <a:rect l="l" t="t" r="r" b="b"/>
                <a:pathLst>
                  <a:path w="970" h="1296" extrusionOk="0">
                    <a:moveTo>
                      <a:pt x="596" y="0"/>
                    </a:moveTo>
                    <a:cubicBezTo>
                      <a:pt x="536" y="0"/>
                      <a:pt x="482" y="37"/>
                      <a:pt x="467" y="98"/>
                    </a:cubicBezTo>
                    <a:lnTo>
                      <a:pt x="56" y="937"/>
                    </a:lnTo>
                    <a:cubicBezTo>
                      <a:pt x="1" y="1049"/>
                      <a:pt x="38" y="1179"/>
                      <a:pt x="150" y="1235"/>
                    </a:cubicBezTo>
                    <a:lnTo>
                      <a:pt x="280" y="1291"/>
                    </a:lnTo>
                    <a:cubicBezTo>
                      <a:pt x="293" y="1294"/>
                      <a:pt x="306" y="1296"/>
                      <a:pt x="318" y="1296"/>
                    </a:cubicBezTo>
                    <a:cubicBezTo>
                      <a:pt x="379" y="1296"/>
                      <a:pt x="436" y="1260"/>
                      <a:pt x="467" y="1198"/>
                    </a:cubicBezTo>
                    <a:lnTo>
                      <a:pt x="895" y="341"/>
                    </a:lnTo>
                    <a:cubicBezTo>
                      <a:pt x="970" y="229"/>
                      <a:pt x="914" y="98"/>
                      <a:pt x="802" y="42"/>
                    </a:cubicBezTo>
                    <a:lnTo>
                      <a:pt x="634" y="5"/>
                    </a:lnTo>
                    <a:cubicBezTo>
                      <a:pt x="621" y="2"/>
                      <a:pt x="609" y="0"/>
                      <a:pt x="59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6" name="Google Shape;16;p2"/>
              <p:cNvSpPr/>
              <p:nvPr/>
            </p:nvSpPr>
            <p:spPr>
              <a:xfrm>
                <a:off x="2131666" y="4891858"/>
                <a:ext cx="32854" cy="44759"/>
              </a:xfrm>
              <a:custGeom>
                <a:avLst/>
                <a:gdLst/>
                <a:ahLst/>
                <a:cxnLst/>
                <a:rect l="l" t="t" r="r" b="b"/>
                <a:pathLst>
                  <a:path w="952" h="1297" extrusionOk="0">
                    <a:moveTo>
                      <a:pt x="607" y="0"/>
                    </a:moveTo>
                    <a:cubicBezTo>
                      <a:pt x="535" y="0"/>
                      <a:pt x="479" y="37"/>
                      <a:pt x="448" y="98"/>
                    </a:cubicBezTo>
                    <a:lnTo>
                      <a:pt x="56" y="956"/>
                    </a:lnTo>
                    <a:cubicBezTo>
                      <a:pt x="1" y="1049"/>
                      <a:pt x="38" y="1179"/>
                      <a:pt x="150" y="1235"/>
                    </a:cubicBezTo>
                    <a:lnTo>
                      <a:pt x="280" y="1291"/>
                    </a:lnTo>
                    <a:cubicBezTo>
                      <a:pt x="293" y="1295"/>
                      <a:pt x="307" y="1296"/>
                      <a:pt x="320" y="1296"/>
                    </a:cubicBezTo>
                    <a:cubicBezTo>
                      <a:pt x="380" y="1296"/>
                      <a:pt x="436" y="1263"/>
                      <a:pt x="467" y="1217"/>
                    </a:cubicBezTo>
                    <a:lnTo>
                      <a:pt x="895" y="359"/>
                    </a:lnTo>
                    <a:cubicBezTo>
                      <a:pt x="951" y="229"/>
                      <a:pt x="914" y="98"/>
                      <a:pt x="802" y="43"/>
                    </a:cubicBezTo>
                    <a:lnTo>
                      <a:pt x="653" y="5"/>
                    </a:lnTo>
                    <a:cubicBezTo>
                      <a:pt x="637" y="2"/>
                      <a:pt x="621" y="0"/>
                      <a:pt x="607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7" name="Google Shape;17;p2"/>
              <p:cNvSpPr/>
              <p:nvPr/>
            </p:nvSpPr>
            <p:spPr>
              <a:xfrm>
                <a:off x="2255795" y="4954284"/>
                <a:ext cx="41861" cy="57149"/>
              </a:xfrm>
              <a:custGeom>
                <a:avLst/>
                <a:gdLst/>
                <a:ahLst/>
                <a:cxnLst/>
                <a:rect l="l" t="t" r="r" b="b"/>
                <a:pathLst>
                  <a:path w="1213" h="1656" extrusionOk="0">
                    <a:moveTo>
                      <a:pt x="766" y="1"/>
                    </a:moveTo>
                    <a:cubicBezTo>
                      <a:pt x="686" y="1"/>
                      <a:pt x="611" y="53"/>
                      <a:pt x="579" y="135"/>
                    </a:cubicBezTo>
                    <a:lnTo>
                      <a:pt x="75" y="1216"/>
                    </a:lnTo>
                    <a:cubicBezTo>
                      <a:pt x="1" y="1346"/>
                      <a:pt x="57" y="1514"/>
                      <a:pt x="187" y="1588"/>
                    </a:cubicBezTo>
                    <a:lnTo>
                      <a:pt x="355" y="1644"/>
                    </a:lnTo>
                    <a:cubicBezTo>
                      <a:pt x="375" y="1652"/>
                      <a:pt x="395" y="1656"/>
                      <a:pt x="414" y="1656"/>
                    </a:cubicBezTo>
                    <a:cubicBezTo>
                      <a:pt x="485" y="1656"/>
                      <a:pt x="549" y="1606"/>
                      <a:pt x="579" y="1532"/>
                    </a:cubicBezTo>
                    <a:lnTo>
                      <a:pt x="1138" y="451"/>
                    </a:lnTo>
                    <a:cubicBezTo>
                      <a:pt x="1212" y="302"/>
                      <a:pt x="1156" y="135"/>
                      <a:pt x="1007" y="60"/>
                    </a:cubicBezTo>
                    <a:lnTo>
                      <a:pt x="802" y="4"/>
                    </a:lnTo>
                    <a:cubicBezTo>
                      <a:pt x="790" y="2"/>
                      <a:pt x="778" y="1"/>
                      <a:pt x="766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8" name="Google Shape;18;p2"/>
              <p:cNvSpPr/>
              <p:nvPr/>
            </p:nvSpPr>
            <p:spPr>
              <a:xfrm>
                <a:off x="2611481" y="5016675"/>
                <a:ext cx="41861" cy="56907"/>
              </a:xfrm>
              <a:custGeom>
                <a:avLst/>
                <a:gdLst/>
                <a:ahLst/>
                <a:cxnLst/>
                <a:rect l="l" t="t" r="r" b="b"/>
                <a:pathLst>
                  <a:path w="1213" h="1649" extrusionOk="0">
                    <a:moveTo>
                      <a:pt x="766" y="0"/>
                    </a:moveTo>
                    <a:cubicBezTo>
                      <a:pt x="686" y="0"/>
                      <a:pt x="611" y="53"/>
                      <a:pt x="578" y="135"/>
                    </a:cubicBezTo>
                    <a:lnTo>
                      <a:pt x="75" y="1216"/>
                    </a:lnTo>
                    <a:cubicBezTo>
                      <a:pt x="1" y="1346"/>
                      <a:pt x="38" y="1514"/>
                      <a:pt x="187" y="1588"/>
                    </a:cubicBezTo>
                    <a:lnTo>
                      <a:pt x="355" y="1644"/>
                    </a:lnTo>
                    <a:cubicBezTo>
                      <a:pt x="370" y="1647"/>
                      <a:pt x="386" y="1649"/>
                      <a:pt x="401" y="1649"/>
                    </a:cubicBezTo>
                    <a:cubicBezTo>
                      <a:pt x="477" y="1649"/>
                      <a:pt x="547" y="1610"/>
                      <a:pt x="578" y="1532"/>
                    </a:cubicBezTo>
                    <a:lnTo>
                      <a:pt x="1138" y="451"/>
                    </a:lnTo>
                    <a:cubicBezTo>
                      <a:pt x="1212" y="302"/>
                      <a:pt x="1156" y="135"/>
                      <a:pt x="1007" y="60"/>
                    </a:cubicBezTo>
                    <a:lnTo>
                      <a:pt x="802" y="4"/>
                    </a:lnTo>
                    <a:cubicBezTo>
                      <a:pt x="790" y="2"/>
                      <a:pt x="778" y="0"/>
                      <a:pt x="76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9" name="Google Shape;19;p2"/>
              <p:cNvSpPr/>
              <p:nvPr/>
            </p:nvSpPr>
            <p:spPr>
              <a:xfrm>
                <a:off x="1934205" y="4864838"/>
                <a:ext cx="42482" cy="56665"/>
              </a:xfrm>
              <a:custGeom>
                <a:avLst/>
                <a:gdLst/>
                <a:ahLst/>
                <a:cxnLst/>
                <a:rect l="l" t="t" r="r" b="b"/>
                <a:pathLst>
                  <a:path w="1231" h="1642" extrusionOk="0">
                    <a:moveTo>
                      <a:pt x="774" y="1"/>
                    </a:moveTo>
                    <a:cubicBezTo>
                      <a:pt x="698" y="1"/>
                      <a:pt x="628" y="40"/>
                      <a:pt x="597" y="117"/>
                    </a:cubicBezTo>
                    <a:lnTo>
                      <a:pt x="75" y="1198"/>
                    </a:lnTo>
                    <a:cubicBezTo>
                      <a:pt x="1" y="1329"/>
                      <a:pt x="57" y="1496"/>
                      <a:pt x="187" y="1571"/>
                    </a:cubicBezTo>
                    <a:lnTo>
                      <a:pt x="355" y="1627"/>
                    </a:lnTo>
                    <a:cubicBezTo>
                      <a:pt x="379" y="1637"/>
                      <a:pt x="404" y="1641"/>
                      <a:pt x="429" y="1641"/>
                    </a:cubicBezTo>
                    <a:cubicBezTo>
                      <a:pt x="501" y="1641"/>
                      <a:pt x="569" y="1603"/>
                      <a:pt x="597" y="1534"/>
                    </a:cubicBezTo>
                    <a:lnTo>
                      <a:pt x="1138" y="453"/>
                    </a:lnTo>
                    <a:cubicBezTo>
                      <a:pt x="1231" y="304"/>
                      <a:pt x="1156" y="117"/>
                      <a:pt x="1007" y="61"/>
                    </a:cubicBezTo>
                    <a:lnTo>
                      <a:pt x="821" y="5"/>
                    </a:lnTo>
                    <a:cubicBezTo>
                      <a:pt x="805" y="2"/>
                      <a:pt x="790" y="1"/>
                      <a:pt x="774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0" name="Google Shape;20;p2"/>
              <p:cNvSpPr/>
              <p:nvPr/>
            </p:nvSpPr>
            <p:spPr>
              <a:xfrm>
                <a:off x="2004949" y="5062295"/>
                <a:ext cx="42482" cy="56562"/>
              </a:xfrm>
              <a:custGeom>
                <a:avLst/>
                <a:gdLst/>
                <a:ahLst/>
                <a:cxnLst/>
                <a:rect l="l" t="t" r="r" b="b"/>
                <a:pathLst>
                  <a:path w="1231" h="1639" extrusionOk="0">
                    <a:moveTo>
                      <a:pt x="775" y="1"/>
                    </a:moveTo>
                    <a:cubicBezTo>
                      <a:pt x="698" y="1"/>
                      <a:pt x="628" y="40"/>
                      <a:pt x="597" y="117"/>
                    </a:cubicBezTo>
                    <a:lnTo>
                      <a:pt x="75" y="1198"/>
                    </a:lnTo>
                    <a:cubicBezTo>
                      <a:pt x="1" y="1329"/>
                      <a:pt x="57" y="1496"/>
                      <a:pt x="206" y="1571"/>
                    </a:cubicBezTo>
                    <a:lnTo>
                      <a:pt x="355" y="1627"/>
                    </a:lnTo>
                    <a:cubicBezTo>
                      <a:pt x="375" y="1635"/>
                      <a:pt x="397" y="1639"/>
                      <a:pt x="418" y="1639"/>
                    </a:cubicBezTo>
                    <a:cubicBezTo>
                      <a:pt x="494" y="1639"/>
                      <a:pt x="568" y="1592"/>
                      <a:pt x="597" y="1534"/>
                    </a:cubicBezTo>
                    <a:lnTo>
                      <a:pt x="1138" y="434"/>
                    </a:lnTo>
                    <a:cubicBezTo>
                      <a:pt x="1231" y="304"/>
                      <a:pt x="1156" y="117"/>
                      <a:pt x="1007" y="61"/>
                    </a:cubicBezTo>
                    <a:lnTo>
                      <a:pt x="821" y="5"/>
                    </a:lnTo>
                    <a:cubicBezTo>
                      <a:pt x="805" y="2"/>
                      <a:pt x="790" y="1"/>
                      <a:pt x="775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21" name="Google Shape;21;p2"/>
            <p:cNvGrpSpPr/>
            <p:nvPr/>
          </p:nvGrpSpPr>
          <p:grpSpPr>
            <a:xfrm rot="-864771">
              <a:off x="-128891" y="3934489"/>
              <a:ext cx="2086861" cy="1736423"/>
              <a:chOff x="-128999" y="3934720"/>
              <a:chExt cx="2086920" cy="1736472"/>
            </a:xfrm>
          </p:grpSpPr>
          <p:sp>
            <p:nvSpPr>
              <p:cNvPr id="22" name="Google Shape;22;p2"/>
              <p:cNvSpPr/>
              <p:nvPr/>
            </p:nvSpPr>
            <p:spPr>
              <a:xfrm>
                <a:off x="-128999" y="3934720"/>
                <a:ext cx="2086920" cy="1736472"/>
              </a:xfrm>
              <a:custGeom>
                <a:avLst/>
                <a:gdLst/>
                <a:ahLst/>
                <a:cxnLst/>
                <a:rect l="l" t="t" r="r" b="b"/>
                <a:pathLst>
                  <a:path w="70025" h="58266" extrusionOk="0">
                    <a:moveTo>
                      <a:pt x="18874" y="0"/>
                    </a:moveTo>
                    <a:cubicBezTo>
                      <a:pt x="17710" y="0"/>
                      <a:pt x="16530" y="55"/>
                      <a:pt x="15340" y="169"/>
                    </a:cubicBezTo>
                    <a:cubicBezTo>
                      <a:pt x="9171" y="766"/>
                      <a:pt x="3822" y="2835"/>
                      <a:pt x="1" y="5779"/>
                    </a:cubicBezTo>
                    <a:lnTo>
                      <a:pt x="1212" y="52543"/>
                    </a:lnTo>
                    <a:cubicBezTo>
                      <a:pt x="6394" y="55972"/>
                      <a:pt x="13514" y="58246"/>
                      <a:pt x="20484" y="58265"/>
                    </a:cubicBezTo>
                    <a:cubicBezTo>
                      <a:pt x="20562" y="58265"/>
                      <a:pt x="20641" y="58265"/>
                      <a:pt x="20719" y="58265"/>
                    </a:cubicBezTo>
                    <a:cubicBezTo>
                      <a:pt x="31390" y="58265"/>
                      <a:pt x="40445" y="54478"/>
                      <a:pt x="45497" y="49002"/>
                    </a:cubicBezTo>
                    <a:cubicBezTo>
                      <a:pt x="46447" y="47976"/>
                      <a:pt x="48031" y="47287"/>
                      <a:pt x="49821" y="47100"/>
                    </a:cubicBezTo>
                    <a:lnTo>
                      <a:pt x="50100" y="47063"/>
                    </a:lnTo>
                    <a:cubicBezTo>
                      <a:pt x="61898" y="45777"/>
                      <a:pt x="70025" y="38191"/>
                      <a:pt x="68217" y="30363"/>
                    </a:cubicBezTo>
                    <a:cubicBezTo>
                      <a:pt x="66652" y="23546"/>
                      <a:pt x="61444" y="18573"/>
                      <a:pt x="51855" y="18573"/>
                    </a:cubicBezTo>
                    <a:cubicBezTo>
                      <a:pt x="50932" y="18573"/>
                      <a:pt x="49968" y="18619"/>
                      <a:pt x="48963" y="18714"/>
                    </a:cubicBezTo>
                    <a:lnTo>
                      <a:pt x="48740" y="18733"/>
                    </a:lnTo>
                    <a:cubicBezTo>
                      <a:pt x="48541" y="18747"/>
                      <a:pt x="48343" y="18754"/>
                      <a:pt x="48148" y="18754"/>
                    </a:cubicBezTo>
                    <a:cubicBezTo>
                      <a:pt x="45294" y="18754"/>
                      <a:pt x="42936" y="17259"/>
                      <a:pt x="42831" y="15322"/>
                    </a:cubicBezTo>
                    <a:cubicBezTo>
                      <a:pt x="42794" y="14875"/>
                      <a:pt x="42738" y="14446"/>
                      <a:pt x="42664" y="13999"/>
                    </a:cubicBezTo>
                    <a:cubicBezTo>
                      <a:pt x="41169" y="5861"/>
                      <a:pt x="30863" y="0"/>
                      <a:pt x="1887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3" name="Google Shape;23;p2"/>
              <p:cNvSpPr/>
              <p:nvPr/>
            </p:nvSpPr>
            <p:spPr>
              <a:xfrm>
                <a:off x="354813" y="4634060"/>
                <a:ext cx="106127" cy="143618"/>
              </a:xfrm>
              <a:custGeom>
                <a:avLst/>
                <a:gdLst/>
                <a:ahLst/>
                <a:cxnLst/>
                <a:rect l="l" t="t" r="r" b="b"/>
                <a:pathLst>
                  <a:path w="3561" h="4819" extrusionOk="0">
                    <a:moveTo>
                      <a:pt x="1338" y="1"/>
                    </a:moveTo>
                    <a:cubicBezTo>
                      <a:pt x="1290" y="1"/>
                      <a:pt x="1242" y="7"/>
                      <a:pt x="1194" y="20"/>
                    </a:cubicBezTo>
                    <a:lnTo>
                      <a:pt x="616" y="169"/>
                    </a:lnTo>
                    <a:cubicBezTo>
                      <a:pt x="206" y="299"/>
                      <a:pt x="1" y="858"/>
                      <a:pt x="243" y="1306"/>
                    </a:cubicBezTo>
                    <a:lnTo>
                      <a:pt x="1846" y="4474"/>
                    </a:lnTo>
                    <a:cubicBezTo>
                      <a:pt x="1935" y="4682"/>
                      <a:pt x="2154" y="4819"/>
                      <a:pt x="2381" y="4819"/>
                    </a:cubicBezTo>
                    <a:cubicBezTo>
                      <a:pt x="2439" y="4819"/>
                      <a:pt x="2497" y="4810"/>
                      <a:pt x="2554" y="4791"/>
                    </a:cubicBezTo>
                    <a:lnTo>
                      <a:pt x="3020" y="4605"/>
                    </a:lnTo>
                    <a:cubicBezTo>
                      <a:pt x="3393" y="4456"/>
                      <a:pt x="3561" y="3915"/>
                      <a:pt x="3356" y="3505"/>
                    </a:cubicBezTo>
                    <a:lnTo>
                      <a:pt x="1846" y="374"/>
                    </a:lnTo>
                    <a:cubicBezTo>
                      <a:pt x="1769" y="143"/>
                      <a:pt x="1564" y="1"/>
                      <a:pt x="1338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4" name="Google Shape;24;p2"/>
              <p:cNvSpPr/>
              <p:nvPr/>
            </p:nvSpPr>
            <p:spPr>
              <a:xfrm>
                <a:off x="1635154" y="4769273"/>
                <a:ext cx="106127" cy="143678"/>
              </a:xfrm>
              <a:custGeom>
                <a:avLst/>
                <a:gdLst/>
                <a:ahLst/>
                <a:cxnLst/>
                <a:rect l="l" t="t" r="r" b="b"/>
                <a:pathLst>
                  <a:path w="3561" h="4821" extrusionOk="0">
                    <a:moveTo>
                      <a:pt x="1294" y="0"/>
                    </a:moveTo>
                    <a:cubicBezTo>
                      <a:pt x="1254" y="0"/>
                      <a:pt x="1214" y="4"/>
                      <a:pt x="1175" y="12"/>
                    </a:cubicBezTo>
                    <a:lnTo>
                      <a:pt x="597" y="180"/>
                    </a:lnTo>
                    <a:cubicBezTo>
                      <a:pt x="206" y="291"/>
                      <a:pt x="1" y="869"/>
                      <a:pt x="224" y="1316"/>
                    </a:cubicBezTo>
                    <a:lnTo>
                      <a:pt x="1846" y="4466"/>
                    </a:lnTo>
                    <a:cubicBezTo>
                      <a:pt x="1932" y="4682"/>
                      <a:pt x="2130" y="4821"/>
                      <a:pt x="2344" y="4821"/>
                    </a:cubicBezTo>
                    <a:cubicBezTo>
                      <a:pt x="2408" y="4821"/>
                      <a:pt x="2472" y="4809"/>
                      <a:pt x="2536" y="4783"/>
                    </a:cubicBezTo>
                    <a:lnTo>
                      <a:pt x="3020" y="4615"/>
                    </a:lnTo>
                    <a:cubicBezTo>
                      <a:pt x="3393" y="4466"/>
                      <a:pt x="3561" y="3926"/>
                      <a:pt x="3356" y="3516"/>
                    </a:cubicBezTo>
                    <a:lnTo>
                      <a:pt x="1846" y="366"/>
                    </a:lnTo>
                    <a:cubicBezTo>
                      <a:pt x="1766" y="142"/>
                      <a:pt x="1534" y="0"/>
                      <a:pt x="1294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5" name="Google Shape;25;p2"/>
              <p:cNvSpPr/>
              <p:nvPr/>
            </p:nvSpPr>
            <p:spPr>
              <a:xfrm>
                <a:off x="532555" y="4099377"/>
                <a:ext cx="106127" cy="143469"/>
              </a:xfrm>
              <a:custGeom>
                <a:avLst/>
                <a:gdLst/>
                <a:ahLst/>
                <a:cxnLst/>
                <a:rect l="l" t="t" r="r" b="b"/>
                <a:pathLst>
                  <a:path w="3561" h="4814" extrusionOk="0">
                    <a:moveTo>
                      <a:pt x="1306" y="0"/>
                    </a:moveTo>
                    <a:cubicBezTo>
                      <a:pt x="1268" y="0"/>
                      <a:pt x="1231" y="4"/>
                      <a:pt x="1194" y="12"/>
                    </a:cubicBezTo>
                    <a:lnTo>
                      <a:pt x="597" y="180"/>
                    </a:lnTo>
                    <a:cubicBezTo>
                      <a:pt x="206" y="292"/>
                      <a:pt x="1" y="869"/>
                      <a:pt x="225" y="1298"/>
                    </a:cubicBezTo>
                    <a:lnTo>
                      <a:pt x="1846" y="4467"/>
                    </a:lnTo>
                    <a:cubicBezTo>
                      <a:pt x="1934" y="4686"/>
                      <a:pt x="2136" y="4813"/>
                      <a:pt x="2354" y="4813"/>
                    </a:cubicBezTo>
                    <a:cubicBezTo>
                      <a:pt x="2414" y="4813"/>
                      <a:pt x="2475" y="4804"/>
                      <a:pt x="2536" y="4783"/>
                    </a:cubicBezTo>
                    <a:lnTo>
                      <a:pt x="3020" y="4597"/>
                    </a:lnTo>
                    <a:cubicBezTo>
                      <a:pt x="3393" y="4467"/>
                      <a:pt x="3561" y="3926"/>
                      <a:pt x="3356" y="3516"/>
                    </a:cubicBezTo>
                    <a:lnTo>
                      <a:pt x="1846" y="366"/>
                    </a:lnTo>
                    <a:cubicBezTo>
                      <a:pt x="1766" y="142"/>
                      <a:pt x="1535" y="0"/>
                      <a:pt x="130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6" name="Google Shape;26;p2"/>
              <p:cNvSpPr/>
              <p:nvPr/>
            </p:nvSpPr>
            <p:spPr>
              <a:xfrm>
                <a:off x="814754" y="4765697"/>
                <a:ext cx="106663" cy="143708"/>
              </a:xfrm>
              <a:custGeom>
                <a:avLst/>
                <a:gdLst/>
                <a:ahLst/>
                <a:cxnLst/>
                <a:rect l="l" t="t" r="r" b="b"/>
                <a:pathLst>
                  <a:path w="3579" h="4822" extrusionOk="0">
                    <a:moveTo>
                      <a:pt x="1337" y="1"/>
                    </a:moveTo>
                    <a:cubicBezTo>
                      <a:pt x="1290" y="1"/>
                      <a:pt x="1241" y="7"/>
                      <a:pt x="1193" y="20"/>
                    </a:cubicBezTo>
                    <a:lnTo>
                      <a:pt x="615" y="188"/>
                    </a:lnTo>
                    <a:cubicBezTo>
                      <a:pt x="205" y="300"/>
                      <a:pt x="0" y="877"/>
                      <a:pt x="242" y="1306"/>
                    </a:cubicBezTo>
                    <a:lnTo>
                      <a:pt x="1845" y="4475"/>
                    </a:lnTo>
                    <a:cubicBezTo>
                      <a:pt x="1933" y="4694"/>
                      <a:pt x="2147" y="4821"/>
                      <a:pt x="2369" y="4821"/>
                    </a:cubicBezTo>
                    <a:cubicBezTo>
                      <a:pt x="2431" y="4821"/>
                      <a:pt x="2493" y="4812"/>
                      <a:pt x="2554" y="4791"/>
                    </a:cubicBezTo>
                    <a:lnTo>
                      <a:pt x="3038" y="4605"/>
                    </a:lnTo>
                    <a:cubicBezTo>
                      <a:pt x="3411" y="4475"/>
                      <a:pt x="3579" y="3934"/>
                      <a:pt x="3374" y="3524"/>
                    </a:cubicBezTo>
                    <a:lnTo>
                      <a:pt x="1864" y="374"/>
                    </a:lnTo>
                    <a:cubicBezTo>
                      <a:pt x="1771" y="143"/>
                      <a:pt x="1564" y="1"/>
                      <a:pt x="1337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7" name="Google Shape;27;p2"/>
              <p:cNvSpPr/>
              <p:nvPr/>
            </p:nvSpPr>
            <p:spPr>
              <a:xfrm>
                <a:off x="806975" y="4199692"/>
                <a:ext cx="105560" cy="143350"/>
              </a:xfrm>
              <a:custGeom>
                <a:avLst/>
                <a:gdLst/>
                <a:ahLst/>
                <a:cxnLst/>
                <a:rect l="l" t="t" r="r" b="b"/>
                <a:pathLst>
                  <a:path w="3542" h="4810" extrusionOk="0">
                    <a:moveTo>
                      <a:pt x="1311" y="0"/>
                    </a:moveTo>
                    <a:cubicBezTo>
                      <a:pt x="1266" y="0"/>
                      <a:pt x="1220" y="7"/>
                      <a:pt x="1174" y="20"/>
                    </a:cubicBezTo>
                    <a:lnTo>
                      <a:pt x="597" y="187"/>
                    </a:lnTo>
                    <a:cubicBezTo>
                      <a:pt x="187" y="299"/>
                      <a:pt x="0" y="877"/>
                      <a:pt x="205" y="1306"/>
                    </a:cubicBezTo>
                    <a:lnTo>
                      <a:pt x="1808" y="4456"/>
                    </a:lnTo>
                    <a:cubicBezTo>
                      <a:pt x="1894" y="4672"/>
                      <a:pt x="2103" y="4810"/>
                      <a:pt x="2323" y="4810"/>
                    </a:cubicBezTo>
                    <a:cubicBezTo>
                      <a:pt x="2387" y="4810"/>
                      <a:pt x="2453" y="4798"/>
                      <a:pt x="2516" y="4772"/>
                    </a:cubicBezTo>
                    <a:lnTo>
                      <a:pt x="2982" y="4605"/>
                    </a:lnTo>
                    <a:cubicBezTo>
                      <a:pt x="3355" y="4456"/>
                      <a:pt x="3541" y="3915"/>
                      <a:pt x="3336" y="3505"/>
                    </a:cubicBezTo>
                    <a:lnTo>
                      <a:pt x="1827" y="355"/>
                    </a:lnTo>
                    <a:cubicBezTo>
                      <a:pt x="1734" y="140"/>
                      <a:pt x="1528" y="0"/>
                      <a:pt x="131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8" name="Google Shape;28;p2"/>
              <p:cNvSpPr/>
              <p:nvPr/>
            </p:nvSpPr>
            <p:spPr>
              <a:xfrm>
                <a:off x="1314093" y="4644283"/>
                <a:ext cx="105590" cy="143678"/>
              </a:xfrm>
              <a:custGeom>
                <a:avLst/>
                <a:gdLst/>
                <a:ahLst/>
                <a:cxnLst/>
                <a:rect l="l" t="t" r="r" b="b"/>
                <a:pathLst>
                  <a:path w="3543" h="4821" extrusionOk="0">
                    <a:moveTo>
                      <a:pt x="1293" y="1"/>
                    </a:moveTo>
                    <a:cubicBezTo>
                      <a:pt x="1254" y="1"/>
                      <a:pt x="1214" y="4"/>
                      <a:pt x="1175" y="12"/>
                    </a:cubicBezTo>
                    <a:lnTo>
                      <a:pt x="597" y="180"/>
                    </a:lnTo>
                    <a:cubicBezTo>
                      <a:pt x="187" y="292"/>
                      <a:pt x="1" y="870"/>
                      <a:pt x="224" y="1317"/>
                    </a:cubicBezTo>
                    <a:lnTo>
                      <a:pt x="1846" y="4467"/>
                    </a:lnTo>
                    <a:cubicBezTo>
                      <a:pt x="1918" y="4683"/>
                      <a:pt x="2124" y="4821"/>
                      <a:pt x="2342" y="4821"/>
                    </a:cubicBezTo>
                    <a:cubicBezTo>
                      <a:pt x="2407" y="4821"/>
                      <a:pt x="2472" y="4809"/>
                      <a:pt x="2536" y="4784"/>
                    </a:cubicBezTo>
                    <a:lnTo>
                      <a:pt x="3002" y="4616"/>
                    </a:lnTo>
                    <a:cubicBezTo>
                      <a:pt x="3374" y="4467"/>
                      <a:pt x="3542" y="3926"/>
                      <a:pt x="3337" y="3516"/>
                    </a:cubicBezTo>
                    <a:lnTo>
                      <a:pt x="1827" y="366"/>
                    </a:lnTo>
                    <a:cubicBezTo>
                      <a:pt x="1747" y="142"/>
                      <a:pt x="1530" y="1"/>
                      <a:pt x="1293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9" name="Google Shape;29;p2"/>
              <p:cNvSpPr/>
              <p:nvPr/>
            </p:nvSpPr>
            <p:spPr>
              <a:xfrm>
                <a:off x="1084704" y="4599728"/>
                <a:ext cx="71109" cy="95398"/>
              </a:xfrm>
              <a:custGeom>
                <a:avLst/>
                <a:gdLst/>
                <a:ahLst/>
                <a:cxnLst/>
                <a:rect l="l" t="t" r="r" b="b"/>
                <a:pathLst>
                  <a:path w="2386" h="3201" extrusionOk="0">
                    <a:moveTo>
                      <a:pt x="893" y="0"/>
                    </a:moveTo>
                    <a:cubicBezTo>
                      <a:pt x="856" y="0"/>
                      <a:pt x="819" y="5"/>
                      <a:pt x="783" y="16"/>
                    </a:cubicBezTo>
                    <a:lnTo>
                      <a:pt x="410" y="128"/>
                    </a:lnTo>
                    <a:cubicBezTo>
                      <a:pt x="112" y="258"/>
                      <a:pt x="0" y="594"/>
                      <a:pt x="149" y="874"/>
                    </a:cubicBezTo>
                    <a:lnTo>
                      <a:pt x="1230" y="2961"/>
                    </a:lnTo>
                    <a:cubicBezTo>
                      <a:pt x="1290" y="3111"/>
                      <a:pt x="1435" y="3201"/>
                      <a:pt x="1587" y="3201"/>
                    </a:cubicBezTo>
                    <a:cubicBezTo>
                      <a:pt x="1623" y="3201"/>
                      <a:pt x="1660" y="3196"/>
                      <a:pt x="1696" y="3185"/>
                    </a:cubicBezTo>
                    <a:lnTo>
                      <a:pt x="2013" y="3054"/>
                    </a:lnTo>
                    <a:cubicBezTo>
                      <a:pt x="2274" y="2924"/>
                      <a:pt x="2386" y="2588"/>
                      <a:pt x="2255" y="2327"/>
                    </a:cubicBezTo>
                    <a:lnTo>
                      <a:pt x="1249" y="240"/>
                    </a:lnTo>
                    <a:cubicBezTo>
                      <a:pt x="1189" y="90"/>
                      <a:pt x="1044" y="0"/>
                      <a:pt x="893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0" name="Google Shape;30;p2"/>
              <p:cNvSpPr/>
              <p:nvPr/>
            </p:nvSpPr>
            <p:spPr>
              <a:xfrm>
                <a:off x="1480748" y="4989095"/>
                <a:ext cx="71109" cy="95428"/>
              </a:xfrm>
              <a:custGeom>
                <a:avLst/>
                <a:gdLst/>
                <a:ahLst/>
                <a:cxnLst/>
                <a:rect l="l" t="t" r="r" b="b"/>
                <a:pathLst>
                  <a:path w="2386" h="3202" extrusionOk="0">
                    <a:moveTo>
                      <a:pt x="911" y="0"/>
                    </a:moveTo>
                    <a:cubicBezTo>
                      <a:pt x="875" y="0"/>
                      <a:pt x="839" y="6"/>
                      <a:pt x="802" y="17"/>
                    </a:cubicBezTo>
                    <a:lnTo>
                      <a:pt x="410" y="110"/>
                    </a:lnTo>
                    <a:cubicBezTo>
                      <a:pt x="112" y="240"/>
                      <a:pt x="0" y="594"/>
                      <a:pt x="149" y="874"/>
                    </a:cubicBezTo>
                    <a:lnTo>
                      <a:pt x="1230" y="2961"/>
                    </a:lnTo>
                    <a:cubicBezTo>
                      <a:pt x="1290" y="3112"/>
                      <a:pt x="1435" y="3201"/>
                      <a:pt x="1587" y="3201"/>
                    </a:cubicBezTo>
                    <a:cubicBezTo>
                      <a:pt x="1623" y="3201"/>
                      <a:pt x="1660" y="3196"/>
                      <a:pt x="1696" y="3185"/>
                    </a:cubicBezTo>
                    <a:lnTo>
                      <a:pt x="2013" y="3055"/>
                    </a:lnTo>
                    <a:cubicBezTo>
                      <a:pt x="2274" y="2924"/>
                      <a:pt x="2386" y="2589"/>
                      <a:pt x="2256" y="2328"/>
                    </a:cubicBezTo>
                    <a:lnTo>
                      <a:pt x="1249" y="222"/>
                    </a:lnTo>
                    <a:cubicBezTo>
                      <a:pt x="1189" y="87"/>
                      <a:pt x="1057" y="0"/>
                      <a:pt x="91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1" name="Google Shape;31;p2"/>
              <p:cNvSpPr/>
              <p:nvPr/>
            </p:nvSpPr>
            <p:spPr>
              <a:xfrm>
                <a:off x="1076359" y="4906334"/>
                <a:ext cx="70572" cy="95696"/>
              </a:xfrm>
              <a:custGeom>
                <a:avLst/>
                <a:gdLst/>
                <a:ahLst/>
                <a:cxnLst/>
                <a:rect l="l" t="t" r="r" b="b"/>
                <a:pathLst>
                  <a:path w="2368" h="3211" extrusionOk="0">
                    <a:moveTo>
                      <a:pt x="891" y="0"/>
                    </a:moveTo>
                    <a:cubicBezTo>
                      <a:pt x="856" y="0"/>
                      <a:pt x="820" y="6"/>
                      <a:pt x="783" y="16"/>
                    </a:cubicBezTo>
                    <a:lnTo>
                      <a:pt x="392" y="128"/>
                    </a:lnTo>
                    <a:cubicBezTo>
                      <a:pt x="113" y="240"/>
                      <a:pt x="1" y="594"/>
                      <a:pt x="150" y="874"/>
                    </a:cubicBezTo>
                    <a:lnTo>
                      <a:pt x="1231" y="2980"/>
                    </a:lnTo>
                    <a:cubicBezTo>
                      <a:pt x="1274" y="3123"/>
                      <a:pt x="1404" y="3211"/>
                      <a:pt x="1554" y="3211"/>
                    </a:cubicBezTo>
                    <a:cubicBezTo>
                      <a:pt x="1601" y="3211"/>
                      <a:pt x="1649" y="3202"/>
                      <a:pt x="1697" y="3185"/>
                    </a:cubicBezTo>
                    <a:lnTo>
                      <a:pt x="2014" y="3073"/>
                    </a:lnTo>
                    <a:cubicBezTo>
                      <a:pt x="2275" y="2924"/>
                      <a:pt x="2368" y="2607"/>
                      <a:pt x="2237" y="2346"/>
                    </a:cubicBezTo>
                    <a:lnTo>
                      <a:pt x="1231" y="240"/>
                    </a:lnTo>
                    <a:cubicBezTo>
                      <a:pt x="1171" y="90"/>
                      <a:pt x="1038" y="0"/>
                      <a:pt x="89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2" name="Google Shape;32;p2"/>
              <p:cNvSpPr/>
              <p:nvPr/>
            </p:nvSpPr>
            <p:spPr>
              <a:xfrm>
                <a:off x="631439" y="4970767"/>
                <a:ext cx="70572" cy="95428"/>
              </a:xfrm>
              <a:custGeom>
                <a:avLst/>
                <a:gdLst/>
                <a:ahLst/>
                <a:cxnLst/>
                <a:rect l="l" t="t" r="r" b="b"/>
                <a:pathLst>
                  <a:path w="2368" h="3202" extrusionOk="0">
                    <a:moveTo>
                      <a:pt x="891" y="0"/>
                    </a:moveTo>
                    <a:cubicBezTo>
                      <a:pt x="856" y="0"/>
                      <a:pt x="820" y="6"/>
                      <a:pt x="783" y="17"/>
                    </a:cubicBezTo>
                    <a:lnTo>
                      <a:pt x="392" y="128"/>
                    </a:lnTo>
                    <a:cubicBezTo>
                      <a:pt x="112" y="259"/>
                      <a:pt x="0" y="594"/>
                      <a:pt x="150" y="874"/>
                    </a:cubicBezTo>
                    <a:lnTo>
                      <a:pt x="1212" y="2980"/>
                    </a:lnTo>
                    <a:cubicBezTo>
                      <a:pt x="1272" y="3115"/>
                      <a:pt x="1416" y="3201"/>
                      <a:pt x="1567" y="3201"/>
                    </a:cubicBezTo>
                    <a:cubicBezTo>
                      <a:pt x="1604" y="3201"/>
                      <a:pt x="1641" y="3196"/>
                      <a:pt x="1678" y="3185"/>
                    </a:cubicBezTo>
                    <a:lnTo>
                      <a:pt x="2013" y="3055"/>
                    </a:lnTo>
                    <a:cubicBezTo>
                      <a:pt x="2274" y="2924"/>
                      <a:pt x="2368" y="2589"/>
                      <a:pt x="2237" y="2328"/>
                    </a:cubicBezTo>
                    <a:lnTo>
                      <a:pt x="1231" y="240"/>
                    </a:lnTo>
                    <a:cubicBezTo>
                      <a:pt x="1171" y="90"/>
                      <a:pt x="1038" y="0"/>
                      <a:pt x="89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3" name="Google Shape;33;p2"/>
              <p:cNvSpPr/>
              <p:nvPr/>
            </p:nvSpPr>
            <p:spPr>
              <a:xfrm>
                <a:off x="363694" y="4347780"/>
                <a:ext cx="71139" cy="95457"/>
              </a:xfrm>
              <a:custGeom>
                <a:avLst/>
                <a:gdLst/>
                <a:ahLst/>
                <a:cxnLst/>
                <a:rect l="l" t="t" r="r" b="b"/>
                <a:pathLst>
                  <a:path w="2387" h="3203" extrusionOk="0">
                    <a:moveTo>
                      <a:pt x="866" y="0"/>
                    </a:moveTo>
                    <a:cubicBezTo>
                      <a:pt x="839" y="0"/>
                      <a:pt x="811" y="3"/>
                      <a:pt x="784" y="8"/>
                    </a:cubicBezTo>
                    <a:lnTo>
                      <a:pt x="392" y="139"/>
                    </a:lnTo>
                    <a:cubicBezTo>
                      <a:pt x="113" y="251"/>
                      <a:pt x="1" y="605"/>
                      <a:pt x="150" y="884"/>
                    </a:cubicBezTo>
                    <a:lnTo>
                      <a:pt x="1231" y="2972"/>
                    </a:lnTo>
                    <a:cubicBezTo>
                      <a:pt x="1274" y="3115"/>
                      <a:pt x="1404" y="3203"/>
                      <a:pt x="1555" y="3203"/>
                    </a:cubicBezTo>
                    <a:cubicBezTo>
                      <a:pt x="1601" y="3203"/>
                      <a:pt x="1649" y="3194"/>
                      <a:pt x="1697" y="3177"/>
                    </a:cubicBezTo>
                    <a:lnTo>
                      <a:pt x="2014" y="3065"/>
                    </a:lnTo>
                    <a:cubicBezTo>
                      <a:pt x="2275" y="2935"/>
                      <a:pt x="2387" y="2599"/>
                      <a:pt x="2237" y="2338"/>
                    </a:cubicBezTo>
                    <a:lnTo>
                      <a:pt x="1231" y="232"/>
                    </a:lnTo>
                    <a:cubicBezTo>
                      <a:pt x="1167" y="89"/>
                      <a:pt x="1023" y="0"/>
                      <a:pt x="86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4" name="Google Shape;34;p2"/>
              <p:cNvSpPr/>
              <p:nvPr/>
            </p:nvSpPr>
            <p:spPr>
              <a:xfrm>
                <a:off x="635880" y="4518308"/>
                <a:ext cx="70036" cy="95726"/>
              </a:xfrm>
              <a:custGeom>
                <a:avLst/>
                <a:gdLst/>
                <a:ahLst/>
                <a:cxnLst/>
                <a:rect l="l" t="t" r="r" b="b"/>
                <a:pathLst>
                  <a:path w="2350" h="3212" extrusionOk="0">
                    <a:moveTo>
                      <a:pt x="865" y="0"/>
                    </a:moveTo>
                    <a:cubicBezTo>
                      <a:pt x="838" y="0"/>
                      <a:pt x="811" y="3"/>
                      <a:pt x="783" y="8"/>
                    </a:cubicBezTo>
                    <a:lnTo>
                      <a:pt x="392" y="120"/>
                    </a:lnTo>
                    <a:cubicBezTo>
                      <a:pt x="112" y="251"/>
                      <a:pt x="1" y="586"/>
                      <a:pt x="150" y="866"/>
                    </a:cubicBezTo>
                    <a:lnTo>
                      <a:pt x="1193" y="2972"/>
                    </a:lnTo>
                    <a:cubicBezTo>
                      <a:pt x="1253" y="3122"/>
                      <a:pt x="1398" y="3212"/>
                      <a:pt x="1550" y="3212"/>
                    </a:cubicBezTo>
                    <a:cubicBezTo>
                      <a:pt x="1586" y="3212"/>
                      <a:pt x="1623" y="3206"/>
                      <a:pt x="1659" y="3195"/>
                    </a:cubicBezTo>
                    <a:lnTo>
                      <a:pt x="1995" y="3065"/>
                    </a:lnTo>
                    <a:cubicBezTo>
                      <a:pt x="2256" y="2935"/>
                      <a:pt x="2349" y="2599"/>
                      <a:pt x="2219" y="2338"/>
                    </a:cubicBezTo>
                    <a:lnTo>
                      <a:pt x="1212" y="251"/>
                    </a:lnTo>
                    <a:cubicBezTo>
                      <a:pt x="1164" y="91"/>
                      <a:pt x="1021" y="0"/>
                      <a:pt x="865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5" name="Google Shape;35;p2"/>
              <p:cNvSpPr/>
              <p:nvPr/>
            </p:nvSpPr>
            <p:spPr>
              <a:xfrm>
                <a:off x="212626" y="4944779"/>
                <a:ext cx="105560" cy="143469"/>
              </a:xfrm>
              <a:custGeom>
                <a:avLst/>
                <a:gdLst/>
                <a:ahLst/>
                <a:cxnLst/>
                <a:rect l="l" t="t" r="r" b="b"/>
                <a:pathLst>
                  <a:path w="3542" h="4814" extrusionOk="0">
                    <a:moveTo>
                      <a:pt x="1292" y="1"/>
                    </a:moveTo>
                    <a:cubicBezTo>
                      <a:pt x="1253" y="1"/>
                      <a:pt x="1214" y="5"/>
                      <a:pt x="1175" y="13"/>
                    </a:cubicBezTo>
                    <a:lnTo>
                      <a:pt x="597" y="180"/>
                    </a:lnTo>
                    <a:cubicBezTo>
                      <a:pt x="187" y="292"/>
                      <a:pt x="0" y="870"/>
                      <a:pt x="224" y="1299"/>
                    </a:cubicBezTo>
                    <a:lnTo>
                      <a:pt x="1845" y="4467"/>
                    </a:lnTo>
                    <a:cubicBezTo>
                      <a:pt x="1933" y="4686"/>
                      <a:pt x="2135" y="4814"/>
                      <a:pt x="2353" y="4814"/>
                    </a:cubicBezTo>
                    <a:cubicBezTo>
                      <a:pt x="2413" y="4814"/>
                      <a:pt x="2475" y="4804"/>
                      <a:pt x="2535" y="4784"/>
                    </a:cubicBezTo>
                    <a:lnTo>
                      <a:pt x="3001" y="4598"/>
                    </a:lnTo>
                    <a:cubicBezTo>
                      <a:pt x="3374" y="4467"/>
                      <a:pt x="3542" y="3927"/>
                      <a:pt x="3337" y="3517"/>
                    </a:cubicBezTo>
                    <a:lnTo>
                      <a:pt x="1827" y="367"/>
                    </a:lnTo>
                    <a:cubicBezTo>
                      <a:pt x="1747" y="142"/>
                      <a:pt x="1529" y="1"/>
                      <a:pt x="1292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</p:grpSp>
      <p:sp>
        <p:nvSpPr>
          <p:cNvPr id="36" name="Google Shape;36;p2"/>
          <p:cNvSpPr txBox="1">
            <a:spLocks noGrp="1"/>
          </p:cNvSpPr>
          <p:nvPr>
            <p:ph type="ctrTitle"/>
          </p:nvPr>
        </p:nvSpPr>
        <p:spPr>
          <a:xfrm>
            <a:off x="1436167" y="2082667"/>
            <a:ext cx="4731200" cy="1195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5200"/>
              <a:buNone/>
              <a:defRPr sz="11333" b="0">
                <a:latin typeface="Pacifico"/>
                <a:ea typeface="Pacifico"/>
                <a:cs typeface="Pacifico"/>
                <a:sym typeface="Pacifico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endParaRPr/>
          </a:p>
        </p:txBody>
      </p:sp>
      <p:sp>
        <p:nvSpPr>
          <p:cNvPr id="37" name="Google Shape;37;p2"/>
          <p:cNvSpPr txBox="1">
            <a:spLocks noGrp="1"/>
          </p:cNvSpPr>
          <p:nvPr>
            <p:ph type="subTitle" idx="1"/>
          </p:nvPr>
        </p:nvSpPr>
        <p:spPr>
          <a:xfrm>
            <a:off x="950967" y="4192000"/>
            <a:ext cx="5507600" cy="952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endParaRPr/>
          </a:p>
        </p:txBody>
      </p:sp>
      <p:sp>
        <p:nvSpPr>
          <p:cNvPr id="38" name="Google Shape;38;p2"/>
          <p:cNvSpPr txBox="1">
            <a:spLocks noGrp="1"/>
          </p:cNvSpPr>
          <p:nvPr>
            <p:ph type="ctrTitle" idx="2"/>
          </p:nvPr>
        </p:nvSpPr>
        <p:spPr>
          <a:xfrm>
            <a:off x="950967" y="3277667"/>
            <a:ext cx="4597200" cy="914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5200"/>
              <a:buNone/>
              <a:defRPr sz="9333" b="0">
                <a:solidFill>
                  <a:schemeClr val="dk2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857127677"/>
      </p:ext>
    </p:extLst>
  </p:cSld>
  <p:clrMapOvr>
    <a:masterClrMapping/>
  </p:clrMapOvr>
  <p:transition spd="slow">
    <p:wip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1_Title only"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6" name="Google Shape;346;p16"/>
          <p:cNvGrpSpPr/>
          <p:nvPr/>
        </p:nvGrpSpPr>
        <p:grpSpPr>
          <a:xfrm flipH="1">
            <a:off x="-1236613" y="5645018"/>
            <a:ext cx="3660697" cy="3429500"/>
            <a:chOff x="7241447" y="4233763"/>
            <a:chExt cx="2745523" cy="2572125"/>
          </a:xfrm>
        </p:grpSpPr>
        <p:sp>
          <p:nvSpPr>
            <p:cNvPr id="347" name="Google Shape;347;p16"/>
            <p:cNvSpPr/>
            <p:nvPr/>
          </p:nvSpPr>
          <p:spPr>
            <a:xfrm rot="10424114">
              <a:off x="7360116" y="4363710"/>
              <a:ext cx="2508184" cy="2312232"/>
            </a:xfrm>
            <a:custGeom>
              <a:avLst/>
              <a:gdLst/>
              <a:ahLst/>
              <a:cxnLst/>
              <a:rect l="l" t="t" r="r" b="b"/>
              <a:pathLst>
                <a:path w="87936" h="81066" extrusionOk="0">
                  <a:moveTo>
                    <a:pt x="46223" y="1"/>
                  </a:moveTo>
                  <a:cubicBezTo>
                    <a:pt x="38824" y="1809"/>
                    <a:pt x="30753" y="6301"/>
                    <a:pt x="24808" y="12507"/>
                  </a:cubicBezTo>
                  <a:cubicBezTo>
                    <a:pt x="15563" y="22125"/>
                    <a:pt x="11053" y="33494"/>
                    <a:pt x="11519" y="42608"/>
                  </a:cubicBezTo>
                  <a:cubicBezTo>
                    <a:pt x="11612" y="44323"/>
                    <a:pt x="10848" y="46336"/>
                    <a:pt x="9487" y="48069"/>
                  </a:cubicBezTo>
                  <a:cubicBezTo>
                    <a:pt x="9413" y="48162"/>
                    <a:pt x="9338" y="48255"/>
                    <a:pt x="9263" y="48349"/>
                  </a:cubicBezTo>
                  <a:cubicBezTo>
                    <a:pt x="317" y="59998"/>
                    <a:pt x="0" y="73585"/>
                    <a:pt x="8350" y="78468"/>
                  </a:cubicBezTo>
                  <a:cubicBezTo>
                    <a:pt x="11202" y="80134"/>
                    <a:pt x="14283" y="81066"/>
                    <a:pt x="17467" y="81066"/>
                  </a:cubicBezTo>
                  <a:cubicBezTo>
                    <a:pt x="23189" y="81066"/>
                    <a:pt x="29245" y="78055"/>
                    <a:pt x="34910" y="70882"/>
                  </a:cubicBezTo>
                  <a:cubicBezTo>
                    <a:pt x="34947" y="70826"/>
                    <a:pt x="35003" y="70752"/>
                    <a:pt x="35077" y="70659"/>
                  </a:cubicBezTo>
                  <a:cubicBezTo>
                    <a:pt x="36779" y="68624"/>
                    <a:pt x="39026" y="67468"/>
                    <a:pt x="40888" y="67468"/>
                  </a:cubicBezTo>
                  <a:cubicBezTo>
                    <a:pt x="41739" y="67468"/>
                    <a:pt x="42509" y="67709"/>
                    <a:pt x="43110" y="68217"/>
                  </a:cubicBezTo>
                  <a:cubicBezTo>
                    <a:pt x="43520" y="68553"/>
                    <a:pt x="43949" y="68869"/>
                    <a:pt x="44396" y="69168"/>
                  </a:cubicBezTo>
                  <a:cubicBezTo>
                    <a:pt x="46839" y="70756"/>
                    <a:pt x="49753" y="71508"/>
                    <a:pt x="52910" y="71508"/>
                  </a:cubicBezTo>
                  <a:cubicBezTo>
                    <a:pt x="61606" y="71508"/>
                    <a:pt x="72145" y="65804"/>
                    <a:pt x="79735" y="56177"/>
                  </a:cubicBezTo>
                  <a:cubicBezTo>
                    <a:pt x="84469" y="50157"/>
                    <a:pt x="87227" y="43633"/>
                    <a:pt x="87935" y="37762"/>
                  </a:cubicBezTo>
                  <a:lnTo>
                    <a:pt x="46223" y="1"/>
                  </a:lnTo>
                  <a:close/>
                </a:path>
              </a:pathLst>
            </a:custGeom>
            <a:solidFill>
              <a:srgbClr val="FFA79B">
                <a:alpha val="468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8" name="Google Shape;348;p16"/>
            <p:cNvSpPr/>
            <p:nvPr/>
          </p:nvSpPr>
          <p:spPr>
            <a:xfrm rot="10424114">
              <a:off x="7814649" y="4659022"/>
              <a:ext cx="2064825" cy="1900676"/>
            </a:xfrm>
            <a:custGeom>
              <a:avLst/>
              <a:gdLst/>
              <a:ahLst/>
              <a:cxnLst/>
              <a:rect l="l" t="t" r="r" b="b"/>
              <a:pathLst>
                <a:path w="72392" h="66637" extrusionOk="0">
                  <a:moveTo>
                    <a:pt x="37426" y="0"/>
                  </a:moveTo>
                  <a:cubicBezTo>
                    <a:pt x="31313" y="1398"/>
                    <a:pt x="24696" y="5032"/>
                    <a:pt x="19832" y="10083"/>
                  </a:cubicBezTo>
                  <a:cubicBezTo>
                    <a:pt x="12283" y="17949"/>
                    <a:pt x="8686" y="27268"/>
                    <a:pt x="9170" y="34798"/>
                  </a:cubicBezTo>
                  <a:cubicBezTo>
                    <a:pt x="9264" y="36214"/>
                    <a:pt x="8667" y="37854"/>
                    <a:pt x="7549" y="39289"/>
                  </a:cubicBezTo>
                  <a:lnTo>
                    <a:pt x="7381" y="39513"/>
                  </a:lnTo>
                  <a:cubicBezTo>
                    <a:pt x="94" y="49037"/>
                    <a:pt x="0" y="60258"/>
                    <a:pt x="6971" y="64377"/>
                  </a:cubicBezTo>
                  <a:cubicBezTo>
                    <a:pt x="9409" y="65824"/>
                    <a:pt x="12039" y="66636"/>
                    <a:pt x="14745" y="66636"/>
                  </a:cubicBezTo>
                  <a:cubicBezTo>
                    <a:pt x="19426" y="66636"/>
                    <a:pt x="24336" y="64206"/>
                    <a:pt x="28871" y="58431"/>
                  </a:cubicBezTo>
                  <a:lnTo>
                    <a:pt x="29001" y="58245"/>
                  </a:lnTo>
                  <a:cubicBezTo>
                    <a:pt x="30368" y="56588"/>
                    <a:pt x="32188" y="55669"/>
                    <a:pt x="33725" y="55669"/>
                  </a:cubicBezTo>
                  <a:cubicBezTo>
                    <a:pt x="34452" y="55669"/>
                    <a:pt x="35116" y="55875"/>
                    <a:pt x="35637" y="56306"/>
                  </a:cubicBezTo>
                  <a:cubicBezTo>
                    <a:pt x="35972" y="56604"/>
                    <a:pt x="36326" y="56865"/>
                    <a:pt x="36699" y="57108"/>
                  </a:cubicBezTo>
                  <a:cubicBezTo>
                    <a:pt x="38801" y="58489"/>
                    <a:pt x="41309" y="59143"/>
                    <a:pt x="44016" y="59143"/>
                  </a:cubicBezTo>
                  <a:cubicBezTo>
                    <a:pt x="51172" y="59143"/>
                    <a:pt x="59718" y="54572"/>
                    <a:pt x="65831" y="46782"/>
                  </a:cubicBezTo>
                  <a:cubicBezTo>
                    <a:pt x="69670" y="41880"/>
                    <a:pt x="71888" y="36512"/>
                    <a:pt x="72391" y="31666"/>
                  </a:cubicBezTo>
                  <a:lnTo>
                    <a:pt x="37426" y="0"/>
                  </a:lnTo>
                  <a:close/>
                </a:path>
              </a:pathLst>
            </a:custGeom>
            <a:solidFill>
              <a:srgbClr val="FFA79B">
                <a:alpha val="468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349" name="Google Shape;349;p16"/>
          <p:cNvGrpSpPr/>
          <p:nvPr/>
        </p:nvGrpSpPr>
        <p:grpSpPr>
          <a:xfrm>
            <a:off x="9622570" y="-2913684"/>
            <a:ext cx="5064991" cy="4922871"/>
            <a:chOff x="6902090" y="-2185263"/>
            <a:chExt cx="3798743" cy="3692153"/>
          </a:xfrm>
        </p:grpSpPr>
        <p:sp>
          <p:nvSpPr>
            <p:cNvPr id="350" name="Google Shape;350;p16"/>
            <p:cNvSpPr/>
            <p:nvPr/>
          </p:nvSpPr>
          <p:spPr>
            <a:xfrm rot="-7845770" flipH="1">
              <a:off x="7235267" y="-1576819"/>
              <a:ext cx="2543914" cy="2045463"/>
            </a:xfrm>
            <a:custGeom>
              <a:avLst/>
              <a:gdLst/>
              <a:ahLst/>
              <a:cxnLst/>
              <a:rect l="l" t="t" r="r" b="b"/>
              <a:pathLst>
                <a:path w="75784" h="60935" extrusionOk="0">
                  <a:moveTo>
                    <a:pt x="15683" y="1"/>
                  </a:moveTo>
                  <a:cubicBezTo>
                    <a:pt x="12063" y="1"/>
                    <a:pt x="8783" y="1433"/>
                    <a:pt x="6021" y="3864"/>
                  </a:cubicBezTo>
                  <a:cubicBezTo>
                    <a:pt x="1" y="9176"/>
                    <a:pt x="2163" y="20061"/>
                    <a:pt x="11016" y="28001"/>
                  </a:cubicBezTo>
                  <a:lnTo>
                    <a:pt x="11221" y="28187"/>
                  </a:lnTo>
                  <a:cubicBezTo>
                    <a:pt x="12563" y="29361"/>
                    <a:pt x="13457" y="30852"/>
                    <a:pt x="13625" y="32250"/>
                  </a:cubicBezTo>
                  <a:cubicBezTo>
                    <a:pt x="14538" y="39687"/>
                    <a:pt x="19776" y="48111"/>
                    <a:pt x="28573" y="54355"/>
                  </a:cubicBezTo>
                  <a:cubicBezTo>
                    <a:pt x="34239" y="58381"/>
                    <a:pt x="41359" y="60692"/>
                    <a:pt x="47565" y="60935"/>
                  </a:cubicBezTo>
                  <a:lnTo>
                    <a:pt x="75783" y="23621"/>
                  </a:lnTo>
                  <a:cubicBezTo>
                    <a:pt x="74386" y="18998"/>
                    <a:pt x="71254" y="14190"/>
                    <a:pt x="66595" y="10127"/>
                  </a:cubicBezTo>
                  <a:cubicBezTo>
                    <a:pt x="60385" y="4702"/>
                    <a:pt x="52912" y="1803"/>
                    <a:pt x="46548" y="1803"/>
                  </a:cubicBezTo>
                  <a:cubicBezTo>
                    <a:pt x="42482" y="1803"/>
                    <a:pt x="38869" y="2986"/>
                    <a:pt x="36326" y="5448"/>
                  </a:cubicBezTo>
                  <a:cubicBezTo>
                    <a:pt x="36010" y="5747"/>
                    <a:pt x="35711" y="6082"/>
                    <a:pt x="35432" y="6418"/>
                  </a:cubicBezTo>
                  <a:cubicBezTo>
                    <a:pt x="34855" y="7124"/>
                    <a:pt x="33946" y="7470"/>
                    <a:pt x="32904" y="7470"/>
                  </a:cubicBezTo>
                  <a:cubicBezTo>
                    <a:pt x="31556" y="7470"/>
                    <a:pt x="29985" y="6891"/>
                    <a:pt x="28629" y="5765"/>
                  </a:cubicBezTo>
                  <a:lnTo>
                    <a:pt x="28442" y="5616"/>
                  </a:lnTo>
                  <a:cubicBezTo>
                    <a:pt x="23942" y="1688"/>
                    <a:pt x="19612" y="1"/>
                    <a:pt x="1568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351" name="Google Shape;351;p16"/>
            <p:cNvGrpSpPr/>
            <p:nvPr/>
          </p:nvGrpSpPr>
          <p:grpSpPr>
            <a:xfrm rot="-7845996" flipH="1">
              <a:off x="7814416" y="-1103058"/>
              <a:ext cx="2589010" cy="1971616"/>
              <a:chOff x="-765482" y="4620203"/>
              <a:chExt cx="2588927" cy="1971554"/>
            </a:xfrm>
          </p:grpSpPr>
          <p:sp>
            <p:nvSpPr>
              <p:cNvPr id="352" name="Google Shape;352;p16"/>
              <p:cNvSpPr/>
              <p:nvPr/>
            </p:nvSpPr>
            <p:spPr>
              <a:xfrm>
                <a:off x="-765482" y="4620203"/>
                <a:ext cx="2588927" cy="1971554"/>
              </a:xfrm>
              <a:custGeom>
                <a:avLst/>
                <a:gdLst/>
                <a:ahLst/>
                <a:cxnLst/>
                <a:rect l="l" t="t" r="r" b="b"/>
                <a:pathLst>
                  <a:path w="77126" h="58734" extrusionOk="0">
                    <a:moveTo>
                      <a:pt x="48466" y="1"/>
                    </a:moveTo>
                    <a:cubicBezTo>
                      <a:pt x="42896" y="1"/>
                      <a:pt x="38070" y="1823"/>
                      <a:pt x="35320" y="5462"/>
                    </a:cubicBezTo>
                    <a:cubicBezTo>
                      <a:pt x="35059" y="5816"/>
                      <a:pt x="34798" y="6170"/>
                      <a:pt x="34593" y="6562"/>
                    </a:cubicBezTo>
                    <a:cubicBezTo>
                      <a:pt x="34014" y="7547"/>
                      <a:pt x="32837" y="8056"/>
                      <a:pt x="31449" y="8056"/>
                    </a:cubicBezTo>
                    <a:cubicBezTo>
                      <a:pt x="30289" y="8056"/>
                      <a:pt x="28982" y="7701"/>
                      <a:pt x="27752" y="6972"/>
                    </a:cubicBezTo>
                    <a:cubicBezTo>
                      <a:pt x="27678" y="6916"/>
                      <a:pt x="27603" y="6878"/>
                      <a:pt x="27566" y="6841"/>
                    </a:cubicBezTo>
                    <a:cubicBezTo>
                      <a:pt x="23433" y="4244"/>
                      <a:pt x="19647" y="3104"/>
                      <a:pt x="16282" y="3104"/>
                    </a:cubicBezTo>
                    <a:cubicBezTo>
                      <a:pt x="11727" y="3104"/>
                      <a:pt x="7945" y="5195"/>
                      <a:pt x="5126" y="8593"/>
                    </a:cubicBezTo>
                    <a:cubicBezTo>
                      <a:pt x="0" y="14762"/>
                      <a:pt x="3840" y="25200"/>
                      <a:pt x="13792" y="31649"/>
                    </a:cubicBezTo>
                    <a:lnTo>
                      <a:pt x="14035" y="31816"/>
                    </a:lnTo>
                    <a:cubicBezTo>
                      <a:pt x="15563" y="32767"/>
                      <a:pt x="16663" y="34109"/>
                      <a:pt x="17054" y="35469"/>
                    </a:cubicBezTo>
                    <a:cubicBezTo>
                      <a:pt x="19104" y="42664"/>
                      <a:pt x="25572" y="50175"/>
                      <a:pt x="35226" y="54984"/>
                    </a:cubicBezTo>
                    <a:cubicBezTo>
                      <a:pt x="40263" y="57487"/>
                      <a:pt x="46067" y="58733"/>
                      <a:pt x="51367" y="58733"/>
                    </a:cubicBezTo>
                    <a:cubicBezTo>
                      <a:pt x="52619" y="58733"/>
                      <a:pt x="53842" y="58664"/>
                      <a:pt x="55020" y="58525"/>
                    </a:cubicBezTo>
                    <a:lnTo>
                      <a:pt x="77125" y="17297"/>
                    </a:lnTo>
                    <a:cubicBezTo>
                      <a:pt x="75019" y="12954"/>
                      <a:pt x="71179" y="8686"/>
                      <a:pt x="65942" y="5387"/>
                    </a:cubicBezTo>
                    <a:cubicBezTo>
                      <a:pt x="60252" y="1795"/>
                      <a:pt x="53992" y="1"/>
                      <a:pt x="4846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53" name="Google Shape;353;p16"/>
              <p:cNvSpPr/>
              <p:nvPr/>
            </p:nvSpPr>
            <p:spPr>
              <a:xfrm>
                <a:off x="1288964" y="4808006"/>
                <a:ext cx="41298" cy="55177"/>
              </a:xfrm>
              <a:custGeom>
                <a:avLst/>
                <a:gdLst/>
                <a:ahLst/>
                <a:cxnLst/>
                <a:rect l="l" t="t" r="r" b="b"/>
                <a:pathLst>
                  <a:path w="970" h="1296" extrusionOk="0">
                    <a:moveTo>
                      <a:pt x="596" y="0"/>
                    </a:moveTo>
                    <a:cubicBezTo>
                      <a:pt x="536" y="0"/>
                      <a:pt x="482" y="37"/>
                      <a:pt x="467" y="98"/>
                    </a:cubicBezTo>
                    <a:lnTo>
                      <a:pt x="56" y="937"/>
                    </a:lnTo>
                    <a:cubicBezTo>
                      <a:pt x="1" y="1049"/>
                      <a:pt x="38" y="1179"/>
                      <a:pt x="150" y="1235"/>
                    </a:cubicBezTo>
                    <a:lnTo>
                      <a:pt x="280" y="1291"/>
                    </a:lnTo>
                    <a:cubicBezTo>
                      <a:pt x="293" y="1294"/>
                      <a:pt x="306" y="1296"/>
                      <a:pt x="318" y="1296"/>
                    </a:cubicBezTo>
                    <a:cubicBezTo>
                      <a:pt x="379" y="1296"/>
                      <a:pt x="436" y="1260"/>
                      <a:pt x="467" y="1198"/>
                    </a:cubicBezTo>
                    <a:lnTo>
                      <a:pt x="895" y="341"/>
                    </a:lnTo>
                    <a:cubicBezTo>
                      <a:pt x="970" y="229"/>
                      <a:pt x="914" y="98"/>
                      <a:pt x="802" y="42"/>
                    </a:cubicBezTo>
                    <a:lnTo>
                      <a:pt x="634" y="5"/>
                    </a:lnTo>
                    <a:cubicBezTo>
                      <a:pt x="621" y="2"/>
                      <a:pt x="609" y="0"/>
                      <a:pt x="59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54" name="Google Shape;354;p16"/>
              <p:cNvSpPr/>
              <p:nvPr/>
            </p:nvSpPr>
            <p:spPr>
              <a:xfrm>
                <a:off x="467708" y="4966720"/>
                <a:ext cx="41298" cy="55177"/>
              </a:xfrm>
              <a:custGeom>
                <a:avLst/>
                <a:gdLst/>
                <a:ahLst/>
                <a:cxnLst/>
                <a:rect l="l" t="t" r="r" b="b"/>
                <a:pathLst>
                  <a:path w="970" h="1296" extrusionOk="0">
                    <a:moveTo>
                      <a:pt x="614" y="0"/>
                    </a:moveTo>
                    <a:cubicBezTo>
                      <a:pt x="553" y="0"/>
                      <a:pt x="497" y="36"/>
                      <a:pt x="466" y="98"/>
                    </a:cubicBezTo>
                    <a:lnTo>
                      <a:pt x="56" y="937"/>
                    </a:lnTo>
                    <a:cubicBezTo>
                      <a:pt x="0" y="1049"/>
                      <a:pt x="56" y="1179"/>
                      <a:pt x="149" y="1235"/>
                    </a:cubicBezTo>
                    <a:lnTo>
                      <a:pt x="280" y="1291"/>
                    </a:lnTo>
                    <a:cubicBezTo>
                      <a:pt x="292" y="1294"/>
                      <a:pt x="305" y="1296"/>
                      <a:pt x="318" y="1296"/>
                    </a:cubicBezTo>
                    <a:cubicBezTo>
                      <a:pt x="379" y="1296"/>
                      <a:pt x="435" y="1259"/>
                      <a:pt x="466" y="1198"/>
                    </a:cubicBezTo>
                    <a:lnTo>
                      <a:pt x="895" y="340"/>
                    </a:lnTo>
                    <a:cubicBezTo>
                      <a:pt x="969" y="229"/>
                      <a:pt x="913" y="98"/>
                      <a:pt x="801" y="42"/>
                    </a:cubicBezTo>
                    <a:lnTo>
                      <a:pt x="652" y="5"/>
                    </a:lnTo>
                    <a:cubicBezTo>
                      <a:pt x="640" y="2"/>
                      <a:pt x="627" y="0"/>
                      <a:pt x="614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55" name="Google Shape;355;p16"/>
              <p:cNvSpPr/>
              <p:nvPr/>
            </p:nvSpPr>
            <p:spPr>
              <a:xfrm>
                <a:off x="1072346" y="5044161"/>
                <a:ext cx="40489" cy="55518"/>
              </a:xfrm>
              <a:custGeom>
                <a:avLst/>
                <a:gdLst/>
                <a:ahLst/>
                <a:cxnLst/>
                <a:rect l="l" t="t" r="r" b="b"/>
                <a:pathLst>
                  <a:path w="951" h="1304" extrusionOk="0">
                    <a:moveTo>
                      <a:pt x="586" y="1"/>
                    </a:moveTo>
                    <a:cubicBezTo>
                      <a:pt x="529" y="1"/>
                      <a:pt x="481" y="47"/>
                      <a:pt x="466" y="106"/>
                    </a:cubicBezTo>
                    <a:lnTo>
                      <a:pt x="56" y="944"/>
                    </a:lnTo>
                    <a:cubicBezTo>
                      <a:pt x="0" y="1056"/>
                      <a:pt x="38" y="1187"/>
                      <a:pt x="149" y="1243"/>
                    </a:cubicBezTo>
                    <a:lnTo>
                      <a:pt x="280" y="1298"/>
                    </a:lnTo>
                    <a:cubicBezTo>
                      <a:pt x="293" y="1302"/>
                      <a:pt x="305" y="1303"/>
                      <a:pt x="318" y="1303"/>
                    </a:cubicBezTo>
                    <a:cubicBezTo>
                      <a:pt x="379" y="1303"/>
                      <a:pt x="435" y="1267"/>
                      <a:pt x="466" y="1205"/>
                    </a:cubicBezTo>
                    <a:lnTo>
                      <a:pt x="895" y="348"/>
                    </a:lnTo>
                    <a:cubicBezTo>
                      <a:pt x="951" y="236"/>
                      <a:pt x="914" y="106"/>
                      <a:pt x="802" y="50"/>
                    </a:cubicBezTo>
                    <a:lnTo>
                      <a:pt x="634" y="12"/>
                    </a:lnTo>
                    <a:cubicBezTo>
                      <a:pt x="618" y="4"/>
                      <a:pt x="601" y="1"/>
                      <a:pt x="586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56" name="Google Shape;356;p16"/>
              <p:cNvSpPr/>
              <p:nvPr/>
            </p:nvSpPr>
            <p:spPr>
              <a:xfrm>
                <a:off x="861263" y="4788167"/>
                <a:ext cx="40531" cy="55220"/>
              </a:xfrm>
              <a:custGeom>
                <a:avLst/>
                <a:gdLst/>
                <a:ahLst/>
                <a:cxnLst/>
                <a:rect l="l" t="t" r="r" b="b"/>
                <a:pathLst>
                  <a:path w="952" h="1297" extrusionOk="0">
                    <a:moveTo>
                      <a:pt x="607" y="0"/>
                    </a:moveTo>
                    <a:cubicBezTo>
                      <a:pt x="535" y="0"/>
                      <a:pt x="479" y="37"/>
                      <a:pt x="448" y="98"/>
                    </a:cubicBezTo>
                    <a:lnTo>
                      <a:pt x="56" y="956"/>
                    </a:lnTo>
                    <a:cubicBezTo>
                      <a:pt x="1" y="1049"/>
                      <a:pt x="38" y="1179"/>
                      <a:pt x="150" y="1235"/>
                    </a:cubicBezTo>
                    <a:lnTo>
                      <a:pt x="280" y="1291"/>
                    </a:lnTo>
                    <a:cubicBezTo>
                      <a:pt x="293" y="1295"/>
                      <a:pt x="307" y="1296"/>
                      <a:pt x="320" y="1296"/>
                    </a:cubicBezTo>
                    <a:cubicBezTo>
                      <a:pt x="380" y="1296"/>
                      <a:pt x="436" y="1263"/>
                      <a:pt x="467" y="1217"/>
                    </a:cubicBezTo>
                    <a:lnTo>
                      <a:pt x="895" y="359"/>
                    </a:lnTo>
                    <a:cubicBezTo>
                      <a:pt x="951" y="229"/>
                      <a:pt x="914" y="98"/>
                      <a:pt x="802" y="43"/>
                    </a:cubicBezTo>
                    <a:lnTo>
                      <a:pt x="653" y="5"/>
                    </a:lnTo>
                    <a:cubicBezTo>
                      <a:pt x="637" y="2"/>
                      <a:pt x="621" y="0"/>
                      <a:pt x="607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57" name="Google Shape;357;p16"/>
              <p:cNvSpPr/>
              <p:nvPr/>
            </p:nvSpPr>
            <p:spPr>
              <a:xfrm>
                <a:off x="1014403" y="4865182"/>
                <a:ext cx="51643" cy="70504"/>
              </a:xfrm>
              <a:custGeom>
                <a:avLst/>
                <a:gdLst/>
                <a:ahLst/>
                <a:cxnLst/>
                <a:rect l="l" t="t" r="r" b="b"/>
                <a:pathLst>
                  <a:path w="1213" h="1656" extrusionOk="0">
                    <a:moveTo>
                      <a:pt x="766" y="1"/>
                    </a:moveTo>
                    <a:cubicBezTo>
                      <a:pt x="686" y="1"/>
                      <a:pt x="611" y="53"/>
                      <a:pt x="579" y="135"/>
                    </a:cubicBezTo>
                    <a:lnTo>
                      <a:pt x="75" y="1216"/>
                    </a:lnTo>
                    <a:cubicBezTo>
                      <a:pt x="1" y="1346"/>
                      <a:pt x="57" y="1514"/>
                      <a:pt x="187" y="1588"/>
                    </a:cubicBezTo>
                    <a:lnTo>
                      <a:pt x="355" y="1644"/>
                    </a:lnTo>
                    <a:cubicBezTo>
                      <a:pt x="375" y="1652"/>
                      <a:pt x="395" y="1656"/>
                      <a:pt x="414" y="1656"/>
                    </a:cubicBezTo>
                    <a:cubicBezTo>
                      <a:pt x="485" y="1656"/>
                      <a:pt x="549" y="1606"/>
                      <a:pt x="579" y="1532"/>
                    </a:cubicBezTo>
                    <a:lnTo>
                      <a:pt x="1138" y="451"/>
                    </a:lnTo>
                    <a:cubicBezTo>
                      <a:pt x="1212" y="302"/>
                      <a:pt x="1156" y="135"/>
                      <a:pt x="1007" y="60"/>
                    </a:cubicBezTo>
                    <a:lnTo>
                      <a:pt x="802" y="4"/>
                    </a:lnTo>
                    <a:cubicBezTo>
                      <a:pt x="790" y="2"/>
                      <a:pt x="778" y="1"/>
                      <a:pt x="766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58" name="Google Shape;358;p16"/>
              <p:cNvSpPr/>
              <p:nvPr/>
            </p:nvSpPr>
            <p:spPr>
              <a:xfrm>
                <a:off x="617654" y="4754832"/>
                <a:ext cx="52410" cy="69908"/>
              </a:xfrm>
              <a:custGeom>
                <a:avLst/>
                <a:gdLst/>
                <a:ahLst/>
                <a:cxnLst/>
                <a:rect l="l" t="t" r="r" b="b"/>
                <a:pathLst>
                  <a:path w="1231" h="1642" extrusionOk="0">
                    <a:moveTo>
                      <a:pt x="774" y="1"/>
                    </a:moveTo>
                    <a:cubicBezTo>
                      <a:pt x="698" y="1"/>
                      <a:pt x="628" y="40"/>
                      <a:pt x="597" y="117"/>
                    </a:cubicBezTo>
                    <a:lnTo>
                      <a:pt x="75" y="1198"/>
                    </a:lnTo>
                    <a:cubicBezTo>
                      <a:pt x="1" y="1329"/>
                      <a:pt x="57" y="1496"/>
                      <a:pt x="187" y="1571"/>
                    </a:cubicBezTo>
                    <a:lnTo>
                      <a:pt x="355" y="1627"/>
                    </a:lnTo>
                    <a:cubicBezTo>
                      <a:pt x="379" y="1637"/>
                      <a:pt x="404" y="1641"/>
                      <a:pt x="429" y="1641"/>
                    </a:cubicBezTo>
                    <a:cubicBezTo>
                      <a:pt x="501" y="1641"/>
                      <a:pt x="569" y="1603"/>
                      <a:pt x="597" y="1534"/>
                    </a:cubicBezTo>
                    <a:lnTo>
                      <a:pt x="1138" y="453"/>
                    </a:lnTo>
                    <a:cubicBezTo>
                      <a:pt x="1231" y="304"/>
                      <a:pt x="1156" y="117"/>
                      <a:pt x="1007" y="61"/>
                    </a:cubicBezTo>
                    <a:lnTo>
                      <a:pt x="821" y="5"/>
                    </a:lnTo>
                    <a:cubicBezTo>
                      <a:pt x="805" y="2"/>
                      <a:pt x="790" y="1"/>
                      <a:pt x="774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59" name="Google Shape;359;p16"/>
              <p:cNvSpPr/>
              <p:nvPr/>
            </p:nvSpPr>
            <p:spPr>
              <a:xfrm>
                <a:off x="1453215" y="4942155"/>
                <a:ext cx="51643" cy="70206"/>
              </a:xfrm>
              <a:custGeom>
                <a:avLst/>
                <a:gdLst/>
                <a:ahLst/>
                <a:cxnLst/>
                <a:rect l="l" t="t" r="r" b="b"/>
                <a:pathLst>
                  <a:path w="1213" h="1649" extrusionOk="0">
                    <a:moveTo>
                      <a:pt x="766" y="0"/>
                    </a:moveTo>
                    <a:cubicBezTo>
                      <a:pt x="686" y="0"/>
                      <a:pt x="611" y="53"/>
                      <a:pt x="578" y="135"/>
                    </a:cubicBezTo>
                    <a:lnTo>
                      <a:pt x="75" y="1216"/>
                    </a:lnTo>
                    <a:cubicBezTo>
                      <a:pt x="1" y="1346"/>
                      <a:pt x="38" y="1514"/>
                      <a:pt x="187" y="1588"/>
                    </a:cubicBezTo>
                    <a:lnTo>
                      <a:pt x="355" y="1644"/>
                    </a:lnTo>
                    <a:cubicBezTo>
                      <a:pt x="370" y="1647"/>
                      <a:pt x="386" y="1649"/>
                      <a:pt x="401" y="1649"/>
                    </a:cubicBezTo>
                    <a:cubicBezTo>
                      <a:pt x="477" y="1649"/>
                      <a:pt x="547" y="1610"/>
                      <a:pt x="578" y="1532"/>
                    </a:cubicBezTo>
                    <a:lnTo>
                      <a:pt x="1138" y="451"/>
                    </a:lnTo>
                    <a:cubicBezTo>
                      <a:pt x="1212" y="302"/>
                      <a:pt x="1156" y="135"/>
                      <a:pt x="1007" y="60"/>
                    </a:cubicBezTo>
                    <a:lnTo>
                      <a:pt x="802" y="4"/>
                    </a:lnTo>
                    <a:cubicBezTo>
                      <a:pt x="790" y="2"/>
                      <a:pt x="778" y="0"/>
                      <a:pt x="76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60" name="Google Shape;360;p16"/>
              <p:cNvSpPr/>
              <p:nvPr/>
            </p:nvSpPr>
            <p:spPr>
              <a:xfrm>
                <a:off x="704931" y="4998437"/>
                <a:ext cx="52410" cy="69780"/>
              </a:xfrm>
              <a:custGeom>
                <a:avLst/>
                <a:gdLst/>
                <a:ahLst/>
                <a:cxnLst/>
                <a:rect l="l" t="t" r="r" b="b"/>
                <a:pathLst>
                  <a:path w="1231" h="1639" extrusionOk="0">
                    <a:moveTo>
                      <a:pt x="775" y="1"/>
                    </a:moveTo>
                    <a:cubicBezTo>
                      <a:pt x="698" y="1"/>
                      <a:pt x="628" y="40"/>
                      <a:pt x="597" y="117"/>
                    </a:cubicBezTo>
                    <a:lnTo>
                      <a:pt x="75" y="1198"/>
                    </a:lnTo>
                    <a:cubicBezTo>
                      <a:pt x="1" y="1329"/>
                      <a:pt x="57" y="1496"/>
                      <a:pt x="206" y="1571"/>
                    </a:cubicBezTo>
                    <a:lnTo>
                      <a:pt x="355" y="1627"/>
                    </a:lnTo>
                    <a:cubicBezTo>
                      <a:pt x="375" y="1635"/>
                      <a:pt x="397" y="1639"/>
                      <a:pt x="418" y="1639"/>
                    </a:cubicBezTo>
                    <a:cubicBezTo>
                      <a:pt x="494" y="1639"/>
                      <a:pt x="568" y="1592"/>
                      <a:pt x="597" y="1534"/>
                    </a:cubicBezTo>
                    <a:lnTo>
                      <a:pt x="1138" y="434"/>
                    </a:lnTo>
                    <a:cubicBezTo>
                      <a:pt x="1231" y="304"/>
                      <a:pt x="1156" y="117"/>
                      <a:pt x="1007" y="61"/>
                    </a:cubicBezTo>
                    <a:lnTo>
                      <a:pt x="821" y="5"/>
                    </a:lnTo>
                    <a:cubicBezTo>
                      <a:pt x="805" y="2"/>
                      <a:pt x="790" y="1"/>
                      <a:pt x="775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61" name="Google Shape;361;p16"/>
              <p:cNvSpPr/>
              <p:nvPr/>
            </p:nvSpPr>
            <p:spPr>
              <a:xfrm>
                <a:off x="1291348" y="5063489"/>
                <a:ext cx="41298" cy="55220"/>
              </a:xfrm>
              <a:custGeom>
                <a:avLst/>
                <a:gdLst/>
                <a:ahLst/>
                <a:cxnLst/>
                <a:rect l="l" t="t" r="r" b="b"/>
                <a:pathLst>
                  <a:path w="970" h="1297" extrusionOk="0">
                    <a:moveTo>
                      <a:pt x="615" y="1"/>
                    </a:moveTo>
                    <a:cubicBezTo>
                      <a:pt x="554" y="1"/>
                      <a:pt x="497" y="37"/>
                      <a:pt x="466" y="99"/>
                    </a:cubicBezTo>
                    <a:lnTo>
                      <a:pt x="56" y="938"/>
                    </a:lnTo>
                    <a:cubicBezTo>
                      <a:pt x="0" y="1049"/>
                      <a:pt x="56" y="1180"/>
                      <a:pt x="150" y="1236"/>
                    </a:cubicBezTo>
                    <a:lnTo>
                      <a:pt x="280" y="1292"/>
                    </a:lnTo>
                    <a:cubicBezTo>
                      <a:pt x="293" y="1295"/>
                      <a:pt x="306" y="1297"/>
                      <a:pt x="320" y="1297"/>
                    </a:cubicBezTo>
                    <a:cubicBezTo>
                      <a:pt x="384" y="1297"/>
                      <a:pt x="451" y="1260"/>
                      <a:pt x="466" y="1199"/>
                    </a:cubicBezTo>
                    <a:lnTo>
                      <a:pt x="914" y="341"/>
                    </a:lnTo>
                    <a:cubicBezTo>
                      <a:pt x="970" y="229"/>
                      <a:pt x="932" y="99"/>
                      <a:pt x="802" y="43"/>
                    </a:cubicBezTo>
                    <a:lnTo>
                      <a:pt x="653" y="6"/>
                    </a:lnTo>
                    <a:cubicBezTo>
                      <a:pt x="640" y="3"/>
                      <a:pt x="627" y="1"/>
                      <a:pt x="615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</p:grpSp>
      <p:sp>
        <p:nvSpPr>
          <p:cNvPr id="362" name="Google Shape;362;p16"/>
          <p:cNvSpPr txBox="1">
            <a:spLocks noGrp="1"/>
          </p:cNvSpPr>
          <p:nvPr>
            <p:ph type="title"/>
          </p:nvPr>
        </p:nvSpPr>
        <p:spPr>
          <a:xfrm>
            <a:off x="960000" y="696633"/>
            <a:ext cx="10272000" cy="76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39096944"/>
      </p:ext>
    </p:extLst>
  </p:cSld>
  <p:clrMapOvr>
    <a:masterClrMapping/>
  </p:clrMapOvr>
  <p:transition spd="slow">
    <p:wip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8"/>
          <p:cNvSpPr txBox="1">
            <a:spLocks noGrp="1"/>
          </p:cNvSpPr>
          <p:nvPr>
            <p:ph type="title"/>
          </p:nvPr>
        </p:nvSpPr>
        <p:spPr>
          <a:xfrm>
            <a:off x="960000" y="1794800"/>
            <a:ext cx="5082000" cy="3268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4800"/>
              <a:buNone/>
              <a:defRPr sz="9866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9pPr>
          </a:lstStyle>
          <a:p>
            <a:endParaRPr/>
          </a:p>
        </p:txBody>
      </p:sp>
      <p:grpSp>
        <p:nvGrpSpPr>
          <p:cNvPr id="157" name="Google Shape;157;p8"/>
          <p:cNvGrpSpPr/>
          <p:nvPr/>
        </p:nvGrpSpPr>
        <p:grpSpPr>
          <a:xfrm>
            <a:off x="8431605" y="-2286490"/>
            <a:ext cx="4920716" cy="4051639"/>
            <a:chOff x="6323703" y="-1714868"/>
            <a:chExt cx="3690537" cy="3038729"/>
          </a:xfrm>
        </p:grpSpPr>
        <p:sp>
          <p:nvSpPr>
            <p:cNvPr id="158" name="Google Shape;158;p8"/>
            <p:cNvSpPr/>
            <p:nvPr/>
          </p:nvSpPr>
          <p:spPr>
            <a:xfrm rot="4356819" flipH="1">
              <a:off x="6407824" y="-1218178"/>
              <a:ext cx="2543772" cy="2045349"/>
            </a:xfrm>
            <a:custGeom>
              <a:avLst/>
              <a:gdLst/>
              <a:ahLst/>
              <a:cxnLst/>
              <a:rect l="l" t="t" r="r" b="b"/>
              <a:pathLst>
                <a:path w="75784" h="60935" extrusionOk="0">
                  <a:moveTo>
                    <a:pt x="15683" y="1"/>
                  </a:moveTo>
                  <a:cubicBezTo>
                    <a:pt x="12063" y="1"/>
                    <a:pt x="8783" y="1433"/>
                    <a:pt x="6021" y="3864"/>
                  </a:cubicBezTo>
                  <a:cubicBezTo>
                    <a:pt x="1" y="9176"/>
                    <a:pt x="2163" y="20061"/>
                    <a:pt x="11016" y="28001"/>
                  </a:cubicBezTo>
                  <a:lnTo>
                    <a:pt x="11221" y="28187"/>
                  </a:lnTo>
                  <a:cubicBezTo>
                    <a:pt x="12563" y="29361"/>
                    <a:pt x="13457" y="30852"/>
                    <a:pt x="13625" y="32250"/>
                  </a:cubicBezTo>
                  <a:cubicBezTo>
                    <a:pt x="14538" y="39687"/>
                    <a:pt x="19776" y="48111"/>
                    <a:pt x="28573" y="54355"/>
                  </a:cubicBezTo>
                  <a:cubicBezTo>
                    <a:pt x="34239" y="58381"/>
                    <a:pt x="41359" y="60692"/>
                    <a:pt x="47565" y="60935"/>
                  </a:cubicBezTo>
                  <a:lnTo>
                    <a:pt x="75783" y="23621"/>
                  </a:lnTo>
                  <a:cubicBezTo>
                    <a:pt x="74386" y="18998"/>
                    <a:pt x="71254" y="14190"/>
                    <a:pt x="66595" y="10127"/>
                  </a:cubicBezTo>
                  <a:cubicBezTo>
                    <a:pt x="60385" y="4702"/>
                    <a:pt x="52912" y="1803"/>
                    <a:pt x="46548" y="1803"/>
                  </a:cubicBezTo>
                  <a:cubicBezTo>
                    <a:pt x="42482" y="1803"/>
                    <a:pt x="38869" y="2986"/>
                    <a:pt x="36326" y="5448"/>
                  </a:cubicBezTo>
                  <a:cubicBezTo>
                    <a:pt x="36010" y="5747"/>
                    <a:pt x="35711" y="6082"/>
                    <a:pt x="35432" y="6418"/>
                  </a:cubicBezTo>
                  <a:cubicBezTo>
                    <a:pt x="34855" y="7124"/>
                    <a:pt x="33946" y="7470"/>
                    <a:pt x="32904" y="7470"/>
                  </a:cubicBezTo>
                  <a:cubicBezTo>
                    <a:pt x="31556" y="7470"/>
                    <a:pt x="29985" y="6891"/>
                    <a:pt x="28629" y="5765"/>
                  </a:cubicBezTo>
                  <a:lnTo>
                    <a:pt x="28442" y="5616"/>
                  </a:lnTo>
                  <a:cubicBezTo>
                    <a:pt x="23942" y="1688"/>
                    <a:pt x="19612" y="1"/>
                    <a:pt x="1568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159" name="Google Shape;159;p8"/>
            <p:cNvGrpSpPr/>
            <p:nvPr/>
          </p:nvGrpSpPr>
          <p:grpSpPr>
            <a:xfrm>
              <a:off x="7663676" y="-909828"/>
              <a:ext cx="2350564" cy="1955844"/>
              <a:chOff x="7130276" y="-986028"/>
              <a:chExt cx="2350564" cy="1955844"/>
            </a:xfrm>
          </p:grpSpPr>
          <p:sp>
            <p:nvSpPr>
              <p:cNvPr id="160" name="Google Shape;160;p8"/>
              <p:cNvSpPr/>
              <p:nvPr/>
            </p:nvSpPr>
            <p:spPr>
              <a:xfrm rot="10800000">
                <a:off x="7130276" y="-986028"/>
                <a:ext cx="2350564" cy="1955844"/>
              </a:xfrm>
              <a:custGeom>
                <a:avLst/>
                <a:gdLst/>
                <a:ahLst/>
                <a:cxnLst/>
                <a:rect l="l" t="t" r="r" b="b"/>
                <a:pathLst>
                  <a:path w="70025" h="58266" extrusionOk="0">
                    <a:moveTo>
                      <a:pt x="18874" y="0"/>
                    </a:moveTo>
                    <a:cubicBezTo>
                      <a:pt x="17710" y="0"/>
                      <a:pt x="16530" y="55"/>
                      <a:pt x="15340" y="169"/>
                    </a:cubicBezTo>
                    <a:cubicBezTo>
                      <a:pt x="9171" y="766"/>
                      <a:pt x="3822" y="2835"/>
                      <a:pt x="1" y="5779"/>
                    </a:cubicBezTo>
                    <a:lnTo>
                      <a:pt x="1212" y="52543"/>
                    </a:lnTo>
                    <a:cubicBezTo>
                      <a:pt x="6394" y="55972"/>
                      <a:pt x="13514" y="58246"/>
                      <a:pt x="20484" y="58265"/>
                    </a:cubicBezTo>
                    <a:cubicBezTo>
                      <a:pt x="20562" y="58265"/>
                      <a:pt x="20641" y="58265"/>
                      <a:pt x="20719" y="58265"/>
                    </a:cubicBezTo>
                    <a:cubicBezTo>
                      <a:pt x="31390" y="58265"/>
                      <a:pt x="40445" y="54478"/>
                      <a:pt x="45497" y="49002"/>
                    </a:cubicBezTo>
                    <a:cubicBezTo>
                      <a:pt x="46447" y="47976"/>
                      <a:pt x="48031" y="47287"/>
                      <a:pt x="49821" y="47100"/>
                    </a:cubicBezTo>
                    <a:lnTo>
                      <a:pt x="50100" y="47063"/>
                    </a:lnTo>
                    <a:cubicBezTo>
                      <a:pt x="61898" y="45777"/>
                      <a:pt x="70025" y="38191"/>
                      <a:pt x="68217" y="30363"/>
                    </a:cubicBezTo>
                    <a:cubicBezTo>
                      <a:pt x="66652" y="23546"/>
                      <a:pt x="61444" y="18573"/>
                      <a:pt x="51855" y="18573"/>
                    </a:cubicBezTo>
                    <a:cubicBezTo>
                      <a:pt x="50932" y="18573"/>
                      <a:pt x="49968" y="18619"/>
                      <a:pt x="48963" y="18714"/>
                    </a:cubicBezTo>
                    <a:lnTo>
                      <a:pt x="48740" y="18733"/>
                    </a:lnTo>
                    <a:cubicBezTo>
                      <a:pt x="48541" y="18747"/>
                      <a:pt x="48343" y="18754"/>
                      <a:pt x="48148" y="18754"/>
                    </a:cubicBezTo>
                    <a:cubicBezTo>
                      <a:pt x="45294" y="18754"/>
                      <a:pt x="42936" y="17259"/>
                      <a:pt x="42831" y="15322"/>
                    </a:cubicBezTo>
                    <a:cubicBezTo>
                      <a:pt x="42794" y="14875"/>
                      <a:pt x="42738" y="14446"/>
                      <a:pt x="42664" y="13999"/>
                    </a:cubicBezTo>
                    <a:cubicBezTo>
                      <a:pt x="41169" y="5861"/>
                      <a:pt x="30863" y="0"/>
                      <a:pt x="1887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grpSp>
            <p:nvGrpSpPr>
              <p:cNvPr id="161" name="Google Shape;161;p8"/>
              <p:cNvGrpSpPr/>
              <p:nvPr/>
            </p:nvGrpSpPr>
            <p:grpSpPr>
              <a:xfrm rot="10800000">
                <a:off x="7374368" y="-329618"/>
                <a:ext cx="1721841" cy="1113844"/>
                <a:chOff x="-3171530" y="2930427"/>
                <a:chExt cx="1885915" cy="1219982"/>
              </a:xfrm>
            </p:grpSpPr>
            <p:sp>
              <p:nvSpPr>
                <p:cNvPr id="162" name="Google Shape;162;p8"/>
                <p:cNvSpPr/>
                <p:nvPr/>
              </p:nvSpPr>
              <p:spPr>
                <a:xfrm>
                  <a:off x="-2996113" y="3590073"/>
                  <a:ext cx="130929" cy="17718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61" h="4819" extrusionOk="0">
                      <a:moveTo>
                        <a:pt x="1338" y="1"/>
                      </a:moveTo>
                      <a:cubicBezTo>
                        <a:pt x="1290" y="1"/>
                        <a:pt x="1242" y="7"/>
                        <a:pt x="1194" y="20"/>
                      </a:cubicBezTo>
                      <a:lnTo>
                        <a:pt x="616" y="169"/>
                      </a:lnTo>
                      <a:cubicBezTo>
                        <a:pt x="206" y="299"/>
                        <a:pt x="1" y="858"/>
                        <a:pt x="243" y="1306"/>
                      </a:cubicBezTo>
                      <a:lnTo>
                        <a:pt x="1846" y="4474"/>
                      </a:lnTo>
                      <a:cubicBezTo>
                        <a:pt x="1935" y="4682"/>
                        <a:pt x="2154" y="4819"/>
                        <a:pt x="2381" y="4819"/>
                      </a:cubicBezTo>
                      <a:cubicBezTo>
                        <a:pt x="2439" y="4819"/>
                        <a:pt x="2497" y="4810"/>
                        <a:pt x="2554" y="4791"/>
                      </a:cubicBezTo>
                      <a:lnTo>
                        <a:pt x="3020" y="4605"/>
                      </a:lnTo>
                      <a:cubicBezTo>
                        <a:pt x="3393" y="4456"/>
                        <a:pt x="3561" y="3915"/>
                        <a:pt x="3356" y="3505"/>
                      </a:cubicBezTo>
                      <a:lnTo>
                        <a:pt x="1846" y="374"/>
                      </a:lnTo>
                      <a:cubicBezTo>
                        <a:pt x="1769" y="143"/>
                        <a:pt x="1564" y="1"/>
                        <a:pt x="1338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63" name="Google Shape;163;p8"/>
                <p:cNvSpPr/>
                <p:nvPr/>
              </p:nvSpPr>
              <p:spPr>
                <a:xfrm>
                  <a:off x="-1416544" y="3756887"/>
                  <a:ext cx="130929" cy="17725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61" h="4821" extrusionOk="0">
                      <a:moveTo>
                        <a:pt x="1294" y="0"/>
                      </a:moveTo>
                      <a:cubicBezTo>
                        <a:pt x="1254" y="0"/>
                        <a:pt x="1214" y="4"/>
                        <a:pt x="1175" y="12"/>
                      </a:cubicBezTo>
                      <a:lnTo>
                        <a:pt x="597" y="180"/>
                      </a:lnTo>
                      <a:cubicBezTo>
                        <a:pt x="206" y="291"/>
                        <a:pt x="1" y="869"/>
                        <a:pt x="224" y="1316"/>
                      </a:cubicBezTo>
                      <a:lnTo>
                        <a:pt x="1846" y="4466"/>
                      </a:lnTo>
                      <a:cubicBezTo>
                        <a:pt x="1932" y="4682"/>
                        <a:pt x="2130" y="4821"/>
                        <a:pt x="2344" y="4821"/>
                      </a:cubicBezTo>
                      <a:cubicBezTo>
                        <a:pt x="2408" y="4821"/>
                        <a:pt x="2472" y="4809"/>
                        <a:pt x="2536" y="4783"/>
                      </a:cubicBezTo>
                      <a:lnTo>
                        <a:pt x="3020" y="4615"/>
                      </a:lnTo>
                      <a:cubicBezTo>
                        <a:pt x="3393" y="4466"/>
                        <a:pt x="3561" y="3926"/>
                        <a:pt x="3356" y="3516"/>
                      </a:cubicBezTo>
                      <a:lnTo>
                        <a:pt x="1846" y="366"/>
                      </a:lnTo>
                      <a:cubicBezTo>
                        <a:pt x="1766" y="142"/>
                        <a:pt x="1534" y="0"/>
                        <a:pt x="1294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64" name="Google Shape;164;p8"/>
                <p:cNvSpPr/>
                <p:nvPr/>
              </p:nvSpPr>
              <p:spPr>
                <a:xfrm>
                  <a:off x="-2776831" y="2930427"/>
                  <a:ext cx="130929" cy="1769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61" h="4814" extrusionOk="0">
                      <a:moveTo>
                        <a:pt x="1306" y="0"/>
                      </a:moveTo>
                      <a:cubicBezTo>
                        <a:pt x="1268" y="0"/>
                        <a:pt x="1231" y="4"/>
                        <a:pt x="1194" y="12"/>
                      </a:cubicBezTo>
                      <a:lnTo>
                        <a:pt x="597" y="180"/>
                      </a:lnTo>
                      <a:cubicBezTo>
                        <a:pt x="206" y="292"/>
                        <a:pt x="1" y="869"/>
                        <a:pt x="225" y="1298"/>
                      </a:cubicBezTo>
                      <a:lnTo>
                        <a:pt x="1846" y="4467"/>
                      </a:lnTo>
                      <a:cubicBezTo>
                        <a:pt x="1934" y="4686"/>
                        <a:pt x="2136" y="4813"/>
                        <a:pt x="2354" y="4813"/>
                      </a:cubicBezTo>
                      <a:cubicBezTo>
                        <a:pt x="2414" y="4813"/>
                        <a:pt x="2475" y="4804"/>
                        <a:pt x="2536" y="4783"/>
                      </a:cubicBezTo>
                      <a:lnTo>
                        <a:pt x="3020" y="4597"/>
                      </a:lnTo>
                      <a:cubicBezTo>
                        <a:pt x="3393" y="4467"/>
                        <a:pt x="3561" y="3926"/>
                        <a:pt x="3356" y="3516"/>
                      </a:cubicBezTo>
                      <a:lnTo>
                        <a:pt x="1846" y="366"/>
                      </a:lnTo>
                      <a:cubicBezTo>
                        <a:pt x="1766" y="142"/>
                        <a:pt x="1535" y="0"/>
                        <a:pt x="1306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65" name="Google Shape;165;p8"/>
                <p:cNvSpPr/>
                <p:nvPr/>
              </p:nvSpPr>
              <p:spPr>
                <a:xfrm>
                  <a:off x="-2428680" y="3752475"/>
                  <a:ext cx="131591" cy="17729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79" h="4822" extrusionOk="0">
                      <a:moveTo>
                        <a:pt x="1337" y="1"/>
                      </a:moveTo>
                      <a:cubicBezTo>
                        <a:pt x="1290" y="1"/>
                        <a:pt x="1241" y="7"/>
                        <a:pt x="1193" y="20"/>
                      </a:cubicBezTo>
                      <a:lnTo>
                        <a:pt x="615" y="188"/>
                      </a:lnTo>
                      <a:cubicBezTo>
                        <a:pt x="205" y="300"/>
                        <a:pt x="0" y="877"/>
                        <a:pt x="242" y="1306"/>
                      </a:cubicBezTo>
                      <a:lnTo>
                        <a:pt x="1845" y="4475"/>
                      </a:lnTo>
                      <a:cubicBezTo>
                        <a:pt x="1933" y="4694"/>
                        <a:pt x="2147" y="4821"/>
                        <a:pt x="2369" y="4821"/>
                      </a:cubicBezTo>
                      <a:cubicBezTo>
                        <a:pt x="2431" y="4821"/>
                        <a:pt x="2493" y="4812"/>
                        <a:pt x="2554" y="4791"/>
                      </a:cubicBezTo>
                      <a:lnTo>
                        <a:pt x="3038" y="4605"/>
                      </a:lnTo>
                      <a:cubicBezTo>
                        <a:pt x="3411" y="4475"/>
                        <a:pt x="3579" y="3934"/>
                        <a:pt x="3374" y="3524"/>
                      </a:cubicBezTo>
                      <a:lnTo>
                        <a:pt x="1864" y="374"/>
                      </a:lnTo>
                      <a:cubicBezTo>
                        <a:pt x="1771" y="143"/>
                        <a:pt x="1564" y="1"/>
                        <a:pt x="1337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66" name="Google Shape;166;p8"/>
                <p:cNvSpPr/>
                <p:nvPr/>
              </p:nvSpPr>
              <p:spPr>
                <a:xfrm>
                  <a:off x="-2438276" y="3054187"/>
                  <a:ext cx="130230" cy="17685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42" h="4810" extrusionOk="0">
                      <a:moveTo>
                        <a:pt x="1311" y="0"/>
                      </a:moveTo>
                      <a:cubicBezTo>
                        <a:pt x="1266" y="0"/>
                        <a:pt x="1220" y="7"/>
                        <a:pt x="1174" y="20"/>
                      </a:cubicBezTo>
                      <a:lnTo>
                        <a:pt x="597" y="187"/>
                      </a:lnTo>
                      <a:cubicBezTo>
                        <a:pt x="187" y="299"/>
                        <a:pt x="0" y="877"/>
                        <a:pt x="205" y="1306"/>
                      </a:cubicBezTo>
                      <a:lnTo>
                        <a:pt x="1808" y="4456"/>
                      </a:lnTo>
                      <a:cubicBezTo>
                        <a:pt x="1894" y="4672"/>
                        <a:pt x="2103" y="4810"/>
                        <a:pt x="2323" y="4810"/>
                      </a:cubicBezTo>
                      <a:cubicBezTo>
                        <a:pt x="2387" y="4810"/>
                        <a:pt x="2453" y="4798"/>
                        <a:pt x="2516" y="4772"/>
                      </a:cubicBezTo>
                      <a:lnTo>
                        <a:pt x="2982" y="4605"/>
                      </a:lnTo>
                      <a:cubicBezTo>
                        <a:pt x="3355" y="4456"/>
                        <a:pt x="3541" y="3915"/>
                        <a:pt x="3336" y="3505"/>
                      </a:cubicBezTo>
                      <a:lnTo>
                        <a:pt x="1827" y="355"/>
                      </a:lnTo>
                      <a:cubicBezTo>
                        <a:pt x="1734" y="140"/>
                        <a:pt x="1528" y="0"/>
                        <a:pt x="1311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67" name="Google Shape;167;p8"/>
                <p:cNvSpPr/>
                <p:nvPr/>
              </p:nvSpPr>
              <p:spPr>
                <a:xfrm>
                  <a:off x="-1812640" y="3602684"/>
                  <a:ext cx="130267" cy="17725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43" h="4821" extrusionOk="0">
                      <a:moveTo>
                        <a:pt x="1293" y="1"/>
                      </a:moveTo>
                      <a:cubicBezTo>
                        <a:pt x="1254" y="1"/>
                        <a:pt x="1214" y="4"/>
                        <a:pt x="1175" y="12"/>
                      </a:cubicBezTo>
                      <a:lnTo>
                        <a:pt x="597" y="180"/>
                      </a:lnTo>
                      <a:cubicBezTo>
                        <a:pt x="187" y="292"/>
                        <a:pt x="1" y="870"/>
                        <a:pt x="224" y="1317"/>
                      </a:cubicBezTo>
                      <a:lnTo>
                        <a:pt x="1846" y="4467"/>
                      </a:lnTo>
                      <a:cubicBezTo>
                        <a:pt x="1918" y="4683"/>
                        <a:pt x="2124" y="4821"/>
                        <a:pt x="2342" y="4821"/>
                      </a:cubicBezTo>
                      <a:cubicBezTo>
                        <a:pt x="2407" y="4821"/>
                        <a:pt x="2472" y="4809"/>
                        <a:pt x="2536" y="4784"/>
                      </a:cubicBezTo>
                      <a:lnTo>
                        <a:pt x="3002" y="4616"/>
                      </a:lnTo>
                      <a:cubicBezTo>
                        <a:pt x="3374" y="4467"/>
                        <a:pt x="3542" y="3926"/>
                        <a:pt x="3337" y="3516"/>
                      </a:cubicBezTo>
                      <a:lnTo>
                        <a:pt x="1827" y="366"/>
                      </a:lnTo>
                      <a:cubicBezTo>
                        <a:pt x="1747" y="142"/>
                        <a:pt x="1530" y="1"/>
                        <a:pt x="1293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68" name="Google Shape;168;p8"/>
                <p:cNvSpPr/>
                <p:nvPr/>
              </p:nvSpPr>
              <p:spPr>
                <a:xfrm>
                  <a:off x="-2095640" y="3547717"/>
                  <a:ext cx="87727" cy="11769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86" h="3201" extrusionOk="0">
                      <a:moveTo>
                        <a:pt x="893" y="0"/>
                      </a:moveTo>
                      <a:cubicBezTo>
                        <a:pt x="856" y="0"/>
                        <a:pt x="819" y="5"/>
                        <a:pt x="783" y="16"/>
                      </a:cubicBezTo>
                      <a:lnTo>
                        <a:pt x="410" y="128"/>
                      </a:lnTo>
                      <a:cubicBezTo>
                        <a:pt x="112" y="258"/>
                        <a:pt x="0" y="594"/>
                        <a:pt x="149" y="874"/>
                      </a:cubicBezTo>
                      <a:lnTo>
                        <a:pt x="1230" y="2961"/>
                      </a:lnTo>
                      <a:cubicBezTo>
                        <a:pt x="1290" y="3111"/>
                        <a:pt x="1435" y="3201"/>
                        <a:pt x="1587" y="3201"/>
                      </a:cubicBezTo>
                      <a:cubicBezTo>
                        <a:pt x="1623" y="3201"/>
                        <a:pt x="1660" y="3196"/>
                        <a:pt x="1696" y="3185"/>
                      </a:cubicBezTo>
                      <a:lnTo>
                        <a:pt x="2013" y="3054"/>
                      </a:lnTo>
                      <a:cubicBezTo>
                        <a:pt x="2274" y="2924"/>
                        <a:pt x="2386" y="2588"/>
                        <a:pt x="2255" y="2327"/>
                      </a:cubicBezTo>
                      <a:lnTo>
                        <a:pt x="1249" y="240"/>
                      </a:lnTo>
                      <a:cubicBezTo>
                        <a:pt x="1189" y="90"/>
                        <a:pt x="1044" y="0"/>
                        <a:pt x="893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69" name="Google Shape;169;p8"/>
                <p:cNvSpPr/>
                <p:nvPr/>
              </p:nvSpPr>
              <p:spPr>
                <a:xfrm>
                  <a:off x="-1607036" y="4028084"/>
                  <a:ext cx="87727" cy="11773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86" h="3202" extrusionOk="0">
                      <a:moveTo>
                        <a:pt x="911" y="0"/>
                      </a:moveTo>
                      <a:cubicBezTo>
                        <a:pt x="875" y="0"/>
                        <a:pt x="839" y="6"/>
                        <a:pt x="802" y="17"/>
                      </a:cubicBezTo>
                      <a:lnTo>
                        <a:pt x="410" y="110"/>
                      </a:lnTo>
                      <a:cubicBezTo>
                        <a:pt x="112" y="240"/>
                        <a:pt x="0" y="594"/>
                        <a:pt x="149" y="874"/>
                      </a:cubicBezTo>
                      <a:lnTo>
                        <a:pt x="1230" y="2961"/>
                      </a:lnTo>
                      <a:cubicBezTo>
                        <a:pt x="1290" y="3112"/>
                        <a:pt x="1435" y="3201"/>
                        <a:pt x="1587" y="3201"/>
                      </a:cubicBezTo>
                      <a:cubicBezTo>
                        <a:pt x="1623" y="3201"/>
                        <a:pt x="1660" y="3196"/>
                        <a:pt x="1696" y="3185"/>
                      </a:cubicBezTo>
                      <a:lnTo>
                        <a:pt x="2013" y="3055"/>
                      </a:lnTo>
                      <a:cubicBezTo>
                        <a:pt x="2274" y="2924"/>
                        <a:pt x="2386" y="2589"/>
                        <a:pt x="2256" y="2328"/>
                      </a:cubicBezTo>
                      <a:lnTo>
                        <a:pt x="1249" y="222"/>
                      </a:lnTo>
                      <a:cubicBezTo>
                        <a:pt x="1189" y="87"/>
                        <a:pt x="1057" y="0"/>
                        <a:pt x="911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70" name="Google Shape;170;p8"/>
                <p:cNvSpPr/>
                <p:nvPr/>
              </p:nvSpPr>
              <p:spPr>
                <a:xfrm>
                  <a:off x="-2105935" y="3925981"/>
                  <a:ext cx="87065" cy="1180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68" h="3211" extrusionOk="0">
                      <a:moveTo>
                        <a:pt x="891" y="0"/>
                      </a:moveTo>
                      <a:cubicBezTo>
                        <a:pt x="856" y="0"/>
                        <a:pt x="820" y="6"/>
                        <a:pt x="783" y="16"/>
                      </a:cubicBezTo>
                      <a:lnTo>
                        <a:pt x="392" y="128"/>
                      </a:lnTo>
                      <a:cubicBezTo>
                        <a:pt x="113" y="240"/>
                        <a:pt x="1" y="594"/>
                        <a:pt x="150" y="874"/>
                      </a:cubicBezTo>
                      <a:lnTo>
                        <a:pt x="1231" y="2980"/>
                      </a:lnTo>
                      <a:cubicBezTo>
                        <a:pt x="1274" y="3123"/>
                        <a:pt x="1404" y="3211"/>
                        <a:pt x="1554" y="3211"/>
                      </a:cubicBezTo>
                      <a:cubicBezTo>
                        <a:pt x="1601" y="3211"/>
                        <a:pt x="1649" y="3202"/>
                        <a:pt x="1697" y="3185"/>
                      </a:cubicBezTo>
                      <a:lnTo>
                        <a:pt x="2014" y="3073"/>
                      </a:lnTo>
                      <a:cubicBezTo>
                        <a:pt x="2275" y="2924"/>
                        <a:pt x="2368" y="2607"/>
                        <a:pt x="2237" y="2346"/>
                      </a:cubicBezTo>
                      <a:lnTo>
                        <a:pt x="1231" y="240"/>
                      </a:lnTo>
                      <a:cubicBezTo>
                        <a:pt x="1171" y="90"/>
                        <a:pt x="1038" y="0"/>
                        <a:pt x="891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71" name="Google Shape;171;p8"/>
                <p:cNvSpPr/>
                <p:nvPr/>
              </p:nvSpPr>
              <p:spPr>
                <a:xfrm>
                  <a:off x="-2654837" y="4005472"/>
                  <a:ext cx="87065" cy="11773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68" h="3202" extrusionOk="0">
                      <a:moveTo>
                        <a:pt x="891" y="0"/>
                      </a:moveTo>
                      <a:cubicBezTo>
                        <a:pt x="856" y="0"/>
                        <a:pt x="820" y="6"/>
                        <a:pt x="783" y="17"/>
                      </a:cubicBezTo>
                      <a:lnTo>
                        <a:pt x="392" y="128"/>
                      </a:lnTo>
                      <a:cubicBezTo>
                        <a:pt x="112" y="259"/>
                        <a:pt x="0" y="594"/>
                        <a:pt x="150" y="874"/>
                      </a:cubicBezTo>
                      <a:lnTo>
                        <a:pt x="1212" y="2980"/>
                      </a:lnTo>
                      <a:cubicBezTo>
                        <a:pt x="1272" y="3115"/>
                        <a:pt x="1416" y="3201"/>
                        <a:pt x="1567" y="3201"/>
                      </a:cubicBezTo>
                      <a:cubicBezTo>
                        <a:pt x="1604" y="3201"/>
                        <a:pt x="1641" y="3196"/>
                        <a:pt x="1678" y="3185"/>
                      </a:cubicBezTo>
                      <a:lnTo>
                        <a:pt x="2013" y="3055"/>
                      </a:lnTo>
                      <a:cubicBezTo>
                        <a:pt x="2274" y="2924"/>
                        <a:pt x="2368" y="2589"/>
                        <a:pt x="2237" y="2328"/>
                      </a:cubicBezTo>
                      <a:lnTo>
                        <a:pt x="1231" y="240"/>
                      </a:lnTo>
                      <a:cubicBezTo>
                        <a:pt x="1171" y="90"/>
                        <a:pt x="1038" y="0"/>
                        <a:pt x="891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72" name="Google Shape;172;p8"/>
                <p:cNvSpPr/>
                <p:nvPr/>
              </p:nvSpPr>
              <p:spPr>
                <a:xfrm>
                  <a:off x="-2985156" y="3236884"/>
                  <a:ext cx="87764" cy="11776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87" h="3203" extrusionOk="0">
                      <a:moveTo>
                        <a:pt x="866" y="0"/>
                      </a:moveTo>
                      <a:cubicBezTo>
                        <a:pt x="839" y="0"/>
                        <a:pt x="811" y="3"/>
                        <a:pt x="784" y="8"/>
                      </a:cubicBezTo>
                      <a:lnTo>
                        <a:pt x="392" y="139"/>
                      </a:lnTo>
                      <a:cubicBezTo>
                        <a:pt x="113" y="251"/>
                        <a:pt x="1" y="605"/>
                        <a:pt x="150" y="884"/>
                      </a:cubicBezTo>
                      <a:lnTo>
                        <a:pt x="1231" y="2972"/>
                      </a:lnTo>
                      <a:cubicBezTo>
                        <a:pt x="1274" y="3115"/>
                        <a:pt x="1404" y="3203"/>
                        <a:pt x="1555" y="3203"/>
                      </a:cubicBezTo>
                      <a:cubicBezTo>
                        <a:pt x="1601" y="3203"/>
                        <a:pt x="1649" y="3194"/>
                        <a:pt x="1697" y="3177"/>
                      </a:cubicBezTo>
                      <a:lnTo>
                        <a:pt x="2014" y="3065"/>
                      </a:lnTo>
                      <a:cubicBezTo>
                        <a:pt x="2275" y="2935"/>
                        <a:pt x="2387" y="2599"/>
                        <a:pt x="2237" y="2338"/>
                      </a:cubicBezTo>
                      <a:lnTo>
                        <a:pt x="1231" y="232"/>
                      </a:lnTo>
                      <a:cubicBezTo>
                        <a:pt x="1167" y="89"/>
                        <a:pt x="1023" y="0"/>
                        <a:pt x="866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73" name="Google Shape;173;p8"/>
                <p:cNvSpPr/>
                <p:nvPr/>
              </p:nvSpPr>
              <p:spPr>
                <a:xfrm>
                  <a:off x="-2649358" y="3447268"/>
                  <a:ext cx="86404" cy="11809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50" h="3212" extrusionOk="0">
                      <a:moveTo>
                        <a:pt x="865" y="0"/>
                      </a:moveTo>
                      <a:cubicBezTo>
                        <a:pt x="838" y="0"/>
                        <a:pt x="811" y="3"/>
                        <a:pt x="783" y="8"/>
                      </a:cubicBezTo>
                      <a:lnTo>
                        <a:pt x="392" y="120"/>
                      </a:lnTo>
                      <a:cubicBezTo>
                        <a:pt x="112" y="251"/>
                        <a:pt x="1" y="586"/>
                        <a:pt x="150" y="866"/>
                      </a:cubicBezTo>
                      <a:lnTo>
                        <a:pt x="1193" y="2972"/>
                      </a:lnTo>
                      <a:cubicBezTo>
                        <a:pt x="1253" y="3122"/>
                        <a:pt x="1398" y="3212"/>
                        <a:pt x="1550" y="3212"/>
                      </a:cubicBezTo>
                      <a:cubicBezTo>
                        <a:pt x="1586" y="3212"/>
                        <a:pt x="1623" y="3206"/>
                        <a:pt x="1659" y="3195"/>
                      </a:cubicBezTo>
                      <a:lnTo>
                        <a:pt x="1995" y="3065"/>
                      </a:lnTo>
                      <a:cubicBezTo>
                        <a:pt x="2256" y="2935"/>
                        <a:pt x="2349" y="2599"/>
                        <a:pt x="2219" y="2338"/>
                      </a:cubicBezTo>
                      <a:lnTo>
                        <a:pt x="1212" y="251"/>
                      </a:lnTo>
                      <a:cubicBezTo>
                        <a:pt x="1164" y="91"/>
                        <a:pt x="1021" y="0"/>
                        <a:pt x="865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174" name="Google Shape;174;p8"/>
                <p:cNvSpPr/>
                <p:nvPr/>
              </p:nvSpPr>
              <p:spPr>
                <a:xfrm>
                  <a:off x="-3171530" y="3973411"/>
                  <a:ext cx="130230" cy="1769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42" h="4814" extrusionOk="0">
                      <a:moveTo>
                        <a:pt x="1292" y="1"/>
                      </a:moveTo>
                      <a:cubicBezTo>
                        <a:pt x="1253" y="1"/>
                        <a:pt x="1214" y="5"/>
                        <a:pt x="1175" y="13"/>
                      </a:cubicBezTo>
                      <a:lnTo>
                        <a:pt x="597" y="180"/>
                      </a:lnTo>
                      <a:cubicBezTo>
                        <a:pt x="187" y="292"/>
                        <a:pt x="0" y="870"/>
                        <a:pt x="224" y="1299"/>
                      </a:cubicBezTo>
                      <a:lnTo>
                        <a:pt x="1845" y="4467"/>
                      </a:lnTo>
                      <a:cubicBezTo>
                        <a:pt x="1933" y="4686"/>
                        <a:pt x="2135" y="4814"/>
                        <a:pt x="2353" y="4814"/>
                      </a:cubicBezTo>
                      <a:cubicBezTo>
                        <a:pt x="2413" y="4814"/>
                        <a:pt x="2475" y="4804"/>
                        <a:pt x="2535" y="4784"/>
                      </a:cubicBezTo>
                      <a:lnTo>
                        <a:pt x="3001" y="4598"/>
                      </a:lnTo>
                      <a:cubicBezTo>
                        <a:pt x="3374" y="4467"/>
                        <a:pt x="3542" y="3927"/>
                        <a:pt x="3337" y="3517"/>
                      </a:cubicBezTo>
                      <a:lnTo>
                        <a:pt x="1827" y="367"/>
                      </a:lnTo>
                      <a:cubicBezTo>
                        <a:pt x="1747" y="142"/>
                        <a:pt x="1529" y="1"/>
                        <a:pt x="1292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2720741260"/>
      </p:ext>
    </p:extLst>
  </p:cSld>
  <p:clrMapOvr>
    <a:masterClrMapping/>
  </p:clrMapOvr>
  <p:transition spd="slow">
    <p:wip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" name="Google Shape;62;p4"/>
          <p:cNvGrpSpPr/>
          <p:nvPr/>
        </p:nvGrpSpPr>
        <p:grpSpPr>
          <a:xfrm rot="-182972" flipH="1">
            <a:off x="-479110" y="-1987229"/>
            <a:ext cx="3344260" cy="3082999"/>
            <a:chOff x="7226784" y="-1650130"/>
            <a:chExt cx="2508155" cy="2312211"/>
          </a:xfrm>
        </p:grpSpPr>
        <p:sp>
          <p:nvSpPr>
            <p:cNvPr id="63" name="Google Shape;63;p4"/>
            <p:cNvSpPr/>
            <p:nvPr/>
          </p:nvSpPr>
          <p:spPr>
            <a:xfrm flipH="1">
              <a:off x="7226784" y="-1650124"/>
              <a:ext cx="2508155" cy="2312205"/>
            </a:xfrm>
            <a:custGeom>
              <a:avLst/>
              <a:gdLst/>
              <a:ahLst/>
              <a:cxnLst/>
              <a:rect l="l" t="t" r="r" b="b"/>
              <a:pathLst>
                <a:path w="87936" h="81066" extrusionOk="0">
                  <a:moveTo>
                    <a:pt x="46223" y="1"/>
                  </a:moveTo>
                  <a:cubicBezTo>
                    <a:pt x="38824" y="1809"/>
                    <a:pt x="30753" y="6301"/>
                    <a:pt x="24808" y="12507"/>
                  </a:cubicBezTo>
                  <a:cubicBezTo>
                    <a:pt x="15563" y="22125"/>
                    <a:pt x="11053" y="33494"/>
                    <a:pt x="11519" y="42608"/>
                  </a:cubicBezTo>
                  <a:cubicBezTo>
                    <a:pt x="11612" y="44323"/>
                    <a:pt x="10848" y="46336"/>
                    <a:pt x="9487" y="48069"/>
                  </a:cubicBezTo>
                  <a:cubicBezTo>
                    <a:pt x="9413" y="48162"/>
                    <a:pt x="9338" y="48255"/>
                    <a:pt x="9263" y="48349"/>
                  </a:cubicBezTo>
                  <a:cubicBezTo>
                    <a:pt x="317" y="59998"/>
                    <a:pt x="0" y="73585"/>
                    <a:pt x="8350" y="78468"/>
                  </a:cubicBezTo>
                  <a:cubicBezTo>
                    <a:pt x="11202" y="80134"/>
                    <a:pt x="14283" y="81066"/>
                    <a:pt x="17467" y="81066"/>
                  </a:cubicBezTo>
                  <a:cubicBezTo>
                    <a:pt x="23189" y="81066"/>
                    <a:pt x="29245" y="78055"/>
                    <a:pt x="34910" y="70882"/>
                  </a:cubicBezTo>
                  <a:cubicBezTo>
                    <a:pt x="34947" y="70826"/>
                    <a:pt x="35003" y="70752"/>
                    <a:pt x="35077" y="70659"/>
                  </a:cubicBezTo>
                  <a:cubicBezTo>
                    <a:pt x="36779" y="68624"/>
                    <a:pt x="39026" y="67468"/>
                    <a:pt x="40888" y="67468"/>
                  </a:cubicBezTo>
                  <a:cubicBezTo>
                    <a:pt x="41739" y="67468"/>
                    <a:pt x="42509" y="67709"/>
                    <a:pt x="43110" y="68217"/>
                  </a:cubicBezTo>
                  <a:cubicBezTo>
                    <a:pt x="43520" y="68553"/>
                    <a:pt x="43949" y="68869"/>
                    <a:pt x="44396" y="69168"/>
                  </a:cubicBezTo>
                  <a:cubicBezTo>
                    <a:pt x="46839" y="70756"/>
                    <a:pt x="49753" y="71508"/>
                    <a:pt x="52910" y="71508"/>
                  </a:cubicBezTo>
                  <a:cubicBezTo>
                    <a:pt x="61606" y="71508"/>
                    <a:pt x="72145" y="65804"/>
                    <a:pt x="79735" y="56177"/>
                  </a:cubicBezTo>
                  <a:cubicBezTo>
                    <a:pt x="84469" y="50157"/>
                    <a:pt x="87227" y="43633"/>
                    <a:pt x="87935" y="37762"/>
                  </a:cubicBezTo>
                  <a:lnTo>
                    <a:pt x="46223" y="1"/>
                  </a:lnTo>
                  <a:close/>
                </a:path>
              </a:pathLst>
            </a:custGeom>
            <a:solidFill>
              <a:srgbClr val="FFA79B">
                <a:alpha val="468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" name="Google Shape;64;p4"/>
            <p:cNvSpPr/>
            <p:nvPr/>
          </p:nvSpPr>
          <p:spPr>
            <a:xfrm flipH="1">
              <a:off x="7487478" y="-1650130"/>
              <a:ext cx="2064801" cy="1900654"/>
            </a:xfrm>
            <a:custGeom>
              <a:avLst/>
              <a:gdLst/>
              <a:ahLst/>
              <a:cxnLst/>
              <a:rect l="l" t="t" r="r" b="b"/>
              <a:pathLst>
                <a:path w="72392" h="66637" extrusionOk="0">
                  <a:moveTo>
                    <a:pt x="37426" y="0"/>
                  </a:moveTo>
                  <a:cubicBezTo>
                    <a:pt x="31313" y="1398"/>
                    <a:pt x="24696" y="5032"/>
                    <a:pt x="19832" y="10083"/>
                  </a:cubicBezTo>
                  <a:cubicBezTo>
                    <a:pt x="12283" y="17949"/>
                    <a:pt x="8686" y="27268"/>
                    <a:pt x="9170" y="34798"/>
                  </a:cubicBezTo>
                  <a:cubicBezTo>
                    <a:pt x="9264" y="36214"/>
                    <a:pt x="8667" y="37854"/>
                    <a:pt x="7549" y="39289"/>
                  </a:cubicBezTo>
                  <a:lnTo>
                    <a:pt x="7381" y="39513"/>
                  </a:lnTo>
                  <a:cubicBezTo>
                    <a:pt x="94" y="49037"/>
                    <a:pt x="0" y="60258"/>
                    <a:pt x="6971" y="64377"/>
                  </a:cubicBezTo>
                  <a:cubicBezTo>
                    <a:pt x="9409" y="65824"/>
                    <a:pt x="12039" y="66636"/>
                    <a:pt x="14745" y="66636"/>
                  </a:cubicBezTo>
                  <a:cubicBezTo>
                    <a:pt x="19426" y="66636"/>
                    <a:pt x="24336" y="64206"/>
                    <a:pt x="28871" y="58431"/>
                  </a:cubicBezTo>
                  <a:lnTo>
                    <a:pt x="29001" y="58245"/>
                  </a:lnTo>
                  <a:cubicBezTo>
                    <a:pt x="30368" y="56588"/>
                    <a:pt x="32188" y="55669"/>
                    <a:pt x="33725" y="55669"/>
                  </a:cubicBezTo>
                  <a:cubicBezTo>
                    <a:pt x="34452" y="55669"/>
                    <a:pt x="35116" y="55875"/>
                    <a:pt x="35637" y="56306"/>
                  </a:cubicBezTo>
                  <a:cubicBezTo>
                    <a:pt x="35972" y="56604"/>
                    <a:pt x="36326" y="56865"/>
                    <a:pt x="36699" y="57108"/>
                  </a:cubicBezTo>
                  <a:cubicBezTo>
                    <a:pt x="38801" y="58489"/>
                    <a:pt x="41309" y="59143"/>
                    <a:pt x="44016" y="59143"/>
                  </a:cubicBezTo>
                  <a:cubicBezTo>
                    <a:pt x="51172" y="59143"/>
                    <a:pt x="59718" y="54572"/>
                    <a:pt x="65831" y="46782"/>
                  </a:cubicBezTo>
                  <a:cubicBezTo>
                    <a:pt x="69670" y="41880"/>
                    <a:pt x="71888" y="36512"/>
                    <a:pt x="72391" y="31666"/>
                  </a:cubicBezTo>
                  <a:lnTo>
                    <a:pt x="37426" y="0"/>
                  </a:lnTo>
                  <a:close/>
                </a:path>
              </a:pathLst>
            </a:custGeom>
            <a:solidFill>
              <a:srgbClr val="FFA79B">
                <a:alpha val="468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65" name="Google Shape;65;p4"/>
          <p:cNvGrpSpPr/>
          <p:nvPr/>
        </p:nvGrpSpPr>
        <p:grpSpPr>
          <a:xfrm>
            <a:off x="10546711" y="5350051"/>
            <a:ext cx="4077116" cy="3438957"/>
            <a:chOff x="7910033" y="4012538"/>
            <a:chExt cx="3057837" cy="2579218"/>
          </a:xfrm>
        </p:grpSpPr>
        <p:sp>
          <p:nvSpPr>
            <p:cNvPr id="66" name="Google Shape;66;p4"/>
            <p:cNvSpPr/>
            <p:nvPr/>
          </p:nvSpPr>
          <p:spPr>
            <a:xfrm flipH="1">
              <a:off x="8423990" y="4012538"/>
              <a:ext cx="2543879" cy="2045436"/>
            </a:xfrm>
            <a:custGeom>
              <a:avLst/>
              <a:gdLst/>
              <a:ahLst/>
              <a:cxnLst/>
              <a:rect l="l" t="t" r="r" b="b"/>
              <a:pathLst>
                <a:path w="75784" h="60935" extrusionOk="0">
                  <a:moveTo>
                    <a:pt x="15683" y="1"/>
                  </a:moveTo>
                  <a:cubicBezTo>
                    <a:pt x="12063" y="1"/>
                    <a:pt x="8783" y="1433"/>
                    <a:pt x="6021" y="3864"/>
                  </a:cubicBezTo>
                  <a:cubicBezTo>
                    <a:pt x="1" y="9176"/>
                    <a:pt x="2163" y="20061"/>
                    <a:pt x="11016" y="28001"/>
                  </a:cubicBezTo>
                  <a:lnTo>
                    <a:pt x="11221" y="28187"/>
                  </a:lnTo>
                  <a:cubicBezTo>
                    <a:pt x="12563" y="29361"/>
                    <a:pt x="13457" y="30852"/>
                    <a:pt x="13625" y="32250"/>
                  </a:cubicBezTo>
                  <a:cubicBezTo>
                    <a:pt x="14538" y="39687"/>
                    <a:pt x="19776" y="48111"/>
                    <a:pt x="28573" y="54355"/>
                  </a:cubicBezTo>
                  <a:cubicBezTo>
                    <a:pt x="34239" y="58381"/>
                    <a:pt x="41359" y="60692"/>
                    <a:pt x="47565" y="60935"/>
                  </a:cubicBezTo>
                  <a:lnTo>
                    <a:pt x="75783" y="23621"/>
                  </a:lnTo>
                  <a:cubicBezTo>
                    <a:pt x="74386" y="18998"/>
                    <a:pt x="71254" y="14190"/>
                    <a:pt x="66595" y="10127"/>
                  </a:cubicBezTo>
                  <a:cubicBezTo>
                    <a:pt x="60385" y="4702"/>
                    <a:pt x="52912" y="1803"/>
                    <a:pt x="46548" y="1803"/>
                  </a:cubicBezTo>
                  <a:cubicBezTo>
                    <a:pt x="42482" y="1803"/>
                    <a:pt x="38869" y="2986"/>
                    <a:pt x="36326" y="5448"/>
                  </a:cubicBezTo>
                  <a:cubicBezTo>
                    <a:pt x="36010" y="5747"/>
                    <a:pt x="35711" y="6082"/>
                    <a:pt x="35432" y="6418"/>
                  </a:cubicBezTo>
                  <a:cubicBezTo>
                    <a:pt x="34855" y="7124"/>
                    <a:pt x="33946" y="7470"/>
                    <a:pt x="32904" y="7470"/>
                  </a:cubicBezTo>
                  <a:cubicBezTo>
                    <a:pt x="31556" y="7470"/>
                    <a:pt x="29985" y="6891"/>
                    <a:pt x="28629" y="5765"/>
                  </a:cubicBezTo>
                  <a:lnTo>
                    <a:pt x="28442" y="5616"/>
                  </a:lnTo>
                  <a:cubicBezTo>
                    <a:pt x="23942" y="1688"/>
                    <a:pt x="19612" y="1"/>
                    <a:pt x="1568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grpSp>
          <p:nvGrpSpPr>
            <p:cNvPr id="67" name="Google Shape;67;p4"/>
            <p:cNvGrpSpPr/>
            <p:nvPr/>
          </p:nvGrpSpPr>
          <p:grpSpPr>
            <a:xfrm flipH="1">
              <a:off x="7910033" y="4620203"/>
              <a:ext cx="2588927" cy="1971554"/>
              <a:chOff x="-765482" y="4620203"/>
              <a:chExt cx="2588927" cy="1971554"/>
            </a:xfrm>
          </p:grpSpPr>
          <p:sp>
            <p:nvSpPr>
              <p:cNvPr id="68" name="Google Shape;68;p4"/>
              <p:cNvSpPr/>
              <p:nvPr/>
            </p:nvSpPr>
            <p:spPr>
              <a:xfrm>
                <a:off x="-765482" y="4620203"/>
                <a:ext cx="2588927" cy="1971554"/>
              </a:xfrm>
              <a:custGeom>
                <a:avLst/>
                <a:gdLst/>
                <a:ahLst/>
                <a:cxnLst/>
                <a:rect l="l" t="t" r="r" b="b"/>
                <a:pathLst>
                  <a:path w="77126" h="58734" extrusionOk="0">
                    <a:moveTo>
                      <a:pt x="48466" y="1"/>
                    </a:moveTo>
                    <a:cubicBezTo>
                      <a:pt x="42896" y="1"/>
                      <a:pt x="38070" y="1823"/>
                      <a:pt x="35320" y="5462"/>
                    </a:cubicBezTo>
                    <a:cubicBezTo>
                      <a:pt x="35059" y="5816"/>
                      <a:pt x="34798" y="6170"/>
                      <a:pt x="34593" y="6562"/>
                    </a:cubicBezTo>
                    <a:cubicBezTo>
                      <a:pt x="34014" y="7547"/>
                      <a:pt x="32837" y="8056"/>
                      <a:pt x="31449" y="8056"/>
                    </a:cubicBezTo>
                    <a:cubicBezTo>
                      <a:pt x="30289" y="8056"/>
                      <a:pt x="28982" y="7701"/>
                      <a:pt x="27752" y="6972"/>
                    </a:cubicBezTo>
                    <a:cubicBezTo>
                      <a:pt x="27678" y="6916"/>
                      <a:pt x="27603" y="6878"/>
                      <a:pt x="27566" y="6841"/>
                    </a:cubicBezTo>
                    <a:cubicBezTo>
                      <a:pt x="23433" y="4244"/>
                      <a:pt x="19647" y="3104"/>
                      <a:pt x="16282" y="3104"/>
                    </a:cubicBezTo>
                    <a:cubicBezTo>
                      <a:pt x="11727" y="3104"/>
                      <a:pt x="7945" y="5195"/>
                      <a:pt x="5126" y="8593"/>
                    </a:cubicBezTo>
                    <a:cubicBezTo>
                      <a:pt x="0" y="14762"/>
                      <a:pt x="3840" y="25200"/>
                      <a:pt x="13792" y="31649"/>
                    </a:cubicBezTo>
                    <a:lnTo>
                      <a:pt x="14035" y="31816"/>
                    </a:lnTo>
                    <a:cubicBezTo>
                      <a:pt x="15563" y="32767"/>
                      <a:pt x="16663" y="34109"/>
                      <a:pt x="17054" y="35469"/>
                    </a:cubicBezTo>
                    <a:cubicBezTo>
                      <a:pt x="19104" y="42664"/>
                      <a:pt x="25572" y="50175"/>
                      <a:pt x="35226" y="54984"/>
                    </a:cubicBezTo>
                    <a:cubicBezTo>
                      <a:pt x="40263" y="57487"/>
                      <a:pt x="46067" y="58733"/>
                      <a:pt x="51367" y="58733"/>
                    </a:cubicBezTo>
                    <a:cubicBezTo>
                      <a:pt x="52619" y="58733"/>
                      <a:pt x="53842" y="58664"/>
                      <a:pt x="55020" y="58525"/>
                    </a:cubicBezTo>
                    <a:lnTo>
                      <a:pt x="77125" y="17297"/>
                    </a:lnTo>
                    <a:cubicBezTo>
                      <a:pt x="75019" y="12954"/>
                      <a:pt x="71179" y="8686"/>
                      <a:pt x="65942" y="5387"/>
                    </a:cubicBezTo>
                    <a:cubicBezTo>
                      <a:pt x="60252" y="1795"/>
                      <a:pt x="53992" y="1"/>
                      <a:pt x="48466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9" name="Google Shape;69;p4"/>
              <p:cNvSpPr/>
              <p:nvPr/>
            </p:nvSpPr>
            <p:spPr>
              <a:xfrm>
                <a:off x="1288964" y="4808006"/>
                <a:ext cx="41298" cy="55177"/>
              </a:xfrm>
              <a:custGeom>
                <a:avLst/>
                <a:gdLst/>
                <a:ahLst/>
                <a:cxnLst/>
                <a:rect l="l" t="t" r="r" b="b"/>
                <a:pathLst>
                  <a:path w="970" h="1296" extrusionOk="0">
                    <a:moveTo>
                      <a:pt x="596" y="0"/>
                    </a:moveTo>
                    <a:cubicBezTo>
                      <a:pt x="536" y="0"/>
                      <a:pt x="482" y="37"/>
                      <a:pt x="467" y="98"/>
                    </a:cubicBezTo>
                    <a:lnTo>
                      <a:pt x="56" y="937"/>
                    </a:lnTo>
                    <a:cubicBezTo>
                      <a:pt x="1" y="1049"/>
                      <a:pt x="38" y="1179"/>
                      <a:pt x="150" y="1235"/>
                    </a:cubicBezTo>
                    <a:lnTo>
                      <a:pt x="280" y="1291"/>
                    </a:lnTo>
                    <a:cubicBezTo>
                      <a:pt x="293" y="1294"/>
                      <a:pt x="306" y="1296"/>
                      <a:pt x="318" y="1296"/>
                    </a:cubicBezTo>
                    <a:cubicBezTo>
                      <a:pt x="379" y="1296"/>
                      <a:pt x="436" y="1260"/>
                      <a:pt x="467" y="1198"/>
                    </a:cubicBezTo>
                    <a:lnTo>
                      <a:pt x="895" y="341"/>
                    </a:lnTo>
                    <a:cubicBezTo>
                      <a:pt x="970" y="229"/>
                      <a:pt x="914" y="98"/>
                      <a:pt x="802" y="42"/>
                    </a:cubicBezTo>
                    <a:lnTo>
                      <a:pt x="634" y="5"/>
                    </a:lnTo>
                    <a:cubicBezTo>
                      <a:pt x="621" y="2"/>
                      <a:pt x="609" y="0"/>
                      <a:pt x="59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0" name="Google Shape;70;p4"/>
              <p:cNvSpPr/>
              <p:nvPr/>
            </p:nvSpPr>
            <p:spPr>
              <a:xfrm>
                <a:off x="467708" y="4966720"/>
                <a:ext cx="41298" cy="55177"/>
              </a:xfrm>
              <a:custGeom>
                <a:avLst/>
                <a:gdLst/>
                <a:ahLst/>
                <a:cxnLst/>
                <a:rect l="l" t="t" r="r" b="b"/>
                <a:pathLst>
                  <a:path w="970" h="1296" extrusionOk="0">
                    <a:moveTo>
                      <a:pt x="614" y="0"/>
                    </a:moveTo>
                    <a:cubicBezTo>
                      <a:pt x="553" y="0"/>
                      <a:pt x="497" y="36"/>
                      <a:pt x="466" y="98"/>
                    </a:cubicBezTo>
                    <a:lnTo>
                      <a:pt x="56" y="937"/>
                    </a:lnTo>
                    <a:cubicBezTo>
                      <a:pt x="0" y="1049"/>
                      <a:pt x="56" y="1179"/>
                      <a:pt x="149" y="1235"/>
                    </a:cubicBezTo>
                    <a:lnTo>
                      <a:pt x="280" y="1291"/>
                    </a:lnTo>
                    <a:cubicBezTo>
                      <a:pt x="292" y="1294"/>
                      <a:pt x="305" y="1296"/>
                      <a:pt x="318" y="1296"/>
                    </a:cubicBezTo>
                    <a:cubicBezTo>
                      <a:pt x="379" y="1296"/>
                      <a:pt x="435" y="1259"/>
                      <a:pt x="466" y="1198"/>
                    </a:cubicBezTo>
                    <a:lnTo>
                      <a:pt x="895" y="340"/>
                    </a:lnTo>
                    <a:cubicBezTo>
                      <a:pt x="969" y="229"/>
                      <a:pt x="913" y="98"/>
                      <a:pt x="801" y="42"/>
                    </a:cubicBezTo>
                    <a:lnTo>
                      <a:pt x="652" y="5"/>
                    </a:lnTo>
                    <a:cubicBezTo>
                      <a:pt x="640" y="2"/>
                      <a:pt x="627" y="0"/>
                      <a:pt x="614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1" name="Google Shape;71;p4"/>
              <p:cNvSpPr/>
              <p:nvPr/>
            </p:nvSpPr>
            <p:spPr>
              <a:xfrm>
                <a:off x="1072346" y="5044161"/>
                <a:ext cx="40489" cy="55518"/>
              </a:xfrm>
              <a:custGeom>
                <a:avLst/>
                <a:gdLst/>
                <a:ahLst/>
                <a:cxnLst/>
                <a:rect l="l" t="t" r="r" b="b"/>
                <a:pathLst>
                  <a:path w="951" h="1304" extrusionOk="0">
                    <a:moveTo>
                      <a:pt x="586" y="1"/>
                    </a:moveTo>
                    <a:cubicBezTo>
                      <a:pt x="529" y="1"/>
                      <a:pt x="481" y="47"/>
                      <a:pt x="466" y="106"/>
                    </a:cubicBezTo>
                    <a:lnTo>
                      <a:pt x="56" y="944"/>
                    </a:lnTo>
                    <a:cubicBezTo>
                      <a:pt x="0" y="1056"/>
                      <a:pt x="38" y="1187"/>
                      <a:pt x="149" y="1243"/>
                    </a:cubicBezTo>
                    <a:lnTo>
                      <a:pt x="280" y="1298"/>
                    </a:lnTo>
                    <a:cubicBezTo>
                      <a:pt x="293" y="1302"/>
                      <a:pt x="305" y="1303"/>
                      <a:pt x="318" y="1303"/>
                    </a:cubicBezTo>
                    <a:cubicBezTo>
                      <a:pt x="379" y="1303"/>
                      <a:pt x="435" y="1267"/>
                      <a:pt x="466" y="1205"/>
                    </a:cubicBezTo>
                    <a:lnTo>
                      <a:pt x="895" y="348"/>
                    </a:lnTo>
                    <a:cubicBezTo>
                      <a:pt x="951" y="236"/>
                      <a:pt x="914" y="106"/>
                      <a:pt x="802" y="50"/>
                    </a:cubicBezTo>
                    <a:lnTo>
                      <a:pt x="634" y="12"/>
                    </a:lnTo>
                    <a:cubicBezTo>
                      <a:pt x="618" y="4"/>
                      <a:pt x="601" y="1"/>
                      <a:pt x="586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2" name="Google Shape;72;p4"/>
              <p:cNvSpPr/>
              <p:nvPr/>
            </p:nvSpPr>
            <p:spPr>
              <a:xfrm>
                <a:off x="861263" y="4788167"/>
                <a:ext cx="40531" cy="55220"/>
              </a:xfrm>
              <a:custGeom>
                <a:avLst/>
                <a:gdLst/>
                <a:ahLst/>
                <a:cxnLst/>
                <a:rect l="l" t="t" r="r" b="b"/>
                <a:pathLst>
                  <a:path w="952" h="1297" extrusionOk="0">
                    <a:moveTo>
                      <a:pt x="607" y="0"/>
                    </a:moveTo>
                    <a:cubicBezTo>
                      <a:pt x="535" y="0"/>
                      <a:pt x="479" y="37"/>
                      <a:pt x="448" y="98"/>
                    </a:cubicBezTo>
                    <a:lnTo>
                      <a:pt x="56" y="956"/>
                    </a:lnTo>
                    <a:cubicBezTo>
                      <a:pt x="1" y="1049"/>
                      <a:pt x="38" y="1179"/>
                      <a:pt x="150" y="1235"/>
                    </a:cubicBezTo>
                    <a:lnTo>
                      <a:pt x="280" y="1291"/>
                    </a:lnTo>
                    <a:cubicBezTo>
                      <a:pt x="293" y="1295"/>
                      <a:pt x="307" y="1296"/>
                      <a:pt x="320" y="1296"/>
                    </a:cubicBezTo>
                    <a:cubicBezTo>
                      <a:pt x="380" y="1296"/>
                      <a:pt x="436" y="1263"/>
                      <a:pt x="467" y="1217"/>
                    </a:cubicBezTo>
                    <a:lnTo>
                      <a:pt x="895" y="359"/>
                    </a:lnTo>
                    <a:cubicBezTo>
                      <a:pt x="951" y="229"/>
                      <a:pt x="914" y="98"/>
                      <a:pt x="802" y="43"/>
                    </a:cubicBezTo>
                    <a:lnTo>
                      <a:pt x="653" y="5"/>
                    </a:lnTo>
                    <a:cubicBezTo>
                      <a:pt x="637" y="2"/>
                      <a:pt x="621" y="0"/>
                      <a:pt x="607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3" name="Google Shape;73;p4"/>
              <p:cNvSpPr/>
              <p:nvPr/>
            </p:nvSpPr>
            <p:spPr>
              <a:xfrm>
                <a:off x="1014403" y="4865182"/>
                <a:ext cx="51643" cy="70504"/>
              </a:xfrm>
              <a:custGeom>
                <a:avLst/>
                <a:gdLst/>
                <a:ahLst/>
                <a:cxnLst/>
                <a:rect l="l" t="t" r="r" b="b"/>
                <a:pathLst>
                  <a:path w="1213" h="1656" extrusionOk="0">
                    <a:moveTo>
                      <a:pt x="766" y="1"/>
                    </a:moveTo>
                    <a:cubicBezTo>
                      <a:pt x="686" y="1"/>
                      <a:pt x="611" y="53"/>
                      <a:pt x="579" y="135"/>
                    </a:cubicBezTo>
                    <a:lnTo>
                      <a:pt x="75" y="1216"/>
                    </a:lnTo>
                    <a:cubicBezTo>
                      <a:pt x="1" y="1346"/>
                      <a:pt x="57" y="1514"/>
                      <a:pt x="187" y="1588"/>
                    </a:cubicBezTo>
                    <a:lnTo>
                      <a:pt x="355" y="1644"/>
                    </a:lnTo>
                    <a:cubicBezTo>
                      <a:pt x="375" y="1652"/>
                      <a:pt x="395" y="1656"/>
                      <a:pt x="414" y="1656"/>
                    </a:cubicBezTo>
                    <a:cubicBezTo>
                      <a:pt x="485" y="1656"/>
                      <a:pt x="549" y="1606"/>
                      <a:pt x="579" y="1532"/>
                    </a:cubicBezTo>
                    <a:lnTo>
                      <a:pt x="1138" y="451"/>
                    </a:lnTo>
                    <a:cubicBezTo>
                      <a:pt x="1212" y="302"/>
                      <a:pt x="1156" y="135"/>
                      <a:pt x="1007" y="60"/>
                    </a:cubicBezTo>
                    <a:lnTo>
                      <a:pt x="802" y="4"/>
                    </a:lnTo>
                    <a:cubicBezTo>
                      <a:pt x="790" y="2"/>
                      <a:pt x="778" y="1"/>
                      <a:pt x="766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4" name="Google Shape;74;p4"/>
              <p:cNvSpPr/>
              <p:nvPr/>
            </p:nvSpPr>
            <p:spPr>
              <a:xfrm>
                <a:off x="617654" y="4754832"/>
                <a:ext cx="52410" cy="69908"/>
              </a:xfrm>
              <a:custGeom>
                <a:avLst/>
                <a:gdLst/>
                <a:ahLst/>
                <a:cxnLst/>
                <a:rect l="l" t="t" r="r" b="b"/>
                <a:pathLst>
                  <a:path w="1231" h="1642" extrusionOk="0">
                    <a:moveTo>
                      <a:pt x="774" y="1"/>
                    </a:moveTo>
                    <a:cubicBezTo>
                      <a:pt x="698" y="1"/>
                      <a:pt x="628" y="40"/>
                      <a:pt x="597" y="117"/>
                    </a:cubicBezTo>
                    <a:lnTo>
                      <a:pt x="75" y="1198"/>
                    </a:lnTo>
                    <a:cubicBezTo>
                      <a:pt x="1" y="1329"/>
                      <a:pt x="57" y="1496"/>
                      <a:pt x="187" y="1571"/>
                    </a:cubicBezTo>
                    <a:lnTo>
                      <a:pt x="355" y="1627"/>
                    </a:lnTo>
                    <a:cubicBezTo>
                      <a:pt x="379" y="1637"/>
                      <a:pt x="404" y="1641"/>
                      <a:pt x="429" y="1641"/>
                    </a:cubicBezTo>
                    <a:cubicBezTo>
                      <a:pt x="501" y="1641"/>
                      <a:pt x="569" y="1603"/>
                      <a:pt x="597" y="1534"/>
                    </a:cubicBezTo>
                    <a:lnTo>
                      <a:pt x="1138" y="453"/>
                    </a:lnTo>
                    <a:cubicBezTo>
                      <a:pt x="1231" y="304"/>
                      <a:pt x="1156" y="117"/>
                      <a:pt x="1007" y="61"/>
                    </a:cubicBezTo>
                    <a:lnTo>
                      <a:pt x="821" y="5"/>
                    </a:lnTo>
                    <a:cubicBezTo>
                      <a:pt x="805" y="2"/>
                      <a:pt x="790" y="1"/>
                      <a:pt x="774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5" name="Google Shape;75;p4"/>
              <p:cNvSpPr/>
              <p:nvPr/>
            </p:nvSpPr>
            <p:spPr>
              <a:xfrm>
                <a:off x="1453215" y="4942155"/>
                <a:ext cx="51643" cy="70206"/>
              </a:xfrm>
              <a:custGeom>
                <a:avLst/>
                <a:gdLst/>
                <a:ahLst/>
                <a:cxnLst/>
                <a:rect l="l" t="t" r="r" b="b"/>
                <a:pathLst>
                  <a:path w="1213" h="1649" extrusionOk="0">
                    <a:moveTo>
                      <a:pt x="766" y="0"/>
                    </a:moveTo>
                    <a:cubicBezTo>
                      <a:pt x="686" y="0"/>
                      <a:pt x="611" y="53"/>
                      <a:pt x="578" y="135"/>
                    </a:cubicBezTo>
                    <a:lnTo>
                      <a:pt x="75" y="1216"/>
                    </a:lnTo>
                    <a:cubicBezTo>
                      <a:pt x="1" y="1346"/>
                      <a:pt x="38" y="1514"/>
                      <a:pt x="187" y="1588"/>
                    </a:cubicBezTo>
                    <a:lnTo>
                      <a:pt x="355" y="1644"/>
                    </a:lnTo>
                    <a:cubicBezTo>
                      <a:pt x="370" y="1647"/>
                      <a:pt x="386" y="1649"/>
                      <a:pt x="401" y="1649"/>
                    </a:cubicBezTo>
                    <a:cubicBezTo>
                      <a:pt x="477" y="1649"/>
                      <a:pt x="547" y="1610"/>
                      <a:pt x="578" y="1532"/>
                    </a:cubicBezTo>
                    <a:lnTo>
                      <a:pt x="1138" y="451"/>
                    </a:lnTo>
                    <a:cubicBezTo>
                      <a:pt x="1212" y="302"/>
                      <a:pt x="1156" y="135"/>
                      <a:pt x="1007" y="60"/>
                    </a:cubicBezTo>
                    <a:lnTo>
                      <a:pt x="802" y="4"/>
                    </a:lnTo>
                    <a:cubicBezTo>
                      <a:pt x="790" y="2"/>
                      <a:pt x="778" y="0"/>
                      <a:pt x="76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6" name="Google Shape;76;p4"/>
              <p:cNvSpPr/>
              <p:nvPr/>
            </p:nvSpPr>
            <p:spPr>
              <a:xfrm>
                <a:off x="704931" y="4998437"/>
                <a:ext cx="52410" cy="69780"/>
              </a:xfrm>
              <a:custGeom>
                <a:avLst/>
                <a:gdLst/>
                <a:ahLst/>
                <a:cxnLst/>
                <a:rect l="l" t="t" r="r" b="b"/>
                <a:pathLst>
                  <a:path w="1231" h="1639" extrusionOk="0">
                    <a:moveTo>
                      <a:pt x="775" y="1"/>
                    </a:moveTo>
                    <a:cubicBezTo>
                      <a:pt x="698" y="1"/>
                      <a:pt x="628" y="40"/>
                      <a:pt x="597" y="117"/>
                    </a:cubicBezTo>
                    <a:lnTo>
                      <a:pt x="75" y="1198"/>
                    </a:lnTo>
                    <a:cubicBezTo>
                      <a:pt x="1" y="1329"/>
                      <a:pt x="57" y="1496"/>
                      <a:pt x="206" y="1571"/>
                    </a:cubicBezTo>
                    <a:lnTo>
                      <a:pt x="355" y="1627"/>
                    </a:lnTo>
                    <a:cubicBezTo>
                      <a:pt x="375" y="1635"/>
                      <a:pt x="397" y="1639"/>
                      <a:pt x="418" y="1639"/>
                    </a:cubicBezTo>
                    <a:cubicBezTo>
                      <a:pt x="494" y="1639"/>
                      <a:pt x="568" y="1592"/>
                      <a:pt x="597" y="1534"/>
                    </a:cubicBezTo>
                    <a:lnTo>
                      <a:pt x="1138" y="434"/>
                    </a:lnTo>
                    <a:cubicBezTo>
                      <a:pt x="1231" y="304"/>
                      <a:pt x="1156" y="117"/>
                      <a:pt x="1007" y="61"/>
                    </a:cubicBezTo>
                    <a:lnTo>
                      <a:pt x="821" y="5"/>
                    </a:lnTo>
                    <a:cubicBezTo>
                      <a:pt x="805" y="2"/>
                      <a:pt x="790" y="1"/>
                      <a:pt x="775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7" name="Google Shape;77;p4"/>
              <p:cNvSpPr/>
              <p:nvPr/>
            </p:nvSpPr>
            <p:spPr>
              <a:xfrm>
                <a:off x="1291348" y="5063489"/>
                <a:ext cx="41298" cy="55220"/>
              </a:xfrm>
              <a:custGeom>
                <a:avLst/>
                <a:gdLst/>
                <a:ahLst/>
                <a:cxnLst/>
                <a:rect l="l" t="t" r="r" b="b"/>
                <a:pathLst>
                  <a:path w="970" h="1297" extrusionOk="0">
                    <a:moveTo>
                      <a:pt x="615" y="1"/>
                    </a:moveTo>
                    <a:cubicBezTo>
                      <a:pt x="554" y="1"/>
                      <a:pt x="497" y="37"/>
                      <a:pt x="466" y="99"/>
                    </a:cubicBezTo>
                    <a:lnTo>
                      <a:pt x="56" y="938"/>
                    </a:lnTo>
                    <a:cubicBezTo>
                      <a:pt x="0" y="1049"/>
                      <a:pt x="56" y="1180"/>
                      <a:pt x="150" y="1236"/>
                    </a:cubicBezTo>
                    <a:lnTo>
                      <a:pt x="280" y="1292"/>
                    </a:lnTo>
                    <a:cubicBezTo>
                      <a:pt x="293" y="1295"/>
                      <a:pt x="306" y="1297"/>
                      <a:pt x="320" y="1297"/>
                    </a:cubicBezTo>
                    <a:cubicBezTo>
                      <a:pt x="384" y="1297"/>
                      <a:pt x="451" y="1260"/>
                      <a:pt x="466" y="1199"/>
                    </a:cubicBezTo>
                    <a:lnTo>
                      <a:pt x="914" y="341"/>
                    </a:lnTo>
                    <a:cubicBezTo>
                      <a:pt x="970" y="229"/>
                      <a:pt x="932" y="99"/>
                      <a:pt x="802" y="43"/>
                    </a:cubicBezTo>
                    <a:lnTo>
                      <a:pt x="653" y="6"/>
                    </a:lnTo>
                    <a:cubicBezTo>
                      <a:pt x="640" y="3"/>
                      <a:pt x="627" y="1"/>
                      <a:pt x="615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</p:grpSp>
      <p:sp>
        <p:nvSpPr>
          <p:cNvPr id="78" name="Google Shape;78;p4"/>
          <p:cNvSpPr txBox="1">
            <a:spLocks noGrp="1"/>
          </p:cNvSpPr>
          <p:nvPr>
            <p:ph type="title"/>
          </p:nvPr>
        </p:nvSpPr>
        <p:spPr>
          <a:xfrm>
            <a:off x="960000" y="696633"/>
            <a:ext cx="10272000" cy="76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4"/>
          <p:cNvSpPr txBox="1">
            <a:spLocks noGrp="1"/>
          </p:cNvSpPr>
          <p:nvPr>
            <p:ph type="body" idx="1"/>
          </p:nvPr>
        </p:nvSpPr>
        <p:spPr>
          <a:xfrm>
            <a:off x="960000" y="1756200"/>
            <a:ext cx="10272000" cy="43820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marL="609585" lvl="0" indent="-40639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600"/>
            </a:lvl1pPr>
            <a:lvl2pPr marL="1219170" lvl="1" indent="-406390">
              <a:spcBef>
                <a:spcPts val="2133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○"/>
              <a:defRPr/>
            </a:lvl2pPr>
            <a:lvl3pPr marL="1828754" lvl="2" indent="-406390">
              <a:spcBef>
                <a:spcPts val="2133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■"/>
              <a:defRPr/>
            </a:lvl3pPr>
            <a:lvl4pPr marL="2438339" lvl="3" indent="-406390">
              <a:spcBef>
                <a:spcPts val="2133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●"/>
              <a:defRPr/>
            </a:lvl4pPr>
            <a:lvl5pPr marL="3047924" lvl="4" indent="-406390">
              <a:spcBef>
                <a:spcPts val="2133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○"/>
              <a:defRPr/>
            </a:lvl5pPr>
            <a:lvl6pPr marL="3657509" lvl="5" indent="-406390">
              <a:spcBef>
                <a:spcPts val="2133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■"/>
              <a:defRPr/>
            </a:lvl6pPr>
            <a:lvl7pPr marL="4267093" lvl="6" indent="-406390">
              <a:spcBef>
                <a:spcPts val="2133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●"/>
              <a:defRPr/>
            </a:lvl7pPr>
            <a:lvl8pPr marL="4876678" lvl="7" indent="-406390">
              <a:spcBef>
                <a:spcPts val="2133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○"/>
              <a:defRPr/>
            </a:lvl8pPr>
            <a:lvl9pPr marL="5486263" lvl="8" indent="-406390">
              <a:spcBef>
                <a:spcPts val="2133"/>
              </a:spcBef>
              <a:spcAft>
                <a:spcPts val="2133"/>
              </a:spcAft>
              <a:buClr>
                <a:srgbClr val="434343"/>
              </a:buClr>
              <a:buSzPts val="1200"/>
              <a:buFont typeface="Roboto Condensed Light"/>
              <a:buChar char="■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304813941"/>
      </p:ext>
    </p:extLst>
  </p:cSld>
  <p:clrMapOvr>
    <a:masterClrMapping/>
  </p:clrMapOvr>
  <p:transition spd="slow">
    <p:wip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91FD98-34FE-4F50-BF5D-8EF7C19B916F}" type="datetimeFigureOut">
              <a:rPr lang="en-US" smtClean="0"/>
              <a:pPr/>
              <a:t>8/18/2023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DB503-154D-464A-8D41-8B8112C927F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037265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91FD98-34FE-4F50-BF5D-8EF7C19B916F}" type="datetimeFigureOut">
              <a:rPr lang="en-US" smtClean="0"/>
              <a:pPr/>
              <a:t>8/18/2023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DB503-154D-464A-8D41-8B8112C927F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78591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91FD98-34FE-4F50-BF5D-8EF7C19B916F}" type="datetimeFigureOut">
              <a:rPr lang="en-US" smtClean="0"/>
              <a:pPr/>
              <a:t>8/18/2023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DB503-154D-464A-8D41-8B8112C927F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195894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91FD98-34FE-4F50-BF5D-8EF7C19B916F}" type="datetimeFigureOut">
              <a:rPr lang="en-US" smtClean="0"/>
              <a:pPr/>
              <a:t>8/18/2023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DB503-154D-464A-8D41-8B8112C927F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017673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91FD98-34FE-4F50-BF5D-8EF7C19B916F}" type="datetimeFigureOut">
              <a:rPr lang="en-US" smtClean="0"/>
              <a:pPr/>
              <a:t>8/18/2023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DB503-154D-464A-8D41-8B8112C927F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595948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91FD98-34FE-4F50-BF5D-8EF7C19B916F}" type="datetimeFigureOut">
              <a:rPr lang="en-US" smtClean="0"/>
              <a:pPr/>
              <a:t>8/18/2023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DB503-154D-464A-8D41-8B8112C927F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130180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91FD98-34FE-4F50-BF5D-8EF7C19B916F}" type="datetimeFigureOut">
              <a:rPr lang="en-US" smtClean="0"/>
              <a:pPr/>
              <a:t>8/18/2023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DB503-154D-464A-8D41-8B8112C927F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193443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91FD98-34FE-4F50-BF5D-8EF7C19B916F}" type="datetimeFigureOut">
              <a:rPr lang="en-US" smtClean="0"/>
              <a:pPr/>
              <a:t>8/18/2023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DB503-154D-464A-8D41-8B8112C927F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63431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91FD98-34FE-4F50-BF5D-8EF7C19B916F}" type="datetimeFigureOut">
              <a:rPr lang="en-US" smtClean="0"/>
              <a:pPr/>
              <a:t>8/18/2023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DB503-154D-464A-8D41-8B8112C927F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671118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91FD98-34FE-4F50-BF5D-8EF7C19B916F}" type="datetimeFigureOut">
              <a:rPr lang="en-US" smtClean="0"/>
              <a:pPr/>
              <a:t>8/18/2023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DB503-154D-464A-8D41-8B8112C927F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80678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91FD98-34FE-4F50-BF5D-8EF7C19B916F}" type="datetimeFigureOut">
              <a:rPr lang="en-US" smtClean="0"/>
              <a:pPr/>
              <a:t>8/18/2023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DB503-154D-464A-8D41-8B8112C927F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496431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- Plesiosaur">
  <p:cSld name="Blank - Plesiosaur"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Google Shape;94;p1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12191981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17"/>
          <p:cNvSpPr txBox="1">
            <a:spLocks noGrp="1"/>
          </p:cNvSpPr>
          <p:nvPr>
            <p:ph type="sldNum" idx="12"/>
          </p:nvPr>
        </p:nvSpPr>
        <p:spPr>
          <a:xfrm>
            <a:off x="5730200" y="6333135"/>
            <a:ext cx="731600" cy="524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algn="ctr"/>
            <a:fld id="{00000000-1234-1234-1234-123412341234}" type="slidenum">
              <a:rPr lang="en" smtClean="0"/>
              <a:pPr algn="ctr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423860240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768599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057252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793829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924459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63967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906880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93502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376134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705560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927374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98255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163EA-5E16-0164-3BF7-EC6193188E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76C1A5-D051-8CD0-E385-04A1BB9C46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5E8B92-5EBB-861C-F641-232B78583B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E1FA5-F0E9-920C-9617-20FF0411F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35CBFB-D74C-A513-032C-49C669C55A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0896976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F5FB1-B7B6-E690-03F9-233493113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A55743-94AF-F71F-6977-BA5AC7FF25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935840-7275-07FB-4ECD-6A47C5E26F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F6FB95-8616-2719-0EF2-AD6DA12AD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D52DA1-4EAA-5B92-2E1E-54F03167D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7470889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C35860-AEC1-F21E-9439-AC5E985F8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516979-79D4-4C8A-C601-95DC67AF07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C1366-F510-43D2-F98E-965A52513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8A0301-AFD1-A01E-9432-7C0E9BEA62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AA5184-EEF7-EE92-A5D4-839DE873B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071787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AB18EF-B2D9-B1BE-C161-D13DE6897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CEA824-C61F-1EF0-F51E-18319AA1BC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94C721-113D-8B59-E65F-84AE609CA1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02189D-BD29-274B-72ED-B84764A073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ECB693-E414-2C0A-CAA5-15C4CB3F70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7725BF-2EEF-84C6-2BB1-729C28E20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8165510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96D48-1528-BF8A-2F89-D761D88DB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3901AC-E4A8-58D0-A52E-5CADBFB11D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DA3EE9-7C77-EEFC-CE78-00E89BAE8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9B90C92-E471-B5F7-6BEC-2CE3E14082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E400897-423C-07E1-A10A-7C59F23AA4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9D8E054-52BB-9483-E1EB-D05C5880E8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9EC79F0-876F-DCD2-6992-E25F90C2DA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89AE4E-2FE4-95BC-1725-EACD29A4E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8879311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A3D625-FC08-D663-FF18-8710C7E8A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814C6F2-7565-5AD1-9625-7F784BA62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8EB37D-3164-F74D-30C0-A3CF9C906B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D8DA1A-C6DA-15F4-F28F-12A6846DE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8557995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0373B0-FE23-81C5-1342-81A7DE13F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A0B33B-6F6D-08CE-F79B-EDC97DD9C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02294D-94A1-C185-CA85-2DE03FE4C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067095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B85DBE-06F2-A90E-2773-94F8464192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090A59-53B7-5DAD-4D2D-46531514AE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C06CDE-6ADF-3AE3-6DFD-D9A0EC8BB5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6B2EB0-C857-5536-3D6F-AEB2489AF9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D6DA25-59E1-8576-4DDB-60DD5B5CB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9E5CBE-DCE2-C05B-F325-632066928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7904733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F5A1A3-C002-BE74-93F5-FDB4A1AC8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077B58-B74F-002B-32B6-14E76C63AD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1DC5D-FF3E-4100-4F80-E4D1073F84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EA2486-3500-0000-44B3-599E88FABF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5029E0-8C18-D056-9955-D030C24E8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A773AE-FB84-2633-7C9E-CF58AF68E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5395142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7393D7-77AB-6883-3786-975512956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748A89-586A-D3F5-2955-B2C04E3398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D291DF-C5C3-9C6D-FABE-2704A8FE99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A8887F-0F21-1832-AFB6-2C135249C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075050-4C27-476B-843C-DD44B93AD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0758076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CEFA051-CA26-FA49-A07B-5EA4E5FC91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B17C35-63EA-6A66-24CE-146DFB5856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B6019F-AA6A-078D-9D2E-AB27C7AACB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38E183-218B-EC4C-402E-8CFDF480A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13DF49-864D-94D6-0F01-4C5F95F28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15277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8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7.xml"/><Relationship Id="rId2" Type="http://schemas.openxmlformats.org/officeDocument/2006/relationships/slideLayout" Target="../slideLayouts/slideLayout17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Relationship Id="rId14" Type="http://schemas.openxmlformats.org/officeDocument/2006/relationships/slideLayout" Target="../slideLayouts/slideLayout29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33.xml"/><Relationship Id="rId7" Type="http://schemas.openxmlformats.org/officeDocument/2006/relationships/slideLayout" Target="../slideLayouts/slideLayout37.xml"/><Relationship Id="rId12" Type="http://schemas.openxmlformats.org/officeDocument/2006/relationships/slideLayout" Target="../slideLayouts/slideLayout42.xml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slideLayout" Target="../slideLayouts/slideLayout41.xml"/><Relationship Id="rId5" Type="http://schemas.openxmlformats.org/officeDocument/2006/relationships/slideLayout" Target="../slideLayouts/slideLayout35.xml"/><Relationship Id="rId10" Type="http://schemas.openxmlformats.org/officeDocument/2006/relationships/slideLayout" Target="../slideLayouts/slideLayout40.xml"/><Relationship Id="rId4" Type="http://schemas.openxmlformats.org/officeDocument/2006/relationships/slideLayout" Target="../slideLayouts/slideLayout34.xml"/><Relationship Id="rId9" Type="http://schemas.openxmlformats.org/officeDocument/2006/relationships/slideLayout" Target="../slideLayouts/slideLayout39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0.xml"/><Relationship Id="rId3" Type="http://schemas.openxmlformats.org/officeDocument/2006/relationships/slideLayout" Target="../slideLayouts/slideLayout45.xml"/><Relationship Id="rId7" Type="http://schemas.openxmlformats.org/officeDocument/2006/relationships/slideLayout" Target="../slideLayouts/slideLayout49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44.xml"/><Relationship Id="rId1" Type="http://schemas.openxmlformats.org/officeDocument/2006/relationships/slideLayout" Target="../slideLayouts/slideLayout43.xml"/><Relationship Id="rId6" Type="http://schemas.openxmlformats.org/officeDocument/2006/relationships/slideLayout" Target="../slideLayouts/slideLayout48.xml"/><Relationship Id="rId11" Type="http://schemas.openxmlformats.org/officeDocument/2006/relationships/slideLayout" Target="../slideLayouts/slideLayout53.xml"/><Relationship Id="rId5" Type="http://schemas.openxmlformats.org/officeDocument/2006/relationships/slideLayout" Target="../slideLayouts/slideLayout47.xml"/><Relationship Id="rId10" Type="http://schemas.openxmlformats.org/officeDocument/2006/relationships/slideLayout" Target="../slideLayouts/slideLayout52.xml"/><Relationship Id="rId4" Type="http://schemas.openxmlformats.org/officeDocument/2006/relationships/slideLayout" Target="../slideLayouts/slideLayout46.xml"/><Relationship Id="rId9" Type="http://schemas.openxmlformats.org/officeDocument/2006/relationships/slideLayout" Target="../slideLayouts/slideLayout51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1.xml"/><Relationship Id="rId3" Type="http://schemas.openxmlformats.org/officeDocument/2006/relationships/slideLayout" Target="../slideLayouts/slideLayout56.xml"/><Relationship Id="rId7" Type="http://schemas.openxmlformats.org/officeDocument/2006/relationships/slideLayout" Target="../slideLayouts/slideLayout60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55.xml"/><Relationship Id="rId1" Type="http://schemas.openxmlformats.org/officeDocument/2006/relationships/slideLayout" Target="../slideLayouts/slideLayout54.xml"/><Relationship Id="rId6" Type="http://schemas.openxmlformats.org/officeDocument/2006/relationships/slideLayout" Target="../slideLayouts/slideLayout59.xml"/><Relationship Id="rId11" Type="http://schemas.openxmlformats.org/officeDocument/2006/relationships/slideLayout" Target="../slideLayouts/slideLayout64.xml"/><Relationship Id="rId5" Type="http://schemas.openxmlformats.org/officeDocument/2006/relationships/slideLayout" Target="../slideLayouts/slideLayout58.xml"/><Relationship Id="rId10" Type="http://schemas.openxmlformats.org/officeDocument/2006/relationships/slideLayout" Target="../slideLayouts/slideLayout63.xml"/><Relationship Id="rId4" Type="http://schemas.openxmlformats.org/officeDocument/2006/relationships/slideLayout" Target="../slideLayouts/slideLayout57.xml"/><Relationship Id="rId9" Type="http://schemas.openxmlformats.org/officeDocument/2006/relationships/slideLayout" Target="../slideLayouts/slideLayout6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0CA6D8-5A54-4F8C-8B12-34E44FAD3BF7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138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FC8134C-D5E4-4AA4-8E4B-C0054A0867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73BE2FD-EC61-4E64-8B3B-E7A3E5B143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62C279-015F-445B-97E7-E4370B0F32D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3E432A-C6AD-4BF4-A2B5-B2F32005FA1C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2F2E21-AC42-4F58-8098-0E445DCA53D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4382C2-ABA4-48E8-B1AF-3EB93A5A4E0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F6FBFF-6128-4F46-ADA2-76CBFFA023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59877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  <p:sldLayoutId id="2147483676" r:id="rId12"/>
    <p:sldLayoutId id="2147483677" r:id="rId13"/>
    <p:sldLayoutId id="2147483678" r:id="rId14"/>
    <p:sldLayoutId id="2147483679" r:id="rId15"/>
  </p:sldLayoutIdLst>
  <p:transition spd="slow">
    <p:wip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91FD98-34FE-4F50-BF5D-8EF7C19B916F}" type="datetimeFigureOut">
              <a:rPr lang="en-US" smtClean="0"/>
              <a:pPr/>
              <a:t>8/18/2023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0DB503-154D-464A-8D41-8B8112C927F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79198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  <p:sldLayoutId id="2147483690" r:id="rId10"/>
    <p:sldLayoutId id="2147483691" r:id="rId11"/>
    <p:sldLayoutId id="214748369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0CA6D8-5A54-4F8C-8B12-34E44FAD3BF7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37833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698" r:id="rId5"/>
    <p:sldLayoutId id="2147483699" r:id="rId6"/>
    <p:sldLayoutId id="2147483700" r:id="rId7"/>
    <p:sldLayoutId id="2147483701" r:id="rId8"/>
    <p:sldLayoutId id="2147483702" r:id="rId9"/>
    <p:sldLayoutId id="2147483703" r:id="rId10"/>
    <p:sldLayoutId id="214748370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D2C8457-2C65-AECF-4226-BAA6D30A47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05DB20-E44C-5BFC-4FA7-C96AFFC982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A4B673-F1CA-CC81-D3CF-2EA41B43D8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CDEAE1-69FA-42CF-B65D-944C8BD08CC2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25DDE0-5353-BD71-71EC-BEA2574C66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E4915A-B8CD-FCF9-59A0-649E8CB848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43943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0" r:id="rId5"/>
    <p:sldLayoutId id="2147483711" r:id="rId6"/>
    <p:sldLayoutId id="2147483712" r:id="rId7"/>
    <p:sldLayoutId id="2147483713" r:id="rId8"/>
    <p:sldLayoutId id="2147483714" r:id="rId9"/>
    <p:sldLayoutId id="2147483715" r:id="rId10"/>
    <p:sldLayoutId id="214748371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microsoft.com/office/2007/relationships/media" Target="../media/media1.wmv"/><Relationship Id="rId1" Type="http://schemas.openxmlformats.org/officeDocument/2006/relationships/video" Target="NULL" TargetMode="External"/><Relationship Id="rId5" Type="http://schemas.openxmlformats.org/officeDocument/2006/relationships/image" Target="../media/image8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hoat-dong-trai-nghiem-2/1/21/73/" TargetMode="External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hoat-dong-trai-nghiem-2/1/21/74/" TargetMode="External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jpeg"/><Relationship Id="rId4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hoat-dong-trai-nghiem-2/1/21/75/" TargetMode="External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1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hoat-dong-trai-nghiem-2/1/21/75/" TargetMode="External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1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0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0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slide" Target="slide28.xml"/><Relationship Id="rId1" Type="http://schemas.openxmlformats.org/officeDocument/2006/relationships/slideLayout" Target="../slideLayouts/slideLayout30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3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54.xml"/><Relationship Id="rId6" Type="http://schemas.microsoft.com/office/2007/relationships/hdphoto" Target="../media/hdphoto2.wdp"/><Relationship Id="rId5" Type="http://schemas.openxmlformats.org/officeDocument/2006/relationships/image" Target="../media/image40.png"/><Relationship Id="rId4" Type="http://schemas.openxmlformats.org/officeDocument/2006/relationships/hyperlink" Target="https://www.facebook.com/groups/hoc10donghanhcunggiaovientieuhoc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1F39FD4B-1880-9DA8-DBD6-8CD7B5FC4EBF}"/>
              </a:ext>
            </a:extLst>
          </p:cNvPr>
          <p:cNvSpPr txBox="1">
            <a:spLocks/>
          </p:cNvSpPr>
          <p:nvPr/>
        </p:nvSpPr>
        <p:spPr>
          <a:xfrm>
            <a:off x="903445" y="766795"/>
            <a:ext cx="10152993" cy="204578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Chủ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đề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 7: Gia </a:t>
            </a: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đình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em</a:t>
            </a:r>
            <a:endParaRPr lang="en-US" sz="5200" b="1" dirty="0">
              <a:solidFill>
                <a:srgbClr val="002060"/>
              </a:solidFill>
              <a:latin typeface="UTM Avo" panose="02040603050506020204" pitchFamily="18" charset="0"/>
            </a:endParaRP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C689EA9C-008D-F8C1-D93B-40215D6AA835}"/>
              </a:ext>
            </a:extLst>
          </p:cNvPr>
          <p:cNvSpPr txBox="1">
            <a:spLocks/>
          </p:cNvSpPr>
          <p:nvPr/>
        </p:nvSpPr>
        <p:spPr>
          <a:xfrm>
            <a:off x="1090308" y="3003687"/>
            <a:ext cx="9144000" cy="1655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60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Tuần</a:t>
            </a:r>
            <a:r>
              <a:rPr lang="en-US" sz="6000" b="1" dirty="0">
                <a:solidFill>
                  <a:srgbClr val="FF0000"/>
                </a:solidFill>
                <a:latin typeface="UTM Avo" panose="02040603050506020204" pitchFamily="18" charset="0"/>
              </a:rPr>
              <a:t> 26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8220330-4AC0-65D8-0707-6B31E28B2212}"/>
              </a:ext>
            </a:extLst>
          </p:cNvPr>
          <p:cNvSpPr txBox="1">
            <a:spLocks/>
          </p:cNvSpPr>
          <p:nvPr/>
        </p:nvSpPr>
        <p:spPr>
          <a:xfrm>
            <a:off x="9063429" y="214969"/>
            <a:ext cx="2782110" cy="71685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120000"/>
              </a:lnSpc>
            </a:pPr>
            <a:r>
              <a:rPr lang="en-US" sz="36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HĐTN </a:t>
            </a: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0110465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583298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B6F4EC9F-F599-AB93-B778-59F0B87F0C3E}"/>
              </a:ext>
            </a:extLst>
          </p:cNvPr>
          <p:cNvGrpSpPr/>
          <p:nvPr/>
        </p:nvGrpSpPr>
        <p:grpSpPr>
          <a:xfrm>
            <a:off x="-13677" y="1089827"/>
            <a:ext cx="10173474" cy="5574209"/>
            <a:chOff x="-13677" y="1089827"/>
            <a:chExt cx="10173474" cy="5574209"/>
          </a:xfrm>
        </p:grpSpPr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FF1F0070-1AD3-13CC-6688-EBA95474EB8B}"/>
                </a:ext>
              </a:extLst>
            </p:cNvPr>
            <p:cNvGrpSpPr/>
            <p:nvPr/>
          </p:nvGrpSpPr>
          <p:grpSpPr>
            <a:xfrm>
              <a:off x="2483090" y="1089827"/>
              <a:ext cx="7676707" cy="2987040"/>
              <a:chOff x="4052590" y="1773556"/>
              <a:chExt cx="7676707" cy="2987040"/>
            </a:xfrm>
          </p:grpSpPr>
          <p:sp>
            <p:nvSpPr>
              <p:cNvPr id="3" name="Thought Bubble: Cloud 2">
                <a:extLst>
                  <a:ext uri="{FF2B5EF4-FFF2-40B4-BE49-F238E27FC236}">
                    <a16:creationId xmlns:a16="http://schemas.microsoft.com/office/drawing/2014/main" id="{F31BA591-BAE3-41BA-5938-B2D4CA7993CC}"/>
                  </a:ext>
                </a:extLst>
              </p:cNvPr>
              <p:cNvSpPr/>
              <p:nvPr/>
            </p:nvSpPr>
            <p:spPr>
              <a:xfrm>
                <a:off x="4052590" y="1773556"/>
                <a:ext cx="7676707" cy="2987040"/>
              </a:xfrm>
              <a:prstGeom prst="cloudCallout">
                <a:avLst>
                  <a:gd name="adj1" fmla="val -48623"/>
                  <a:gd name="adj2" fmla="val 55080"/>
                </a:avLst>
              </a:prstGeom>
              <a:solidFill>
                <a:schemeClr val="accent2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4C7A83EE-51D6-C8F4-848E-E9708BA53FAA}"/>
                  </a:ext>
                </a:extLst>
              </p:cNvPr>
              <p:cNvSpPr txBox="1"/>
              <p:nvPr/>
            </p:nvSpPr>
            <p:spPr>
              <a:xfrm>
                <a:off x="4602807" y="2361164"/>
                <a:ext cx="6749592" cy="121988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en-US" sz="3200" b="1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Hát</a:t>
                </a:r>
                <a:r>
                  <a:rPr lang="en-US" sz="32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3200" b="1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một</a:t>
                </a:r>
                <a:r>
                  <a:rPr lang="en-US" sz="32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3200" b="1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bài</a:t>
                </a:r>
                <a:r>
                  <a:rPr lang="en-US" sz="32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3200" b="1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hát</a:t>
                </a:r>
                <a:r>
                  <a:rPr lang="en-US" sz="32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3200" b="1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để</a:t>
                </a:r>
                <a:r>
                  <a:rPr lang="en-US" sz="32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3200" b="1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thể</a:t>
                </a:r>
                <a:r>
                  <a:rPr lang="en-US" sz="32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3200" b="1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hiện</a:t>
                </a:r>
                <a:r>
                  <a:rPr lang="en-US" sz="32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3200" b="1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tình</a:t>
                </a:r>
                <a:r>
                  <a:rPr lang="en-US" sz="32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3200" b="1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cảm</a:t>
                </a:r>
                <a:r>
                  <a:rPr lang="en-US" sz="32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3200" b="1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với</a:t>
                </a:r>
                <a:r>
                  <a:rPr lang="en-US" sz="32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3200" b="1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người</a:t>
                </a:r>
                <a:r>
                  <a:rPr lang="en-US" sz="32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3200" b="1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thân</a:t>
                </a:r>
                <a:r>
                  <a:rPr lang="en-US" sz="32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3200" b="1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yêu</a:t>
                </a:r>
                <a:r>
                  <a:rPr lang="en-US" sz="32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</a:p>
            </p:txBody>
          </p:sp>
        </p:grpSp>
        <p:pic>
          <p:nvPicPr>
            <p:cNvPr id="5" name="Picture 2" descr="Father is Singing to Baby clipart">
              <a:extLst>
                <a:ext uri="{FF2B5EF4-FFF2-40B4-BE49-F238E27FC236}">
                  <a16:creationId xmlns:a16="http://schemas.microsoft.com/office/drawing/2014/main" id="{BE6BA912-DDAD-BF56-1B16-67D6A292A63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3677" y="3079349"/>
              <a:ext cx="3046984" cy="35846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1274197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>
            <a:extLst>
              <a:ext uri="{FF2B5EF4-FFF2-40B4-BE49-F238E27FC236}">
                <a16:creationId xmlns:a16="http://schemas.microsoft.com/office/drawing/2014/main" id="{88BCF44A-57BF-44E7-9D28-001124EC76E5}"/>
              </a:ext>
            </a:extLst>
          </p:cNvPr>
          <p:cNvGrpSpPr/>
          <p:nvPr/>
        </p:nvGrpSpPr>
        <p:grpSpPr>
          <a:xfrm>
            <a:off x="3820680" y="1573534"/>
            <a:ext cx="5572704" cy="2301240"/>
            <a:chOff x="4042430" y="910943"/>
            <a:chExt cx="7676707" cy="2987040"/>
          </a:xfrm>
        </p:grpSpPr>
        <p:sp>
          <p:nvSpPr>
            <p:cNvPr id="37" name="Thought Bubble: Cloud 36">
              <a:extLst>
                <a:ext uri="{FF2B5EF4-FFF2-40B4-BE49-F238E27FC236}">
                  <a16:creationId xmlns:a16="http://schemas.microsoft.com/office/drawing/2014/main" id="{B2D976BF-16F9-4D9E-9A39-B8C3F640E977}"/>
                </a:ext>
              </a:extLst>
            </p:cNvPr>
            <p:cNvSpPr/>
            <p:nvPr/>
          </p:nvSpPr>
          <p:spPr>
            <a:xfrm>
              <a:off x="4042430" y="910943"/>
              <a:ext cx="7676707" cy="2987040"/>
            </a:xfrm>
            <a:prstGeom prst="cloudCallout">
              <a:avLst>
                <a:gd name="adj1" fmla="val -55262"/>
                <a:gd name="adj2" fmla="val 46990"/>
              </a:avLst>
            </a:prstGeom>
            <a:solidFill>
              <a:schemeClr val="accent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2D4157FE-8EC5-4861-8873-B69DDB91C92E}"/>
                </a:ext>
              </a:extLst>
            </p:cNvPr>
            <p:cNvSpPr txBox="1"/>
            <p:nvPr/>
          </p:nvSpPr>
          <p:spPr>
            <a:xfrm>
              <a:off x="4988560" y="1473311"/>
              <a:ext cx="5738134" cy="158342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32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Cùng</a:t>
              </a:r>
              <a:r>
                <a:rPr lang="en-US" sz="3200" b="1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32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nhau</a:t>
              </a:r>
              <a:r>
                <a:rPr lang="en-US" sz="3200" b="1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32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hát</a:t>
              </a:r>
              <a:r>
                <a:rPr lang="en-US" sz="3200" b="1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32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theo</a:t>
              </a:r>
              <a:r>
                <a:rPr lang="en-US" sz="3200" b="1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32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bài</a:t>
              </a:r>
              <a:r>
                <a:rPr lang="en-US" sz="3200" b="1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32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hát</a:t>
              </a:r>
              <a:r>
                <a:rPr lang="en-US" sz="3200" b="1" dirty="0">
                  <a:latin typeface="Arial" panose="020B0604020202020204" pitchFamily="34" charset="0"/>
                  <a:cs typeface="Arial" panose="020B0604020202020204" pitchFamily="34" charset="0"/>
                </a:rPr>
                <a:t> “</a:t>
              </a:r>
              <a:r>
                <a:rPr lang="en-US" sz="32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Mẹ</a:t>
              </a:r>
              <a:r>
                <a:rPr lang="en-US" sz="3200" b="1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32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yêu</a:t>
              </a:r>
              <a:r>
                <a:rPr lang="en-US" sz="3200" b="1" dirty="0">
                  <a:latin typeface="Arial" panose="020B0604020202020204" pitchFamily="34" charset="0"/>
                  <a:cs typeface="Arial" panose="020B0604020202020204" pitchFamily="34" charset="0"/>
                </a:rPr>
                <a:t>”</a:t>
              </a:r>
            </a:p>
          </p:txBody>
        </p:sp>
      </p:grpSp>
      <p:pic>
        <p:nvPicPr>
          <p:cNvPr id="7" name="Picture 2" descr="Boy is singing clipart">
            <a:extLst>
              <a:ext uri="{FF2B5EF4-FFF2-40B4-BE49-F238E27FC236}">
                <a16:creationId xmlns:a16="http://schemas.microsoft.com/office/drawing/2014/main" id="{6D91E882-A3AB-4B74-9D19-1A2B69C811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7322" y="2230583"/>
            <a:ext cx="2629738" cy="43015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441010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ẹ-Yêu-Bé-Bảo-An-Bài-Hát-Thiếu-Nhi-Hay-Về-Mẹ-Mừng-Ngày-8-Tháng-3-_1__2">
            <a:hlinkClick r:id="" action="ppaction://media"/>
            <a:extLst>
              <a:ext uri="{FF2B5EF4-FFF2-40B4-BE49-F238E27FC236}">
                <a16:creationId xmlns:a16="http://schemas.microsoft.com/office/drawing/2014/main" id="{4A0D1637-006D-4221-91AF-880F0A533BC2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9025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9525" y="0"/>
            <a:ext cx="122015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664028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995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37FC008C-C0DF-F0B9-4B31-74E1DCE50DFD}"/>
              </a:ext>
            </a:extLst>
          </p:cNvPr>
          <p:cNvGrpSpPr/>
          <p:nvPr/>
        </p:nvGrpSpPr>
        <p:grpSpPr>
          <a:xfrm>
            <a:off x="5018969" y="3112220"/>
            <a:ext cx="2736543" cy="1565232"/>
            <a:chOff x="608051" y="961374"/>
            <a:chExt cx="2878585" cy="1565232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66981DC2-0269-E4B4-17EF-06FE0F66743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5BD30C9B-EAFA-4B4D-BC0D-EBE0E57E0560}"/>
                </a:ext>
              </a:extLst>
            </p:cNvPr>
            <p:cNvSpPr txBox="1"/>
            <p:nvPr/>
          </p:nvSpPr>
          <p:spPr>
            <a:xfrm>
              <a:off x="608051" y="961374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8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753597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79A5BFD-0E75-A491-A016-EB22BEB476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6480" y="679941"/>
            <a:ext cx="4549299" cy="6178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81641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6BB54E59-2C1C-B957-D781-5CA23DB768A3}"/>
              </a:ext>
            </a:extLst>
          </p:cNvPr>
          <p:cNvGrpSpPr/>
          <p:nvPr/>
        </p:nvGrpSpPr>
        <p:grpSpPr>
          <a:xfrm>
            <a:off x="5018969" y="3112220"/>
            <a:ext cx="2736543" cy="1565232"/>
            <a:chOff x="608051" y="961374"/>
            <a:chExt cx="2878585" cy="1565232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CE366EB9-C463-EB10-593D-2C31E4D1FF3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3C2F2CE7-E5CB-6AAA-F224-F5C02C65A631}"/>
                </a:ext>
              </a:extLst>
            </p:cNvPr>
            <p:cNvSpPr txBox="1"/>
            <p:nvPr/>
          </p:nvSpPr>
          <p:spPr>
            <a:xfrm>
              <a:off x="608051" y="961374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8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101343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5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oogle Shape;1836;p56">
            <a:extLst>
              <a:ext uri="{FF2B5EF4-FFF2-40B4-BE49-F238E27FC236}">
                <a16:creationId xmlns:a16="http://schemas.microsoft.com/office/drawing/2014/main" id="{48D5A564-0AFA-4EC6-8D66-E2BFAC6C43AB}"/>
              </a:ext>
            </a:extLst>
          </p:cNvPr>
          <p:cNvGrpSpPr/>
          <p:nvPr/>
        </p:nvGrpSpPr>
        <p:grpSpPr>
          <a:xfrm>
            <a:off x="367512" y="1545168"/>
            <a:ext cx="5662759" cy="5438255"/>
            <a:chOff x="5036155" y="1089987"/>
            <a:chExt cx="4425557" cy="4250102"/>
          </a:xfrm>
        </p:grpSpPr>
        <p:sp>
          <p:nvSpPr>
            <p:cNvPr id="24" name="Google Shape;1837;p56">
              <a:extLst>
                <a:ext uri="{FF2B5EF4-FFF2-40B4-BE49-F238E27FC236}">
                  <a16:creationId xmlns:a16="http://schemas.microsoft.com/office/drawing/2014/main" id="{52C3BC42-9E70-4DC5-B269-405BFA38FF67}"/>
                </a:ext>
              </a:extLst>
            </p:cNvPr>
            <p:cNvSpPr/>
            <p:nvPr/>
          </p:nvSpPr>
          <p:spPr>
            <a:xfrm>
              <a:off x="5036155" y="1089987"/>
              <a:ext cx="4425557" cy="4250102"/>
            </a:xfrm>
            <a:custGeom>
              <a:avLst/>
              <a:gdLst/>
              <a:ahLst/>
              <a:cxnLst/>
              <a:rect l="l" t="t" r="r" b="b"/>
              <a:pathLst>
                <a:path w="120366" h="115594" extrusionOk="0">
                  <a:moveTo>
                    <a:pt x="67461" y="1"/>
                  </a:moveTo>
                  <a:cubicBezTo>
                    <a:pt x="64374" y="1"/>
                    <a:pt x="61260" y="1231"/>
                    <a:pt x="58934" y="3821"/>
                  </a:cubicBezTo>
                  <a:cubicBezTo>
                    <a:pt x="56693" y="6315"/>
                    <a:pt x="53566" y="7625"/>
                    <a:pt x="50396" y="7625"/>
                  </a:cubicBezTo>
                  <a:cubicBezTo>
                    <a:pt x="48426" y="7625"/>
                    <a:pt x="46439" y="7119"/>
                    <a:pt x="44639" y="6076"/>
                  </a:cubicBezTo>
                  <a:cubicBezTo>
                    <a:pt x="42787" y="5000"/>
                    <a:pt x="40811" y="4505"/>
                    <a:pt x="38881" y="4505"/>
                  </a:cubicBezTo>
                  <a:cubicBezTo>
                    <a:pt x="33291" y="4505"/>
                    <a:pt x="28092" y="8652"/>
                    <a:pt x="27454" y="14817"/>
                  </a:cubicBezTo>
                  <a:cubicBezTo>
                    <a:pt x="26895" y="20223"/>
                    <a:pt x="22627" y="24509"/>
                    <a:pt x="17222" y="25050"/>
                  </a:cubicBezTo>
                  <a:cubicBezTo>
                    <a:pt x="8928" y="25907"/>
                    <a:pt x="4268" y="35021"/>
                    <a:pt x="8462" y="42234"/>
                  </a:cubicBezTo>
                  <a:cubicBezTo>
                    <a:pt x="11202" y="46950"/>
                    <a:pt x="10251" y="52914"/>
                    <a:pt x="6207" y="56548"/>
                  </a:cubicBezTo>
                  <a:cubicBezTo>
                    <a:pt x="0" y="62121"/>
                    <a:pt x="1622" y="72223"/>
                    <a:pt x="9245" y="75597"/>
                  </a:cubicBezTo>
                  <a:cubicBezTo>
                    <a:pt x="14202" y="77815"/>
                    <a:pt x="16961" y="83201"/>
                    <a:pt x="15824" y="88513"/>
                  </a:cubicBezTo>
                  <a:cubicBezTo>
                    <a:pt x="14266" y="95835"/>
                    <a:pt x="19952" y="102434"/>
                    <a:pt x="27034" y="102434"/>
                  </a:cubicBezTo>
                  <a:cubicBezTo>
                    <a:pt x="27830" y="102434"/>
                    <a:pt x="28644" y="102350"/>
                    <a:pt x="29467" y="102175"/>
                  </a:cubicBezTo>
                  <a:cubicBezTo>
                    <a:pt x="30272" y="102003"/>
                    <a:pt x="31078" y="101919"/>
                    <a:pt x="31875" y="101919"/>
                  </a:cubicBezTo>
                  <a:cubicBezTo>
                    <a:pt x="36338" y="101919"/>
                    <a:pt x="40499" y="104532"/>
                    <a:pt x="42365" y="108754"/>
                  </a:cubicBezTo>
                  <a:cubicBezTo>
                    <a:pt x="44341" y="113196"/>
                    <a:pt x="48596" y="115594"/>
                    <a:pt x="52905" y="115594"/>
                  </a:cubicBezTo>
                  <a:cubicBezTo>
                    <a:pt x="55992" y="115594"/>
                    <a:pt x="59106" y="114364"/>
                    <a:pt x="61432" y="111774"/>
                  </a:cubicBezTo>
                  <a:cubicBezTo>
                    <a:pt x="63673" y="109279"/>
                    <a:pt x="66800" y="107969"/>
                    <a:pt x="69970" y="107969"/>
                  </a:cubicBezTo>
                  <a:cubicBezTo>
                    <a:pt x="71940" y="107969"/>
                    <a:pt x="73927" y="108475"/>
                    <a:pt x="75727" y="109518"/>
                  </a:cubicBezTo>
                  <a:cubicBezTo>
                    <a:pt x="77578" y="110595"/>
                    <a:pt x="79556" y="111089"/>
                    <a:pt x="81488" y="111089"/>
                  </a:cubicBezTo>
                  <a:cubicBezTo>
                    <a:pt x="87082" y="111089"/>
                    <a:pt x="92288" y="106942"/>
                    <a:pt x="92912" y="100777"/>
                  </a:cubicBezTo>
                  <a:cubicBezTo>
                    <a:pt x="93471" y="95372"/>
                    <a:pt x="97758" y="91085"/>
                    <a:pt x="103163" y="90545"/>
                  </a:cubicBezTo>
                  <a:cubicBezTo>
                    <a:pt x="111438" y="89687"/>
                    <a:pt x="116098" y="80573"/>
                    <a:pt x="111904" y="73360"/>
                  </a:cubicBezTo>
                  <a:cubicBezTo>
                    <a:pt x="109183" y="68645"/>
                    <a:pt x="110133" y="62680"/>
                    <a:pt x="114178" y="59046"/>
                  </a:cubicBezTo>
                  <a:cubicBezTo>
                    <a:pt x="120366" y="53492"/>
                    <a:pt x="118763" y="43371"/>
                    <a:pt x="111140" y="39998"/>
                  </a:cubicBezTo>
                  <a:cubicBezTo>
                    <a:pt x="106163" y="37780"/>
                    <a:pt x="103424" y="32393"/>
                    <a:pt x="104560" y="27081"/>
                  </a:cubicBezTo>
                  <a:cubicBezTo>
                    <a:pt x="106119" y="19760"/>
                    <a:pt x="100432" y="13161"/>
                    <a:pt x="93337" y="13161"/>
                  </a:cubicBezTo>
                  <a:cubicBezTo>
                    <a:pt x="92539" y="13161"/>
                    <a:pt x="91724" y="13244"/>
                    <a:pt x="90899" y="13420"/>
                  </a:cubicBezTo>
                  <a:cubicBezTo>
                    <a:pt x="90094" y="13592"/>
                    <a:pt x="89288" y="13675"/>
                    <a:pt x="88491" y="13675"/>
                  </a:cubicBezTo>
                  <a:cubicBezTo>
                    <a:pt x="84028" y="13675"/>
                    <a:pt x="79867" y="11063"/>
                    <a:pt x="78001" y="6840"/>
                  </a:cubicBezTo>
                  <a:cubicBezTo>
                    <a:pt x="76025" y="2398"/>
                    <a:pt x="71770" y="1"/>
                    <a:pt x="67461" y="1"/>
                  </a:cubicBezTo>
                  <a:close/>
                </a:path>
              </a:pathLst>
            </a:custGeom>
            <a:solidFill>
              <a:srgbClr val="FFA79B">
                <a:alpha val="468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1838;p56">
              <a:extLst>
                <a:ext uri="{FF2B5EF4-FFF2-40B4-BE49-F238E27FC236}">
                  <a16:creationId xmlns:a16="http://schemas.microsoft.com/office/drawing/2014/main" id="{F5559CCC-A615-4CE9-80F1-42B3CC932023}"/>
                </a:ext>
              </a:extLst>
            </p:cNvPr>
            <p:cNvSpPr/>
            <p:nvPr/>
          </p:nvSpPr>
          <p:spPr>
            <a:xfrm>
              <a:off x="5286284" y="1531969"/>
              <a:ext cx="3926659" cy="3770875"/>
            </a:xfrm>
            <a:custGeom>
              <a:avLst/>
              <a:gdLst/>
              <a:ahLst/>
              <a:cxnLst/>
              <a:rect l="l" t="t" r="r" b="b"/>
              <a:pathLst>
                <a:path w="106797" h="102560" extrusionOk="0">
                  <a:moveTo>
                    <a:pt x="59836" y="0"/>
                  </a:moveTo>
                  <a:cubicBezTo>
                    <a:pt x="57100" y="0"/>
                    <a:pt x="54340" y="1092"/>
                    <a:pt x="52280" y="3393"/>
                  </a:cubicBezTo>
                  <a:cubicBezTo>
                    <a:pt x="50291" y="5600"/>
                    <a:pt x="47515" y="6765"/>
                    <a:pt x="44700" y="6765"/>
                  </a:cubicBezTo>
                  <a:cubicBezTo>
                    <a:pt x="42951" y="6765"/>
                    <a:pt x="41187" y="6316"/>
                    <a:pt x="39588" y="5387"/>
                  </a:cubicBezTo>
                  <a:cubicBezTo>
                    <a:pt x="37947" y="4435"/>
                    <a:pt x="36194" y="3998"/>
                    <a:pt x="34483" y="3998"/>
                  </a:cubicBezTo>
                  <a:cubicBezTo>
                    <a:pt x="29525" y="3998"/>
                    <a:pt x="24910" y="7668"/>
                    <a:pt x="24342" y="13141"/>
                  </a:cubicBezTo>
                  <a:cubicBezTo>
                    <a:pt x="23857" y="17931"/>
                    <a:pt x="20055" y="21733"/>
                    <a:pt x="15265" y="22236"/>
                  </a:cubicBezTo>
                  <a:cubicBezTo>
                    <a:pt x="7903" y="22982"/>
                    <a:pt x="3784" y="31071"/>
                    <a:pt x="7493" y="37464"/>
                  </a:cubicBezTo>
                  <a:cubicBezTo>
                    <a:pt x="9916" y="41639"/>
                    <a:pt x="9077" y="46950"/>
                    <a:pt x="5498" y="50175"/>
                  </a:cubicBezTo>
                  <a:cubicBezTo>
                    <a:pt x="0" y="55095"/>
                    <a:pt x="1417" y="64079"/>
                    <a:pt x="8182" y="67080"/>
                  </a:cubicBezTo>
                  <a:cubicBezTo>
                    <a:pt x="12600" y="69037"/>
                    <a:pt x="15023" y="73808"/>
                    <a:pt x="14016" y="78524"/>
                  </a:cubicBezTo>
                  <a:cubicBezTo>
                    <a:pt x="12641" y="85028"/>
                    <a:pt x="17690" y="90884"/>
                    <a:pt x="23981" y="90884"/>
                  </a:cubicBezTo>
                  <a:cubicBezTo>
                    <a:pt x="24685" y="90884"/>
                    <a:pt x="25404" y="90811"/>
                    <a:pt x="26131" y="90657"/>
                  </a:cubicBezTo>
                  <a:cubicBezTo>
                    <a:pt x="26845" y="90505"/>
                    <a:pt x="27562" y="90431"/>
                    <a:pt x="28270" y="90431"/>
                  </a:cubicBezTo>
                  <a:cubicBezTo>
                    <a:pt x="32233" y="90431"/>
                    <a:pt x="35933" y="92743"/>
                    <a:pt x="37593" y="96491"/>
                  </a:cubicBezTo>
                  <a:cubicBezTo>
                    <a:pt x="39342" y="100433"/>
                    <a:pt x="43116" y="102560"/>
                    <a:pt x="46938" y="102560"/>
                  </a:cubicBezTo>
                  <a:cubicBezTo>
                    <a:pt x="49675" y="102560"/>
                    <a:pt x="52437" y="101469"/>
                    <a:pt x="54498" y="99175"/>
                  </a:cubicBezTo>
                  <a:cubicBezTo>
                    <a:pt x="56487" y="96968"/>
                    <a:pt x="59263" y="95803"/>
                    <a:pt x="62078" y="95803"/>
                  </a:cubicBezTo>
                  <a:cubicBezTo>
                    <a:pt x="63827" y="95803"/>
                    <a:pt x="65591" y="96252"/>
                    <a:pt x="67191" y="97181"/>
                  </a:cubicBezTo>
                  <a:cubicBezTo>
                    <a:pt x="68829" y="98131"/>
                    <a:pt x="70579" y="98567"/>
                    <a:pt x="72290" y="98567"/>
                  </a:cubicBezTo>
                  <a:cubicBezTo>
                    <a:pt x="77255" y="98567"/>
                    <a:pt x="81882" y="94889"/>
                    <a:pt x="82437" y="89427"/>
                  </a:cubicBezTo>
                  <a:cubicBezTo>
                    <a:pt x="82940" y="84618"/>
                    <a:pt x="86724" y="80816"/>
                    <a:pt x="91532" y="80332"/>
                  </a:cubicBezTo>
                  <a:cubicBezTo>
                    <a:pt x="98876" y="79567"/>
                    <a:pt x="102995" y="71478"/>
                    <a:pt x="99286" y="65085"/>
                  </a:cubicBezTo>
                  <a:cubicBezTo>
                    <a:pt x="96863" y="60911"/>
                    <a:pt x="97702" y="55617"/>
                    <a:pt x="101299" y="52393"/>
                  </a:cubicBezTo>
                  <a:cubicBezTo>
                    <a:pt x="106797" y="47454"/>
                    <a:pt x="105362" y="38489"/>
                    <a:pt x="98596" y="35488"/>
                  </a:cubicBezTo>
                  <a:cubicBezTo>
                    <a:pt x="94198" y="33531"/>
                    <a:pt x="91756" y="28741"/>
                    <a:pt x="92762" y="24025"/>
                  </a:cubicBezTo>
                  <a:cubicBezTo>
                    <a:pt x="94136" y="17544"/>
                    <a:pt x="89083" y="11679"/>
                    <a:pt x="82810" y="11679"/>
                  </a:cubicBezTo>
                  <a:cubicBezTo>
                    <a:pt x="82102" y="11679"/>
                    <a:pt x="81379" y="11754"/>
                    <a:pt x="80648" y="11911"/>
                  </a:cubicBezTo>
                  <a:cubicBezTo>
                    <a:pt x="79933" y="12062"/>
                    <a:pt x="79218" y="12136"/>
                    <a:pt x="78512" y="12136"/>
                  </a:cubicBezTo>
                  <a:cubicBezTo>
                    <a:pt x="74538" y="12136"/>
                    <a:pt x="70847" y="9812"/>
                    <a:pt x="69185" y="6077"/>
                  </a:cubicBezTo>
                  <a:cubicBezTo>
                    <a:pt x="67436" y="2133"/>
                    <a:pt x="63660" y="0"/>
                    <a:pt x="59836" y="0"/>
                  </a:cubicBezTo>
                  <a:close/>
                </a:path>
              </a:pathLst>
            </a:custGeom>
            <a:solidFill>
              <a:srgbClr val="FFA79B">
                <a:alpha val="468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6" name="Google Shape;1863;p56">
            <a:extLst>
              <a:ext uri="{FF2B5EF4-FFF2-40B4-BE49-F238E27FC236}">
                <a16:creationId xmlns:a16="http://schemas.microsoft.com/office/drawing/2014/main" id="{B5BE1E4B-5F3A-4978-8403-8B5E9B0DD872}"/>
              </a:ext>
            </a:extLst>
          </p:cNvPr>
          <p:cNvGrpSpPr/>
          <p:nvPr/>
        </p:nvGrpSpPr>
        <p:grpSpPr>
          <a:xfrm>
            <a:off x="497946" y="1987538"/>
            <a:ext cx="5261968" cy="4723262"/>
            <a:chOff x="5858625" y="1196750"/>
            <a:chExt cx="1317675" cy="1182775"/>
          </a:xfrm>
        </p:grpSpPr>
        <p:sp>
          <p:nvSpPr>
            <p:cNvPr id="27" name="Google Shape;1864;p56">
              <a:extLst>
                <a:ext uri="{FF2B5EF4-FFF2-40B4-BE49-F238E27FC236}">
                  <a16:creationId xmlns:a16="http://schemas.microsoft.com/office/drawing/2014/main" id="{527FFD36-A867-430C-9485-DED051BBBCD9}"/>
                </a:ext>
              </a:extLst>
            </p:cNvPr>
            <p:cNvSpPr/>
            <p:nvPr/>
          </p:nvSpPr>
          <p:spPr>
            <a:xfrm>
              <a:off x="6488900" y="1977325"/>
              <a:ext cx="316125" cy="401050"/>
            </a:xfrm>
            <a:custGeom>
              <a:avLst/>
              <a:gdLst/>
              <a:ahLst/>
              <a:cxnLst/>
              <a:rect l="l" t="t" r="r" b="b"/>
              <a:pathLst>
                <a:path w="12645" h="16042" extrusionOk="0">
                  <a:moveTo>
                    <a:pt x="939" y="1"/>
                  </a:moveTo>
                  <a:cubicBezTo>
                    <a:pt x="0" y="2560"/>
                    <a:pt x="1659" y="16041"/>
                    <a:pt x="1659" y="16041"/>
                  </a:cubicBezTo>
                  <a:lnTo>
                    <a:pt x="11698" y="16041"/>
                  </a:lnTo>
                  <a:cubicBezTo>
                    <a:pt x="11698" y="16041"/>
                    <a:pt x="12645" y="2552"/>
                    <a:pt x="11627" y="1"/>
                  </a:cubicBezTo>
                  <a:close/>
                </a:path>
              </a:pathLst>
            </a:custGeom>
            <a:solidFill>
              <a:srgbClr val="0E317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1865;p56">
              <a:extLst>
                <a:ext uri="{FF2B5EF4-FFF2-40B4-BE49-F238E27FC236}">
                  <a16:creationId xmlns:a16="http://schemas.microsoft.com/office/drawing/2014/main" id="{45EE593C-5182-4FA5-8CD7-6D267DE40A94}"/>
                </a:ext>
              </a:extLst>
            </p:cNvPr>
            <p:cNvSpPr/>
            <p:nvPr/>
          </p:nvSpPr>
          <p:spPr>
            <a:xfrm>
              <a:off x="6645975" y="2060475"/>
              <a:ext cx="3350" cy="317900"/>
            </a:xfrm>
            <a:custGeom>
              <a:avLst/>
              <a:gdLst/>
              <a:ahLst/>
              <a:cxnLst/>
              <a:rect l="l" t="t" r="r" b="b"/>
              <a:pathLst>
                <a:path w="134" h="12716" extrusionOk="0">
                  <a:moveTo>
                    <a:pt x="0" y="0"/>
                  </a:moveTo>
                  <a:lnTo>
                    <a:pt x="0" y="12715"/>
                  </a:lnTo>
                  <a:lnTo>
                    <a:pt x="133" y="12715"/>
                  </a:lnTo>
                  <a:lnTo>
                    <a:pt x="133" y="0"/>
                  </a:lnTo>
                  <a:close/>
                </a:path>
              </a:pathLst>
            </a:custGeom>
            <a:solidFill>
              <a:srgbClr val="0A254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1866;p56">
              <a:extLst>
                <a:ext uri="{FF2B5EF4-FFF2-40B4-BE49-F238E27FC236}">
                  <a16:creationId xmlns:a16="http://schemas.microsoft.com/office/drawing/2014/main" id="{53685857-18BC-49C6-B92E-D4BF49473682}"/>
                </a:ext>
              </a:extLst>
            </p:cNvPr>
            <p:cNvSpPr/>
            <p:nvPr/>
          </p:nvSpPr>
          <p:spPr>
            <a:xfrm>
              <a:off x="6772925" y="1709925"/>
              <a:ext cx="103700" cy="503350"/>
            </a:xfrm>
            <a:custGeom>
              <a:avLst/>
              <a:gdLst/>
              <a:ahLst/>
              <a:cxnLst/>
              <a:rect l="l" t="t" r="r" b="b"/>
              <a:pathLst>
                <a:path w="4148" h="20134" extrusionOk="0">
                  <a:moveTo>
                    <a:pt x="2489" y="1"/>
                  </a:moveTo>
                  <a:cubicBezTo>
                    <a:pt x="2489" y="1"/>
                    <a:pt x="2489" y="1"/>
                    <a:pt x="2489" y="1"/>
                  </a:cubicBezTo>
                  <a:lnTo>
                    <a:pt x="501" y="4203"/>
                  </a:lnTo>
                  <a:lnTo>
                    <a:pt x="0" y="5392"/>
                  </a:lnTo>
                  <a:lnTo>
                    <a:pt x="1894" y="16440"/>
                  </a:lnTo>
                  <a:cubicBezTo>
                    <a:pt x="1808" y="16550"/>
                    <a:pt x="1714" y="16675"/>
                    <a:pt x="1620" y="16839"/>
                  </a:cubicBezTo>
                  <a:lnTo>
                    <a:pt x="1018" y="17747"/>
                  </a:lnTo>
                  <a:cubicBezTo>
                    <a:pt x="971" y="17817"/>
                    <a:pt x="978" y="17903"/>
                    <a:pt x="1041" y="17958"/>
                  </a:cubicBezTo>
                  <a:lnTo>
                    <a:pt x="1057" y="17982"/>
                  </a:lnTo>
                  <a:cubicBezTo>
                    <a:pt x="1090" y="18015"/>
                    <a:pt x="1133" y="18031"/>
                    <a:pt x="1176" y="18031"/>
                  </a:cubicBezTo>
                  <a:cubicBezTo>
                    <a:pt x="1213" y="18031"/>
                    <a:pt x="1251" y="18019"/>
                    <a:pt x="1284" y="17997"/>
                  </a:cubicBezTo>
                  <a:lnTo>
                    <a:pt x="1831" y="17551"/>
                  </a:lnTo>
                  <a:cubicBezTo>
                    <a:pt x="1864" y="17525"/>
                    <a:pt x="1901" y="17513"/>
                    <a:pt x="1937" y="17513"/>
                  </a:cubicBezTo>
                  <a:cubicBezTo>
                    <a:pt x="2019" y="17513"/>
                    <a:pt x="2094" y="17576"/>
                    <a:pt x="2105" y="17669"/>
                  </a:cubicBezTo>
                  <a:lnTo>
                    <a:pt x="2183" y="18537"/>
                  </a:lnTo>
                  <a:cubicBezTo>
                    <a:pt x="2183" y="18545"/>
                    <a:pt x="2183" y="18553"/>
                    <a:pt x="2183" y="18561"/>
                  </a:cubicBezTo>
                  <a:lnTo>
                    <a:pt x="2121" y="19679"/>
                  </a:lnTo>
                  <a:cubicBezTo>
                    <a:pt x="2113" y="19765"/>
                    <a:pt x="2176" y="19844"/>
                    <a:pt x="2254" y="19859"/>
                  </a:cubicBezTo>
                  <a:lnTo>
                    <a:pt x="2301" y="19859"/>
                  </a:lnTo>
                  <a:cubicBezTo>
                    <a:pt x="2310" y="19861"/>
                    <a:pt x="2320" y="19862"/>
                    <a:pt x="2330" y="19862"/>
                  </a:cubicBezTo>
                  <a:cubicBezTo>
                    <a:pt x="2412" y="19862"/>
                    <a:pt x="2482" y="19803"/>
                    <a:pt x="2489" y="19719"/>
                  </a:cubicBezTo>
                  <a:lnTo>
                    <a:pt x="2653" y="18545"/>
                  </a:lnTo>
                  <a:lnTo>
                    <a:pt x="2669" y="19969"/>
                  </a:lnTo>
                  <a:cubicBezTo>
                    <a:pt x="2669" y="20063"/>
                    <a:pt x="2747" y="20133"/>
                    <a:pt x="2841" y="20133"/>
                  </a:cubicBezTo>
                  <a:lnTo>
                    <a:pt x="2856" y="20133"/>
                  </a:lnTo>
                  <a:cubicBezTo>
                    <a:pt x="2942" y="20133"/>
                    <a:pt x="3013" y="20063"/>
                    <a:pt x="3021" y="19977"/>
                  </a:cubicBezTo>
                  <a:lnTo>
                    <a:pt x="3130" y="18537"/>
                  </a:lnTo>
                  <a:lnTo>
                    <a:pt x="3208" y="19773"/>
                  </a:lnTo>
                  <a:cubicBezTo>
                    <a:pt x="3215" y="19863"/>
                    <a:pt x="3290" y="19932"/>
                    <a:pt x="3373" y="19932"/>
                  </a:cubicBezTo>
                  <a:cubicBezTo>
                    <a:pt x="3391" y="19932"/>
                    <a:pt x="3409" y="19929"/>
                    <a:pt x="3428" y="19922"/>
                  </a:cubicBezTo>
                  <a:lnTo>
                    <a:pt x="3474" y="19906"/>
                  </a:lnTo>
                  <a:cubicBezTo>
                    <a:pt x="3545" y="19883"/>
                    <a:pt x="3584" y="19828"/>
                    <a:pt x="3592" y="19758"/>
                  </a:cubicBezTo>
                  <a:lnTo>
                    <a:pt x="3631" y="18521"/>
                  </a:lnTo>
                  <a:lnTo>
                    <a:pt x="3811" y="19374"/>
                  </a:lnTo>
                  <a:cubicBezTo>
                    <a:pt x="3827" y="19445"/>
                    <a:pt x="3889" y="19499"/>
                    <a:pt x="3960" y="19507"/>
                  </a:cubicBezTo>
                  <a:cubicBezTo>
                    <a:pt x="3964" y="19508"/>
                    <a:pt x="3968" y="19508"/>
                    <a:pt x="3972" y="19508"/>
                  </a:cubicBezTo>
                  <a:cubicBezTo>
                    <a:pt x="4068" y="19508"/>
                    <a:pt x="4147" y="19425"/>
                    <a:pt x="4147" y="19327"/>
                  </a:cubicBezTo>
                  <a:lnTo>
                    <a:pt x="4093" y="18381"/>
                  </a:lnTo>
                  <a:lnTo>
                    <a:pt x="4093" y="18365"/>
                  </a:lnTo>
                  <a:cubicBezTo>
                    <a:pt x="4093" y="18294"/>
                    <a:pt x="4100" y="17950"/>
                    <a:pt x="4093" y="17457"/>
                  </a:cubicBezTo>
                  <a:cubicBezTo>
                    <a:pt x="4069" y="16771"/>
                    <a:pt x="2497" y="1"/>
                    <a:pt x="2489" y="1"/>
                  </a:cubicBezTo>
                  <a:close/>
                </a:path>
              </a:pathLst>
            </a:custGeom>
            <a:solidFill>
              <a:srgbClr val="FFCCC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1867;p56">
              <a:extLst>
                <a:ext uri="{FF2B5EF4-FFF2-40B4-BE49-F238E27FC236}">
                  <a16:creationId xmlns:a16="http://schemas.microsoft.com/office/drawing/2014/main" id="{C1C20789-964C-4842-A627-DF6C22BDA783}"/>
                </a:ext>
              </a:extLst>
            </p:cNvPr>
            <p:cNvSpPr/>
            <p:nvPr/>
          </p:nvSpPr>
          <p:spPr>
            <a:xfrm>
              <a:off x="6416925" y="1710925"/>
              <a:ext cx="102700" cy="499025"/>
            </a:xfrm>
            <a:custGeom>
              <a:avLst/>
              <a:gdLst/>
              <a:ahLst/>
              <a:cxnLst/>
              <a:rect l="l" t="t" r="r" b="b"/>
              <a:pathLst>
                <a:path w="4108" h="19961" extrusionOk="0">
                  <a:moveTo>
                    <a:pt x="1620" y="0"/>
                  </a:moveTo>
                  <a:cubicBezTo>
                    <a:pt x="1620" y="0"/>
                    <a:pt x="55" y="18121"/>
                    <a:pt x="55" y="18192"/>
                  </a:cubicBezTo>
                  <a:lnTo>
                    <a:pt x="55" y="18208"/>
                  </a:lnTo>
                  <a:lnTo>
                    <a:pt x="8" y="19154"/>
                  </a:lnTo>
                  <a:cubicBezTo>
                    <a:pt x="0" y="19259"/>
                    <a:pt x="78" y="19335"/>
                    <a:pt x="174" y="19335"/>
                  </a:cubicBezTo>
                  <a:cubicBezTo>
                    <a:pt x="178" y="19335"/>
                    <a:pt x="183" y="19335"/>
                    <a:pt x="188" y="19334"/>
                  </a:cubicBezTo>
                  <a:cubicBezTo>
                    <a:pt x="266" y="19326"/>
                    <a:pt x="321" y="19272"/>
                    <a:pt x="336" y="19201"/>
                  </a:cubicBezTo>
                  <a:lnTo>
                    <a:pt x="516" y="18356"/>
                  </a:lnTo>
                  <a:lnTo>
                    <a:pt x="563" y="19585"/>
                  </a:lnTo>
                  <a:cubicBezTo>
                    <a:pt x="563" y="19655"/>
                    <a:pt x="610" y="19718"/>
                    <a:pt x="673" y="19741"/>
                  </a:cubicBezTo>
                  <a:lnTo>
                    <a:pt x="720" y="19757"/>
                  </a:lnTo>
                  <a:cubicBezTo>
                    <a:pt x="736" y="19762"/>
                    <a:pt x="753" y="19764"/>
                    <a:pt x="769" y="19764"/>
                  </a:cubicBezTo>
                  <a:cubicBezTo>
                    <a:pt x="854" y="19764"/>
                    <a:pt x="932" y="19700"/>
                    <a:pt x="939" y="19608"/>
                  </a:cubicBezTo>
                  <a:lnTo>
                    <a:pt x="1017" y="18364"/>
                  </a:lnTo>
                  <a:lnTo>
                    <a:pt x="1127" y="19812"/>
                  </a:lnTo>
                  <a:cubicBezTo>
                    <a:pt x="1134" y="19890"/>
                    <a:pt x="1205" y="19960"/>
                    <a:pt x="1291" y="19960"/>
                  </a:cubicBezTo>
                  <a:lnTo>
                    <a:pt x="1314" y="19960"/>
                  </a:lnTo>
                  <a:cubicBezTo>
                    <a:pt x="1319" y="19961"/>
                    <a:pt x="1323" y="19961"/>
                    <a:pt x="1327" y="19961"/>
                  </a:cubicBezTo>
                  <a:cubicBezTo>
                    <a:pt x="1415" y="19961"/>
                    <a:pt x="1479" y="19885"/>
                    <a:pt x="1487" y="19796"/>
                  </a:cubicBezTo>
                  <a:lnTo>
                    <a:pt x="1502" y="18380"/>
                  </a:lnTo>
                  <a:lnTo>
                    <a:pt x="1659" y="19546"/>
                  </a:lnTo>
                  <a:cubicBezTo>
                    <a:pt x="1666" y="19631"/>
                    <a:pt x="1743" y="19696"/>
                    <a:pt x="1828" y="19696"/>
                  </a:cubicBezTo>
                  <a:cubicBezTo>
                    <a:pt x="1837" y="19696"/>
                    <a:pt x="1845" y="19696"/>
                    <a:pt x="1854" y="19694"/>
                  </a:cubicBezTo>
                  <a:lnTo>
                    <a:pt x="1893" y="19686"/>
                  </a:lnTo>
                  <a:cubicBezTo>
                    <a:pt x="1979" y="19671"/>
                    <a:pt x="2034" y="19600"/>
                    <a:pt x="2034" y="19514"/>
                  </a:cubicBezTo>
                  <a:lnTo>
                    <a:pt x="1964" y="18388"/>
                  </a:lnTo>
                  <a:lnTo>
                    <a:pt x="1964" y="18364"/>
                  </a:lnTo>
                  <a:lnTo>
                    <a:pt x="2042" y="17496"/>
                  </a:lnTo>
                  <a:cubicBezTo>
                    <a:pt x="2053" y="17402"/>
                    <a:pt x="2133" y="17344"/>
                    <a:pt x="2215" y="17344"/>
                  </a:cubicBezTo>
                  <a:cubicBezTo>
                    <a:pt x="2250" y="17344"/>
                    <a:pt x="2285" y="17355"/>
                    <a:pt x="2316" y="17378"/>
                  </a:cubicBezTo>
                  <a:lnTo>
                    <a:pt x="2864" y="17824"/>
                  </a:lnTo>
                  <a:cubicBezTo>
                    <a:pt x="2896" y="17850"/>
                    <a:pt x="2934" y="17862"/>
                    <a:pt x="2971" y="17862"/>
                  </a:cubicBezTo>
                  <a:cubicBezTo>
                    <a:pt x="3014" y="17862"/>
                    <a:pt x="3057" y="17846"/>
                    <a:pt x="3091" y="17816"/>
                  </a:cubicBezTo>
                  <a:lnTo>
                    <a:pt x="3114" y="17793"/>
                  </a:lnTo>
                  <a:cubicBezTo>
                    <a:pt x="3169" y="17738"/>
                    <a:pt x="3177" y="17644"/>
                    <a:pt x="3130" y="17582"/>
                  </a:cubicBezTo>
                  <a:lnTo>
                    <a:pt x="2527" y="16666"/>
                  </a:lnTo>
                  <a:cubicBezTo>
                    <a:pt x="2433" y="16510"/>
                    <a:pt x="2339" y="16377"/>
                    <a:pt x="2253" y="16267"/>
                  </a:cubicBezTo>
                  <a:lnTo>
                    <a:pt x="4108" y="5407"/>
                  </a:lnTo>
                  <a:lnTo>
                    <a:pt x="3748" y="4499"/>
                  </a:lnTo>
                  <a:lnTo>
                    <a:pt x="1620" y="0"/>
                  </a:lnTo>
                  <a:close/>
                </a:path>
              </a:pathLst>
            </a:custGeom>
            <a:solidFill>
              <a:srgbClr val="FFCCC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1868;p56">
              <a:extLst>
                <a:ext uri="{FF2B5EF4-FFF2-40B4-BE49-F238E27FC236}">
                  <a16:creationId xmlns:a16="http://schemas.microsoft.com/office/drawing/2014/main" id="{CE288A23-D5EF-4114-8099-A901E7C2B6EE}"/>
                </a:ext>
              </a:extLst>
            </p:cNvPr>
            <p:cNvSpPr/>
            <p:nvPr/>
          </p:nvSpPr>
          <p:spPr>
            <a:xfrm>
              <a:off x="6457000" y="1556775"/>
              <a:ext cx="378150" cy="482600"/>
            </a:xfrm>
            <a:custGeom>
              <a:avLst/>
              <a:gdLst/>
              <a:ahLst/>
              <a:cxnLst/>
              <a:rect l="l" t="t" r="r" b="b"/>
              <a:pathLst>
                <a:path w="15126" h="19304" extrusionOk="0">
                  <a:moveTo>
                    <a:pt x="5674" y="0"/>
                  </a:moveTo>
                  <a:cubicBezTo>
                    <a:pt x="2583" y="0"/>
                    <a:pt x="1" y="1205"/>
                    <a:pt x="1" y="5219"/>
                  </a:cubicBezTo>
                  <a:lnTo>
                    <a:pt x="1" y="6127"/>
                  </a:lnTo>
                  <a:lnTo>
                    <a:pt x="17" y="6166"/>
                  </a:lnTo>
                  <a:lnTo>
                    <a:pt x="2145" y="10665"/>
                  </a:lnTo>
                  <a:lnTo>
                    <a:pt x="2505" y="11573"/>
                  </a:lnTo>
                  <a:lnTo>
                    <a:pt x="1441" y="16799"/>
                  </a:lnTo>
                  <a:cubicBezTo>
                    <a:pt x="1456" y="16823"/>
                    <a:pt x="1480" y="16846"/>
                    <a:pt x="1495" y="16870"/>
                  </a:cubicBezTo>
                  <a:cubicBezTo>
                    <a:pt x="2520" y="18357"/>
                    <a:pt x="4015" y="19303"/>
                    <a:pt x="5674" y="19303"/>
                  </a:cubicBezTo>
                  <a:lnTo>
                    <a:pt x="9445" y="19303"/>
                  </a:lnTo>
                  <a:cubicBezTo>
                    <a:pt x="11127" y="19303"/>
                    <a:pt x="12630" y="18349"/>
                    <a:pt x="13655" y="16831"/>
                  </a:cubicBezTo>
                  <a:cubicBezTo>
                    <a:pt x="13662" y="16823"/>
                    <a:pt x="13670" y="16807"/>
                    <a:pt x="13678" y="16799"/>
                  </a:cubicBezTo>
                  <a:lnTo>
                    <a:pt x="12637" y="11643"/>
                  </a:lnTo>
                  <a:lnTo>
                    <a:pt x="12622" y="11573"/>
                  </a:lnTo>
                  <a:lnTo>
                    <a:pt x="12982" y="10665"/>
                  </a:lnTo>
                  <a:lnTo>
                    <a:pt x="13138" y="10329"/>
                  </a:lnTo>
                  <a:lnTo>
                    <a:pt x="15126" y="6127"/>
                  </a:lnTo>
                  <a:lnTo>
                    <a:pt x="15126" y="5759"/>
                  </a:lnTo>
                  <a:lnTo>
                    <a:pt x="15126" y="5219"/>
                  </a:lnTo>
                  <a:cubicBezTo>
                    <a:pt x="15126" y="1205"/>
                    <a:pt x="12544" y="0"/>
                    <a:pt x="944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1869;p56">
              <a:extLst>
                <a:ext uri="{FF2B5EF4-FFF2-40B4-BE49-F238E27FC236}">
                  <a16:creationId xmlns:a16="http://schemas.microsoft.com/office/drawing/2014/main" id="{627770B6-94C6-48E8-B82C-4B64A89FEE11}"/>
                </a:ext>
              </a:extLst>
            </p:cNvPr>
            <p:cNvSpPr/>
            <p:nvPr/>
          </p:nvSpPr>
          <p:spPr>
            <a:xfrm>
              <a:off x="6517250" y="1726375"/>
              <a:ext cx="3350" cy="120525"/>
            </a:xfrm>
            <a:custGeom>
              <a:avLst/>
              <a:gdLst/>
              <a:ahLst/>
              <a:cxnLst/>
              <a:rect l="l" t="t" r="r" b="b"/>
              <a:pathLst>
                <a:path w="134" h="4821" extrusionOk="0">
                  <a:moveTo>
                    <a:pt x="63" y="0"/>
                  </a:moveTo>
                  <a:cubicBezTo>
                    <a:pt x="32" y="0"/>
                    <a:pt x="1" y="24"/>
                    <a:pt x="1" y="63"/>
                  </a:cubicBezTo>
                  <a:lnTo>
                    <a:pt x="1" y="4757"/>
                  </a:lnTo>
                  <a:cubicBezTo>
                    <a:pt x="1" y="4797"/>
                    <a:pt x="32" y="4820"/>
                    <a:pt x="63" y="4820"/>
                  </a:cubicBezTo>
                  <a:cubicBezTo>
                    <a:pt x="103" y="4820"/>
                    <a:pt x="134" y="4797"/>
                    <a:pt x="134" y="4757"/>
                  </a:cubicBezTo>
                  <a:lnTo>
                    <a:pt x="134" y="63"/>
                  </a:lnTo>
                  <a:cubicBezTo>
                    <a:pt x="134" y="24"/>
                    <a:pt x="103" y="0"/>
                    <a:pt x="63" y="0"/>
                  </a:cubicBezTo>
                  <a:close/>
                </a:path>
              </a:pathLst>
            </a:custGeom>
            <a:solidFill>
              <a:srgbClr val="9E38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1870;p56">
              <a:extLst>
                <a:ext uri="{FF2B5EF4-FFF2-40B4-BE49-F238E27FC236}">
                  <a16:creationId xmlns:a16="http://schemas.microsoft.com/office/drawing/2014/main" id="{19B2658A-E4BD-47CF-A54A-6DB3068198F4}"/>
                </a:ext>
              </a:extLst>
            </p:cNvPr>
            <p:cNvSpPr/>
            <p:nvPr/>
          </p:nvSpPr>
          <p:spPr>
            <a:xfrm>
              <a:off x="6771550" y="1726375"/>
              <a:ext cx="3350" cy="120525"/>
            </a:xfrm>
            <a:custGeom>
              <a:avLst/>
              <a:gdLst/>
              <a:ahLst/>
              <a:cxnLst/>
              <a:rect l="l" t="t" r="r" b="b"/>
              <a:pathLst>
                <a:path w="134" h="4821" extrusionOk="0">
                  <a:moveTo>
                    <a:pt x="63" y="0"/>
                  </a:moveTo>
                  <a:cubicBezTo>
                    <a:pt x="32" y="0"/>
                    <a:pt x="1" y="24"/>
                    <a:pt x="1" y="63"/>
                  </a:cubicBezTo>
                  <a:lnTo>
                    <a:pt x="1" y="4757"/>
                  </a:lnTo>
                  <a:cubicBezTo>
                    <a:pt x="1" y="4797"/>
                    <a:pt x="32" y="4820"/>
                    <a:pt x="63" y="4820"/>
                  </a:cubicBezTo>
                  <a:cubicBezTo>
                    <a:pt x="102" y="4820"/>
                    <a:pt x="134" y="4797"/>
                    <a:pt x="134" y="4757"/>
                  </a:cubicBezTo>
                  <a:lnTo>
                    <a:pt x="134" y="63"/>
                  </a:lnTo>
                  <a:cubicBezTo>
                    <a:pt x="134" y="24"/>
                    <a:pt x="102" y="0"/>
                    <a:pt x="63" y="0"/>
                  </a:cubicBezTo>
                  <a:close/>
                </a:path>
              </a:pathLst>
            </a:custGeom>
            <a:solidFill>
              <a:srgbClr val="9E38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1871;p56">
              <a:extLst>
                <a:ext uri="{FF2B5EF4-FFF2-40B4-BE49-F238E27FC236}">
                  <a16:creationId xmlns:a16="http://schemas.microsoft.com/office/drawing/2014/main" id="{C75D9CC5-C826-4554-8814-7E13115F52C5}"/>
                </a:ext>
              </a:extLst>
            </p:cNvPr>
            <p:cNvSpPr/>
            <p:nvPr/>
          </p:nvSpPr>
          <p:spPr>
            <a:xfrm>
              <a:off x="6533500" y="1228350"/>
              <a:ext cx="221850" cy="211075"/>
            </a:xfrm>
            <a:custGeom>
              <a:avLst/>
              <a:gdLst/>
              <a:ahLst/>
              <a:cxnLst/>
              <a:rect l="l" t="t" r="r" b="b"/>
              <a:pathLst>
                <a:path w="8874" h="8443" extrusionOk="0">
                  <a:moveTo>
                    <a:pt x="4437" y="0"/>
                  </a:moveTo>
                  <a:cubicBezTo>
                    <a:pt x="1988" y="0"/>
                    <a:pt x="0" y="1980"/>
                    <a:pt x="0" y="4429"/>
                  </a:cubicBezTo>
                  <a:lnTo>
                    <a:pt x="0" y="7879"/>
                  </a:lnTo>
                  <a:cubicBezTo>
                    <a:pt x="0" y="8192"/>
                    <a:pt x="251" y="8443"/>
                    <a:pt x="564" y="8443"/>
                  </a:cubicBezTo>
                  <a:lnTo>
                    <a:pt x="8552" y="8443"/>
                  </a:lnTo>
                  <a:cubicBezTo>
                    <a:pt x="8732" y="8443"/>
                    <a:pt x="8873" y="8302"/>
                    <a:pt x="8873" y="8130"/>
                  </a:cubicBezTo>
                  <a:lnTo>
                    <a:pt x="8873" y="4429"/>
                  </a:lnTo>
                  <a:cubicBezTo>
                    <a:pt x="8873" y="1980"/>
                    <a:pt x="6886" y="0"/>
                    <a:pt x="443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1872;p56">
              <a:extLst>
                <a:ext uri="{FF2B5EF4-FFF2-40B4-BE49-F238E27FC236}">
                  <a16:creationId xmlns:a16="http://schemas.microsoft.com/office/drawing/2014/main" id="{4C2E1A1E-0EC9-4AD3-AA94-C5289DBB66E4}"/>
                </a:ext>
              </a:extLst>
            </p:cNvPr>
            <p:cNvSpPr/>
            <p:nvPr/>
          </p:nvSpPr>
          <p:spPr>
            <a:xfrm>
              <a:off x="6545225" y="1304425"/>
              <a:ext cx="203275" cy="290525"/>
            </a:xfrm>
            <a:custGeom>
              <a:avLst/>
              <a:gdLst/>
              <a:ahLst/>
              <a:cxnLst/>
              <a:rect l="l" t="t" r="r" b="b"/>
              <a:pathLst>
                <a:path w="8131" h="11621" extrusionOk="0">
                  <a:moveTo>
                    <a:pt x="6511" y="1"/>
                  </a:moveTo>
                  <a:cubicBezTo>
                    <a:pt x="5830" y="979"/>
                    <a:pt x="4750" y="1660"/>
                    <a:pt x="3498" y="1863"/>
                  </a:cubicBezTo>
                  <a:lnTo>
                    <a:pt x="979" y="2270"/>
                  </a:lnTo>
                  <a:lnTo>
                    <a:pt x="979" y="2927"/>
                  </a:lnTo>
                  <a:cubicBezTo>
                    <a:pt x="439" y="2935"/>
                    <a:pt x="1" y="3373"/>
                    <a:pt x="1" y="3913"/>
                  </a:cubicBezTo>
                  <a:cubicBezTo>
                    <a:pt x="1" y="4453"/>
                    <a:pt x="439" y="4891"/>
                    <a:pt x="979" y="4899"/>
                  </a:cubicBezTo>
                  <a:lnTo>
                    <a:pt x="979" y="5361"/>
                  </a:lnTo>
                  <a:cubicBezTo>
                    <a:pt x="979" y="6558"/>
                    <a:pt x="1753" y="7575"/>
                    <a:pt x="2825" y="7943"/>
                  </a:cubicBezTo>
                  <a:lnTo>
                    <a:pt x="2825" y="10376"/>
                  </a:lnTo>
                  <a:cubicBezTo>
                    <a:pt x="2825" y="11065"/>
                    <a:pt x="3381" y="11620"/>
                    <a:pt x="4062" y="11620"/>
                  </a:cubicBezTo>
                  <a:cubicBezTo>
                    <a:pt x="4742" y="11620"/>
                    <a:pt x="5298" y="11065"/>
                    <a:pt x="5298" y="10376"/>
                  </a:cubicBezTo>
                  <a:lnTo>
                    <a:pt x="5298" y="7943"/>
                  </a:lnTo>
                  <a:cubicBezTo>
                    <a:pt x="6370" y="7575"/>
                    <a:pt x="7144" y="6558"/>
                    <a:pt x="7144" y="5361"/>
                  </a:cubicBezTo>
                  <a:lnTo>
                    <a:pt x="7144" y="4899"/>
                  </a:lnTo>
                  <a:cubicBezTo>
                    <a:pt x="7692" y="4899"/>
                    <a:pt x="8130" y="4453"/>
                    <a:pt x="8130" y="3913"/>
                  </a:cubicBezTo>
                  <a:cubicBezTo>
                    <a:pt x="8130" y="3373"/>
                    <a:pt x="7692" y="2927"/>
                    <a:pt x="7144" y="2927"/>
                  </a:cubicBezTo>
                  <a:lnTo>
                    <a:pt x="7144" y="1754"/>
                  </a:lnTo>
                  <a:cubicBezTo>
                    <a:pt x="7144" y="1088"/>
                    <a:pt x="6902" y="478"/>
                    <a:pt x="6511" y="1"/>
                  </a:cubicBezTo>
                  <a:close/>
                </a:path>
              </a:pathLst>
            </a:custGeom>
            <a:solidFill>
              <a:srgbClr val="FFCCC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1873;p56">
              <a:extLst>
                <a:ext uri="{FF2B5EF4-FFF2-40B4-BE49-F238E27FC236}">
                  <a16:creationId xmlns:a16="http://schemas.microsoft.com/office/drawing/2014/main" id="{8AD06C3F-DDA5-446C-A42D-93A7F7BDF4EF}"/>
                </a:ext>
              </a:extLst>
            </p:cNvPr>
            <p:cNvSpPr/>
            <p:nvPr/>
          </p:nvSpPr>
          <p:spPr>
            <a:xfrm>
              <a:off x="6618975" y="1502975"/>
              <a:ext cx="58700" cy="27425"/>
            </a:xfrm>
            <a:custGeom>
              <a:avLst/>
              <a:gdLst/>
              <a:ahLst/>
              <a:cxnLst/>
              <a:rect l="l" t="t" r="r" b="b"/>
              <a:pathLst>
                <a:path w="2348" h="1097" extrusionOk="0">
                  <a:moveTo>
                    <a:pt x="2348" y="1"/>
                  </a:moveTo>
                  <a:cubicBezTo>
                    <a:pt x="2066" y="102"/>
                    <a:pt x="1769" y="157"/>
                    <a:pt x="1456" y="157"/>
                  </a:cubicBezTo>
                  <a:lnTo>
                    <a:pt x="767" y="157"/>
                  </a:lnTo>
                  <a:cubicBezTo>
                    <a:pt x="533" y="157"/>
                    <a:pt x="306" y="118"/>
                    <a:pt x="87" y="63"/>
                  </a:cubicBezTo>
                  <a:lnTo>
                    <a:pt x="1" y="126"/>
                  </a:lnTo>
                  <a:lnTo>
                    <a:pt x="2348" y="1096"/>
                  </a:lnTo>
                  <a:lnTo>
                    <a:pt x="2348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1874;p56">
              <a:extLst>
                <a:ext uri="{FF2B5EF4-FFF2-40B4-BE49-F238E27FC236}">
                  <a16:creationId xmlns:a16="http://schemas.microsoft.com/office/drawing/2014/main" id="{42CFE6AE-D2AA-416E-A146-C94A15857AD9}"/>
                </a:ext>
              </a:extLst>
            </p:cNvPr>
            <p:cNvSpPr/>
            <p:nvPr/>
          </p:nvSpPr>
          <p:spPr>
            <a:xfrm>
              <a:off x="6637175" y="1468350"/>
              <a:ext cx="24275" cy="9225"/>
            </a:xfrm>
            <a:custGeom>
              <a:avLst/>
              <a:gdLst/>
              <a:ahLst/>
              <a:cxnLst/>
              <a:rect l="l" t="t" r="r" b="b"/>
              <a:pathLst>
                <a:path w="971" h="369" extrusionOk="0">
                  <a:moveTo>
                    <a:pt x="485" y="1"/>
                  </a:moveTo>
                  <a:cubicBezTo>
                    <a:pt x="290" y="1"/>
                    <a:pt x="110" y="102"/>
                    <a:pt x="16" y="275"/>
                  </a:cubicBezTo>
                  <a:cubicBezTo>
                    <a:pt x="0" y="306"/>
                    <a:pt x="8" y="345"/>
                    <a:pt x="39" y="361"/>
                  </a:cubicBezTo>
                  <a:cubicBezTo>
                    <a:pt x="47" y="369"/>
                    <a:pt x="63" y="369"/>
                    <a:pt x="71" y="369"/>
                  </a:cubicBezTo>
                  <a:cubicBezTo>
                    <a:pt x="94" y="369"/>
                    <a:pt x="118" y="361"/>
                    <a:pt x="125" y="337"/>
                  </a:cubicBezTo>
                  <a:cubicBezTo>
                    <a:pt x="204" y="212"/>
                    <a:pt x="337" y="134"/>
                    <a:pt x="485" y="134"/>
                  </a:cubicBezTo>
                  <a:cubicBezTo>
                    <a:pt x="634" y="134"/>
                    <a:pt x="767" y="212"/>
                    <a:pt x="837" y="337"/>
                  </a:cubicBezTo>
                  <a:cubicBezTo>
                    <a:pt x="853" y="358"/>
                    <a:pt x="876" y="369"/>
                    <a:pt x="898" y="369"/>
                  </a:cubicBezTo>
                  <a:cubicBezTo>
                    <a:pt x="910" y="369"/>
                    <a:pt x="921" y="366"/>
                    <a:pt x="931" y="361"/>
                  </a:cubicBezTo>
                  <a:cubicBezTo>
                    <a:pt x="963" y="345"/>
                    <a:pt x="970" y="306"/>
                    <a:pt x="955" y="275"/>
                  </a:cubicBezTo>
                  <a:cubicBezTo>
                    <a:pt x="853" y="102"/>
                    <a:pt x="673" y="1"/>
                    <a:pt x="48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1875;p56">
              <a:extLst>
                <a:ext uri="{FF2B5EF4-FFF2-40B4-BE49-F238E27FC236}">
                  <a16:creationId xmlns:a16="http://schemas.microsoft.com/office/drawing/2014/main" id="{2E1468D7-F594-4467-9344-5765FB95A5A9}"/>
                </a:ext>
              </a:extLst>
            </p:cNvPr>
            <p:cNvSpPr/>
            <p:nvPr/>
          </p:nvSpPr>
          <p:spPr>
            <a:xfrm>
              <a:off x="6549525" y="1384050"/>
              <a:ext cx="17050" cy="18400"/>
            </a:xfrm>
            <a:custGeom>
              <a:avLst/>
              <a:gdLst/>
              <a:ahLst/>
              <a:cxnLst/>
              <a:rect l="l" t="t" r="r" b="b"/>
              <a:pathLst>
                <a:path w="682" h="736" extrusionOk="0">
                  <a:moveTo>
                    <a:pt x="619" y="0"/>
                  </a:moveTo>
                  <a:cubicBezTo>
                    <a:pt x="611" y="0"/>
                    <a:pt x="1" y="8"/>
                    <a:pt x="1" y="673"/>
                  </a:cubicBezTo>
                  <a:cubicBezTo>
                    <a:pt x="1" y="712"/>
                    <a:pt x="24" y="736"/>
                    <a:pt x="63" y="736"/>
                  </a:cubicBezTo>
                  <a:cubicBezTo>
                    <a:pt x="103" y="736"/>
                    <a:pt x="126" y="712"/>
                    <a:pt x="126" y="673"/>
                  </a:cubicBezTo>
                  <a:cubicBezTo>
                    <a:pt x="126" y="141"/>
                    <a:pt x="596" y="133"/>
                    <a:pt x="619" y="133"/>
                  </a:cubicBezTo>
                  <a:cubicBezTo>
                    <a:pt x="650" y="133"/>
                    <a:pt x="682" y="102"/>
                    <a:pt x="682" y="71"/>
                  </a:cubicBezTo>
                  <a:cubicBezTo>
                    <a:pt x="682" y="32"/>
                    <a:pt x="650" y="0"/>
                    <a:pt x="61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1876;p56">
              <a:extLst>
                <a:ext uri="{FF2B5EF4-FFF2-40B4-BE49-F238E27FC236}">
                  <a16:creationId xmlns:a16="http://schemas.microsoft.com/office/drawing/2014/main" id="{93A70FF1-D65C-42BB-9881-E8929BD8C72C}"/>
                </a:ext>
              </a:extLst>
            </p:cNvPr>
            <p:cNvSpPr/>
            <p:nvPr/>
          </p:nvSpPr>
          <p:spPr>
            <a:xfrm>
              <a:off x="6726750" y="1384050"/>
              <a:ext cx="17050" cy="18400"/>
            </a:xfrm>
            <a:custGeom>
              <a:avLst/>
              <a:gdLst/>
              <a:ahLst/>
              <a:cxnLst/>
              <a:rect l="l" t="t" r="r" b="b"/>
              <a:pathLst>
                <a:path w="682" h="736" extrusionOk="0">
                  <a:moveTo>
                    <a:pt x="63" y="0"/>
                  </a:moveTo>
                  <a:cubicBezTo>
                    <a:pt x="32" y="0"/>
                    <a:pt x="1" y="32"/>
                    <a:pt x="1" y="71"/>
                  </a:cubicBezTo>
                  <a:cubicBezTo>
                    <a:pt x="1" y="102"/>
                    <a:pt x="32" y="133"/>
                    <a:pt x="63" y="133"/>
                  </a:cubicBezTo>
                  <a:cubicBezTo>
                    <a:pt x="87" y="133"/>
                    <a:pt x="556" y="141"/>
                    <a:pt x="556" y="673"/>
                  </a:cubicBezTo>
                  <a:cubicBezTo>
                    <a:pt x="556" y="712"/>
                    <a:pt x="580" y="736"/>
                    <a:pt x="619" y="736"/>
                  </a:cubicBezTo>
                  <a:cubicBezTo>
                    <a:pt x="658" y="736"/>
                    <a:pt x="682" y="712"/>
                    <a:pt x="682" y="673"/>
                  </a:cubicBezTo>
                  <a:cubicBezTo>
                    <a:pt x="682" y="8"/>
                    <a:pt x="71" y="0"/>
                    <a:pt x="6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1877;p56">
              <a:extLst>
                <a:ext uri="{FF2B5EF4-FFF2-40B4-BE49-F238E27FC236}">
                  <a16:creationId xmlns:a16="http://schemas.microsoft.com/office/drawing/2014/main" id="{9AFFB746-71E0-467A-8966-3BF6F415B141}"/>
                </a:ext>
              </a:extLst>
            </p:cNvPr>
            <p:cNvSpPr/>
            <p:nvPr/>
          </p:nvSpPr>
          <p:spPr>
            <a:xfrm>
              <a:off x="6649675" y="1439800"/>
              <a:ext cx="24875" cy="11950"/>
            </a:xfrm>
            <a:custGeom>
              <a:avLst/>
              <a:gdLst/>
              <a:ahLst/>
              <a:cxnLst/>
              <a:rect l="l" t="t" r="r" b="b"/>
              <a:pathLst>
                <a:path w="995" h="478" extrusionOk="0">
                  <a:moveTo>
                    <a:pt x="924" y="0"/>
                  </a:moveTo>
                  <a:cubicBezTo>
                    <a:pt x="893" y="0"/>
                    <a:pt x="862" y="32"/>
                    <a:pt x="862" y="63"/>
                  </a:cubicBezTo>
                  <a:cubicBezTo>
                    <a:pt x="862" y="149"/>
                    <a:pt x="830" y="204"/>
                    <a:pt x="776" y="251"/>
                  </a:cubicBezTo>
                  <a:cubicBezTo>
                    <a:pt x="687" y="326"/>
                    <a:pt x="533" y="348"/>
                    <a:pt x="389" y="348"/>
                  </a:cubicBezTo>
                  <a:cubicBezTo>
                    <a:pt x="265" y="348"/>
                    <a:pt x="149" y="332"/>
                    <a:pt x="87" y="321"/>
                  </a:cubicBezTo>
                  <a:cubicBezTo>
                    <a:pt x="82" y="320"/>
                    <a:pt x="77" y="320"/>
                    <a:pt x="72" y="320"/>
                  </a:cubicBezTo>
                  <a:cubicBezTo>
                    <a:pt x="40" y="320"/>
                    <a:pt x="16" y="341"/>
                    <a:pt x="9" y="368"/>
                  </a:cubicBezTo>
                  <a:cubicBezTo>
                    <a:pt x="1" y="407"/>
                    <a:pt x="24" y="439"/>
                    <a:pt x="64" y="446"/>
                  </a:cubicBezTo>
                  <a:cubicBezTo>
                    <a:pt x="71" y="446"/>
                    <a:pt x="212" y="478"/>
                    <a:pt x="384" y="478"/>
                  </a:cubicBezTo>
                  <a:cubicBezTo>
                    <a:pt x="549" y="478"/>
                    <a:pt x="736" y="454"/>
                    <a:pt x="862" y="353"/>
                  </a:cubicBezTo>
                  <a:cubicBezTo>
                    <a:pt x="948" y="282"/>
                    <a:pt x="995" y="188"/>
                    <a:pt x="995" y="63"/>
                  </a:cubicBezTo>
                  <a:cubicBezTo>
                    <a:pt x="995" y="32"/>
                    <a:pt x="963" y="0"/>
                    <a:pt x="92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1878;p56">
              <a:extLst>
                <a:ext uri="{FF2B5EF4-FFF2-40B4-BE49-F238E27FC236}">
                  <a16:creationId xmlns:a16="http://schemas.microsoft.com/office/drawing/2014/main" id="{32098B0A-75FE-4142-BDF0-3D1245D5F400}"/>
                </a:ext>
              </a:extLst>
            </p:cNvPr>
            <p:cNvSpPr/>
            <p:nvPr/>
          </p:nvSpPr>
          <p:spPr>
            <a:xfrm>
              <a:off x="6604100" y="1388750"/>
              <a:ext cx="9025" cy="18025"/>
            </a:xfrm>
            <a:custGeom>
              <a:avLst/>
              <a:gdLst/>
              <a:ahLst/>
              <a:cxnLst/>
              <a:rect l="l" t="t" r="r" b="b"/>
              <a:pathLst>
                <a:path w="361" h="721" extrusionOk="0">
                  <a:moveTo>
                    <a:pt x="181" y="0"/>
                  </a:moveTo>
                  <a:cubicBezTo>
                    <a:pt x="79" y="0"/>
                    <a:pt x="1" y="78"/>
                    <a:pt x="1" y="180"/>
                  </a:cubicBezTo>
                  <a:lnTo>
                    <a:pt x="1" y="540"/>
                  </a:lnTo>
                  <a:cubicBezTo>
                    <a:pt x="1" y="642"/>
                    <a:pt x="79" y="720"/>
                    <a:pt x="181" y="720"/>
                  </a:cubicBezTo>
                  <a:cubicBezTo>
                    <a:pt x="283" y="720"/>
                    <a:pt x="361" y="642"/>
                    <a:pt x="361" y="540"/>
                  </a:cubicBezTo>
                  <a:lnTo>
                    <a:pt x="361" y="180"/>
                  </a:lnTo>
                  <a:cubicBezTo>
                    <a:pt x="361" y="78"/>
                    <a:pt x="283" y="0"/>
                    <a:pt x="181" y="0"/>
                  </a:cubicBezTo>
                  <a:close/>
                </a:path>
              </a:pathLst>
            </a:custGeom>
            <a:solidFill>
              <a:srgbClr val="2F150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1879;p56">
              <a:extLst>
                <a:ext uri="{FF2B5EF4-FFF2-40B4-BE49-F238E27FC236}">
                  <a16:creationId xmlns:a16="http://schemas.microsoft.com/office/drawing/2014/main" id="{6494A983-ECB3-46C7-927F-C891091976EA}"/>
                </a:ext>
              </a:extLst>
            </p:cNvPr>
            <p:cNvSpPr/>
            <p:nvPr/>
          </p:nvSpPr>
          <p:spPr>
            <a:xfrm>
              <a:off x="6596275" y="1368200"/>
              <a:ext cx="28800" cy="10875"/>
            </a:xfrm>
            <a:custGeom>
              <a:avLst/>
              <a:gdLst/>
              <a:ahLst/>
              <a:cxnLst/>
              <a:rect l="l" t="t" r="r" b="b"/>
              <a:pathLst>
                <a:path w="1152" h="435" extrusionOk="0">
                  <a:moveTo>
                    <a:pt x="566" y="0"/>
                  </a:moveTo>
                  <a:cubicBezTo>
                    <a:pt x="331" y="0"/>
                    <a:pt x="154" y="90"/>
                    <a:pt x="79" y="173"/>
                  </a:cubicBezTo>
                  <a:cubicBezTo>
                    <a:pt x="1" y="267"/>
                    <a:pt x="24" y="345"/>
                    <a:pt x="87" y="376"/>
                  </a:cubicBezTo>
                  <a:cubicBezTo>
                    <a:pt x="129" y="397"/>
                    <a:pt x="184" y="401"/>
                    <a:pt x="240" y="401"/>
                  </a:cubicBezTo>
                  <a:cubicBezTo>
                    <a:pt x="268" y="401"/>
                    <a:pt x="296" y="400"/>
                    <a:pt x="322" y="400"/>
                  </a:cubicBezTo>
                  <a:cubicBezTo>
                    <a:pt x="408" y="400"/>
                    <a:pt x="494" y="400"/>
                    <a:pt x="572" y="408"/>
                  </a:cubicBezTo>
                  <a:cubicBezTo>
                    <a:pt x="643" y="408"/>
                    <a:pt x="729" y="415"/>
                    <a:pt x="815" y="423"/>
                  </a:cubicBezTo>
                  <a:cubicBezTo>
                    <a:pt x="862" y="427"/>
                    <a:pt x="909" y="434"/>
                    <a:pt x="953" y="434"/>
                  </a:cubicBezTo>
                  <a:cubicBezTo>
                    <a:pt x="990" y="434"/>
                    <a:pt x="1025" y="430"/>
                    <a:pt x="1057" y="415"/>
                  </a:cubicBezTo>
                  <a:cubicBezTo>
                    <a:pt x="1120" y="392"/>
                    <a:pt x="1151" y="314"/>
                    <a:pt x="1081" y="220"/>
                  </a:cubicBezTo>
                  <a:cubicBezTo>
                    <a:pt x="1018" y="126"/>
                    <a:pt x="838" y="16"/>
                    <a:pt x="596" y="1"/>
                  </a:cubicBezTo>
                  <a:cubicBezTo>
                    <a:pt x="586" y="0"/>
                    <a:pt x="576" y="0"/>
                    <a:pt x="56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1880;p56">
              <a:extLst>
                <a:ext uri="{FF2B5EF4-FFF2-40B4-BE49-F238E27FC236}">
                  <a16:creationId xmlns:a16="http://schemas.microsoft.com/office/drawing/2014/main" id="{A9902A6F-543B-4451-8C25-2EDB3755D1F8}"/>
                </a:ext>
              </a:extLst>
            </p:cNvPr>
            <p:cNvSpPr/>
            <p:nvPr/>
          </p:nvSpPr>
          <p:spPr>
            <a:xfrm>
              <a:off x="6671800" y="1388750"/>
              <a:ext cx="9025" cy="18025"/>
            </a:xfrm>
            <a:custGeom>
              <a:avLst/>
              <a:gdLst/>
              <a:ahLst/>
              <a:cxnLst/>
              <a:rect l="l" t="t" r="r" b="b"/>
              <a:pathLst>
                <a:path w="361" h="721" extrusionOk="0">
                  <a:moveTo>
                    <a:pt x="180" y="0"/>
                  </a:moveTo>
                  <a:cubicBezTo>
                    <a:pt x="78" y="0"/>
                    <a:pt x="0" y="78"/>
                    <a:pt x="0" y="180"/>
                  </a:cubicBezTo>
                  <a:lnTo>
                    <a:pt x="0" y="540"/>
                  </a:lnTo>
                  <a:cubicBezTo>
                    <a:pt x="0" y="642"/>
                    <a:pt x="78" y="720"/>
                    <a:pt x="180" y="720"/>
                  </a:cubicBezTo>
                  <a:cubicBezTo>
                    <a:pt x="282" y="720"/>
                    <a:pt x="360" y="642"/>
                    <a:pt x="360" y="540"/>
                  </a:cubicBezTo>
                  <a:lnTo>
                    <a:pt x="360" y="180"/>
                  </a:lnTo>
                  <a:cubicBezTo>
                    <a:pt x="360" y="78"/>
                    <a:pt x="282" y="0"/>
                    <a:pt x="180" y="0"/>
                  </a:cubicBezTo>
                  <a:close/>
                </a:path>
              </a:pathLst>
            </a:custGeom>
            <a:solidFill>
              <a:srgbClr val="2F150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1881;p56">
              <a:extLst>
                <a:ext uri="{FF2B5EF4-FFF2-40B4-BE49-F238E27FC236}">
                  <a16:creationId xmlns:a16="http://schemas.microsoft.com/office/drawing/2014/main" id="{76046920-D212-43A1-966E-415F1A6DD4A2}"/>
                </a:ext>
              </a:extLst>
            </p:cNvPr>
            <p:cNvSpPr/>
            <p:nvPr/>
          </p:nvSpPr>
          <p:spPr>
            <a:xfrm>
              <a:off x="6661425" y="1368200"/>
              <a:ext cx="28775" cy="10800"/>
            </a:xfrm>
            <a:custGeom>
              <a:avLst/>
              <a:gdLst/>
              <a:ahLst/>
              <a:cxnLst/>
              <a:rect l="l" t="t" r="r" b="b"/>
              <a:pathLst>
                <a:path w="1151" h="432" extrusionOk="0">
                  <a:moveTo>
                    <a:pt x="566" y="0"/>
                  </a:moveTo>
                  <a:cubicBezTo>
                    <a:pt x="330" y="0"/>
                    <a:pt x="154" y="90"/>
                    <a:pt x="79" y="181"/>
                  </a:cubicBezTo>
                  <a:cubicBezTo>
                    <a:pt x="0" y="267"/>
                    <a:pt x="24" y="345"/>
                    <a:pt x="87" y="376"/>
                  </a:cubicBezTo>
                  <a:cubicBezTo>
                    <a:pt x="157" y="408"/>
                    <a:pt x="243" y="408"/>
                    <a:pt x="329" y="408"/>
                  </a:cubicBezTo>
                  <a:cubicBezTo>
                    <a:pt x="372" y="404"/>
                    <a:pt x="413" y="402"/>
                    <a:pt x="453" y="402"/>
                  </a:cubicBezTo>
                  <a:cubicBezTo>
                    <a:pt x="493" y="402"/>
                    <a:pt x="533" y="404"/>
                    <a:pt x="572" y="408"/>
                  </a:cubicBezTo>
                  <a:cubicBezTo>
                    <a:pt x="642" y="408"/>
                    <a:pt x="728" y="415"/>
                    <a:pt x="814" y="423"/>
                  </a:cubicBezTo>
                  <a:cubicBezTo>
                    <a:pt x="857" y="427"/>
                    <a:pt x="900" y="431"/>
                    <a:pt x="941" y="431"/>
                  </a:cubicBezTo>
                  <a:cubicBezTo>
                    <a:pt x="982" y="431"/>
                    <a:pt x="1022" y="427"/>
                    <a:pt x="1057" y="415"/>
                  </a:cubicBezTo>
                  <a:cubicBezTo>
                    <a:pt x="1119" y="392"/>
                    <a:pt x="1151" y="314"/>
                    <a:pt x="1080" y="212"/>
                  </a:cubicBezTo>
                  <a:cubicBezTo>
                    <a:pt x="1018" y="118"/>
                    <a:pt x="838" y="8"/>
                    <a:pt x="595" y="1"/>
                  </a:cubicBezTo>
                  <a:cubicBezTo>
                    <a:pt x="585" y="0"/>
                    <a:pt x="576" y="0"/>
                    <a:pt x="56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1882;p56">
              <a:extLst>
                <a:ext uri="{FF2B5EF4-FFF2-40B4-BE49-F238E27FC236}">
                  <a16:creationId xmlns:a16="http://schemas.microsoft.com/office/drawing/2014/main" id="{89EC789D-2542-4AC7-94A4-5A6F7ECE7AAF}"/>
                </a:ext>
              </a:extLst>
            </p:cNvPr>
            <p:cNvSpPr/>
            <p:nvPr/>
          </p:nvSpPr>
          <p:spPr>
            <a:xfrm>
              <a:off x="6628175" y="1380725"/>
              <a:ext cx="26025" cy="45600"/>
            </a:xfrm>
            <a:custGeom>
              <a:avLst/>
              <a:gdLst/>
              <a:ahLst/>
              <a:cxnLst/>
              <a:rect l="l" t="t" r="r" b="b"/>
              <a:pathLst>
                <a:path w="1041" h="1824" extrusionOk="0">
                  <a:moveTo>
                    <a:pt x="712" y="0"/>
                  </a:moveTo>
                  <a:cubicBezTo>
                    <a:pt x="681" y="0"/>
                    <a:pt x="650" y="32"/>
                    <a:pt x="650" y="63"/>
                  </a:cubicBezTo>
                  <a:lnTo>
                    <a:pt x="650" y="548"/>
                  </a:lnTo>
                  <a:cubicBezTo>
                    <a:pt x="650" y="752"/>
                    <a:pt x="485" y="916"/>
                    <a:pt x="282" y="916"/>
                  </a:cubicBezTo>
                  <a:cubicBezTo>
                    <a:pt x="125" y="916"/>
                    <a:pt x="0" y="1041"/>
                    <a:pt x="0" y="1198"/>
                  </a:cubicBezTo>
                  <a:cubicBezTo>
                    <a:pt x="0" y="1550"/>
                    <a:pt x="274" y="1824"/>
                    <a:pt x="626" y="1824"/>
                  </a:cubicBezTo>
                  <a:lnTo>
                    <a:pt x="978" y="1824"/>
                  </a:lnTo>
                  <a:cubicBezTo>
                    <a:pt x="1010" y="1824"/>
                    <a:pt x="1041" y="1800"/>
                    <a:pt x="1041" y="1761"/>
                  </a:cubicBezTo>
                  <a:cubicBezTo>
                    <a:pt x="1041" y="1722"/>
                    <a:pt x="1010" y="1698"/>
                    <a:pt x="978" y="1698"/>
                  </a:cubicBezTo>
                  <a:lnTo>
                    <a:pt x="626" y="1698"/>
                  </a:lnTo>
                  <a:cubicBezTo>
                    <a:pt x="352" y="1698"/>
                    <a:pt x="125" y="1471"/>
                    <a:pt x="125" y="1198"/>
                  </a:cubicBezTo>
                  <a:cubicBezTo>
                    <a:pt x="125" y="1112"/>
                    <a:pt x="196" y="1041"/>
                    <a:pt x="282" y="1041"/>
                  </a:cubicBezTo>
                  <a:cubicBezTo>
                    <a:pt x="556" y="1041"/>
                    <a:pt x="783" y="822"/>
                    <a:pt x="783" y="548"/>
                  </a:cubicBezTo>
                  <a:lnTo>
                    <a:pt x="783" y="63"/>
                  </a:lnTo>
                  <a:cubicBezTo>
                    <a:pt x="783" y="32"/>
                    <a:pt x="751" y="0"/>
                    <a:pt x="71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1883;p56">
              <a:extLst>
                <a:ext uri="{FF2B5EF4-FFF2-40B4-BE49-F238E27FC236}">
                  <a16:creationId xmlns:a16="http://schemas.microsoft.com/office/drawing/2014/main" id="{C7DF0AB0-18E5-4A96-86B6-CE28FBEC6BBC}"/>
                </a:ext>
              </a:extLst>
            </p:cNvPr>
            <p:cNvSpPr/>
            <p:nvPr/>
          </p:nvSpPr>
          <p:spPr>
            <a:xfrm>
              <a:off x="6152050" y="2013125"/>
              <a:ext cx="294425" cy="365250"/>
            </a:xfrm>
            <a:custGeom>
              <a:avLst/>
              <a:gdLst/>
              <a:ahLst/>
              <a:cxnLst/>
              <a:rect l="l" t="t" r="r" b="b"/>
              <a:pathLst>
                <a:path w="11777" h="14610" extrusionOk="0">
                  <a:moveTo>
                    <a:pt x="16" y="1"/>
                  </a:moveTo>
                  <a:lnTo>
                    <a:pt x="16" y="2481"/>
                  </a:lnTo>
                  <a:lnTo>
                    <a:pt x="1" y="2481"/>
                  </a:lnTo>
                  <a:lnTo>
                    <a:pt x="1" y="14609"/>
                  </a:lnTo>
                  <a:lnTo>
                    <a:pt x="4570" y="14609"/>
                  </a:lnTo>
                  <a:lnTo>
                    <a:pt x="4570" y="6393"/>
                  </a:lnTo>
                  <a:lnTo>
                    <a:pt x="7176" y="6393"/>
                  </a:lnTo>
                  <a:lnTo>
                    <a:pt x="7176" y="14609"/>
                  </a:lnTo>
                  <a:lnTo>
                    <a:pt x="11737" y="14609"/>
                  </a:lnTo>
                  <a:lnTo>
                    <a:pt x="11737" y="6393"/>
                  </a:lnTo>
                  <a:lnTo>
                    <a:pt x="11776" y="6393"/>
                  </a:lnTo>
                  <a:lnTo>
                    <a:pt x="11776" y="1"/>
                  </a:lnTo>
                  <a:close/>
                </a:path>
              </a:pathLst>
            </a:custGeom>
            <a:solidFill>
              <a:srgbClr val="1227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1884;p56">
              <a:extLst>
                <a:ext uri="{FF2B5EF4-FFF2-40B4-BE49-F238E27FC236}">
                  <a16:creationId xmlns:a16="http://schemas.microsoft.com/office/drawing/2014/main" id="{2FCE1916-7680-4A19-9D34-824B1F31A60F}"/>
                </a:ext>
              </a:extLst>
            </p:cNvPr>
            <p:cNvSpPr/>
            <p:nvPr/>
          </p:nvSpPr>
          <p:spPr>
            <a:xfrm>
              <a:off x="5858625" y="1495150"/>
              <a:ext cx="270750" cy="368150"/>
            </a:xfrm>
            <a:custGeom>
              <a:avLst/>
              <a:gdLst/>
              <a:ahLst/>
              <a:cxnLst/>
              <a:rect l="l" t="t" r="r" b="b"/>
              <a:pathLst>
                <a:path w="10830" h="14726" extrusionOk="0">
                  <a:moveTo>
                    <a:pt x="2303" y="0"/>
                  </a:moveTo>
                  <a:cubicBezTo>
                    <a:pt x="2138" y="0"/>
                    <a:pt x="2012" y="138"/>
                    <a:pt x="2019" y="306"/>
                  </a:cubicBezTo>
                  <a:lnTo>
                    <a:pt x="2137" y="2043"/>
                  </a:lnTo>
                  <a:cubicBezTo>
                    <a:pt x="2145" y="2137"/>
                    <a:pt x="2082" y="2215"/>
                    <a:pt x="1996" y="2239"/>
                  </a:cubicBezTo>
                  <a:cubicBezTo>
                    <a:pt x="1981" y="2242"/>
                    <a:pt x="1966" y="2243"/>
                    <a:pt x="1951" y="2243"/>
                  </a:cubicBezTo>
                  <a:cubicBezTo>
                    <a:pt x="1852" y="2243"/>
                    <a:pt x="1766" y="2177"/>
                    <a:pt x="1746" y="2082"/>
                  </a:cubicBezTo>
                  <a:lnTo>
                    <a:pt x="1394" y="556"/>
                  </a:lnTo>
                  <a:cubicBezTo>
                    <a:pt x="1364" y="424"/>
                    <a:pt x="1246" y="320"/>
                    <a:pt x="1109" y="320"/>
                  </a:cubicBezTo>
                  <a:cubicBezTo>
                    <a:pt x="1100" y="320"/>
                    <a:pt x="1090" y="321"/>
                    <a:pt x="1081" y="322"/>
                  </a:cubicBezTo>
                  <a:cubicBezTo>
                    <a:pt x="916" y="345"/>
                    <a:pt x="799" y="509"/>
                    <a:pt x="838" y="666"/>
                  </a:cubicBezTo>
                  <a:lnTo>
                    <a:pt x="1198" y="2254"/>
                  </a:lnTo>
                  <a:cubicBezTo>
                    <a:pt x="1221" y="2356"/>
                    <a:pt x="1214" y="2465"/>
                    <a:pt x="1167" y="2567"/>
                  </a:cubicBezTo>
                  <a:cubicBezTo>
                    <a:pt x="1143" y="2623"/>
                    <a:pt x="1089" y="2652"/>
                    <a:pt x="1034" y="2652"/>
                  </a:cubicBezTo>
                  <a:cubicBezTo>
                    <a:pt x="981" y="2652"/>
                    <a:pt x="928" y="2625"/>
                    <a:pt x="901" y="2567"/>
                  </a:cubicBezTo>
                  <a:lnTo>
                    <a:pt x="588" y="1910"/>
                  </a:lnTo>
                  <a:cubicBezTo>
                    <a:pt x="538" y="1798"/>
                    <a:pt x="430" y="1731"/>
                    <a:pt x="317" y="1731"/>
                  </a:cubicBezTo>
                  <a:cubicBezTo>
                    <a:pt x="287" y="1731"/>
                    <a:pt x="257" y="1736"/>
                    <a:pt x="228" y="1746"/>
                  </a:cubicBezTo>
                  <a:cubicBezTo>
                    <a:pt x="71" y="1800"/>
                    <a:pt x="1" y="1980"/>
                    <a:pt x="71" y="2137"/>
                  </a:cubicBezTo>
                  <a:lnTo>
                    <a:pt x="713" y="3592"/>
                  </a:lnTo>
                  <a:cubicBezTo>
                    <a:pt x="1198" y="4899"/>
                    <a:pt x="1714" y="5658"/>
                    <a:pt x="1894" y="5900"/>
                  </a:cubicBezTo>
                  <a:lnTo>
                    <a:pt x="2481" y="7137"/>
                  </a:lnTo>
                  <a:lnTo>
                    <a:pt x="2614" y="7418"/>
                  </a:lnTo>
                  <a:lnTo>
                    <a:pt x="5658" y="13811"/>
                  </a:lnTo>
                  <a:cubicBezTo>
                    <a:pt x="5942" y="14403"/>
                    <a:pt x="6524" y="14726"/>
                    <a:pt x="7115" y="14726"/>
                  </a:cubicBezTo>
                  <a:cubicBezTo>
                    <a:pt x="7516" y="14726"/>
                    <a:pt x="7921" y="14578"/>
                    <a:pt x="8240" y="14265"/>
                  </a:cubicBezTo>
                  <a:lnTo>
                    <a:pt x="10830" y="11331"/>
                  </a:lnTo>
                  <a:lnTo>
                    <a:pt x="8201" y="8365"/>
                  </a:lnTo>
                  <a:lnTo>
                    <a:pt x="6785" y="10423"/>
                  </a:lnTo>
                  <a:cubicBezTo>
                    <a:pt x="6783" y="10425"/>
                    <a:pt x="6781" y="10426"/>
                    <a:pt x="6780" y="10426"/>
                  </a:cubicBezTo>
                  <a:cubicBezTo>
                    <a:pt x="6769" y="10426"/>
                    <a:pt x="6806" y="10319"/>
                    <a:pt x="6785" y="10290"/>
                  </a:cubicBezTo>
                  <a:lnTo>
                    <a:pt x="4562" y="6644"/>
                  </a:lnTo>
                  <a:lnTo>
                    <a:pt x="4570" y="6636"/>
                  </a:lnTo>
                  <a:lnTo>
                    <a:pt x="4375" y="6331"/>
                  </a:lnTo>
                  <a:lnTo>
                    <a:pt x="3670" y="5181"/>
                  </a:lnTo>
                  <a:cubicBezTo>
                    <a:pt x="4179" y="4656"/>
                    <a:pt x="4304" y="3514"/>
                    <a:pt x="4304" y="3514"/>
                  </a:cubicBezTo>
                  <a:lnTo>
                    <a:pt x="4547" y="2731"/>
                  </a:lnTo>
                  <a:cubicBezTo>
                    <a:pt x="4594" y="2591"/>
                    <a:pt x="4531" y="2426"/>
                    <a:pt x="4398" y="2372"/>
                  </a:cubicBezTo>
                  <a:cubicBezTo>
                    <a:pt x="4360" y="2355"/>
                    <a:pt x="4321" y="2347"/>
                    <a:pt x="4283" y="2347"/>
                  </a:cubicBezTo>
                  <a:cubicBezTo>
                    <a:pt x="4163" y="2347"/>
                    <a:pt x="4050" y="2425"/>
                    <a:pt x="4015" y="2544"/>
                  </a:cubicBezTo>
                  <a:cubicBezTo>
                    <a:pt x="4015" y="2544"/>
                    <a:pt x="3874" y="2990"/>
                    <a:pt x="3780" y="3287"/>
                  </a:cubicBezTo>
                  <a:cubicBezTo>
                    <a:pt x="3760" y="3353"/>
                    <a:pt x="3702" y="3386"/>
                    <a:pt x="3645" y="3386"/>
                  </a:cubicBezTo>
                  <a:cubicBezTo>
                    <a:pt x="3593" y="3386"/>
                    <a:pt x="3540" y="3358"/>
                    <a:pt x="3514" y="3303"/>
                  </a:cubicBezTo>
                  <a:cubicBezTo>
                    <a:pt x="3444" y="3131"/>
                    <a:pt x="3444" y="2927"/>
                    <a:pt x="3459" y="2763"/>
                  </a:cubicBezTo>
                  <a:cubicBezTo>
                    <a:pt x="3467" y="2763"/>
                    <a:pt x="3890" y="744"/>
                    <a:pt x="3890" y="744"/>
                  </a:cubicBezTo>
                  <a:cubicBezTo>
                    <a:pt x="3921" y="595"/>
                    <a:pt x="3827" y="447"/>
                    <a:pt x="3670" y="415"/>
                  </a:cubicBezTo>
                  <a:cubicBezTo>
                    <a:pt x="3514" y="415"/>
                    <a:pt x="3357" y="541"/>
                    <a:pt x="3318" y="697"/>
                  </a:cubicBezTo>
                  <a:lnTo>
                    <a:pt x="3029" y="2098"/>
                  </a:lnTo>
                  <a:cubicBezTo>
                    <a:pt x="3013" y="2160"/>
                    <a:pt x="2958" y="2207"/>
                    <a:pt x="2896" y="2207"/>
                  </a:cubicBezTo>
                  <a:lnTo>
                    <a:pt x="2849" y="2207"/>
                  </a:lnTo>
                  <a:cubicBezTo>
                    <a:pt x="2778" y="2207"/>
                    <a:pt x="2716" y="2145"/>
                    <a:pt x="2708" y="2074"/>
                  </a:cubicBezTo>
                  <a:lnTo>
                    <a:pt x="2591" y="282"/>
                  </a:lnTo>
                  <a:cubicBezTo>
                    <a:pt x="2575" y="134"/>
                    <a:pt x="2458" y="9"/>
                    <a:pt x="2317" y="1"/>
                  </a:cubicBezTo>
                  <a:cubicBezTo>
                    <a:pt x="2312" y="1"/>
                    <a:pt x="2308" y="0"/>
                    <a:pt x="2303" y="0"/>
                  </a:cubicBezTo>
                  <a:close/>
                </a:path>
              </a:pathLst>
            </a:custGeom>
            <a:solidFill>
              <a:srgbClr val="FFC5A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1885;p56">
              <a:extLst>
                <a:ext uri="{FF2B5EF4-FFF2-40B4-BE49-F238E27FC236}">
                  <a16:creationId xmlns:a16="http://schemas.microsoft.com/office/drawing/2014/main" id="{5EFDAEAA-E78B-44CD-9136-03F9A1FD8D0D}"/>
                </a:ext>
              </a:extLst>
            </p:cNvPr>
            <p:cNvSpPr/>
            <p:nvPr/>
          </p:nvSpPr>
          <p:spPr>
            <a:xfrm>
              <a:off x="5919475" y="1577100"/>
              <a:ext cx="31700" cy="24100"/>
            </a:xfrm>
            <a:custGeom>
              <a:avLst/>
              <a:gdLst/>
              <a:ahLst/>
              <a:cxnLst/>
              <a:rect l="l" t="t" r="r" b="b"/>
              <a:pathLst>
                <a:path w="1268" h="964" extrusionOk="0">
                  <a:moveTo>
                    <a:pt x="955" y="1"/>
                  </a:moveTo>
                  <a:cubicBezTo>
                    <a:pt x="789" y="1"/>
                    <a:pt x="568" y="32"/>
                    <a:pt x="376" y="165"/>
                  </a:cubicBezTo>
                  <a:cubicBezTo>
                    <a:pt x="165" y="314"/>
                    <a:pt x="39" y="557"/>
                    <a:pt x="8" y="885"/>
                  </a:cubicBezTo>
                  <a:cubicBezTo>
                    <a:pt x="0" y="924"/>
                    <a:pt x="24" y="956"/>
                    <a:pt x="63" y="956"/>
                  </a:cubicBezTo>
                  <a:cubicBezTo>
                    <a:pt x="63" y="964"/>
                    <a:pt x="71" y="964"/>
                    <a:pt x="71" y="964"/>
                  </a:cubicBezTo>
                  <a:cubicBezTo>
                    <a:pt x="102" y="964"/>
                    <a:pt x="133" y="932"/>
                    <a:pt x="133" y="901"/>
                  </a:cubicBezTo>
                  <a:cubicBezTo>
                    <a:pt x="165" y="611"/>
                    <a:pt x="274" y="400"/>
                    <a:pt x="454" y="275"/>
                  </a:cubicBezTo>
                  <a:cubicBezTo>
                    <a:pt x="615" y="160"/>
                    <a:pt x="808" y="131"/>
                    <a:pt x="955" y="131"/>
                  </a:cubicBezTo>
                  <a:cubicBezTo>
                    <a:pt x="1087" y="131"/>
                    <a:pt x="1182" y="154"/>
                    <a:pt x="1182" y="158"/>
                  </a:cubicBezTo>
                  <a:cubicBezTo>
                    <a:pt x="1187" y="159"/>
                    <a:pt x="1192" y="159"/>
                    <a:pt x="1196" y="159"/>
                  </a:cubicBezTo>
                  <a:cubicBezTo>
                    <a:pt x="1229" y="159"/>
                    <a:pt x="1253" y="137"/>
                    <a:pt x="1260" y="103"/>
                  </a:cubicBezTo>
                  <a:cubicBezTo>
                    <a:pt x="1268" y="72"/>
                    <a:pt x="1252" y="32"/>
                    <a:pt x="1213" y="25"/>
                  </a:cubicBezTo>
                  <a:cubicBezTo>
                    <a:pt x="1206" y="25"/>
                    <a:pt x="1101" y="1"/>
                    <a:pt x="955" y="1"/>
                  </a:cubicBezTo>
                  <a:close/>
                </a:path>
              </a:pathLst>
            </a:custGeom>
            <a:solidFill>
              <a:srgbClr val="FF897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1886;p56">
              <a:extLst>
                <a:ext uri="{FF2B5EF4-FFF2-40B4-BE49-F238E27FC236}">
                  <a16:creationId xmlns:a16="http://schemas.microsoft.com/office/drawing/2014/main" id="{BEC121CE-869C-43D7-8C16-E8D3307247C6}"/>
                </a:ext>
              </a:extLst>
            </p:cNvPr>
            <p:cNvSpPr/>
            <p:nvPr/>
          </p:nvSpPr>
          <p:spPr>
            <a:xfrm>
              <a:off x="6416325" y="1778400"/>
              <a:ext cx="110350" cy="503325"/>
            </a:xfrm>
            <a:custGeom>
              <a:avLst/>
              <a:gdLst/>
              <a:ahLst/>
              <a:cxnLst/>
              <a:rect l="l" t="t" r="r" b="b"/>
              <a:pathLst>
                <a:path w="4414" h="20133" extrusionOk="0">
                  <a:moveTo>
                    <a:pt x="1065" y="1"/>
                  </a:moveTo>
                  <a:lnTo>
                    <a:pt x="1158" y="13474"/>
                  </a:lnTo>
                  <a:lnTo>
                    <a:pt x="1158" y="13545"/>
                  </a:lnTo>
                  <a:lnTo>
                    <a:pt x="1166" y="14742"/>
                  </a:lnTo>
                  <a:lnTo>
                    <a:pt x="1182" y="14742"/>
                  </a:lnTo>
                  <a:cubicBezTo>
                    <a:pt x="830" y="15751"/>
                    <a:pt x="470" y="16393"/>
                    <a:pt x="454" y="16440"/>
                  </a:cubicBezTo>
                  <a:lnTo>
                    <a:pt x="55" y="17347"/>
                  </a:lnTo>
                  <a:cubicBezTo>
                    <a:pt x="0" y="17480"/>
                    <a:pt x="39" y="17645"/>
                    <a:pt x="173" y="17723"/>
                  </a:cubicBezTo>
                  <a:cubicBezTo>
                    <a:pt x="216" y="17746"/>
                    <a:pt x="263" y="17757"/>
                    <a:pt x="308" y="17757"/>
                  </a:cubicBezTo>
                  <a:cubicBezTo>
                    <a:pt x="417" y="17757"/>
                    <a:pt x="520" y="17695"/>
                    <a:pt x="564" y="17590"/>
                  </a:cubicBezTo>
                  <a:lnTo>
                    <a:pt x="971" y="16659"/>
                  </a:lnTo>
                  <a:cubicBezTo>
                    <a:pt x="971" y="16651"/>
                    <a:pt x="971" y="16651"/>
                    <a:pt x="971" y="16643"/>
                  </a:cubicBezTo>
                  <a:cubicBezTo>
                    <a:pt x="1096" y="16831"/>
                    <a:pt x="1065" y="19538"/>
                    <a:pt x="1065" y="19538"/>
                  </a:cubicBezTo>
                  <a:cubicBezTo>
                    <a:pt x="1065" y="19693"/>
                    <a:pt x="1190" y="19813"/>
                    <a:pt x="1342" y="19813"/>
                  </a:cubicBezTo>
                  <a:cubicBezTo>
                    <a:pt x="1351" y="19813"/>
                    <a:pt x="1360" y="19813"/>
                    <a:pt x="1370" y="19812"/>
                  </a:cubicBezTo>
                  <a:cubicBezTo>
                    <a:pt x="1518" y="19796"/>
                    <a:pt x="1620" y="19663"/>
                    <a:pt x="1620" y="19515"/>
                  </a:cubicBezTo>
                  <a:lnTo>
                    <a:pt x="1620" y="18192"/>
                  </a:lnTo>
                  <a:cubicBezTo>
                    <a:pt x="1620" y="18130"/>
                    <a:pt x="1667" y="18083"/>
                    <a:pt x="1730" y="18083"/>
                  </a:cubicBezTo>
                  <a:cubicBezTo>
                    <a:pt x="1777" y="18091"/>
                    <a:pt x="1823" y="18130"/>
                    <a:pt x="1823" y="18184"/>
                  </a:cubicBezTo>
                  <a:lnTo>
                    <a:pt x="1831" y="19859"/>
                  </a:lnTo>
                  <a:cubicBezTo>
                    <a:pt x="1831" y="20008"/>
                    <a:pt x="1980" y="20133"/>
                    <a:pt x="2160" y="20133"/>
                  </a:cubicBezTo>
                  <a:cubicBezTo>
                    <a:pt x="2340" y="20133"/>
                    <a:pt x="2481" y="20008"/>
                    <a:pt x="2481" y="19851"/>
                  </a:cubicBezTo>
                  <a:lnTo>
                    <a:pt x="2473" y="18184"/>
                  </a:lnTo>
                  <a:cubicBezTo>
                    <a:pt x="2473" y="18138"/>
                    <a:pt x="2512" y="18098"/>
                    <a:pt x="2559" y="18091"/>
                  </a:cubicBezTo>
                  <a:cubicBezTo>
                    <a:pt x="2622" y="18091"/>
                    <a:pt x="2676" y="18138"/>
                    <a:pt x="2676" y="18200"/>
                  </a:cubicBezTo>
                  <a:lnTo>
                    <a:pt x="2739" y="19757"/>
                  </a:lnTo>
                  <a:cubicBezTo>
                    <a:pt x="2747" y="19906"/>
                    <a:pt x="2856" y="20031"/>
                    <a:pt x="3005" y="20039"/>
                  </a:cubicBezTo>
                  <a:cubicBezTo>
                    <a:pt x="3013" y="20040"/>
                    <a:pt x="3022" y="20040"/>
                    <a:pt x="3030" y="20040"/>
                  </a:cubicBezTo>
                  <a:cubicBezTo>
                    <a:pt x="3183" y="20040"/>
                    <a:pt x="3310" y="19905"/>
                    <a:pt x="3302" y="19749"/>
                  </a:cubicBezTo>
                  <a:lnTo>
                    <a:pt x="3240" y="18153"/>
                  </a:lnTo>
                  <a:cubicBezTo>
                    <a:pt x="3240" y="18099"/>
                    <a:pt x="3251" y="18022"/>
                    <a:pt x="3320" y="18022"/>
                  </a:cubicBezTo>
                  <a:cubicBezTo>
                    <a:pt x="3331" y="18022"/>
                    <a:pt x="3343" y="18024"/>
                    <a:pt x="3357" y="18028"/>
                  </a:cubicBezTo>
                  <a:cubicBezTo>
                    <a:pt x="3388" y="18036"/>
                    <a:pt x="3396" y="18169"/>
                    <a:pt x="3396" y="18169"/>
                  </a:cubicBezTo>
                  <a:lnTo>
                    <a:pt x="3420" y="18779"/>
                  </a:lnTo>
                  <a:cubicBezTo>
                    <a:pt x="3420" y="18928"/>
                    <a:pt x="3521" y="19061"/>
                    <a:pt x="3670" y="19076"/>
                  </a:cubicBezTo>
                  <a:cubicBezTo>
                    <a:pt x="3679" y="19077"/>
                    <a:pt x="3688" y="19078"/>
                    <a:pt x="3696" y="19078"/>
                  </a:cubicBezTo>
                  <a:cubicBezTo>
                    <a:pt x="3849" y="19078"/>
                    <a:pt x="3975" y="18950"/>
                    <a:pt x="3975" y="18795"/>
                  </a:cubicBezTo>
                  <a:cubicBezTo>
                    <a:pt x="3975" y="18795"/>
                    <a:pt x="3952" y="16753"/>
                    <a:pt x="3913" y="16706"/>
                  </a:cubicBezTo>
                  <a:cubicBezTo>
                    <a:pt x="3881" y="15837"/>
                    <a:pt x="3514" y="15321"/>
                    <a:pt x="3263" y="15063"/>
                  </a:cubicBezTo>
                  <a:lnTo>
                    <a:pt x="4413" y="1"/>
                  </a:lnTo>
                  <a:close/>
                </a:path>
              </a:pathLst>
            </a:custGeom>
            <a:solidFill>
              <a:srgbClr val="FFC5A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1887;p56">
              <a:extLst>
                <a:ext uri="{FF2B5EF4-FFF2-40B4-BE49-F238E27FC236}">
                  <a16:creationId xmlns:a16="http://schemas.microsoft.com/office/drawing/2014/main" id="{86F2DD0A-150F-4229-9D2B-6AB3B5B81C15}"/>
                </a:ext>
              </a:extLst>
            </p:cNvPr>
            <p:cNvSpPr/>
            <p:nvPr/>
          </p:nvSpPr>
          <p:spPr>
            <a:xfrm>
              <a:off x="6052300" y="1525875"/>
              <a:ext cx="493350" cy="512525"/>
            </a:xfrm>
            <a:custGeom>
              <a:avLst/>
              <a:gdLst/>
              <a:ahLst/>
              <a:cxnLst/>
              <a:rect l="l" t="t" r="r" b="b"/>
              <a:pathLst>
                <a:path w="19734" h="20501" extrusionOk="0">
                  <a:moveTo>
                    <a:pt x="8795" y="0"/>
                  </a:moveTo>
                  <a:cubicBezTo>
                    <a:pt x="8106" y="0"/>
                    <a:pt x="7425" y="110"/>
                    <a:pt x="6784" y="352"/>
                  </a:cubicBezTo>
                  <a:cubicBezTo>
                    <a:pt x="5141" y="963"/>
                    <a:pt x="2300" y="2598"/>
                    <a:pt x="0" y="6948"/>
                  </a:cubicBezTo>
                  <a:lnTo>
                    <a:pt x="3161" y="10360"/>
                  </a:lnTo>
                  <a:lnTo>
                    <a:pt x="3983" y="10086"/>
                  </a:lnTo>
                  <a:lnTo>
                    <a:pt x="3983" y="20226"/>
                  </a:lnTo>
                  <a:cubicBezTo>
                    <a:pt x="3983" y="20375"/>
                    <a:pt x="4100" y="20500"/>
                    <a:pt x="4249" y="20500"/>
                  </a:cubicBezTo>
                  <a:lnTo>
                    <a:pt x="15492" y="20500"/>
                  </a:lnTo>
                  <a:cubicBezTo>
                    <a:pt x="15641" y="20500"/>
                    <a:pt x="15759" y="20375"/>
                    <a:pt x="15759" y="20226"/>
                  </a:cubicBezTo>
                  <a:lnTo>
                    <a:pt x="15759" y="10610"/>
                  </a:lnTo>
                  <a:lnTo>
                    <a:pt x="19053" y="10062"/>
                  </a:lnTo>
                  <a:lnTo>
                    <a:pt x="19733" y="9953"/>
                  </a:lnTo>
                  <a:cubicBezTo>
                    <a:pt x="19733" y="9953"/>
                    <a:pt x="17910" y="2238"/>
                    <a:pt x="12903" y="321"/>
                  </a:cubicBezTo>
                  <a:cubicBezTo>
                    <a:pt x="12324" y="94"/>
                    <a:pt x="11705" y="0"/>
                    <a:pt x="1108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1888;p56">
              <a:extLst>
                <a:ext uri="{FF2B5EF4-FFF2-40B4-BE49-F238E27FC236}">
                  <a16:creationId xmlns:a16="http://schemas.microsoft.com/office/drawing/2014/main" id="{93447678-1EA7-4B4B-9E20-342750F69ACD}"/>
                </a:ext>
              </a:extLst>
            </p:cNvPr>
            <p:cNvSpPr/>
            <p:nvPr/>
          </p:nvSpPr>
          <p:spPr>
            <a:xfrm>
              <a:off x="6150475" y="1750825"/>
              <a:ext cx="3350" cy="74950"/>
            </a:xfrm>
            <a:custGeom>
              <a:avLst/>
              <a:gdLst/>
              <a:ahLst/>
              <a:cxnLst/>
              <a:rect l="l" t="t" r="r" b="b"/>
              <a:pathLst>
                <a:path w="134" h="2998" extrusionOk="0">
                  <a:moveTo>
                    <a:pt x="64" y="0"/>
                  </a:moveTo>
                  <a:cubicBezTo>
                    <a:pt x="32" y="0"/>
                    <a:pt x="1" y="24"/>
                    <a:pt x="1" y="63"/>
                  </a:cubicBezTo>
                  <a:lnTo>
                    <a:pt x="1" y="2934"/>
                  </a:lnTo>
                  <a:cubicBezTo>
                    <a:pt x="1" y="2966"/>
                    <a:pt x="32" y="2997"/>
                    <a:pt x="64" y="2997"/>
                  </a:cubicBezTo>
                  <a:cubicBezTo>
                    <a:pt x="103" y="2997"/>
                    <a:pt x="134" y="2966"/>
                    <a:pt x="134" y="2934"/>
                  </a:cubicBezTo>
                  <a:lnTo>
                    <a:pt x="134" y="63"/>
                  </a:lnTo>
                  <a:cubicBezTo>
                    <a:pt x="134" y="24"/>
                    <a:pt x="103" y="0"/>
                    <a:pt x="64" y="0"/>
                  </a:cubicBezTo>
                  <a:close/>
                </a:path>
              </a:pathLst>
            </a:custGeom>
            <a:solidFill>
              <a:srgbClr val="124C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1889;p56">
              <a:extLst>
                <a:ext uri="{FF2B5EF4-FFF2-40B4-BE49-F238E27FC236}">
                  <a16:creationId xmlns:a16="http://schemas.microsoft.com/office/drawing/2014/main" id="{C29D40AB-E4B0-490C-BACA-03A4585F675D}"/>
                </a:ext>
              </a:extLst>
            </p:cNvPr>
            <p:cNvSpPr/>
            <p:nvPr/>
          </p:nvSpPr>
          <p:spPr>
            <a:xfrm>
              <a:off x="6445475" y="1752375"/>
              <a:ext cx="3350" cy="74950"/>
            </a:xfrm>
            <a:custGeom>
              <a:avLst/>
              <a:gdLst/>
              <a:ahLst/>
              <a:cxnLst/>
              <a:rect l="l" t="t" r="r" b="b"/>
              <a:pathLst>
                <a:path w="134" h="2998" extrusionOk="0">
                  <a:moveTo>
                    <a:pt x="71" y="1"/>
                  </a:moveTo>
                  <a:cubicBezTo>
                    <a:pt x="32" y="1"/>
                    <a:pt x="0" y="32"/>
                    <a:pt x="0" y="63"/>
                  </a:cubicBezTo>
                  <a:lnTo>
                    <a:pt x="0" y="2935"/>
                  </a:lnTo>
                  <a:cubicBezTo>
                    <a:pt x="0" y="2974"/>
                    <a:pt x="32" y="2998"/>
                    <a:pt x="71" y="2998"/>
                  </a:cubicBezTo>
                  <a:cubicBezTo>
                    <a:pt x="102" y="2998"/>
                    <a:pt x="133" y="2974"/>
                    <a:pt x="133" y="2935"/>
                  </a:cubicBezTo>
                  <a:lnTo>
                    <a:pt x="133" y="63"/>
                  </a:lnTo>
                  <a:cubicBezTo>
                    <a:pt x="133" y="32"/>
                    <a:pt x="102" y="1"/>
                    <a:pt x="71" y="1"/>
                  </a:cubicBezTo>
                  <a:close/>
                </a:path>
              </a:pathLst>
            </a:custGeom>
            <a:solidFill>
              <a:srgbClr val="124C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1890;p56">
              <a:extLst>
                <a:ext uri="{FF2B5EF4-FFF2-40B4-BE49-F238E27FC236}">
                  <a16:creationId xmlns:a16="http://schemas.microsoft.com/office/drawing/2014/main" id="{745EA750-75A4-4621-8AFD-DA7915C34908}"/>
                </a:ext>
              </a:extLst>
            </p:cNvPr>
            <p:cNvSpPr/>
            <p:nvPr/>
          </p:nvSpPr>
          <p:spPr>
            <a:xfrm>
              <a:off x="6201725" y="1196750"/>
              <a:ext cx="205825" cy="229000"/>
            </a:xfrm>
            <a:custGeom>
              <a:avLst/>
              <a:gdLst/>
              <a:ahLst/>
              <a:cxnLst/>
              <a:rect l="l" t="t" r="r" b="b"/>
              <a:pathLst>
                <a:path w="8233" h="9160" extrusionOk="0">
                  <a:moveTo>
                    <a:pt x="5267" y="0"/>
                  </a:moveTo>
                  <a:cubicBezTo>
                    <a:pt x="4715" y="0"/>
                    <a:pt x="4083" y="290"/>
                    <a:pt x="3295" y="771"/>
                  </a:cubicBezTo>
                  <a:lnTo>
                    <a:pt x="1808" y="1679"/>
                  </a:lnTo>
                  <a:lnTo>
                    <a:pt x="987" y="1679"/>
                  </a:lnTo>
                  <a:cubicBezTo>
                    <a:pt x="431" y="1679"/>
                    <a:pt x="1" y="2148"/>
                    <a:pt x="87" y="2665"/>
                  </a:cubicBezTo>
                  <a:lnTo>
                    <a:pt x="337" y="4183"/>
                  </a:lnTo>
                  <a:lnTo>
                    <a:pt x="337" y="8173"/>
                  </a:lnTo>
                  <a:cubicBezTo>
                    <a:pt x="337" y="8721"/>
                    <a:pt x="776" y="9159"/>
                    <a:pt x="1323" y="9159"/>
                  </a:cubicBezTo>
                  <a:lnTo>
                    <a:pt x="6644" y="9159"/>
                  </a:lnTo>
                  <a:cubicBezTo>
                    <a:pt x="7192" y="9159"/>
                    <a:pt x="7630" y="8721"/>
                    <a:pt x="7630" y="8173"/>
                  </a:cubicBezTo>
                  <a:lnTo>
                    <a:pt x="7630" y="3799"/>
                  </a:lnTo>
                  <a:cubicBezTo>
                    <a:pt x="7630" y="3729"/>
                    <a:pt x="7622" y="3658"/>
                    <a:pt x="7606" y="3588"/>
                  </a:cubicBezTo>
                  <a:lnTo>
                    <a:pt x="8232" y="3377"/>
                  </a:lnTo>
                  <a:lnTo>
                    <a:pt x="6886" y="1170"/>
                  </a:lnTo>
                  <a:cubicBezTo>
                    <a:pt x="6379" y="348"/>
                    <a:pt x="5872" y="0"/>
                    <a:pt x="526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1891;p56">
              <a:extLst>
                <a:ext uri="{FF2B5EF4-FFF2-40B4-BE49-F238E27FC236}">
                  <a16:creationId xmlns:a16="http://schemas.microsoft.com/office/drawing/2014/main" id="{0FE255CD-A794-43DC-9058-ADA72BA99D43}"/>
                </a:ext>
              </a:extLst>
            </p:cNvPr>
            <p:cNvSpPr/>
            <p:nvPr/>
          </p:nvSpPr>
          <p:spPr>
            <a:xfrm>
              <a:off x="6192550" y="1289575"/>
              <a:ext cx="217150" cy="296375"/>
            </a:xfrm>
            <a:custGeom>
              <a:avLst/>
              <a:gdLst/>
              <a:ahLst/>
              <a:cxnLst/>
              <a:rect l="l" t="t" r="r" b="b"/>
              <a:pathLst>
                <a:path w="8686" h="11855" extrusionOk="0">
                  <a:moveTo>
                    <a:pt x="7606" y="0"/>
                  </a:moveTo>
                  <a:lnTo>
                    <a:pt x="5892" y="579"/>
                  </a:lnTo>
                  <a:cubicBezTo>
                    <a:pt x="5388" y="749"/>
                    <a:pt x="4871" y="832"/>
                    <a:pt x="4361" y="832"/>
                  </a:cubicBezTo>
                  <a:cubicBezTo>
                    <a:pt x="3440" y="832"/>
                    <a:pt x="2543" y="561"/>
                    <a:pt x="1792" y="47"/>
                  </a:cubicBezTo>
                  <a:lnTo>
                    <a:pt x="1080" y="2058"/>
                  </a:lnTo>
                  <a:cubicBezTo>
                    <a:pt x="1073" y="2084"/>
                    <a:pt x="1056" y="2099"/>
                    <a:pt x="1037" y="2099"/>
                  </a:cubicBezTo>
                  <a:cubicBezTo>
                    <a:pt x="1033" y="2099"/>
                    <a:pt x="1029" y="2099"/>
                    <a:pt x="1025" y="2097"/>
                  </a:cubicBezTo>
                  <a:lnTo>
                    <a:pt x="1025" y="2168"/>
                  </a:lnTo>
                  <a:lnTo>
                    <a:pt x="994" y="2168"/>
                  </a:lnTo>
                  <a:cubicBezTo>
                    <a:pt x="446" y="2168"/>
                    <a:pt x="0" y="2606"/>
                    <a:pt x="0" y="3161"/>
                  </a:cubicBezTo>
                  <a:lnTo>
                    <a:pt x="0" y="3271"/>
                  </a:lnTo>
                  <a:cubicBezTo>
                    <a:pt x="0" y="3819"/>
                    <a:pt x="446" y="4265"/>
                    <a:pt x="994" y="4265"/>
                  </a:cubicBezTo>
                  <a:lnTo>
                    <a:pt x="1025" y="4265"/>
                  </a:lnTo>
                  <a:lnTo>
                    <a:pt x="1025" y="6197"/>
                  </a:lnTo>
                  <a:cubicBezTo>
                    <a:pt x="1025" y="7019"/>
                    <a:pt x="1682" y="7684"/>
                    <a:pt x="2504" y="7684"/>
                  </a:cubicBezTo>
                  <a:lnTo>
                    <a:pt x="2590" y="7684"/>
                  </a:lnTo>
                  <a:lnTo>
                    <a:pt x="2590" y="10368"/>
                  </a:lnTo>
                  <a:cubicBezTo>
                    <a:pt x="2590" y="11189"/>
                    <a:pt x="3255" y="11854"/>
                    <a:pt x="4077" y="11854"/>
                  </a:cubicBezTo>
                  <a:lnTo>
                    <a:pt x="4992" y="11854"/>
                  </a:lnTo>
                  <a:cubicBezTo>
                    <a:pt x="5751" y="11854"/>
                    <a:pt x="6369" y="11236"/>
                    <a:pt x="6369" y="10477"/>
                  </a:cubicBezTo>
                  <a:lnTo>
                    <a:pt x="6369" y="7660"/>
                  </a:lnTo>
                  <a:cubicBezTo>
                    <a:pt x="7074" y="7543"/>
                    <a:pt x="7606" y="6933"/>
                    <a:pt x="7606" y="6197"/>
                  </a:cubicBezTo>
                  <a:lnTo>
                    <a:pt x="7606" y="4265"/>
                  </a:lnTo>
                  <a:lnTo>
                    <a:pt x="7692" y="4265"/>
                  </a:lnTo>
                  <a:cubicBezTo>
                    <a:pt x="8239" y="4265"/>
                    <a:pt x="8685" y="3819"/>
                    <a:pt x="8685" y="3271"/>
                  </a:cubicBezTo>
                  <a:lnTo>
                    <a:pt x="8685" y="3161"/>
                  </a:lnTo>
                  <a:cubicBezTo>
                    <a:pt x="8685" y="2606"/>
                    <a:pt x="8239" y="2168"/>
                    <a:pt x="7692" y="2168"/>
                  </a:cubicBezTo>
                  <a:lnTo>
                    <a:pt x="7606" y="2168"/>
                  </a:lnTo>
                  <a:lnTo>
                    <a:pt x="7606" y="0"/>
                  </a:lnTo>
                  <a:close/>
                </a:path>
              </a:pathLst>
            </a:custGeom>
            <a:solidFill>
              <a:srgbClr val="FFC5A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1892;p56">
              <a:extLst>
                <a:ext uri="{FF2B5EF4-FFF2-40B4-BE49-F238E27FC236}">
                  <a16:creationId xmlns:a16="http://schemas.microsoft.com/office/drawing/2014/main" id="{4E339498-0DAB-4624-8BE8-5947616E2E11}"/>
                </a:ext>
              </a:extLst>
            </p:cNvPr>
            <p:cNvSpPr/>
            <p:nvPr/>
          </p:nvSpPr>
          <p:spPr>
            <a:xfrm>
              <a:off x="6257300" y="1481075"/>
              <a:ext cx="94300" cy="31525"/>
            </a:xfrm>
            <a:custGeom>
              <a:avLst/>
              <a:gdLst/>
              <a:ahLst/>
              <a:cxnLst/>
              <a:rect l="l" t="t" r="r" b="b"/>
              <a:pathLst>
                <a:path w="3772" h="1261" extrusionOk="0">
                  <a:moveTo>
                    <a:pt x="3771" y="0"/>
                  </a:moveTo>
                  <a:cubicBezTo>
                    <a:pt x="3693" y="16"/>
                    <a:pt x="3615" y="24"/>
                    <a:pt x="3529" y="24"/>
                  </a:cubicBezTo>
                  <a:lnTo>
                    <a:pt x="0" y="24"/>
                  </a:lnTo>
                  <a:lnTo>
                    <a:pt x="0" y="1260"/>
                  </a:lnTo>
                  <a:lnTo>
                    <a:pt x="3771" y="0"/>
                  </a:lnTo>
                  <a:close/>
                </a:path>
              </a:pathLst>
            </a:custGeom>
            <a:solidFill>
              <a:srgbClr val="FF897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1893;p56">
              <a:extLst>
                <a:ext uri="{FF2B5EF4-FFF2-40B4-BE49-F238E27FC236}">
                  <a16:creationId xmlns:a16="http://schemas.microsoft.com/office/drawing/2014/main" id="{0395FCC4-FA57-421D-9432-FCB9B74A48ED}"/>
                </a:ext>
              </a:extLst>
            </p:cNvPr>
            <p:cNvSpPr/>
            <p:nvPr/>
          </p:nvSpPr>
          <p:spPr>
            <a:xfrm>
              <a:off x="6291325" y="1443325"/>
              <a:ext cx="24275" cy="9200"/>
            </a:xfrm>
            <a:custGeom>
              <a:avLst/>
              <a:gdLst/>
              <a:ahLst/>
              <a:cxnLst/>
              <a:rect l="l" t="t" r="r" b="b"/>
              <a:pathLst>
                <a:path w="971" h="368" extrusionOk="0">
                  <a:moveTo>
                    <a:pt x="486" y="0"/>
                  </a:moveTo>
                  <a:cubicBezTo>
                    <a:pt x="290" y="0"/>
                    <a:pt x="118" y="102"/>
                    <a:pt x="16" y="266"/>
                  </a:cubicBezTo>
                  <a:cubicBezTo>
                    <a:pt x="1" y="298"/>
                    <a:pt x="8" y="337"/>
                    <a:pt x="40" y="352"/>
                  </a:cubicBezTo>
                  <a:cubicBezTo>
                    <a:pt x="55" y="360"/>
                    <a:pt x="63" y="368"/>
                    <a:pt x="79" y="368"/>
                  </a:cubicBezTo>
                  <a:cubicBezTo>
                    <a:pt x="94" y="368"/>
                    <a:pt x="118" y="352"/>
                    <a:pt x="134" y="329"/>
                  </a:cubicBezTo>
                  <a:cubicBezTo>
                    <a:pt x="204" y="204"/>
                    <a:pt x="337" y="125"/>
                    <a:pt x="486" y="125"/>
                  </a:cubicBezTo>
                  <a:cubicBezTo>
                    <a:pt x="626" y="125"/>
                    <a:pt x="767" y="204"/>
                    <a:pt x="838" y="329"/>
                  </a:cubicBezTo>
                  <a:cubicBezTo>
                    <a:pt x="848" y="350"/>
                    <a:pt x="869" y="364"/>
                    <a:pt x="891" y="364"/>
                  </a:cubicBezTo>
                  <a:cubicBezTo>
                    <a:pt x="902" y="364"/>
                    <a:pt x="913" y="360"/>
                    <a:pt x="924" y="352"/>
                  </a:cubicBezTo>
                  <a:cubicBezTo>
                    <a:pt x="955" y="337"/>
                    <a:pt x="971" y="298"/>
                    <a:pt x="947" y="266"/>
                  </a:cubicBezTo>
                  <a:cubicBezTo>
                    <a:pt x="853" y="102"/>
                    <a:pt x="673" y="0"/>
                    <a:pt x="486" y="0"/>
                  </a:cubicBezTo>
                  <a:close/>
                </a:path>
              </a:pathLst>
            </a:custGeom>
            <a:solidFill>
              <a:srgbClr val="FF897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1894;p56">
              <a:extLst>
                <a:ext uri="{FF2B5EF4-FFF2-40B4-BE49-F238E27FC236}">
                  <a16:creationId xmlns:a16="http://schemas.microsoft.com/office/drawing/2014/main" id="{D79A32CA-F690-4C38-800D-782A1B193D4B}"/>
                </a:ext>
              </a:extLst>
            </p:cNvPr>
            <p:cNvSpPr/>
            <p:nvPr/>
          </p:nvSpPr>
          <p:spPr>
            <a:xfrm>
              <a:off x="6387175" y="1350600"/>
              <a:ext cx="18225" cy="19575"/>
            </a:xfrm>
            <a:custGeom>
              <a:avLst/>
              <a:gdLst/>
              <a:ahLst/>
              <a:cxnLst/>
              <a:rect l="l" t="t" r="r" b="b"/>
              <a:pathLst>
                <a:path w="729" h="783" extrusionOk="0">
                  <a:moveTo>
                    <a:pt x="71" y="0"/>
                  </a:moveTo>
                  <a:cubicBezTo>
                    <a:pt x="32" y="0"/>
                    <a:pt x="1" y="32"/>
                    <a:pt x="1" y="63"/>
                  </a:cubicBezTo>
                  <a:cubicBezTo>
                    <a:pt x="1" y="102"/>
                    <a:pt x="32" y="133"/>
                    <a:pt x="71" y="133"/>
                  </a:cubicBezTo>
                  <a:cubicBezTo>
                    <a:pt x="87" y="133"/>
                    <a:pt x="595" y="141"/>
                    <a:pt x="595" y="712"/>
                  </a:cubicBezTo>
                  <a:cubicBezTo>
                    <a:pt x="595" y="752"/>
                    <a:pt x="626" y="783"/>
                    <a:pt x="658" y="783"/>
                  </a:cubicBezTo>
                  <a:cubicBezTo>
                    <a:pt x="697" y="783"/>
                    <a:pt x="728" y="752"/>
                    <a:pt x="728" y="712"/>
                  </a:cubicBezTo>
                  <a:cubicBezTo>
                    <a:pt x="728" y="8"/>
                    <a:pt x="79" y="0"/>
                    <a:pt x="71" y="0"/>
                  </a:cubicBezTo>
                  <a:close/>
                </a:path>
              </a:pathLst>
            </a:custGeom>
            <a:solidFill>
              <a:srgbClr val="FF897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1895;p56">
              <a:extLst>
                <a:ext uri="{FF2B5EF4-FFF2-40B4-BE49-F238E27FC236}">
                  <a16:creationId xmlns:a16="http://schemas.microsoft.com/office/drawing/2014/main" id="{C72201A8-C5BF-4826-BE3C-C663E09660E3}"/>
                </a:ext>
              </a:extLst>
            </p:cNvPr>
            <p:cNvSpPr/>
            <p:nvPr/>
          </p:nvSpPr>
          <p:spPr>
            <a:xfrm>
              <a:off x="6197825" y="1350600"/>
              <a:ext cx="18025" cy="19575"/>
            </a:xfrm>
            <a:custGeom>
              <a:avLst/>
              <a:gdLst/>
              <a:ahLst/>
              <a:cxnLst/>
              <a:rect l="l" t="t" r="r" b="b"/>
              <a:pathLst>
                <a:path w="721" h="783" extrusionOk="0">
                  <a:moveTo>
                    <a:pt x="658" y="0"/>
                  </a:moveTo>
                  <a:cubicBezTo>
                    <a:pt x="650" y="0"/>
                    <a:pt x="0" y="8"/>
                    <a:pt x="0" y="712"/>
                  </a:cubicBezTo>
                  <a:cubicBezTo>
                    <a:pt x="0" y="752"/>
                    <a:pt x="32" y="783"/>
                    <a:pt x="63" y="783"/>
                  </a:cubicBezTo>
                  <a:cubicBezTo>
                    <a:pt x="102" y="783"/>
                    <a:pt x="133" y="752"/>
                    <a:pt x="133" y="712"/>
                  </a:cubicBezTo>
                  <a:cubicBezTo>
                    <a:pt x="133" y="141"/>
                    <a:pt x="634" y="133"/>
                    <a:pt x="658" y="133"/>
                  </a:cubicBezTo>
                  <a:cubicBezTo>
                    <a:pt x="697" y="133"/>
                    <a:pt x="720" y="102"/>
                    <a:pt x="720" y="63"/>
                  </a:cubicBezTo>
                  <a:cubicBezTo>
                    <a:pt x="720" y="32"/>
                    <a:pt x="697" y="0"/>
                    <a:pt x="658" y="0"/>
                  </a:cubicBezTo>
                  <a:close/>
                </a:path>
              </a:pathLst>
            </a:custGeom>
            <a:solidFill>
              <a:srgbClr val="FF897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1896;p56">
              <a:extLst>
                <a:ext uri="{FF2B5EF4-FFF2-40B4-BE49-F238E27FC236}">
                  <a16:creationId xmlns:a16="http://schemas.microsoft.com/office/drawing/2014/main" id="{9B318D25-D1F6-40AB-86DF-AE4D0A8D25B0}"/>
                </a:ext>
              </a:extLst>
            </p:cNvPr>
            <p:cNvSpPr/>
            <p:nvPr/>
          </p:nvSpPr>
          <p:spPr>
            <a:xfrm>
              <a:off x="6333000" y="1360175"/>
              <a:ext cx="9025" cy="18025"/>
            </a:xfrm>
            <a:custGeom>
              <a:avLst/>
              <a:gdLst/>
              <a:ahLst/>
              <a:cxnLst/>
              <a:rect l="l" t="t" r="r" b="b"/>
              <a:pathLst>
                <a:path w="361" h="721" extrusionOk="0">
                  <a:moveTo>
                    <a:pt x="180" y="1"/>
                  </a:moveTo>
                  <a:cubicBezTo>
                    <a:pt x="86" y="1"/>
                    <a:pt x="0" y="79"/>
                    <a:pt x="0" y="181"/>
                  </a:cubicBezTo>
                  <a:lnTo>
                    <a:pt x="0" y="541"/>
                  </a:lnTo>
                  <a:cubicBezTo>
                    <a:pt x="0" y="635"/>
                    <a:pt x="86" y="721"/>
                    <a:pt x="180" y="721"/>
                  </a:cubicBezTo>
                  <a:cubicBezTo>
                    <a:pt x="282" y="721"/>
                    <a:pt x="360" y="635"/>
                    <a:pt x="360" y="541"/>
                  </a:cubicBezTo>
                  <a:lnTo>
                    <a:pt x="360" y="181"/>
                  </a:lnTo>
                  <a:cubicBezTo>
                    <a:pt x="360" y="79"/>
                    <a:pt x="282" y="1"/>
                    <a:pt x="180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1897;p56">
              <a:extLst>
                <a:ext uri="{FF2B5EF4-FFF2-40B4-BE49-F238E27FC236}">
                  <a16:creationId xmlns:a16="http://schemas.microsoft.com/office/drawing/2014/main" id="{6E0818E5-E4D6-44DE-BCF2-858862FF88CA}"/>
                </a:ext>
              </a:extLst>
            </p:cNvPr>
            <p:cNvSpPr/>
            <p:nvPr/>
          </p:nvSpPr>
          <p:spPr>
            <a:xfrm>
              <a:off x="6264325" y="1360175"/>
              <a:ext cx="9025" cy="18025"/>
            </a:xfrm>
            <a:custGeom>
              <a:avLst/>
              <a:gdLst/>
              <a:ahLst/>
              <a:cxnLst/>
              <a:rect l="l" t="t" r="r" b="b"/>
              <a:pathLst>
                <a:path w="361" h="721" extrusionOk="0">
                  <a:moveTo>
                    <a:pt x="181" y="1"/>
                  </a:moveTo>
                  <a:cubicBezTo>
                    <a:pt x="79" y="1"/>
                    <a:pt x="1" y="79"/>
                    <a:pt x="1" y="181"/>
                  </a:cubicBezTo>
                  <a:lnTo>
                    <a:pt x="1" y="541"/>
                  </a:lnTo>
                  <a:cubicBezTo>
                    <a:pt x="1" y="635"/>
                    <a:pt x="79" y="721"/>
                    <a:pt x="181" y="721"/>
                  </a:cubicBezTo>
                  <a:cubicBezTo>
                    <a:pt x="282" y="721"/>
                    <a:pt x="361" y="635"/>
                    <a:pt x="361" y="541"/>
                  </a:cubicBezTo>
                  <a:lnTo>
                    <a:pt x="361" y="181"/>
                  </a:lnTo>
                  <a:cubicBezTo>
                    <a:pt x="361" y="79"/>
                    <a:pt x="282" y="1"/>
                    <a:pt x="181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1898;p56">
              <a:extLst>
                <a:ext uri="{FF2B5EF4-FFF2-40B4-BE49-F238E27FC236}">
                  <a16:creationId xmlns:a16="http://schemas.microsoft.com/office/drawing/2014/main" id="{A63B4156-FCB8-474B-9A36-E7B6438BC9EB}"/>
                </a:ext>
              </a:extLst>
            </p:cNvPr>
            <p:cNvSpPr/>
            <p:nvPr/>
          </p:nvSpPr>
          <p:spPr>
            <a:xfrm>
              <a:off x="6324375" y="1324925"/>
              <a:ext cx="34850" cy="24975"/>
            </a:xfrm>
            <a:custGeom>
              <a:avLst/>
              <a:gdLst/>
              <a:ahLst/>
              <a:cxnLst/>
              <a:rect l="l" t="t" r="r" b="b"/>
              <a:pathLst>
                <a:path w="1394" h="999" extrusionOk="0">
                  <a:moveTo>
                    <a:pt x="577" y="1"/>
                  </a:moveTo>
                  <a:cubicBezTo>
                    <a:pt x="410" y="1"/>
                    <a:pt x="265" y="55"/>
                    <a:pt x="173" y="128"/>
                  </a:cubicBezTo>
                  <a:cubicBezTo>
                    <a:pt x="24" y="245"/>
                    <a:pt x="1" y="394"/>
                    <a:pt x="63" y="472"/>
                  </a:cubicBezTo>
                  <a:cubicBezTo>
                    <a:pt x="118" y="558"/>
                    <a:pt x="228" y="589"/>
                    <a:pt x="329" y="636"/>
                  </a:cubicBezTo>
                  <a:cubicBezTo>
                    <a:pt x="439" y="668"/>
                    <a:pt x="541" y="714"/>
                    <a:pt x="627" y="754"/>
                  </a:cubicBezTo>
                  <a:cubicBezTo>
                    <a:pt x="721" y="793"/>
                    <a:pt x="815" y="848"/>
                    <a:pt x="916" y="902"/>
                  </a:cubicBezTo>
                  <a:cubicBezTo>
                    <a:pt x="1007" y="944"/>
                    <a:pt x="1092" y="999"/>
                    <a:pt x="1181" y="999"/>
                  </a:cubicBezTo>
                  <a:cubicBezTo>
                    <a:pt x="1192" y="999"/>
                    <a:pt x="1203" y="998"/>
                    <a:pt x="1214" y="996"/>
                  </a:cubicBezTo>
                  <a:cubicBezTo>
                    <a:pt x="1308" y="988"/>
                    <a:pt x="1394" y="871"/>
                    <a:pt x="1370" y="675"/>
                  </a:cubicBezTo>
                  <a:cubicBezTo>
                    <a:pt x="1347" y="480"/>
                    <a:pt x="1198" y="206"/>
                    <a:pt x="909" y="73"/>
                  </a:cubicBezTo>
                  <a:cubicBezTo>
                    <a:pt x="794" y="22"/>
                    <a:pt x="682" y="1"/>
                    <a:pt x="577" y="1"/>
                  </a:cubicBezTo>
                  <a:close/>
                </a:path>
              </a:pathLst>
            </a:custGeom>
            <a:solidFill>
              <a:srgbClr val="AAA3A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1899;p56">
              <a:extLst>
                <a:ext uri="{FF2B5EF4-FFF2-40B4-BE49-F238E27FC236}">
                  <a16:creationId xmlns:a16="http://schemas.microsoft.com/office/drawing/2014/main" id="{0A58DDD8-3294-4ABB-92BA-2A6A5700C76E}"/>
                </a:ext>
              </a:extLst>
            </p:cNvPr>
            <p:cNvSpPr/>
            <p:nvPr/>
          </p:nvSpPr>
          <p:spPr>
            <a:xfrm>
              <a:off x="6247500" y="1321450"/>
              <a:ext cx="39150" cy="22900"/>
            </a:xfrm>
            <a:custGeom>
              <a:avLst/>
              <a:gdLst/>
              <a:ahLst/>
              <a:cxnLst/>
              <a:rect l="l" t="t" r="r" b="b"/>
              <a:pathLst>
                <a:path w="1566" h="916" extrusionOk="0">
                  <a:moveTo>
                    <a:pt x="828" y="1"/>
                  </a:moveTo>
                  <a:cubicBezTo>
                    <a:pt x="763" y="1"/>
                    <a:pt x="696" y="8"/>
                    <a:pt x="627" y="24"/>
                  </a:cubicBezTo>
                  <a:cubicBezTo>
                    <a:pt x="290" y="102"/>
                    <a:pt x="95" y="345"/>
                    <a:pt x="48" y="541"/>
                  </a:cubicBezTo>
                  <a:cubicBezTo>
                    <a:pt x="1" y="736"/>
                    <a:pt x="79" y="877"/>
                    <a:pt x="181" y="900"/>
                  </a:cubicBezTo>
                  <a:cubicBezTo>
                    <a:pt x="208" y="911"/>
                    <a:pt x="237" y="915"/>
                    <a:pt x="266" y="915"/>
                  </a:cubicBezTo>
                  <a:cubicBezTo>
                    <a:pt x="345" y="915"/>
                    <a:pt x="430" y="884"/>
                    <a:pt x="509" y="861"/>
                  </a:cubicBezTo>
                  <a:cubicBezTo>
                    <a:pt x="627" y="830"/>
                    <a:pt x="744" y="791"/>
                    <a:pt x="846" y="775"/>
                  </a:cubicBezTo>
                  <a:cubicBezTo>
                    <a:pt x="940" y="752"/>
                    <a:pt x="1065" y="728"/>
                    <a:pt x="1182" y="713"/>
                  </a:cubicBezTo>
                  <a:cubicBezTo>
                    <a:pt x="1300" y="689"/>
                    <a:pt x="1417" y="681"/>
                    <a:pt x="1495" y="603"/>
                  </a:cubicBezTo>
                  <a:cubicBezTo>
                    <a:pt x="1566" y="533"/>
                    <a:pt x="1566" y="384"/>
                    <a:pt x="1409" y="228"/>
                  </a:cubicBezTo>
                  <a:cubicBezTo>
                    <a:pt x="1297" y="109"/>
                    <a:pt x="1081" y="1"/>
                    <a:pt x="828" y="1"/>
                  </a:cubicBezTo>
                  <a:close/>
                </a:path>
              </a:pathLst>
            </a:custGeom>
            <a:solidFill>
              <a:srgbClr val="AAA3A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1900;p56">
              <a:extLst>
                <a:ext uri="{FF2B5EF4-FFF2-40B4-BE49-F238E27FC236}">
                  <a16:creationId xmlns:a16="http://schemas.microsoft.com/office/drawing/2014/main" id="{A9025286-2506-4255-86E6-D3F887EED599}"/>
                </a:ext>
              </a:extLst>
            </p:cNvPr>
            <p:cNvSpPr/>
            <p:nvPr/>
          </p:nvSpPr>
          <p:spPr>
            <a:xfrm>
              <a:off x="6328300" y="1374850"/>
              <a:ext cx="18800" cy="5125"/>
            </a:xfrm>
            <a:custGeom>
              <a:avLst/>
              <a:gdLst/>
              <a:ahLst/>
              <a:cxnLst/>
              <a:rect l="l" t="t" r="r" b="b"/>
              <a:pathLst>
                <a:path w="752" h="205" extrusionOk="0">
                  <a:moveTo>
                    <a:pt x="77" y="1"/>
                  </a:moveTo>
                  <a:cubicBezTo>
                    <a:pt x="55" y="1"/>
                    <a:pt x="34" y="11"/>
                    <a:pt x="24" y="32"/>
                  </a:cubicBezTo>
                  <a:cubicBezTo>
                    <a:pt x="0" y="63"/>
                    <a:pt x="16" y="102"/>
                    <a:pt x="47" y="126"/>
                  </a:cubicBezTo>
                  <a:cubicBezTo>
                    <a:pt x="172" y="188"/>
                    <a:pt x="290" y="204"/>
                    <a:pt x="384" y="204"/>
                  </a:cubicBezTo>
                  <a:cubicBezTo>
                    <a:pt x="579" y="204"/>
                    <a:pt x="705" y="126"/>
                    <a:pt x="712" y="118"/>
                  </a:cubicBezTo>
                  <a:cubicBezTo>
                    <a:pt x="744" y="95"/>
                    <a:pt x="752" y="55"/>
                    <a:pt x="736" y="32"/>
                  </a:cubicBezTo>
                  <a:cubicBezTo>
                    <a:pt x="720" y="11"/>
                    <a:pt x="698" y="1"/>
                    <a:pt x="675" y="1"/>
                  </a:cubicBezTo>
                  <a:cubicBezTo>
                    <a:pt x="664" y="1"/>
                    <a:pt x="652" y="3"/>
                    <a:pt x="642" y="9"/>
                  </a:cubicBezTo>
                  <a:cubicBezTo>
                    <a:pt x="637" y="14"/>
                    <a:pt x="537" y="76"/>
                    <a:pt x="384" y="76"/>
                  </a:cubicBezTo>
                  <a:cubicBezTo>
                    <a:pt x="305" y="76"/>
                    <a:pt x="212" y="59"/>
                    <a:pt x="110" y="9"/>
                  </a:cubicBezTo>
                  <a:cubicBezTo>
                    <a:pt x="99" y="3"/>
                    <a:pt x="88" y="1"/>
                    <a:pt x="77" y="1"/>
                  </a:cubicBezTo>
                  <a:close/>
                </a:path>
              </a:pathLst>
            </a:custGeom>
            <a:solidFill>
              <a:srgbClr val="FF897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1901;p56">
              <a:extLst>
                <a:ext uri="{FF2B5EF4-FFF2-40B4-BE49-F238E27FC236}">
                  <a16:creationId xmlns:a16="http://schemas.microsoft.com/office/drawing/2014/main" id="{560F8656-6FB3-4A17-A076-59992B39920F}"/>
                </a:ext>
              </a:extLst>
            </p:cNvPr>
            <p:cNvSpPr/>
            <p:nvPr/>
          </p:nvSpPr>
          <p:spPr>
            <a:xfrm>
              <a:off x="6259625" y="1374850"/>
              <a:ext cx="18825" cy="5125"/>
            </a:xfrm>
            <a:custGeom>
              <a:avLst/>
              <a:gdLst/>
              <a:ahLst/>
              <a:cxnLst/>
              <a:rect l="l" t="t" r="r" b="b"/>
              <a:pathLst>
                <a:path w="753" h="205" extrusionOk="0">
                  <a:moveTo>
                    <a:pt x="77" y="1"/>
                  </a:moveTo>
                  <a:cubicBezTo>
                    <a:pt x="55" y="1"/>
                    <a:pt x="32" y="11"/>
                    <a:pt x="17" y="32"/>
                  </a:cubicBezTo>
                  <a:cubicBezTo>
                    <a:pt x="1" y="63"/>
                    <a:pt x="17" y="102"/>
                    <a:pt x="48" y="126"/>
                  </a:cubicBezTo>
                  <a:cubicBezTo>
                    <a:pt x="173" y="188"/>
                    <a:pt x="290" y="204"/>
                    <a:pt x="384" y="204"/>
                  </a:cubicBezTo>
                  <a:cubicBezTo>
                    <a:pt x="580" y="204"/>
                    <a:pt x="705" y="126"/>
                    <a:pt x="713" y="118"/>
                  </a:cubicBezTo>
                  <a:cubicBezTo>
                    <a:pt x="744" y="95"/>
                    <a:pt x="752" y="55"/>
                    <a:pt x="736" y="32"/>
                  </a:cubicBezTo>
                  <a:cubicBezTo>
                    <a:pt x="721" y="11"/>
                    <a:pt x="698" y="1"/>
                    <a:pt x="676" y="1"/>
                  </a:cubicBezTo>
                  <a:cubicBezTo>
                    <a:pt x="664" y="1"/>
                    <a:pt x="653" y="3"/>
                    <a:pt x="643" y="9"/>
                  </a:cubicBezTo>
                  <a:cubicBezTo>
                    <a:pt x="637" y="14"/>
                    <a:pt x="537" y="76"/>
                    <a:pt x="385" y="76"/>
                  </a:cubicBezTo>
                  <a:cubicBezTo>
                    <a:pt x="306" y="76"/>
                    <a:pt x="212" y="59"/>
                    <a:pt x="111" y="9"/>
                  </a:cubicBezTo>
                  <a:cubicBezTo>
                    <a:pt x="100" y="3"/>
                    <a:pt x="89" y="1"/>
                    <a:pt x="77" y="1"/>
                  </a:cubicBezTo>
                  <a:close/>
                </a:path>
              </a:pathLst>
            </a:custGeom>
            <a:solidFill>
              <a:srgbClr val="FF897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1902;p56">
              <a:extLst>
                <a:ext uri="{FF2B5EF4-FFF2-40B4-BE49-F238E27FC236}">
                  <a16:creationId xmlns:a16="http://schemas.microsoft.com/office/drawing/2014/main" id="{77782587-979D-42B8-A70C-76B89BEF26C8}"/>
                </a:ext>
              </a:extLst>
            </p:cNvPr>
            <p:cNvSpPr/>
            <p:nvPr/>
          </p:nvSpPr>
          <p:spPr>
            <a:xfrm>
              <a:off x="6282325" y="1334950"/>
              <a:ext cx="41300" cy="62225"/>
            </a:xfrm>
            <a:custGeom>
              <a:avLst/>
              <a:gdLst/>
              <a:ahLst/>
              <a:cxnLst/>
              <a:rect l="l" t="t" r="r" b="b"/>
              <a:pathLst>
                <a:path w="1652" h="2489" extrusionOk="0">
                  <a:moveTo>
                    <a:pt x="947" y="1"/>
                  </a:moveTo>
                  <a:cubicBezTo>
                    <a:pt x="908" y="1"/>
                    <a:pt x="885" y="32"/>
                    <a:pt x="885" y="63"/>
                  </a:cubicBezTo>
                  <a:lnTo>
                    <a:pt x="908" y="908"/>
                  </a:lnTo>
                  <a:cubicBezTo>
                    <a:pt x="908" y="1229"/>
                    <a:pt x="1080" y="1440"/>
                    <a:pt x="1346" y="1440"/>
                  </a:cubicBezTo>
                  <a:cubicBezTo>
                    <a:pt x="1440" y="1440"/>
                    <a:pt x="1519" y="1511"/>
                    <a:pt x="1519" y="1605"/>
                  </a:cubicBezTo>
                  <a:lnTo>
                    <a:pt x="1519" y="1769"/>
                  </a:lnTo>
                  <a:cubicBezTo>
                    <a:pt x="1519" y="2097"/>
                    <a:pt x="1253" y="2356"/>
                    <a:pt x="932" y="2356"/>
                  </a:cubicBezTo>
                  <a:lnTo>
                    <a:pt x="63" y="2356"/>
                  </a:lnTo>
                  <a:cubicBezTo>
                    <a:pt x="32" y="2356"/>
                    <a:pt x="1" y="2387"/>
                    <a:pt x="1" y="2426"/>
                  </a:cubicBezTo>
                  <a:cubicBezTo>
                    <a:pt x="1" y="2457"/>
                    <a:pt x="32" y="2489"/>
                    <a:pt x="63" y="2489"/>
                  </a:cubicBezTo>
                  <a:lnTo>
                    <a:pt x="932" y="2489"/>
                  </a:lnTo>
                  <a:cubicBezTo>
                    <a:pt x="1323" y="2489"/>
                    <a:pt x="1652" y="2168"/>
                    <a:pt x="1652" y="1769"/>
                  </a:cubicBezTo>
                  <a:lnTo>
                    <a:pt x="1652" y="1605"/>
                  </a:lnTo>
                  <a:cubicBezTo>
                    <a:pt x="1652" y="1440"/>
                    <a:pt x="1519" y="1307"/>
                    <a:pt x="1346" y="1307"/>
                  </a:cubicBezTo>
                  <a:cubicBezTo>
                    <a:pt x="1057" y="1307"/>
                    <a:pt x="1041" y="1002"/>
                    <a:pt x="1041" y="900"/>
                  </a:cubicBezTo>
                  <a:lnTo>
                    <a:pt x="1010" y="63"/>
                  </a:lnTo>
                  <a:cubicBezTo>
                    <a:pt x="1010" y="24"/>
                    <a:pt x="979" y="1"/>
                    <a:pt x="947" y="1"/>
                  </a:cubicBezTo>
                  <a:close/>
                </a:path>
              </a:pathLst>
            </a:custGeom>
            <a:solidFill>
              <a:srgbClr val="FF897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1903;p56">
              <a:extLst>
                <a:ext uri="{FF2B5EF4-FFF2-40B4-BE49-F238E27FC236}">
                  <a16:creationId xmlns:a16="http://schemas.microsoft.com/office/drawing/2014/main" id="{5160177F-B221-42AB-822C-F602D0C5ACE1}"/>
                </a:ext>
              </a:extLst>
            </p:cNvPr>
            <p:cNvSpPr/>
            <p:nvPr/>
          </p:nvSpPr>
          <p:spPr>
            <a:xfrm>
              <a:off x="6276075" y="1405575"/>
              <a:ext cx="40125" cy="33475"/>
            </a:xfrm>
            <a:custGeom>
              <a:avLst/>
              <a:gdLst/>
              <a:ahLst/>
              <a:cxnLst/>
              <a:rect l="l" t="t" r="r" b="b"/>
              <a:pathLst>
                <a:path w="1605" h="1339" extrusionOk="0">
                  <a:moveTo>
                    <a:pt x="0" y="0"/>
                  </a:moveTo>
                  <a:lnTo>
                    <a:pt x="0" y="282"/>
                  </a:lnTo>
                  <a:cubicBezTo>
                    <a:pt x="0" y="861"/>
                    <a:pt x="470" y="1338"/>
                    <a:pt x="1057" y="1338"/>
                  </a:cubicBezTo>
                  <a:lnTo>
                    <a:pt x="1346" y="1338"/>
                  </a:lnTo>
                  <a:cubicBezTo>
                    <a:pt x="1487" y="1338"/>
                    <a:pt x="1604" y="1221"/>
                    <a:pt x="1604" y="1080"/>
                  </a:cubicBezTo>
                  <a:lnTo>
                    <a:pt x="1604" y="3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1904;p56">
              <a:extLst>
                <a:ext uri="{FF2B5EF4-FFF2-40B4-BE49-F238E27FC236}">
                  <a16:creationId xmlns:a16="http://schemas.microsoft.com/office/drawing/2014/main" id="{642DCE3C-9911-4967-BF9C-00379AEAA07B}"/>
                </a:ext>
              </a:extLst>
            </p:cNvPr>
            <p:cNvSpPr/>
            <p:nvPr/>
          </p:nvSpPr>
          <p:spPr>
            <a:xfrm>
              <a:off x="6269800" y="1399900"/>
              <a:ext cx="63400" cy="16650"/>
            </a:xfrm>
            <a:custGeom>
              <a:avLst/>
              <a:gdLst/>
              <a:ahLst/>
              <a:cxnLst/>
              <a:rect l="l" t="t" r="r" b="b"/>
              <a:pathLst>
                <a:path w="2536" h="666" extrusionOk="0">
                  <a:moveTo>
                    <a:pt x="729" y="0"/>
                  </a:moveTo>
                  <a:cubicBezTo>
                    <a:pt x="322" y="0"/>
                    <a:pt x="1" y="298"/>
                    <a:pt x="1" y="665"/>
                  </a:cubicBezTo>
                  <a:lnTo>
                    <a:pt x="2536" y="665"/>
                  </a:lnTo>
                  <a:cubicBezTo>
                    <a:pt x="2536" y="298"/>
                    <a:pt x="2215" y="0"/>
                    <a:pt x="180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1905;p56">
              <a:extLst>
                <a:ext uri="{FF2B5EF4-FFF2-40B4-BE49-F238E27FC236}">
                  <a16:creationId xmlns:a16="http://schemas.microsoft.com/office/drawing/2014/main" id="{1133D738-6039-43C8-A21A-50A1F31B3ED0}"/>
                </a:ext>
              </a:extLst>
            </p:cNvPr>
            <p:cNvSpPr/>
            <p:nvPr/>
          </p:nvSpPr>
          <p:spPr>
            <a:xfrm>
              <a:off x="6377400" y="1498675"/>
              <a:ext cx="214800" cy="354875"/>
            </a:xfrm>
            <a:custGeom>
              <a:avLst/>
              <a:gdLst/>
              <a:ahLst/>
              <a:cxnLst/>
              <a:rect l="l" t="t" r="r" b="b"/>
              <a:pathLst>
                <a:path w="8592" h="14195" extrusionOk="0">
                  <a:moveTo>
                    <a:pt x="3349" y="1"/>
                  </a:moveTo>
                  <a:cubicBezTo>
                    <a:pt x="2042" y="1"/>
                    <a:pt x="986" y="1057"/>
                    <a:pt x="986" y="2364"/>
                  </a:cubicBezTo>
                  <a:lnTo>
                    <a:pt x="986" y="3819"/>
                  </a:lnTo>
                  <a:cubicBezTo>
                    <a:pt x="438" y="3850"/>
                    <a:pt x="0" y="4382"/>
                    <a:pt x="0" y="5024"/>
                  </a:cubicBezTo>
                  <a:cubicBezTo>
                    <a:pt x="0" y="5673"/>
                    <a:pt x="438" y="6198"/>
                    <a:pt x="986" y="6237"/>
                  </a:cubicBezTo>
                  <a:lnTo>
                    <a:pt x="986" y="6745"/>
                  </a:lnTo>
                  <a:cubicBezTo>
                    <a:pt x="986" y="7755"/>
                    <a:pt x="1620" y="8607"/>
                    <a:pt x="2504" y="8952"/>
                  </a:cubicBezTo>
                  <a:lnTo>
                    <a:pt x="2504" y="12387"/>
                  </a:lnTo>
                  <a:cubicBezTo>
                    <a:pt x="2504" y="13380"/>
                    <a:pt x="3310" y="14194"/>
                    <a:pt x="4312" y="14194"/>
                  </a:cubicBezTo>
                  <a:cubicBezTo>
                    <a:pt x="5305" y="14194"/>
                    <a:pt x="6119" y="13380"/>
                    <a:pt x="6119" y="12387"/>
                  </a:cubicBezTo>
                  <a:lnTo>
                    <a:pt x="6119" y="8850"/>
                  </a:lnTo>
                  <a:cubicBezTo>
                    <a:pt x="6886" y="8467"/>
                    <a:pt x="7418" y="7669"/>
                    <a:pt x="7418" y="6745"/>
                  </a:cubicBezTo>
                  <a:lnTo>
                    <a:pt x="7418" y="6237"/>
                  </a:lnTo>
                  <a:lnTo>
                    <a:pt x="7559" y="6237"/>
                  </a:lnTo>
                  <a:cubicBezTo>
                    <a:pt x="8130" y="6237"/>
                    <a:pt x="8592" y="5697"/>
                    <a:pt x="8592" y="5024"/>
                  </a:cubicBezTo>
                  <a:cubicBezTo>
                    <a:pt x="8592" y="4359"/>
                    <a:pt x="8130" y="3819"/>
                    <a:pt x="7559" y="3819"/>
                  </a:cubicBezTo>
                  <a:lnTo>
                    <a:pt x="7418" y="3819"/>
                  </a:lnTo>
                  <a:lnTo>
                    <a:pt x="7418" y="2364"/>
                  </a:lnTo>
                  <a:cubicBezTo>
                    <a:pt x="7418" y="1057"/>
                    <a:pt x="6362" y="1"/>
                    <a:pt x="5055" y="1"/>
                  </a:cubicBezTo>
                  <a:close/>
                </a:path>
              </a:pathLst>
            </a:custGeom>
            <a:solidFill>
              <a:srgbClr val="A152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1906;p56">
              <a:extLst>
                <a:ext uri="{FF2B5EF4-FFF2-40B4-BE49-F238E27FC236}">
                  <a16:creationId xmlns:a16="http://schemas.microsoft.com/office/drawing/2014/main" id="{0BDC0415-41C6-4EFB-9C1D-5E7780DAE820}"/>
                </a:ext>
              </a:extLst>
            </p:cNvPr>
            <p:cNvSpPr/>
            <p:nvPr/>
          </p:nvSpPr>
          <p:spPr>
            <a:xfrm>
              <a:off x="6443125" y="1723425"/>
              <a:ext cx="68300" cy="30550"/>
            </a:xfrm>
            <a:custGeom>
              <a:avLst/>
              <a:gdLst/>
              <a:ahLst/>
              <a:cxnLst/>
              <a:rect l="l" t="t" r="r" b="b"/>
              <a:pathLst>
                <a:path w="2732" h="1222" extrusionOk="0">
                  <a:moveTo>
                    <a:pt x="0" y="1"/>
                  </a:moveTo>
                  <a:lnTo>
                    <a:pt x="0" y="1221"/>
                  </a:lnTo>
                  <a:lnTo>
                    <a:pt x="2731" y="95"/>
                  </a:lnTo>
                  <a:lnTo>
                    <a:pt x="2731" y="95"/>
                  </a:lnTo>
                  <a:cubicBezTo>
                    <a:pt x="2629" y="110"/>
                    <a:pt x="2528" y="118"/>
                    <a:pt x="2426" y="118"/>
                  </a:cubicBezTo>
                  <a:lnTo>
                    <a:pt x="720" y="118"/>
                  </a:lnTo>
                  <a:cubicBezTo>
                    <a:pt x="470" y="118"/>
                    <a:pt x="227" y="79"/>
                    <a:pt x="0" y="1"/>
                  </a:cubicBezTo>
                  <a:close/>
                </a:path>
              </a:pathLst>
            </a:custGeom>
            <a:solidFill>
              <a:srgbClr val="33322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1907;p56">
              <a:extLst>
                <a:ext uri="{FF2B5EF4-FFF2-40B4-BE49-F238E27FC236}">
                  <a16:creationId xmlns:a16="http://schemas.microsoft.com/office/drawing/2014/main" id="{8AD9E587-5F5E-4920-B720-C3DA64B2CA58}"/>
                </a:ext>
              </a:extLst>
            </p:cNvPr>
            <p:cNvSpPr/>
            <p:nvPr/>
          </p:nvSpPr>
          <p:spPr>
            <a:xfrm>
              <a:off x="6366825" y="1428075"/>
              <a:ext cx="208175" cy="151275"/>
            </a:xfrm>
            <a:custGeom>
              <a:avLst/>
              <a:gdLst/>
              <a:ahLst/>
              <a:cxnLst/>
              <a:rect l="l" t="t" r="r" b="b"/>
              <a:pathLst>
                <a:path w="8327" h="6051" extrusionOk="0">
                  <a:moveTo>
                    <a:pt x="3707" y="0"/>
                  </a:moveTo>
                  <a:cubicBezTo>
                    <a:pt x="3234" y="0"/>
                    <a:pt x="2771" y="232"/>
                    <a:pt x="2489" y="657"/>
                  </a:cubicBezTo>
                  <a:cubicBezTo>
                    <a:pt x="2395" y="790"/>
                    <a:pt x="2332" y="939"/>
                    <a:pt x="2293" y="1095"/>
                  </a:cubicBezTo>
                  <a:cubicBezTo>
                    <a:pt x="2152" y="1058"/>
                    <a:pt x="2008" y="1039"/>
                    <a:pt x="1865" y="1039"/>
                  </a:cubicBezTo>
                  <a:cubicBezTo>
                    <a:pt x="1324" y="1039"/>
                    <a:pt x="792" y="1302"/>
                    <a:pt x="470" y="1784"/>
                  </a:cubicBezTo>
                  <a:cubicBezTo>
                    <a:pt x="48" y="2426"/>
                    <a:pt x="126" y="3247"/>
                    <a:pt x="603" y="3803"/>
                  </a:cubicBezTo>
                  <a:cubicBezTo>
                    <a:pt x="502" y="3881"/>
                    <a:pt x="408" y="3967"/>
                    <a:pt x="337" y="4076"/>
                  </a:cubicBezTo>
                  <a:cubicBezTo>
                    <a:pt x="1" y="4593"/>
                    <a:pt x="142" y="5281"/>
                    <a:pt x="650" y="5618"/>
                  </a:cubicBezTo>
                  <a:cubicBezTo>
                    <a:pt x="837" y="5742"/>
                    <a:pt x="1049" y="5801"/>
                    <a:pt x="1258" y="5801"/>
                  </a:cubicBezTo>
                  <a:cubicBezTo>
                    <a:pt x="1618" y="5801"/>
                    <a:pt x="1971" y="5626"/>
                    <a:pt x="2184" y="5305"/>
                  </a:cubicBezTo>
                  <a:cubicBezTo>
                    <a:pt x="2207" y="5281"/>
                    <a:pt x="2223" y="5250"/>
                    <a:pt x="2231" y="5227"/>
                  </a:cubicBezTo>
                  <a:cubicBezTo>
                    <a:pt x="2340" y="5454"/>
                    <a:pt x="2512" y="5657"/>
                    <a:pt x="2739" y="5806"/>
                  </a:cubicBezTo>
                  <a:cubicBezTo>
                    <a:pt x="2984" y="5971"/>
                    <a:pt x="3261" y="6051"/>
                    <a:pt x="3535" y="6051"/>
                  </a:cubicBezTo>
                  <a:cubicBezTo>
                    <a:pt x="3998" y="6051"/>
                    <a:pt x="4454" y="5824"/>
                    <a:pt x="4735" y="5407"/>
                  </a:cubicBezTo>
                  <a:cubicBezTo>
                    <a:pt x="4782" y="5328"/>
                    <a:pt x="4828" y="5250"/>
                    <a:pt x="4860" y="5172"/>
                  </a:cubicBezTo>
                  <a:cubicBezTo>
                    <a:pt x="5140" y="5288"/>
                    <a:pt x="5436" y="5344"/>
                    <a:pt x="5729" y="5344"/>
                  </a:cubicBezTo>
                  <a:cubicBezTo>
                    <a:pt x="6468" y="5344"/>
                    <a:pt x="7193" y="4988"/>
                    <a:pt x="7630" y="4327"/>
                  </a:cubicBezTo>
                  <a:cubicBezTo>
                    <a:pt x="8326" y="3286"/>
                    <a:pt x="8037" y="1878"/>
                    <a:pt x="6996" y="1181"/>
                  </a:cubicBezTo>
                  <a:cubicBezTo>
                    <a:pt x="6611" y="923"/>
                    <a:pt x="6173" y="799"/>
                    <a:pt x="5743" y="799"/>
                  </a:cubicBezTo>
                  <a:cubicBezTo>
                    <a:pt x="5508" y="799"/>
                    <a:pt x="5276" y="836"/>
                    <a:pt x="5055" y="908"/>
                  </a:cubicBezTo>
                  <a:cubicBezTo>
                    <a:pt x="4946" y="649"/>
                    <a:pt x="4766" y="415"/>
                    <a:pt x="4508" y="243"/>
                  </a:cubicBezTo>
                  <a:cubicBezTo>
                    <a:pt x="4260" y="79"/>
                    <a:pt x="3982" y="0"/>
                    <a:pt x="3707" y="0"/>
                  </a:cubicBezTo>
                  <a:close/>
                </a:path>
              </a:pathLst>
            </a:custGeom>
            <a:solidFill>
              <a:srgbClr val="2F150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1908;p56">
              <a:extLst>
                <a:ext uri="{FF2B5EF4-FFF2-40B4-BE49-F238E27FC236}">
                  <a16:creationId xmlns:a16="http://schemas.microsoft.com/office/drawing/2014/main" id="{DDD963EB-B8AC-4235-A83B-9E5DB38C7E8C}"/>
                </a:ext>
              </a:extLst>
            </p:cNvPr>
            <p:cNvSpPr/>
            <p:nvPr/>
          </p:nvSpPr>
          <p:spPr>
            <a:xfrm>
              <a:off x="6549925" y="1543675"/>
              <a:ext cx="3150" cy="3350"/>
            </a:xfrm>
            <a:custGeom>
              <a:avLst/>
              <a:gdLst/>
              <a:ahLst/>
              <a:cxnLst/>
              <a:rect l="l" t="t" r="r" b="b"/>
              <a:pathLst>
                <a:path w="126" h="134" extrusionOk="0">
                  <a:moveTo>
                    <a:pt x="63" y="0"/>
                  </a:moveTo>
                  <a:cubicBezTo>
                    <a:pt x="24" y="0"/>
                    <a:pt x="0" y="31"/>
                    <a:pt x="0" y="71"/>
                  </a:cubicBezTo>
                  <a:cubicBezTo>
                    <a:pt x="0" y="102"/>
                    <a:pt x="24" y="133"/>
                    <a:pt x="63" y="133"/>
                  </a:cubicBezTo>
                  <a:cubicBezTo>
                    <a:pt x="102" y="133"/>
                    <a:pt x="126" y="102"/>
                    <a:pt x="126" y="71"/>
                  </a:cubicBezTo>
                  <a:cubicBezTo>
                    <a:pt x="126" y="31"/>
                    <a:pt x="102" y="0"/>
                    <a:pt x="63" y="0"/>
                  </a:cubicBezTo>
                  <a:close/>
                </a:path>
              </a:pathLst>
            </a:custGeom>
            <a:solidFill>
              <a:srgbClr val="2F150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1909;p56">
              <a:extLst>
                <a:ext uri="{FF2B5EF4-FFF2-40B4-BE49-F238E27FC236}">
                  <a16:creationId xmlns:a16="http://schemas.microsoft.com/office/drawing/2014/main" id="{97CA0925-4FCE-482E-9FDF-FC8350971758}"/>
                </a:ext>
              </a:extLst>
            </p:cNvPr>
            <p:cNvSpPr/>
            <p:nvPr/>
          </p:nvSpPr>
          <p:spPr>
            <a:xfrm>
              <a:off x="6540150" y="1560100"/>
              <a:ext cx="3150" cy="3150"/>
            </a:xfrm>
            <a:custGeom>
              <a:avLst/>
              <a:gdLst/>
              <a:ahLst/>
              <a:cxnLst/>
              <a:rect l="l" t="t" r="r" b="b"/>
              <a:pathLst>
                <a:path w="126" h="126" extrusionOk="0">
                  <a:moveTo>
                    <a:pt x="63" y="0"/>
                  </a:moveTo>
                  <a:cubicBezTo>
                    <a:pt x="24" y="0"/>
                    <a:pt x="0" y="24"/>
                    <a:pt x="0" y="63"/>
                  </a:cubicBezTo>
                  <a:cubicBezTo>
                    <a:pt x="0" y="102"/>
                    <a:pt x="24" y="126"/>
                    <a:pt x="63" y="126"/>
                  </a:cubicBezTo>
                  <a:cubicBezTo>
                    <a:pt x="102" y="126"/>
                    <a:pt x="125" y="102"/>
                    <a:pt x="125" y="63"/>
                  </a:cubicBezTo>
                  <a:cubicBezTo>
                    <a:pt x="125" y="24"/>
                    <a:pt x="102" y="0"/>
                    <a:pt x="63" y="0"/>
                  </a:cubicBezTo>
                  <a:close/>
                </a:path>
              </a:pathLst>
            </a:custGeom>
            <a:solidFill>
              <a:srgbClr val="2F150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1910;p56">
              <a:extLst>
                <a:ext uri="{FF2B5EF4-FFF2-40B4-BE49-F238E27FC236}">
                  <a16:creationId xmlns:a16="http://schemas.microsoft.com/office/drawing/2014/main" id="{7109FBF6-FCA0-4C02-9033-F8E900FFFA3C}"/>
                </a:ext>
              </a:extLst>
            </p:cNvPr>
            <p:cNvSpPr/>
            <p:nvPr/>
          </p:nvSpPr>
          <p:spPr>
            <a:xfrm>
              <a:off x="6553050" y="1579650"/>
              <a:ext cx="3350" cy="3175"/>
            </a:xfrm>
            <a:custGeom>
              <a:avLst/>
              <a:gdLst/>
              <a:ahLst/>
              <a:cxnLst/>
              <a:rect l="l" t="t" r="r" b="b"/>
              <a:pathLst>
                <a:path w="134" h="127" extrusionOk="0">
                  <a:moveTo>
                    <a:pt x="71" y="1"/>
                  </a:moveTo>
                  <a:cubicBezTo>
                    <a:pt x="32" y="1"/>
                    <a:pt x="1" y="24"/>
                    <a:pt x="1" y="63"/>
                  </a:cubicBezTo>
                  <a:cubicBezTo>
                    <a:pt x="1" y="103"/>
                    <a:pt x="32" y="126"/>
                    <a:pt x="71" y="126"/>
                  </a:cubicBezTo>
                  <a:cubicBezTo>
                    <a:pt x="102" y="126"/>
                    <a:pt x="134" y="103"/>
                    <a:pt x="134" y="63"/>
                  </a:cubicBezTo>
                  <a:cubicBezTo>
                    <a:pt x="134" y="24"/>
                    <a:pt x="102" y="1"/>
                    <a:pt x="71" y="1"/>
                  </a:cubicBezTo>
                  <a:close/>
                </a:path>
              </a:pathLst>
            </a:custGeom>
            <a:solidFill>
              <a:srgbClr val="2F150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1911;p56">
              <a:extLst>
                <a:ext uri="{FF2B5EF4-FFF2-40B4-BE49-F238E27FC236}">
                  <a16:creationId xmlns:a16="http://schemas.microsoft.com/office/drawing/2014/main" id="{8507E605-9DBC-4B5E-B512-163539060A45}"/>
                </a:ext>
              </a:extLst>
            </p:cNvPr>
            <p:cNvSpPr/>
            <p:nvPr/>
          </p:nvSpPr>
          <p:spPr>
            <a:xfrm>
              <a:off x="6556375" y="1560100"/>
              <a:ext cx="3350" cy="3150"/>
            </a:xfrm>
            <a:custGeom>
              <a:avLst/>
              <a:gdLst/>
              <a:ahLst/>
              <a:cxnLst/>
              <a:rect l="l" t="t" r="r" b="b"/>
              <a:pathLst>
                <a:path w="134" h="126" extrusionOk="0">
                  <a:moveTo>
                    <a:pt x="63" y="0"/>
                  </a:moveTo>
                  <a:cubicBezTo>
                    <a:pt x="32" y="0"/>
                    <a:pt x="1" y="24"/>
                    <a:pt x="1" y="63"/>
                  </a:cubicBezTo>
                  <a:cubicBezTo>
                    <a:pt x="1" y="102"/>
                    <a:pt x="32" y="126"/>
                    <a:pt x="63" y="126"/>
                  </a:cubicBezTo>
                  <a:cubicBezTo>
                    <a:pt x="102" y="126"/>
                    <a:pt x="134" y="102"/>
                    <a:pt x="134" y="63"/>
                  </a:cubicBezTo>
                  <a:cubicBezTo>
                    <a:pt x="134" y="24"/>
                    <a:pt x="102" y="0"/>
                    <a:pt x="63" y="0"/>
                  </a:cubicBezTo>
                  <a:close/>
                </a:path>
              </a:pathLst>
            </a:custGeom>
            <a:solidFill>
              <a:srgbClr val="2F150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1912;p56">
              <a:extLst>
                <a:ext uri="{FF2B5EF4-FFF2-40B4-BE49-F238E27FC236}">
                  <a16:creationId xmlns:a16="http://schemas.microsoft.com/office/drawing/2014/main" id="{147812DF-42E8-4784-A063-0AE52A942192}"/>
                </a:ext>
              </a:extLst>
            </p:cNvPr>
            <p:cNvSpPr/>
            <p:nvPr/>
          </p:nvSpPr>
          <p:spPr>
            <a:xfrm>
              <a:off x="6470500" y="1689200"/>
              <a:ext cx="22725" cy="8050"/>
            </a:xfrm>
            <a:custGeom>
              <a:avLst/>
              <a:gdLst/>
              <a:ahLst/>
              <a:cxnLst/>
              <a:rect l="l" t="t" r="r" b="b"/>
              <a:pathLst>
                <a:path w="909" h="322" extrusionOk="0">
                  <a:moveTo>
                    <a:pt x="455" y="1"/>
                  </a:moveTo>
                  <a:cubicBezTo>
                    <a:pt x="275" y="1"/>
                    <a:pt x="102" y="102"/>
                    <a:pt x="16" y="259"/>
                  </a:cubicBezTo>
                  <a:cubicBezTo>
                    <a:pt x="1" y="274"/>
                    <a:pt x="9" y="306"/>
                    <a:pt x="32" y="314"/>
                  </a:cubicBezTo>
                  <a:cubicBezTo>
                    <a:pt x="40" y="319"/>
                    <a:pt x="49" y="322"/>
                    <a:pt x="56" y="322"/>
                  </a:cubicBezTo>
                  <a:cubicBezTo>
                    <a:pt x="70" y="322"/>
                    <a:pt x="82" y="313"/>
                    <a:pt x="87" y="298"/>
                  </a:cubicBezTo>
                  <a:cubicBezTo>
                    <a:pt x="165" y="173"/>
                    <a:pt x="306" y="94"/>
                    <a:pt x="455" y="94"/>
                  </a:cubicBezTo>
                  <a:cubicBezTo>
                    <a:pt x="603" y="94"/>
                    <a:pt x="744" y="173"/>
                    <a:pt x="815" y="298"/>
                  </a:cubicBezTo>
                  <a:cubicBezTo>
                    <a:pt x="830" y="314"/>
                    <a:pt x="838" y="321"/>
                    <a:pt x="854" y="321"/>
                  </a:cubicBezTo>
                  <a:cubicBezTo>
                    <a:pt x="861" y="321"/>
                    <a:pt x="869" y="321"/>
                    <a:pt x="877" y="314"/>
                  </a:cubicBezTo>
                  <a:cubicBezTo>
                    <a:pt x="901" y="306"/>
                    <a:pt x="908" y="274"/>
                    <a:pt x="893" y="259"/>
                  </a:cubicBezTo>
                  <a:cubicBezTo>
                    <a:pt x="807" y="102"/>
                    <a:pt x="635" y="1"/>
                    <a:pt x="455" y="1"/>
                  </a:cubicBezTo>
                  <a:close/>
                </a:path>
              </a:pathLst>
            </a:custGeom>
            <a:solidFill>
              <a:srgbClr val="722F3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1913;p56">
              <a:extLst>
                <a:ext uri="{FF2B5EF4-FFF2-40B4-BE49-F238E27FC236}">
                  <a16:creationId xmlns:a16="http://schemas.microsoft.com/office/drawing/2014/main" id="{5089E43D-1D03-49A1-9F9A-28068C5B5B42}"/>
                </a:ext>
              </a:extLst>
            </p:cNvPr>
            <p:cNvSpPr/>
            <p:nvPr/>
          </p:nvSpPr>
          <p:spPr>
            <a:xfrm>
              <a:off x="6384050" y="1601375"/>
              <a:ext cx="17825" cy="19200"/>
            </a:xfrm>
            <a:custGeom>
              <a:avLst/>
              <a:gdLst/>
              <a:ahLst/>
              <a:cxnLst/>
              <a:rect l="l" t="t" r="r" b="b"/>
              <a:pathLst>
                <a:path w="713" h="768" extrusionOk="0">
                  <a:moveTo>
                    <a:pt x="626" y="0"/>
                  </a:moveTo>
                  <a:cubicBezTo>
                    <a:pt x="407" y="0"/>
                    <a:pt x="0" y="141"/>
                    <a:pt x="0" y="673"/>
                  </a:cubicBezTo>
                  <a:cubicBezTo>
                    <a:pt x="0" y="728"/>
                    <a:pt x="32" y="767"/>
                    <a:pt x="86" y="767"/>
                  </a:cubicBezTo>
                  <a:cubicBezTo>
                    <a:pt x="133" y="767"/>
                    <a:pt x="172" y="728"/>
                    <a:pt x="172" y="673"/>
                  </a:cubicBezTo>
                  <a:cubicBezTo>
                    <a:pt x="172" y="188"/>
                    <a:pt x="579" y="173"/>
                    <a:pt x="626" y="173"/>
                  </a:cubicBezTo>
                  <a:cubicBezTo>
                    <a:pt x="673" y="173"/>
                    <a:pt x="712" y="133"/>
                    <a:pt x="712" y="86"/>
                  </a:cubicBezTo>
                  <a:cubicBezTo>
                    <a:pt x="712" y="40"/>
                    <a:pt x="673" y="0"/>
                    <a:pt x="626" y="0"/>
                  </a:cubicBezTo>
                  <a:close/>
                </a:path>
              </a:pathLst>
            </a:custGeom>
            <a:solidFill>
              <a:srgbClr val="722F3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1914;p56">
              <a:extLst>
                <a:ext uri="{FF2B5EF4-FFF2-40B4-BE49-F238E27FC236}">
                  <a16:creationId xmlns:a16="http://schemas.microsoft.com/office/drawing/2014/main" id="{E9E08371-0682-4E04-96B1-CFE2C0EAB280}"/>
                </a:ext>
              </a:extLst>
            </p:cNvPr>
            <p:cNvSpPr/>
            <p:nvPr/>
          </p:nvSpPr>
          <p:spPr>
            <a:xfrm>
              <a:off x="6566350" y="1601375"/>
              <a:ext cx="18025" cy="19200"/>
            </a:xfrm>
            <a:custGeom>
              <a:avLst/>
              <a:gdLst/>
              <a:ahLst/>
              <a:cxnLst/>
              <a:rect l="l" t="t" r="r" b="b"/>
              <a:pathLst>
                <a:path w="721" h="768" extrusionOk="0">
                  <a:moveTo>
                    <a:pt x="95" y="0"/>
                  </a:moveTo>
                  <a:cubicBezTo>
                    <a:pt x="40" y="0"/>
                    <a:pt x="1" y="40"/>
                    <a:pt x="1" y="86"/>
                  </a:cubicBezTo>
                  <a:cubicBezTo>
                    <a:pt x="1" y="133"/>
                    <a:pt x="40" y="173"/>
                    <a:pt x="95" y="173"/>
                  </a:cubicBezTo>
                  <a:cubicBezTo>
                    <a:pt x="110" y="173"/>
                    <a:pt x="541" y="180"/>
                    <a:pt x="541" y="673"/>
                  </a:cubicBezTo>
                  <a:cubicBezTo>
                    <a:pt x="541" y="728"/>
                    <a:pt x="580" y="767"/>
                    <a:pt x="635" y="767"/>
                  </a:cubicBezTo>
                  <a:cubicBezTo>
                    <a:pt x="681" y="767"/>
                    <a:pt x="721" y="728"/>
                    <a:pt x="721" y="673"/>
                  </a:cubicBezTo>
                  <a:cubicBezTo>
                    <a:pt x="721" y="141"/>
                    <a:pt x="306" y="0"/>
                    <a:pt x="95" y="0"/>
                  </a:cubicBezTo>
                  <a:close/>
                </a:path>
              </a:pathLst>
            </a:custGeom>
            <a:solidFill>
              <a:srgbClr val="722F3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1915;p56">
              <a:extLst>
                <a:ext uri="{FF2B5EF4-FFF2-40B4-BE49-F238E27FC236}">
                  <a16:creationId xmlns:a16="http://schemas.microsoft.com/office/drawing/2014/main" id="{F2F4F86B-276F-48A9-B177-00F6871E291D}"/>
                </a:ext>
              </a:extLst>
            </p:cNvPr>
            <p:cNvSpPr/>
            <p:nvPr/>
          </p:nvSpPr>
          <p:spPr>
            <a:xfrm>
              <a:off x="6444300" y="1604700"/>
              <a:ext cx="8825" cy="17625"/>
            </a:xfrm>
            <a:custGeom>
              <a:avLst/>
              <a:gdLst/>
              <a:ahLst/>
              <a:cxnLst/>
              <a:rect l="l" t="t" r="r" b="b"/>
              <a:pathLst>
                <a:path w="353" h="705" extrusionOk="0">
                  <a:moveTo>
                    <a:pt x="172" y="0"/>
                  </a:moveTo>
                  <a:cubicBezTo>
                    <a:pt x="79" y="0"/>
                    <a:pt x="0" y="86"/>
                    <a:pt x="0" y="180"/>
                  </a:cubicBezTo>
                  <a:lnTo>
                    <a:pt x="0" y="532"/>
                  </a:lnTo>
                  <a:cubicBezTo>
                    <a:pt x="0" y="626"/>
                    <a:pt x="79" y="705"/>
                    <a:pt x="172" y="705"/>
                  </a:cubicBezTo>
                  <a:cubicBezTo>
                    <a:pt x="274" y="705"/>
                    <a:pt x="352" y="626"/>
                    <a:pt x="352" y="532"/>
                  </a:cubicBezTo>
                  <a:lnTo>
                    <a:pt x="352" y="180"/>
                  </a:lnTo>
                  <a:cubicBezTo>
                    <a:pt x="352" y="86"/>
                    <a:pt x="274" y="0"/>
                    <a:pt x="172" y="0"/>
                  </a:cubicBezTo>
                  <a:close/>
                </a:path>
              </a:pathLst>
            </a:custGeom>
            <a:solidFill>
              <a:srgbClr val="2F150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1916;p56">
              <a:extLst>
                <a:ext uri="{FF2B5EF4-FFF2-40B4-BE49-F238E27FC236}">
                  <a16:creationId xmlns:a16="http://schemas.microsoft.com/office/drawing/2014/main" id="{5E7E5C42-F14C-40F3-9FC8-0E8302867E3D}"/>
                </a:ext>
              </a:extLst>
            </p:cNvPr>
            <p:cNvSpPr/>
            <p:nvPr/>
          </p:nvSpPr>
          <p:spPr>
            <a:xfrm>
              <a:off x="6510225" y="1604700"/>
              <a:ext cx="8825" cy="17625"/>
            </a:xfrm>
            <a:custGeom>
              <a:avLst/>
              <a:gdLst/>
              <a:ahLst/>
              <a:cxnLst/>
              <a:rect l="l" t="t" r="r" b="b"/>
              <a:pathLst>
                <a:path w="353" h="705" extrusionOk="0">
                  <a:moveTo>
                    <a:pt x="172" y="0"/>
                  </a:moveTo>
                  <a:cubicBezTo>
                    <a:pt x="78" y="0"/>
                    <a:pt x="0" y="86"/>
                    <a:pt x="0" y="180"/>
                  </a:cubicBezTo>
                  <a:lnTo>
                    <a:pt x="0" y="532"/>
                  </a:lnTo>
                  <a:cubicBezTo>
                    <a:pt x="0" y="626"/>
                    <a:pt x="78" y="705"/>
                    <a:pt x="172" y="705"/>
                  </a:cubicBezTo>
                  <a:cubicBezTo>
                    <a:pt x="274" y="705"/>
                    <a:pt x="352" y="626"/>
                    <a:pt x="352" y="532"/>
                  </a:cubicBezTo>
                  <a:lnTo>
                    <a:pt x="352" y="180"/>
                  </a:lnTo>
                  <a:cubicBezTo>
                    <a:pt x="352" y="86"/>
                    <a:pt x="274" y="0"/>
                    <a:pt x="172" y="0"/>
                  </a:cubicBezTo>
                  <a:close/>
                </a:path>
              </a:pathLst>
            </a:custGeom>
            <a:solidFill>
              <a:srgbClr val="2F150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1917;p56">
              <a:extLst>
                <a:ext uri="{FF2B5EF4-FFF2-40B4-BE49-F238E27FC236}">
                  <a16:creationId xmlns:a16="http://schemas.microsoft.com/office/drawing/2014/main" id="{4F8D0A9C-DF70-4685-9156-1EAB47312928}"/>
                </a:ext>
              </a:extLst>
            </p:cNvPr>
            <p:cNvSpPr/>
            <p:nvPr/>
          </p:nvSpPr>
          <p:spPr>
            <a:xfrm>
              <a:off x="6430025" y="1581775"/>
              <a:ext cx="31300" cy="14600"/>
            </a:xfrm>
            <a:custGeom>
              <a:avLst/>
              <a:gdLst/>
              <a:ahLst/>
              <a:cxnLst/>
              <a:rect l="l" t="t" r="r" b="b"/>
              <a:pathLst>
                <a:path w="1252" h="584" extrusionOk="0">
                  <a:moveTo>
                    <a:pt x="650" y="1"/>
                  </a:moveTo>
                  <a:cubicBezTo>
                    <a:pt x="635" y="1"/>
                    <a:pt x="619" y="1"/>
                    <a:pt x="603" y="2"/>
                  </a:cubicBezTo>
                  <a:cubicBezTo>
                    <a:pt x="337" y="25"/>
                    <a:pt x="141" y="174"/>
                    <a:pt x="71" y="299"/>
                  </a:cubicBezTo>
                  <a:cubicBezTo>
                    <a:pt x="0" y="432"/>
                    <a:pt x="39" y="534"/>
                    <a:pt x="110" y="565"/>
                  </a:cubicBezTo>
                  <a:cubicBezTo>
                    <a:pt x="143" y="579"/>
                    <a:pt x="179" y="583"/>
                    <a:pt x="215" y="583"/>
                  </a:cubicBezTo>
                  <a:cubicBezTo>
                    <a:pt x="266" y="583"/>
                    <a:pt x="318" y="574"/>
                    <a:pt x="368" y="565"/>
                  </a:cubicBezTo>
                  <a:cubicBezTo>
                    <a:pt x="462" y="557"/>
                    <a:pt x="556" y="542"/>
                    <a:pt x="642" y="534"/>
                  </a:cubicBezTo>
                  <a:cubicBezTo>
                    <a:pt x="720" y="534"/>
                    <a:pt x="814" y="526"/>
                    <a:pt x="908" y="526"/>
                  </a:cubicBezTo>
                  <a:cubicBezTo>
                    <a:pt x="1002" y="526"/>
                    <a:pt x="1096" y="526"/>
                    <a:pt x="1166" y="487"/>
                  </a:cubicBezTo>
                  <a:cubicBezTo>
                    <a:pt x="1236" y="448"/>
                    <a:pt x="1252" y="338"/>
                    <a:pt x="1166" y="221"/>
                  </a:cubicBezTo>
                  <a:cubicBezTo>
                    <a:pt x="1085" y="111"/>
                    <a:pt x="894" y="1"/>
                    <a:pt x="650" y="1"/>
                  </a:cubicBezTo>
                  <a:close/>
                </a:path>
              </a:pathLst>
            </a:custGeom>
            <a:solidFill>
              <a:srgbClr val="2F150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1918;p56">
              <a:extLst>
                <a:ext uri="{FF2B5EF4-FFF2-40B4-BE49-F238E27FC236}">
                  <a16:creationId xmlns:a16="http://schemas.microsoft.com/office/drawing/2014/main" id="{C1547B3C-7BC3-4D82-9740-92ECE48EFCB6}"/>
                </a:ext>
              </a:extLst>
            </p:cNvPr>
            <p:cNvSpPr/>
            <p:nvPr/>
          </p:nvSpPr>
          <p:spPr>
            <a:xfrm>
              <a:off x="6498875" y="1575150"/>
              <a:ext cx="31125" cy="15550"/>
            </a:xfrm>
            <a:custGeom>
              <a:avLst/>
              <a:gdLst/>
              <a:ahLst/>
              <a:cxnLst/>
              <a:rect l="l" t="t" r="r" b="b"/>
              <a:pathLst>
                <a:path w="1245" h="622" extrusionOk="0">
                  <a:moveTo>
                    <a:pt x="680" y="0"/>
                  </a:moveTo>
                  <a:cubicBezTo>
                    <a:pt x="642" y="0"/>
                    <a:pt x="603" y="3"/>
                    <a:pt x="564" y="9"/>
                  </a:cubicBezTo>
                  <a:cubicBezTo>
                    <a:pt x="298" y="56"/>
                    <a:pt x="118" y="220"/>
                    <a:pt x="63" y="353"/>
                  </a:cubicBezTo>
                  <a:cubicBezTo>
                    <a:pt x="0" y="494"/>
                    <a:pt x="47" y="588"/>
                    <a:pt x="118" y="611"/>
                  </a:cubicBezTo>
                  <a:cubicBezTo>
                    <a:pt x="141" y="618"/>
                    <a:pt x="167" y="621"/>
                    <a:pt x="193" y="621"/>
                  </a:cubicBezTo>
                  <a:cubicBezTo>
                    <a:pt x="253" y="621"/>
                    <a:pt x="318" y="606"/>
                    <a:pt x="384" y="596"/>
                  </a:cubicBezTo>
                  <a:cubicBezTo>
                    <a:pt x="470" y="572"/>
                    <a:pt x="564" y="549"/>
                    <a:pt x="642" y="541"/>
                  </a:cubicBezTo>
                  <a:cubicBezTo>
                    <a:pt x="728" y="525"/>
                    <a:pt x="814" y="517"/>
                    <a:pt x="908" y="510"/>
                  </a:cubicBezTo>
                  <a:cubicBezTo>
                    <a:pt x="1002" y="494"/>
                    <a:pt x="1096" y="494"/>
                    <a:pt x="1166" y="439"/>
                  </a:cubicBezTo>
                  <a:cubicBezTo>
                    <a:pt x="1229" y="392"/>
                    <a:pt x="1244" y="290"/>
                    <a:pt x="1143" y="181"/>
                  </a:cubicBezTo>
                  <a:cubicBezTo>
                    <a:pt x="1063" y="88"/>
                    <a:pt x="892" y="0"/>
                    <a:pt x="680" y="0"/>
                  </a:cubicBezTo>
                  <a:close/>
                </a:path>
              </a:pathLst>
            </a:custGeom>
            <a:solidFill>
              <a:srgbClr val="2F150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1919;p56">
              <a:extLst>
                <a:ext uri="{FF2B5EF4-FFF2-40B4-BE49-F238E27FC236}">
                  <a16:creationId xmlns:a16="http://schemas.microsoft.com/office/drawing/2014/main" id="{61BD6CC4-AA46-467B-AA73-1A9962529FB9}"/>
                </a:ext>
              </a:extLst>
            </p:cNvPr>
            <p:cNvSpPr/>
            <p:nvPr/>
          </p:nvSpPr>
          <p:spPr>
            <a:xfrm>
              <a:off x="6466800" y="1604100"/>
              <a:ext cx="26025" cy="45625"/>
            </a:xfrm>
            <a:custGeom>
              <a:avLst/>
              <a:gdLst/>
              <a:ahLst/>
              <a:cxnLst/>
              <a:rect l="l" t="t" r="r" b="b"/>
              <a:pathLst>
                <a:path w="1041" h="1825" extrusionOk="0">
                  <a:moveTo>
                    <a:pt x="712" y="1"/>
                  </a:moveTo>
                  <a:cubicBezTo>
                    <a:pt x="681" y="1"/>
                    <a:pt x="650" y="24"/>
                    <a:pt x="650" y="64"/>
                  </a:cubicBezTo>
                  <a:lnTo>
                    <a:pt x="650" y="549"/>
                  </a:lnTo>
                  <a:cubicBezTo>
                    <a:pt x="650" y="744"/>
                    <a:pt x="485" y="909"/>
                    <a:pt x="282" y="909"/>
                  </a:cubicBezTo>
                  <a:cubicBezTo>
                    <a:pt x="125" y="909"/>
                    <a:pt x="0" y="1042"/>
                    <a:pt x="0" y="1198"/>
                  </a:cubicBezTo>
                  <a:cubicBezTo>
                    <a:pt x="0" y="1542"/>
                    <a:pt x="274" y="1824"/>
                    <a:pt x="626" y="1824"/>
                  </a:cubicBezTo>
                  <a:lnTo>
                    <a:pt x="978" y="1824"/>
                  </a:lnTo>
                  <a:cubicBezTo>
                    <a:pt x="1009" y="1824"/>
                    <a:pt x="1041" y="1793"/>
                    <a:pt x="1041" y="1761"/>
                  </a:cubicBezTo>
                  <a:cubicBezTo>
                    <a:pt x="1041" y="1722"/>
                    <a:pt x="1009" y="1691"/>
                    <a:pt x="978" y="1691"/>
                  </a:cubicBezTo>
                  <a:lnTo>
                    <a:pt x="626" y="1691"/>
                  </a:lnTo>
                  <a:cubicBezTo>
                    <a:pt x="352" y="1691"/>
                    <a:pt x="125" y="1472"/>
                    <a:pt x="125" y="1198"/>
                  </a:cubicBezTo>
                  <a:cubicBezTo>
                    <a:pt x="125" y="1112"/>
                    <a:pt x="196" y="1042"/>
                    <a:pt x="282" y="1042"/>
                  </a:cubicBezTo>
                  <a:cubicBezTo>
                    <a:pt x="556" y="1042"/>
                    <a:pt x="783" y="823"/>
                    <a:pt x="783" y="549"/>
                  </a:cubicBezTo>
                  <a:lnTo>
                    <a:pt x="783" y="64"/>
                  </a:lnTo>
                  <a:cubicBezTo>
                    <a:pt x="783" y="24"/>
                    <a:pt x="751" y="1"/>
                    <a:pt x="712" y="1"/>
                  </a:cubicBezTo>
                  <a:close/>
                </a:path>
              </a:pathLst>
            </a:custGeom>
            <a:solidFill>
              <a:srgbClr val="722F3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1920;p56">
              <a:extLst>
                <a:ext uri="{FF2B5EF4-FFF2-40B4-BE49-F238E27FC236}">
                  <a16:creationId xmlns:a16="http://schemas.microsoft.com/office/drawing/2014/main" id="{256BA8FC-3F76-4F1B-A78A-B975BCB0A6D0}"/>
                </a:ext>
              </a:extLst>
            </p:cNvPr>
            <p:cNvSpPr/>
            <p:nvPr/>
          </p:nvSpPr>
          <p:spPr>
            <a:xfrm>
              <a:off x="6487925" y="1648125"/>
              <a:ext cx="39150" cy="32500"/>
            </a:xfrm>
            <a:custGeom>
              <a:avLst/>
              <a:gdLst/>
              <a:ahLst/>
              <a:cxnLst/>
              <a:rect l="l" t="t" r="r" b="b"/>
              <a:pathLst>
                <a:path w="1566" h="1300" extrusionOk="0">
                  <a:moveTo>
                    <a:pt x="1565" y="0"/>
                  </a:moveTo>
                  <a:lnTo>
                    <a:pt x="0" y="392"/>
                  </a:lnTo>
                  <a:lnTo>
                    <a:pt x="0" y="1049"/>
                  </a:lnTo>
                  <a:cubicBezTo>
                    <a:pt x="0" y="1190"/>
                    <a:pt x="110" y="1299"/>
                    <a:pt x="251" y="1299"/>
                  </a:cubicBezTo>
                  <a:lnTo>
                    <a:pt x="532" y="1299"/>
                  </a:lnTo>
                  <a:cubicBezTo>
                    <a:pt x="1103" y="1299"/>
                    <a:pt x="1565" y="838"/>
                    <a:pt x="1565" y="266"/>
                  </a:cubicBezTo>
                  <a:lnTo>
                    <a:pt x="1565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1921;p56">
              <a:extLst>
                <a:ext uri="{FF2B5EF4-FFF2-40B4-BE49-F238E27FC236}">
                  <a16:creationId xmlns:a16="http://schemas.microsoft.com/office/drawing/2014/main" id="{3A295E1E-4C71-4427-BE27-743B2666D207}"/>
                </a:ext>
              </a:extLst>
            </p:cNvPr>
            <p:cNvSpPr/>
            <p:nvPr/>
          </p:nvSpPr>
          <p:spPr>
            <a:xfrm>
              <a:off x="6344525" y="2280525"/>
              <a:ext cx="286800" cy="97850"/>
            </a:xfrm>
            <a:custGeom>
              <a:avLst/>
              <a:gdLst/>
              <a:ahLst/>
              <a:cxnLst/>
              <a:rect l="l" t="t" r="r" b="b"/>
              <a:pathLst>
                <a:path w="11472" h="3914" extrusionOk="0">
                  <a:moveTo>
                    <a:pt x="1" y="1"/>
                  </a:moveTo>
                  <a:lnTo>
                    <a:pt x="1" y="3913"/>
                  </a:lnTo>
                  <a:lnTo>
                    <a:pt x="11471" y="3913"/>
                  </a:lnTo>
                  <a:lnTo>
                    <a:pt x="1147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1922;p56">
              <a:extLst>
                <a:ext uri="{FF2B5EF4-FFF2-40B4-BE49-F238E27FC236}">
                  <a16:creationId xmlns:a16="http://schemas.microsoft.com/office/drawing/2014/main" id="{4BE781D4-81C0-4474-81A3-CF37CFF219EC}"/>
                </a:ext>
              </a:extLst>
            </p:cNvPr>
            <p:cNvSpPr/>
            <p:nvPr/>
          </p:nvSpPr>
          <p:spPr>
            <a:xfrm>
              <a:off x="6021775" y="1763050"/>
              <a:ext cx="305175" cy="349325"/>
            </a:xfrm>
            <a:custGeom>
              <a:avLst/>
              <a:gdLst/>
              <a:ahLst/>
              <a:cxnLst/>
              <a:rect l="l" t="t" r="r" b="b"/>
              <a:pathLst>
                <a:path w="12207" h="13973" extrusionOk="0">
                  <a:moveTo>
                    <a:pt x="1779" y="0"/>
                  </a:moveTo>
                  <a:cubicBezTo>
                    <a:pt x="1735" y="0"/>
                    <a:pt x="1691" y="12"/>
                    <a:pt x="1651" y="36"/>
                  </a:cubicBezTo>
                  <a:lnTo>
                    <a:pt x="1620" y="59"/>
                  </a:lnTo>
                  <a:cubicBezTo>
                    <a:pt x="1503" y="129"/>
                    <a:pt x="1471" y="286"/>
                    <a:pt x="1550" y="411"/>
                  </a:cubicBezTo>
                  <a:cubicBezTo>
                    <a:pt x="1550" y="411"/>
                    <a:pt x="2199" y="1608"/>
                    <a:pt x="2152" y="1624"/>
                  </a:cubicBezTo>
                  <a:lnTo>
                    <a:pt x="1323" y="317"/>
                  </a:lnTo>
                  <a:cubicBezTo>
                    <a:pt x="1261" y="216"/>
                    <a:pt x="1150" y="155"/>
                    <a:pt x="1038" y="155"/>
                  </a:cubicBezTo>
                  <a:cubicBezTo>
                    <a:pt x="994" y="155"/>
                    <a:pt x="950" y="164"/>
                    <a:pt x="908" y="184"/>
                  </a:cubicBezTo>
                  <a:cubicBezTo>
                    <a:pt x="744" y="270"/>
                    <a:pt x="689" y="481"/>
                    <a:pt x="791" y="630"/>
                  </a:cubicBezTo>
                  <a:lnTo>
                    <a:pt x="1612" y="1929"/>
                  </a:lnTo>
                  <a:cubicBezTo>
                    <a:pt x="1612" y="1929"/>
                    <a:pt x="1612" y="1929"/>
                    <a:pt x="1612" y="1929"/>
                  </a:cubicBezTo>
                  <a:cubicBezTo>
                    <a:pt x="1591" y="1929"/>
                    <a:pt x="947" y="1006"/>
                    <a:pt x="947" y="1006"/>
                  </a:cubicBezTo>
                  <a:cubicBezTo>
                    <a:pt x="886" y="910"/>
                    <a:pt x="776" y="851"/>
                    <a:pt x="667" y="851"/>
                  </a:cubicBezTo>
                  <a:cubicBezTo>
                    <a:pt x="623" y="851"/>
                    <a:pt x="580" y="861"/>
                    <a:pt x="540" y="881"/>
                  </a:cubicBezTo>
                  <a:cubicBezTo>
                    <a:pt x="376" y="967"/>
                    <a:pt x="321" y="1170"/>
                    <a:pt x="415" y="1327"/>
                  </a:cubicBezTo>
                  <a:lnTo>
                    <a:pt x="1158" y="2492"/>
                  </a:lnTo>
                  <a:cubicBezTo>
                    <a:pt x="1158" y="2493"/>
                    <a:pt x="1158" y="2493"/>
                    <a:pt x="1157" y="2493"/>
                  </a:cubicBezTo>
                  <a:cubicBezTo>
                    <a:pt x="1121" y="2493"/>
                    <a:pt x="525" y="1647"/>
                    <a:pt x="525" y="1647"/>
                  </a:cubicBezTo>
                  <a:cubicBezTo>
                    <a:pt x="479" y="1567"/>
                    <a:pt x="391" y="1516"/>
                    <a:pt x="301" y="1516"/>
                  </a:cubicBezTo>
                  <a:cubicBezTo>
                    <a:pt x="268" y="1516"/>
                    <a:pt x="235" y="1523"/>
                    <a:pt x="204" y="1538"/>
                  </a:cubicBezTo>
                  <a:cubicBezTo>
                    <a:pt x="55" y="1600"/>
                    <a:pt x="0" y="1780"/>
                    <a:pt x="86" y="1913"/>
                  </a:cubicBezTo>
                  <a:lnTo>
                    <a:pt x="994" y="3337"/>
                  </a:lnTo>
                  <a:cubicBezTo>
                    <a:pt x="1338" y="3979"/>
                    <a:pt x="2019" y="5168"/>
                    <a:pt x="2371" y="5207"/>
                  </a:cubicBezTo>
                  <a:lnTo>
                    <a:pt x="7269" y="13188"/>
                  </a:lnTo>
                  <a:cubicBezTo>
                    <a:pt x="7585" y="13707"/>
                    <a:pt x="8126" y="13973"/>
                    <a:pt x="8669" y="13973"/>
                  </a:cubicBezTo>
                  <a:cubicBezTo>
                    <a:pt x="9134" y="13973"/>
                    <a:pt x="9601" y="13777"/>
                    <a:pt x="9930" y="13376"/>
                  </a:cubicBezTo>
                  <a:lnTo>
                    <a:pt x="12207" y="10606"/>
                  </a:lnTo>
                  <a:lnTo>
                    <a:pt x="9272" y="7398"/>
                  </a:lnTo>
                  <a:lnTo>
                    <a:pt x="8240" y="8948"/>
                  </a:lnTo>
                  <a:cubicBezTo>
                    <a:pt x="8231" y="8964"/>
                    <a:pt x="8214" y="8972"/>
                    <a:pt x="8196" y="8972"/>
                  </a:cubicBezTo>
                  <a:cubicBezTo>
                    <a:pt x="8180" y="8972"/>
                    <a:pt x="8164" y="8966"/>
                    <a:pt x="8154" y="8955"/>
                  </a:cubicBezTo>
                  <a:lnTo>
                    <a:pt x="4241" y="4339"/>
                  </a:lnTo>
                  <a:cubicBezTo>
                    <a:pt x="4241" y="4339"/>
                    <a:pt x="4726" y="3603"/>
                    <a:pt x="4382" y="2727"/>
                  </a:cubicBezTo>
                  <a:cubicBezTo>
                    <a:pt x="4038" y="1851"/>
                    <a:pt x="4155" y="1671"/>
                    <a:pt x="4280" y="1483"/>
                  </a:cubicBezTo>
                  <a:cubicBezTo>
                    <a:pt x="4363" y="1357"/>
                    <a:pt x="4191" y="1127"/>
                    <a:pt x="3998" y="1127"/>
                  </a:cubicBezTo>
                  <a:cubicBezTo>
                    <a:pt x="3916" y="1127"/>
                    <a:pt x="3829" y="1169"/>
                    <a:pt x="3756" y="1280"/>
                  </a:cubicBezTo>
                  <a:cubicBezTo>
                    <a:pt x="3545" y="1600"/>
                    <a:pt x="3428" y="1780"/>
                    <a:pt x="3365" y="2156"/>
                  </a:cubicBezTo>
                  <a:cubicBezTo>
                    <a:pt x="3360" y="2188"/>
                    <a:pt x="3334" y="2207"/>
                    <a:pt x="3308" y="2207"/>
                  </a:cubicBezTo>
                  <a:cubicBezTo>
                    <a:pt x="3290" y="2207"/>
                    <a:pt x="3273" y="2198"/>
                    <a:pt x="3263" y="2179"/>
                  </a:cubicBezTo>
                  <a:lnTo>
                    <a:pt x="2003" y="122"/>
                  </a:lnTo>
                  <a:cubicBezTo>
                    <a:pt x="1952" y="44"/>
                    <a:pt x="1866" y="0"/>
                    <a:pt x="1779" y="0"/>
                  </a:cubicBezTo>
                  <a:close/>
                </a:path>
              </a:pathLst>
            </a:custGeom>
            <a:solidFill>
              <a:srgbClr val="A152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1923;p56">
              <a:extLst>
                <a:ext uri="{FF2B5EF4-FFF2-40B4-BE49-F238E27FC236}">
                  <a16:creationId xmlns:a16="http://schemas.microsoft.com/office/drawing/2014/main" id="{41EED1AD-0483-455C-8127-C0D8D4CB4586}"/>
                </a:ext>
              </a:extLst>
            </p:cNvPr>
            <p:cNvSpPr/>
            <p:nvPr/>
          </p:nvSpPr>
          <p:spPr>
            <a:xfrm>
              <a:off x="6653200" y="1763050"/>
              <a:ext cx="305375" cy="349325"/>
            </a:xfrm>
            <a:custGeom>
              <a:avLst/>
              <a:gdLst/>
              <a:ahLst/>
              <a:cxnLst/>
              <a:rect l="l" t="t" r="r" b="b"/>
              <a:pathLst>
                <a:path w="12215" h="13973" extrusionOk="0">
                  <a:moveTo>
                    <a:pt x="10434" y="0"/>
                  </a:moveTo>
                  <a:cubicBezTo>
                    <a:pt x="10346" y="0"/>
                    <a:pt x="10258" y="44"/>
                    <a:pt x="10212" y="122"/>
                  </a:cubicBezTo>
                  <a:lnTo>
                    <a:pt x="8952" y="2179"/>
                  </a:lnTo>
                  <a:cubicBezTo>
                    <a:pt x="8939" y="2198"/>
                    <a:pt x="8921" y="2207"/>
                    <a:pt x="8904" y="2207"/>
                  </a:cubicBezTo>
                  <a:cubicBezTo>
                    <a:pt x="8879" y="2207"/>
                    <a:pt x="8855" y="2188"/>
                    <a:pt x="8850" y="2156"/>
                  </a:cubicBezTo>
                  <a:cubicBezTo>
                    <a:pt x="8788" y="1780"/>
                    <a:pt x="8663" y="1600"/>
                    <a:pt x="8451" y="1280"/>
                  </a:cubicBezTo>
                  <a:cubicBezTo>
                    <a:pt x="8381" y="1169"/>
                    <a:pt x="8296" y="1127"/>
                    <a:pt x="8214" y="1127"/>
                  </a:cubicBezTo>
                  <a:cubicBezTo>
                    <a:pt x="8024" y="1127"/>
                    <a:pt x="7853" y="1357"/>
                    <a:pt x="7935" y="1483"/>
                  </a:cubicBezTo>
                  <a:cubicBezTo>
                    <a:pt x="8052" y="1671"/>
                    <a:pt x="8177" y="1851"/>
                    <a:pt x="7833" y="2727"/>
                  </a:cubicBezTo>
                  <a:cubicBezTo>
                    <a:pt x="7489" y="3603"/>
                    <a:pt x="7966" y="4339"/>
                    <a:pt x="7966" y="4339"/>
                  </a:cubicBezTo>
                  <a:lnTo>
                    <a:pt x="4054" y="8955"/>
                  </a:lnTo>
                  <a:cubicBezTo>
                    <a:pt x="4043" y="8966"/>
                    <a:pt x="4029" y="8972"/>
                    <a:pt x="4014" y="8972"/>
                  </a:cubicBezTo>
                  <a:cubicBezTo>
                    <a:pt x="3997" y="8972"/>
                    <a:pt x="3980" y="8964"/>
                    <a:pt x="3968" y="8948"/>
                  </a:cubicBezTo>
                  <a:lnTo>
                    <a:pt x="2943" y="7398"/>
                  </a:lnTo>
                  <a:lnTo>
                    <a:pt x="1" y="10606"/>
                  </a:lnTo>
                  <a:lnTo>
                    <a:pt x="2286" y="13376"/>
                  </a:lnTo>
                  <a:cubicBezTo>
                    <a:pt x="2614" y="13777"/>
                    <a:pt x="3081" y="13973"/>
                    <a:pt x="3547" y="13973"/>
                  </a:cubicBezTo>
                  <a:cubicBezTo>
                    <a:pt x="4089" y="13973"/>
                    <a:pt x="4630" y="13707"/>
                    <a:pt x="4946" y="13188"/>
                  </a:cubicBezTo>
                  <a:lnTo>
                    <a:pt x="9844" y="5207"/>
                  </a:lnTo>
                  <a:cubicBezTo>
                    <a:pt x="10196" y="5168"/>
                    <a:pt x="10877" y="3979"/>
                    <a:pt x="11221" y="3337"/>
                  </a:cubicBezTo>
                  <a:lnTo>
                    <a:pt x="12129" y="1913"/>
                  </a:lnTo>
                  <a:cubicBezTo>
                    <a:pt x="12215" y="1780"/>
                    <a:pt x="12160" y="1600"/>
                    <a:pt x="12011" y="1538"/>
                  </a:cubicBezTo>
                  <a:cubicBezTo>
                    <a:pt x="11980" y="1523"/>
                    <a:pt x="11947" y="1516"/>
                    <a:pt x="11914" y="1516"/>
                  </a:cubicBezTo>
                  <a:cubicBezTo>
                    <a:pt x="11824" y="1516"/>
                    <a:pt x="11734" y="1567"/>
                    <a:pt x="11683" y="1647"/>
                  </a:cubicBezTo>
                  <a:cubicBezTo>
                    <a:pt x="11683" y="1647"/>
                    <a:pt x="11086" y="2493"/>
                    <a:pt x="11050" y="2493"/>
                  </a:cubicBezTo>
                  <a:cubicBezTo>
                    <a:pt x="11050" y="2493"/>
                    <a:pt x="11049" y="2493"/>
                    <a:pt x="11049" y="2492"/>
                  </a:cubicBezTo>
                  <a:lnTo>
                    <a:pt x="11800" y="1327"/>
                  </a:lnTo>
                  <a:cubicBezTo>
                    <a:pt x="11894" y="1170"/>
                    <a:pt x="11839" y="967"/>
                    <a:pt x="11675" y="881"/>
                  </a:cubicBezTo>
                  <a:cubicBezTo>
                    <a:pt x="11633" y="861"/>
                    <a:pt x="11589" y="851"/>
                    <a:pt x="11545" y="851"/>
                  </a:cubicBezTo>
                  <a:cubicBezTo>
                    <a:pt x="11436" y="851"/>
                    <a:pt x="11330" y="910"/>
                    <a:pt x="11268" y="1006"/>
                  </a:cubicBezTo>
                  <a:cubicBezTo>
                    <a:pt x="11268" y="1006"/>
                    <a:pt x="10624" y="1929"/>
                    <a:pt x="10603" y="1929"/>
                  </a:cubicBezTo>
                  <a:cubicBezTo>
                    <a:pt x="10603" y="1929"/>
                    <a:pt x="10603" y="1929"/>
                    <a:pt x="10603" y="1929"/>
                  </a:cubicBezTo>
                  <a:lnTo>
                    <a:pt x="11425" y="630"/>
                  </a:lnTo>
                  <a:cubicBezTo>
                    <a:pt x="11518" y="481"/>
                    <a:pt x="11464" y="270"/>
                    <a:pt x="11299" y="184"/>
                  </a:cubicBezTo>
                  <a:cubicBezTo>
                    <a:pt x="11260" y="164"/>
                    <a:pt x="11217" y="155"/>
                    <a:pt x="11174" y="155"/>
                  </a:cubicBezTo>
                  <a:cubicBezTo>
                    <a:pt x="11065" y="155"/>
                    <a:pt x="10954" y="216"/>
                    <a:pt x="10893" y="317"/>
                  </a:cubicBezTo>
                  <a:lnTo>
                    <a:pt x="10063" y="1624"/>
                  </a:lnTo>
                  <a:cubicBezTo>
                    <a:pt x="10016" y="1608"/>
                    <a:pt x="10666" y="411"/>
                    <a:pt x="10666" y="411"/>
                  </a:cubicBezTo>
                  <a:cubicBezTo>
                    <a:pt x="10736" y="286"/>
                    <a:pt x="10705" y="129"/>
                    <a:pt x="10587" y="59"/>
                  </a:cubicBezTo>
                  <a:lnTo>
                    <a:pt x="10564" y="36"/>
                  </a:lnTo>
                  <a:cubicBezTo>
                    <a:pt x="10524" y="12"/>
                    <a:pt x="10479" y="0"/>
                    <a:pt x="10434" y="0"/>
                  </a:cubicBezTo>
                  <a:close/>
                </a:path>
              </a:pathLst>
            </a:custGeom>
            <a:solidFill>
              <a:srgbClr val="A152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1924;p56">
              <a:extLst>
                <a:ext uri="{FF2B5EF4-FFF2-40B4-BE49-F238E27FC236}">
                  <a16:creationId xmlns:a16="http://schemas.microsoft.com/office/drawing/2014/main" id="{66F5645E-2E0E-44A5-BAE2-0F8A7C09C30F}"/>
                </a:ext>
              </a:extLst>
            </p:cNvPr>
            <p:cNvSpPr/>
            <p:nvPr/>
          </p:nvSpPr>
          <p:spPr>
            <a:xfrm>
              <a:off x="6246725" y="1781725"/>
              <a:ext cx="483575" cy="500200"/>
            </a:xfrm>
            <a:custGeom>
              <a:avLst/>
              <a:gdLst/>
              <a:ahLst/>
              <a:cxnLst/>
              <a:rect l="l" t="t" r="r" b="b"/>
              <a:pathLst>
                <a:path w="19343" h="20008" extrusionOk="0">
                  <a:moveTo>
                    <a:pt x="8568" y="1"/>
                  </a:moveTo>
                  <a:cubicBezTo>
                    <a:pt x="7919" y="1"/>
                    <a:pt x="7285" y="110"/>
                    <a:pt x="6675" y="329"/>
                  </a:cubicBezTo>
                  <a:cubicBezTo>
                    <a:pt x="5079" y="908"/>
                    <a:pt x="2277" y="2489"/>
                    <a:pt x="1" y="6784"/>
                  </a:cubicBezTo>
                  <a:lnTo>
                    <a:pt x="3083" y="10118"/>
                  </a:lnTo>
                  <a:lnTo>
                    <a:pt x="3889" y="9851"/>
                  </a:lnTo>
                  <a:lnTo>
                    <a:pt x="3889" y="19749"/>
                  </a:lnTo>
                  <a:cubicBezTo>
                    <a:pt x="3889" y="19890"/>
                    <a:pt x="4007" y="20008"/>
                    <a:pt x="4148" y="20008"/>
                  </a:cubicBezTo>
                  <a:lnTo>
                    <a:pt x="15117" y="20008"/>
                  </a:lnTo>
                  <a:cubicBezTo>
                    <a:pt x="15266" y="20008"/>
                    <a:pt x="15383" y="19890"/>
                    <a:pt x="15383" y="19749"/>
                  </a:cubicBezTo>
                  <a:lnTo>
                    <a:pt x="15383" y="9664"/>
                  </a:lnTo>
                  <a:lnTo>
                    <a:pt x="16260" y="10118"/>
                  </a:lnTo>
                  <a:lnTo>
                    <a:pt x="19343" y="6784"/>
                  </a:lnTo>
                  <a:cubicBezTo>
                    <a:pt x="17207" y="2747"/>
                    <a:pt x="14601" y="1104"/>
                    <a:pt x="12966" y="439"/>
                  </a:cubicBezTo>
                  <a:cubicBezTo>
                    <a:pt x="12238" y="149"/>
                    <a:pt x="11463" y="1"/>
                    <a:pt x="1068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1925;p56">
              <a:extLst>
                <a:ext uri="{FF2B5EF4-FFF2-40B4-BE49-F238E27FC236}">
                  <a16:creationId xmlns:a16="http://schemas.microsoft.com/office/drawing/2014/main" id="{4AA88674-D40B-4715-8093-4F40E976FA9F}"/>
                </a:ext>
              </a:extLst>
            </p:cNvPr>
            <p:cNvSpPr/>
            <p:nvPr/>
          </p:nvSpPr>
          <p:spPr>
            <a:xfrm>
              <a:off x="6342775" y="1959350"/>
              <a:ext cx="3350" cy="75125"/>
            </a:xfrm>
            <a:custGeom>
              <a:avLst/>
              <a:gdLst/>
              <a:ahLst/>
              <a:cxnLst/>
              <a:rect l="l" t="t" r="r" b="b"/>
              <a:pathLst>
                <a:path w="134" h="3005" extrusionOk="0">
                  <a:moveTo>
                    <a:pt x="71" y="0"/>
                  </a:moveTo>
                  <a:cubicBezTo>
                    <a:pt x="32" y="0"/>
                    <a:pt x="0" y="31"/>
                    <a:pt x="0" y="71"/>
                  </a:cubicBezTo>
                  <a:lnTo>
                    <a:pt x="0" y="2934"/>
                  </a:lnTo>
                  <a:cubicBezTo>
                    <a:pt x="0" y="2973"/>
                    <a:pt x="32" y="3005"/>
                    <a:pt x="71" y="3005"/>
                  </a:cubicBezTo>
                  <a:cubicBezTo>
                    <a:pt x="102" y="3005"/>
                    <a:pt x="133" y="2973"/>
                    <a:pt x="133" y="2934"/>
                  </a:cubicBezTo>
                  <a:lnTo>
                    <a:pt x="133" y="71"/>
                  </a:lnTo>
                  <a:cubicBezTo>
                    <a:pt x="133" y="31"/>
                    <a:pt x="102" y="0"/>
                    <a:pt x="7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1926;p56">
              <a:extLst>
                <a:ext uri="{FF2B5EF4-FFF2-40B4-BE49-F238E27FC236}">
                  <a16:creationId xmlns:a16="http://schemas.microsoft.com/office/drawing/2014/main" id="{F1F559DA-07CD-4D9C-B384-4DCE3A272283}"/>
                </a:ext>
              </a:extLst>
            </p:cNvPr>
            <p:cNvSpPr/>
            <p:nvPr/>
          </p:nvSpPr>
          <p:spPr>
            <a:xfrm>
              <a:off x="6628175" y="1961100"/>
              <a:ext cx="3150" cy="74950"/>
            </a:xfrm>
            <a:custGeom>
              <a:avLst/>
              <a:gdLst/>
              <a:ahLst/>
              <a:cxnLst/>
              <a:rect l="l" t="t" r="r" b="b"/>
              <a:pathLst>
                <a:path w="126" h="2998" extrusionOk="0">
                  <a:moveTo>
                    <a:pt x="63" y="1"/>
                  </a:moveTo>
                  <a:cubicBezTo>
                    <a:pt x="24" y="1"/>
                    <a:pt x="0" y="24"/>
                    <a:pt x="0" y="63"/>
                  </a:cubicBezTo>
                  <a:lnTo>
                    <a:pt x="0" y="2935"/>
                  </a:lnTo>
                  <a:cubicBezTo>
                    <a:pt x="0" y="2966"/>
                    <a:pt x="24" y="2997"/>
                    <a:pt x="63" y="2997"/>
                  </a:cubicBezTo>
                  <a:cubicBezTo>
                    <a:pt x="102" y="2997"/>
                    <a:pt x="125" y="2966"/>
                    <a:pt x="125" y="2935"/>
                  </a:cubicBezTo>
                  <a:lnTo>
                    <a:pt x="125" y="63"/>
                  </a:lnTo>
                  <a:cubicBezTo>
                    <a:pt x="125" y="24"/>
                    <a:pt x="102" y="1"/>
                    <a:pt x="6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1927;p56">
              <a:extLst>
                <a:ext uri="{FF2B5EF4-FFF2-40B4-BE49-F238E27FC236}">
                  <a16:creationId xmlns:a16="http://schemas.microsoft.com/office/drawing/2014/main" id="{FEE71168-C7E1-4A2E-9300-9513FA9E62DC}"/>
                </a:ext>
              </a:extLst>
            </p:cNvPr>
            <p:cNvSpPr/>
            <p:nvPr/>
          </p:nvSpPr>
          <p:spPr>
            <a:xfrm>
              <a:off x="5998500" y="2143600"/>
              <a:ext cx="316125" cy="234775"/>
            </a:xfrm>
            <a:custGeom>
              <a:avLst/>
              <a:gdLst/>
              <a:ahLst/>
              <a:cxnLst/>
              <a:rect l="l" t="t" r="r" b="b"/>
              <a:pathLst>
                <a:path w="12645" h="9391" extrusionOk="0">
                  <a:moveTo>
                    <a:pt x="1017" y="1"/>
                  </a:moveTo>
                  <a:cubicBezTo>
                    <a:pt x="0" y="3044"/>
                    <a:pt x="0" y="6346"/>
                    <a:pt x="1017" y="9390"/>
                  </a:cubicBezTo>
                  <a:lnTo>
                    <a:pt x="11714" y="9390"/>
                  </a:lnTo>
                  <a:cubicBezTo>
                    <a:pt x="12645" y="6331"/>
                    <a:pt x="12645" y="3060"/>
                    <a:pt x="1171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1928;p56">
              <a:extLst>
                <a:ext uri="{FF2B5EF4-FFF2-40B4-BE49-F238E27FC236}">
                  <a16:creationId xmlns:a16="http://schemas.microsoft.com/office/drawing/2014/main" id="{4E153A6E-F5AE-4367-B995-E57A43CA917A}"/>
                </a:ext>
              </a:extLst>
            </p:cNvPr>
            <p:cNvSpPr/>
            <p:nvPr/>
          </p:nvSpPr>
          <p:spPr>
            <a:xfrm>
              <a:off x="6085925" y="2275850"/>
              <a:ext cx="145375" cy="23300"/>
            </a:xfrm>
            <a:custGeom>
              <a:avLst/>
              <a:gdLst/>
              <a:ahLst/>
              <a:cxnLst/>
              <a:rect l="l" t="t" r="r" b="b"/>
              <a:pathLst>
                <a:path w="5815" h="932" extrusionOk="0">
                  <a:moveTo>
                    <a:pt x="79" y="0"/>
                  </a:moveTo>
                  <a:lnTo>
                    <a:pt x="1" y="110"/>
                  </a:lnTo>
                  <a:cubicBezTo>
                    <a:pt x="24" y="125"/>
                    <a:pt x="1261" y="931"/>
                    <a:pt x="2966" y="931"/>
                  </a:cubicBezTo>
                  <a:cubicBezTo>
                    <a:pt x="3827" y="931"/>
                    <a:pt x="4805" y="728"/>
                    <a:pt x="5814" y="110"/>
                  </a:cubicBezTo>
                  <a:lnTo>
                    <a:pt x="5744" y="0"/>
                  </a:lnTo>
                  <a:cubicBezTo>
                    <a:pt x="4762" y="599"/>
                    <a:pt x="3804" y="798"/>
                    <a:pt x="2963" y="798"/>
                  </a:cubicBezTo>
                  <a:cubicBezTo>
                    <a:pt x="1299" y="798"/>
                    <a:pt x="95" y="16"/>
                    <a:pt x="7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1929;p56">
              <a:extLst>
                <a:ext uri="{FF2B5EF4-FFF2-40B4-BE49-F238E27FC236}">
                  <a16:creationId xmlns:a16="http://schemas.microsoft.com/office/drawing/2014/main" id="{CC73E858-257A-4432-926B-CC74E8A9B78F}"/>
                </a:ext>
              </a:extLst>
            </p:cNvPr>
            <p:cNvSpPr/>
            <p:nvPr/>
          </p:nvSpPr>
          <p:spPr>
            <a:xfrm>
              <a:off x="6155375" y="2304975"/>
              <a:ext cx="3350" cy="65175"/>
            </a:xfrm>
            <a:custGeom>
              <a:avLst/>
              <a:gdLst/>
              <a:ahLst/>
              <a:cxnLst/>
              <a:rect l="l" t="t" r="r" b="b"/>
              <a:pathLst>
                <a:path w="134" h="2607" extrusionOk="0">
                  <a:moveTo>
                    <a:pt x="1" y="1"/>
                  </a:moveTo>
                  <a:lnTo>
                    <a:pt x="1" y="2606"/>
                  </a:lnTo>
                  <a:lnTo>
                    <a:pt x="134" y="2606"/>
                  </a:lnTo>
                  <a:lnTo>
                    <a:pt x="13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1930;p56">
              <a:extLst>
                <a:ext uri="{FF2B5EF4-FFF2-40B4-BE49-F238E27FC236}">
                  <a16:creationId xmlns:a16="http://schemas.microsoft.com/office/drawing/2014/main" id="{B878D065-7A3E-4A2F-BA0E-095BDC88978B}"/>
                </a:ext>
              </a:extLst>
            </p:cNvPr>
            <p:cNvSpPr/>
            <p:nvPr/>
          </p:nvSpPr>
          <p:spPr>
            <a:xfrm>
              <a:off x="5931200" y="1928425"/>
              <a:ext cx="102525" cy="444650"/>
            </a:xfrm>
            <a:custGeom>
              <a:avLst/>
              <a:gdLst/>
              <a:ahLst/>
              <a:cxnLst/>
              <a:rect l="l" t="t" r="r" b="b"/>
              <a:pathLst>
                <a:path w="4101" h="17786" extrusionOk="0">
                  <a:moveTo>
                    <a:pt x="1667" y="1"/>
                  </a:moveTo>
                  <a:cubicBezTo>
                    <a:pt x="1667" y="1"/>
                    <a:pt x="48" y="15939"/>
                    <a:pt x="55" y="16010"/>
                  </a:cubicBezTo>
                  <a:lnTo>
                    <a:pt x="55" y="16033"/>
                  </a:lnTo>
                  <a:lnTo>
                    <a:pt x="1" y="16980"/>
                  </a:lnTo>
                  <a:cubicBezTo>
                    <a:pt x="1" y="17073"/>
                    <a:pt x="74" y="17154"/>
                    <a:pt x="164" y="17154"/>
                  </a:cubicBezTo>
                  <a:cubicBezTo>
                    <a:pt x="172" y="17154"/>
                    <a:pt x="180" y="17153"/>
                    <a:pt x="188" y="17152"/>
                  </a:cubicBezTo>
                  <a:cubicBezTo>
                    <a:pt x="259" y="17144"/>
                    <a:pt x="321" y="17097"/>
                    <a:pt x="337" y="17027"/>
                  </a:cubicBezTo>
                  <a:lnTo>
                    <a:pt x="517" y="16174"/>
                  </a:lnTo>
                  <a:lnTo>
                    <a:pt x="556" y="17402"/>
                  </a:lnTo>
                  <a:cubicBezTo>
                    <a:pt x="564" y="17473"/>
                    <a:pt x="603" y="17535"/>
                    <a:pt x="674" y="17559"/>
                  </a:cubicBezTo>
                  <a:lnTo>
                    <a:pt x="721" y="17575"/>
                  </a:lnTo>
                  <a:cubicBezTo>
                    <a:pt x="737" y="17580"/>
                    <a:pt x="754" y="17582"/>
                    <a:pt x="770" y="17582"/>
                  </a:cubicBezTo>
                  <a:cubicBezTo>
                    <a:pt x="855" y="17582"/>
                    <a:pt x="933" y="17518"/>
                    <a:pt x="940" y="17426"/>
                  </a:cubicBezTo>
                  <a:lnTo>
                    <a:pt x="1010" y="16182"/>
                  </a:lnTo>
                  <a:lnTo>
                    <a:pt x="1127" y="17629"/>
                  </a:lnTo>
                  <a:cubicBezTo>
                    <a:pt x="1135" y="17715"/>
                    <a:pt x="1206" y="17778"/>
                    <a:pt x="1292" y="17786"/>
                  </a:cubicBezTo>
                  <a:lnTo>
                    <a:pt x="1307" y="17786"/>
                  </a:lnTo>
                  <a:cubicBezTo>
                    <a:pt x="1401" y="17786"/>
                    <a:pt x="1479" y="17715"/>
                    <a:pt x="1479" y="17621"/>
                  </a:cubicBezTo>
                  <a:lnTo>
                    <a:pt x="1495" y="16197"/>
                  </a:lnTo>
                  <a:lnTo>
                    <a:pt x="1652" y="17371"/>
                  </a:lnTo>
                  <a:cubicBezTo>
                    <a:pt x="1666" y="17455"/>
                    <a:pt x="1736" y="17514"/>
                    <a:pt x="1818" y="17514"/>
                  </a:cubicBezTo>
                  <a:cubicBezTo>
                    <a:pt x="1828" y="17514"/>
                    <a:pt x="1838" y="17514"/>
                    <a:pt x="1847" y="17512"/>
                  </a:cubicBezTo>
                  <a:lnTo>
                    <a:pt x="1886" y="17504"/>
                  </a:lnTo>
                  <a:cubicBezTo>
                    <a:pt x="1972" y="17496"/>
                    <a:pt x="2035" y="17418"/>
                    <a:pt x="2027" y="17332"/>
                  </a:cubicBezTo>
                  <a:lnTo>
                    <a:pt x="1957" y="16213"/>
                  </a:lnTo>
                  <a:lnTo>
                    <a:pt x="1957" y="16182"/>
                  </a:lnTo>
                  <a:lnTo>
                    <a:pt x="2043" y="15313"/>
                  </a:lnTo>
                  <a:cubicBezTo>
                    <a:pt x="2048" y="15222"/>
                    <a:pt x="2123" y="15164"/>
                    <a:pt x="2205" y="15164"/>
                  </a:cubicBezTo>
                  <a:cubicBezTo>
                    <a:pt x="2243" y="15164"/>
                    <a:pt x="2282" y="15177"/>
                    <a:pt x="2317" y="15204"/>
                  </a:cubicBezTo>
                  <a:lnTo>
                    <a:pt x="2864" y="15642"/>
                  </a:lnTo>
                  <a:cubicBezTo>
                    <a:pt x="2893" y="15667"/>
                    <a:pt x="2931" y="15679"/>
                    <a:pt x="2968" y="15679"/>
                  </a:cubicBezTo>
                  <a:cubicBezTo>
                    <a:pt x="3011" y="15679"/>
                    <a:pt x="3054" y="15663"/>
                    <a:pt x="3084" y="15634"/>
                  </a:cubicBezTo>
                  <a:lnTo>
                    <a:pt x="3107" y="15611"/>
                  </a:lnTo>
                  <a:cubicBezTo>
                    <a:pt x="3170" y="15556"/>
                    <a:pt x="3177" y="15470"/>
                    <a:pt x="3130" y="15399"/>
                  </a:cubicBezTo>
                  <a:lnTo>
                    <a:pt x="2528" y="14492"/>
                  </a:lnTo>
                  <a:cubicBezTo>
                    <a:pt x="2434" y="14327"/>
                    <a:pt x="2340" y="14194"/>
                    <a:pt x="2254" y="14085"/>
                  </a:cubicBezTo>
                  <a:lnTo>
                    <a:pt x="4101" y="3225"/>
                  </a:lnTo>
                  <a:lnTo>
                    <a:pt x="3749" y="2325"/>
                  </a:lnTo>
                  <a:lnTo>
                    <a:pt x="1667" y="1"/>
                  </a:lnTo>
                  <a:close/>
                </a:path>
              </a:pathLst>
            </a:custGeom>
            <a:solidFill>
              <a:srgbClr val="F9A8A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1931;p56">
              <a:extLst>
                <a:ext uri="{FF2B5EF4-FFF2-40B4-BE49-F238E27FC236}">
                  <a16:creationId xmlns:a16="http://schemas.microsoft.com/office/drawing/2014/main" id="{AA756F44-F543-4422-9C63-6AAC6C80B550}"/>
                </a:ext>
              </a:extLst>
            </p:cNvPr>
            <p:cNvSpPr/>
            <p:nvPr/>
          </p:nvSpPr>
          <p:spPr>
            <a:xfrm>
              <a:off x="6276850" y="1925100"/>
              <a:ext cx="102700" cy="447975"/>
            </a:xfrm>
            <a:custGeom>
              <a:avLst/>
              <a:gdLst/>
              <a:ahLst/>
              <a:cxnLst/>
              <a:rect l="l" t="t" r="r" b="b"/>
              <a:pathLst>
                <a:path w="4108" h="17919" extrusionOk="0">
                  <a:moveTo>
                    <a:pt x="2442" y="1"/>
                  </a:moveTo>
                  <a:lnTo>
                    <a:pt x="353" y="2458"/>
                  </a:lnTo>
                  <a:lnTo>
                    <a:pt x="1" y="3358"/>
                  </a:lnTo>
                  <a:lnTo>
                    <a:pt x="1847" y="14218"/>
                  </a:lnTo>
                  <a:cubicBezTo>
                    <a:pt x="1761" y="14327"/>
                    <a:pt x="1675" y="14460"/>
                    <a:pt x="1573" y="14625"/>
                  </a:cubicBezTo>
                  <a:lnTo>
                    <a:pt x="971" y="15532"/>
                  </a:lnTo>
                  <a:cubicBezTo>
                    <a:pt x="924" y="15603"/>
                    <a:pt x="939" y="15689"/>
                    <a:pt x="994" y="15744"/>
                  </a:cubicBezTo>
                  <a:lnTo>
                    <a:pt x="1018" y="15767"/>
                  </a:lnTo>
                  <a:cubicBezTo>
                    <a:pt x="1051" y="15796"/>
                    <a:pt x="1094" y="15812"/>
                    <a:pt x="1136" y="15812"/>
                  </a:cubicBezTo>
                  <a:cubicBezTo>
                    <a:pt x="1172" y="15812"/>
                    <a:pt x="1208" y="15800"/>
                    <a:pt x="1237" y="15775"/>
                  </a:cubicBezTo>
                  <a:lnTo>
                    <a:pt x="1785" y="15337"/>
                  </a:lnTo>
                  <a:cubicBezTo>
                    <a:pt x="1819" y="15310"/>
                    <a:pt x="1858" y="15297"/>
                    <a:pt x="1896" y="15297"/>
                  </a:cubicBezTo>
                  <a:cubicBezTo>
                    <a:pt x="1978" y="15297"/>
                    <a:pt x="2053" y="15355"/>
                    <a:pt x="2058" y="15446"/>
                  </a:cubicBezTo>
                  <a:lnTo>
                    <a:pt x="2144" y="16315"/>
                  </a:lnTo>
                  <a:lnTo>
                    <a:pt x="2144" y="16346"/>
                  </a:lnTo>
                  <a:lnTo>
                    <a:pt x="2074" y="17465"/>
                  </a:lnTo>
                  <a:cubicBezTo>
                    <a:pt x="2066" y="17551"/>
                    <a:pt x="2129" y="17629"/>
                    <a:pt x="2215" y="17637"/>
                  </a:cubicBezTo>
                  <a:lnTo>
                    <a:pt x="2254" y="17645"/>
                  </a:lnTo>
                  <a:cubicBezTo>
                    <a:pt x="2264" y="17647"/>
                    <a:pt x="2273" y="17647"/>
                    <a:pt x="2283" y="17647"/>
                  </a:cubicBezTo>
                  <a:cubicBezTo>
                    <a:pt x="2365" y="17647"/>
                    <a:pt x="2436" y="17588"/>
                    <a:pt x="2450" y="17504"/>
                  </a:cubicBezTo>
                  <a:lnTo>
                    <a:pt x="2606" y="16330"/>
                  </a:lnTo>
                  <a:lnTo>
                    <a:pt x="2622" y="17754"/>
                  </a:lnTo>
                  <a:cubicBezTo>
                    <a:pt x="2622" y="17848"/>
                    <a:pt x="2700" y="17919"/>
                    <a:pt x="2794" y="17919"/>
                  </a:cubicBezTo>
                  <a:lnTo>
                    <a:pt x="2810" y="17919"/>
                  </a:lnTo>
                  <a:cubicBezTo>
                    <a:pt x="2896" y="17911"/>
                    <a:pt x="2966" y="17848"/>
                    <a:pt x="2974" y="17762"/>
                  </a:cubicBezTo>
                  <a:lnTo>
                    <a:pt x="3091" y="16315"/>
                  </a:lnTo>
                  <a:lnTo>
                    <a:pt x="3162" y="17559"/>
                  </a:lnTo>
                  <a:cubicBezTo>
                    <a:pt x="3168" y="17651"/>
                    <a:pt x="3246" y="17715"/>
                    <a:pt x="3336" y="17715"/>
                  </a:cubicBezTo>
                  <a:cubicBezTo>
                    <a:pt x="3353" y="17715"/>
                    <a:pt x="3371" y="17713"/>
                    <a:pt x="3389" y="17708"/>
                  </a:cubicBezTo>
                  <a:lnTo>
                    <a:pt x="3428" y="17692"/>
                  </a:lnTo>
                  <a:cubicBezTo>
                    <a:pt x="3498" y="17668"/>
                    <a:pt x="3545" y="17606"/>
                    <a:pt x="3545" y="17535"/>
                  </a:cubicBezTo>
                  <a:lnTo>
                    <a:pt x="3584" y="16307"/>
                  </a:lnTo>
                  <a:lnTo>
                    <a:pt x="3764" y="17160"/>
                  </a:lnTo>
                  <a:cubicBezTo>
                    <a:pt x="3780" y="17230"/>
                    <a:pt x="3842" y="17277"/>
                    <a:pt x="3913" y="17285"/>
                  </a:cubicBezTo>
                  <a:cubicBezTo>
                    <a:pt x="3921" y="17286"/>
                    <a:pt x="3929" y="17287"/>
                    <a:pt x="3937" y="17287"/>
                  </a:cubicBezTo>
                  <a:cubicBezTo>
                    <a:pt x="4029" y="17287"/>
                    <a:pt x="4108" y="17206"/>
                    <a:pt x="4101" y="17113"/>
                  </a:cubicBezTo>
                  <a:lnTo>
                    <a:pt x="4046" y="16166"/>
                  </a:lnTo>
                  <a:lnTo>
                    <a:pt x="4046" y="16143"/>
                  </a:lnTo>
                  <a:cubicBezTo>
                    <a:pt x="4054" y="16072"/>
                    <a:pt x="2442" y="1"/>
                    <a:pt x="2442" y="1"/>
                  </a:cubicBezTo>
                  <a:close/>
                </a:path>
              </a:pathLst>
            </a:custGeom>
            <a:solidFill>
              <a:srgbClr val="F9A8A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1932;p56">
              <a:extLst>
                <a:ext uri="{FF2B5EF4-FFF2-40B4-BE49-F238E27FC236}">
                  <a16:creationId xmlns:a16="http://schemas.microsoft.com/office/drawing/2014/main" id="{F29F0485-C008-4C9E-BB07-6DDDF856A089}"/>
                </a:ext>
              </a:extLst>
            </p:cNvPr>
            <p:cNvSpPr/>
            <p:nvPr/>
          </p:nvSpPr>
          <p:spPr>
            <a:xfrm>
              <a:off x="5970925" y="1801275"/>
              <a:ext cx="372075" cy="372675"/>
            </a:xfrm>
            <a:custGeom>
              <a:avLst/>
              <a:gdLst/>
              <a:ahLst/>
              <a:cxnLst/>
              <a:rect l="l" t="t" r="r" b="b"/>
              <a:pathLst>
                <a:path w="14883" h="14907" extrusionOk="0">
                  <a:moveTo>
                    <a:pt x="5587" y="1"/>
                  </a:moveTo>
                  <a:cubicBezTo>
                    <a:pt x="2621" y="1"/>
                    <a:pt x="196" y="2309"/>
                    <a:pt x="0" y="5228"/>
                  </a:cubicBezTo>
                  <a:lnTo>
                    <a:pt x="2410" y="11573"/>
                  </a:lnTo>
                  <a:lnTo>
                    <a:pt x="2019" y="13623"/>
                  </a:lnTo>
                  <a:cubicBezTo>
                    <a:pt x="2989" y="14429"/>
                    <a:pt x="4233" y="14907"/>
                    <a:pt x="5587" y="14907"/>
                  </a:cubicBezTo>
                  <a:lnTo>
                    <a:pt x="9288" y="14907"/>
                  </a:lnTo>
                  <a:cubicBezTo>
                    <a:pt x="10602" y="14907"/>
                    <a:pt x="11815" y="14453"/>
                    <a:pt x="12770" y="13694"/>
                  </a:cubicBezTo>
                  <a:lnTo>
                    <a:pt x="12371" y="11573"/>
                  </a:lnTo>
                  <a:cubicBezTo>
                    <a:pt x="12371" y="11573"/>
                    <a:pt x="14882" y="5173"/>
                    <a:pt x="14859" y="4954"/>
                  </a:cubicBezTo>
                  <a:cubicBezTo>
                    <a:pt x="14530" y="2168"/>
                    <a:pt x="12159" y="1"/>
                    <a:pt x="928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1933;p56">
              <a:extLst>
                <a:ext uri="{FF2B5EF4-FFF2-40B4-BE49-F238E27FC236}">
                  <a16:creationId xmlns:a16="http://schemas.microsoft.com/office/drawing/2014/main" id="{3FC04993-0C1E-42FE-80FB-A70163DE18D5}"/>
                </a:ext>
              </a:extLst>
            </p:cNvPr>
            <p:cNvSpPr/>
            <p:nvPr/>
          </p:nvSpPr>
          <p:spPr>
            <a:xfrm>
              <a:off x="6088875" y="1802275"/>
              <a:ext cx="136175" cy="95075"/>
            </a:xfrm>
            <a:custGeom>
              <a:avLst/>
              <a:gdLst/>
              <a:ahLst/>
              <a:cxnLst/>
              <a:rect l="l" t="t" r="r" b="b"/>
              <a:pathLst>
                <a:path w="5447" h="3803" extrusionOk="0">
                  <a:moveTo>
                    <a:pt x="118" y="0"/>
                  </a:moveTo>
                  <a:lnTo>
                    <a:pt x="0" y="47"/>
                  </a:lnTo>
                  <a:lnTo>
                    <a:pt x="916" y="2574"/>
                  </a:lnTo>
                  <a:cubicBezTo>
                    <a:pt x="1190" y="3318"/>
                    <a:pt x="1855" y="3795"/>
                    <a:pt x="2653" y="3803"/>
                  </a:cubicBezTo>
                  <a:lnTo>
                    <a:pt x="2684" y="3803"/>
                  </a:lnTo>
                  <a:cubicBezTo>
                    <a:pt x="3466" y="3803"/>
                    <a:pt x="4132" y="3357"/>
                    <a:pt x="4421" y="2629"/>
                  </a:cubicBezTo>
                  <a:lnTo>
                    <a:pt x="5446" y="78"/>
                  </a:lnTo>
                  <a:lnTo>
                    <a:pt x="5321" y="31"/>
                  </a:lnTo>
                  <a:lnTo>
                    <a:pt x="4304" y="2574"/>
                  </a:lnTo>
                  <a:cubicBezTo>
                    <a:pt x="4032" y="3257"/>
                    <a:pt x="3408" y="3678"/>
                    <a:pt x="2673" y="3678"/>
                  </a:cubicBezTo>
                  <a:cubicBezTo>
                    <a:pt x="2666" y="3678"/>
                    <a:pt x="2659" y="3678"/>
                    <a:pt x="2653" y="3678"/>
                  </a:cubicBezTo>
                  <a:cubicBezTo>
                    <a:pt x="1909" y="3662"/>
                    <a:pt x="1291" y="3224"/>
                    <a:pt x="1041" y="2527"/>
                  </a:cubicBezTo>
                  <a:lnTo>
                    <a:pt x="11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1934;p56">
              <a:extLst>
                <a:ext uri="{FF2B5EF4-FFF2-40B4-BE49-F238E27FC236}">
                  <a16:creationId xmlns:a16="http://schemas.microsoft.com/office/drawing/2014/main" id="{E24A9371-1FBC-4482-89A4-88D64243C14C}"/>
                </a:ext>
              </a:extLst>
            </p:cNvPr>
            <p:cNvSpPr/>
            <p:nvPr/>
          </p:nvSpPr>
          <p:spPr>
            <a:xfrm>
              <a:off x="6066575" y="1804025"/>
              <a:ext cx="180575" cy="126000"/>
            </a:xfrm>
            <a:custGeom>
              <a:avLst/>
              <a:gdLst/>
              <a:ahLst/>
              <a:cxnLst/>
              <a:rect l="l" t="t" r="r" b="b"/>
              <a:pathLst>
                <a:path w="7223" h="5040" extrusionOk="0">
                  <a:moveTo>
                    <a:pt x="125" y="1"/>
                  </a:moveTo>
                  <a:lnTo>
                    <a:pt x="0" y="47"/>
                  </a:lnTo>
                  <a:lnTo>
                    <a:pt x="1229" y="3412"/>
                  </a:lnTo>
                  <a:cubicBezTo>
                    <a:pt x="1589" y="4398"/>
                    <a:pt x="2465" y="5024"/>
                    <a:pt x="3521" y="5039"/>
                  </a:cubicBezTo>
                  <a:lnTo>
                    <a:pt x="3560" y="5039"/>
                  </a:lnTo>
                  <a:cubicBezTo>
                    <a:pt x="4601" y="5039"/>
                    <a:pt x="5477" y="4445"/>
                    <a:pt x="5861" y="3482"/>
                  </a:cubicBezTo>
                  <a:lnTo>
                    <a:pt x="7222" y="79"/>
                  </a:lnTo>
                  <a:lnTo>
                    <a:pt x="7105" y="32"/>
                  </a:lnTo>
                  <a:lnTo>
                    <a:pt x="5743" y="3435"/>
                  </a:lnTo>
                  <a:cubicBezTo>
                    <a:pt x="5375" y="4340"/>
                    <a:pt x="4549" y="4907"/>
                    <a:pt x="3580" y="4907"/>
                  </a:cubicBezTo>
                  <a:cubicBezTo>
                    <a:pt x="3561" y="4907"/>
                    <a:pt x="3541" y="4907"/>
                    <a:pt x="3521" y="4906"/>
                  </a:cubicBezTo>
                  <a:cubicBezTo>
                    <a:pt x="2528" y="4891"/>
                    <a:pt x="1690" y="4304"/>
                    <a:pt x="1354" y="3365"/>
                  </a:cubicBezTo>
                  <a:lnTo>
                    <a:pt x="12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1935;p56">
              <a:extLst>
                <a:ext uri="{FF2B5EF4-FFF2-40B4-BE49-F238E27FC236}">
                  <a16:creationId xmlns:a16="http://schemas.microsoft.com/office/drawing/2014/main" id="{C45F27E9-655F-4ED0-83C4-9870F0EC8A7B}"/>
                </a:ext>
              </a:extLst>
            </p:cNvPr>
            <p:cNvSpPr/>
            <p:nvPr/>
          </p:nvSpPr>
          <p:spPr>
            <a:xfrm>
              <a:off x="6029800" y="1990450"/>
              <a:ext cx="3350" cy="100950"/>
            </a:xfrm>
            <a:custGeom>
              <a:avLst/>
              <a:gdLst/>
              <a:ahLst/>
              <a:cxnLst/>
              <a:rect l="l" t="t" r="r" b="b"/>
              <a:pathLst>
                <a:path w="134" h="4038" extrusionOk="0">
                  <a:moveTo>
                    <a:pt x="0" y="0"/>
                  </a:moveTo>
                  <a:lnTo>
                    <a:pt x="0" y="4038"/>
                  </a:lnTo>
                  <a:lnTo>
                    <a:pt x="133" y="4038"/>
                  </a:lnTo>
                  <a:lnTo>
                    <a:pt x="13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1936;p56">
              <a:extLst>
                <a:ext uri="{FF2B5EF4-FFF2-40B4-BE49-F238E27FC236}">
                  <a16:creationId xmlns:a16="http://schemas.microsoft.com/office/drawing/2014/main" id="{92A33F35-4F6A-46B0-870F-C99E39D4B8AE}"/>
                </a:ext>
              </a:extLst>
            </p:cNvPr>
            <p:cNvSpPr/>
            <p:nvPr/>
          </p:nvSpPr>
          <p:spPr>
            <a:xfrm>
              <a:off x="6279200" y="1990450"/>
              <a:ext cx="3350" cy="100950"/>
            </a:xfrm>
            <a:custGeom>
              <a:avLst/>
              <a:gdLst/>
              <a:ahLst/>
              <a:cxnLst/>
              <a:rect l="l" t="t" r="r" b="b"/>
              <a:pathLst>
                <a:path w="134" h="4038" extrusionOk="0">
                  <a:moveTo>
                    <a:pt x="0" y="0"/>
                  </a:moveTo>
                  <a:lnTo>
                    <a:pt x="0" y="4038"/>
                  </a:lnTo>
                  <a:lnTo>
                    <a:pt x="133" y="4038"/>
                  </a:lnTo>
                  <a:lnTo>
                    <a:pt x="13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937;p56">
              <a:extLst>
                <a:ext uri="{FF2B5EF4-FFF2-40B4-BE49-F238E27FC236}">
                  <a16:creationId xmlns:a16="http://schemas.microsoft.com/office/drawing/2014/main" id="{FC6ACAD6-A081-4BC4-966B-5BC3B312133A}"/>
                </a:ext>
              </a:extLst>
            </p:cNvPr>
            <p:cNvSpPr/>
            <p:nvPr/>
          </p:nvSpPr>
          <p:spPr>
            <a:xfrm>
              <a:off x="5982650" y="1475200"/>
              <a:ext cx="303025" cy="299275"/>
            </a:xfrm>
            <a:custGeom>
              <a:avLst/>
              <a:gdLst/>
              <a:ahLst/>
              <a:cxnLst/>
              <a:rect l="l" t="t" r="r" b="b"/>
              <a:pathLst>
                <a:path w="12121" h="11971" extrusionOk="0">
                  <a:moveTo>
                    <a:pt x="6299" y="1"/>
                  </a:moveTo>
                  <a:cubicBezTo>
                    <a:pt x="4820" y="1"/>
                    <a:pt x="3568" y="979"/>
                    <a:pt x="3146" y="2324"/>
                  </a:cubicBezTo>
                  <a:cubicBezTo>
                    <a:pt x="2841" y="2544"/>
                    <a:pt x="2497" y="2747"/>
                    <a:pt x="2097" y="2935"/>
                  </a:cubicBezTo>
                  <a:lnTo>
                    <a:pt x="1980" y="2990"/>
                  </a:lnTo>
                  <a:cubicBezTo>
                    <a:pt x="407" y="3733"/>
                    <a:pt x="1" y="5611"/>
                    <a:pt x="752" y="6683"/>
                  </a:cubicBezTo>
                  <a:lnTo>
                    <a:pt x="963" y="6996"/>
                  </a:lnTo>
                  <a:cubicBezTo>
                    <a:pt x="1002" y="7043"/>
                    <a:pt x="1033" y="7090"/>
                    <a:pt x="1072" y="7137"/>
                  </a:cubicBezTo>
                  <a:cubicBezTo>
                    <a:pt x="1205" y="7301"/>
                    <a:pt x="1245" y="7504"/>
                    <a:pt x="1166" y="7692"/>
                  </a:cubicBezTo>
                  <a:cubicBezTo>
                    <a:pt x="1026" y="8029"/>
                    <a:pt x="955" y="8404"/>
                    <a:pt x="971" y="8803"/>
                  </a:cubicBezTo>
                  <a:cubicBezTo>
                    <a:pt x="1026" y="10282"/>
                    <a:pt x="2332" y="11604"/>
                    <a:pt x="4054" y="11902"/>
                  </a:cubicBezTo>
                  <a:cubicBezTo>
                    <a:pt x="4316" y="11948"/>
                    <a:pt x="4575" y="11970"/>
                    <a:pt x="4829" y="11970"/>
                  </a:cubicBezTo>
                  <a:cubicBezTo>
                    <a:pt x="5732" y="11970"/>
                    <a:pt x="6562" y="11688"/>
                    <a:pt x="7191" y="11205"/>
                  </a:cubicBezTo>
                  <a:cubicBezTo>
                    <a:pt x="8154" y="10478"/>
                    <a:pt x="9241" y="9875"/>
                    <a:pt x="10352" y="9312"/>
                  </a:cubicBezTo>
                  <a:cubicBezTo>
                    <a:pt x="11260" y="8850"/>
                    <a:pt x="11909" y="8044"/>
                    <a:pt x="12035" y="7066"/>
                  </a:cubicBezTo>
                  <a:cubicBezTo>
                    <a:pt x="12121" y="6401"/>
                    <a:pt x="11948" y="5759"/>
                    <a:pt x="11589" y="5196"/>
                  </a:cubicBezTo>
                  <a:cubicBezTo>
                    <a:pt x="11510" y="5055"/>
                    <a:pt x="11440" y="4922"/>
                    <a:pt x="11369" y="4805"/>
                  </a:cubicBezTo>
                  <a:cubicBezTo>
                    <a:pt x="11236" y="4578"/>
                    <a:pt x="11064" y="4351"/>
                    <a:pt x="10955" y="4116"/>
                  </a:cubicBezTo>
                  <a:lnTo>
                    <a:pt x="10955" y="3303"/>
                  </a:lnTo>
                  <a:cubicBezTo>
                    <a:pt x="10955" y="1479"/>
                    <a:pt x="9476" y="1"/>
                    <a:pt x="765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938;p56">
              <a:extLst>
                <a:ext uri="{FF2B5EF4-FFF2-40B4-BE49-F238E27FC236}">
                  <a16:creationId xmlns:a16="http://schemas.microsoft.com/office/drawing/2014/main" id="{EC325289-460E-4CF3-81A0-496C185AFC7F}"/>
                </a:ext>
              </a:extLst>
            </p:cNvPr>
            <p:cNvSpPr/>
            <p:nvPr/>
          </p:nvSpPr>
          <p:spPr>
            <a:xfrm>
              <a:off x="6055225" y="1542850"/>
              <a:ext cx="203275" cy="296600"/>
            </a:xfrm>
            <a:custGeom>
              <a:avLst/>
              <a:gdLst/>
              <a:ahLst/>
              <a:cxnLst/>
              <a:rect l="l" t="t" r="r" b="b"/>
              <a:pathLst>
                <a:path w="8131" h="11864" extrusionOk="0">
                  <a:moveTo>
                    <a:pt x="4139" y="0"/>
                  </a:moveTo>
                  <a:cubicBezTo>
                    <a:pt x="4124" y="0"/>
                    <a:pt x="4111" y="14"/>
                    <a:pt x="4116" y="33"/>
                  </a:cubicBezTo>
                  <a:lnTo>
                    <a:pt x="4359" y="1402"/>
                  </a:lnTo>
                  <a:cubicBezTo>
                    <a:pt x="4374" y="1489"/>
                    <a:pt x="4312" y="1567"/>
                    <a:pt x="4226" y="1567"/>
                  </a:cubicBezTo>
                  <a:cubicBezTo>
                    <a:pt x="3952" y="1575"/>
                    <a:pt x="3428" y="1582"/>
                    <a:pt x="3428" y="1582"/>
                  </a:cubicBezTo>
                  <a:cubicBezTo>
                    <a:pt x="3341" y="1582"/>
                    <a:pt x="3263" y="1528"/>
                    <a:pt x="3240" y="1442"/>
                  </a:cubicBezTo>
                  <a:lnTo>
                    <a:pt x="2880" y="816"/>
                  </a:lnTo>
                  <a:cubicBezTo>
                    <a:pt x="2874" y="807"/>
                    <a:pt x="2866" y="804"/>
                    <a:pt x="2858" y="804"/>
                  </a:cubicBezTo>
                  <a:cubicBezTo>
                    <a:pt x="2842" y="804"/>
                    <a:pt x="2825" y="816"/>
                    <a:pt x="2825" y="831"/>
                  </a:cubicBezTo>
                  <a:lnTo>
                    <a:pt x="2825" y="1551"/>
                  </a:lnTo>
                  <a:cubicBezTo>
                    <a:pt x="2825" y="1567"/>
                    <a:pt x="2809" y="1582"/>
                    <a:pt x="2794" y="1582"/>
                  </a:cubicBezTo>
                  <a:lnTo>
                    <a:pt x="1237" y="1582"/>
                  </a:lnTo>
                  <a:cubicBezTo>
                    <a:pt x="1151" y="1582"/>
                    <a:pt x="1080" y="1535"/>
                    <a:pt x="1041" y="1465"/>
                  </a:cubicBezTo>
                  <a:cubicBezTo>
                    <a:pt x="1002" y="1637"/>
                    <a:pt x="986" y="1817"/>
                    <a:pt x="986" y="1997"/>
                  </a:cubicBezTo>
                  <a:lnTo>
                    <a:pt x="986" y="3171"/>
                  </a:lnTo>
                  <a:lnTo>
                    <a:pt x="978" y="3171"/>
                  </a:lnTo>
                  <a:cubicBezTo>
                    <a:pt x="439" y="3171"/>
                    <a:pt x="0" y="3617"/>
                    <a:pt x="0" y="4157"/>
                  </a:cubicBezTo>
                  <a:cubicBezTo>
                    <a:pt x="0" y="4697"/>
                    <a:pt x="439" y="5143"/>
                    <a:pt x="978" y="5143"/>
                  </a:cubicBezTo>
                  <a:lnTo>
                    <a:pt x="986" y="5143"/>
                  </a:lnTo>
                  <a:lnTo>
                    <a:pt x="986" y="5604"/>
                  </a:lnTo>
                  <a:cubicBezTo>
                    <a:pt x="986" y="6801"/>
                    <a:pt x="1753" y="7819"/>
                    <a:pt x="2825" y="8186"/>
                  </a:cubicBezTo>
                  <a:lnTo>
                    <a:pt x="2825" y="10620"/>
                  </a:lnTo>
                  <a:cubicBezTo>
                    <a:pt x="2825" y="11308"/>
                    <a:pt x="3381" y="11864"/>
                    <a:pt x="4069" y="11864"/>
                  </a:cubicBezTo>
                  <a:cubicBezTo>
                    <a:pt x="4750" y="11864"/>
                    <a:pt x="5305" y="11308"/>
                    <a:pt x="5305" y="10620"/>
                  </a:cubicBezTo>
                  <a:lnTo>
                    <a:pt x="5305" y="8186"/>
                  </a:lnTo>
                  <a:cubicBezTo>
                    <a:pt x="6377" y="7819"/>
                    <a:pt x="7144" y="6801"/>
                    <a:pt x="7144" y="5604"/>
                  </a:cubicBezTo>
                  <a:lnTo>
                    <a:pt x="7144" y="5143"/>
                  </a:lnTo>
                  <a:cubicBezTo>
                    <a:pt x="7692" y="5135"/>
                    <a:pt x="8130" y="4697"/>
                    <a:pt x="8130" y="4157"/>
                  </a:cubicBezTo>
                  <a:cubicBezTo>
                    <a:pt x="8130" y="3617"/>
                    <a:pt x="7692" y="3179"/>
                    <a:pt x="7144" y="3171"/>
                  </a:cubicBezTo>
                  <a:lnTo>
                    <a:pt x="7144" y="1997"/>
                  </a:lnTo>
                  <a:cubicBezTo>
                    <a:pt x="7144" y="1848"/>
                    <a:pt x="7136" y="1708"/>
                    <a:pt x="7113" y="1567"/>
                  </a:cubicBezTo>
                  <a:cubicBezTo>
                    <a:pt x="7089" y="1575"/>
                    <a:pt x="7066" y="1582"/>
                    <a:pt x="7042" y="1582"/>
                  </a:cubicBezTo>
                  <a:lnTo>
                    <a:pt x="6855" y="1582"/>
                  </a:lnTo>
                  <a:cubicBezTo>
                    <a:pt x="6745" y="1582"/>
                    <a:pt x="6651" y="1496"/>
                    <a:pt x="6628" y="1387"/>
                  </a:cubicBezTo>
                  <a:lnTo>
                    <a:pt x="6471" y="424"/>
                  </a:lnTo>
                  <a:cubicBezTo>
                    <a:pt x="6471" y="424"/>
                    <a:pt x="6471" y="424"/>
                    <a:pt x="6471" y="424"/>
                  </a:cubicBezTo>
                  <a:cubicBezTo>
                    <a:pt x="6471" y="424"/>
                    <a:pt x="6448" y="1395"/>
                    <a:pt x="6448" y="1395"/>
                  </a:cubicBezTo>
                  <a:cubicBezTo>
                    <a:pt x="6448" y="1489"/>
                    <a:pt x="6370" y="1575"/>
                    <a:pt x="6276" y="1575"/>
                  </a:cubicBezTo>
                  <a:cubicBezTo>
                    <a:pt x="6236" y="1582"/>
                    <a:pt x="6213" y="1582"/>
                    <a:pt x="6205" y="1582"/>
                  </a:cubicBezTo>
                  <a:lnTo>
                    <a:pt x="5008" y="1582"/>
                  </a:lnTo>
                  <a:cubicBezTo>
                    <a:pt x="4930" y="1582"/>
                    <a:pt x="4859" y="1535"/>
                    <a:pt x="4828" y="1457"/>
                  </a:cubicBezTo>
                  <a:cubicBezTo>
                    <a:pt x="4828" y="1457"/>
                    <a:pt x="4359" y="432"/>
                    <a:pt x="4163" y="18"/>
                  </a:cubicBezTo>
                  <a:cubicBezTo>
                    <a:pt x="4157" y="6"/>
                    <a:pt x="4148" y="0"/>
                    <a:pt x="4139" y="0"/>
                  </a:cubicBezTo>
                  <a:close/>
                </a:path>
              </a:pathLst>
            </a:custGeom>
            <a:solidFill>
              <a:srgbClr val="F9A8A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939;p56">
              <a:extLst>
                <a:ext uri="{FF2B5EF4-FFF2-40B4-BE49-F238E27FC236}">
                  <a16:creationId xmlns:a16="http://schemas.microsoft.com/office/drawing/2014/main" id="{739A61F7-72CF-44CB-A4C9-F345B35FA8EB}"/>
                </a:ext>
              </a:extLst>
            </p:cNvPr>
            <p:cNvSpPr/>
            <p:nvPr/>
          </p:nvSpPr>
          <p:spPr>
            <a:xfrm>
              <a:off x="6126025" y="1747500"/>
              <a:ext cx="58725" cy="27400"/>
            </a:xfrm>
            <a:custGeom>
              <a:avLst/>
              <a:gdLst/>
              <a:ahLst/>
              <a:cxnLst/>
              <a:rect l="l" t="t" r="r" b="b"/>
              <a:pathLst>
                <a:path w="2349" h="1096" extrusionOk="0">
                  <a:moveTo>
                    <a:pt x="1" y="0"/>
                  </a:moveTo>
                  <a:lnTo>
                    <a:pt x="1" y="1096"/>
                  </a:lnTo>
                  <a:lnTo>
                    <a:pt x="2348" y="125"/>
                  </a:lnTo>
                  <a:lnTo>
                    <a:pt x="2262" y="63"/>
                  </a:lnTo>
                  <a:cubicBezTo>
                    <a:pt x="2043" y="118"/>
                    <a:pt x="1816" y="157"/>
                    <a:pt x="1581" y="157"/>
                  </a:cubicBezTo>
                  <a:lnTo>
                    <a:pt x="893" y="157"/>
                  </a:lnTo>
                  <a:cubicBezTo>
                    <a:pt x="580" y="157"/>
                    <a:pt x="283" y="102"/>
                    <a:pt x="1" y="0"/>
                  </a:cubicBezTo>
                  <a:close/>
                </a:path>
              </a:pathLst>
            </a:custGeom>
            <a:solidFill>
              <a:srgbClr val="EE77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940;p56">
              <a:extLst>
                <a:ext uri="{FF2B5EF4-FFF2-40B4-BE49-F238E27FC236}">
                  <a16:creationId xmlns:a16="http://schemas.microsoft.com/office/drawing/2014/main" id="{16D4B308-4BD3-43E4-AD8D-02DDFE0BBFDA}"/>
                </a:ext>
              </a:extLst>
            </p:cNvPr>
            <p:cNvSpPr/>
            <p:nvPr/>
          </p:nvSpPr>
          <p:spPr>
            <a:xfrm>
              <a:off x="6237525" y="1658300"/>
              <a:ext cx="17450" cy="17425"/>
            </a:xfrm>
            <a:custGeom>
              <a:avLst/>
              <a:gdLst/>
              <a:ahLst/>
              <a:cxnLst/>
              <a:rect l="l" t="t" r="r" b="b"/>
              <a:pathLst>
                <a:path w="698" h="697" extrusionOk="0">
                  <a:moveTo>
                    <a:pt x="353" y="0"/>
                  </a:moveTo>
                  <a:cubicBezTo>
                    <a:pt x="157" y="0"/>
                    <a:pt x="1" y="157"/>
                    <a:pt x="1" y="345"/>
                  </a:cubicBezTo>
                  <a:cubicBezTo>
                    <a:pt x="1" y="540"/>
                    <a:pt x="157" y="697"/>
                    <a:pt x="353" y="697"/>
                  </a:cubicBezTo>
                  <a:cubicBezTo>
                    <a:pt x="541" y="697"/>
                    <a:pt x="697" y="540"/>
                    <a:pt x="697" y="345"/>
                  </a:cubicBezTo>
                  <a:cubicBezTo>
                    <a:pt x="697" y="157"/>
                    <a:pt x="541" y="0"/>
                    <a:pt x="35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941;p56">
              <a:extLst>
                <a:ext uri="{FF2B5EF4-FFF2-40B4-BE49-F238E27FC236}">
                  <a16:creationId xmlns:a16="http://schemas.microsoft.com/office/drawing/2014/main" id="{E727286A-B067-4C05-939C-9079DC714EBE}"/>
                </a:ext>
              </a:extLst>
            </p:cNvPr>
            <p:cNvSpPr/>
            <p:nvPr/>
          </p:nvSpPr>
          <p:spPr>
            <a:xfrm>
              <a:off x="6062450" y="1658300"/>
              <a:ext cx="17450" cy="17425"/>
            </a:xfrm>
            <a:custGeom>
              <a:avLst/>
              <a:gdLst/>
              <a:ahLst/>
              <a:cxnLst/>
              <a:rect l="l" t="t" r="r" b="b"/>
              <a:pathLst>
                <a:path w="698" h="697" extrusionOk="0">
                  <a:moveTo>
                    <a:pt x="345" y="0"/>
                  </a:moveTo>
                  <a:cubicBezTo>
                    <a:pt x="157" y="0"/>
                    <a:pt x="1" y="157"/>
                    <a:pt x="1" y="345"/>
                  </a:cubicBezTo>
                  <a:cubicBezTo>
                    <a:pt x="1" y="540"/>
                    <a:pt x="157" y="697"/>
                    <a:pt x="345" y="697"/>
                  </a:cubicBezTo>
                  <a:cubicBezTo>
                    <a:pt x="541" y="697"/>
                    <a:pt x="697" y="540"/>
                    <a:pt x="697" y="345"/>
                  </a:cubicBezTo>
                  <a:cubicBezTo>
                    <a:pt x="697" y="157"/>
                    <a:pt x="541" y="0"/>
                    <a:pt x="34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942;p56">
              <a:extLst>
                <a:ext uri="{FF2B5EF4-FFF2-40B4-BE49-F238E27FC236}">
                  <a16:creationId xmlns:a16="http://schemas.microsoft.com/office/drawing/2014/main" id="{0BC3DAAE-BFBE-409C-B538-DB3A15508F38}"/>
                </a:ext>
              </a:extLst>
            </p:cNvPr>
            <p:cNvSpPr/>
            <p:nvPr/>
          </p:nvSpPr>
          <p:spPr>
            <a:xfrm>
              <a:off x="6142275" y="1712875"/>
              <a:ext cx="24275" cy="9225"/>
            </a:xfrm>
            <a:custGeom>
              <a:avLst/>
              <a:gdLst/>
              <a:ahLst/>
              <a:cxnLst/>
              <a:rect l="l" t="t" r="r" b="b"/>
              <a:pathLst>
                <a:path w="971" h="369" extrusionOk="0">
                  <a:moveTo>
                    <a:pt x="485" y="0"/>
                  </a:moveTo>
                  <a:cubicBezTo>
                    <a:pt x="290" y="0"/>
                    <a:pt x="110" y="102"/>
                    <a:pt x="16" y="274"/>
                  </a:cubicBezTo>
                  <a:cubicBezTo>
                    <a:pt x="0" y="305"/>
                    <a:pt x="8" y="345"/>
                    <a:pt x="39" y="360"/>
                  </a:cubicBezTo>
                  <a:cubicBezTo>
                    <a:pt x="50" y="365"/>
                    <a:pt x="61" y="368"/>
                    <a:pt x="72" y="368"/>
                  </a:cubicBezTo>
                  <a:cubicBezTo>
                    <a:pt x="94" y="368"/>
                    <a:pt x="115" y="358"/>
                    <a:pt x="125" y="337"/>
                  </a:cubicBezTo>
                  <a:cubicBezTo>
                    <a:pt x="204" y="212"/>
                    <a:pt x="337" y="133"/>
                    <a:pt x="485" y="133"/>
                  </a:cubicBezTo>
                  <a:cubicBezTo>
                    <a:pt x="626" y="133"/>
                    <a:pt x="767" y="212"/>
                    <a:pt x="837" y="337"/>
                  </a:cubicBezTo>
                  <a:cubicBezTo>
                    <a:pt x="853" y="360"/>
                    <a:pt x="869" y="368"/>
                    <a:pt x="892" y="368"/>
                  </a:cubicBezTo>
                  <a:cubicBezTo>
                    <a:pt x="908" y="368"/>
                    <a:pt x="916" y="368"/>
                    <a:pt x="931" y="360"/>
                  </a:cubicBezTo>
                  <a:cubicBezTo>
                    <a:pt x="963" y="345"/>
                    <a:pt x="971" y="305"/>
                    <a:pt x="955" y="274"/>
                  </a:cubicBezTo>
                  <a:cubicBezTo>
                    <a:pt x="853" y="102"/>
                    <a:pt x="673" y="0"/>
                    <a:pt x="485" y="0"/>
                  </a:cubicBezTo>
                  <a:close/>
                </a:path>
              </a:pathLst>
            </a:custGeom>
            <a:solidFill>
              <a:srgbClr val="EE77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943;p56">
              <a:extLst>
                <a:ext uri="{FF2B5EF4-FFF2-40B4-BE49-F238E27FC236}">
                  <a16:creationId xmlns:a16="http://schemas.microsoft.com/office/drawing/2014/main" id="{F00E6542-1B5B-4B8D-A39B-DF7B5E70EBE5}"/>
                </a:ext>
              </a:extLst>
            </p:cNvPr>
            <p:cNvSpPr/>
            <p:nvPr/>
          </p:nvSpPr>
          <p:spPr>
            <a:xfrm>
              <a:off x="6237150" y="1628550"/>
              <a:ext cx="17025" cy="18425"/>
            </a:xfrm>
            <a:custGeom>
              <a:avLst/>
              <a:gdLst/>
              <a:ahLst/>
              <a:cxnLst/>
              <a:rect l="l" t="t" r="r" b="b"/>
              <a:pathLst>
                <a:path w="681" h="737" extrusionOk="0">
                  <a:moveTo>
                    <a:pt x="63" y="1"/>
                  </a:moveTo>
                  <a:cubicBezTo>
                    <a:pt x="24" y="1"/>
                    <a:pt x="0" y="32"/>
                    <a:pt x="0" y="71"/>
                  </a:cubicBezTo>
                  <a:cubicBezTo>
                    <a:pt x="0" y="103"/>
                    <a:pt x="24" y="134"/>
                    <a:pt x="63" y="134"/>
                  </a:cubicBezTo>
                  <a:cubicBezTo>
                    <a:pt x="78" y="134"/>
                    <a:pt x="548" y="142"/>
                    <a:pt x="548" y="674"/>
                  </a:cubicBezTo>
                  <a:cubicBezTo>
                    <a:pt x="548" y="713"/>
                    <a:pt x="579" y="736"/>
                    <a:pt x="618" y="736"/>
                  </a:cubicBezTo>
                  <a:cubicBezTo>
                    <a:pt x="650" y="736"/>
                    <a:pt x="681" y="713"/>
                    <a:pt x="681" y="674"/>
                  </a:cubicBezTo>
                  <a:cubicBezTo>
                    <a:pt x="681" y="9"/>
                    <a:pt x="71" y="1"/>
                    <a:pt x="63" y="1"/>
                  </a:cubicBezTo>
                  <a:close/>
                </a:path>
              </a:pathLst>
            </a:custGeom>
            <a:solidFill>
              <a:srgbClr val="EE77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944;p56">
              <a:extLst>
                <a:ext uri="{FF2B5EF4-FFF2-40B4-BE49-F238E27FC236}">
                  <a16:creationId xmlns:a16="http://schemas.microsoft.com/office/drawing/2014/main" id="{17AF7E1E-621A-42C9-A8C3-DD517AE704CA}"/>
                </a:ext>
              </a:extLst>
            </p:cNvPr>
            <p:cNvSpPr/>
            <p:nvPr/>
          </p:nvSpPr>
          <p:spPr>
            <a:xfrm>
              <a:off x="6059725" y="1628550"/>
              <a:ext cx="17225" cy="18425"/>
            </a:xfrm>
            <a:custGeom>
              <a:avLst/>
              <a:gdLst/>
              <a:ahLst/>
              <a:cxnLst/>
              <a:rect l="l" t="t" r="r" b="b"/>
              <a:pathLst>
                <a:path w="689" h="737" extrusionOk="0">
                  <a:moveTo>
                    <a:pt x="618" y="1"/>
                  </a:moveTo>
                  <a:cubicBezTo>
                    <a:pt x="611" y="1"/>
                    <a:pt x="0" y="9"/>
                    <a:pt x="0" y="674"/>
                  </a:cubicBezTo>
                  <a:cubicBezTo>
                    <a:pt x="0" y="713"/>
                    <a:pt x="32" y="736"/>
                    <a:pt x="63" y="736"/>
                  </a:cubicBezTo>
                  <a:cubicBezTo>
                    <a:pt x="102" y="736"/>
                    <a:pt x="133" y="713"/>
                    <a:pt x="133" y="674"/>
                  </a:cubicBezTo>
                  <a:cubicBezTo>
                    <a:pt x="133" y="142"/>
                    <a:pt x="603" y="134"/>
                    <a:pt x="618" y="134"/>
                  </a:cubicBezTo>
                  <a:cubicBezTo>
                    <a:pt x="658" y="134"/>
                    <a:pt x="689" y="103"/>
                    <a:pt x="689" y="71"/>
                  </a:cubicBezTo>
                  <a:cubicBezTo>
                    <a:pt x="689" y="32"/>
                    <a:pt x="658" y="1"/>
                    <a:pt x="618" y="1"/>
                  </a:cubicBezTo>
                  <a:close/>
                </a:path>
              </a:pathLst>
            </a:custGeom>
            <a:solidFill>
              <a:srgbClr val="EE77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945;p56">
              <a:extLst>
                <a:ext uri="{FF2B5EF4-FFF2-40B4-BE49-F238E27FC236}">
                  <a16:creationId xmlns:a16="http://schemas.microsoft.com/office/drawing/2014/main" id="{476F9509-728C-4E88-A02C-9B82F82AAA8E}"/>
                </a:ext>
              </a:extLst>
            </p:cNvPr>
            <p:cNvSpPr/>
            <p:nvPr/>
          </p:nvSpPr>
          <p:spPr>
            <a:xfrm>
              <a:off x="6151075" y="1625225"/>
              <a:ext cx="25850" cy="47775"/>
            </a:xfrm>
            <a:custGeom>
              <a:avLst/>
              <a:gdLst/>
              <a:ahLst/>
              <a:cxnLst/>
              <a:rect l="l" t="t" r="r" b="b"/>
              <a:pathLst>
                <a:path w="1034" h="1911" extrusionOk="0">
                  <a:moveTo>
                    <a:pt x="626" y="1"/>
                  </a:moveTo>
                  <a:cubicBezTo>
                    <a:pt x="587" y="1"/>
                    <a:pt x="564" y="32"/>
                    <a:pt x="564" y="64"/>
                  </a:cubicBezTo>
                  <a:lnTo>
                    <a:pt x="564" y="783"/>
                  </a:lnTo>
                  <a:cubicBezTo>
                    <a:pt x="564" y="1104"/>
                    <a:pt x="673" y="1417"/>
                    <a:pt x="877" y="1668"/>
                  </a:cubicBezTo>
                  <a:cubicBezTo>
                    <a:pt x="892" y="1683"/>
                    <a:pt x="892" y="1715"/>
                    <a:pt x="885" y="1738"/>
                  </a:cubicBezTo>
                  <a:cubicBezTo>
                    <a:pt x="869" y="1761"/>
                    <a:pt x="845" y="1777"/>
                    <a:pt x="822" y="1777"/>
                  </a:cubicBezTo>
                  <a:lnTo>
                    <a:pt x="63" y="1777"/>
                  </a:lnTo>
                  <a:cubicBezTo>
                    <a:pt x="32" y="1777"/>
                    <a:pt x="0" y="1808"/>
                    <a:pt x="0" y="1848"/>
                  </a:cubicBezTo>
                  <a:cubicBezTo>
                    <a:pt x="0" y="1879"/>
                    <a:pt x="32" y="1910"/>
                    <a:pt x="63" y="1910"/>
                  </a:cubicBezTo>
                  <a:lnTo>
                    <a:pt x="822" y="1910"/>
                  </a:lnTo>
                  <a:cubicBezTo>
                    <a:pt x="900" y="1910"/>
                    <a:pt x="971" y="1863"/>
                    <a:pt x="1002" y="1793"/>
                  </a:cubicBezTo>
                  <a:cubicBezTo>
                    <a:pt x="1033" y="1722"/>
                    <a:pt x="1025" y="1644"/>
                    <a:pt x="978" y="1582"/>
                  </a:cubicBezTo>
                  <a:cubicBezTo>
                    <a:pt x="791" y="1355"/>
                    <a:pt x="689" y="1073"/>
                    <a:pt x="689" y="783"/>
                  </a:cubicBezTo>
                  <a:lnTo>
                    <a:pt x="689" y="64"/>
                  </a:lnTo>
                  <a:cubicBezTo>
                    <a:pt x="689" y="32"/>
                    <a:pt x="665" y="1"/>
                    <a:pt x="626" y="1"/>
                  </a:cubicBezTo>
                  <a:close/>
                </a:path>
              </a:pathLst>
            </a:custGeom>
            <a:solidFill>
              <a:srgbClr val="EE77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946;p56">
              <a:extLst>
                <a:ext uri="{FF2B5EF4-FFF2-40B4-BE49-F238E27FC236}">
                  <a16:creationId xmlns:a16="http://schemas.microsoft.com/office/drawing/2014/main" id="{5BFDDCBD-C5CB-43E8-A591-5F9517EE971E}"/>
                </a:ext>
              </a:extLst>
            </p:cNvPr>
            <p:cNvSpPr/>
            <p:nvPr/>
          </p:nvSpPr>
          <p:spPr>
            <a:xfrm>
              <a:off x="6129175" y="1684300"/>
              <a:ext cx="24850" cy="11975"/>
            </a:xfrm>
            <a:custGeom>
              <a:avLst/>
              <a:gdLst/>
              <a:ahLst/>
              <a:cxnLst/>
              <a:rect l="l" t="t" r="r" b="b"/>
              <a:pathLst>
                <a:path w="994" h="479" extrusionOk="0">
                  <a:moveTo>
                    <a:pt x="63" y="1"/>
                  </a:moveTo>
                  <a:cubicBezTo>
                    <a:pt x="31" y="1"/>
                    <a:pt x="0" y="32"/>
                    <a:pt x="0" y="64"/>
                  </a:cubicBezTo>
                  <a:cubicBezTo>
                    <a:pt x="0" y="189"/>
                    <a:pt x="47" y="283"/>
                    <a:pt x="133" y="353"/>
                  </a:cubicBezTo>
                  <a:cubicBezTo>
                    <a:pt x="250" y="455"/>
                    <a:pt x="438" y="478"/>
                    <a:pt x="603" y="478"/>
                  </a:cubicBezTo>
                  <a:cubicBezTo>
                    <a:pt x="775" y="478"/>
                    <a:pt x="923" y="447"/>
                    <a:pt x="931" y="447"/>
                  </a:cubicBezTo>
                  <a:cubicBezTo>
                    <a:pt x="970" y="439"/>
                    <a:pt x="994" y="408"/>
                    <a:pt x="986" y="369"/>
                  </a:cubicBezTo>
                  <a:cubicBezTo>
                    <a:pt x="979" y="342"/>
                    <a:pt x="949" y="320"/>
                    <a:pt x="920" y="320"/>
                  </a:cubicBezTo>
                  <a:cubicBezTo>
                    <a:pt x="916" y="320"/>
                    <a:pt x="912" y="321"/>
                    <a:pt x="908" y="322"/>
                  </a:cubicBezTo>
                  <a:cubicBezTo>
                    <a:pt x="843" y="333"/>
                    <a:pt x="726" y="348"/>
                    <a:pt x="602" y="348"/>
                  </a:cubicBezTo>
                  <a:cubicBezTo>
                    <a:pt x="457" y="348"/>
                    <a:pt x="304" y="327"/>
                    <a:pt x="211" y="251"/>
                  </a:cubicBezTo>
                  <a:cubicBezTo>
                    <a:pt x="157" y="204"/>
                    <a:pt x="133" y="150"/>
                    <a:pt x="133" y="64"/>
                  </a:cubicBezTo>
                  <a:cubicBezTo>
                    <a:pt x="133" y="32"/>
                    <a:pt x="102" y="1"/>
                    <a:pt x="63" y="1"/>
                  </a:cubicBezTo>
                  <a:close/>
                </a:path>
              </a:pathLst>
            </a:custGeom>
            <a:solidFill>
              <a:srgbClr val="EE77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947;p56">
              <a:extLst>
                <a:ext uri="{FF2B5EF4-FFF2-40B4-BE49-F238E27FC236}">
                  <a16:creationId xmlns:a16="http://schemas.microsoft.com/office/drawing/2014/main" id="{8582A2DC-A84B-439A-BD28-17653D639265}"/>
                </a:ext>
              </a:extLst>
            </p:cNvPr>
            <p:cNvSpPr/>
            <p:nvPr/>
          </p:nvSpPr>
          <p:spPr>
            <a:xfrm>
              <a:off x="6190575" y="1633250"/>
              <a:ext cx="9025" cy="18025"/>
            </a:xfrm>
            <a:custGeom>
              <a:avLst/>
              <a:gdLst/>
              <a:ahLst/>
              <a:cxnLst/>
              <a:rect l="l" t="t" r="r" b="b"/>
              <a:pathLst>
                <a:path w="361" h="721" extrusionOk="0">
                  <a:moveTo>
                    <a:pt x="181" y="1"/>
                  </a:moveTo>
                  <a:cubicBezTo>
                    <a:pt x="79" y="1"/>
                    <a:pt x="1" y="79"/>
                    <a:pt x="1" y="181"/>
                  </a:cubicBezTo>
                  <a:lnTo>
                    <a:pt x="1" y="541"/>
                  </a:lnTo>
                  <a:cubicBezTo>
                    <a:pt x="1" y="642"/>
                    <a:pt x="79" y="721"/>
                    <a:pt x="181" y="721"/>
                  </a:cubicBezTo>
                  <a:cubicBezTo>
                    <a:pt x="275" y="721"/>
                    <a:pt x="361" y="642"/>
                    <a:pt x="361" y="541"/>
                  </a:cubicBezTo>
                  <a:lnTo>
                    <a:pt x="361" y="181"/>
                  </a:lnTo>
                  <a:cubicBezTo>
                    <a:pt x="361" y="79"/>
                    <a:pt x="275" y="1"/>
                    <a:pt x="181" y="1"/>
                  </a:cubicBezTo>
                  <a:close/>
                </a:path>
              </a:pathLst>
            </a:custGeom>
            <a:solidFill>
              <a:srgbClr val="33322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948;p56">
              <a:extLst>
                <a:ext uri="{FF2B5EF4-FFF2-40B4-BE49-F238E27FC236}">
                  <a16:creationId xmlns:a16="http://schemas.microsoft.com/office/drawing/2014/main" id="{6000BAE9-41AB-4B67-8D03-A7C0E5BB394D}"/>
                </a:ext>
              </a:extLst>
            </p:cNvPr>
            <p:cNvSpPr/>
            <p:nvPr/>
          </p:nvSpPr>
          <p:spPr>
            <a:xfrm>
              <a:off x="6184925" y="1605675"/>
              <a:ext cx="27800" cy="13375"/>
            </a:xfrm>
            <a:custGeom>
              <a:avLst/>
              <a:gdLst/>
              <a:ahLst/>
              <a:cxnLst/>
              <a:rect l="l" t="t" r="r" b="b"/>
              <a:pathLst>
                <a:path w="1112" h="535" extrusionOk="0">
                  <a:moveTo>
                    <a:pt x="422" y="0"/>
                  </a:moveTo>
                  <a:cubicBezTo>
                    <a:pt x="275" y="0"/>
                    <a:pt x="160" y="40"/>
                    <a:pt x="94" y="94"/>
                  </a:cubicBezTo>
                  <a:cubicBezTo>
                    <a:pt x="0" y="165"/>
                    <a:pt x="8" y="251"/>
                    <a:pt x="63" y="290"/>
                  </a:cubicBezTo>
                  <a:cubicBezTo>
                    <a:pt x="125" y="337"/>
                    <a:pt x="211" y="345"/>
                    <a:pt x="290" y="368"/>
                  </a:cubicBezTo>
                  <a:cubicBezTo>
                    <a:pt x="376" y="384"/>
                    <a:pt x="462" y="400"/>
                    <a:pt x="532" y="423"/>
                  </a:cubicBezTo>
                  <a:cubicBezTo>
                    <a:pt x="603" y="439"/>
                    <a:pt x="689" y="462"/>
                    <a:pt x="767" y="486"/>
                  </a:cubicBezTo>
                  <a:cubicBezTo>
                    <a:pt x="835" y="513"/>
                    <a:pt x="909" y="534"/>
                    <a:pt x="973" y="534"/>
                  </a:cubicBezTo>
                  <a:cubicBezTo>
                    <a:pt x="983" y="534"/>
                    <a:pt x="992" y="534"/>
                    <a:pt x="1002" y="533"/>
                  </a:cubicBezTo>
                  <a:cubicBezTo>
                    <a:pt x="1072" y="525"/>
                    <a:pt x="1111" y="454"/>
                    <a:pt x="1064" y="345"/>
                  </a:cubicBezTo>
                  <a:cubicBezTo>
                    <a:pt x="1017" y="235"/>
                    <a:pt x="861" y="87"/>
                    <a:pt x="626" y="24"/>
                  </a:cubicBezTo>
                  <a:cubicBezTo>
                    <a:pt x="553" y="8"/>
                    <a:pt x="484" y="0"/>
                    <a:pt x="422" y="0"/>
                  </a:cubicBezTo>
                  <a:close/>
                </a:path>
              </a:pathLst>
            </a:custGeom>
            <a:solidFill>
              <a:srgbClr val="C54F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949;p56">
              <a:extLst>
                <a:ext uri="{FF2B5EF4-FFF2-40B4-BE49-F238E27FC236}">
                  <a16:creationId xmlns:a16="http://schemas.microsoft.com/office/drawing/2014/main" id="{3C6366B7-4CF6-4474-BB90-8DDE799179DD}"/>
                </a:ext>
              </a:extLst>
            </p:cNvPr>
            <p:cNvSpPr/>
            <p:nvPr/>
          </p:nvSpPr>
          <p:spPr>
            <a:xfrm>
              <a:off x="6187650" y="1650325"/>
              <a:ext cx="18800" cy="5250"/>
            </a:xfrm>
            <a:custGeom>
              <a:avLst/>
              <a:gdLst/>
              <a:ahLst/>
              <a:cxnLst/>
              <a:rect l="l" t="t" r="r" b="b"/>
              <a:pathLst>
                <a:path w="752" h="210" extrusionOk="0">
                  <a:moveTo>
                    <a:pt x="76" y="0"/>
                  </a:moveTo>
                  <a:cubicBezTo>
                    <a:pt x="52" y="0"/>
                    <a:pt x="28" y="15"/>
                    <a:pt x="16" y="38"/>
                  </a:cubicBezTo>
                  <a:cubicBezTo>
                    <a:pt x="1" y="69"/>
                    <a:pt x="8" y="108"/>
                    <a:pt x="40" y="124"/>
                  </a:cubicBezTo>
                  <a:cubicBezTo>
                    <a:pt x="165" y="186"/>
                    <a:pt x="282" y="210"/>
                    <a:pt x="384" y="210"/>
                  </a:cubicBezTo>
                  <a:cubicBezTo>
                    <a:pt x="580" y="210"/>
                    <a:pt x="705" y="124"/>
                    <a:pt x="713" y="116"/>
                  </a:cubicBezTo>
                  <a:cubicBezTo>
                    <a:pt x="744" y="100"/>
                    <a:pt x="752" y="61"/>
                    <a:pt x="728" y="30"/>
                  </a:cubicBezTo>
                  <a:cubicBezTo>
                    <a:pt x="719" y="11"/>
                    <a:pt x="701" y="1"/>
                    <a:pt x="681" y="1"/>
                  </a:cubicBezTo>
                  <a:cubicBezTo>
                    <a:pt x="668" y="1"/>
                    <a:pt x="655" y="5"/>
                    <a:pt x="642" y="14"/>
                  </a:cubicBezTo>
                  <a:cubicBezTo>
                    <a:pt x="642" y="14"/>
                    <a:pt x="541" y="78"/>
                    <a:pt x="386" y="78"/>
                  </a:cubicBezTo>
                  <a:cubicBezTo>
                    <a:pt x="304" y="78"/>
                    <a:pt x="208" y="60"/>
                    <a:pt x="102" y="6"/>
                  </a:cubicBezTo>
                  <a:cubicBezTo>
                    <a:pt x="94" y="2"/>
                    <a:pt x="85" y="0"/>
                    <a:pt x="76" y="0"/>
                  </a:cubicBezTo>
                  <a:close/>
                </a:path>
              </a:pathLst>
            </a:custGeom>
            <a:solidFill>
              <a:srgbClr val="EE77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950;p56">
              <a:extLst>
                <a:ext uri="{FF2B5EF4-FFF2-40B4-BE49-F238E27FC236}">
                  <a16:creationId xmlns:a16="http://schemas.microsoft.com/office/drawing/2014/main" id="{9E507C61-C025-47E9-B230-BC0A3A72D43E}"/>
                </a:ext>
              </a:extLst>
            </p:cNvPr>
            <p:cNvSpPr/>
            <p:nvPr/>
          </p:nvSpPr>
          <p:spPr>
            <a:xfrm>
              <a:off x="6122900" y="1633250"/>
              <a:ext cx="9025" cy="18025"/>
            </a:xfrm>
            <a:custGeom>
              <a:avLst/>
              <a:gdLst/>
              <a:ahLst/>
              <a:cxnLst/>
              <a:rect l="l" t="t" r="r" b="b"/>
              <a:pathLst>
                <a:path w="361" h="721" extrusionOk="0">
                  <a:moveTo>
                    <a:pt x="181" y="1"/>
                  </a:moveTo>
                  <a:cubicBezTo>
                    <a:pt x="79" y="1"/>
                    <a:pt x="1" y="79"/>
                    <a:pt x="1" y="181"/>
                  </a:cubicBezTo>
                  <a:lnTo>
                    <a:pt x="1" y="541"/>
                  </a:lnTo>
                  <a:cubicBezTo>
                    <a:pt x="1" y="642"/>
                    <a:pt x="79" y="721"/>
                    <a:pt x="181" y="721"/>
                  </a:cubicBezTo>
                  <a:cubicBezTo>
                    <a:pt x="282" y="721"/>
                    <a:pt x="361" y="642"/>
                    <a:pt x="361" y="541"/>
                  </a:cubicBezTo>
                  <a:lnTo>
                    <a:pt x="361" y="181"/>
                  </a:lnTo>
                  <a:cubicBezTo>
                    <a:pt x="361" y="79"/>
                    <a:pt x="282" y="1"/>
                    <a:pt x="181" y="1"/>
                  </a:cubicBezTo>
                  <a:close/>
                </a:path>
              </a:pathLst>
            </a:custGeom>
            <a:solidFill>
              <a:srgbClr val="33322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951;p56">
              <a:extLst>
                <a:ext uri="{FF2B5EF4-FFF2-40B4-BE49-F238E27FC236}">
                  <a16:creationId xmlns:a16="http://schemas.microsoft.com/office/drawing/2014/main" id="{BEA74E34-2905-4501-AC29-439FADEECDBF}"/>
                </a:ext>
              </a:extLst>
            </p:cNvPr>
            <p:cNvSpPr/>
            <p:nvPr/>
          </p:nvSpPr>
          <p:spPr>
            <a:xfrm>
              <a:off x="6108025" y="1605525"/>
              <a:ext cx="27425" cy="13900"/>
            </a:xfrm>
            <a:custGeom>
              <a:avLst/>
              <a:gdLst/>
              <a:ahLst/>
              <a:cxnLst/>
              <a:rect l="l" t="t" r="r" b="b"/>
              <a:pathLst>
                <a:path w="1097" h="556" extrusionOk="0">
                  <a:moveTo>
                    <a:pt x="707" y="1"/>
                  </a:moveTo>
                  <a:cubicBezTo>
                    <a:pt x="632" y="1"/>
                    <a:pt x="550" y="12"/>
                    <a:pt x="463" y="38"/>
                  </a:cubicBezTo>
                  <a:cubicBezTo>
                    <a:pt x="228" y="108"/>
                    <a:pt x="79" y="265"/>
                    <a:pt x="40" y="374"/>
                  </a:cubicBezTo>
                  <a:cubicBezTo>
                    <a:pt x="1" y="484"/>
                    <a:pt x="48" y="546"/>
                    <a:pt x="118" y="554"/>
                  </a:cubicBezTo>
                  <a:cubicBezTo>
                    <a:pt x="126" y="555"/>
                    <a:pt x="133" y="555"/>
                    <a:pt x="141" y="555"/>
                  </a:cubicBezTo>
                  <a:cubicBezTo>
                    <a:pt x="207" y="555"/>
                    <a:pt x="283" y="527"/>
                    <a:pt x="353" y="499"/>
                  </a:cubicBezTo>
                  <a:cubicBezTo>
                    <a:pt x="431" y="476"/>
                    <a:pt x="510" y="445"/>
                    <a:pt x="588" y="421"/>
                  </a:cubicBezTo>
                  <a:cubicBezTo>
                    <a:pt x="658" y="406"/>
                    <a:pt x="736" y="382"/>
                    <a:pt x="823" y="359"/>
                  </a:cubicBezTo>
                  <a:cubicBezTo>
                    <a:pt x="901" y="335"/>
                    <a:pt x="987" y="320"/>
                    <a:pt x="1042" y="273"/>
                  </a:cubicBezTo>
                  <a:cubicBezTo>
                    <a:pt x="1096" y="226"/>
                    <a:pt x="1096" y="147"/>
                    <a:pt x="1003" y="77"/>
                  </a:cubicBezTo>
                  <a:cubicBezTo>
                    <a:pt x="938" y="33"/>
                    <a:pt x="834" y="1"/>
                    <a:pt x="707" y="1"/>
                  </a:cubicBezTo>
                  <a:close/>
                </a:path>
              </a:pathLst>
            </a:custGeom>
            <a:solidFill>
              <a:srgbClr val="C54F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1952;p56">
              <a:extLst>
                <a:ext uri="{FF2B5EF4-FFF2-40B4-BE49-F238E27FC236}">
                  <a16:creationId xmlns:a16="http://schemas.microsoft.com/office/drawing/2014/main" id="{537D9CE2-D582-4033-A1AA-39876D67A646}"/>
                </a:ext>
              </a:extLst>
            </p:cNvPr>
            <p:cNvSpPr/>
            <p:nvPr/>
          </p:nvSpPr>
          <p:spPr>
            <a:xfrm>
              <a:off x="6118400" y="1650325"/>
              <a:ext cx="18800" cy="5250"/>
            </a:xfrm>
            <a:custGeom>
              <a:avLst/>
              <a:gdLst/>
              <a:ahLst/>
              <a:cxnLst/>
              <a:rect l="l" t="t" r="r" b="b"/>
              <a:pathLst>
                <a:path w="752" h="210" extrusionOk="0">
                  <a:moveTo>
                    <a:pt x="76" y="0"/>
                  </a:moveTo>
                  <a:cubicBezTo>
                    <a:pt x="52" y="0"/>
                    <a:pt x="28" y="15"/>
                    <a:pt x="16" y="38"/>
                  </a:cubicBezTo>
                  <a:cubicBezTo>
                    <a:pt x="1" y="69"/>
                    <a:pt x="16" y="108"/>
                    <a:pt x="48" y="124"/>
                  </a:cubicBezTo>
                  <a:cubicBezTo>
                    <a:pt x="173" y="186"/>
                    <a:pt x="282" y="210"/>
                    <a:pt x="384" y="210"/>
                  </a:cubicBezTo>
                  <a:cubicBezTo>
                    <a:pt x="580" y="210"/>
                    <a:pt x="705" y="124"/>
                    <a:pt x="713" y="116"/>
                  </a:cubicBezTo>
                  <a:cubicBezTo>
                    <a:pt x="744" y="100"/>
                    <a:pt x="752" y="61"/>
                    <a:pt x="736" y="30"/>
                  </a:cubicBezTo>
                  <a:cubicBezTo>
                    <a:pt x="722" y="11"/>
                    <a:pt x="702" y="1"/>
                    <a:pt x="682" y="1"/>
                  </a:cubicBezTo>
                  <a:cubicBezTo>
                    <a:pt x="668" y="1"/>
                    <a:pt x="655" y="5"/>
                    <a:pt x="642" y="14"/>
                  </a:cubicBezTo>
                  <a:cubicBezTo>
                    <a:pt x="642" y="14"/>
                    <a:pt x="545" y="78"/>
                    <a:pt x="390" y="78"/>
                  </a:cubicBezTo>
                  <a:cubicBezTo>
                    <a:pt x="308" y="78"/>
                    <a:pt x="210" y="60"/>
                    <a:pt x="102" y="6"/>
                  </a:cubicBezTo>
                  <a:cubicBezTo>
                    <a:pt x="94" y="2"/>
                    <a:pt x="85" y="0"/>
                    <a:pt x="76" y="0"/>
                  </a:cubicBezTo>
                  <a:close/>
                </a:path>
              </a:pathLst>
            </a:custGeom>
            <a:solidFill>
              <a:srgbClr val="EE77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953;p56">
              <a:extLst>
                <a:ext uri="{FF2B5EF4-FFF2-40B4-BE49-F238E27FC236}">
                  <a16:creationId xmlns:a16="http://schemas.microsoft.com/office/drawing/2014/main" id="{B94E4A56-370C-43FC-9120-0E7BE0C6E017}"/>
                </a:ext>
              </a:extLst>
            </p:cNvPr>
            <p:cNvSpPr/>
            <p:nvPr/>
          </p:nvSpPr>
          <p:spPr>
            <a:xfrm>
              <a:off x="6606075" y="1912200"/>
              <a:ext cx="97050" cy="467325"/>
            </a:xfrm>
            <a:custGeom>
              <a:avLst/>
              <a:gdLst/>
              <a:ahLst/>
              <a:cxnLst/>
              <a:rect l="l" t="t" r="r" b="b"/>
              <a:pathLst>
                <a:path w="3882" h="18693" extrusionOk="0">
                  <a:moveTo>
                    <a:pt x="1534" y="0"/>
                  </a:moveTo>
                  <a:cubicBezTo>
                    <a:pt x="1534" y="0"/>
                    <a:pt x="55" y="16932"/>
                    <a:pt x="55" y="16940"/>
                  </a:cubicBezTo>
                  <a:lnTo>
                    <a:pt x="0" y="17887"/>
                  </a:lnTo>
                  <a:cubicBezTo>
                    <a:pt x="0" y="17984"/>
                    <a:pt x="79" y="18068"/>
                    <a:pt x="175" y="18068"/>
                  </a:cubicBezTo>
                  <a:cubicBezTo>
                    <a:pt x="179" y="18068"/>
                    <a:pt x="184" y="18067"/>
                    <a:pt x="188" y="18067"/>
                  </a:cubicBezTo>
                  <a:cubicBezTo>
                    <a:pt x="258" y="18059"/>
                    <a:pt x="321" y="18004"/>
                    <a:pt x="337" y="17934"/>
                  </a:cubicBezTo>
                  <a:lnTo>
                    <a:pt x="517" y="17081"/>
                  </a:lnTo>
                  <a:lnTo>
                    <a:pt x="556" y="18317"/>
                  </a:lnTo>
                  <a:cubicBezTo>
                    <a:pt x="563" y="18388"/>
                    <a:pt x="603" y="18443"/>
                    <a:pt x="673" y="18466"/>
                  </a:cubicBezTo>
                  <a:lnTo>
                    <a:pt x="712" y="18482"/>
                  </a:lnTo>
                  <a:cubicBezTo>
                    <a:pt x="732" y="18489"/>
                    <a:pt x="751" y="18492"/>
                    <a:pt x="770" y="18492"/>
                  </a:cubicBezTo>
                  <a:cubicBezTo>
                    <a:pt x="858" y="18492"/>
                    <a:pt x="933" y="18423"/>
                    <a:pt x="939" y="18333"/>
                  </a:cubicBezTo>
                  <a:lnTo>
                    <a:pt x="1009" y="17097"/>
                  </a:lnTo>
                  <a:lnTo>
                    <a:pt x="1127" y="18537"/>
                  </a:lnTo>
                  <a:cubicBezTo>
                    <a:pt x="1135" y="18623"/>
                    <a:pt x="1205" y="18693"/>
                    <a:pt x="1291" y="18693"/>
                  </a:cubicBezTo>
                  <a:lnTo>
                    <a:pt x="1307" y="18693"/>
                  </a:lnTo>
                  <a:cubicBezTo>
                    <a:pt x="1401" y="18693"/>
                    <a:pt x="1479" y="18623"/>
                    <a:pt x="1479" y="18529"/>
                  </a:cubicBezTo>
                  <a:lnTo>
                    <a:pt x="1495" y="17105"/>
                  </a:lnTo>
                  <a:lnTo>
                    <a:pt x="1651" y="18278"/>
                  </a:lnTo>
                  <a:cubicBezTo>
                    <a:pt x="1665" y="18363"/>
                    <a:pt x="1736" y="18422"/>
                    <a:pt x="1818" y="18422"/>
                  </a:cubicBezTo>
                  <a:cubicBezTo>
                    <a:pt x="1827" y="18422"/>
                    <a:pt x="1837" y="18421"/>
                    <a:pt x="1847" y="18419"/>
                  </a:cubicBezTo>
                  <a:lnTo>
                    <a:pt x="1886" y="18419"/>
                  </a:lnTo>
                  <a:cubicBezTo>
                    <a:pt x="1972" y="18403"/>
                    <a:pt x="2034" y="18325"/>
                    <a:pt x="2027" y="18239"/>
                  </a:cubicBezTo>
                  <a:lnTo>
                    <a:pt x="1956" y="17120"/>
                  </a:lnTo>
                  <a:cubicBezTo>
                    <a:pt x="1956" y="17112"/>
                    <a:pt x="1956" y="17105"/>
                    <a:pt x="1956" y="17097"/>
                  </a:cubicBezTo>
                  <a:lnTo>
                    <a:pt x="2042" y="16228"/>
                  </a:lnTo>
                  <a:cubicBezTo>
                    <a:pt x="2048" y="16136"/>
                    <a:pt x="2126" y="16073"/>
                    <a:pt x="2209" y="16073"/>
                  </a:cubicBezTo>
                  <a:cubicBezTo>
                    <a:pt x="2246" y="16073"/>
                    <a:pt x="2283" y="16085"/>
                    <a:pt x="2316" y="16111"/>
                  </a:cubicBezTo>
                  <a:lnTo>
                    <a:pt x="2864" y="16557"/>
                  </a:lnTo>
                  <a:cubicBezTo>
                    <a:pt x="2893" y="16579"/>
                    <a:pt x="2930" y="16590"/>
                    <a:pt x="2968" y="16590"/>
                  </a:cubicBezTo>
                  <a:cubicBezTo>
                    <a:pt x="3011" y="16590"/>
                    <a:pt x="3054" y="16575"/>
                    <a:pt x="3083" y="16541"/>
                  </a:cubicBezTo>
                  <a:lnTo>
                    <a:pt x="3106" y="16518"/>
                  </a:lnTo>
                  <a:cubicBezTo>
                    <a:pt x="3169" y="16463"/>
                    <a:pt x="3177" y="16377"/>
                    <a:pt x="3130" y="16307"/>
                  </a:cubicBezTo>
                  <a:lnTo>
                    <a:pt x="2527" y="15399"/>
                  </a:lnTo>
                  <a:cubicBezTo>
                    <a:pt x="2434" y="15235"/>
                    <a:pt x="2340" y="15109"/>
                    <a:pt x="2254" y="15000"/>
                  </a:cubicBezTo>
                  <a:lnTo>
                    <a:pt x="3881" y="2215"/>
                  </a:lnTo>
                  <a:lnTo>
                    <a:pt x="1534" y="0"/>
                  </a:lnTo>
                  <a:close/>
                </a:path>
              </a:pathLst>
            </a:custGeom>
            <a:solidFill>
              <a:srgbClr val="E88E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954;p56">
              <a:extLst>
                <a:ext uri="{FF2B5EF4-FFF2-40B4-BE49-F238E27FC236}">
                  <a16:creationId xmlns:a16="http://schemas.microsoft.com/office/drawing/2014/main" id="{745D4E30-AA69-466A-92F7-34B6A64FF4E7}"/>
                </a:ext>
              </a:extLst>
            </p:cNvPr>
            <p:cNvSpPr/>
            <p:nvPr/>
          </p:nvSpPr>
          <p:spPr>
            <a:xfrm>
              <a:off x="6947600" y="1670675"/>
              <a:ext cx="228700" cy="362450"/>
            </a:xfrm>
            <a:custGeom>
              <a:avLst/>
              <a:gdLst/>
              <a:ahLst/>
              <a:cxnLst/>
              <a:rect l="l" t="t" r="r" b="b"/>
              <a:pathLst>
                <a:path w="9148" h="14498" extrusionOk="0">
                  <a:moveTo>
                    <a:pt x="6971" y="0"/>
                  </a:moveTo>
                  <a:cubicBezTo>
                    <a:pt x="6954" y="0"/>
                    <a:pt x="6936" y="2"/>
                    <a:pt x="6918" y="6"/>
                  </a:cubicBezTo>
                  <a:cubicBezTo>
                    <a:pt x="6792" y="30"/>
                    <a:pt x="6714" y="155"/>
                    <a:pt x="6730" y="280"/>
                  </a:cubicBezTo>
                  <a:lnTo>
                    <a:pt x="6878" y="1806"/>
                  </a:lnTo>
                  <a:cubicBezTo>
                    <a:pt x="6886" y="1868"/>
                    <a:pt x="6839" y="1931"/>
                    <a:pt x="6777" y="1939"/>
                  </a:cubicBezTo>
                  <a:lnTo>
                    <a:pt x="6738" y="1947"/>
                  </a:lnTo>
                  <a:cubicBezTo>
                    <a:pt x="6733" y="1947"/>
                    <a:pt x="6728" y="1948"/>
                    <a:pt x="6723" y="1948"/>
                  </a:cubicBezTo>
                  <a:cubicBezTo>
                    <a:pt x="6680" y="1948"/>
                    <a:pt x="6633" y="1918"/>
                    <a:pt x="6612" y="1876"/>
                  </a:cubicBezTo>
                  <a:lnTo>
                    <a:pt x="6166" y="734"/>
                  </a:lnTo>
                  <a:cubicBezTo>
                    <a:pt x="6125" y="622"/>
                    <a:pt x="6003" y="542"/>
                    <a:pt x="5877" y="542"/>
                  </a:cubicBezTo>
                  <a:cubicBezTo>
                    <a:pt x="5861" y="542"/>
                    <a:pt x="5846" y="543"/>
                    <a:pt x="5830" y="546"/>
                  </a:cubicBezTo>
                  <a:cubicBezTo>
                    <a:pt x="5713" y="593"/>
                    <a:pt x="5650" y="734"/>
                    <a:pt x="5697" y="859"/>
                  </a:cubicBezTo>
                  <a:cubicBezTo>
                    <a:pt x="5697" y="859"/>
                    <a:pt x="6338" y="2494"/>
                    <a:pt x="6338" y="2494"/>
                  </a:cubicBezTo>
                  <a:cubicBezTo>
                    <a:pt x="6378" y="2635"/>
                    <a:pt x="6409" y="2799"/>
                    <a:pt x="6370" y="2956"/>
                  </a:cubicBezTo>
                  <a:cubicBezTo>
                    <a:pt x="6357" y="3016"/>
                    <a:pt x="6307" y="3048"/>
                    <a:pt x="6255" y="3048"/>
                  </a:cubicBezTo>
                  <a:cubicBezTo>
                    <a:pt x="6212" y="3048"/>
                    <a:pt x="6168" y="3026"/>
                    <a:pt x="6143" y="2979"/>
                  </a:cubicBezTo>
                  <a:cubicBezTo>
                    <a:pt x="6026" y="2745"/>
                    <a:pt x="5846" y="2385"/>
                    <a:pt x="5846" y="2385"/>
                  </a:cubicBezTo>
                  <a:cubicBezTo>
                    <a:pt x="5805" y="2303"/>
                    <a:pt x="5721" y="2255"/>
                    <a:pt x="5633" y="2255"/>
                  </a:cubicBezTo>
                  <a:cubicBezTo>
                    <a:pt x="5585" y="2255"/>
                    <a:pt x="5537" y="2269"/>
                    <a:pt x="5493" y="2299"/>
                  </a:cubicBezTo>
                  <a:cubicBezTo>
                    <a:pt x="5392" y="2361"/>
                    <a:pt x="5360" y="2510"/>
                    <a:pt x="5423" y="2619"/>
                  </a:cubicBezTo>
                  <a:lnTo>
                    <a:pt x="5736" y="3245"/>
                  </a:lnTo>
                  <a:cubicBezTo>
                    <a:pt x="5736" y="3245"/>
                    <a:pt x="6198" y="4122"/>
                    <a:pt x="6675" y="4544"/>
                  </a:cubicBezTo>
                  <a:lnTo>
                    <a:pt x="4140" y="10999"/>
                  </a:lnTo>
                  <a:lnTo>
                    <a:pt x="2293" y="8206"/>
                  </a:lnTo>
                  <a:lnTo>
                    <a:pt x="1" y="11391"/>
                  </a:lnTo>
                  <a:lnTo>
                    <a:pt x="3256" y="14200"/>
                  </a:lnTo>
                  <a:cubicBezTo>
                    <a:pt x="3548" y="14403"/>
                    <a:pt x="3876" y="14498"/>
                    <a:pt x="4199" y="14498"/>
                  </a:cubicBezTo>
                  <a:cubicBezTo>
                    <a:pt x="4905" y="14498"/>
                    <a:pt x="5584" y="14046"/>
                    <a:pt x="5799" y="13300"/>
                  </a:cubicBezTo>
                  <a:lnTo>
                    <a:pt x="8287" y="4591"/>
                  </a:lnTo>
                  <a:cubicBezTo>
                    <a:pt x="8287" y="4591"/>
                    <a:pt x="8615" y="3621"/>
                    <a:pt x="8772" y="2807"/>
                  </a:cubicBezTo>
                  <a:lnTo>
                    <a:pt x="9108" y="1485"/>
                  </a:lnTo>
                  <a:cubicBezTo>
                    <a:pt x="9147" y="1352"/>
                    <a:pt x="9061" y="1211"/>
                    <a:pt x="8921" y="1180"/>
                  </a:cubicBezTo>
                  <a:cubicBezTo>
                    <a:pt x="8911" y="1178"/>
                    <a:pt x="8901" y="1178"/>
                    <a:pt x="8891" y="1178"/>
                  </a:cubicBezTo>
                  <a:cubicBezTo>
                    <a:pt x="8777" y="1178"/>
                    <a:pt x="8675" y="1259"/>
                    <a:pt x="8639" y="1368"/>
                  </a:cubicBezTo>
                  <a:lnTo>
                    <a:pt x="8475" y="1970"/>
                  </a:lnTo>
                  <a:cubicBezTo>
                    <a:pt x="8457" y="2028"/>
                    <a:pt x="8403" y="2060"/>
                    <a:pt x="8351" y="2060"/>
                  </a:cubicBezTo>
                  <a:cubicBezTo>
                    <a:pt x="8311" y="2060"/>
                    <a:pt x="8271" y="2042"/>
                    <a:pt x="8248" y="2001"/>
                  </a:cubicBezTo>
                  <a:cubicBezTo>
                    <a:pt x="8193" y="1931"/>
                    <a:pt x="8169" y="1837"/>
                    <a:pt x="8177" y="1743"/>
                  </a:cubicBezTo>
                  <a:lnTo>
                    <a:pt x="8255" y="358"/>
                  </a:lnTo>
                  <a:cubicBezTo>
                    <a:pt x="8263" y="222"/>
                    <a:pt x="8153" y="107"/>
                    <a:pt x="8018" y="107"/>
                  </a:cubicBezTo>
                  <a:cubicBezTo>
                    <a:pt x="8014" y="107"/>
                    <a:pt x="8010" y="108"/>
                    <a:pt x="8005" y="108"/>
                  </a:cubicBezTo>
                  <a:cubicBezTo>
                    <a:pt x="7880" y="108"/>
                    <a:pt x="7778" y="217"/>
                    <a:pt x="7770" y="350"/>
                  </a:cubicBezTo>
                  <a:lnTo>
                    <a:pt x="7692" y="1680"/>
                  </a:lnTo>
                  <a:cubicBezTo>
                    <a:pt x="7685" y="1770"/>
                    <a:pt x="7606" y="1845"/>
                    <a:pt x="7517" y="1845"/>
                  </a:cubicBezTo>
                  <a:cubicBezTo>
                    <a:pt x="7513" y="1845"/>
                    <a:pt x="7509" y="1845"/>
                    <a:pt x="7504" y="1845"/>
                  </a:cubicBezTo>
                  <a:cubicBezTo>
                    <a:pt x="7426" y="1845"/>
                    <a:pt x="7364" y="1782"/>
                    <a:pt x="7356" y="1704"/>
                  </a:cubicBezTo>
                  <a:lnTo>
                    <a:pt x="7207" y="217"/>
                  </a:lnTo>
                  <a:cubicBezTo>
                    <a:pt x="7193" y="94"/>
                    <a:pt x="7095" y="0"/>
                    <a:pt x="6971" y="0"/>
                  </a:cubicBezTo>
                  <a:close/>
                </a:path>
              </a:pathLst>
            </a:custGeom>
            <a:solidFill>
              <a:srgbClr val="E88E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955;p56">
              <a:extLst>
                <a:ext uri="{FF2B5EF4-FFF2-40B4-BE49-F238E27FC236}">
                  <a16:creationId xmlns:a16="http://schemas.microsoft.com/office/drawing/2014/main" id="{9892B3CB-3763-4203-9E1F-3EFD63805CF3}"/>
                </a:ext>
              </a:extLst>
            </p:cNvPr>
            <p:cNvSpPr/>
            <p:nvPr/>
          </p:nvSpPr>
          <p:spPr>
            <a:xfrm>
              <a:off x="7106050" y="1743075"/>
              <a:ext cx="30350" cy="17950"/>
            </a:xfrm>
            <a:custGeom>
              <a:avLst/>
              <a:gdLst/>
              <a:ahLst/>
              <a:cxnLst/>
              <a:rect l="l" t="t" r="r" b="b"/>
              <a:pathLst>
                <a:path w="1214" h="718" extrusionOk="0">
                  <a:moveTo>
                    <a:pt x="438" y="1"/>
                  </a:moveTo>
                  <a:cubicBezTo>
                    <a:pt x="228" y="1"/>
                    <a:pt x="58" y="70"/>
                    <a:pt x="47" y="76"/>
                  </a:cubicBezTo>
                  <a:cubicBezTo>
                    <a:pt x="16" y="91"/>
                    <a:pt x="0" y="122"/>
                    <a:pt x="16" y="162"/>
                  </a:cubicBezTo>
                  <a:cubicBezTo>
                    <a:pt x="28" y="185"/>
                    <a:pt x="47" y="199"/>
                    <a:pt x="73" y="199"/>
                  </a:cubicBezTo>
                  <a:cubicBezTo>
                    <a:pt x="82" y="199"/>
                    <a:pt x="92" y="197"/>
                    <a:pt x="102" y="193"/>
                  </a:cubicBezTo>
                  <a:cubicBezTo>
                    <a:pt x="102" y="193"/>
                    <a:pt x="252" y="130"/>
                    <a:pt x="437" y="130"/>
                  </a:cubicBezTo>
                  <a:cubicBezTo>
                    <a:pt x="530" y="130"/>
                    <a:pt x="632" y="146"/>
                    <a:pt x="728" y="193"/>
                  </a:cubicBezTo>
                  <a:cubicBezTo>
                    <a:pt x="892" y="271"/>
                    <a:pt x="1010" y="435"/>
                    <a:pt x="1080" y="670"/>
                  </a:cubicBezTo>
                  <a:cubicBezTo>
                    <a:pt x="1088" y="701"/>
                    <a:pt x="1112" y="717"/>
                    <a:pt x="1143" y="717"/>
                  </a:cubicBezTo>
                  <a:lnTo>
                    <a:pt x="1159" y="717"/>
                  </a:lnTo>
                  <a:cubicBezTo>
                    <a:pt x="1190" y="701"/>
                    <a:pt x="1213" y="670"/>
                    <a:pt x="1205" y="631"/>
                  </a:cubicBezTo>
                  <a:cubicBezTo>
                    <a:pt x="1127" y="357"/>
                    <a:pt x="986" y="169"/>
                    <a:pt x="783" y="76"/>
                  </a:cubicBezTo>
                  <a:cubicBezTo>
                    <a:pt x="668" y="19"/>
                    <a:pt x="548" y="1"/>
                    <a:pt x="438" y="1"/>
                  </a:cubicBezTo>
                  <a:close/>
                </a:path>
              </a:pathLst>
            </a:custGeom>
            <a:solidFill>
              <a:srgbClr val="DD72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1956;p56">
              <a:extLst>
                <a:ext uri="{FF2B5EF4-FFF2-40B4-BE49-F238E27FC236}">
                  <a16:creationId xmlns:a16="http://schemas.microsoft.com/office/drawing/2014/main" id="{7C12697E-A782-4749-82DD-D2D1D004C588}"/>
                </a:ext>
              </a:extLst>
            </p:cNvPr>
            <p:cNvSpPr/>
            <p:nvPr/>
          </p:nvSpPr>
          <p:spPr>
            <a:xfrm>
              <a:off x="6624250" y="1768625"/>
              <a:ext cx="399275" cy="433500"/>
            </a:xfrm>
            <a:custGeom>
              <a:avLst/>
              <a:gdLst/>
              <a:ahLst/>
              <a:cxnLst/>
              <a:rect l="l" t="t" r="r" b="b"/>
              <a:pathLst>
                <a:path w="15971" h="17340" extrusionOk="0">
                  <a:moveTo>
                    <a:pt x="6644" y="0"/>
                  </a:moveTo>
                  <a:cubicBezTo>
                    <a:pt x="6550" y="0"/>
                    <a:pt x="6456" y="8"/>
                    <a:pt x="6362" y="24"/>
                  </a:cubicBezTo>
                  <a:cubicBezTo>
                    <a:pt x="5681" y="141"/>
                    <a:pt x="2951" y="822"/>
                    <a:pt x="533" y="4366"/>
                  </a:cubicBezTo>
                  <a:cubicBezTo>
                    <a:pt x="1" y="5157"/>
                    <a:pt x="243" y="6236"/>
                    <a:pt x="1065" y="6721"/>
                  </a:cubicBezTo>
                  <a:lnTo>
                    <a:pt x="2325" y="7465"/>
                  </a:lnTo>
                  <a:cubicBezTo>
                    <a:pt x="2825" y="7762"/>
                    <a:pt x="3138" y="8310"/>
                    <a:pt x="3138" y="8889"/>
                  </a:cubicBezTo>
                  <a:lnTo>
                    <a:pt x="3138" y="15680"/>
                  </a:lnTo>
                  <a:cubicBezTo>
                    <a:pt x="3138" y="16596"/>
                    <a:pt x="3874" y="17339"/>
                    <a:pt x="4789" y="17339"/>
                  </a:cubicBezTo>
                  <a:lnTo>
                    <a:pt x="11307" y="17339"/>
                  </a:lnTo>
                  <a:cubicBezTo>
                    <a:pt x="12223" y="17339"/>
                    <a:pt x="12966" y="16596"/>
                    <a:pt x="12966" y="15680"/>
                  </a:cubicBezTo>
                  <a:lnTo>
                    <a:pt x="12966" y="8529"/>
                  </a:lnTo>
                  <a:cubicBezTo>
                    <a:pt x="12966" y="7879"/>
                    <a:pt x="13342" y="7293"/>
                    <a:pt x="13921" y="7027"/>
                  </a:cubicBezTo>
                  <a:lnTo>
                    <a:pt x="14726" y="6651"/>
                  </a:lnTo>
                  <a:cubicBezTo>
                    <a:pt x="15658" y="6221"/>
                    <a:pt x="15971" y="5039"/>
                    <a:pt x="15376" y="4194"/>
                  </a:cubicBezTo>
                  <a:cubicBezTo>
                    <a:pt x="13255" y="1166"/>
                    <a:pt x="10916" y="313"/>
                    <a:pt x="9954" y="79"/>
                  </a:cubicBezTo>
                  <a:cubicBezTo>
                    <a:pt x="9719" y="24"/>
                    <a:pt x="9484" y="0"/>
                    <a:pt x="924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1957;p56">
              <a:extLst>
                <a:ext uri="{FF2B5EF4-FFF2-40B4-BE49-F238E27FC236}">
                  <a16:creationId xmlns:a16="http://schemas.microsoft.com/office/drawing/2014/main" id="{354764DE-9372-404A-B15E-C577D0C3064E}"/>
                </a:ext>
              </a:extLst>
            </p:cNvPr>
            <p:cNvSpPr/>
            <p:nvPr/>
          </p:nvSpPr>
          <p:spPr>
            <a:xfrm>
              <a:off x="6702300" y="1929025"/>
              <a:ext cx="3350" cy="77100"/>
            </a:xfrm>
            <a:custGeom>
              <a:avLst/>
              <a:gdLst/>
              <a:ahLst/>
              <a:cxnLst/>
              <a:rect l="l" t="t" r="r" b="b"/>
              <a:pathLst>
                <a:path w="134" h="3084" extrusionOk="0">
                  <a:moveTo>
                    <a:pt x="63" y="0"/>
                  </a:moveTo>
                  <a:cubicBezTo>
                    <a:pt x="32" y="0"/>
                    <a:pt x="1" y="32"/>
                    <a:pt x="1" y="63"/>
                  </a:cubicBezTo>
                  <a:lnTo>
                    <a:pt x="1" y="3021"/>
                  </a:lnTo>
                  <a:cubicBezTo>
                    <a:pt x="1" y="3052"/>
                    <a:pt x="32" y="3083"/>
                    <a:pt x="63" y="3083"/>
                  </a:cubicBezTo>
                  <a:cubicBezTo>
                    <a:pt x="102" y="3083"/>
                    <a:pt x="134" y="3052"/>
                    <a:pt x="134" y="3021"/>
                  </a:cubicBezTo>
                  <a:lnTo>
                    <a:pt x="134" y="63"/>
                  </a:lnTo>
                  <a:cubicBezTo>
                    <a:pt x="134" y="32"/>
                    <a:pt x="102" y="0"/>
                    <a:pt x="6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958;p56">
              <a:extLst>
                <a:ext uri="{FF2B5EF4-FFF2-40B4-BE49-F238E27FC236}">
                  <a16:creationId xmlns:a16="http://schemas.microsoft.com/office/drawing/2014/main" id="{BABBCC62-B08D-4265-98EB-FD61430603C0}"/>
                </a:ext>
              </a:extLst>
            </p:cNvPr>
            <p:cNvSpPr/>
            <p:nvPr/>
          </p:nvSpPr>
          <p:spPr>
            <a:xfrm>
              <a:off x="6947025" y="1929025"/>
              <a:ext cx="3350" cy="77100"/>
            </a:xfrm>
            <a:custGeom>
              <a:avLst/>
              <a:gdLst/>
              <a:ahLst/>
              <a:cxnLst/>
              <a:rect l="l" t="t" r="r" b="b"/>
              <a:pathLst>
                <a:path w="134" h="3084" extrusionOk="0">
                  <a:moveTo>
                    <a:pt x="71" y="0"/>
                  </a:moveTo>
                  <a:cubicBezTo>
                    <a:pt x="31" y="0"/>
                    <a:pt x="0" y="32"/>
                    <a:pt x="0" y="63"/>
                  </a:cubicBezTo>
                  <a:lnTo>
                    <a:pt x="0" y="3021"/>
                  </a:lnTo>
                  <a:cubicBezTo>
                    <a:pt x="0" y="3052"/>
                    <a:pt x="31" y="3083"/>
                    <a:pt x="71" y="3083"/>
                  </a:cubicBezTo>
                  <a:cubicBezTo>
                    <a:pt x="102" y="3083"/>
                    <a:pt x="133" y="3052"/>
                    <a:pt x="133" y="3021"/>
                  </a:cubicBezTo>
                  <a:lnTo>
                    <a:pt x="133" y="63"/>
                  </a:lnTo>
                  <a:cubicBezTo>
                    <a:pt x="133" y="32"/>
                    <a:pt x="102" y="0"/>
                    <a:pt x="7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1959;p56">
              <a:extLst>
                <a:ext uri="{FF2B5EF4-FFF2-40B4-BE49-F238E27FC236}">
                  <a16:creationId xmlns:a16="http://schemas.microsoft.com/office/drawing/2014/main" id="{AEEA5670-BE58-4CF8-9FAB-E1D8BDAEB5C5}"/>
                </a:ext>
              </a:extLst>
            </p:cNvPr>
            <p:cNvSpPr/>
            <p:nvPr/>
          </p:nvSpPr>
          <p:spPr>
            <a:xfrm>
              <a:off x="6663175" y="2103300"/>
              <a:ext cx="320050" cy="275075"/>
            </a:xfrm>
            <a:custGeom>
              <a:avLst/>
              <a:gdLst/>
              <a:ahLst/>
              <a:cxnLst/>
              <a:rect l="l" t="t" r="r" b="b"/>
              <a:pathLst>
                <a:path w="12802" h="11003" extrusionOk="0">
                  <a:moveTo>
                    <a:pt x="1542" y="1"/>
                  </a:moveTo>
                  <a:cubicBezTo>
                    <a:pt x="674" y="3600"/>
                    <a:pt x="1" y="7403"/>
                    <a:pt x="869" y="11002"/>
                  </a:cubicBezTo>
                  <a:lnTo>
                    <a:pt x="11855" y="11002"/>
                  </a:lnTo>
                  <a:cubicBezTo>
                    <a:pt x="12802" y="7418"/>
                    <a:pt x="12403" y="3592"/>
                    <a:pt x="1145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960;p56">
              <a:extLst>
                <a:ext uri="{FF2B5EF4-FFF2-40B4-BE49-F238E27FC236}">
                  <a16:creationId xmlns:a16="http://schemas.microsoft.com/office/drawing/2014/main" id="{213345B1-2DE0-4E92-A710-44F204642B30}"/>
                </a:ext>
              </a:extLst>
            </p:cNvPr>
            <p:cNvSpPr/>
            <p:nvPr/>
          </p:nvSpPr>
          <p:spPr>
            <a:xfrm>
              <a:off x="6666500" y="1439400"/>
              <a:ext cx="326125" cy="325325"/>
            </a:xfrm>
            <a:custGeom>
              <a:avLst/>
              <a:gdLst/>
              <a:ahLst/>
              <a:cxnLst/>
              <a:rect l="l" t="t" r="r" b="b"/>
              <a:pathLst>
                <a:path w="13045" h="13013" extrusionOk="0">
                  <a:moveTo>
                    <a:pt x="5744" y="1"/>
                  </a:moveTo>
                  <a:cubicBezTo>
                    <a:pt x="3655" y="1"/>
                    <a:pt x="1965" y="1440"/>
                    <a:pt x="1965" y="3224"/>
                  </a:cubicBezTo>
                  <a:cubicBezTo>
                    <a:pt x="1965" y="3655"/>
                    <a:pt x="1683" y="4062"/>
                    <a:pt x="1214" y="4234"/>
                  </a:cubicBezTo>
                  <a:cubicBezTo>
                    <a:pt x="525" y="4500"/>
                    <a:pt x="48" y="5087"/>
                    <a:pt x="48" y="5767"/>
                  </a:cubicBezTo>
                  <a:cubicBezTo>
                    <a:pt x="48" y="6268"/>
                    <a:pt x="306" y="6714"/>
                    <a:pt x="713" y="7019"/>
                  </a:cubicBezTo>
                  <a:cubicBezTo>
                    <a:pt x="267" y="7630"/>
                    <a:pt x="1" y="8342"/>
                    <a:pt x="1" y="9108"/>
                  </a:cubicBezTo>
                  <a:cubicBezTo>
                    <a:pt x="1" y="11268"/>
                    <a:pt x="2051" y="13013"/>
                    <a:pt x="4578" y="13013"/>
                  </a:cubicBezTo>
                  <a:cubicBezTo>
                    <a:pt x="5275" y="13013"/>
                    <a:pt x="5932" y="12880"/>
                    <a:pt x="6527" y="12645"/>
                  </a:cubicBezTo>
                  <a:cubicBezTo>
                    <a:pt x="7113" y="12880"/>
                    <a:pt x="7771" y="13013"/>
                    <a:pt x="8467" y="13013"/>
                  </a:cubicBezTo>
                  <a:cubicBezTo>
                    <a:pt x="10994" y="13013"/>
                    <a:pt x="13044" y="11268"/>
                    <a:pt x="13044" y="9108"/>
                  </a:cubicBezTo>
                  <a:cubicBezTo>
                    <a:pt x="13044" y="8209"/>
                    <a:pt x="12677" y="7371"/>
                    <a:pt x="12074" y="6714"/>
                  </a:cubicBezTo>
                  <a:cubicBezTo>
                    <a:pt x="12293" y="6440"/>
                    <a:pt x="12418" y="6119"/>
                    <a:pt x="12418" y="5767"/>
                  </a:cubicBezTo>
                  <a:cubicBezTo>
                    <a:pt x="12418" y="5102"/>
                    <a:pt x="11965" y="4531"/>
                    <a:pt x="11307" y="4265"/>
                  </a:cubicBezTo>
                  <a:cubicBezTo>
                    <a:pt x="10838" y="4069"/>
                    <a:pt x="10548" y="3663"/>
                    <a:pt x="10548" y="3224"/>
                  </a:cubicBezTo>
                  <a:cubicBezTo>
                    <a:pt x="10548" y="1440"/>
                    <a:pt x="8858" y="1"/>
                    <a:pt x="6777" y="1"/>
                  </a:cubicBezTo>
                  <a:close/>
                </a:path>
              </a:pathLst>
            </a:custGeom>
            <a:solidFill>
              <a:srgbClr val="2F150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1961;p56">
              <a:extLst>
                <a:ext uri="{FF2B5EF4-FFF2-40B4-BE49-F238E27FC236}">
                  <a16:creationId xmlns:a16="http://schemas.microsoft.com/office/drawing/2014/main" id="{5217E61F-06F8-4067-9EAB-B564388A5D67}"/>
                </a:ext>
              </a:extLst>
            </p:cNvPr>
            <p:cNvSpPr/>
            <p:nvPr/>
          </p:nvSpPr>
          <p:spPr>
            <a:xfrm>
              <a:off x="6720300" y="1541525"/>
              <a:ext cx="209125" cy="272500"/>
            </a:xfrm>
            <a:custGeom>
              <a:avLst/>
              <a:gdLst/>
              <a:ahLst/>
              <a:cxnLst/>
              <a:rect l="l" t="t" r="r" b="b"/>
              <a:pathLst>
                <a:path w="8365" h="10900" extrusionOk="0">
                  <a:moveTo>
                    <a:pt x="1135" y="0"/>
                  </a:moveTo>
                  <a:cubicBezTo>
                    <a:pt x="1057" y="266"/>
                    <a:pt x="1018" y="548"/>
                    <a:pt x="1018" y="845"/>
                  </a:cubicBezTo>
                  <a:lnTo>
                    <a:pt x="1018" y="1964"/>
                  </a:lnTo>
                  <a:lnTo>
                    <a:pt x="1010" y="1964"/>
                  </a:lnTo>
                  <a:cubicBezTo>
                    <a:pt x="454" y="1964"/>
                    <a:pt x="1" y="2410"/>
                    <a:pt x="1" y="2973"/>
                  </a:cubicBezTo>
                  <a:cubicBezTo>
                    <a:pt x="1" y="3529"/>
                    <a:pt x="454" y="3983"/>
                    <a:pt x="1010" y="3983"/>
                  </a:cubicBezTo>
                  <a:lnTo>
                    <a:pt x="1018" y="3983"/>
                  </a:lnTo>
                  <a:lnTo>
                    <a:pt x="1018" y="4679"/>
                  </a:lnTo>
                  <a:cubicBezTo>
                    <a:pt x="1018" y="5947"/>
                    <a:pt x="1808" y="7026"/>
                    <a:pt x="2911" y="7426"/>
                  </a:cubicBezTo>
                  <a:lnTo>
                    <a:pt x="2911" y="9624"/>
                  </a:lnTo>
                  <a:cubicBezTo>
                    <a:pt x="2911" y="10328"/>
                    <a:pt x="3483" y="10900"/>
                    <a:pt x="4187" y="10900"/>
                  </a:cubicBezTo>
                  <a:cubicBezTo>
                    <a:pt x="4883" y="10900"/>
                    <a:pt x="5454" y="10328"/>
                    <a:pt x="5454" y="9624"/>
                  </a:cubicBezTo>
                  <a:lnTo>
                    <a:pt x="5454" y="7426"/>
                  </a:lnTo>
                  <a:cubicBezTo>
                    <a:pt x="6558" y="7034"/>
                    <a:pt x="7356" y="5947"/>
                    <a:pt x="7356" y="4679"/>
                  </a:cubicBezTo>
                  <a:lnTo>
                    <a:pt x="7356" y="3983"/>
                  </a:lnTo>
                  <a:cubicBezTo>
                    <a:pt x="7911" y="3983"/>
                    <a:pt x="8365" y="3529"/>
                    <a:pt x="8365" y="2973"/>
                  </a:cubicBezTo>
                  <a:cubicBezTo>
                    <a:pt x="8365" y="2410"/>
                    <a:pt x="7911" y="1964"/>
                    <a:pt x="7356" y="1964"/>
                  </a:cubicBezTo>
                  <a:lnTo>
                    <a:pt x="7356" y="1542"/>
                  </a:lnTo>
                  <a:cubicBezTo>
                    <a:pt x="6088" y="1495"/>
                    <a:pt x="2238" y="1260"/>
                    <a:pt x="1135" y="0"/>
                  </a:cubicBezTo>
                  <a:close/>
                </a:path>
              </a:pathLst>
            </a:custGeom>
            <a:solidFill>
              <a:srgbClr val="E88E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1962;p56">
              <a:extLst>
                <a:ext uri="{FF2B5EF4-FFF2-40B4-BE49-F238E27FC236}">
                  <a16:creationId xmlns:a16="http://schemas.microsoft.com/office/drawing/2014/main" id="{389053D7-CCE0-4B59-828A-E56C85AC0E60}"/>
                </a:ext>
              </a:extLst>
            </p:cNvPr>
            <p:cNvSpPr/>
            <p:nvPr/>
          </p:nvSpPr>
          <p:spPr>
            <a:xfrm>
              <a:off x="6796200" y="1727150"/>
              <a:ext cx="60275" cy="30550"/>
            </a:xfrm>
            <a:custGeom>
              <a:avLst/>
              <a:gdLst/>
              <a:ahLst/>
              <a:cxnLst/>
              <a:rect l="l" t="t" r="r" b="b"/>
              <a:pathLst>
                <a:path w="2411" h="1222" extrusionOk="0">
                  <a:moveTo>
                    <a:pt x="2410" y="1"/>
                  </a:moveTo>
                  <a:cubicBezTo>
                    <a:pt x="2129" y="102"/>
                    <a:pt x="1824" y="157"/>
                    <a:pt x="1503" y="157"/>
                  </a:cubicBezTo>
                  <a:lnTo>
                    <a:pt x="791" y="157"/>
                  </a:lnTo>
                  <a:cubicBezTo>
                    <a:pt x="587" y="157"/>
                    <a:pt x="384" y="134"/>
                    <a:pt x="188" y="94"/>
                  </a:cubicBezTo>
                  <a:lnTo>
                    <a:pt x="1" y="220"/>
                  </a:lnTo>
                  <a:lnTo>
                    <a:pt x="2410" y="1221"/>
                  </a:lnTo>
                  <a:lnTo>
                    <a:pt x="2410" y="1"/>
                  </a:lnTo>
                  <a:close/>
                </a:path>
              </a:pathLst>
            </a:custGeom>
            <a:solidFill>
              <a:srgbClr val="DD72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1963;p56">
              <a:extLst>
                <a:ext uri="{FF2B5EF4-FFF2-40B4-BE49-F238E27FC236}">
                  <a16:creationId xmlns:a16="http://schemas.microsoft.com/office/drawing/2014/main" id="{CDCDD095-AA81-4C1D-BBD2-C16D6970FC37}"/>
                </a:ext>
              </a:extLst>
            </p:cNvPr>
            <p:cNvSpPr/>
            <p:nvPr/>
          </p:nvSpPr>
          <p:spPr>
            <a:xfrm>
              <a:off x="6814975" y="1683925"/>
              <a:ext cx="24875" cy="9400"/>
            </a:xfrm>
            <a:custGeom>
              <a:avLst/>
              <a:gdLst/>
              <a:ahLst/>
              <a:cxnLst/>
              <a:rect l="l" t="t" r="r" b="b"/>
              <a:pathLst>
                <a:path w="995" h="376" extrusionOk="0">
                  <a:moveTo>
                    <a:pt x="494" y="0"/>
                  </a:moveTo>
                  <a:cubicBezTo>
                    <a:pt x="298" y="0"/>
                    <a:pt x="118" y="102"/>
                    <a:pt x="16" y="274"/>
                  </a:cubicBezTo>
                  <a:cubicBezTo>
                    <a:pt x="1" y="305"/>
                    <a:pt x="8" y="345"/>
                    <a:pt x="40" y="368"/>
                  </a:cubicBezTo>
                  <a:cubicBezTo>
                    <a:pt x="48" y="368"/>
                    <a:pt x="63" y="376"/>
                    <a:pt x="71" y="376"/>
                  </a:cubicBezTo>
                  <a:cubicBezTo>
                    <a:pt x="95" y="376"/>
                    <a:pt x="118" y="360"/>
                    <a:pt x="126" y="345"/>
                  </a:cubicBezTo>
                  <a:cubicBezTo>
                    <a:pt x="204" y="212"/>
                    <a:pt x="345" y="125"/>
                    <a:pt x="494" y="125"/>
                  </a:cubicBezTo>
                  <a:cubicBezTo>
                    <a:pt x="650" y="125"/>
                    <a:pt x="791" y="212"/>
                    <a:pt x="861" y="345"/>
                  </a:cubicBezTo>
                  <a:cubicBezTo>
                    <a:pt x="878" y="362"/>
                    <a:pt x="903" y="374"/>
                    <a:pt x="928" y="374"/>
                  </a:cubicBezTo>
                  <a:cubicBezTo>
                    <a:pt x="937" y="374"/>
                    <a:pt x="947" y="372"/>
                    <a:pt x="955" y="368"/>
                  </a:cubicBezTo>
                  <a:cubicBezTo>
                    <a:pt x="987" y="345"/>
                    <a:pt x="994" y="305"/>
                    <a:pt x="979" y="274"/>
                  </a:cubicBezTo>
                  <a:cubicBezTo>
                    <a:pt x="877" y="102"/>
                    <a:pt x="697" y="0"/>
                    <a:pt x="494" y="0"/>
                  </a:cubicBezTo>
                  <a:close/>
                </a:path>
              </a:pathLst>
            </a:custGeom>
            <a:solidFill>
              <a:srgbClr val="DD72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1964;p56">
              <a:extLst>
                <a:ext uri="{FF2B5EF4-FFF2-40B4-BE49-F238E27FC236}">
                  <a16:creationId xmlns:a16="http://schemas.microsoft.com/office/drawing/2014/main" id="{D0F25ADE-BA99-433A-84BC-80550A658CB0}"/>
                </a:ext>
              </a:extLst>
            </p:cNvPr>
            <p:cNvSpPr/>
            <p:nvPr/>
          </p:nvSpPr>
          <p:spPr>
            <a:xfrm>
              <a:off x="6724800" y="1597275"/>
              <a:ext cx="17425" cy="18800"/>
            </a:xfrm>
            <a:custGeom>
              <a:avLst/>
              <a:gdLst/>
              <a:ahLst/>
              <a:cxnLst/>
              <a:rect l="l" t="t" r="r" b="b"/>
              <a:pathLst>
                <a:path w="697" h="752" extrusionOk="0">
                  <a:moveTo>
                    <a:pt x="634" y="0"/>
                  </a:moveTo>
                  <a:cubicBezTo>
                    <a:pt x="627" y="0"/>
                    <a:pt x="1" y="8"/>
                    <a:pt x="1" y="681"/>
                  </a:cubicBezTo>
                  <a:cubicBezTo>
                    <a:pt x="1" y="720"/>
                    <a:pt x="32" y="751"/>
                    <a:pt x="63" y="751"/>
                  </a:cubicBezTo>
                  <a:cubicBezTo>
                    <a:pt x="102" y="751"/>
                    <a:pt x="126" y="720"/>
                    <a:pt x="126" y="681"/>
                  </a:cubicBezTo>
                  <a:cubicBezTo>
                    <a:pt x="126" y="133"/>
                    <a:pt x="611" y="125"/>
                    <a:pt x="634" y="125"/>
                  </a:cubicBezTo>
                  <a:cubicBezTo>
                    <a:pt x="673" y="125"/>
                    <a:pt x="697" y="94"/>
                    <a:pt x="697" y="63"/>
                  </a:cubicBezTo>
                  <a:cubicBezTo>
                    <a:pt x="697" y="24"/>
                    <a:pt x="673" y="0"/>
                    <a:pt x="634" y="0"/>
                  </a:cubicBezTo>
                  <a:close/>
                </a:path>
              </a:pathLst>
            </a:custGeom>
            <a:solidFill>
              <a:srgbClr val="DD72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1965;p56">
              <a:extLst>
                <a:ext uri="{FF2B5EF4-FFF2-40B4-BE49-F238E27FC236}">
                  <a16:creationId xmlns:a16="http://schemas.microsoft.com/office/drawing/2014/main" id="{096A73CE-E95A-48E3-9472-CDCEB3E376CA}"/>
                </a:ext>
              </a:extLst>
            </p:cNvPr>
            <p:cNvSpPr/>
            <p:nvPr/>
          </p:nvSpPr>
          <p:spPr>
            <a:xfrm>
              <a:off x="6907125" y="1597275"/>
              <a:ext cx="17625" cy="18800"/>
            </a:xfrm>
            <a:custGeom>
              <a:avLst/>
              <a:gdLst/>
              <a:ahLst/>
              <a:cxnLst/>
              <a:rect l="l" t="t" r="r" b="b"/>
              <a:pathLst>
                <a:path w="705" h="752" extrusionOk="0">
                  <a:moveTo>
                    <a:pt x="63" y="0"/>
                  </a:moveTo>
                  <a:cubicBezTo>
                    <a:pt x="31" y="0"/>
                    <a:pt x="0" y="24"/>
                    <a:pt x="0" y="63"/>
                  </a:cubicBezTo>
                  <a:cubicBezTo>
                    <a:pt x="0" y="94"/>
                    <a:pt x="31" y="125"/>
                    <a:pt x="63" y="125"/>
                  </a:cubicBezTo>
                  <a:cubicBezTo>
                    <a:pt x="86" y="125"/>
                    <a:pt x="571" y="133"/>
                    <a:pt x="571" y="681"/>
                  </a:cubicBezTo>
                  <a:cubicBezTo>
                    <a:pt x="571" y="720"/>
                    <a:pt x="602" y="751"/>
                    <a:pt x="634" y="751"/>
                  </a:cubicBezTo>
                  <a:cubicBezTo>
                    <a:pt x="673" y="751"/>
                    <a:pt x="704" y="720"/>
                    <a:pt x="704" y="681"/>
                  </a:cubicBezTo>
                  <a:cubicBezTo>
                    <a:pt x="704" y="8"/>
                    <a:pt x="70" y="0"/>
                    <a:pt x="63" y="0"/>
                  </a:cubicBezTo>
                  <a:close/>
                </a:path>
              </a:pathLst>
            </a:custGeom>
            <a:solidFill>
              <a:srgbClr val="DD72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1966;p56">
              <a:extLst>
                <a:ext uri="{FF2B5EF4-FFF2-40B4-BE49-F238E27FC236}">
                  <a16:creationId xmlns:a16="http://schemas.microsoft.com/office/drawing/2014/main" id="{C7581602-4CD3-4203-AEE7-ADACD35F44EB}"/>
                </a:ext>
              </a:extLst>
            </p:cNvPr>
            <p:cNvSpPr/>
            <p:nvPr/>
          </p:nvSpPr>
          <p:spPr>
            <a:xfrm>
              <a:off x="6780950" y="1601950"/>
              <a:ext cx="9200" cy="18625"/>
            </a:xfrm>
            <a:custGeom>
              <a:avLst/>
              <a:gdLst/>
              <a:ahLst/>
              <a:cxnLst/>
              <a:rect l="l" t="t" r="r" b="b"/>
              <a:pathLst>
                <a:path w="368" h="745" extrusionOk="0">
                  <a:moveTo>
                    <a:pt x="188" y="1"/>
                  </a:moveTo>
                  <a:cubicBezTo>
                    <a:pt x="78" y="1"/>
                    <a:pt x="0" y="79"/>
                    <a:pt x="0" y="189"/>
                  </a:cubicBezTo>
                  <a:lnTo>
                    <a:pt x="0" y="556"/>
                  </a:lnTo>
                  <a:cubicBezTo>
                    <a:pt x="0" y="658"/>
                    <a:pt x="78" y="744"/>
                    <a:pt x="188" y="744"/>
                  </a:cubicBezTo>
                  <a:cubicBezTo>
                    <a:pt x="290" y="744"/>
                    <a:pt x="368" y="658"/>
                    <a:pt x="368" y="556"/>
                  </a:cubicBezTo>
                  <a:lnTo>
                    <a:pt x="368" y="189"/>
                  </a:lnTo>
                  <a:cubicBezTo>
                    <a:pt x="368" y="79"/>
                    <a:pt x="290" y="1"/>
                    <a:pt x="188" y="1"/>
                  </a:cubicBezTo>
                  <a:close/>
                </a:path>
              </a:pathLst>
            </a:custGeom>
            <a:solidFill>
              <a:srgbClr val="2F150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1967;p56">
              <a:extLst>
                <a:ext uri="{FF2B5EF4-FFF2-40B4-BE49-F238E27FC236}">
                  <a16:creationId xmlns:a16="http://schemas.microsoft.com/office/drawing/2014/main" id="{E50AC8ED-5DB2-4B22-AE68-A766EBAD9E65}"/>
                </a:ext>
              </a:extLst>
            </p:cNvPr>
            <p:cNvSpPr/>
            <p:nvPr/>
          </p:nvSpPr>
          <p:spPr>
            <a:xfrm>
              <a:off x="6850575" y="1601950"/>
              <a:ext cx="9225" cy="18625"/>
            </a:xfrm>
            <a:custGeom>
              <a:avLst/>
              <a:gdLst/>
              <a:ahLst/>
              <a:cxnLst/>
              <a:rect l="l" t="t" r="r" b="b"/>
              <a:pathLst>
                <a:path w="369" h="745" extrusionOk="0">
                  <a:moveTo>
                    <a:pt x="181" y="1"/>
                  </a:moveTo>
                  <a:cubicBezTo>
                    <a:pt x="79" y="1"/>
                    <a:pt x="1" y="79"/>
                    <a:pt x="1" y="189"/>
                  </a:cubicBezTo>
                  <a:lnTo>
                    <a:pt x="1" y="556"/>
                  </a:lnTo>
                  <a:cubicBezTo>
                    <a:pt x="1" y="658"/>
                    <a:pt x="79" y="744"/>
                    <a:pt x="181" y="744"/>
                  </a:cubicBezTo>
                  <a:cubicBezTo>
                    <a:pt x="282" y="744"/>
                    <a:pt x="368" y="658"/>
                    <a:pt x="368" y="556"/>
                  </a:cubicBezTo>
                  <a:lnTo>
                    <a:pt x="368" y="189"/>
                  </a:lnTo>
                  <a:cubicBezTo>
                    <a:pt x="368" y="79"/>
                    <a:pt x="282" y="1"/>
                    <a:pt x="181" y="1"/>
                  </a:cubicBezTo>
                  <a:close/>
                </a:path>
              </a:pathLst>
            </a:custGeom>
            <a:solidFill>
              <a:srgbClr val="2F150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1968;p56">
              <a:extLst>
                <a:ext uri="{FF2B5EF4-FFF2-40B4-BE49-F238E27FC236}">
                  <a16:creationId xmlns:a16="http://schemas.microsoft.com/office/drawing/2014/main" id="{66E2A55E-55EA-4D35-9428-77C7C81E7C73}"/>
                </a:ext>
              </a:extLst>
            </p:cNvPr>
            <p:cNvSpPr/>
            <p:nvPr/>
          </p:nvSpPr>
          <p:spPr>
            <a:xfrm>
              <a:off x="6812425" y="1647925"/>
              <a:ext cx="54025" cy="23900"/>
            </a:xfrm>
            <a:custGeom>
              <a:avLst/>
              <a:gdLst/>
              <a:ahLst/>
              <a:cxnLst/>
              <a:rect l="l" t="t" r="r" b="b"/>
              <a:pathLst>
                <a:path w="2161" h="956" extrusionOk="0">
                  <a:moveTo>
                    <a:pt x="2090" y="1"/>
                  </a:moveTo>
                  <a:cubicBezTo>
                    <a:pt x="2059" y="1"/>
                    <a:pt x="2027" y="32"/>
                    <a:pt x="2027" y="71"/>
                  </a:cubicBezTo>
                  <a:cubicBezTo>
                    <a:pt x="2027" y="282"/>
                    <a:pt x="1957" y="454"/>
                    <a:pt x="1801" y="580"/>
                  </a:cubicBezTo>
                  <a:cubicBezTo>
                    <a:pt x="1562" y="774"/>
                    <a:pt x="1174" y="826"/>
                    <a:pt x="827" y="826"/>
                  </a:cubicBezTo>
                  <a:cubicBezTo>
                    <a:pt x="435" y="826"/>
                    <a:pt x="95" y="760"/>
                    <a:pt x="87" y="760"/>
                  </a:cubicBezTo>
                  <a:cubicBezTo>
                    <a:pt x="83" y="759"/>
                    <a:pt x="79" y="758"/>
                    <a:pt x="74" y="758"/>
                  </a:cubicBezTo>
                  <a:cubicBezTo>
                    <a:pt x="46" y="758"/>
                    <a:pt x="16" y="779"/>
                    <a:pt x="9" y="807"/>
                  </a:cubicBezTo>
                  <a:cubicBezTo>
                    <a:pt x="1" y="846"/>
                    <a:pt x="24" y="877"/>
                    <a:pt x="64" y="885"/>
                  </a:cubicBezTo>
                  <a:cubicBezTo>
                    <a:pt x="87" y="893"/>
                    <a:pt x="423" y="955"/>
                    <a:pt x="823" y="955"/>
                  </a:cubicBezTo>
                  <a:cubicBezTo>
                    <a:pt x="1190" y="955"/>
                    <a:pt x="1613" y="900"/>
                    <a:pt x="1887" y="681"/>
                  </a:cubicBezTo>
                  <a:cubicBezTo>
                    <a:pt x="2067" y="533"/>
                    <a:pt x="2161" y="321"/>
                    <a:pt x="2161" y="71"/>
                  </a:cubicBezTo>
                  <a:cubicBezTo>
                    <a:pt x="2161" y="32"/>
                    <a:pt x="2129" y="1"/>
                    <a:pt x="2090" y="1"/>
                  </a:cubicBezTo>
                  <a:close/>
                </a:path>
              </a:pathLst>
            </a:custGeom>
            <a:solidFill>
              <a:srgbClr val="DD72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1969;p56">
              <a:extLst>
                <a:ext uri="{FF2B5EF4-FFF2-40B4-BE49-F238E27FC236}">
                  <a16:creationId xmlns:a16="http://schemas.microsoft.com/office/drawing/2014/main" id="{D688E67A-7552-47F5-8902-2DE40DEB9E41}"/>
                </a:ext>
              </a:extLst>
            </p:cNvPr>
            <p:cNvSpPr/>
            <p:nvPr/>
          </p:nvSpPr>
          <p:spPr>
            <a:xfrm>
              <a:off x="6767050" y="1577200"/>
              <a:ext cx="34075" cy="16400"/>
            </a:xfrm>
            <a:custGeom>
              <a:avLst/>
              <a:gdLst/>
              <a:ahLst/>
              <a:cxnLst/>
              <a:rect l="l" t="t" r="r" b="b"/>
              <a:pathLst>
                <a:path w="1363" h="656" extrusionOk="0">
                  <a:moveTo>
                    <a:pt x="859" y="1"/>
                  </a:moveTo>
                  <a:cubicBezTo>
                    <a:pt x="778" y="1"/>
                    <a:pt x="690" y="11"/>
                    <a:pt x="595" y="36"/>
                  </a:cubicBezTo>
                  <a:cubicBezTo>
                    <a:pt x="306" y="107"/>
                    <a:pt x="110" y="287"/>
                    <a:pt x="55" y="420"/>
                  </a:cubicBezTo>
                  <a:cubicBezTo>
                    <a:pt x="1" y="553"/>
                    <a:pt x="48" y="639"/>
                    <a:pt x="134" y="654"/>
                  </a:cubicBezTo>
                  <a:cubicBezTo>
                    <a:pt x="143" y="655"/>
                    <a:pt x="152" y="656"/>
                    <a:pt x="161" y="656"/>
                  </a:cubicBezTo>
                  <a:cubicBezTo>
                    <a:pt x="241" y="656"/>
                    <a:pt x="332" y="628"/>
                    <a:pt x="423" y="600"/>
                  </a:cubicBezTo>
                  <a:cubicBezTo>
                    <a:pt x="525" y="568"/>
                    <a:pt x="627" y="537"/>
                    <a:pt x="713" y="514"/>
                  </a:cubicBezTo>
                  <a:cubicBezTo>
                    <a:pt x="799" y="490"/>
                    <a:pt x="900" y="467"/>
                    <a:pt x="1010" y="451"/>
                  </a:cubicBezTo>
                  <a:cubicBezTo>
                    <a:pt x="1112" y="428"/>
                    <a:pt x="1213" y="412"/>
                    <a:pt x="1284" y="357"/>
                  </a:cubicBezTo>
                  <a:cubicBezTo>
                    <a:pt x="1354" y="302"/>
                    <a:pt x="1362" y="201"/>
                    <a:pt x="1245" y="115"/>
                  </a:cubicBezTo>
                  <a:cubicBezTo>
                    <a:pt x="1170" y="50"/>
                    <a:pt x="1033" y="1"/>
                    <a:pt x="859" y="1"/>
                  </a:cubicBezTo>
                  <a:close/>
                </a:path>
              </a:pathLst>
            </a:custGeom>
            <a:solidFill>
              <a:srgbClr val="2F150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1970;p56">
              <a:extLst>
                <a:ext uri="{FF2B5EF4-FFF2-40B4-BE49-F238E27FC236}">
                  <a16:creationId xmlns:a16="http://schemas.microsoft.com/office/drawing/2014/main" id="{F029DAD2-BBFD-44C3-947E-50A640F75146}"/>
                </a:ext>
              </a:extLst>
            </p:cNvPr>
            <p:cNvSpPr/>
            <p:nvPr/>
          </p:nvSpPr>
          <p:spPr>
            <a:xfrm>
              <a:off x="6841775" y="1579300"/>
              <a:ext cx="33075" cy="16650"/>
            </a:xfrm>
            <a:custGeom>
              <a:avLst/>
              <a:gdLst/>
              <a:ahLst/>
              <a:cxnLst/>
              <a:rect l="l" t="t" r="r" b="b"/>
              <a:pathLst>
                <a:path w="1323" h="666" extrusionOk="0">
                  <a:moveTo>
                    <a:pt x="471" y="1"/>
                  </a:moveTo>
                  <a:cubicBezTo>
                    <a:pt x="318" y="1"/>
                    <a:pt x="192" y="39"/>
                    <a:pt x="118" y="93"/>
                  </a:cubicBezTo>
                  <a:cubicBezTo>
                    <a:pt x="1" y="171"/>
                    <a:pt x="1" y="273"/>
                    <a:pt x="63" y="328"/>
                  </a:cubicBezTo>
                  <a:cubicBezTo>
                    <a:pt x="134" y="383"/>
                    <a:pt x="235" y="406"/>
                    <a:pt x="329" y="430"/>
                  </a:cubicBezTo>
                  <a:cubicBezTo>
                    <a:pt x="431" y="453"/>
                    <a:pt x="533" y="477"/>
                    <a:pt x="619" y="508"/>
                  </a:cubicBezTo>
                  <a:cubicBezTo>
                    <a:pt x="705" y="531"/>
                    <a:pt x="799" y="563"/>
                    <a:pt x="900" y="602"/>
                  </a:cubicBezTo>
                  <a:cubicBezTo>
                    <a:pt x="986" y="630"/>
                    <a:pt x="1072" y="665"/>
                    <a:pt x="1151" y="665"/>
                  </a:cubicBezTo>
                  <a:cubicBezTo>
                    <a:pt x="1159" y="665"/>
                    <a:pt x="1167" y="665"/>
                    <a:pt x="1174" y="664"/>
                  </a:cubicBezTo>
                  <a:cubicBezTo>
                    <a:pt x="1260" y="656"/>
                    <a:pt x="1323" y="578"/>
                    <a:pt x="1268" y="445"/>
                  </a:cubicBezTo>
                  <a:cubicBezTo>
                    <a:pt x="1221" y="312"/>
                    <a:pt x="1049" y="132"/>
                    <a:pt x="767" y="46"/>
                  </a:cubicBezTo>
                  <a:cubicBezTo>
                    <a:pt x="662" y="14"/>
                    <a:pt x="562" y="1"/>
                    <a:pt x="471" y="1"/>
                  </a:cubicBezTo>
                  <a:close/>
                </a:path>
              </a:pathLst>
            </a:custGeom>
            <a:solidFill>
              <a:srgbClr val="2F150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1971;p56">
              <a:extLst>
                <a:ext uri="{FF2B5EF4-FFF2-40B4-BE49-F238E27FC236}">
                  <a16:creationId xmlns:a16="http://schemas.microsoft.com/office/drawing/2014/main" id="{FADE0C20-79C4-4DE1-B36A-1A2AB4199245}"/>
                </a:ext>
              </a:extLst>
            </p:cNvPr>
            <p:cNvSpPr/>
            <p:nvPr/>
          </p:nvSpPr>
          <p:spPr>
            <a:xfrm>
              <a:off x="6773900" y="1619475"/>
              <a:ext cx="19200" cy="5200"/>
            </a:xfrm>
            <a:custGeom>
              <a:avLst/>
              <a:gdLst/>
              <a:ahLst/>
              <a:cxnLst/>
              <a:rect l="l" t="t" r="r" b="b"/>
              <a:pathLst>
                <a:path w="768" h="208" extrusionOk="0">
                  <a:moveTo>
                    <a:pt x="75" y="0"/>
                  </a:moveTo>
                  <a:cubicBezTo>
                    <a:pt x="53" y="0"/>
                    <a:pt x="31" y="12"/>
                    <a:pt x="16" y="28"/>
                  </a:cubicBezTo>
                  <a:cubicBezTo>
                    <a:pt x="1" y="59"/>
                    <a:pt x="8" y="98"/>
                    <a:pt x="40" y="121"/>
                  </a:cubicBezTo>
                  <a:cubicBezTo>
                    <a:pt x="47" y="129"/>
                    <a:pt x="180" y="208"/>
                    <a:pt x="376" y="208"/>
                  </a:cubicBezTo>
                  <a:cubicBezTo>
                    <a:pt x="478" y="208"/>
                    <a:pt x="595" y="192"/>
                    <a:pt x="728" y="121"/>
                  </a:cubicBezTo>
                  <a:cubicBezTo>
                    <a:pt x="760" y="106"/>
                    <a:pt x="767" y="67"/>
                    <a:pt x="752" y="35"/>
                  </a:cubicBezTo>
                  <a:cubicBezTo>
                    <a:pt x="741" y="14"/>
                    <a:pt x="720" y="1"/>
                    <a:pt x="698" y="1"/>
                  </a:cubicBezTo>
                  <a:cubicBezTo>
                    <a:pt x="687" y="1"/>
                    <a:pt x="676" y="4"/>
                    <a:pt x="666" y="12"/>
                  </a:cubicBezTo>
                  <a:cubicBezTo>
                    <a:pt x="559" y="65"/>
                    <a:pt x="461" y="83"/>
                    <a:pt x="378" y="83"/>
                  </a:cubicBezTo>
                  <a:cubicBezTo>
                    <a:pt x="219" y="83"/>
                    <a:pt x="115" y="17"/>
                    <a:pt x="110" y="12"/>
                  </a:cubicBezTo>
                  <a:cubicBezTo>
                    <a:pt x="99" y="4"/>
                    <a:pt x="87" y="0"/>
                    <a:pt x="75" y="0"/>
                  </a:cubicBezTo>
                  <a:close/>
                </a:path>
              </a:pathLst>
            </a:custGeom>
            <a:solidFill>
              <a:srgbClr val="DD72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1972;p56">
              <a:extLst>
                <a:ext uri="{FF2B5EF4-FFF2-40B4-BE49-F238E27FC236}">
                  <a16:creationId xmlns:a16="http://schemas.microsoft.com/office/drawing/2014/main" id="{0BBE4379-DE7D-49EB-83BB-DB3DCE0C35D7}"/>
                </a:ext>
              </a:extLst>
            </p:cNvPr>
            <p:cNvSpPr/>
            <p:nvPr/>
          </p:nvSpPr>
          <p:spPr>
            <a:xfrm>
              <a:off x="6845100" y="1619475"/>
              <a:ext cx="19200" cy="5200"/>
            </a:xfrm>
            <a:custGeom>
              <a:avLst/>
              <a:gdLst/>
              <a:ahLst/>
              <a:cxnLst/>
              <a:rect l="l" t="t" r="r" b="b"/>
              <a:pathLst>
                <a:path w="768" h="208" extrusionOk="0">
                  <a:moveTo>
                    <a:pt x="76" y="0"/>
                  </a:moveTo>
                  <a:cubicBezTo>
                    <a:pt x="54" y="0"/>
                    <a:pt x="32" y="12"/>
                    <a:pt x="16" y="28"/>
                  </a:cubicBezTo>
                  <a:cubicBezTo>
                    <a:pt x="1" y="59"/>
                    <a:pt x="8" y="98"/>
                    <a:pt x="40" y="121"/>
                  </a:cubicBezTo>
                  <a:cubicBezTo>
                    <a:pt x="48" y="129"/>
                    <a:pt x="173" y="208"/>
                    <a:pt x="376" y="208"/>
                  </a:cubicBezTo>
                  <a:cubicBezTo>
                    <a:pt x="478" y="208"/>
                    <a:pt x="595" y="192"/>
                    <a:pt x="728" y="121"/>
                  </a:cubicBezTo>
                  <a:cubicBezTo>
                    <a:pt x="760" y="106"/>
                    <a:pt x="767" y="67"/>
                    <a:pt x="752" y="35"/>
                  </a:cubicBezTo>
                  <a:cubicBezTo>
                    <a:pt x="741" y="14"/>
                    <a:pt x="720" y="1"/>
                    <a:pt x="698" y="1"/>
                  </a:cubicBezTo>
                  <a:cubicBezTo>
                    <a:pt x="687" y="1"/>
                    <a:pt x="676" y="4"/>
                    <a:pt x="666" y="12"/>
                  </a:cubicBezTo>
                  <a:cubicBezTo>
                    <a:pt x="559" y="65"/>
                    <a:pt x="461" y="83"/>
                    <a:pt x="378" y="83"/>
                  </a:cubicBezTo>
                  <a:cubicBezTo>
                    <a:pt x="219" y="83"/>
                    <a:pt x="115" y="17"/>
                    <a:pt x="110" y="12"/>
                  </a:cubicBezTo>
                  <a:cubicBezTo>
                    <a:pt x="99" y="4"/>
                    <a:pt x="87" y="0"/>
                    <a:pt x="76" y="0"/>
                  </a:cubicBezTo>
                  <a:close/>
                </a:path>
              </a:pathLst>
            </a:custGeom>
            <a:solidFill>
              <a:srgbClr val="DD72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1973;p56">
              <a:extLst>
                <a:ext uri="{FF2B5EF4-FFF2-40B4-BE49-F238E27FC236}">
                  <a16:creationId xmlns:a16="http://schemas.microsoft.com/office/drawing/2014/main" id="{1470ECC9-A61D-475B-9B00-65D971DC965A}"/>
                </a:ext>
              </a:extLst>
            </p:cNvPr>
            <p:cNvSpPr/>
            <p:nvPr/>
          </p:nvSpPr>
          <p:spPr>
            <a:xfrm>
              <a:off x="6802850" y="1589050"/>
              <a:ext cx="26825" cy="61650"/>
            </a:xfrm>
            <a:custGeom>
              <a:avLst/>
              <a:gdLst/>
              <a:ahLst/>
              <a:cxnLst/>
              <a:rect l="l" t="t" r="r" b="b"/>
              <a:pathLst>
                <a:path w="1073" h="2466" extrusionOk="0">
                  <a:moveTo>
                    <a:pt x="666" y="0"/>
                  </a:moveTo>
                  <a:cubicBezTo>
                    <a:pt x="634" y="0"/>
                    <a:pt x="603" y="32"/>
                    <a:pt x="603" y="71"/>
                  </a:cubicBezTo>
                  <a:lnTo>
                    <a:pt x="603" y="971"/>
                  </a:lnTo>
                  <a:cubicBezTo>
                    <a:pt x="603" y="1127"/>
                    <a:pt x="470" y="1260"/>
                    <a:pt x="314" y="1260"/>
                  </a:cubicBezTo>
                  <a:cubicBezTo>
                    <a:pt x="141" y="1260"/>
                    <a:pt x="1" y="1401"/>
                    <a:pt x="1" y="1573"/>
                  </a:cubicBezTo>
                  <a:lnTo>
                    <a:pt x="1" y="1753"/>
                  </a:lnTo>
                  <a:cubicBezTo>
                    <a:pt x="1" y="2144"/>
                    <a:pt x="321" y="2465"/>
                    <a:pt x="713" y="2465"/>
                  </a:cubicBezTo>
                  <a:lnTo>
                    <a:pt x="1010" y="2465"/>
                  </a:lnTo>
                  <a:cubicBezTo>
                    <a:pt x="1041" y="2465"/>
                    <a:pt x="1073" y="2434"/>
                    <a:pt x="1073" y="2395"/>
                  </a:cubicBezTo>
                  <a:cubicBezTo>
                    <a:pt x="1073" y="2363"/>
                    <a:pt x="1041" y="2332"/>
                    <a:pt x="1010" y="2332"/>
                  </a:cubicBezTo>
                  <a:lnTo>
                    <a:pt x="713" y="2332"/>
                  </a:lnTo>
                  <a:cubicBezTo>
                    <a:pt x="392" y="2332"/>
                    <a:pt x="134" y="2074"/>
                    <a:pt x="134" y="1753"/>
                  </a:cubicBezTo>
                  <a:lnTo>
                    <a:pt x="134" y="1573"/>
                  </a:lnTo>
                  <a:cubicBezTo>
                    <a:pt x="134" y="1471"/>
                    <a:pt x="212" y="1393"/>
                    <a:pt x="314" y="1393"/>
                  </a:cubicBezTo>
                  <a:cubicBezTo>
                    <a:pt x="548" y="1393"/>
                    <a:pt x="736" y="1205"/>
                    <a:pt x="736" y="971"/>
                  </a:cubicBezTo>
                  <a:lnTo>
                    <a:pt x="736" y="71"/>
                  </a:lnTo>
                  <a:cubicBezTo>
                    <a:pt x="736" y="32"/>
                    <a:pt x="705" y="0"/>
                    <a:pt x="666" y="0"/>
                  </a:cubicBezTo>
                  <a:close/>
                </a:path>
              </a:pathLst>
            </a:custGeom>
            <a:solidFill>
              <a:srgbClr val="DD72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1974;p56">
              <a:extLst>
                <a:ext uri="{FF2B5EF4-FFF2-40B4-BE49-F238E27FC236}">
                  <a16:creationId xmlns:a16="http://schemas.microsoft.com/office/drawing/2014/main" id="{A0B11030-661B-43C6-B15E-9973D50C0C78}"/>
                </a:ext>
              </a:extLst>
            </p:cNvPr>
            <p:cNvSpPr/>
            <p:nvPr/>
          </p:nvSpPr>
          <p:spPr>
            <a:xfrm>
              <a:off x="6732425" y="1627200"/>
              <a:ext cx="6675" cy="33475"/>
            </a:xfrm>
            <a:custGeom>
              <a:avLst/>
              <a:gdLst/>
              <a:ahLst/>
              <a:cxnLst/>
              <a:rect l="l" t="t" r="r" b="b"/>
              <a:pathLst>
                <a:path w="267" h="1339" extrusionOk="0">
                  <a:moveTo>
                    <a:pt x="134" y="0"/>
                  </a:moveTo>
                  <a:cubicBezTo>
                    <a:pt x="56" y="0"/>
                    <a:pt x="1" y="55"/>
                    <a:pt x="1" y="133"/>
                  </a:cubicBezTo>
                  <a:lnTo>
                    <a:pt x="1" y="1213"/>
                  </a:lnTo>
                  <a:cubicBezTo>
                    <a:pt x="1" y="1283"/>
                    <a:pt x="56" y="1338"/>
                    <a:pt x="134" y="1338"/>
                  </a:cubicBezTo>
                  <a:lnTo>
                    <a:pt x="142" y="1338"/>
                  </a:lnTo>
                  <a:cubicBezTo>
                    <a:pt x="212" y="1338"/>
                    <a:pt x="267" y="1283"/>
                    <a:pt x="267" y="1213"/>
                  </a:cubicBezTo>
                  <a:lnTo>
                    <a:pt x="267" y="133"/>
                  </a:lnTo>
                  <a:cubicBezTo>
                    <a:pt x="267" y="55"/>
                    <a:pt x="212" y="0"/>
                    <a:pt x="14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1975;p56">
              <a:extLst>
                <a:ext uri="{FF2B5EF4-FFF2-40B4-BE49-F238E27FC236}">
                  <a16:creationId xmlns:a16="http://schemas.microsoft.com/office/drawing/2014/main" id="{A60F43CF-84F7-46DC-90EE-3786BC7EBDF5}"/>
                </a:ext>
              </a:extLst>
            </p:cNvPr>
            <p:cNvSpPr/>
            <p:nvPr/>
          </p:nvSpPr>
          <p:spPr>
            <a:xfrm>
              <a:off x="6910250" y="1627200"/>
              <a:ext cx="6675" cy="33475"/>
            </a:xfrm>
            <a:custGeom>
              <a:avLst/>
              <a:gdLst/>
              <a:ahLst/>
              <a:cxnLst/>
              <a:rect l="l" t="t" r="r" b="b"/>
              <a:pathLst>
                <a:path w="267" h="1339" extrusionOk="0">
                  <a:moveTo>
                    <a:pt x="125" y="0"/>
                  </a:moveTo>
                  <a:cubicBezTo>
                    <a:pt x="55" y="0"/>
                    <a:pt x="0" y="55"/>
                    <a:pt x="0" y="133"/>
                  </a:cubicBezTo>
                  <a:lnTo>
                    <a:pt x="0" y="1213"/>
                  </a:lnTo>
                  <a:cubicBezTo>
                    <a:pt x="0" y="1283"/>
                    <a:pt x="55" y="1338"/>
                    <a:pt x="125" y="1338"/>
                  </a:cubicBezTo>
                  <a:lnTo>
                    <a:pt x="133" y="1338"/>
                  </a:lnTo>
                  <a:cubicBezTo>
                    <a:pt x="204" y="1338"/>
                    <a:pt x="266" y="1283"/>
                    <a:pt x="266" y="1213"/>
                  </a:cubicBezTo>
                  <a:lnTo>
                    <a:pt x="266" y="133"/>
                  </a:lnTo>
                  <a:cubicBezTo>
                    <a:pt x="266" y="55"/>
                    <a:pt x="204" y="0"/>
                    <a:pt x="13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0" name="Group 139">
            <a:extLst>
              <a:ext uri="{FF2B5EF4-FFF2-40B4-BE49-F238E27FC236}">
                <a16:creationId xmlns:a16="http://schemas.microsoft.com/office/drawing/2014/main" id="{79CD4327-CD66-4AB3-8219-C668673AEA5B}"/>
              </a:ext>
            </a:extLst>
          </p:cNvPr>
          <p:cNvGrpSpPr/>
          <p:nvPr/>
        </p:nvGrpSpPr>
        <p:grpSpPr>
          <a:xfrm>
            <a:off x="6467239" y="1656005"/>
            <a:ext cx="1515185" cy="1192562"/>
            <a:chOff x="2250961" y="2131648"/>
            <a:chExt cx="1085859" cy="924599"/>
          </a:xfrm>
          <a:solidFill>
            <a:schemeClr val="accent3"/>
          </a:solidFill>
        </p:grpSpPr>
        <p:sp>
          <p:nvSpPr>
            <p:cNvPr id="141" name="Google Shape;881;p38">
              <a:extLst>
                <a:ext uri="{FF2B5EF4-FFF2-40B4-BE49-F238E27FC236}">
                  <a16:creationId xmlns:a16="http://schemas.microsoft.com/office/drawing/2014/main" id="{5C4F6994-BE5D-4FDF-A582-F35C55968669}"/>
                </a:ext>
              </a:extLst>
            </p:cNvPr>
            <p:cNvSpPr/>
            <p:nvPr/>
          </p:nvSpPr>
          <p:spPr>
            <a:xfrm>
              <a:off x="2250961" y="2131648"/>
              <a:ext cx="1085859" cy="924599"/>
            </a:xfrm>
            <a:custGeom>
              <a:avLst/>
              <a:gdLst/>
              <a:ahLst/>
              <a:cxnLst/>
              <a:rect l="l" t="t" r="r" b="b"/>
              <a:pathLst>
                <a:path w="7273" h="6193" extrusionOk="0">
                  <a:moveTo>
                    <a:pt x="3952" y="0"/>
                  </a:moveTo>
                  <a:cubicBezTo>
                    <a:pt x="2384" y="0"/>
                    <a:pt x="1469" y="986"/>
                    <a:pt x="1041" y="1868"/>
                  </a:cubicBezTo>
                  <a:cubicBezTo>
                    <a:pt x="0" y="4017"/>
                    <a:pt x="1533" y="6192"/>
                    <a:pt x="3971" y="6192"/>
                  </a:cubicBezTo>
                  <a:cubicBezTo>
                    <a:pt x="4437" y="6192"/>
                    <a:pt x="4935" y="6113"/>
                    <a:pt x="5455" y="5939"/>
                  </a:cubicBezTo>
                  <a:cubicBezTo>
                    <a:pt x="6978" y="5430"/>
                    <a:pt x="7273" y="3967"/>
                    <a:pt x="7122" y="2903"/>
                  </a:cubicBezTo>
                  <a:cubicBezTo>
                    <a:pt x="7034" y="2285"/>
                    <a:pt x="6879" y="1660"/>
                    <a:pt x="6525" y="1146"/>
                  </a:cubicBezTo>
                  <a:cubicBezTo>
                    <a:pt x="6152" y="605"/>
                    <a:pt x="5553" y="244"/>
                    <a:pt x="4909" y="113"/>
                  </a:cubicBezTo>
                  <a:cubicBezTo>
                    <a:pt x="4566" y="35"/>
                    <a:pt x="4248" y="0"/>
                    <a:pt x="395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800" b="1" dirty="0"/>
            </a:p>
          </p:txBody>
        </p:sp>
        <p:sp>
          <p:nvSpPr>
            <p:cNvPr id="142" name="TextBox 141">
              <a:extLst>
                <a:ext uri="{FF2B5EF4-FFF2-40B4-BE49-F238E27FC236}">
                  <a16:creationId xmlns:a16="http://schemas.microsoft.com/office/drawing/2014/main" id="{9CF011DD-D9A8-4505-AE56-3DB5A3843C41}"/>
                </a:ext>
              </a:extLst>
            </p:cNvPr>
            <p:cNvSpPr txBox="1"/>
            <p:nvPr/>
          </p:nvSpPr>
          <p:spPr>
            <a:xfrm>
              <a:off x="2330980" y="2196491"/>
              <a:ext cx="1005840" cy="7874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6000" b="1" dirty="0">
                  <a:solidFill>
                    <a:schemeClr val="bg1"/>
                  </a:solidFill>
                  <a:cs typeface="Arial" panose="020B0604020202020204" pitchFamily="34" charset="0"/>
                </a:rPr>
                <a:t>01</a:t>
              </a:r>
            </a:p>
          </p:txBody>
        </p:sp>
      </p:grpSp>
      <p:sp>
        <p:nvSpPr>
          <p:cNvPr id="144" name="TextBox 143">
            <a:extLst>
              <a:ext uri="{FF2B5EF4-FFF2-40B4-BE49-F238E27FC236}">
                <a16:creationId xmlns:a16="http://schemas.microsoft.com/office/drawing/2014/main" id="{E5945B8D-AB6E-42FE-8ED1-B1D0A8D88BFF}"/>
              </a:ext>
            </a:extLst>
          </p:cNvPr>
          <p:cNvSpPr txBox="1"/>
          <p:nvPr/>
        </p:nvSpPr>
        <p:spPr>
          <a:xfrm>
            <a:off x="6344203" y="3092677"/>
            <a:ext cx="5759347" cy="16543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nl-NL" sz="4800" b="1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Hoạt động chung trong gia đình</a:t>
            </a:r>
            <a:endParaRPr lang="en-US" sz="4800" dirty="0"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7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41835008-E45F-4C22-818A-2F47268DDC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4750" y="924547"/>
            <a:ext cx="5957250" cy="5933453"/>
          </a:xfrm>
          <a:prstGeom prst="rect">
            <a:avLst/>
          </a:prstGeom>
        </p:spPr>
      </p:pic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A4340F2B-6FEB-4C2E-8CA4-BA4F4281210C}"/>
              </a:ext>
            </a:extLst>
          </p:cNvPr>
          <p:cNvSpPr/>
          <p:nvPr/>
        </p:nvSpPr>
        <p:spPr>
          <a:xfrm>
            <a:off x="290613" y="2381934"/>
            <a:ext cx="4919762" cy="3124786"/>
          </a:xfrm>
          <a:prstGeom prst="roundRect">
            <a:avLst>
              <a:gd name="adj" fmla="val 8317"/>
            </a:avLst>
          </a:prstGeom>
          <a:noFill/>
          <a:ln w="28575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449FA45-F6DB-40C4-B997-22CE75B0CED4}"/>
              </a:ext>
            </a:extLst>
          </p:cNvPr>
          <p:cNvSpPr txBox="1"/>
          <p:nvPr/>
        </p:nvSpPr>
        <p:spPr>
          <a:xfrm>
            <a:off x="338673" y="3869212"/>
            <a:ext cx="4823642" cy="13711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  <a:spcAft>
                <a:spcPts val="1000"/>
              </a:spcAft>
            </a:pPr>
            <a:r>
              <a:rPr lang="nl-NL" altLang="en-US" sz="24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Quan sát các bức tranh mô tả các hoạt động chung trong gia đình.</a:t>
            </a:r>
            <a:endParaRPr lang="en-US" dirty="0"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E162DB2-6F50-46BF-BD40-F481D9FB00DB}"/>
              </a:ext>
            </a:extLst>
          </p:cNvPr>
          <p:cNvSpPr txBox="1"/>
          <p:nvPr/>
        </p:nvSpPr>
        <p:spPr>
          <a:xfrm>
            <a:off x="290613" y="2606606"/>
            <a:ext cx="50158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n w="10160">
                  <a:solidFill>
                    <a:srgbClr val="002060"/>
                  </a:solidFill>
                  <a:prstDash val="solid"/>
                </a:ln>
                <a:solidFill>
                  <a:schemeClr val="accent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cs typeface="Arial" panose="020B0604020202020204" pitchFamily="34" charset="0"/>
              </a:rPr>
              <a:t>HOẠT ĐỘNG NHÓM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76F1F18A-61F8-4087-AD6F-2DB76405B01D}"/>
              </a:ext>
            </a:extLst>
          </p:cNvPr>
          <p:cNvSpPr/>
          <p:nvPr/>
        </p:nvSpPr>
        <p:spPr>
          <a:xfrm>
            <a:off x="1485433" y="3347317"/>
            <a:ext cx="2626241" cy="427515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err="1">
                <a:cs typeface="Arial" panose="020B0604020202020204" pitchFamily="34" charset="0"/>
              </a:rPr>
              <a:t>Thời</a:t>
            </a:r>
            <a:r>
              <a:rPr lang="en-US" sz="2000" b="1" dirty="0">
                <a:cs typeface="Arial" panose="020B0604020202020204" pitchFamily="34" charset="0"/>
              </a:rPr>
              <a:t> </a:t>
            </a:r>
            <a:r>
              <a:rPr lang="en-US" sz="2000" b="1" dirty="0" err="1">
                <a:cs typeface="Arial" panose="020B0604020202020204" pitchFamily="34" charset="0"/>
              </a:rPr>
              <a:t>gian</a:t>
            </a:r>
            <a:r>
              <a:rPr lang="en-US" sz="2000" b="1" dirty="0">
                <a:cs typeface="Arial" panose="020B0604020202020204" pitchFamily="34" charset="0"/>
              </a:rPr>
              <a:t>: 5 </a:t>
            </a:r>
            <a:r>
              <a:rPr lang="en-US" sz="2000" b="1" dirty="0" err="1">
                <a:cs typeface="Arial" panose="020B0604020202020204" pitchFamily="34" charset="0"/>
              </a:rPr>
              <a:t>phút</a:t>
            </a:r>
            <a:endParaRPr lang="en-US" sz="2000" b="1" dirty="0">
              <a:cs typeface="Arial" panose="020B0604020202020204" pitchFamily="34" charset="0"/>
            </a:endParaRPr>
          </a:p>
        </p:txBody>
      </p:sp>
      <p:pic>
        <p:nvPicPr>
          <p:cNvPr id="7" name="Picture 6" descr="Shape&#10;&#10;Description automatically generated">
            <a:extLst>
              <a:ext uri="{FF2B5EF4-FFF2-40B4-BE49-F238E27FC236}">
                <a16:creationId xmlns:a16="http://schemas.microsoft.com/office/drawing/2014/main" id="{D068EE5F-8D1E-473B-9439-C6C5E540866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4973" y="1640629"/>
            <a:ext cx="941773" cy="941773"/>
          </a:xfrm>
          <a:prstGeom prst="rect">
            <a:avLst/>
          </a:prstGeom>
        </p:spPr>
      </p:pic>
    </p:spTree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6" grpId="0"/>
      <p:bldP spid="1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88588877-653D-41EE-A786-9117BE732F92}"/>
              </a:ext>
            </a:extLst>
          </p:cNvPr>
          <p:cNvGrpSpPr/>
          <p:nvPr/>
        </p:nvGrpSpPr>
        <p:grpSpPr>
          <a:xfrm>
            <a:off x="3467100" y="752474"/>
            <a:ext cx="5667375" cy="5353050"/>
            <a:chOff x="2885209" y="419100"/>
            <a:chExt cx="6043943" cy="601980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D4B333FA-49F8-445C-A2C8-2C385F4DC7E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885209" y="419100"/>
              <a:ext cx="6043943" cy="6019800"/>
            </a:xfrm>
            <a:prstGeom prst="rect">
              <a:avLst/>
            </a:prstGeom>
          </p:spPr>
        </p:pic>
        <p:pic>
          <p:nvPicPr>
            <p:cNvPr id="9" name="Picture 8" descr="Icon&#10;&#10;Description automatically generated">
              <a:extLst>
                <a:ext uri="{FF2B5EF4-FFF2-40B4-BE49-F238E27FC236}">
                  <a16:creationId xmlns:a16="http://schemas.microsoft.com/office/drawing/2014/main" id="{853C6253-58B0-4069-A2AA-5402D63BD37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77763" y="2349795"/>
              <a:ext cx="582714" cy="582714"/>
            </a:xfrm>
            <a:prstGeom prst="rect">
              <a:avLst/>
            </a:prstGeom>
          </p:spPr>
        </p:pic>
      </p:grp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EA7BF729-B51A-4E56-9485-117667834AD9}"/>
              </a:ext>
            </a:extLst>
          </p:cNvPr>
          <p:cNvSpPr/>
          <p:nvPr/>
        </p:nvSpPr>
        <p:spPr>
          <a:xfrm>
            <a:off x="438149" y="1136968"/>
            <a:ext cx="2924176" cy="1025206"/>
          </a:xfrm>
          <a:prstGeom prst="roundRect">
            <a:avLst/>
          </a:prstGeom>
          <a:solidFill>
            <a:srgbClr val="FFEAE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lnSpc>
                <a:spcPct val="110000"/>
              </a:lnSpc>
            </a:pPr>
            <a:r>
              <a:rPr lang="en-US" sz="2400" b="0" i="0" dirty="0" err="1"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Dọn</a:t>
            </a:r>
            <a:r>
              <a:rPr lang="en-US" sz="2400" b="0" i="0" dirty="0"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dẹp</a:t>
            </a:r>
            <a:r>
              <a:rPr lang="en-US" sz="2400" b="0" i="0" dirty="0"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nhà</a:t>
            </a:r>
            <a:r>
              <a:rPr lang="en-US" sz="2400" b="0" i="0" dirty="0"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cửa</a:t>
            </a:r>
            <a:r>
              <a:rPr lang="en-US" sz="2400" b="0" i="0" dirty="0"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cùng</a:t>
            </a:r>
            <a:r>
              <a:rPr lang="en-US" sz="2400" b="0" i="0" dirty="0"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bố</a:t>
            </a:r>
            <a:r>
              <a:rPr lang="en-US" sz="2400" b="0" i="0" dirty="0"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mẹ</a:t>
            </a:r>
            <a:r>
              <a:rPr lang="en-US" sz="2400" b="0" i="0" dirty="0"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.</a:t>
            </a:r>
            <a:endParaRPr lang="en-US" sz="2400" dirty="0">
              <a:cs typeface="Arial" panose="020B0604020202020204" pitchFamily="34" charset="0"/>
            </a:endParaRPr>
          </a:p>
        </p:txBody>
      </p:sp>
      <p:sp>
        <p:nvSpPr>
          <p:cNvPr id="11" name="Arrow: Curved Up 10">
            <a:extLst>
              <a:ext uri="{FF2B5EF4-FFF2-40B4-BE49-F238E27FC236}">
                <a16:creationId xmlns:a16="http://schemas.microsoft.com/office/drawing/2014/main" id="{675699C5-1C01-4C0F-A3D9-7C8BCA7A3D9D}"/>
              </a:ext>
            </a:extLst>
          </p:cNvPr>
          <p:cNvSpPr/>
          <p:nvPr/>
        </p:nvSpPr>
        <p:spPr>
          <a:xfrm rot="11156027">
            <a:off x="2991810" y="687293"/>
            <a:ext cx="1287785" cy="540587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CA019DB2-5F12-4732-9A4C-676E1D032EF1}"/>
              </a:ext>
            </a:extLst>
          </p:cNvPr>
          <p:cNvSpPr/>
          <p:nvPr/>
        </p:nvSpPr>
        <p:spPr>
          <a:xfrm>
            <a:off x="161924" y="4183223"/>
            <a:ext cx="3095625" cy="1025206"/>
          </a:xfrm>
          <a:prstGeom prst="roundRect">
            <a:avLst/>
          </a:prstGeom>
          <a:solidFill>
            <a:srgbClr val="FFEAE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0000"/>
              </a:lnSpc>
            </a:pPr>
            <a:r>
              <a:rPr lang="en-US" sz="2400" dirty="0" err="1">
                <a:solidFill>
                  <a:srgbClr val="000000"/>
                </a:solidFill>
                <a:cs typeface="Arial" panose="020B0604020202020204" pitchFamily="34" charset="0"/>
              </a:rPr>
              <a:t>Cả</a:t>
            </a:r>
            <a:r>
              <a:rPr lang="en-US" sz="2400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cs typeface="Arial" panose="020B0604020202020204" pitchFamily="34" charset="0"/>
              </a:rPr>
              <a:t>nhà</a:t>
            </a:r>
            <a:r>
              <a:rPr lang="en-US" sz="2400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cs typeface="Arial" panose="020B0604020202020204" pitchFamily="34" charset="0"/>
              </a:rPr>
              <a:t>cùng</a:t>
            </a:r>
            <a:r>
              <a:rPr lang="en-US" sz="2400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cs typeface="Arial" panose="020B0604020202020204" pitchFamily="34" charset="0"/>
              </a:rPr>
              <a:t>tập</a:t>
            </a:r>
            <a:r>
              <a:rPr lang="en-US" sz="2400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cs typeface="Arial" panose="020B0604020202020204" pitchFamily="34" charset="0"/>
              </a:rPr>
              <a:t>thể</a:t>
            </a:r>
            <a:r>
              <a:rPr lang="en-US" sz="2400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cs typeface="Arial" panose="020B0604020202020204" pitchFamily="34" charset="0"/>
              </a:rPr>
              <a:t>dục</a:t>
            </a:r>
            <a:r>
              <a:rPr lang="en-US" sz="2400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cs typeface="Arial" panose="020B0604020202020204" pitchFamily="34" charset="0"/>
              </a:rPr>
              <a:t>buổi</a:t>
            </a:r>
            <a:r>
              <a:rPr lang="en-US" sz="2400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cs typeface="Arial" panose="020B0604020202020204" pitchFamily="34" charset="0"/>
              </a:rPr>
              <a:t>sáng</a:t>
            </a:r>
            <a:endParaRPr lang="en-US" sz="3600" dirty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20" name="Arrow: Curved Up 19">
            <a:extLst>
              <a:ext uri="{FF2B5EF4-FFF2-40B4-BE49-F238E27FC236}">
                <a16:creationId xmlns:a16="http://schemas.microsoft.com/office/drawing/2014/main" id="{26570990-793A-4A7C-A680-B6B708C5D25A}"/>
              </a:ext>
            </a:extLst>
          </p:cNvPr>
          <p:cNvSpPr/>
          <p:nvPr/>
        </p:nvSpPr>
        <p:spPr>
          <a:xfrm rot="11156027">
            <a:off x="2823208" y="3733547"/>
            <a:ext cx="1287785" cy="540587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16E38855-E410-4695-A601-E85D340E4383}"/>
              </a:ext>
            </a:extLst>
          </p:cNvPr>
          <p:cNvSpPr/>
          <p:nvPr/>
        </p:nvSpPr>
        <p:spPr>
          <a:xfrm>
            <a:off x="9134475" y="1611470"/>
            <a:ext cx="2891021" cy="1025206"/>
          </a:xfrm>
          <a:prstGeom prst="roundRect">
            <a:avLst/>
          </a:prstGeom>
          <a:solidFill>
            <a:srgbClr val="FFEAE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lnSpc>
                <a:spcPct val="110000"/>
              </a:lnSpc>
            </a:pPr>
            <a:r>
              <a:rPr lang="en-US" sz="2400" b="0" i="0" dirty="0" err="1"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Cả</a:t>
            </a:r>
            <a:r>
              <a:rPr lang="en-US" sz="2400" b="0" i="0" dirty="0"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nhà</a:t>
            </a:r>
            <a:r>
              <a:rPr lang="en-US" sz="2400" b="0" i="0" dirty="0"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 quay </a:t>
            </a:r>
            <a:r>
              <a:rPr lang="en-US" sz="2400" b="0" i="0" dirty="0" err="1"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quần</a:t>
            </a:r>
            <a:r>
              <a:rPr lang="en-US" sz="2400" b="0" i="0" dirty="0"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ăn</a:t>
            </a:r>
            <a:r>
              <a:rPr lang="en-US" sz="2400" b="0" i="0" dirty="0"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cơm</a:t>
            </a:r>
            <a:r>
              <a:rPr lang="en-US" sz="2400" b="0" i="0" dirty="0"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cùng</a:t>
            </a:r>
            <a:r>
              <a:rPr lang="en-US" sz="2400" b="0" i="0" dirty="0"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nhau</a:t>
            </a:r>
            <a:endParaRPr lang="en-US" sz="2400" dirty="0">
              <a:cs typeface="Arial" panose="020B0604020202020204" pitchFamily="34" charset="0"/>
            </a:endParaRPr>
          </a:p>
        </p:txBody>
      </p:sp>
      <p:sp>
        <p:nvSpPr>
          <p:cNvPr id="25" name="Arrow: Curved Down 24">
            <a:extLst>
              <a:ext uri="{FF2B5EF4-FFF2-40B4-BE49-F238E27FC236}">
                <a16:creationId xmlns:a16="http://schemas.microsoft.com/office/drawing/2014/main" id="{F6992695-8E73-4B1C-B69D-A6A01C90DEAC}"/>
              </a:ext>
            </a:extLst>
          </p:cNvPr>
          <p:cNvSpPr/>
          <p:nvPr/>
        </p:nvSpPr>
        <p:spPr>
          <a:xfrm rot="1163188">
            <a:off x="8423006" y="1008771"/>
            <a:ext cx="1632488" cy="516698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B2A73688-C8E3-48AD-A58B-0D8683B31D35}"/>
              </a:ext>
            </a:extLst>
          </p:cNvPr>
          <p:cNvSpPr/>
          <p:nvPr/>
        </p:nvSpPr>
        <p:spPr>
          <a:xfrm>
            <a:off x="9138038" y="4565675"/>
            <a:ext cx="2891021" cy="1025206"/>
          </a:xfrm>
          <a:prstGeom prst="roundRect">
            <a:avLst/>
          </a:prstGeom>
          <a:solidFill>
            <a:srgbClr val="FFEAE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lnSpc>
                <a:spcPct val="110000"/>
              </a:lnSpc>
            </a:pPr>
            <a:r>
              <a:rPr lang="en-US" sz="2400" b="0" i="0" dirty="0" err="1"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Cả</a:t>
            </a:r>
            <a:r>
              <a:rPr lang="en-US" sz="2400" b="0" i="0" dirty="0"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nhà</a:t>
            </a:r>
            <a:r>
              <a:rPr lang="en-US" sz="2400" b="0" i="0" dirty="0"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cùng</a:t>
            </a:r>
            <a:r>
              <a:rPr lang="en-US" sz="2400" b="0" i="0" dirty="0"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nhau</a:t>
            </a:r>
            <a:r>
              <a:rPr lang="en-US" sz="2400" b="0" i="0" dirty="0"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chơi</a:t>
            </a:r>
            <a:r>
              <a:rPr lang="en-US" sz="2400" b="0" i="0" dirty="0"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trò</a:t>
            </a:r>
            <a:r>
              <a:rPr lang="en-US" sz="2400" b="0" i="0" dirty="0"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chơi</a:t>
            </a:r>
            <a:r>
              <a:rPr lang="en-US" sz="2400" dirty="0">
                <a:solidFill>
                  <a:srgbClr val="000000"/>
                </a:solidFill>
                <a:cs typeface="Arial" panose="020B0604020202020204" pitchFamily="34" charset="0"/>
              </a:rPr>
              <a:t>.</a:t>
            </a:r>
            <a:endParaRPr lang="en-US" sz="2400" dirty="0">
              <a:cs typeface="Arial" panose="020B0604020202020204" pitchFamily="34" charset="0"/>
            </a:endParaRPr>
          </a:p>
        </p:txBody>
      </p:sp>
      <p:sp>
        <p:nvSpPr>
          <p:cNvPr id="27" name="Arrow: Curved Down 26">
            <a:extLst>
              <a:ext uri="{FF2B5EF4-FFF2-40B4-BE49-F238E27FC236}">
                <a16:creationId xmlns:a16="http://schemas.microsoft.com/office/drawing/2014/main" id="{509D87D0-350D-472F-9EDA-F95B96312C46}"/>
              </a:ext>
            </a:extLst>
          </p:cNvPr>
          <p:cNvSpPr/>
          <p:nvPr/>
        </p:nvSpPr>
        <p:spPr>
          <a:xfrm rot="1163188">
            <a:off x="8426569" y="3962976"/>
            <a:ext cx="1632488" cy="516698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0320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1" grpId="0" animBg="1"/>
      <p:bldP spid="19" grpId="0" animBg="1"/>
      <p:bldP spid="20" grpId="0" animBg="1"/>
      <p:bldP spid="23" grpId="0" animBg="1"/>
      <p:bldP spid="25" grpId="0" animBg="1"/>
      <p:bldP spid="26" grpId="0" animBg="1"/>
      <p:bldP spid="2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762;p32">
            <a:extLst>
              <a:ext uri="{FF2B5EF4-FFF2-40B4-BE49-F238E27FC236}">
                <a16:creationId xmlns:a16="http://schemas.microsoft.com/office/drawing/2014/main" id="{25B37441-7F6B-4C89-BD33-5E453F88D52B}"/>
              </a:ext>
            </a:extLst>
          </p:cNvPr>
          <p:cNvSpPr/>
          <p:nvPr/>
        </p:nvSpPr>
        <p:spPr>
          <a:xfrm rot="16200000">
            <a:off x="2844325" y="-832943"/>
            <a:ext cx="10235379" cy="8459972"/>
          </a:xfrm>
          <a:custGeom>
            <a:avLst/>
            <a:gdLst/>
            <a:ahLst/>
            <a:cxnLst/>
            <a:rect l="l" t="t" r="r" b="b"/>
            <a:pathLst>
              <a:path w="252495" h="147155" extrusionOk="0">
                <a:moveTo>
                  <a:pt x="69126" y="0"/>
                </a:moveTo>
                <a:cubicBezTo>
                  <a:pt x="64849" y="0"/>
                  <a:pt x="60598" y="349"/>
                  <a:pt x="56425" y="1096"/>
                </a:cubicBezTo>
                <a:cubicBezTo>
                  <a:pt x="36635" y="4611"/>
                  <a:pt x="20407" y="17941"/>
                  <a:pt x="18466" y="35631"/>
                </a:cubicBezTo>
                <a:cubicBezTo>
                  <a:pt x="17599" y="43642"/>
                  <a:pt x="26501" y="57771"/>
                  <a:pt x="23693" y="65372"/>
                </a:cubicBezTo>
                <a:cubicBezTo>
                  <a:pt x="20840" y="73064"/>
                  <a:pt x="1" y="96665"/>
                  <a:pt x="526" y="114629"/>
                </a:cubicBezTo>
                <a:cubicBezTo>
                  <a:pt x="1028" y="132501"/>
                  <a:pt x="5821" y="138070"/>
                  <a:pt x="12600" y="147155"/>
                </a:cubicBezTo>
                <a:lnTo>
                  <a:pt x="234074" y="147155"/>
                </a:lnTo>
                <a:cubicBezTo>
                  <a:pt x="238297" y="137933"/>
                  <a:pt x="241607" y="130584"/>
                  <a:pt x="236653" y="118486"/>
                </a:cubicBezTo>
                <a:cubicBezTo>
                  <a:pt x="232705" y="108831"/>
                  <a:pt x="243433" y="100865"/>
                  <a:pt x="247587" y="91872"/>
                </a:cubicBezTo>
                <a:cubicBezTo>
                  <a:pt x="251284" y="83860"/>
                  <a:pt x="252494" y="74251"/>
                  <a:pt x="251604" y="65509"/>
                </a:cubicBezTo>
                <a:cubicBezTo>
                  <a:pt x="250371" y="53617"/>
                  <a:pt x="244437" y="41679"/>
                  <a:pt x="234188" y="33166"/>
                </a:cubicBezTo>
                <a:cubicBezTo>
                  <a:pt x="221815" y="22878"/>
                  <a:pt x="204526" y="18545"/>
                  <a:pt x="187518" y="18545"/>
                </a:cubicBezTo>
                <a:cubicBezTo>
                  <a:pt x="182564" y="18545"/>
                  <a:pt x="177635" y="18912"/>
                  <a:pt x="172857" y="19607"/>
                </a:cubicBezTo>
                <a:cubicBezTo>
                  <a:pt x="165178" y="20716"/>
                  <a:pt x="157534" y="22579"/>
                  <a:pt x="149717" y="22579"/>
                </a:cubicBezTo>
                <a:cubicBezTo>
                  <a:pt x="148517" y="22579"/>
                  <a:pt x="147314" y="22535"/>
                  <a:pt x="146105" y="22438"/>
                </a:cubicBezTo>
                <a:cubicBezTo>
                  <a:pt x="132867" y="21411"/>
                  <a:pt x="121180" y="14243"/>
                  <a:pt x="109128" y="8971"/>
                </a:cubicBezTo>
                <a:cubicBezTo>
                  <a:pt x="96639" y="3534"/>
                  <a:pt x="82748" y="0"/>
                  <a:pt x="69126" y="0"/>
                </a:cubicBezTo>
                <a:close/>
              </a:path>
            </a:pathLst>
          </a:custGeom>
          <a:solidFill>
            <a:schemeClr val="bg2">
              <a:lumMod val="60000"/>
              <a:lumOff val="40000"/>
              <a:alpha val="46667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0D2D203-6BB0-4CDC-8DF3-0A7EB6584BC9}"/>
              </a:ext>
            </a:extLst>
          </p:cNvPr>
          <p:cNvSpPr txBox="1"/>
          <p:nvPr/>
        </p:nvSpPr>
        <p:spPr>
          <a:xfrm>
            <a:off x="5241851" y="1221975"/>
            <a:ext cx="6631288" cy="42796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2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lang="en-US" altLang="en-US" sz="2400" b="1" i="1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C</a:t>
            </a:r>
            <a:r>
              <a:rPr kumimoji="0" lang="en-US" altLang="en-US" sz="2400" b="1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hia </a:t>
            </a:r>
            <a:r>
              <a:rPr kumimoji="0" lang="en-US" altLang="en-US" sz="2400" b="1" i="1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sẻ</a:t>
            </a:r>
            <a:r>
              <a:rPr kumimoji="0" lang="en-US" altLang="en-US" sz="2400" b="1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altLang="en-US" sz="2400" b="1" i="1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với</a:t>
            </a:r>
            <a:r>
              <a:rPr kumimoji="0" lang="en-US" altLang="en-US" sz="2400" b="1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altLang="en-US" sz="2400" b="1" i="1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nhau</a:t>
            </a:r>
            <a:r>
              <a:rPr kumimoji="0" lang="en-US" altLang="en-US" sz="2400" b="1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altLang="en-US" sz="2400" b="1" i="1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theo</a:t>
            </a:r>
            <a:r>
              <a:rPr kumimoji="0" lang="en-US" altLang="en-US" sz="2400" b="1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altLang="en-US" sz="2400" b="1" i="1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các</a:t>
            </a:r>
            <a:r>
              <a:rPr kumimoji="0" lang="en-US" altLang="en-US" sz="2400" b="1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altLang="en-US" sz="2400" b="1" i="1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nội</a:t>
            </a:r>
            <a:r>
              <a:rPr kumimoji="0" lang="en-US" altLang="en-US" sz="2400" b="1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 dung:</a:t>
            </a:r>
            <a:endParaRPr kumimoji="0" lang="en-US" altLang="en-US" sz="2400" b="1" i="1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cs typeface="Arial" panose="020B0604020202020204" pitchFamily="34" charset="0"/>
            </a:endParaRPr>
          </a:p>
          <a:p>
            <a:pPr marL="342900" marR="0" lvl="0" indent="-342900" algn="just" defTabSz="914400" rtl="0" eaLnBrk="0" fontAlgn="base" latinLnBrk="0" hangingPunct="0">
              <a:lnSpc>
                <a:spcPct val="12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v"/>
              <a:tabLst/>
            </a:pPr>
            <a:r>
              <a:rPr kumimoji="0" lang="en-US" altLang="en-US" sz="2400" b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altLang="en-US" sz="2400" b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Em</a:t>
            </a:r>
            <a:r>
              <a:rPr kumimoji="0" lang="en-US" altLang="en-US" sz="2400" b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altLang="en-US" sz="2400" b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hãy</a:t>
            </a:r>
            <a:r>
              <a:rPr kumimoji="0" lang="en-US" altLang="en-US" sz="2400" b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altLang="en-US" sz="2400" b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nhớ</a:t>
            </a:r>
            <a:r>
              <a:rPr kumimoji="0" lang="en-US" altLang="en-US" sz="2400" b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altLang="en-US" sz="2400" b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lại</a:t>
            </a:r>
            <a:r>
              <a:rPr kumimoji="0" lang="en-US" altLang="en-US" sz="2400" b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altLang="en-US" sz="2400" b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những</a:t>
            </a:r>
            <a:r>
              <a:rPr kumimoji="0" lang="en-US" altLang="en-US" sz="2400" b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altLang="en-US" sz="2400" b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hoạt</a:t>
            </a:r>
            <a:r>
              <a:rPr kumimoji="0" lang="en-US" altLang="en-US" sz="2400" b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altLang="en-US" sz="2400" b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động</a:t>
            </a:r>
            <a:r>
              <a:rPr kumimoji="0" lang="en-US" altLang="en-US" sz="2400" b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altLang="en-US" sz="2400" b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chung</a:t>
            </a:r>
            <a:r>
              <a:rPr kumimoji="0" lang="en-US" altLang="en-US" sz="2400" b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altLang="en-US" sz="2400" b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mà</a:t>
            </a:r>
            <a:r>
              <a:rPr kumimoji="0" lang="en-US" altLang="en-US" sz="2400" b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altLang="en-US" sz="2400" b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em</a:t>
            </a:r>
            <a:r>
              <a:rPr kumimoji="0" lang="en-US" altLang="en-US" sz="2400" b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altLang="en-US" sz="2400" b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đã</a:t>
            </a:r>
            <a:r>
              <a:rPr kumimoji="0" lang="en-US" altLang="en-US" sz="2400" b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altLang="en-US" sz="2400" b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tham</a:t>
            </a:r>
            <a:r>
              <a:rPr kumimoji="0" lang="en-US" altLang="en-US" sz="2400" b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altLang="en-US" sz="2400" b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gia</a:t>
            </a:r>
            <a:r>
              <a:rPr kumimoji="0" lang="en-US" altLang="en-US" sz="2400" b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altLang="en-US" sz="2400" b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cùng</a:t>
            </a:r>
            <a:r>
              <a:rPr kumimoji="0" lang="en-US" altLang="en-US" sz="2400" b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altLang="en-US" sz="2400" b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gia</a:t>
            </a:r>
            <a:r>
              <a:rPr kumimoji="0" lang="en-US" altLang="en-US" sz="2400" b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altLang="en-US" sz="2400" b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đình</a:t>
            </a:r>
            <a:r>
              <a:rPr kumimoji="0" lang="en-US" altLang="en-US" sz="2400" b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altLang="en-US" sz="2400" b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và</a:t>
            </a:r>
            <a:r>
              <a:rPr kumimoji="0" lang="en-US" altLang="en-US" sz="2400" b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altLang="en-US" sz="2400" b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kể</a:t>
            </a:r>
            <a:r>
              <a:rPr kumimoji="0" lang="en-US" altLang="en-US" sz="2400" b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altLang="en-US" sz="2400" b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lại</a:t>
            </a:r>
            <a:r>
              <a:rPr kumimoji="0" lang="en-US" altLang="en-US" sz="2400" b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altLang="en-US" sz="2400" b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cho</a:t>
            </a:r>
            <a:r>
              <a:rPr kumimoji="0" lang="en-US" altLang="en-US" sz="2400" b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altLang="en-US" sz="2400" b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các</a:t>
            </a:r>
            <a:r>
              <a:rPr kumimoji="0" lang="en-US" altLang="en-US" sz="2400" b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altLang="en-US" sz="2400" b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bạn</a:t>
            </a:r>
            <a:r>
              <a:rPr kumimoji="0" lang="en-US" altLang="en-US" sz="2400" b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altLang="en-US" sz="2400" b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nghe</a:t>
            </a:r>
            <a:r>
              <a:rPr kumimoji="0" lang="en-US" altLang="en-US" sz="2400" b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kumimoji="0" lang="en-US" altLang="en-US" sz="2400" b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cs typeface="Arial" panose="020B0604020202020204" pitchFamily="34" charset="0"/>
            </a:endParaRPr>
          </a:p>
          <a:p>
            <a:pPr marL="342900" marR="0" lvl="0" indent="-342900" algn="just" defTabSz="914400" rtl="0" eaLnBrk="0" fontAlgn="base" latinLnBrk="0" hangingPunct="0">
              <a:lnSpc>
                <a:spcPct val="12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v"/>
              <a:tabLst/>
            </a:pPr>
            <a:r>
              <a:rPr kumimoji="0" lang="en-US" altLang="en-US" sz="2400" b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altLang="en-US" sz="2400" b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Nêu</a:t>
            </a:r>
            <a:r>
              <a:rPr kumimoji="0" lang="en-US" altLang="en-US" sz="2400" b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altLang="en-US" sz="2400" b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cảm</a:t>
            </a:r>
            <a:r>
              <a:rPr kumimoji="0" lang="en-US" altLang="en-US" sz="2400" b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altLang="en-US" sz="2400" b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nghĩ</a:t>
            </a:r>
            <a:r>
              <a:rPr kumimoji="0" lang="en-US" altLang="en-US" sz="2400" b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altLang="en-US" sz="2400" b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của</a:t>
            </a:r>
            <a:r>
              <a:rPr kumimoji="0" lang="en-US" altLang="en-US" sz="2400" b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altLang="en-US" sz="2400" b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em</a:t>
            </a:r>
            <a:r>
              <a:rPr kumimoji="0" lang="en-US" altLang="en-US" sz="2400" b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altLang="en-US" sz="2400" b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khi</a:t>
            </a:r>
            <a:r>
              <a:rPr kumimoji="0" lang="en-US" altLang="en-US" sz="2400" b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altLang="en-US" sz="2400" b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cùng</a:t>
            </a:r>
            <a:r>
              <a:rPr kumimoji="0" lang="en-US" altLang="en-US" sz="2400" b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altLang="en-US" sz="2400" b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tham</a:t>
            </a:r>
            <a:r>
              <a:rPr kumimoji="0" lang="en-US" altLang="en-US" sz="2400" b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altLang="en-US" sz="2400" b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gia</a:t>
            </a:r>
            <a:r>
              <a:rPr kumimoji="0" lang="en-US" altLang="en-US" sz="2400" b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altLang="en-US" sz="2400" b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hoạt</a:t>
            </a:r>
            <a:r>
              <a:rPr kumimoji="0" lang="en-US" altLang="en-US" sz="2400" b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altLang="en-US" sz="2400" b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động</a:t>
            </a:r>
            <a:r>
              <a:rPr kumimoji="0" lang="en-US" altLang="en-US" sz="2400" b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altLang="en-US" sz="2400" b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chung</a:t>
            </a:r>
            <a:r>
              <a:rPr kumimoji="0" lang="en-US" altLang="en-US" sz="2400" b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altLang="en-US" sz="2400" b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với</a:t>
            </a:r>
            <a:r>
              <a:rPr kumimoji="0" lang="en-US" altLang="en-US" sz="2400" b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altLang="en-US" sz="2400" b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người</a:t>
            </a:r>
            <a:r>
              <a:rPr kumimoji="0" lang="en-US" altLang="en-US" sz="2400" b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altLang="en-US" sz="2400" b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thân</a:t>
            </a:r>
            <a:r>
              <a:rPr kumimoji="0" lang="en-US" altLang="en-US" sz="2400" b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  <a:p>
            <a:pPr marL="342900" marR="0" lvl="0" indent="-342900" algn="just" defTabSz="914400" rtl="0" eaLnBrk="0" fontAlgn="base" latinLnBrk="0" hangingPunct="0">
              <a:lnSpc>
                <a:spcPct val="12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v"/>
              <a:tabLst/>
            </a:pPr>
            <a:r>
              <a:rPr kumimoji="0" lang="en-US" altLang="en-US" sz="2400" b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altLang="en-US" sz="2400" b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Em</a:t>
            </a:r>
            <a:r>
              <a:rPr kumimoji="0" lang="en-US" altLang="en-US" sz="2400" b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altLang="en-US" sz="2400" b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thích</a:t>
            </a:r>
            <a:r>
              <a:rPr kumimoji="0" lang="en-US" altLang="en-US" sz="2400" b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altLang="en-US" sz="2400" b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tham</a:t>
            </a:r>
            <a:r>
              <a:rPr kumimoji="0" lang="en-US" altLang="en-US" sz="2400" b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altLang="en-US" sz="2400" b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gia</a:t>
            </a:r>
            <a:r>
              <a:rPr kumimoji="0" lang="en-US" altLang="en-US" sz="2400" b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altLang="en-US" sz="2400" b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hoạt</a:t>
            </a:r>
            <a:r>
              <a:rPr kumimoji="0" lang="en-US" altLang="en-US" sz="2400" b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altLang="en-US" sz="2400" b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động</a:t>
            </a:r>
            <a:r>
              <a:rPr kumimoji="0" lang="en-US" altLang="en-US" sz="2400" b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altLang="en-US" sz="2400" b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chung</a:t>
            </a:r>
            <a:r>
              <a:rPr kumimoji="0" lang="en-US" altLang="en-US" sz="2400" b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altLang="en-US" sz="2400" b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nào</a:t>
            </a:r>
            <a:r>
              <a:rPr kumimoji="0" lang="en-US" altLang="en-US" sz="2400" b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altLang="en-US" sz="2400" b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nhất</a:t>
            </a:r>
            <a:r>
              <a:rPr kumimoji="0" lang="en-US" altLang="en-US" sz="2400" b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? </a:t>
            </a:r>
            <a:r>
              <a:rPr kumimoji="0" lang="en-US" altLang="en-US" sz="2400" b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Vì</a:t>
            </a:r>
            <a:r>
              <a:rPr kumimoji="0" lang="en-US" altLang="en-US" sz="2400" b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altLang="en-US" sz="2400" b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sao</a:t>
            </a:r>
            <a:r>
              <a:rPr kumimoji="0" lang="en-US" altLang="en-US" sz="2400" b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?</a:t>
            </a:r>
            <a:endParaRPr kumimoji="0" lang="en-US" altLang="en-US" sz="2400" b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C603167-CCB5-40A0-B691-BAAF9806273B}"/>
              </a:ext>
            </a:extLst>
          </p:cNvPr>
          <p:cNvSpPr txBox="1"/>
          <p:nvPr/>
        </p:nvSpPr>
        <p:spPr>
          <a:xfrm>
            <a:off x="91000" y="1877803"/>
            <a:ext cx="3986468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1200"/>
              </a:spcBef>
              <a:spcAft>
                <a:spcPts val="600"/>
              </a:spcAft>
            </a:pPr>
            <a:r>
              <a:rPr lang="en-US" sz="60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cs typeface="Arial" panose="020B0604020202020204" pitchFamily="34" charset="0"/>
              </a:rPr>
              <a:t>HOẠT </a:t>
            </a:r>
          </a:p>
          <a:p>
            <a:pPr algn="ctr">
              <a:spcBef>
                <a:spcPts val="1200"/>
              </a:spcBef>
              <a:spcAft>
                <a:spcPts val="600"/>
              </a:spcAft>
            </a:pPr>
            <a:r>
              <a:rPr lang="en-US" sz="60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cs typeface="Arial" panose="020B0604020202020204" pitchFamily="34" charset="0"/>
              </a:rPr>
              <a:t>ĐỘNG </a:t>
            </a:r>
          </a:p>
          <a:p>
            <a:pPr algn="ctr">
              <a:spcBef>
                <a:spcPts val="1200"/>
              </a:spcBef>
              <a:spcAft>
                <a:spcPts val="600"/>
              </a:spcAft>
            </a:pPr>
            <a:r>
              <a:rPr lang="en-US" sz="60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cs typeface="Arial" panose="020B0604020202020204" pitchFamily="34" charset="0"/>
              </a:rPr>
              <a:t>NHÓM</a:t>
            </a:r>
          </a:p>
        </p:txBody>
      </p:sp>
    </p:spTree>
    <p:extLst>
      <p:ext uri="{BB962C8B-B14F-4D97-AF65-F5344CB8AC3E}">
        <p14:creationId xmlns:p14="http://schemas.microsoft.com/office/powerpoint/2010/main" val="415617616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Business Persons Around a Speech Bubble clipart">
            <a:extLst>
              <a:ext uri="{FF2B5EF4-FFF2-40B4-BE49-F238E27FC236}">
                <a16:creationId xmlns:a16="http://schemas.microsoft.com/office/drawing/2014/main" id="{E9150CF3-F090-4311-A74A-88F5129285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3750" y="1462164"/>
            <a:ext cx="6657442" cy="5297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1382342-F759-4183-B0E2-B96CE1D9282E}"/>
              </a:ext>
            </a:extLst>
          </p:cNvPr>
          <p:cNvSpPr txBox="1"/>
          <p:nvPr/>
        </p:nvSpPr>
        <p:spPr>
          <a:xfrm>
            <a:off x="2605788" y="3274996"/>
            <a:ext cx="568841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THẢO LUẬN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19855E4F-2B60-4404-A655-6E74DD3079C5}"/>
              </a:ext>
            </a:extLst>
          </p:cNvPr>
          <p:cNvSpPr/>
          <p:nvPr/>
        </p:nvSpPr>
        <p:spPr>
          <a:xfrm>
            <a:off x="4669874" y="1996885"/>
            <a:ext cx="1907457" cy="743390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DA643A0-26FC-4B8B-9C11-48ACF928EB2A}"/>
              </a:ext>
            </a:extLst>
          </p:cNvPr>
          <p:cNvSpPr txBox="1"/>
          <p:nvPr/>
        </p:nvSpPr>
        <p:spPr>
          <a:xfrm>
            <a:off x="4768195" y="2106970"/>
            <a:ext cx="17108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6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phút</a:t>
            </a:r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8509920"/>
      </p:ext>
    </p:extLst>
  </p:cSld>
  <p:clrMapOvr>
    <a:masterClrMapping/>
  </p:clrMapOvr>
  <p:transition spd="slow">
    <p:randomBar dir="vert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8" name="Picture 10" descr="Family Cleaning Together Stock Illustration 273388073">
            <a:extLst>
              <a:ext uri="{FF2B5EF4-FFF2-40B4-BE49-F238E27FC236}">
                <a16:creationId xmlns:a16="http://schemas.microsoft.com/office/drawing/2014/main" id="{9C733B71-C2F7-48EA-8C76-7597F54C80A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77"/>
          <a:stretch/>
        </p:blipFill>
        <p:spPr bwMode="auto">
          <a:xfrm>
            <a:off x="7527039" y="3252885"/>
            <a:ext cx="4566636" cy="2759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61A24C9-54EE-4079-A936-9161792DF302}"/>
              </a:ext>
            </a:extLst>
          </p:cNvPr>
          <p:cNvSpPr txBox="1"/>
          <p:nvPr/>
        </p:nvSpPr>
        <p:spPr>
          <a:xfrm>
            <a:off x="1396181" y="1532065"/>
            <a:ext cx="9399638" cy="15960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28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Có</a:t>
            </a:r>
            <a:r>
              <a:rPr lang="en-US" sz="28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rất</a:t>
            </a:r>
            <a:r>
              <a:rPr lang="en-US" sz="28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nhiều</a:t>
            </a:r>
            <a:r>
              <a:rPr lang="en-US" sz="28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hoạt</a:t>
            </a:r>
            <a:r>
              <a:rPr lang="en-US" sz="28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động</a:t>
            </a:r>
            <a:r>
              <a:rPr lang="en-US" sz="28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chung</a:t>
            </a:r>
            <a:r>
              <a:rPr lang="en-US" sz="28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em</a:t>
            </a:r>
            <a:r>
              <a:rPr lang="en-US" sz="28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có</a:t>
            </a:r>
            <a:r>
              <a:rPr lang="en-US" sz="28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thể</a:t>
            </a:r>
            <a:r>
              <a:rPr lang="en-US" sz="28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tham</a:t>
            </a:r>
            <a:r>
              <a:rPr lang="en-US" sz="28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gia</a:t>
            </a:r>
            <a:r>
              <a:rPr lang="en-US" sz="28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cùng</a:t>
            </a:r>
            <a:r>
              <a:rPr lang="en-US" sz="28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bố</a:t>
            </a:r>
            <a:r>
              <a:rPr lang="en-US" sz="28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mẹ</a:t>
            </a:r>
            <a:r>
              <a:rPr lang="en-US" sz="28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như</a:t>
            </a:r>
            <a:r>
              <a:rPr lang="en-US" sz="28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dọn</a:t>
            </a:r>
            <a:r>
              <a:rPr lang="en-US" sz="28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dẹp</a:t>
            </a:r>
            <a:r>
              <a:rPr lang="en-US" sz="28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cùng</a:t>
            </a:r>
            <a:r>
              <a:rPr lang="en-US" sz="28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bố</a:t>
            </a:r>
            <a:r>
              <a:rPr lang="en-US" sz="28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mẹ</a:t>
            </a:r>
            <a:r>
              <a:rPr lang="en-US" sz="28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sau</a:t>
            </a:r>
            <a:r>
              <a:rPr lang="en-US" sz="28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bữa</a:t>
            </a:r>
            <a:r>
              <a:rPr lang="en-US" sz="28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ăn</a:t>
            </a:r>
            <a:r>
              <a:rPr lang="en-US" sz="28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tối</a:t>
            </a:r>
            <a:r>
              <a:rPr lang="en-US" sz="28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8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cùng</a:t>
            </a:r>
            <a:r>
              <a:rPr lang="en-US" sz="28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dọn</a:t>
            </a:r>
            <a:r>
              <a:rPr lang="en-US" sz="28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dẹp</a:t>
            </a:r>
            <a:r>
              <a:rPr lang="en-US" sz="28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nhà</a:t>
            </a:r>
            <a:r>
              <a:rPr lang="en-US" sz="28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cửa</a:t>
            </a:r>
            <a:r>
              <a:rPr lang="en-US" sz="28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,….</a:t>
            </a:r>
            <a:endParaRPr lang="en-US" sz="2800" dirty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pic>
        <p:nvPicPr>
          <p:cNvPr id="2054" name="Picture 6" descr="Hanami Family clipart">
            <a:extLst>
              <a:ext uri="{FF2B5EF4-FFF2-40B4-BE49-F238E27FC236}">
                <a16:creationId xmlns:a16="http://schemas.microsoft.com/office/drawing/2014/main" id="{3CF5A198-10E3-427E-823A-55741A70A0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325" y="3429000"/>
            <a:ext cx="3368926" cy="2867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Family Cooking Together Stock Illustration - Download Image Now - iStock">
            <a:extLst>
              <a:ext uri="{FF2B5EF4-FFF2-40B4-BE49-F238E27FC236}">
                <a16:creationId xmlns:a16="http://schemas.microsoft.com/office/drawing/2014/main" id="{FB5E53A3-DEC7-49BA-A7F1-B5A936D064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2160" y="3502498"/>
            <a:ext cx="3858846" cy="24515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52608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anami Cherry Blossoms Family clipart">
            <a:extLst>
              <a:ext uri="{FF2B5EF4-FFF2-40B4-BE49-F238E27FC236}">
                <a16:creationId xmlns:a16="http://schemas.microsoft.com/office/drawing/2014/main" id="{B75F8257-151C-4A2F-8B13-FB9B5B7CF7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7353" y="1564859"/>
            <a:ext cx="5735369" cy="51474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A719585D-4AFA-47EC-AF75-AB089A405554}"/>
              </a:ext>
            </a:extLst>
          </p:cNvPr>
          <p:cNvSpPr txBox="1"/>
          <p:nvPr/>
        </p:nvSpPr>
        <p:spPr>
          <a:xfrm>
            <a:off x="473094" y="1899904"/>
            <a:ext cx="5735369" cy="36526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28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Khi </a:t>
            </a:r>
            <a:r>
              <a:rPr lang="en-US" sz="28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tham</a:t>
            </a:r>
            <a:r>
              <a:rPr lang="en-US" sz="28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gia</a:t>
            </a:r>
            <a:r>
              <a:rPr lang="en-US" sz="28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các</a:t>
            </a:r>
            <a:r>
              <a:rPr lang="en-US" sz="28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hoạt</a:t>
            </a:r>
            <a:r>
              <a:rPr lang="en-US" sz="28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động</a:t>
            </a:r>
            <a:r>
              <a:rPr lang="en-US" sz="28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chung</a:t>
            </a:r>
            <a:r>
              <a:rPr lang="en-US" sz="28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8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các</a:t>
            </a:r>
            <a:r>
              <a:rPr lang="en-US" sz="28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thành</a:t>
            </a:r>
            <a:r>
              <a:rPr lang="en-US" sz="28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viên</a:t>
            </a:r>
            <a:r>
              <a:rPr lang="en-US" sz="28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trong</a:t>
            </a:r>
            <a:r>
              <a:rPr lang="en-US" sz="28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gia</a:t>
            </a:r>
            <a:r>
              <a:rPr lang="en-US" sz="28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đình</a:t>
            </a:r>
            <a:r>
              <a:rPr lang="en-US" sz="28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sẽ</a:t>
            </a:r>
            <a:r>
              <a:rPr lang="en-US" sz="28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gắn</a:t>
            </a:r>
            <a:r>
              <a:rPr lang="en-US" sz="28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kết</a:t>
            </a:r>
            <a:r>
              <a:rPr lang="en-US" sz="28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và</a:t>
            </a:r>
            <a:r>
              <a:rPr lang="en-US" sz="28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thấu</a:t>
            </a:r>
            <a:r>
              <a:rPr lang="en-US" sz="28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hiểu</a:t>
            </a:r>
            <a:r>
              <a:rPr lang="en-US" sz="28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nhau</a:t>
            </a:r>
            <a:r>
              <a:rPr lang="en-US" sz="28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hơn</a:t>
            </a:r>
            <a:r>
              <a:rPr lang="en-US" sz="28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en-US" sz="28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Là</a:t>
            </a:r>
            <a:r>
              <a:rPr lang="en-US" sz="28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một</a:t>
            </a:r>
            <a:r>
              <a:rPr lang="en-US" sz="28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thành</a:t>
            </a:r>
            <a:r>
              <a:rPr lang="en-US" sz="28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viên</a:t>
            </a:r>
            <a:r>
              <a:rPr lang="en-US" sz="28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của</a:t>
            </a:r>
            <a:r>
              <a:rPr lang="en-US" sz="28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gia</a:t>
            </a:r>
            <a:r>
              <a:rPr lang="en-US" sz="28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đình</a:t>
            </a:r>
            <a:r>
              <a:rPr lang="en-US" sz="28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8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các</a:t>
            </a:r>
            <a:r>
              <a:rPr lang="en-US" sz="28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em</a:t>
            </a:r>
            <a:r>
              <a:rPr lang="en-US" sz="28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hãy</a:t>
            </a:r>
            <a:r>
              <a:rPr lang="en-US" sz="28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tích</a:t>
            </a:r>
            <a:r>
              <a:rPr lang="en-US" sz="28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cực</a:t>
            </a:r>
            <a:r>
              <a:rPr lang="en-US" sz="28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tham</a:t>
            </a:r>
            <a:r>
              <a:rPr lang="en-US" sz="28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gia</a:t>
            </a:r>
            <a:r>
              <a:rPr lang="en-US" sz="28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vào</a:t>
            </a:r>
            <a:r>
              <a:rPr lang="en-US" sz="28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những</a:t>
            </a:r>
            <a:r>
              <a:rPr lang="en-US" sz="28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hoạt</a:t>
            </a:r>
            <a:r>
              <a:rPr lang="en-US" sz="28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động</a:t>
            </a:r>
            <a:r>
              <a:rPr lang="en-US" sz="28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chung</a:t>
            </a:r>
            <a:r>
              <a:rPr lang="en-US" sz="28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đó</a:t>
            </a:r>
            <a:r>
              <a:rPr lang="en-US" sz="28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endParaRPr lang="en-US" sz="28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675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5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0" name="Group 139">
            <a:extLst>
              <a:ext uri="{FF2B5EF4-FFF2-40B4-BE49-F238E27FC236}">
                <a16:creationId xmlns:a16="http://schemas.microsoft.com/office/drawing/2014/main" id="{79CD4327-CD66-4AB3-8219-C668673AEA5B}"/>
              </a:ext>
            </a:extLst>
          </p:cNvPr>
          <p:cNvGrpSpPr/>
          <p:nvPr/>
        </p:nvGrpSpPr>
        <p:grpSpPr>
          <a:xfrm>
            <a:off x="753341" y="1332766"/>
            <a:ext cx="1515185" cy="1192562"/>
            <a:chOff x="2250961" y="2131648"/>
            <a:chExt cx="1085859" cy="924599"/>
          </a:xfrm>
          <a:solidFill>
            <a:schemeClr val="accent3"/>
          </a:solidFill>
        </p:grpSpPr>
        <p:sp>
          <p:nvSpPr>
            <p:cNvPr id="141" name="Google Shape;881;p38">
              <a:extLst>
                <a:ext uri="{FF2B5EF4-FFF2-40B4-BE49-F238E27FC236}">
                  <a16:creationId xmlns:a16="http://schemas.microsoft.com/office/drawing/2014/main" id="{5C4F6994-BE5D-4FDF-A582-F35C55968669}"/>
                </a:ext>
              </a:extLst>
            </p:cNvPr>
            <p:cNvSpPr/>
            <p:nvPr/>
          </p:nvSpPr>
          <p:spPr>
            <a:xfrm>
              <a:off x="2250961" y="2131648"/>
              <a:ext cx="1085859" cy="924599"/>
            </a:xfrm>
            <a:custGeom>
              <a:avLst/>
              <a:gdLst/>
              <a:ahLst/>
              <a:cxnLst/>
              <a:rect l="l" t="t" r="r" b="b"/>
              <a:pathLst>
                <a:path w="7273" h="6193" extrusionOk="0">
                  <a:moveTo>
                    <a:pt x="3952" y="0"/>
                  </a:moveTo>
                  <a:cubicBezTo>
                    <a:pt x="2384" y="0"/>
                    <a:pt x="1469" y="986"/>
                    <a:pt x="1041" y="1868"/>
                  </a:cubicBezTo>
                  <a:cubicBezTo>
                    <a:pt x="0" y="4017"/>
                    <a:pt x="1533" y="6192"/>
                    <a:pt x="3971" y="6192"/>
                  </a:cubicBezTo>
                  <a:cubicBezTo>
                    <a:pt x="4437" y="6192"/>
                    <a:pt x="4935" y="6113"/>
                    <a:pt x="5455" y="5939"/>
                  </a:cubicBezTo>
                  <a:cubicBezTo>
                    <a:pt x="6978" y="5430"/>
                    <a:pt x="7273" y="3967"/>
                    <a:pt x="7122" y="2903"/>
                  </a:cubicBezTo>
                  <a:cubicBezTo>
                    <a:pt x="7034" y="2285"/>
                    <a:pt x="6879" y="1660"/>
                    <a:pt x="6525" y="1146"/>
                  </a:cubicBezTo>
                  <a:cubicBezTo>
                    <a:pt x="6152" y="605"/>
                    <a:pt x="5553" y="244"/>
                    <a:pt x="4909" y="113"/>
                  </a:cubicBezTo>
                  <a:cubicBezTo>
                    <a:pt x="4566" y="35"/>
                    <a:pt x="4248" y="0"/>
                    <a:pt x="395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800" b="1" dirty="0"/>
            </a:p>
          </p:txBody>
        </p:sp>
        <p:sp>
          <p:nvSpPr>
            <p:cNvPr id="142" name="TextBox 141">
              <a:extLst>
                <a:ext uri="{FF2B5EF4-FFF2-40B4-BE49-F238E27FC236}">
                  <a16:creationId xmlns:a16="http://schemas.microsoft.com/office/drawing/2014/main" id="{9CF011DD-D9A8-4505-AE56-3DB5A3843C41}"/>
                </a:ext>
              </a:extLst>
            </p:cNvPr>
            <p:cNvSpPr txBox="1"/>
            <p:nvPr/>
          </p:nvSpPr>
          <p:spPr>
            <a:xfrm>
              <a:off x="2330980" y="2196491"/>
              <a:ext cx="1005840" cy="7874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6000" b="1" dirty="0">
                  <a:solidFill>
                    <a:schemeClr val="bg1"/>
                  </a:solidFill>
                  <a:cs typeface="Arial" panose="020B0604020202020204" pitchFamily="34" charset="0"/>
                </a:rPr>
                <a:t>02</a:t>
              </a:r>
            </a:p>
          </p:txBody>
        </p:sp>
      </p:grpSp>
      <p:sp>
        <p:nvSpPr>
          <p:cNvPr id="144" name="TextBox 143">
            <a:extLst>
              <a:ext uri="{FF2B5EF4-FFF2-40B4-BE49-F238E27FC236}">
                <a16:creationId xmlns:a16="http://schemas.microsoft.com/office/drawing/2014/main" id="{E5945B8D-AB6E-42FE-8ED1-B1D0A8D88BFF}"/>
              </a:ext>
            </a:extLst>
          </p:cNvPr>
          <p:cNvSpPr txBox="1"/>
          <p:nvPr/>
        </p:nvSpPr>
        <p:spPr>
          <a:xfrm>
            <a:off x="717933" y="2676038"/>
            <a:ext cx="6519677" cy="2457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4800" b="1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Quan </a:t>
            </a:r>
            <a:r>
              <a:rPr lang="en-US" sz="4800" b="1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tâm</a:t>
            </a:r>
            <a:r>
              <a:rPr lang="en-US" sz="4800" b="1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đến</a:t>
            </a:r>
            <a:r>
              <a:rPr lang="en-US" sz="4800" b="1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người</a:t>
            </a:r>
            <a:r>
              <a:rPr lang="en-US" sz="4800" b="1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thân</a:t>
            </a:r>
            <a:r>
              <a:rPr lang="en-US" sz="4800" b="1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trong</a:t>
            </a:r>
            <a:r>
              <a:rPr lang="en-US" sz="4800" b="1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gia</a:t>
            </a:r>
            <a:r>
              <a:rPr lang="en-US" sz="4800" b="1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đình</a:t>
            </a:r>
            <a:endParaRPr lang="en-US" sz="4800" dirty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grpSp>
        <p:nvGrpSpPr>
          <p:cNvPr id="139" name="Google Shape;1055;p40">
            <a:extLst>
              <a:ext uri="{FF2B5EF4-FFF2-40B4-BE49-F238E27FC236}">
                <a16:creationId xmlns:a16="http://schemas.microsoft.com/office/drawing/2014/main" id="{EC5F60F7-2B78-4880-9F37-0DFDBCC5564C}"/>
              </a:ext>
            </a:extLst>
          </p:cNvPr>
          <p:cNvGrpSpPr/>
          <p:nvPr/>
        </p:nvGrpSpPr>
        <p:grpSpPr>
          <a:xfrm>
            <a:off x="6215178" y="1348731"/>
            <a:ext cx="5258889" cy="5050420"/>
            <a:chOff x="-532432" y="2144817"/>
            <a:chExt cx="4425557" cy="4250122"/>
          </a:xfrm>
        </p:grpSpPr>
        <p:grpSp>
          <p:nvGrpSpPr>
            <p:cNvPr id="143" name="Google Shape;1056;p40">
              <a:extLst>
                <a:ext uri="{FF2B5EF4-FFF2-40B4-BE49-F238E27FC236}">
                  <a16:creationId xmlns:a16="http://schemas.microsoft.com/office/drawing/2014/main" id="{DB019C24-AAD2-408F-8AC4-1B6CA5764557}"/>
                </a:ext>
              </a:extLst>
            </p:cNvPr>
            <p:cNvGrpSpPr/>
            <p:nvPr/>
          </p:nvGrpSpPr>
          <p:grpSpPr>
            <a:xfrm>
              <a:off x="-532432" y="2144837"/>
              <a:ext cx="4425557" cy="4250102"/>
              <a:chOff x="5036155" y="1089987"/>
              <a:chExt cx="4425557" cy="4250102"/>
            </a:xfrm>
          </p:grpSpPr>
          <p:sp>
            <p:nvSpPr>
              <p:cNvPr id="226" name="Google Shape;1057;p40">
                <a:extLst>
                  <a:ext uri="{FF2B5EF4-FFF2-40B4-BE49-F238E27FC236}">
                    <a16:creationId xmlns:a16="http://schemas.microsoft.com/office/drawing/2014/main" id="{D16CBC54-6D4C-48A8-BDAA-163DFFD14DB3}"/>
                  </a:ext>
                </a:extLst>
              </p:cNvPr>
              <p:cNvSpPr/>
              <p:nvPr/>
            </p:nvSpPr>
            <p:spPr>
              <a:xfrm>
                <a:off x="5036155" y="1089987"/>
                <a:ext cx="4425557" cy="4250102"/>
              </a:xfrm>
              <a:custGeom>
                <a:avLst/>
                <a:gdLst/>
                <a:ahLst/>
                <a:cxnLst/>
                <a:rect l="l" t="t" r="r" b="b"/>
                <a:pathLst>
                  <a:path w="120366" h="115594" extrusionOk="0">
                    <a:moveTo>
                      <a:pt x="67461" y="1"/>
                    </a:moveTo>
                    <a:cubicBezTo>
                      <a:pt x="64374" y="1"/>
                      <a:pt x="61260" y="1231"/>
                      <a:pt x="58934" y="3821"/>
                    </a:cubicBezTo>
                    <a:cubicBezTo>
                      <a:pt x="56693" y="6315"/>
                      <a:pt x="53566" y="7625"/>
                      <a:pt x="50396" y="7625"/>
                    </a:cubicBezTo>
                    <a:cubicBezTo>
                      <a:pt x="48426" y="7625"/>
                      <a:pt x="46439" y="7119"/>
                      <a:pt x="44639" y="6076"/>
                    </a:cubicBezTo>
                    <a:cubicBezTo>
                      <a:pt x="42787" y="5000"/>
                      <a:pt x="40811" y="4505"/>
                      <a:pt x="38881" y="4505"/>
                    </a:cubicBezTo>
                    <a:cubicBezTo>
                      <a:pt x="33291" y="4505"/>
                      <a:pt x="28092" y="8652"/>
                      <a:pt x="27454" y="14817"/>
                    </a:cubicBezTo>
                    <a:cubicBezTo>
                      <a:pt x="26895" y="20223"/>
                      <a:pt x="22627" y="24509"/>
                      <a:pt x="17222" y="25050"/>
                    </a:cubicBezTo>
                    <a:cubicBezTo>
                      <a:pt x="8928" y="25907"/>
                      <a:pt x="4268" y="35021"/>
                      <a:pt x="8462" y="42234"/>
                    </a:cubicBezTo>
                    <a:cubicBezTo>
                      <a:pt x="11202" y="46950"/>
                      <a:pt x="10251" y="52914"/>
                      <a:pt x="6207" y="56548"/>
                    </a:cubicBezTo>
                    <a:cubicBezTo>
                      <a:pt x="0" y="62121"/>
                      <a:pt x="1622" y="72223"/>
                      <a:pt x="9245" y="75597"/>
                    </a:cubicBezTo>
                    <a:cubicBezTo>
                      <a:pt x="14202" y="77815"/>
                      <a:pt x="16961" y="83201"/>
                      <a:pt x="15824" y="88513"/>
                    </a:cubicBezTo>
                    <a:cubicBezTo>
                      <a:pt x="14266" y="95835"/>
                      <a:pt x="19952" y="102434"/>
                      <a:pt x="27034" y="102434"/>
                    </a:cubicBezTo>
                    <a:cubicBezTo>
                      <a:pt x="27830" y="102434"/>
                      <a:pt x="28644" y="102350"/>
                      <a:pt x="29467" y="102175"/>
                    </a:cubicBezTo>
                    <a:cubicBezTo>
                      <a:pt x="30272" y="102003"/>
                      <a:pt x="31078" y="101919"/>
                      <a:pt x="31875" y="101919"/>
                    </a:cubicBezTo>
                    <a:cubicBezTo>
                      <a:pt x="36338" y="101919"/>
                      <a:pt x="40499" y="104532"/>
                      <a:pt x="42365" y="108754"/>
                    </a:cubicBezTo>
                    <a:cubicBezTo>
                      <a:pt x="44341" y="113196"/>
                      <a:pt x="48596" y="115594"/>
                      <a:pt x="52905" y="115594"/>
                    </a:cubicBezTo>
                    <a:cubicBezTo>
                      <a:pt x="55992" y="115594"/>
                      <a:pt x="59106" y="114364"/>
                      <a:pt x="61432" y="111774"/>
                    </a:cubicBezTo>
                    <a:cubicBezTo>
                      <a:pt x="63673" y="109279"/>
                      <a:pt x="66800" y="107969"/>
                      <a:pt x="69970" y="107969"/>
                    </a:cubicBezTo>
                    <a:cubicBezTo>
                      <a:pt x="71940" y="107969"/>
                      <a:pt x="73927" y="108475"/>
                      <a:pt x="75727" y="109518"/>
                    </a:cubicBezTo>
                    <a:cubicBezTo>
                      <a:pt x="77578" y="110595"/>
                      <a:pt x="79556" y="111089"/>
                      <a:pt x="81488" y="111089"/>
                    </a:cubicBezTo>
                    <a:cubicBezTo>
                      <a:pt x="87082" y="111089"/>
                      <a:pt x="92288" y="106942"/>
                      <a:pt x="92912" y="100777"/>
                    </a:cubicBezTo>
                    <a:cubicBezTo>
                      <a:pt x="93471" y="95372"/>
                      <a:pt x="97758" y="91085"/>
                      <a:pt x="103163" y="90545"/>
                    </a:cubicBezTo>
                    <a:cubicBezTo>
                      <a:pt x="111438" y="89687"/>
                      <a:pt x="116098" y="80573"/>
                      <a:pt x="111904" y="73360"/>
                    </a:cubicBezTo>
                    <a:cubicBezTo>
                      <a:pt x="109183" y="68645"/>
                      <a:pt x="110133" y="62680"/>
                      <a:pt x="114178" y="59046"/>
                    </a:cubicBezTo>
                    <a:cubicBezTo>
                      <a:pt x="120366" y="53492"/>
                      <a:pt x="118763" y="43371"/>
                      <a:pt x="111140" y="39998"/>
                    </a:cubicBezTo>
                    <a:cubicBezTo>
                      <a:pt x="106163" y="37780"/>
                      <a:pt x="103424" y="32393"/>
                      <a:pt x="104560" y="27081"/>
                    </a:cubicBezTo>
                    <a:cubicBezTo>
                      <a:pt x="106119" y="19760"/>
                      <a:pt x="100432" y="13161"/>
                      <a:pt x="93337" y="13161"/>
                    </a:cubicBezTo>
                    <a:cubicBezTo>
                      <a:pt x="92539" y="13161"/>
                      <a:pt x="91724" y="13244"/>
                      <a:pt x="90899" y="13420"/>
                    </a:cubicBezTo>
                    <a:cubicBezTo>
                      <a:pt x="90094" y="13592"/>
                      <a:pt x="89288" y="13675"/>
                      <a:pt x="88491" y="13675"/>
                    </a:cubicBezTo>
                    <a:cubicBezTo>
                      <a:pt x="84028" y="13675"/>
                      <a:pt x="79867" y="11063"/>
                      <a:pt x="78001" y="6840"/>
                    </a:cubicBezTo>
                    <a:cubicBezTo>
                      <a:pt x="76025" y="2398"/>
                      <a:pt x="71770" y="1"/>
                      <a:pt x="67461" y="1"/>
                    </a:cubicBezTo>
                    <a:close/>
                  </a:path>
                </a:pathLst>
              </a:custGeom>
              <a:solidFill>
                <a:srgbClr val="FFA79B">
                  <a:alpha val="468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7" name="Google Shape;1058;p40">
                <a:extLst>
                  <a:ext uri="{FF2B5EF4-FFF2-40B4-BE49-F238E27FC236}">
                    <a16:creationId xmlns:a16="http://schemas.microsoft.com/office/drawing/2014/main" id="{837B98A1-1C38-4731-80C8-C0588B587CB7}"/>
                  </a:ext>
                </a:extLst>
              </p:cNvPr>
              <p:cNvSpPr/>
              <p:nvPr/>
            </p:nvSpPr>
            <p:spPr>
              <a:xfrm>
                <a:off x="5286284" y="1531969"/>
                <a:ext cx="3926659" cy="3770875"/>
              </a:xfrm>
              <a:custGeom>
                <a:avLst/>
                <a:gdLst/>
                <a:ahLst/>
                <a:cxnLst/>
                <a:rect l="l" t="t" r="r" b="b"/>
                <a:pathLst>
                  <a:path w="106797" h="102560" extrusionOk="0">
                    <a:moveTo>
                      <a:pt x="59836" y="0"/>
                    </a:moveTo>
                    <a:cubicBezTo>
                      <a:pt x="57100" y="0"/>
                      <a:pt x="54340" y="1092"/>
                      <a:pt x="52280" y="3393"/>
                    </a:cubicBezTo>
                    <a:cubicBezTo>
                      <a:pt x="50291" y="5600"/>
                      <a:pt x="47515" y="6765"/>
                      <a:pt x="44700" y="6765"/>
                    </a:cubicBezTo>
                    <a:cubicBezTo>
                      <a:pt x="42951" y="6765"/>
                      <a:pt x="41187" y="6316"/>
                      <a:pt x="39588" y="5387"/>
                    </a:cubicBezTo>
                    <a:cubicBezTo>
                      <a:pt x="37947" y="4435"/>
                      <a:pt x="36194" y="3998"/>
                      <a:pt x="34483" y="3998"/>
                    </a:cubicBezTo>
                    <a:cubicBezTo>
                      <a:pt x="29525" y="3998"/>
                      <a:pt x="24910" y="7668"/>
                      <a:pt x="24342" y="13141"/>
                    </a:cubicBezTo>
                    <a:cubicBezTo>
                      <a:pt x="23857" y="17931"/>
                      <a:pt x="20055" y="21733"/>
                      <a:pt x="15265" y="22236"/>
                    </a:cubicBezTo>
                    <a:cubicBezTo>
                      <a:pt x="7903" y="22982"/>
                      <a:pt x="3784" y="31071"/>
                      <a:pt x="7493" y="37464"/>
                    </a:cubicBezTo>
                    <a:cubicBezTo>
                      <a:pt x="9916" y="41639"/>
                      <a:pt x="9077" y="46950"/>
                      <a:pt x="5498" y="50175"/>
                    </a:cubicBezTo>
                    <a:cubicBezTo>
                      <a:pt x="0" y="55095"/>
                      <a:pt x="1417" y="64079"/>
                      <a:pt x="8182" y="67080"/>
                    </a:cubicBezTo>
                    <a:cubicBezTo>
                      <a:pt x="12600" y="69037"/>
                      <a:pt x="15023" y="73808"/>
                      <a:pt x="14016" y="78524"/>
                    </a:cubicBezTo>
                    <a:cubicBezTo>
                      <a:pt x="12641" y="85028"/>
                      <a:pt x="17690" y="90884"/>
                      <a:pt x="23981" y="90884"/>
                    </a:cubicBezTo>
                    <a:cubicBezTo>
                      <a:pt x="24685" y="90884"/>
                      <a:pt x="25404" y="90811"/>
                      <a:pt x="26131" y="90657"/>
                    </a:cubicBezTo>
                    <a:cubicBezTo>
                      <a:pt x="26845" y="90505"/>
                      <a:pt x="27562" y="90431"/>
                      <a:pt x="28270" y="90431"/>
                    </a:cubicBezTo>
                    <a:cubicBezTo>
                      <a:pt x="32233" y="90431"/>
                      <a:pt x="35933" y="92743"/>
                      <a:pt x="37593" y="96491"/>
                    </a:cubicBezTo>
                    <a:cubicBezTo>
                      <a:pt x="39342" y="100433"/>
                      <a:pt x="43116" y="102560"/>
                      <a:pt x="46938" y="102560"/>
                    </a:cubicBezTo>
                    <a:cubicBezTo>
                      <a:pt x="49675" y="102560"/>
                      <a:pt x="52437" y="101469"/>
                      <a:pt x="54498" y="99175"/>
                    </a:cubicBezTo>
                    <a:cubicBezTo>
                      <a:pt x="56487" y="96968"/>
                      <a:pt x="59263" y="95803"/>
                      <a:pt x="62078" y="95803"/>
                    </a:cubicBezTo>
                    <a:cubicBezTo>
                      <a:pt x="63827" y="95803"/>
                      <a:pt x="65591" y="96252"/>
                      <a:pt x="67191" y="97181"/>
                    </a:cubicBezTo>
                    <a:cubicBezTo>
                      <a:pt x="68829" y="98131"/>
                      <a:pt x="70579" y="98567"/>
                      <a:pt x="72290" y="98567"/>
                    </a:cubicBezTo>
                    <a:cubicBezTo>
                      <a:pt x="77255" y="98567"/>
                      <a:pt x="81882" y="94889"/>
                      <a:pt x="82437" y="89427"/>
                    </a:cubicBezTo>
                    <a:cubicBezTo>
                      <a:pt x="82940" y="84618"/>
                      <a:pt x="86724" y="80816"/>
                      <a:pt x="91532" y="80332"/>
                    </a:cubicBezTo>
                    <a:cubicBezTo>
                      <a:pt x="98876" y="79567"/>
                      <a:pt x="102995" y="71478"/>
                      <a:pt x="99286" y="65085"/>
                    </a:cubicBezTo>
                    <a:cubicBezTo>
                      <a:pt x="96863" y="60911"/>
                      <a:pt x="97702" y="55617"/>
                      <a:pt x="101299" y="52393"/>
                    </a:cubicBezTo>
                    <a:cubicBezTo>
                      <a:pt x="106797" y="47454"/>
                      <a:pt x="105362" y="38489"/>
                      <a:pt x="98596" y="35488"/>
                    </a:cubicBezTo>
                    <a:cubicBezTo>
                      <a:pt x="94198" y="33531"/>
                      <a:pt x="91756" y="28741"/>
                      <a:pt x="92762" y="24025"/>
                    </a:cubicBezTo>
                    <a:cubicBezTo>
                      <a:pt x="94136" y="17544"/>
                      <a:pt x="89083" y="11679"/>
                      <a:pt x="82810" y="11679"/>
                    </a:cubicBezTo>
                    <a:cubicBezTo>
                      <a:pt x="82102" y="11679"/>
                      <a:pt x="81379" y="11754"/>
                      <a:pt x="80648" y="11911"/>
                    </a:cubicBezTo>
                    <a:cubicBezTo>
                      <a:pt x="79933" y="12062"/>
                      <a:pt x="79218" y="12136"/>
                      <a:pt x="78512" y="12136"/>
                    </a:cubicBezTo>
                    <a:cubicBezTo>
                      <a:pt x="74538" y="12136"/>
                      <a:pt x="70847" y="9812"/>
                      <a:pt x="69185" y="6077"/>
                    </a:cubicBezTo>
                    <a:cubicBezTo>
                      <a:pt x="67436" y="2133"/>
                      <a:pt x="63660" y="0"/>
                      <a:pt x="59836" y="0"/>
                    </a:cubicBezTo>
                    <a:close/>
                  </a:path>
                </a:pathLst>
              </a:custGeom>
              <a:solidFill>
                <a:srgbClr val="FFA79B">
                  <a:alpha val="468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5" name="Google Shape;1059;p40">
              <a:extLst>
                <a:ext uri="{FF2B5EF4-FFF2-40B4-BE49-F238E27FC236}">
                  <a16:creationId xmlns:a16="http://schemas.microsoft.com/office/drawing/2014/main" id="{891993F1-DDB6-44E4-A86F-CBCFE09CA4CA}"/>
                </a:ext>
              </a:extLst>
            </p:cNvPr>
            <p:cNvGrpSpPr/>
            <p:nvPr/>
          </p:nvGrpSpPr>
          <p:grpSpPr>
            <a:xfrm>
              <a:off x="134630" y="2144817"/>
              <a:ext cx="3091430" cy="3158272"/>
              <a:chOff x="3973325" y="2999200"/>
              <a:chExt cx="743150" cy="759200"/>
            </a:xfrm>
          </p:grpSpPr>
          <p:sp>
            <p:nvSpPr>
              <p:cNvPr id="146" name="Google Shape;1060;p40">
                <a:extLst>
                  <a:ext uri="{FF2B5EF4-FFF2-40B4-BE49-F238E27FC236}">
                    <a16:creationId xmlns:a16="http://schemas.microsoft.com/office/drawing/2014/main" id="{51802034-AA0E-4A4A-8552-EF7568BBB265}"/>
                  </a:ext>
                </a:extLst>
              </p:cNvPr>
              <p:cNvSpPr/>
              <p:nvPr/>
            </p:nvSpPr>
            <p:spPr>
              <a:xfrm>
                <a:off x="4086200" y="2999200"/>
                <a:ext cx="404350" cy="375425"/>
              </a:xfrm>
              <a:custGeom>
                <a:avLst/>
                <a:gdLst/>
                <a:ahLst/>
                <a:cxnLst/>
                <a:rect l="l" t="t" r="r" b="b"/>
                <a:pathLst>
                  <a:path w="16174" h="15017" extrusionOk="0">
                    <a:moveTo>
                      <a:pt x="4914" y="3631"/>
                    </a:moveTo>
                    <a:cubicBezTo>
                      <a:pt x="4922" y="3631"/>
                      <a:pt x="4922" y="3639"/>
                      <a:pt x="4922" y="3639"/>
                    </a:cubicBezTo>
                    <a:cubicBezTo>
                      <a:pt x="4922" y="3647"/>
                      <a:pt x="4914" y="3663"/>
                      <a:pt x="4914" y="3678"/>
                    </a:cubicBezTo>
                    <a:lnTo>
                      <a:pt x="4914" y="3631"/>
                    </a:lnTo>
                    <a:close/>
                    <a:moveTo>
                      <a:pt x="8815" y="1"/>
                    </a:moveTo>
                    <a:cubicBezTo>
                      <a:pt x="8358" y="1"/>
                      <a:pt x="7902" y="93"/>
                      <a:pt x="7480" y="298"/>
                    </a:cubicBezTo>
                    <a:cubicBezTo>
                      <a:pt x="7160" y="455"/>
                      <a:pt x="6878" y="674"/>
                      <a:pt x="6612" y="924"/>
                    </a:cubicBezTo>
                    <a:cubicBezTo>
                      <a:pt x="6440" y="705"/>
                      <a:pt x="6205" y="525"/>
                      <a:pt x="5915" y="408"/>
                    </a:cubicBezTo>
                    <a:cubicBezTo>
                      <a:pt x="5706" y="323"/>
                      <a:pt x="5489" y="283"/>
                      <a:pt x="5275" y="283"/>
                    </a:cubicBezTo>
                    <a:cubicBezTo>
                      <a:pt x="4596" y="283"/>
                      <a:pt x="3951" y="686"/>
                      <a:pt x="3678" y="1347"/>
                    </a:cubicBezTo>
                    <a:cubicBezTo>
                      <a:pt x="3318" y="2207"/>
                      <a:pt x="3740" y="3193"/>
                      <a:pt x="4617" y="3545"/>
                    </a:cubicBezTo>
                    <a:cubicBezTo>
                      <a:pt x="4648" y="3561"/>
                      <a:pt x="4687" y="3569"/>
                      <a:pt x="4726" y="3584"/>
                    </a:cubicBezTo>
                    <a:cubicBezTo>
                      <a:pt x="4452" y="4093"/>
                      <a:pt x="4014" y="4523"/>
                      <a:pt x="3576" y="4852"/>
                    </a:cubicBezTo>
                    <a:cubicBezTo>
                      <a:pt x="2840" y="5407"/>
                      <a:pt x="1988" y="5830"/>
                      <a:pt x="1448" y="6652"/>
                    </a:cubicBezTo>
                    <a:cubicBezTo>
                      <a:pt x="970" y="7395"/>
                      <a:pt x="736" y="8357"/>
                      <a:pt x="884" y="9241"/>
                    </a:cubicBezTo>
                    <a:cubicBezTo>
                      <a:pt x="986" y="9883"/>
                      <a:pt x="1260" y="10548"/>
                      <a:pt x="1033" y="11158"/>
                    </a:cubicBezTo>
                    <a:cubicBezTo>
                      <a:pt x="900" y="11503"/>
                      <a:pt x="634" y="11761"/>
                      <a:pt x="415" y="12035"/>
                    </a:cubicBezTo>
                    <a:cubicBezTo>
                      <a:pt x="196" y="12316"/>
                      <a:pt x="0" y="12676"/>
                      <a:pt x="71" y="13036"/>
                    </a:cubicBezTo>
                    <a:cubicBezTo>
                      <a:pt x="164" y="13506"/>
                      <a:pt x="642" y="13709"/>
                      <a:pt x="1064" y="13803"/>
                    </a:cubicBezTo>
                    <a:cubicBezTo>
                      <a:pt x="1698" y="13936"/>
                      <a:pt x="2348" y="14007"/>
                      <a:pt x="2989" y="14077"/>
                    </a:cubicBezTo>
                    <a:cubicBezTo>
                      <a:pt x="7097" y="14499"/>
                      <a:pt x="11197" y="14883"/>
                      <a:pt x="15321" y="15016"/>
                    </a:cubicBezTo>
                    <a:cubicBezTo>
                      <a:pt x="15347" y="15016"/>
                      <a:pt x="15373" y="15016"/>
                      <a:pt x="15399" y="15016"/>
                    </a:cubicBezTo>
                    <a:cubicBezTo>
                      <a:pt x="15529" y="15016"/>
                      <a:pt x="15657" y="15011"/>
                      <a:pt x="15774" y="14945"/>
                    </a:cubicBezTo>
                    <a:cubicBezTo>
                      <a:pt x="16087" y="14781"/>
                      <a:pt x="16173" y="14312"/>
                      <a:pt x="16134" y="13936"/>
                    </a:cubicBezTo>
                    <a:cubicBezTo>
                      <a:pt x="16009" y="12770"/>
                      <a:pt x="15195" y="11957"/>
                      <a:pt x="14765" y="10955"/>
                    </a:cubicBezTo>
                    <a:cubicBezTo>
                      <a:pt x="14202" y="9648"/>
                      <a:pt x="14702" y="8318"/>
                      <a:pt x="14796" y="6941"/>
                    </a:cubicBezTo>
                    <a:cubicBezTo>
                      <a:pt x="14882" y="5650"/>
                      <a:pt x="14515" y="4367"/>
                      <a:pt x="13873" y="3318"/>
                    </a:cubicBezTo>
                    <a:cubicBezTo>
                      <a:pt x="13231" y="2270"/>
                      <a:pt x="12332" y="1456"/>
                      <a:pt x="11338" y="846"/>
                    </a:cubicBezTo>
                    <a:cubicBezTo>
                      <a:pt x="10759" y="486"/>
                      <a:pt x="10133" y="189"/>
                      <a:pt x="9476" y="63"/>
                    </a:cubicBezTo>
                    <a:cubicBezTo>
                      <a:pt x="9258" y="22"/>
                      <a:pt x="9037" y="1"/>
                      <a:pt x="8815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7" name="Google Shape;1061;p40">
                <a:extLst>
                  <a:ext uri="{FF2B5EF4-FFF2-40B4-BE49-F238E27FC236}">
                    <a16:creationId xmlns:a16="http://schemas.microsoft.com/office/drawing/2014/main" id="{44857502-80C0-40C6-B797-A139EC7EE5E2}"/>
                  </a:ext>
                </a:extLst>
              </p:cNvPr>
              <p:cNvSpPr/>
              <p:nvPr/>
            </p:nvSpPr>
            <p:spPr>
              <a:xfrm>
                <a:off x="4405550" y="3065625"/>
                <a:ext cx="4600" cy="21300"/>
              </a:xfrm>
              <a:custGeom>
                <a:avLst/>
                <a:gdLst/>
                <a:ahLst/>
                <a:cxnLst/>
                <a:rect l="l" t="t" r="r" b="b"/>
                <a:pathLst>
                  <a:path w="184" h="852" extrusionOk="0">
                    <a:moveTo>
                      <a:pt x="144" y="0"/>
                    </a:moveTo>
                    <a:cubicBezTo>
                      <a:pt x="125" y="0"/>
                      <a:pt x="105" y="12"/>
                      <a:pt x="105" y="35"/>
                    </a:cubicBezTo>
                    <a:cubicBezTo>
                      <a:pt x="113" y="286"/>
                      <a:pt x="121" y="560"/>
                      <a:pt x="11" y="794"/>
                    </a:cubicBezTo>
                    <a:cubicBezTo>
                      <a:pt x="1" y="826"/>
                      <a:pt x="27" y="851"/>
                      <a:pt x="49" y="851"/>
                    </a:cubicBezTo>
                    <a:cubicBezTo>
                      <a:pt x="59" y="851"/>
                      <a:pt x="69" y="846"/>
                      <a:pt x="74" y="834"/>
                    </a:cubicBezTo>
                    <a:cubicBezTo>
                      <a:pt x="184" y="583"/>
                      <a:pt x="184" y="301"/>
                      <a:pt x="184" y="35"/>
                    </a:cubicBezTo>
                    <a:cubicBezTo>
                      <a:pt x="184" y="12"/>
                      <a:pt x="164" y="0"/>
                      <a:pt x="144" y="0"/>
                    </a:cubicBezTo>
                    <a:close/>
                  </a:path>
                </a:pathLst>
              </a:custGeom>
              <a:solidFill>
                <a:srgbClr val="82333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8" name="Google Shape;1062;p40">
                <a:extLst>
                  <a:ext uri="{FF2B5EF4-FFF2-40B4-BE49-F238E27FC236}">
                    <a16:creationId xmlns:a16="http://schemas.microsoft.com/office/drawing/2014/main" id="{8B99E3DF-AABF-4491-AA31-822F74BF6674}"/>
                  </a:ext>
                </a:extLst>
              </p:cNvPr>
              <p:cNvSpPr/>
              <p:nvPr/>
            </p:nvSpPr>
            <p:spPr>
              <a:xfrm>
                <a:off x="4329150" y="3435625"/>
                <a:ext cx="148475" cy="293425"/>
              </a:xfrm>
              <a:custGeom>
                <a:avLst/>
                <a:gdLst/>
                <a:ahLst/>
                <a:cxnLst/>
                <a:rect l="l" t="t" r="r" b="b"/>
                <a:pathLst>
                  <a:path w="5939" h="11737" extrusionOk="0">
                    <a:moveTo>
                      <a:pt x="0" y="0"/>
                    </a:moveTo>
                    <a:lnTo>
                      <a:pt x="0" y="11737"/>
                    </a:lnTo>
                    <a:lnTo>
                      <a:pt x="5939" y="11737"/>
                    </a:lnTo>
                    <a:lnTo>
                      <a:pt x="5939" y="0"/>
                    </a:lnTo>
                    <a:close/>
                  </a:path>
                </a:pathLst>
              </a:custGeom>
              <a:solidFill>
                <a:srgbClr val="FFB6A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9" name="Google Shape;1063;p40">
                <a:extLst>
                  <a:ext uri="{FF2B5EF4-FFF2-40B4-BE49-F238E27FC236}">
                    <a16:creationId xmlns:a16="http://schemas.microsoft.com/office/drawing/2014/main" id="{E9C57226-AA51-4C74-AE5C-90EF7004CACC}"/>
                  </a:ext>
                </a:extLst>
              </p:cNvPr>
              <p:cNvSpPr/>
              <p:nvPr/>
            </p:nvSpPr>
            <p:spPr>
              <a:xfrm>
                <a:off x="3973325" y="3313350"/>
                <a:ext cx="509200" cy="416100"/>
              </a:xfrm>
              <a:custGeom>
                <a:avLst/>
                <a:gdLst/>
                <a:ahLst/>
                <a:cxnLst/>
                <a:rect l="l" t="t" r="r" b="b"/>
                <a:pathLst>
                  <a:path w="20368" h="16644" extrusionOk="0">
                    <a:moveTo>
                      <a:pt x="8326" y="1"/>
                    </a:moveTo>
                    <a:cubicBezTo>
                      <a:pt x="8107" y="9"/>
                      <a:pt x="6964" y="87"/>
                      <a:pt x="6761" y="134"/>
                    </a:cubicBezTo>
                    <a:cubicBezTo>
                      <a:pt x="4398" y="517"/>
                      <a:pt x="2669" y="2043"/>
                      <a:pt x="1573" y="4132"/>
                    </a:cubicBezTo>
                    <a:cubicBezTo>
                      <a:pt x="924" y="5353"/>
                      <a:pt x="454" y="6667"/>
                      <a:pt x="63" y="7997"/>
                    </a:cubicBezTo>
                    <a:cubicBezTo>
                      <a:pt x="0" y="8217"/>
                      <a:pt x="157" y="8443"/>
                      <a:pt x="384" y="8467"/>
                    </a:cubicBezTo>
                    <a:cubicBezTo>
                      <a:pt x="1362" y="8569"/>
                      <a:pt x="4679" y="8796"/>
                      <a:pt x="5501" y="8913"/>
                    </a:cubicBezTo>
                    <a:lnTo>
                      <a:pt x="4656" y="16643"/>
                    </a:lnTo>
                    <a:lnTo>
                      <a:pt x="17058" y="16557"/>
                    </a:lnTo>
                    <a:lnTo>
                      <a:pt x="17324" y="11495"/>
                    </a:lnTo>
                    <a:lnTo>
                      <a:pt x="18012" y="10415"/>
                    </a:lnTo>
                    <a:cubicBezTo>
                      <a:pt x="18513" y="9609"/>
                      <a:pt x="18623" y="8584"/>
                      <a:pt x="18294" y="7684"/>
                    </a:cubicBezTo>
                    <a:lnTo>
                      <a:pt x="18020" y="6949"/>
                    </a:lnTo>
                    <a:cubicBezTo>
                      <a:pt x="19225" y="6096"/>
                      <a:pt x="20368" y="5173"/>
                      <a:pt x="20368" y="5173"/>
                    </a:cubicBezTo>
                    <a:cubicBezTo>
                      <a:pt x="18857" y="1526"/>
                      <a:pt x="17216" y="1188"/>
                      <a:pt x="16660" y="1188"/>
                    </a:cubicBezTo>
                    <a:cubicBezTo>
                      <a:pt x="16533" y="1188"/>
                      <a:pt x="16463" y="1206"/>
                      <a:pt x="16463" y="1206"/>
                    </a:cubicBezTo>
                    <a:cubicBezTo>
                      <a:pt x="16518" y="1425"/>
                      <a:pt x="16541" y="1644"/>
                      <a:pt x="16534" y="1879"/>
                    </a:cubicBezTo>
                    <a:cubicBezTo>
                      <a:pt x="16074" y="811"/>
                      <a:pt x="15046" y="657"/>
                      <a:pt x="13375" y="657"/>
                    </a:cubicBezTo>
                    <a:cubicBezTo>
                      <a:pt x="13282" y="657"/>
                      <a:pt x="13188" y="657"/>
                      <a:pt x="13091" y="658"/>
                    </a:cubicBezTo>
                    <a:lnTo>
                      <a:pt x="832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" name="Google Shape;1064;p40">
                <a:extLst>
                  <a:ext uri="{FF2B5EF4-FFF2-40B4-BE49-F238E27FC236}">
                    <a16:creationId xmlns:a16="http://schemas.microsoft.com/office/drawing/2014/main" id="{7C391036-54AE-4520-88A1-7292286AF8A1}"/>
                  </a:ext>
                </a:extLst>
              </p:cNvPr>
              <p:cNvSpPr/>
              <p:nvPr/>
            </p:nvSpPr>
            <p:spPr>
              <a:xfrm>
                <a:off x="3994250" y="3491950"/>
                <a:ext cx="5700" cy="26625"/>
              </a:xfrm>
              <a:custGeom>
                <a:avLst/>
                <a:gdLst/>
                <a:ahLst/>
                <a:cxnLst/>
                <a:rect l="l" t="t" r="r" b="b"/>
                <a:pathLst>
                  <a:path w="228" h="1065" extrusionOk="0">
                    <a:moveTo>
                      <a:pt x="188" y="1"/>
                    </a:moveTo>
                    <a:cubicBezTo>
                      <a:pt x="157" y="1"/>
                      <a:pt x="134" y="16"/>
                      <a:pt x="134" y="40"/>
                    </a:cubicBezTo>
                    <a:lnTo>
                      <a:pt x="1" y="1010"/>
                    </a:lnTo>
                    <a:cubicBezTo>
                      <a:pt x="1" y="1033"/>
                      <a:pt x="16" y="1057"/>
                      <a:pt x="48" y="1065"/>
                    </a:cubicBezTo>
                    <a:lnTo>
                      <a:pt x="55" y="1065"/>
                    </a:lnTo>
                    <a:cubicBezTo>
                      <a:pt x="79" y="1065"/>
                      <a:pt x="95" y="1041"/>
                      <a:pt x="102" y="1018"/>
                    </a:cubicBezTo>
                    <a:lnTo>
                      <a:pt x="228" y="55"/>
                    </a:lnTo>
                    <a:cubicBezTo>
                      <a:pt x="228" y="32"/>
                      <a:pt x="212" y="1"/>
                      <a:pt x="188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" name="Google Shape;1065;p40">
                <a:extLst>
                  <a:ext uri="{FF2B5EF4-FFF2-40B4-BE49-F238E27FC236}">
                    <a16:creationId xmlns:a16="http://schemas.microsoft.com/office/drawing/2014/main" id="{28C75A77-B903-405D-BD46-A8934777866A}"/>
                  </a:ext>
                </a:extLst>
              </p:cNvPr>
              <p:cNvSpPr/>
              <p:nvPr/>
            </p:nvSpPr>
            <p:spPr>
              <a:xfrm>
                <a:off x="4015975" y="3492350"/>
                <a:ext cx="5700" cy="26625"/>
              </a:xfrm>
              <a:custGeom>
                <a:avLst/>
                <a:gdLst/>
                <a:ahLst/>
                <a:cxnLst/>
                <a:rect l="l" t="t" r="r" b="b"/>
                <a:pathLst>
                  <a:path w="228" h="1065" extrusionOk="0">
                    <a:moveTo>
                      <a:pt x="180" y="0"/>
                    </a:moveTo>
                    <a:cubicBezTo>
                      <a:pt x="157" y="0"/>
                      <a:pt x="133" y="16"/>
                      <a:pt x="125" y="47"/>
                    </a:cubicBezTo>
                    <a:lnTo>
                      <a:pt x="0" y="1010"/>
                    </a:lnTo>
                    <a:cubicBezTo>
                      <a:pt x="0" y="1033"/>
                      <a:pt x="16" y="1057"/>
                      <a:pt x="39" y="1064"/>
                    </a:cubicBezTo>
                    <a:lnTo>
                      <a:pt x="47" y="1064"/>
                    </a:lnTo>
                    <a:cubicBezTo>
                      <a:pt x="71" y="1064"/>
                      <a:pt x="94" y="1049"/>
                      <a:pt x="94" y="1025"/>
                    </a:cubicBezTo>
                    <a:lnTo>
                      <a:pt x="227" y="55"/>
                    </a:lnTo>
                    <a:cubicBezTo>
                      <a:pt x="227" y="32"/>
                      <a:pt x="211" y="8"/>
                      <a:pt x="18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2" name="Google Shape;1066;p40">
                <a:extLst>
                  <a:ext uri="{FF2B5EF4-FFF2-40B4-BE49-F238E27FC236}">
                    <a16:creationId xmlns:a16="http://schemas.microsoft.com/office/drawing/2014/main" id="{669A09DB-9383-46A0-9922-6C9B4E3E842C}"/>
                  </a:ext>
                </a:extLst>
              </p:cNvPr>
              <p:cNvSpPr/>
              <p:nvPr/>
            </p:nvSpPr>
            <p:spPr>
              <a:xfrm>
                <a:off x="4038650" y="3493325"/>
                <a:ext cx="5900" cy="26625"/>
              </a:xfrm>
              <a:custGeom>
                <a:avLst/>
                <a:gdLst/>
                <a:ahLst/>
                <a:cxnLst/>
                <a:rect l="l" t="t" r="r" b="b"/>
                <a:pathLst>
                  <a:path w="236" h="1065" extrusionOk="0">
                    <a:moveTo>
                      <a:pt x="189" y="0"/>
                    </a:moveTo>
                    <a:cubicBezTo>
                      <a:pt x="165" y="0"/>
                      <a:pt x="134" y="16"/>
                      <a:pt x="134" y="47"/>
                    </a:cubicBezTo>
                    <a:lnTo>
                      <a:pt x="9" y="1010"/>
                    </a:lnTo>
                    <a:cubicBezTo>
                      <a:pt x="1" y="1033"/>
                      <a:pt x="24" y="1057"/>
                      <a:pt x="48" y="1064"/>
                    </a:cubicBezTo>
                    <a:lnTo>
                      <a:pt x="56" y="1064"/>
                    </a:lnTo>
                    <a:cubicBezTo>
                      <a:pt x="79" y="1064"/>
                      <a:pt x="103" y="1049"/>
                      <a:pt x="103" y="1025"/>
                    </a:cubicBezTo>
                    <a:lnTo>
                      <a:pt x="228" y="55"/>
                    </a:lnTo>
                    <a:cubicBezTo>
                      <a:pt x="236" y="32"/>
                      <a:pt x="212" y="8"/>
                      <a:pt x="189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3" name="Google Shape;1067;p40">
                <a:extLst>
                  <a:ext uri="{FF2B5EF4-FFF2-40B4-BE49-F238E27FC236}">
                    <a16:creationId xmlns:a16="http://schemas.microsoft.com/office/drawing/2014/main" id="{F1EFF364-19E5-4189-A6AD-68AA832991FF}"/>
                  </a:ext>
                </a:extLst>
              </p:cNvPr>
              <p:cNvSpPr/>
              <p:nvPr/>
            </p:nvSpPr>
            <p:spPr>
              <a:xfrm>
                <a:off x="4060750" y="3492150"/>
                <a:ext cx="5700" cy="26625"/>
              </a:xfrm>
              <a:custGeom>
                <a:avLst/>
                <a:gdLst/>
                <a:ahLst/>
                <a:cxnLst/>
                <a:rect l="l" t="t" r="r" b="b"/>
                <a:pathLst>
                  <a:path w="228" h="1065" extrusionOk="0">
                    <a:moveTo>
                      <a:pt x="181" y="0"/>
                    </a:moveTo>
                    <a:cubicBezTo>
                      <a:pt x="157" y="0"/>
                      <a:pt x="134" y="16"/>
                      <a:pt x="126" y="47"/>
                    </a:cubicBezTo>
                    <a:lnTo>
                      <a:pt x="1" y="1010"/>
                    </a:lnTo>
                    <a:cubicBezTo>
                      <a:pt x="1" y="1033"/>
                      <a:pt x="17" y="1057"/>
                      <a:pt x="40" y="1065"/>
                    </a:cubicBezTo>
                    <a:lnTo>
                      <a:pt x="48" y="1065"/>
                    </a:lnTo>
                    <a:cubicBezTo>
                      <a:pt x="71" y="1065"/>
                      <a:pt x="95" y="1049"/>
                      <a:pt x="95" y="1018"/>
                    </a:cubicBezTo>
                    <a:lnTo>
                      <a:pt x="228" y="55"/>
                    </a:lnTo>
                    <a:cubicBezTo>
                      <a:pt x="228" y="32"/>
                      <a:pt x="212" y="8"/>
                      <a:pt x="181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4" name="Google Shape;1068;p40">
                <a:extLst>
                  <a:ext uri="{FF2B5EF4-FFF2-40B4-BE49-F238E27FC236}">
                    <a16:creationId xmlns:a16="http://schemas.microsoft.com/office/drawing/2014/main" id="{FA51F08E-9A13-4B22-BFBB-F6E448DC2816}"/>
                  </a:ext>
                </a:extLst>
              </p:cNvPr>
              <p:cNvSpPr/>
              <p:nvPr/>
            </p:nvSpPr>
            <p:spPr>
              <a:xfrm>
                <a:off x="4087375" y="3491750"/>
                <a:ext cx="5875" cy="26625"/>
              </a:xfrm>
              <a:custGeom>
                <a:avLst/>
                <a:gdLst/>
                <a:ahLst/>
                <a:cxnLst/>
                <a:rect l="l" t="t" r="r" b="b"/>
                <a:pathLst>
                  <a:path w="235" h="1065" extrusionOk="0">
                    <a:moveTo>
                      <a:pt x="188" y="1"/>
                    </a:moveTo>
                    <a:cubicBezTo>
                      <a:pt x="164" y="1"/>
                      <a:pt x="133" y="16"/>
                      <a:pt x="133" y="48"/>
                    </a:cubicBezTo>
                    <a:lnTo>
                      <a:pt x="8" y="1010"/>
                    </a:lnTo>
                    <a:cubicBezTo>
                      <a:pt x="0" y="1034"/>
                      <a:pt x="24" y="1057"/>
                      <a:pt x="47" y="1065"/>
                    </a:cubicBezTo>
                    <a:lnTo>
                      <a:pt x="55" y="1065"/>
                    </a:lnTo>
                    <a:cubicBezTo>
                      <a:pt x="78" y="1065"/>
                      <a:pt x="102" y="1049"/>
                      <a:pt x="102" y="1018"/>
                    </a:cubicBezTo>
                    <a:lnTo>
                      <a:pt x="227" y="56"/>
                    </a:lnTo>
                    <a:cubicBezTo>
                      <a:pt x="235" y="32"/>
                      <a:pt x="211" y="9"/>
                      <a:pt x="188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5" name="Google Shape;1069;p40">
                <a:extLst>
                  <a:ext uri="{FF2B5EF4-FFF2-40B4-BE49-F238E27FC236}">
                    <a16:creationId xmlns:a16="http://schemas.microsoft.com/office/drawing/2014/main" id="{DDD79220-AF47-4177-805C-C7D0F7072138}"/>
                  </a:ext>
                </a:extLst>
              </p:cNvPr>
              <p:cNvSpPr/>
              <p:nvPr/>
            </p:nvSpPr>
            <p:spPr>
              <a:xfrm>
                <a:off x="4114175" y="3491525"/>
                <a:ext cx="5675" cy="26475"/>
              </a:xfrm>
              <a:custGeom>
                <a:avLst/>
                <a:gdLst/>
                <a:ahLst/>
                <a:cxnLst/>
                <a:rect l="l" t="t" r="r" b="b"/>
                <a:pathLst>
                  <a:path w="227" h="1059" extrusionOk="0">
                    <a:moveTo>
                      <a:pt x="176" y="0"/>
                    </a:moveTo>
                    <a:cubicBezTo>
                      <a:pt x="151" y="0"/>
                      <a:pt x="133" y="21"/>
                      <a:pt x="133" y="41"/>
                    </a:cubicBezTo>
                    <a:lnTo>
                      <a:pt x="0" y="1003"/>
                    </a:lnTo>
                    <a:cubicBezTo>
                      <a:pt x="0" y="1035"/>
                      <a:pt x="16" y="1058"/>
                      <a:pt x="47" y="1058"/>
                    </a:cubicBezTo>
                    <a:lnTo>
                      <a:pt x="55" y="1058"/>
                    </a:lnTo>
                    <a:cubicBezTo>
                      <a:pt x="78" y="1058"/>
                      <a:pt x="94" y="1043"/>
                      <a:pt x="102" y="1019"/>
                    </a:cubicBezTo>
                    <a:lnTo>
                      <a:pt x="227" y="57"/>
                    </a:lnTo>
                    <a:cubicBezTo>
                      <a:pt x="227" y="25"/>
                      <a:pt x="211" y="2"/>
                      <a:pt x="188" y="2"/>
                    </a:cubicBezTo>
                    <a:cubicBezTo>
                      <a:pt x="184" y="1"/>
                      <a:pt x="180" y="0"/>
                      <a:pt x="17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" name="Google Shape;1070;p40">
                <a:extLst>
                  <a:ext uri="{FF2B5EF4-FFF2-40B4-BE49-F238E27FC236}">
                    <a16:creationId xmlns:a16="http://schemas.microsoft.com/office/drawing/2014/main" id="{7EAD62FD-BCFA-46E9-90A7-27F0B075B6E4}"/>
                  </a:ext>
                </a:extLst>
              </p:cNvPr>
              <p:cNvSpPr/>
              <p:nvPr/>
            </p:nvSpPr>
            <p:spPr>
              <a:xfrm>
                <a:off x="3988975" y="3490775"/>
                <a:ext cx="152800" cy="3350"/>
              </a:xfrm>
              <a:custGeom>
                <a:avLst/>
                <a:gdLst/>
                <a:ahLst/>
                <a:cxnLst/>
                <a:rect l="l" t="t" r="r" b="b"/>
                <a:pathLst>
                  <a:path w="6112" h="134" extrusionOk="0">
                    <a:moveTo>
                      <a:pt x="6057" y="1"/>
                    </a:moveTo>
                    <a:lnTo>
                      <a:pt x="47" y="32"/>
                    </a:lnTo>
                    <a:cubicBezTo>
                      <a:pt x="24" y="32"/>
                      <a:pt x="0" y="55"/>
                      <a:pt x="0" y="87"/>
                    </a:cubicBezTo>
                    <a:cubicBezTo>
                      <a:pt x="0" y="110"/>
                      <a:pt x="24" y="134"/>
                      <a:pt x="47" y="134"/>
                    </a:cubicBezTo>
                    <a:lnTo>
                      <a:pt x="6057" y="95"/>
                    </a:lnTo>
                    <a:cubicBezTo>
                      <a:pt x="6088" y="95"/>
                      <a:pt x="6111" y="71"/>
                      <a:pt x="6111" y="48"/>
                    </a:cubicBezTo>
                    <a:cubicBezTo>
                      <a:pt x="6111" y="16"/>
                      <a:pt x="6088" y="1"/>
                      <a:pt x="6057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7" name="Google Shape;1071;p40">
                <a:extLst>
                  <a:ext uri="{FF2B5EF4-FFF2-40B4-BE49-F238E27FC236}">
                    <a16:creationId xmlns:a16="http://schemas.microsoft.com/office/drawing/2014/main" id="{21D0A7BF-5D6B-4C53-AC90-5A0283A75679}"/>
                  </a:ext>
                </a:extLst>
              </p:cNvPr>
              <p:cNvSpPr/>
              <p:nvPr/>
            </p:nvSpPr>
            <p:spPr>
              <a:xfrm>
                <a:off x="4136650" y="3463975"/>
                <a:ext cx="37775" cy="115450"/>
              </a:xfrm>
              <a:custGeom>
                <a:avLst/>
                <a:gdLst/>
                <a:ahLst/>
                <a:cxnLst/>
                <a:rect l="l" t="t" r="r" b="b"/>
                <a:pathLst>
                  <a:path w="1511" h="4618" extrusionOk="0">
                    <a:moveTo>
                      <a:pt x="1175" y="1"/>
                    </a:moveTo>
                    <a:lnTo>
                      <a:pt x="1002" y="1894"/>
                    </a:lnTo>
                    <a:cubicBezTo>
                      <a:pt x="987" y="2113"/>
                      <a:pt x="807" y="2285"/>
                      <a:pt x="580" y="2301"/>
                    </a:cubicBezTo>
                    <a:lnTo>
                      <a:pt x="1" y="2332"/>
                    </a:lnTo>
                    <a:lnTo>
                      <a:pt x="1175" y="4617"/>
                    </a:lnTo>
                    <a:lnTo>
                      <a:pt x="924" y="2778"/>
                    </a:lnTo>
                    <a:lnTo>
                      <a:pt x="1135" y="2755"/>
                    </a:lnTo>
                    <a:cubicBezTo>
                      <a:pt x="1355" y="2731"/>
                      <a:pt x="1511" y="2528"/>
                      <a:pt x="1488" y="2301"/>
                    </a:cubicBezTo>
                    <a:lnTo>
                      <a:pt x="1175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8" name="Google Shape;1072;p40">
                <a:extLst>
                  <a:ext uri="{FF2B5EF4-FFF2-40B4-BE49-F238E27FC236}">
                    <a16:creationId xmlns:a16="http://schemas.microsoft.com/office/drawing/2014/main" id="{448B6E38-6A30-4F24-9D2E-12B819C70F1D}"/>
                  </a:ext>
                </a:extLst>
              </p:cNvPr>
              <p:cNvSpPr/>
              <p:nvPr/>
            </p:nvSpPr>
            <p:spPr>
              <a:xfrm>
                <a:off x="4161100" y="3316100"/>
                <a:ext cx="251200" cy="118550"/>
              </a:xfrm>
              <a:custGeom>
                <a:avLst/>
                <a:gdLst/>
                <a:ahLst/>
                <a:cxnLst/>
                <a:rect l="l" t="t" r="r" b="b"/>
                <a:pathLst>
                  <a:path w="10048" h="4742" extrusionOk="0">
                    <a:moveTo>
                      <a:pt x="48" y="0"/>
                    </a:moveTo>
                    <a:cubicBezTo>
                      <a:pt x="17" y="8"/>
                      <a:pt x="1" y="32"/>
                      <a:pt x="9" y="63"/>
                    </a:cubicBezTo>
                    <a:cubicBezTo>
                      <a:pt x="118" y="759"/>
                      <a:pt x="290" y="1346"/>
                      <a:pt x="533" y="1847"/>
                    </a:cubicBezTo>
                    <a:cubicBezTo>
                      <a:pt x="1034" y="2895"/>
                      <a:pt x="1965" y="3780"/>
                      <a:pt x="3084" y="4265"/>
                    </a:cubicBezTo>
                    <a:cubicBezTo>
                      <a:pt x="3804" y="4586"/>
                      <a:pt x="4602" y="4742"/>
                      <a:pt x="5423" y="4742"/>
                    </a:cubicBezTo>
                    <a:cubicBezTo>
                      <a:pt x="5815" y="4742"/>
                      <a:pt x="6206" y="4711"/>
                      <a:pt x="6589" y="4632"/>
                    </a:cubicBezTo>
                    <a:cubicBezTo>
                      <a:pt x="7450" y="4468"/>
                      <a:pt x="8217" y="4140"/>
                      <a:pt x="8796" y="3670"/>
                    </a:cubicBezTo>
                    <a:cubicBezTo>
                      <a:pt x="9390" y="3193"/>
                      <a:pt x="9899" y="2246"/>
                      <a:pt x="10048" y="1377"/>
                    </a:cubicBezTo>
                    <a:cubicBezTo>
                      <a:pt x="10048" y="1354"/>
                      <a:pt x="10032" y="1331"/>
                      <a:pt x="10001" y="1323"/>
                    </a:cubicBezTo>
                    <a:cubicBezTo>
                      <a:pt x="9977" y="1323"/>
                      <a:pt x="9954" y="1338"/>
                      <a:pt x="9946" y="1362"/>
                    </a:cubicBezTo>
                    <a:cubicBezTo>
                      <a:pt x="9805" y="2215"/>
                      <a:pt x="9312" y="3130"/>
                      <a:pt x="8733" y="3592"/>
                    </a:cubicBezTo>
                    <a:cubicBezTo>
                      <a:pt x="8162" y="4053"/>
                      <a:pt x="7419" y="4374"/>
                      <a:pt x="6574" y="4539"/>
                    </a:cubicBezTo>
                    <a:cubicBezTo>
                      <a:pt x="6194" y="4611"/>
                      <a:pt x="5811" y="4647"/>
                      <a:pt x="5430" y="4647"/>
                    </a:cubicBezTo>
                    <a:cubicBezTo>
                      <a:pt x="4623" y="4647"/>
                      <a:pt x="3830" y="4487"/>
                      <a:pt x="3123" y="4179"/>
                    </a:cubicBezTo>
                    <a:cubicBezTo>
                      <a:pt x="2027" y="3701"/>
                      <a:pt x="1112" y="2833"/>
                      <a:pt x="619" y="1808"/>
                    </a:cubicBezTo>
                    <a:cubicBezTo>
                      <a:pt x="377" y="1315"/>
                      <a:pt x="212" y="736"/>
                      <a:pt x="103" y="47"/>
                    </a:cubicBezTo>
                    <a:cubicBezTo>
                      <a:pt x="95" y="16"/>
                      <a:pt x="71" y="0"/>
                      <a:pt x="48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9" name="Google Shape;1073;p40">
                <a:extLst>
                  <a:ext uri="{FF2B5EF4-FFF2-40B4-BE49-F238E27FC236}">
                    <a16:creationId xmlns:a16="http://schemas.microsoft.com/office/drawing/2014/main" id="{A4ACDAF6-1625-4018-B306-46DF4BD41EFA}"/>
                  </a:ext>
                </a:extLst>
              </p:cNvPr>
              <p:cNvSpPr/>
              <p:nvPr/>
            </p:nvSpPr>
            <p:spPr>
              <a:xfrm>
                <a:off x="4166200" y="3331275"/>
                <a:ext cx="13900" cy="9300"/>
              </a:xfrm>
              <a:custGeom>
                <a:avLst/>
                <a:gdLst/>
                <a:ahLst/>
                <a:cxnLst/>
                <a:rect l="l" t="t" r="r" b="b"/>
                <a:pathLst>
                  <a:path w="556" h="372" extrusionOk="0">
                    <a:moveTo>
                      <a:pt x="492" y="1"/>
                    </a:moveTo>
                    <a:cubicBezTo>
                      <a:pt x="486" y="1"/>
                      <a:pt x="482" y="2"/>
                      <a:pt x="478" y="4"/>
                    </a:cubicBezTo>
                    <a:lnTo>
                      <a:pt x="32" y="278"/>
                    </a:lnTo>
                    <a:cubicBezTo>
                      <a:pt x="8" y="293"/>
                      <a:pt x="0" y="325"/>
                      <a:pt x="16" y="348"/>
                    </a:cubicBezTo>
                    <a:cubicBezTo>
                      <a:pt x="24" y="364"/>
                      <a:pt x="40" y="371"/>
                      <a:pt x="55" y="371"/>
                    </a:cubicBezTo>
                    <a:cubicBezTo>
                      <a:pt x="63" y="371"/>
                      <a:pt x="71" y="371"/>
                      <a:pt x="79" y="364"/>
                    </a:cubicBezTo>
                    <a:lnTo>
                      <a:pt x="525" y="90"/>
                    </a:lnTo>
                    <a:cubicBezTo>
                      <a:pt x="548" y="74"/>
                      <a:pt x="556" y="43"/>
                      <a:pt x="540" y="27"/>
                    </a:cubicBezTo>
                    <a:cubicBezTo>
                      <a:pt x="529" y="10"/>
                      <a:pt x="508" y="1"/>
                      <a:pt x="492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0" name="Google Shape;1074;p40">
                <a:extLst>
                  <a:ext uri="{FF2B5EF4-FFF2-40B4-BE49-F238E27FC236}">
                    <a16:creationId xmlns:a16="http://schemas.microsoft.com/office/drawing/2014/main" id="{35095CEA-DFAC-455C-86F3-1CBAA714632F}"/>
                  </a:ext>
                </a:extLst>
              </p:cNvPr>
              <p:cNvSpPr/>
              <p:nvPr/>
            </p:nvSpPr>
            <p:spPr>
              <a:xfrm>
                <a:off x="4173425" y="3348175"/>
                <a:ext cx="16850" cy="11175"/>
              </a:xfrm>
              <a:custGeom>
                <a:avLst/>
                <a:gdLst/>
                <a:ahLst/>
                <a:cxnLst/>
                <a:rect l="l" t="t" r="r" b="b"/>
                <a:pathLst>
                  <a:path w="674" h="447" extrusionOk="0">
                    <a:moveTo>
                      <a:pt x="622" y="0"/>
                    </a:moveTo>
                    <a:cubicBezTo>
                      <a:pt x="613" y="0"/>
                      <a:pt x="604" y="3"/>
                      <a:pt x="596" y="8"/>
                    </a:cubicBezTo>
                    <a:lnTo>
                      <a:pt x="32" y="353"/>
                    </a:lnTo>
                    <a:cubicBezTo>
                      <a:pt x="9" y="368"/>
                      <a:pt x="1" y="400"/>
                      <a:pt x="17" y="423"/>
                    </a:cubicBezTo>
                    <a:cubicBezTo>
                      <a:pt x="24" y="439"/>
                      <a:pt x="40" y="447"/>
                      <a:pt x="56" y="447"/>
                    </a:cubicBezTo>
                    <a:cubicBezTo>
                      <a:pt x="63" y="447"/>
                      <a:pt x="71" y="439"/>
                      <a:pt x="79" y="439"/>
                    </a:cubicBezTo>
                    <a:lnTo>
                      <a:pt x="642" y="94"/>
                    </a:lnTo>
                    <a:cubicBezTo>
                      <a:pt x="666" y="79"/>
                      <a:pt x="674" y="48"/>
                      <a:pt x="658" y="24"/>
                    </a:cubicBezTo>
                    <a:cubicBezTo>
                      <a:pt x="653" y="9"/>
                      <a:pt x="638" y="0"/>
                      <a:pt x="622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" name="Google Shape;1075;p40">
                <a:extLst>
                  <a:ext uri="{FF2B5EF4-FFF2-40B4-BE49-F238E27FC236}">
                    <a16:creationId xmlns:a16="http://schemas.microsoft.com/office/drawing/2014/main" id="{169E441B-6417-4928-BBCB-EDC321973FD5}"/>
                  </a:ext>
                </a:extLst>
              </p:cNvPr>
              <p:cNvSpPr/>
              <p:nvPr/>
            </p:nvSpPr>
            <p:spPr>
              <a:xfrm>
                <a:off x="4183800" y="3363950"/>
                <a:ext cx="18025" cy="14575"/>
              </a:xfrm>
              <a:custGeom>
                <a:avLst/>
                <a:gdLst/>
                <a:ahLst/>
                <a:cxnLst/>
                <a:rect l="l" t="t" r="r" b="b"/>
                <a:pathLst>
                  <a:path w="721" h="583" extrusionOk="0">
                    <a:moveTo>
                      <a:pt x="669" y="0"/>
                    </a:moveTo>
                    <a:cubicBezTo>
                      <a:pt x="657" y="0"/>
                      <a:pt x="645" y="4"/>
                      <a:pt x="634" y="11"/>
                    </a:cubicBezTo>
                    <a:lnTo>
                      <a:pt x="24" y="496"/>
                    </a:lnTo>
                    <a:cubicBezTo>
                      <a:pt x="8" y="520"/>
                      <a:pt x="1" y="543"/>
                      <a:pt x="16" y="567"/>
                    </a:cubicBezTo>
                    <a:cubicBezTo>
                      <a:pt x="32" y="582"/>
                      <a:pt x="40" y="582"/>
                      <a:pt x="55" y="582"/>
                    </a:cubicBezTo>
                    <a:cubicBezTo>
                      <a:pt x="71" y="582"/>
                      <a:pt x="79" y="582"/>
                      <a:pt x="87" y="575"/>
                    </a:cubicBezTo>
                    <a:lnTo>
                      <a:pt x="697" y="89"/>
                    </a:lnTo>
                    <a:cubicBezTo>
                      <a:pt x="720" y="66"/>
                      <a:pt x="720" y="43"/>
                      <a:pt x="705" y="19"/>
                    </a:cubicBezTo>
                    <a:cubicBezTo>
                      <a:pt x="696" y="6"/>
                      <a:pt x="683" y="0"/>
                      <a:pt x="669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2" name="Google Shape;1076;p40">
                <a:extLst>
                  <a:ext uri="{FF2B5EF4-FFF2-40B4-BE49-F238E27FC236}">
                    <a16:creationId xmlns:a16="http://schemas.microsoft.com/office/drawing/2014/main" id="{901F19A2-2007-458D-BDEB-BDEB627A4548}"/>
                  </a:ext>
                </a:extLst>
              </p:cNvPr>
              <p:cNvSpPr/>
              <p:nvPr/>
            </p:nvSpPr>
            <p:spPr>
              <a:xfrm>
                <a:off x="4393700" y="3361325"/>
                <a:ext cx="11175" cy="13275"/>
              </a:xfrm>
              <a:custGeom>
                <a:avLst/>
                <a:gdLst/>
                <a:ahLst/>
                <a:cxnLst/>
                <a:rect l="l" t="t" r="r" b="b"/>
                <a:pathLst>
                  <a:path w="447" h="531" extrusionOk="0">
                    <a:moveTo>
                      <a:pt x="57" y="0"/>
                    </a:moveTo>
                    <a:cubicBezTo>
                      <a:pt x="47" y="0"/>
                      <a:pt x="38" y="5"/>
                      <a:pt x="32" y="14"/>
                    </a:cubicBezTo>
                    <a:cubicBezTo>
                      <a:pt x="8" y="30"/>
                      <a:pt x="0" y="61"/>
                      <a:pt x="24" y="77"/>
                    </a:cubicBezTo>
                    <a:lnTo>
                      <a:pt x="352" y="507"/>
                    </a:lnTo>
                    <a:cubicBezTo>
                      <a:pt x="368" y="523"/>
                      <a:pt x="384" y="531"/>
                      <a:pt x="391" y="531"/>
                    </a:cubicBezTo>
                    <a:cubicBezTo>
                      <a:pt x="407" y="531"/>
                      <a:pt x="415" y="523"/>
                      <a:pt x="423" y="523"/>
                    </a:cubicBezTo>
                    <a:cubicBezTo>
                      <a:pt x="446" y="500"/>
                      <a:pt x="446" y="468"/>
                      <a:pt x="431" y="453"/>
                    </a:cubicBezTo>
                    <a:lnTo>
                      <a:pt x="94" y="22"/>
                    </a:lnTo>
                    <a:cubicBezTo>
                      <a:pt x="85" y="9"/>
                      <a:pt x="71" y="0"/>
                      <a:pt x="57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3" name="Google Shape;1077;p40">
                <a:extLst>
                  <a:ext uri="{FF2B5EF4-FFF2-40B4-BE49-F238E27FC236}">
                    <a16:creationId xmlns:a16="http://schemas.microsoft.com/office/drawing/2014/main" id="{217482BC-07A7-4C9C-BCC3-10D85484FD6C}"/>
                  </a:ext>
                </a:extLst>
              </p:cNvPr>
              <p:cNvSpPr/>
              <p:nvPr/>
            </p:nvSpPr>
            <p:spPr>
              <a:xfrm>
                <a:off x="4197700" y="3377025"/>
                <a:ext cx="17425" cy="18325"/>
              </a:xfrm>
              <a:custGeom>
                <a:avLst/>
                <a:gdLst/>
                <a:ahLst/>
                <a:cxnLst/>
                <a:rect l="l" t="t" r="r" b="b"/>
                <a:pathLst>
                  <a:path w="697" h="733" extrusionOk="0">
                    <a:moveTo>
                      <a:pt x="642" y="1"/>
                    </a:moveTo>
                    <a:cubicBezTo>
                      <a:pt x="630" y="1"/>
                      <a:pt x="618" y="5"/>
                      <a:pt x="610" y="12"/>
                    </a:cubicBezTo>
                    <a:lnTo>
                      <a:pt x="16" y="654"/>
                    </a:lnTo>
                    <a:cubicBezTo>
                      <a:pt x="0" y="670"/>
                      <a:pt x="0" y="701"/>
                      <a:pt x="16" y="724"/>
                    </a:cubicBezTo>
                    <a:cubicBezTo>
                      <a:pt x="31" y="732"/>
                      <a:pt x="39" y="732"/>
                      <a:pt x="55" y="732"/>
                    </a:cubicBezTo>
                    <a:cubicBezTo>
                      <a:pt x="63" y="732"/>
                      <a:pt x="78" y="732"/>
                      <a:pt x="86" y="717"/>
                    </a:cubicBezTo>
                    <a:lnTo>
                      <a:pt x="681" y="83"/>
                    </a:lnTo>
                    <a:cubicBezTo>
                      <a:pt x="697" y="59"/>
                      <a:pt x="697" y="28"/>
                      <a:pt x="673" y="12"/>
                    </a:cubicBezTo>
                    <a:cubicBezTo>
                      <a:pt x="665" y="5"/>
                      <a:pt x="653" y="1"/>
                      <a:pt x="642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4" name="Google Shape;1078;p40">
                <a:extLst>
                  <a:ext uri="{FF2B5EF4-FFF2-40B4-BE49-F238E27FC236}">
                    <a16:creationId xmlns:a16="http://schemas.microsoft.com/office/drawing/2014/main" id="{93962436-47D8-4388-99CF-E1A689BE581B}"/>
                  </a:ext>
                </a:extLst>
              </p:cNvPr>
              <p:cNvSpPr/>
              <p:nvPr/>
            </p:nvSpPr>
            <p:spPr>
              <a:xfrm>
                <a:off x="4377650" y="3379825"/>
                <a:ext cx="9025" cy="23150"/>
              </a:xfrm>
              <a:custGeom>
                <a:avLst/>
                <a:gdLst/>
                <a:ahLst/>
                <a:cxnLst/>
                <a:rect l="l" t="t" r="r" b="b"/>
                <a:pathLst>
                  <a:path w="361" h="926" extrusionOk="0">
                    <a:moveTo>
                      <a:pt x="53" y="0"/>
                    </a:moveTo>
                    <a:cubicBezTo>
                      <a:pt x="48" y="0"/>
                      <a:pt x="44" y="1"/>
                      <a:pt x="40" y="2"/>
                    </a:cubicBezTo>
                    <a:cubicBezTo>
                      <a:pt x="16" y="10"/>
                      <a:pt x="1" y="33"/>
                      <a:pt x="8" y="65"/>
                    </a:cubicBezTo>
                    <a:lnTo>
                      <a:pt x="259" y="894"/>
                    </a:lnTo>
                    <a:cubicBezTo>
                      <a:pt x="267" y="918"/>
                      <a:pt x="282" y="925"/>
                      <a:pt x="306" y="925"/>
                    </a:cubicBezTo>
                    <a:lnTo>
                      <a:pt x="321" y="925"/>
                    </a:lnTo>
                    <a:cubicBezTo>
                      <a:pt x="345" y="918"/>
                      <a:pt x="361" y="886"/>
                      <a:pt x="353" y="863"/>
                    </a:cubicBezTo>
                    <a:lnTo>
                      <a:pt x="102" y="33"/>
                    </a:lnTo>
                    <a:cubicBezTo>
                      <a:pt x="96" y="14"/>
                      <a:pt x="74" y="0"/>
                      <a:pt x="53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5" name="Google Shape;1079;p40">
                <a:extLst>
                  <a:ext uri="{FF2B5EF4-FFF2-40B4-BE49-F238E27FC236}">
                    <a16:creationId xmlns:a16="http://schemas.microsoft.com/office/drawing/2014/main" id="{C8168BAC-125B-4EBA-AA83-446E9D46F914}"/>
                  </a:ext>
                </a:extLst>
              </p:cNvPr>
              <p:cNvSpPr/>
              <p:nvPr/>
            </p:nvSpPr>
            <p:spPr>
              <a:xfrm>
                <a:off x="4359450" y="3394300"/>
                <a:ext cx="5525" cy="23925"/>
              </a:xfrm>
              <a:custGeom>
                <a:avLst/>
                <a:gdLst/>
                <a:ahLst/>
                <a:cxnLst/>
                <a:rect l="l" t="t" r="r" b="b"/>
                <a:pathLst>
                  <a:path w="221" h="957" extrusionOk="0">
                    <a:moveTo>
                      <a:pt x="57" y="1"/>
                    </a:moveTo>
                    <a:cubicBezTo>
                      <a:pt x="54" y="1"/>
                      <a:pt x="51" y="1"/>
                      <a:pt x="48" y="2"/>
                    </a:cubicBezTo>
                    <a:cubicBezTo>
                      <a:pt x="17" y="2"/>
                      <a:pt x="1" y="26"/>
                      <a:pt x="1" y="57"/>
                    </a:cubicBezTo>
                    <a:lnTo>
                      <a:pt x="118" y="918"/>
                    </a:lnTo>
                    <a:cubicBezTo>
                      <a:pt x="118" y="941"/>
                      <a:pt x="142" y="957"/>
                      <a:pt x="165" y="957"/>
                    </a:cubicBezTo>
                    <a:lnTo>
                      <a:pt x="173" y="957"/>
                    </a:lnTo>
                    <a:cubicBezTo>
                      <a:pt x="197" y="957"/>
                      <a:pt x="220" y="933"/>
                      <a:pt x="212" y="902"/>
                    </a:cubicBezTo>
                    <a:lnTo>
                      <a:pt x="103" y="41"/>
                    </a:lnTo>
                    <a:cubicBezTo>
                      <a:pt x="96" y="21"/>
                      <a:pt x="77" y="1"/>
                      <a:pt x="57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6" name="Google Shape;1080;p40">
                <a:extLst>
                  <a:ext uri="{FF2B5EF4-FFF2-40B4-BE49-F238E27FC236}">
                    <a16:creationId xmlns:a16="http://schemas.microsoft.com/office/drawing/2014/main" id="{46C333D4-4DEF-405A-8B4B-3FF3AC12997B}"/>
                  </a:ext>
                </a:extLst>
              </p:cNvPr>
              <p:cNvSpPr/>
              <p:nvPr/>
            </p:nvSpPr>
            <p:spPr>
              <a:xfrm>
                <a:off x="4217650" y="3387425"/>
                <a:ext cx="15475" cy="24150"/>
              </a:xfrm>
              <a:custGeom>
                <a:avLst/>
                <a:gdLst/>
                <a:ahLst/>
                <a:cxnLst/>
                <a:rect l="l" t="t" r="r" b="b"/>
                <a:pathLst>
                  <a:path w="619" h="966" extrusionOk="0">
                    <a:moveTo>
                      <a:pt x="568" y="0"/>
                    </a:moveTo>
                    <a:cubicBezTo>
                      <a:pt x="549" y="0"/>
                      <a:pt x="528" y="9"/>
                      <a:pt x="517" y="27"/>
                    </a:cubicBezTo>
                    <a:lnTo>
                      <a:pt x="16" y="895"/>
                    </a:lnTo>
                    <a:cubicBezTo>
                      <a:pt x="0" y="919"/>
                      <a:pt x="8" y="950"/>
                      <a:pt x="32" y="958"/>
                    </a:cubicBezTo>
                    <a:cubicBezTo>
                      <a:pt x="39" y="966"/>
                      <a:pt x="47" y="966"/>
                      <a:pt x="55" y="966"/>
                    </a:cubicBezTo>
                    <a:cubicBezTo>
                      <a:pt x="71" y="966"/>
                      <a:pt x="86" y="958"/>
                      <a:pt x="94" y="942"/>
                    </a:cubicBezTo>
                    <a:lnTo>
                      <a:pt x="603" y="74"/>
                    </a:lnTo>
                    <a:cubicBezTo>
                      <a:pt x="618" y="50"/>
                      <a:pt x="611" y="19"/>
                      <a:pt x="587" y="3"/>
                    </a:cubicBezTo>
                    <a:cubicBezTo>
                      <a:pt x="581" y="1"/>
                      <a:pt x="575" y="0"/>
                      <a:pt x="568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7" name="Google Shape;1081;p40">
                <a:extLst>
                  <a:ext uri="{FF2B5EF4-FFF2-40B4-BE49-F238E27FC236}">
                    <a16:creationId xmlns:a16="http://schemas.microsoft.com/office/drawing/2014/main" id="{EAF23994-D373-4FC7-9D6A-DFA3D623653D}"/>
                  </a:ext>
                </a:extLst>
              </p:cNvPr>
              <p:cNvSpPr/>
              <p:nvPr/>
            </p:nvSpPr>
            <p:spPr>
              <a:xfrm>
                <a:off x="4337750" y="3399625"/>
                <a:ext cx="2950" cy="27600"/>
              </a:xfrm>
              <a:custGeom>
                <a:avLst/>
                <a:gdLst/>
                <a:ahLst/>
                <a:cxnLst/>
                <a:rect l="l" t="t" r="r" b="b"/>
                <a:pathLst>
                  <a:path w="118" h="1104" extrusionOk="0">
                    <a:moveTo>
                      <a:pt x="55" y="0"/>
                    </a:moveTo>
                    <a:cubicBezTo>
                      <a:pt x="24" y="0"/>
                      <a:pt x="0" y="24"/>
                      <a:pt x="0" y="55"/>
                    </a:cubicBezTo>
                    <a:lnTo>
                      <a:pt x="24" y="1057"/>
                    </a:lnTo>
                    <a:cubicBezTo>
                      <a:pt x="24" y="1088"/>
                      <a:pt x="40" y="1104"/>
                      <a:pt x="71" y="1104"/>
                    </a:cubicBezTo>
                    <a:cubicBezTo>
                      <a:pt x="94" y="1104"/>
                      <a:pt x="118" y="1080"/>
                      <a:pt x="118" y="1057"/>
                    </a:cubicBezTo>
                    <a:lnTo>
                      <a:pt x="102" y="47"/>
                    </a:lnTo>
                    <a:cubicBezTo>
                      <a:pt x="102" y="24"/>
                      <a:pt x="71" y="0"/>
                      <a:pt x="5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8" name="Google Shape;1082;p40">
                <a:extLst>
                  <a:ext uri="{FF2B5EF4-FFF2-40B4-BE49-F238E27FC236}">
                    <a16:creationId xmlns:a16="http://schemas.microsoft.com/office/drawing/2014/main" id="{C47E66AE-796C-4E84-93A7-369B26CCE6BD}"/>
                  </a:ext>
                </a:extLst>
              </p:cNvPr>
              <p:cNvSpPr/>
              <p:nvPr/>
            </p:nvSpPr>
            <p:spPr>
              <a:xfrm>
                <a:off x="4244250" y="3396225"/>
                <a:ext cx="12350" cy="28650"/>
              </a:xfrm>
              <a:custGeom>
                <a:avLst/>
                <a:gdLst/>
                <a:ahLst/>
                <a:cxnLst/>
                <a:rect l="l" t="t" r="r" b="b"/>
                <a:pathLst>
                  <a:path w="494" h="1146" extrusionOk="0">
                    <a:moveTo>
                      <a:pt x="437" y="1"/>
                    </a:moveTo>
                    <a:cubicBezTo>
                      <a:pt x="417" y="1"/>
                      <a:pt x="398" y="11"/>
                      <a:pt x="392" y="35"/>
                    </a:cubicBezTo>
                    <a:lnTo>
                      <a:pt x="8" y="1083"/>
                    </a:lnTo>
                    <a:cubicBezTo>
                      <a:pt x="0" y="1107"/>
                      <a:pt x="16" y="1138"/>
                      <a:pt x="39" y="1146"/>
                    </a:cubicBezTo>
                    <a:lnTo>
                      <a:pt x="55" y="1146"/>
                    </a:lnTo>
                    <a:cubicBezTo>
                      <a:pt x="71" y="1146"/>
                      <a:pt x="94" y="1138"/>
                      <a:pt x="102" y="1114"/>
                    </a:cubicBezTo>
                    <a:lnTo>
                      <a:pt x="478" y="66"/>
                    </a:lnTo>
                    <a:cubicBezTo>
                      <a:pt x="493" y="43"/>
                      <a:pt x="478" y="11"/>
                      <a:pt x="454" y="3"/>
                    </a:cubicBezTo>
                    <a:cubicBezTo>
                      <a:pt x="449" y="2"/>
                      <a:pt x="443" y="1"/>
                      <a:pt x="437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9" name="Google Shape;1083;p40">
                <a:extLst>
                  <a:ext uri="{FF2B5EF4-FFF2-40B4-BE49-F238E27FC236}">
                    <a16:creationId xmlns:a16="http://schemas.microsoft.com/office/drawing/2014/main" id="{CFB54672-ACC8-4522-B8C0-8844E221490F}"/>
                  </a:ext>
                </a:extLst>
              </p:cNvPr>
              <p:cNvSpPr/>
              <p:nvPr/>
            </p:nvSpPr>
            <p:spPr>
              <a:xfrm>
                <a:off x="4311525" y="3402350"/>
                <a:ext cx="4350" cy="30350"/>
              </a:xfrm>
              <a:custGeom>
                <a:avLst/>
                <a:gdLst/>
                <a:ahLst/>
                <a:cxnLst/>
                <a:rect l="l" t="t" r="r" b="b"/>
                <a:pathLst>
                  <a:path w="174" h="1214" extrusionOk="0">
                    <a:moveTo>
                      <a:pt x="126" y="1"/>
                    </a:moveTo>
                    <a:cubicBezTo>
                      <a:pt x="103" y="1"/>
                      <a:pt x="79" y="24"/>
                      <a:pt x="79" y="48"/>
                    </a:cubicBezTo>
                    <a:lnTo>
                      <a:pt x="1" y="1167"/>
                    </a:lnTo>
                    <a:cubicBezTo>
                      <a:pt x="1" y="1190"/>
                      <a:pt x="17" y="1214"/>
                      <a:pt x="48" y="1214"/>
                    </a:cubicBezTo>
                    <a:cubicBezTo>
                      <a:pt x="71" y="1214"/>
                      <a:pt x="95" y="1198"/>
                      <a:pt x="95" y="1167"/>
                    </a:cubicBezTo>
                    <a:lnTo>
                      <a:pt x="173" y="56"/>
                    </a:lnTo>
                    <a:cubicBezTo>
                      <a:pt x="173" y="24"/>
                      <a:pt x="157" y="1"/>
                      <a:pt x="126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0" name="Google Shape;1084;p40">
                <a:extLst>
                  <a:ext uri="{FF2B5EF4-FFF2-40B4-BE49-F238E27FC236}">
                    <a16:creationId xmlns:a16="http://schemas.microsoft.com/office/drawing/2014/main" id="{FC0A8EFE-79E0-4574-B569-C178919549B5}"/>
                  </a:ext>
                </a:extLst>
              </p:cNvPr>
              <p:cNvSpPr/>
              <p:nvPr/>
            </p:nvSpPr>
            <p:spPr>
              <a:xfrm>
                <a:off x="4279650" y="3402175"/>
                <a:ext cx="6275" cy="30150"/>
              </a:xfrm>
              <a:custGeom>
                <a:avLst/>
                <a:gdLst/>
                <a:ahLst/>
                <a:cxnLst/>
                <a:rect l="l" t="t" r="r" b="b"/>
                <a:pathLst>
                  <a:path w="251" h="1206" extrusionOk="0">
                    <a:moveTo>
                      <a:pt x="204" y="0"/>
                    </a:moveTo>
                    <a:cubicBezTo>
                      <a:pt x="181" y="0"/>
                      <a:pt x="157" y="16"/>
                      <a:pt x="149" y="39"/>
                    </a:cubicBezTo>
                    <a:lnTo>
                      <a:pt x="1" y="1150"/>
                    </a:lnTo>
                    <a:cubicBezTo>
                      <a:pt x="1" y="1174"/>
                      <a:pt x="16" y="1205"/>
                      <a:pt x="40" y="1205"/>
                    </a:cubicBezTo>
                    <a:lnTo>
                      <a:pt x="48" y="1205"/>
                    </a:lnTo>
                    <a:cubicBezTo>
                      <a:pt x="71" y="1205"/>
                      <a:pt x="94" y="1189"/>
                      <a:pt x="94" y="1166"/>
                    </a:cubicBezTo>
                    <a:lnTo>
                      <a:pt x="251" y="55"/>
                    </a:lnTo>
                    <a:cubicBezTo>
                      <a:pt x="251" y="31"/>
                      <a:pt x="235" y="8"/>
                      <a:pt x="204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1" name="Google Shape;1085;p40">
                <a:extLst>
                  <a:ext uri="{FF2B5EF4-FFF2-40B4-BE49-F238E27FC236}">
                    <a16:creationId xmlns:a16="http://schemas.microsoft.com/office/drawing/2014/main" id="{3A84D11C-BF0A-414E-8262-4A713BE4CA31}"/>
                  </a:ext>
                </a:extLst>
              </p:cNvPr>
              <p:cNvSpPr/>
              <p:nvPr/>
            </p:nvSpPr>
            <p:spPr>
              <a:xfrm>
                <a:off x="4176175" y="3082925"/>
                <a:ext cx="246875" cy="317025"/>
              </a:xfrm>
              <a:custGeom>
                <a:avLst/>
                <a:gdLst/>
                <a:ahLst/>
                <a:cxnLst/>
                <a:rect l="l" t="t" r="r" b="b"/>
                <a:pathLst>
                  <a:path w="9875" h="12681" extrusionOk="0">
                    <a:moveTo>
                      <a:pt x="9288" y="1"/>
                    </a:moveTo>
                    <a:cubicBezTo>
                      <a:pt x="9077" y="556"/>
                      <a:pt x="8654" y="1456"/>
                      <a:pt x="7848" y="2176"/>
                    </a:cubicBezTo>
                    <a:cubicBezTo>
                      <a:pt x="7692" y="2309"/>
                      <a:pt x="7528" y="2442"/>
                      <a:pt x="7348" y="2559"/>
                    </a:cubicBezTo>
                    <a:cubicBezTo>
                      <a:pt x="7175" y="2669"/>
                      <a:pt x="6988" y="2778"/>
                      <a:pt x="6792" y="2864"/>
                    </a:cubicBezTo>
                    <a:cubicBezTo>
                      <a:pt x="6229" y="3123"/>
                      <a:pt x="5560" y="3286"/>
                      <a:pt x="4757" y="3286"/>
                    </a:cubicBezTo>
                    <a:cubicBezTo>
                      <a:pt x="4588" y="3286"/>
                      <a:pt x="4414" y="3278"/>
                      <a:pt x="4233" y="3263"/>
                    </a:cubicBezTo>
                    <a:cubicBezTo>
                      <a:pt x="3819" y="3224"/>
                      <a:pt x="3467" y="3146"/>
                      <a:pt x="3162" y="3037"/>
                    </a:cubicBezTo>
                    <a:cubicBezTo>
                      <a:pt x="3013" y="2982"/>
                      <a:pt x="2849" y="2943"/>
                      <a:pt x="2684" y="2935"/>
                    </a:cubicBezTo>
                    <a:lnTo>
                      <a:pt x="2653" y="2935"/>
                    </a:lnTo>
                    <a:cubicBezTo>
                      <a:pt x="2638" y="2934"/>
                      <a:pt x="2624" y="2934"/>
                      <a:pt x="2609" y="2934"/>
                    </a:cubicBezTo>
                    <a:cubicBezTo>
                      <a:pt x="2032" y="2934"/>
                      <a:pt x="1517" y="3388"/>
                      <a:pt x="1456" y="3968"/>
                    </a:cubicBezTo>
                    <a:lnTo>
                      <a:pt x="1456" y="3975"/>
                    </a:lnTo>
                    <a:cubicBezTo>
                      <a:pt x="1385" y="4648"/>
                      <a:pt x="1878" y="5220"/>
                      <a:pt x="2551" y="5251"/>
                    </a:cubicBezTo>
                    <a:lnTo>
                      <a:pt x="2927" y="5267"/>
                    </a:lnTo>
                    <a:lnTo>
                      <a:pt x="2911" y="5603"/>
                    </a:lnTo>
                    <a:cubicBezTo>
                      <a:pt x="2895" y="5994"/>
                      <a:pt x="2950" y="6378"/>
                      <a:pt x="3060" y="6738"/>
                    </a:cubicBezTo>
                    <a:lnTo>
                      <a:pt x="2528" y="8991"/>
                    </a:lnTo>
                    <a:lnTo>
                      <a:pt x="0" y="9218"/>
                    </a:lnTo>
                    <a:cubicBezTo>
                      <a:pt x="0" y="9218"/>
                      <a:pt x="415" y="12097"/>
                      <a:pt x="4093" y="12598"/>
                    </a:cubicBezTo>
                    <a:cubicBezTo>
                      <a:pt x="4514" y="12655"/>
                      <a:pt x="4898" y="12681"/>
                      <a:pt x="5250" y="12681"/>
                    </a:cubicBezTo>
                    <a:cubicBezTo>
                      <a:pt x="8512" y="12681"/>
                      <a:pt x="8920" y="10462"/>
                      <a:pt x="8920" y="10462"/>
                    </a:cubicBezTo>
                    <a:lnTo>
                      <a:pt x="6542" y="9742"/>
                    </a:lnTo>
                    <a:lnTo>
                      <a:pt x="6706" y="8967"/>
                    </a:lnTo>
                    <a:cubicBezTo>
                      <a:pt x="7606" y="8827"/>
                      <a:pt x="8388" y="8318"/>
                      <a:pt x="8889" y="7598"/>
                    </a:cubicBezTo>
                    <a:cubicBezTo>
                      <a:pt x="8889" y="7590"/>
                      <a:pt x="8889" y="7590"/>
                      <a:pt x="8889" y="7590"/>
                    </a:cubicBezTo>
                    <a:cubicBezTo>
                      <a:pt x="9359" y="7058"/>
                      <a:pt x="9656" y="6362"/>
                      <a:pt x="9687" y="5595"/>
                    </a:cubicBezTo>
                    <a:lnTo>
                      <a:pt x="9844" y="1965"/>
                    </a:lnTo>
                    <a:cubicBezTo>
                      <a:pt x="9875" y="1237"/>
                      <a:pt x="9664" y="556"/>
                      <a:pt x="9288" y="1"/>
                    </a:cubicBezTo>
                    <a:close/>
                  </a:path>
                </a:pathLst>
              </a:custGeom>
              <a:solidFill>
                <a:srgbClr val="FFCFC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2" name="Google Shape;1086;p40">
                <a:extLst>
                  <a:ext uri="{FF2B5EF4-FFF2-40B4-BE49-F238E27FC236}">
                    <a16:creationId xmlns:a16="http://schemas.microsoft.com/office/drawing/2014/main" id="{2FD8887D-05FB-4E49-9455-26DF7206D40C}"/>
                  </a:ext>
                </a:extLst>
              </p:cNvPr>
              <p:cNvSpPr/>
              <p:nvPr/>
            </p:nvSpPr>
            <p:spPr>
              <a:xfrm>
                <a:off x="4247775" y="3214575"/>
                <a:ext cx="150650" cy="115500"/>
              </a:xfrm>
              <a:custGeom>
                <a:avLst/>
                <a:gdLst/>
                <a:ahLst/>
                <a:cxnLst/>
                <a:rect l="l" t="t" r="r" b="b"/>
                <a:pathLst>
                  <a:path w="6026" h="4620" extrusionOk="0">
                    <a:moveTo>
                      <a:pt x="63" y="1"/>
                    </a:moveTo>
                    <a:lnTo>
                      <a:pt x="47" y="337"/>
                    </a:lnTo>
                    <a:cubicBezTo>
                      <a:pt x="0" y="1362"/>
                      <a:pt x="438" y="2301"/>
                      <a:pt x="1158" y="2935"/>
                    </a:cubicBezTo>
                    <a:cubicBezTo>
                      <a:pt x="1033" y="3076"/>
                      <a:pt x="947" y="3248"/>
                      <a:pt x="931" y="3435"/>
                    </a:cubicBezTo>
                    <a:cubicBezTo>
                      <a:pt x="869" y="4007"/>
                      <a:pt x="1401" y="4531"/>
                      <a:pt x="2113" y="4609"/>
                    </a:cubicBezTo>
                    <a:cubicBezTo>
                      <a:pt x="2173" y="4616"/>
                      <a:pt x="2233" y="4619"/>
                      <a:pt x="2292" y="4619"/>
                    </a:cubicBezTo>
                    <a:cubicBezTo>
                      <a:pt x="2920" y="4619"/>
                      <a:pt x="3449" y="4248"/>
                      <a:pt x="3513" y="3733"/>
                    </a:cubicBezTo>
                    <a:cubicBezTo>
                      <a:pt x="4554" y="3678"/>
                      <a:pt x="5470" y="3138"/>
                      <a:pt x="6025" y="2324"/>
                    </a:cubicBezTo>
                    <a:lnTo>
                      <a:pt x="6025" y="2324"/>
                    </a:lnTo>
                    <a:cubicBezTo>
                      <a:pt x="5430" y="3009"/>
                      <a:pt x="4558" y="3439"/>
                      <a:pt x="3593" y="3439"/>
                    </a:cubicBezTo>
                    <a:cubicBezTo>
                      <a:pt x="3543" y="3439"/>
                      <a:pt x="3493" y="3438"/>
                      <a:pt x="3443" y="3435"/>
                    </a:cubicBezTo>
                    <a:cubicBezTo>
                      <a:pt x="1651" y="3357"/>
                      <a:pt x="258" y="1847"/>
                      <a:pt x="337" y="55"/>
                    </a:cubicBezTo>
                    <a:lnTo>
                      <a:pt x="337" y="8"/>
                    </a:lnTo>
                    <a:lnTo>
                      <a:pt x="63" y="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3" name="Google Shape;1087;p40">
                <a:extLst>
                  <a:ext uri="{FF2B5EF4-FFF2-40B4-BE49-F238E27FC236}">
                    <a16:creationId xmlns:a16="http://schemas.microsoft.com/office/drawing/2014/main" id="{9FADD8DB-1ADD-4B6E-8A26-1D1F27B222D2}"/>
                  </a:ext>
                </a:extLst>
              </p:cNvPr>
              <p:cNvSpPr/>
              <p:nvPr/>
            </p:nvSpPr>
            <p:spPr>
              <a:xfrm>
                <a:off x="4228600" y="3169075"/>
                <a:ext cx="17825" cy="24475"/>
              </a:xfrm>
              <a:custGeom>
                <a:avLst/>
                <a:gdLst/>
                <a:ahLst/>
                <a:cxnLst/>
                <a:rect l="l" t="t" r="r" b="b"/>
                <a:pathLst>
                  <a:path w="713" h="979" extrusionOk="0">
                    <a:moveTo>
                      <a:pt x="193" y="0"/>
                    </a:moveTo>
                    <a:cubicBezTo>
                      <a:pt x="176" y="0"/>
                      <a:pt x="158" y="5"/>
                      <a:pt x="141" y="13"/>
                    </a:cubicBezTo>
                    <a:cubicBezTo>
                      <a:pt x="102" y="44"/>
                      <a:pt x="86" y="99"/>
                      <a:pt x="118" y="146"/>
                    </a:cubicBezTo>
                    <a:lnTo>
                      <a:pt x="439" y="631"/>
                    </a:lnTo>
                    <a:lnTo>
                      <a:pt x="71" y="803"/>
                    </a:lnTo>
                    <a:cubicBezTo>
                      <a:pt x="24" y="827"/>
                      <a:pt x="0" y="882"/>
                      <a:pt x="24" y="929"/>
                    </a:cubicBezTo>
                    <a:cubicBezTo>
                      <a:pt x="40" y="952"/>
                      <a:pt x="71" y="975"/>
                      <a:pt x="102" y="975"/>
                    </a:cubicBezTo>
                    <a:cubicBezTo>
                      <a:pt x="107" y="978"/>
                      <a:pt x="111" y="979"/>
                      <a:pt x="116" y="979"/>
                    </a:cubicBezTo>
                    <a:cubicBezTo>
                      <a:pt x="127" y="979"/>
                      <a:pt x="138" y="973"/>
                      <a:pt x="149" y="968"/>
                    </a:cubicBezTo>
                    <a:lnTo>
                      <a:pt x="712" y="709"/>
                    </a:lnTo>
                    <a:lnTo>
                      <a:pt x="274" y="44"/>
                    </a:lnTo>
                    <a:cubicBezTo>
                      <a:pt x="254" y="14"/>
                      <a:pt x="224" y="0"/>
                      <a:pt x="193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4" name="Google Shape;1088;p40">
                <a:extLst>
                  <a:ext uri="{FF2B5EF4-FFF2-40B4-BE49-F238E27FC236}">
                    <a16:creationId xmlns:a16="http://schemas.microsoft.com/office/drawing/2014/main" id="{09ACCEDB-2CF7-40BD-9DE9-BCE7B21A7349}"/>
                  </a:ext>
                </a:extLst>
              </p:cNvPr>
              <p:cNvSpPr/>
              <p:nvPr/>
            </p:nvSpPr>
            <p:spPr>
              <a:xfrm>
                <a:off x="4342250" y="3265725"/>
                <a:ext cx="20750" cy="7450"/>
              </a:xfrm>
              <a:custGeom>
                <a:avLst/>
                <a:gdLst/>
                <a:ahLst/>
                <a:cxnLst/>
                <a:rect l="l" t="t" r="r" b="b"/>
                <a:pathLst>
                  <a:path w="830" h="298" extrusionOk="0">
                    <a:moveTo>
                      <a:pt x="415" y="1"/>
                    </a:moveTo>
                    <a:cubicBezTo>
                      <a:pt x="297" y="1"/>
                      <a:pt x="168" y="34"/>
                      <a:pt x="47" y="130"/>
                    </a:cubicBezTo>
                    <a:cubicBezTo>
                      <a:pt x="8" y="161"/>
                      <a:pt x="0" y="224"/>
                      <a:pt x="32" y="263"/>
                    </a:cubicBezTo>
                    <a:cubicBezTo>
                      <a:pt x="47" y="286"/>
                      <a:pt x="71" y="294"/>
                      <a:pt x="94" y="294"/>
                    </a:cubicBezTo>
                    <a:cubicBezTo>
                      <a:pt x="101" y="296"/>
                      <a:pt x="107" y="297"/>
                      <a:pt x="113" y="297"/>
                    </a:cubicBezTo>
                    <a:cubicBezTo>
                      <a:pt x="130" y="297"/>
                      <a:pt x="148" y="290"/>
                      <a:pt x="165" y="278"/>
                    </a:cubicBezTo>
                    <a:cubicBezTo>
                      <a:pt x="252" y="209"/>
                      <a:pt x="343" y="186"/>
                      <a:pt x="425" y="186"/>
                    </a:cubicBezTo>
                    <a:cubicBezTo>
                      <a:pt x="562" y="186"/>
                      <a:pt x="668" y="250"/>
                      <a:pt x="673" y="255"/>
                    </a:cubicBezTo>
                    <a:cubicBezTo>
                      <a:pt x="691" y="266"/>
                      <a:pt x="709" y="272"/>
                      <a:pt x="727" y="272"/>
                    </a:cubicBezTo>
                    <a:cubicBezTo>
                      <a:pt x="757" y="272"/>
                      <a:pt x="787" y="256"/>
                      <a:pt x="806" y="231"/>
                    </a:cubicBezTo>
                    <a:cubicBezTo>
                      <a:pt x="830" y="184"/>
                      <a:pt x="822" y="130"/>
                      <a:pt x="775" y="98"/>
                    </a:cubicBezTo>
                    <a:cubicBezTo>
                      <a:pt x="700" y="54"/>
                      <a:pt x="567" y="1"/>
                      <a:pt x="415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5" name="Google Shape;1089;p40">
                <a:extLst>
                  <a:ext uri="{FF2B5EF4-FFF2-40B4-BE49-F238E27FC236}">
                    <a16:creationId xmlns:a16="http://schemas.microsoft.com/office/drawing/2014/main" id="{29BA20AD-3897-42EE-B43D-E77101B740FF}"/>
                  </a:ext>
                </a:extLst>
              </p:cNvPr>
              <p:cNvSpPr/>
              <p:nvPr/>
            </p:nvSpPr>
            <p:spPr>
              <a:xfrm>
                <a:off x="4307850" y="3212425"/>
                <a:ext cx="58000" cy="40975"/>
              </a:xfrm>
              <a:custGeom>
                <a:avLst/>
                <a:gdLst/>
                <a:ahLst/>
                <a:cxnLst/>
                <a:rect l="l" t="t" r="r" b="b"/>
                <a:pathLst>
                  <a:path w="2320" h="1639" extrusionOk="0">
                    <a:moveTo>
                      <a:pt x="791" y="0"/>
                    </a:moveTo>
                    <a:cubicBezTo>
                      <a:pt x="396" y="0"/>
                      <a:pt x="1" y="1114"/>
                      <a:pt x="758" y="1511"/>
                    </a:cubicBezTo>
                    <a:cubicBezTo>
                      <a:pt x="934" y="1601"/>
                      <a:pt x="1110" y="1639"/>
                      <a:pt x="1273" y="1639"/>
                    </a:cubicBezTo>
                    <a:cubicBezTo>
                      <a:pt x="1887" y="1639"/>
                      <a:pt x="2319" y="1108"/>
                      <a:pt x="1893" y="861"/>
                    </a:cubicBezTo>
                    <a:cubicBezTo>
                      <a:pt x="1361" y="548"/>
                      <a:pt x="915" y="40"/>
                      <a:pt x="915" y="40"/>
                    </a:cubicBezTo>
                    <a:cubicBezTo>
                      <a:pt x="875" y="13"/>
                      <a:pt x="833" y="0"/>
                      <a:pt x="791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6" name="Google Shape;1090;p40">
                <a:extLst>
                  <a:ext uri="{FF2B5EF4-FFF2-40B4-BE49-F238E27FC236}">
                    <a16:creationId xmlns:a16="http://schemas.microsoft.com/office/drawing/2014/main" id="{0E623F3A-7D33-4351-AA7D-FC3EC03F41EE}"/>
                  </a:ext>
                </a:extLst>
              </p:cNvPr>
              <p:cNvSpPr/>
              <p:nvPr/>
            </p:nvSpPr>
            <p:spPr>
              <a:xfrm>
                <a:off x="4390750" y="3169375"/>
                <a:ext cx="28400" cy="12800"/>
              </a:xfrm>
              <a:custGeom>
                <a:avLst/>
                <a:gdLst/>
                <a:ahLst/>
                <a:cxnLst/>
                <a:rect l="l" t="t" r="r" b="b"/>
                <a:pathLst>
                  <a:path w="1136" h="512" extrusionOk="0">
                    <a:moveTo>
                      <a:pt x="459" y="0"/>
                    </a:moveTo>
                    <a:cubicBezTo>
                      <a:pt x="293" y="0"/>
                      <a:pt x="160" y="49"/>
                      <a:pt x="95" y="103"/>
                    </a:cubicBezTo>
                    <a:cubicBezTo>
                      <a:pt x="1" y="189"/>
                      <a:pt x="9" y="267"/>
                      <a:pt x="63" y="306"/>
                    </a:cubicBezTo>
                    <a:cubicBezTo>
                      <a:pt x="126" y="345"/>
                      <a:pt x="212" y="361"/>
                      <a:pt x="298" y="377"/>
                    </a:cubicBezTo>
                    <a:cubicBezTo>
                      <a:pt x="384" y="384"/>
                      <a:pt x="470" y="400"/>
                      <a:pt x="541" y="416"/>
                    </a:cubicBezTo>
                    <a:cubicBezTo>
                      <a:pt x="611" y="431"/>
                      <a:pt x="697" y="455"/>
                      <a:pt x="783" y="471"/>
                    </a:cubicBezTo>
                    <a:cubicBezTo>
                      <a:pt x="851" y="491"/>
                      <a:pt x="925" y="511"/>
                      <a:pt x="989" y="511"/>
                    </a:cubicBezTo>
                    <a:cubicBezTo>
                      <a:pt x="999" y="511"/>
                      <a:pt x="1009" y="511"/>
                      <a:pt x="1018" y="510"/>
                    </a:cubicBezTo>
                    <a:cubicBezTo>
                      <a:pt x="1088" y="494"/>
                      <a:pt x="1135" y="424"/>
                      <a:pt x="1081" y="314"/>
                    </a:cubicBezTo>
                    <a:cubicBezTo>
                      <a:pt x="1034" y="205"/>
                      <a:pt x="869" y="71"/>
                      <a:pt x="627" y="17"/>
                    </a:cubicBezTo>
                    <a:cubicBezTo>
                      <a:pt x="568" y="5"/>
                      <a:pt x="512" y="0"/>
                      <a:pt x="459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7" name="Google Shape;1091;p40">
                <a:extLst>
                  <a:ext uri="{FF2B5EF4-FFF2-40B4-BE49-F238E27FC236}">
                    <a16:creationId xmlns:a16="http://schemas.microsoft.com/office/drawing/2014/main" id="{2B17C8D3-421D-4863-89C3-343DC128138E}"/>
                  </a:ext>
                </a:extLst>
              </p:cNvPr>
              <p:cNvSpPr/>
              <p:nvPr/>
            </p:nvSpPr>
            <p:spPr>
              <a:xfrm>
                <a:off x="4330500" y="3162825"/>
                <a:ext cx="28975" cy="11125"/>
              </a:xfrm>
              <a:custGeom>
                <a:avLst/>
                <a:gdLst/>
                <a:ahLst/>
                <a:cxnLst/>
                <a:rect l="l" t="t" r="r" b="b"/>
                <a:pathLst>
                  <a:path w="1159" h="445" extrusionOk="0">
                    <a:moveTo>
                      <a:pt x="192" y="0"/>
                    </a:moveTo>
                    <a:cubicBezTo>
                      <a:pt x="160" y="0"/>
                      <a:pt x="130" y="3"/>
                      <a:pt x="103" y="13"/>
                    </a:cubicBezTo>
                    <a:cubicBezTo>
                      <a:pt x="40" y="36"/>
                      <a:pt x="1" y="114"/>
                      <a:pt x="71" y="216"/>
                    </a:cubicBezTo>
                    <a:cubicBezTo>
                      <a:pt x="134" y="310"/>
                      <a:pt x="314" y="427"/>
                      <a:pt x="564" y="443"/>
                    </a:cubicBezTo>
                    <a:cubicBezTo>
                      <a:pt x="582" y="444"/>
                      <a:pt x="600" y="445"/>
                      <a:pt x="618" y="445"/>
                    </a:cubicBezTo>
                    <a:cubicBezTo>
                      <a:pt x="835" y="445"/>
                      <a:pt x="1008" y="358"/>
                      <a:pt x="1081" y="279"/>
                    </a:cubicBezTo>
                    <a:cubicBezTo>
                      <a:pt x="1159" y="185"/>
                      <a:pt x="1143" y="107"/>
                      <a:pt x="1081" y="75"/>
                    </a:cubicBezTo>
                    <a:cubicBezTo>
                      <a:pt x="1010" y="44"/>
                      <a:pt x="924" y="44"/>
                      <a:pt x="838" y="44"/>
                    </a:cubicBezTo>
                    <a:cubicBezTo>
                      <a:pt x="752" y="44"/>
                      <a:pt x="666" y="44"/>
                      <a:pt x="596" y="36"/>
                    </a:cubicBezTo>
                    <a:cubicBezTo>
                      <a:pt x="517" y="36"/>
                      <a:pt x="431" y="21"/>
                      <a:pt x="345" y="13"/>
                    </a:cubicBezTo>
                    <a:cubicBezTo>
                      <a:pt x="293" y="8"/>
                      <a:pt x="241" y="0"/>
                      <a:pt x="192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8" name="Google Shape;1092;p40">
                <a:extLst>
                  <a:ext uri="{FF2B5EF4-FFF2-40B4-BE49-F238E27FC236}">
                    <a16:creationId xmlns:a16="http://schemas.microsoft.com/office/drawing/2014/main" id="{F195D7DB-AF73-47D0-99AB-878B82334944}"/>
                  </a:ext>
                </a:extLst>
              </p:cNvPr>
              <p:cNvSpPr/>
              <p:nvPr/>
            </p:nvSpPr>
            <p:spPr>
              <a:xfrm>
                <a:off x="4335600" y="3178675"/>
                <a:ext cx="13325" cy="12225"/>
              </a:xfrm>
              <a:custGeom>
                <a:avLst/>
                <a:gdLst/>
                <a:ahLst/>
                <a:cxnLst/>
                <a:rect l="l" t="t" r="r" b="b"/>
                <a:pathLst>
                  <a:path w="533" h="489" extrusionOk="0">
                    <a:moveTo>
                      <a:pt x="272" y="1"/>
                    </a:moveTo>
                    <a:cubicBezTo>
                      <a:pt x="160" y="1"/>
                      <a:pt x="53" y="82"/>
                      <a:pt x="32" y="200"/>
                    </a:cubicBezTo>
                    <a:cubicBezTo>
                      <a:pt x="0" y="325"/>
                      <a:pt x="86" y="458"/>
                      <a:pt x="219" y="482"/>
                    </a:cubicBezTo>
                    <a:cubicBezTo>
                      <a:pt x="238" y="486"/>
                      <a:pt x="256" y="488"/>
                      <a:pt x="274" y="488"/>
                    </a:cubicBezTo>
                    <a:cubicBezTo>
                      <a:pt x="386" y="488"/>
                      <a:pt x="482" y="409"/>
                      <a:pt x="509" y="294"/>
                    </a:cubicBezTo>
                    <a:cubicBezTo>
                      <a:pt x="532" y="161"/>
                      <a:pt x="446" y="36"/>
                      <a:pt x="313" y="5"/>
                    </a:cubicBezTo>
                    <a:cubicBezTo>
                      <a:pt x="300" y="2"/>
                      <a:pt x="286" y="1"/>
                      <a:pt x="272" y="1"/>
                    </a:cubicBezTo>
                    <a:close/>
                  </a:path>
                </a:pathLst>
              </a:custGeom>
              <a:solidFill>
                <a:srgbClr val="70312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9" name="Google Shape;1093;p40">
                <a:extLst>
                  <a:ext uri="{FF2B5EF4-FFF2-40B4-BE49-F238E27FC236}">
                    <a16:creationId xmlns:a16="http://schemas.microsoft.com/office/drawing/2014/main" id="{E43AB206-6E70-42E7-9628-0E1E1A8A85FB}"/>
                  </a:ext>
                </a:extLst>
              </p:cNvPr>
              <p:cNvSpPr/>
              <p:nvPr/>
            </p:nvSpPr>
            <p:spPr>
              <a:xfrm>
                <a:off x="4396625" y="3193100"/>
                <a:ext cx="13325" cy="12200"/>
              </a:xfrm>
              <a:custGeom>
                <a:avLst/>
                <a:gdLst/>
                <a:ahLst/>
                <a:cxnLst/>
                <a:rect l="l" t="t" r="r" b="b"/>
                <a:pathLst>
                  <a:path w="533" h="488" extrusionOk="0">
                    <a:moveTo>
                      <a:pt x="259" y="0"/>
                    </a:moveTo>
                    <a:cubicBezTo>
                      <a:pt x="148" y="0"/>
                      <a:pt x="52" y="80"/>
                      <a:pt x="32" y="194"/>
                    </a:cubicBezTo>
                    <a:cubicBezTo>
                      <a:pt x="1" y="327"/>
                      <a:pt x="87" y="453"/>
                      <a:pt x="220" y="484"/>
                    </a:cubicBezTo>
                    <a:cubicBezTo>
                      <a:pt x="234" y="487"/>
                      <a:pt x="249" y="488"/>
                      <a:pt x="263" y="488"/>
                    </a:cubicBezTo>
                    <a:cubicBezTo>
                      <a:pt x="379" y="488"/>
                      <a:pt x="481" y="407"/>
                      <a:pt x="501" y="288"/>
                    </a:cubicBezTo>
                    <a:cubicBezTo>
                      <a:pt x="533" y="163"/>
                      <a:pt x="447" y="30"/>
                      <a:pt x="314" y="7"/>
                    </a:cubicBezTo>
                    <a:cubicBezTo>
                      <a:pt x="295" y="2"/>
                      <a:pt x="277" y="0"/>
                      <a:pt x="259" y="0"/>
                    </a:cubicBezTo>
                    <a:close/>
                  </a:path>
                </a:pathLst>
              </a:custGeom>
              <a:solidFill>
                <a:srgbClr val="70312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0" name="Google Shape;1094;p40">
                <a:extLst>
                  <a:ext uri="{FF2B5EF4-FFF2-40B4-BE49-F238E27FC236}">
                    <a16:creationId xmlns:a16="http://schemas.microsoft.com/office/drawing/2014/main" id="{E0BA6E59-7442-47BD-ADF7-53A517BB77E4}"/>
                  </a:ext>
                </a:extLst>
              </p:cNvPr>
              <p:cNvSpPr/>
              <p:nvPr/>
            </p:nvSpPr>
            <p:spPr>
              <a:xfrm>
                <a:off x="4391750" y="3202250"/>
                <a:ext cx="19375" cy="8500"/>
              </a:xfrm>
              <a:custGeom>
                <a:avLst/>
                <a:gdLst/>
                <a:ahLst/>
                <a:cxnLst/>
                <a:rect l="l" t="t" r="r" b="b"/>
                <a:pathLst>
                  <a:path w="775" h="340" extrusionOk="0">
                    <a:moveTo>
                      <a:pt x="264" y="0"/>
                    </a:moveTo>
                    <a:cubicBezTo>
                      <a:pt x="153" y="0"/>
                      <a:pt x="78" y="28"/>
                      <a:pt x="70" y="32"/>
                    </a:cubicBezTo>
                    <a:cubicBezTo>
                      <a:pt x="23" y="48"/>
                      <a:pt x="0" y="102"/>
                      <a:pt x="23" y="149"/>
                    </a:cubicBezTo>
                    <a:cubicBezTo>
                      <a:pt x="36" y="186"/>
                      <a:pt x="73" y="209"/>
                      <a:pt x="111" y="209"/>
                    </a:cubicBezTo>
                    <a:cubicBezTo>
                      <a:pt x="121" y="209"/>
                      <a:pt x="131" y="207"/>
                      <a:pt x="141" y="204"/>
                    </a:cubicBezTo>
                    <a:cubicBezTo>
                      <a:pt x="144" y="200"/>
                      <a:pt x="192" y="183"/>
                      <a:pt x="265" y="183"/>
                    </a:cubicBezTo>
                    <a:cubicBezTo>
                      <a:pt x="354" y="183"/>
                      <a:pt x="481" y="209"/>
                      <a:pt x="610" y="321"/>
                    </a:cubicBezTo>
                    <a:cubicBezTo>
                      <a:pt x="626" y="329"/>
                      <a:pt x="642" y="337"/>
                      <a:pt x="657" y="337"/>
                    </a:cubicBezTo>
                    <a:cubicBezTo>
                      <a:pt x="665" y="339"/>
                      <a:pt x="673" y="340"/>
                      <a:pt x="681" y="340"/>
                    </a:cubicBezTo>
                    <a:cubicBezTo>
                      <a:pt x="704" y="340"/>
                      <a:pt x="726" y="331"/>
                      <a:pt x="743" y="314"/>
                    </a:cubicBezTo>
                    <a:cubicBezTo>
                      <a:pt x="775" y="274"/>
                      <a:pt x="775" y="212"/>
                      <a:pt x="736" y="181"/>
                    </a:cubicBezTo>
                    <a:cubicBezTo>
                      <a:pt x="562" y="36"/>
                      <a:pt x="390" y="0"/>
                      <a:pt x="264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1" name="Google Shape;1095;p40">
                <a:extLst>
                  <a:ext uri="{FF2B5EF4-FFF2-40B4-BE49-F238E27FC236}">
                    <a16:creationId xmlns:a16="http://schemas.microsoft.com/office/drawing/2014/main" id="{01F802DE-214A-449D-B97B-A4460160A689}"/>
                  </a:ext>
                </a:extLst>
              </p:cNvPr>
              <p:cNvSpPr/>
              <p:nvPr/>
            </p:nvSpPr>
            <p:spPr>
              <a:xfrm>
                <a:off x="4329525" y="3188550"/>
                <a:ext cx="19400" cy="8525"/>
              </a:xfrm>
              <a:custGeom>
                <a:avLst/>
                <a:gdLst/>
                <a:ahLst/>
                <a:cxnLst/>
                <a:rect l="l" t="t" r="r" b="b"/>
                <a:pathLst>
                  <a:path w="776" h="341" extrusionOk="0">
                    <a:moveTo>
                      <a:pt x="264" y="1"/>
                    </a:moveTo>
                    <a:cubicBezTo>
                      <a:pt x="154" y="1"/>
                      <a:pt x="79" y="28"/>
                      <a:pt x="71" y="32"/>
                    </a:cubicBezTo>
                    <a:cubicBezTo>
                      <a:pt x="24" y="48"/>
                      <a:pt x="1" y="103"/>
                      <a:pt x="16" y="150"/>
                    </a:cubicBezTo>
                    <a:cubicBezTo>
                      <a:pt x="29" y="187"/>
                      <a:pt x="66" y="209"/>
                      <a:pt x="104" y="209"/>
                    </a:cubicBezTo>
                    <a:cubicBezTo>
                      <a:pt x="114" y="209"/>
                      <a:pt x="124" y="208"/>
                      <a:pt x="134" y="204"/>
                    </a:cubicBezTo>
                    <a:cubicBezTo>
                      <a:pt x="141" y="201"/>
                      <a:pt x="191" y="183"/>
                      <a:pt x="264" y="183"/>
                    </a:cubicBezTo>
                    <a:cubicBezTo>
                      <a:pt x="355" y="183"/>
                      <a:pt x="482" y="210"/>
                      <a:pt x="611" y="322"/>
                    </a:cubicBezTo>
                    <a:cubicBezTo>
                      <a:pt x="619" y="329"/>
                      <a:pt x="635" y="337"/>
                      <a:pt x="650" y="337"/>
                    </a:cubicBezTo>
                    <a:cubicBezTo>
                      <a:pt x="658" y="339"/>
                      <a:pt x="666" y="340"/>
                      <a:pt x="675" y="340"/>
                    </a:cubicBezTo>
                    <a:cubicBezTo>
                      <a:pt x="700" y="340"/>
                      <a:pt x="725" y="331"/>
                      <a:pt x="736" y="314"/>
                    </a:cubicBezTo>
                    <a:cubicBezTo>
                      <a:pt x="775" y="275"/>
                      <a:pt x="768" y="212"/>
                      <a:pt x="729" y="181"/>
                    </a:cubicBezTo>
                    <a:cubicBezTo>
                      <a:pt x="559" y="36"/>
                      <a:pt x="389" y="1"/>
                      <a:pt x="264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2" name="Google Shape;1096;p40">
                <a:extLst>
                  <a:ext uri="{FF2B5EF4-FFF2-40B4-BE49-F238E27FC236}">
                    <a16:creationId xmlns:a16="http://schemas.microsoft.com/office/drawing/2014/main" id="{C919D478-9716-419F-83A6-872BAC95C20B}"/>
                  </a:ext>
                </a:extLst>
              </p:cNvPr>
              <p:cNvSpPr/>
              <p:nvPr/>
            </p:nvSpPr>
            <p:spPr>
              <a:xfrm>
                <a:off x="4360625" y="3177975"/>
                <a:ext cx="27025" cy="49350"/>
              </a:xfrm>
              <a:custGeom>
                <a:avLst/>
                <a:gdLst/>
                <a:ahLst/>
                <a:cxnLst/>
                <a:rect l="l" t="t" r="r" b="b"/>
                <a:pathLst>
                  <a:path w="1081" h="1974" extrusionOk="0">
                    <a:moveTo>
                      <a:pt x="597" y="0"/>
                    </a:moveTo>
                    <a:cubicBezTo>
                      <a:pt x="554" y="0"/>
                      <a:pt x="509" y="30"/>
                      <a:pt x="502" y="80"/>
                    </a:cubicBezTo>
                    <a:lnTo>
                      <a:pt x="392" y="721"/>
                    </a:lnTo>
                    <a:cubicBezTo>
                      <a:pt x="392" y="745"/>
                      <a:pt x="392" y="768"/>
                      <a:pt x="392" y="792"/>
                    </a:cubicBezTo>
                    <a:cubicBezTo>
                      <a:pt x="384" y="1058"/>
                      <a:pt x="525" y="1214"/>
                      <a:pt x="768" y="1222"/>
                    </a:cubicBezTo>
                    <a:cubicBezTo>
                      <a:pt x="799" y="1222"/>
                      <a:pt x="830" y="1238"/>
                      <a:pt x="854" y="1261"/>
                    </a:cubicBezTo>
                    <a:cubicBezTo>
                      <a:pt x="877" y="1285"/>
                      <a:pt x="893" y="1324"/>
                      <a:pt x="885" y="1363"/>
                    </a:cubicBezTo>
                    <a:lnTo>
                      <a:pt x="885" y="1394"/>
                    </a:lnTo>
                    <a:cubicBezTo>
                      <a:pt x="877" y="1616"/>
                      <a:pt x="697" y="1793"/>
                      <a:pt x="484" y="1793"/>
                    </a:cubicBezTo>
                    <a:cubicBezTo>
                      <a:pt x="480" y="1793"/>
                      <a:pt x="475" y="1793"/>
                      <a:pt x="470" y="1793"/>
                    </a:cubicBezTo>
                    <a:lnTo>
                      <a:pt x="103" y="1777"/>
                    </a:lnTo>
                    <a:cubicBezTo>
                      <a:pt x="48" y="1777"/>
                      <a:pt x="9" y="1817"/>
                      <a:pt x="9" y="1864"/>
                    </a:cubicBezTo>
                    <a:cubicBezTo>
                      <a:pt x="1" y="1911"/>
                      <a:pt x="32" y="1950"/>
                      <a:pt x="79" y="1957"/>
                    </a:cubicBezTo>
                    <a:cubicBezTo>
                      <a:pt x="87" y="1965"/>
                      <a:pt x="87" y="1965"/>
                      <a:pt x="95" y="1965"/>
                    </a:cubicBezTo>
                    <a:lnTo>
                      <a:pt x="463" y="1973"/>
                    </a:lnTo>
                    <a:cubicBezTo>
                      <a:pt x="472" y="1974"/>
                      <a:pt x="481" y="1974"/>
                      <a:pt x="490" y="1974"/>
                    </a:cubicBezTo>
                    <a:cubicBezTo>
                      <a:pt x="799" y="1974"/>
                      <a:pt x="1050" y="1721"/>
                      <a:pt x="1073" y="1410"/>
                    </a:cubicBezTo>
                    <a:lnTo>
                      <a:pt x="1073" y="1371"/>
                    </a:lnTo>
                    <a:cubicBezTo>
                      <a:pt x="1081" y="1285"/>
                      <a:pt x="1049" y="1198"/>
                      <a:pt x="987" y="1136"/>
                    </a:cubicBezTo>
                    <a:cubicBezTo>
                      <a:pt x="932" y="1073"/>
                      <a:pt x="862" y="1042"/>
                      <a:pt x="776" y="1034"/>
                    </a:cubicBezTo>
                    <a:cubicBezTo>
                      <a:pt x="682" y="1034"/>
                      <a:pt x="572" y="1003"/>
                      <a:pt x="572" y="792"/>
                    </a:cubicBezTo>
                    <a:cubicBezTo>
                      <a:pt x="572" y="784"/>
                      <a:pt x="572" y="768"/>
                      <a:pt x="580" y="752"/>
                    </a:cubicBezTo>
                    <a:lnTo>
                      <a:pt x="689" y="111"/>
                    </a:lnTo>
                    <a:cubicBezTo>
                      <a:pt x="697" y="56"/>
                      <a:pt x="658" y="9"/>
                      <a:pt x="611" y="1"/>
                    </a:cubicBezTo>
                    <a:cubicBezTo>
                      <a:pt x="606" y="1"/>
                      <a:pt x="602" y="0"/>
                      <a:pt x="597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3" name="Google Shape;1097;p40">
                <a:extLst>
                  <a:ext uri="{FF2B5EF4-FFF2-40B4-BE49-F238E27FC236}">
                    <a16:creationId xmlns:a16="http://schemas.microsoft.com/office/drawing/2014/main" id="{2077A9B6-8250-4442-B762-AC421B7F0006}"/>
                  </a:ext>
                </a:extLst>
              </p:cNvPr>
              <p:cNvSpPr/>
              <p:nvPr/>
            </p:nvSpPr>
            <p:spPr>
              <a:xfrm>
                <a:off x="4211575" y="3202650"/>
                <a:ext cx="41700" cy="46100"/>
              </a:xfrm>
              <a:custGeom>
                <a:avLst/>
                <a:gdLst/>
                <a:ahLst/>
                <a:cxnLst/>
                <a:rect l="l" t="t" r="r" b="b"/>
                <a:pathLst>
                  <a:path w="1668" h="1844" extrusionOk="0">
                    <a:moveTo>
                      <a:pt x="841" y="185"/>
                    </a:moveTo>
                    <a:cubicBezTo>
                      <a:pt x="863" y="185"/>
                      <a:pt x="886" y="186"/>
                      <a:pt x="908" y="188"/>
                    </a:cubicBezTo>
                    <a:lnTo>
                      <a:pt x="924" y="188"/>
                    </a:lnTo>
                    <a:cubicBezTo>
                      <a:pt x="1253" y="227"/>
                      <a:pt x="1479" y="524"/>
                      <a:pt x="1433" y="845"/>
                    </a:cubicBezTo>
                    <a:cubicBezTo>
                      <a:pt x="1390" y="1131"/>
                      <a:pt x="1126" y="1344"/>
                      <a:pt x="837" y="1344"/>
                    </a:cubicBezTo>
                    <a:cubicBezTo>
                      <a:pt x="808" y="1344"/>
                      <a:pt x="780" y="1342"/>
                      <a:pt x="752" y="1338"/>
                    </a:cubicBezTo>
                    <a:cubicBezTo>
                      <a:pt x="595" y="1323"/>
                      <a:pt x="454" y="1244"/>
                      <a:pt x="353" y="1119"/>
                    </a:cubicBezTo>
                    <a:cubicBezTo>
                      <a:pt x="259" y="994"/>
                      <a:pt x="212" y="837"/>
                      <a:pt x="235" y="681"/>
                    </a:cubicBezTo>
                    <a:cubicBezTo>
                      <a:pt x="259" y="524"/>
                      <a:pt x="345" y="391"/>
                      <a:pt x="478" y="298"/>
                    </a:cubicBezTo>
                    <a:cubicBezTo>
                      <a:pt x="585" y="224"/>
                      <a:pt x="709" y="185"/>
                      <a:pt x="841" y="185"/>
                    </a:cubicBezTo>
                    <a:close/>
                    <a:moveTo>
                      <a:pt x="849" y="1"/>
                    </a:moveTo>
                    <a:cubicBezTo>
                      <a:pt x="671" y="1"/>
                      <a:pt x="498" y="72"/>
                      <a:pt x="353" y="204"/>
                    </a:cubicBezTo>
                    <a:cubicBezTo>
                      <a:pt x="181" y="352"/>
                      <a:pt x="71" y="571"/>
                      <a:pt x="40" y="814"/>
                    </a:cubicBezTo>
                    <a:cubicBezTo>
                      <a:pt x="1" y="1057"/>
                      <a:pt x="48" y="1291"/>
                      <a:pt x="173" y="1487"/>
                    </a:cubicBezTo>
                    <a:cubicBezTo>
                      <a:pt x="290" y="1682"/>
                      <a:pt x="478" y="1808"/>
                      <a:pt x="689" y="1839"/>
                    </a:cubicBezTo>
                    <a:lnTo>
                      <a:pt x="713" y="1839"/>
                    </a:lnTo>
                    <a:cubicBezTo>
                      <a:pt x="738" y="1842"/>
                      <a:pt x="762" y="1843"/>
                      <a:pt x="787" y="1843"/>
                    </a:cubicBezTo>
                    <a:cubicBezTo>
                      <a:pt x="1180" y="1843"/>
                      <a:pt x="1531" y="1497"/>
                      <a:pt x="1597" y="1033"/>
                    </a:cubicBezTo>
                    <a:cubicBezTo>
                      <a:pt x="1667" y="524"/>
                      <a:pt x="1378" y="63"/>
                      <a:pt x="947" y="8"/>
                    </a:cubicBezTo>
                    <a:cubicBezTo>
                      <a:pt x="915" y="3"/>
                      <a:pt x="882" y="1"/>
                      <a:pt x="849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4" name="Google Shape;1098;p40">
                <a:extLst>
                  <a:ext uri="{FF2B5EF4-FFF2-40B4-BE49-F238E27FC236}">
                    <a16:creationId xmlns:a16="http://schemas.microsoft.com/office/drawing/2014/main" id="{29A37C13-CCE7-482C-AAB9-2B05A9456D5A}"/>
                  </a:ext>
                </a:extLst>
              </p:cNvPr>
              <p:cNvSpPr/>
              <p:nvPr/>
            </p:nvSpPr>
            <p:spPr>
              <a:xfrm>
                <a:off x="4333050" y="3601100"/>
                <a:ext cx="72025" cy="157300"/>
              </a:xfrm>
              <a:custGeom>
                <a:avLst/>
                <a:gdLst/>
                <a:ahLst/>
                <a:cxnLst/>
                <a:rect l="l" t="t" r="r" b="b"/>
                <a:pathLst>
                  <a:path w="2881" h="6292" extrusionOk="0">
                    <a:moveTo>
                      <a:pt x="1" y="1"/>
                    </a:moveTo>
                    <a:lnTo>
                      <a:pt x="1" y="6291"/>
                    </a:lnTo>
                    <a:lnTo>
                      <a:pt x="2880" y="6291"/>
                    </a:lnTo>
                    <a:lnTo>
                      <a:pt x="2880" y="1"/>
                    </a:lnTo>
                    <a:close/>
                  </a:path>
                </a:pathLst>
              </a:custGeom>
              <a:solidFill>
                <a:srgbClr val="B3633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5" name="Google Shape;1099;p40">
                <a:extLst>
                  <a:ext uri="{FF2B5EF4-FFF2-40B4-BE49-F238E27FC236}">
                    <a16:creationId xmlns:a16="http://schemas.microsoft.com/office/drawing/2014/main" id="{6DB58BF5-F93D-4352-9389-92D1D84F1A12}"/>
                  </a:ext>
                </a:extLst>
              </p:cNvPr>
              <p:cNvSpPr/>
              <p:nvPr/>
            </p:nvSpPr>
            <p:spPr>
              <a:xfrm>
                <a:off x="4319550" y="3518075"/>
                <a:ext cx="371300" cy="240325"/>
              </a:xfrm>
              <a:custGeom>
                <a:avLst/>
                <a:gdLst/>
                <a:ahLst/>
                <a:cxnLst/>
                <a:rect l="l" t="t" r="r" b="b"/>
                <a:pathLst>
                  <a:path w="14852" h="9613" extrusionOk="0">
                    <a:moveTo>
                      <a:pt x="5501" y="0"/>
                    </a:moveTo>
                    <a:cubicBezTo>
                      <a:pt x="5357" y="0"/>
                      <a:pt x="5115" y="9"/>
                      <a:pt x="4805" y="51"/>
                    </a:cubicBezTo>
                    <a:cubicBezTo>
                      <a:pt x="2035" y="419"/>
                      <a:pt x="1" y="2805"/>
                      <a:pt x="63" y="5559"/>
                    </a:cubicBezTo>
                    <a:lnTo>
                      <a:pt x="3459" y="5677"/>
                    </a:lnTo>
                    <a:lnTo>
                      <a:pt x="3420" y="9612"/>
                    </a:lnTo>
                    <a:lnTo>
                      <a:pt x="12363" y="9581"/>
                    </a:lnTo>
                    <a:lnTo>
                      <a:pt x="12567" y="6044"/>
                    </a:lnTo>
                    <a:lnTo>
                      <a:pt x="13099" y="6201"/>
                    </a:lnTo>
                    <a:lnTo>
                      <a:pt x="14852" y="3009"/>
                    </a:lnTo>
                    <a:cubicBezTo>
                      <a:pt x="13075" y="284"/>
                      <a:pt x="11219" y="84"/>
                      <a:pt x="10713" y="84"/>
                    </a:cubicBezTo>
                    <a:cubicBezTo>
                      <a:pt x="10626" y="84"/>
                      <a:pt x="10579" y="90"/>
                      <a:pt x="10579" y="90"/>
                    </a:cubicBezTo>
                    <a:lnTo>
                      <a:pt x="10579" y="106"/>
                    </a:lnTo>
                    <a:cubicBezTo>
                      <a:pt x="10400" y="67"/>
                      <a:pt x="10212" y="43"/>
                      <a:pt x="10016" y="43"/>
                    </a:cubicBezTo>
                    <a:lnTo>
                      <a:pt x="5650" y="4"/>
                    </a:lnTo>
                    <a:cubicBezTo>
                      <a:pt x="5650" y="4"/>
                      <a:pt x="5597" y="0"/>
                      <a:pt x="5501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6" name="Google Shape;1100;p40">
                <a:extLst>
                  <a:ext uri="{FF2B5EF4-FFF2-40B4-BE49-F238E27FC236}">
                    <a16:creationId xmlns:a16="http://schemas.microsoft.com/office/drawing/2014/main" id="{B05FB937-E490-4D3D-A849-A13B1D232051}"/>
                  </a:ext>
                </a:extLst>
              </p:cNvPr>
              <p:cNvSpPr/>
              <p:nvPr/>
            </p:nvSpPr>
            <p:spPr>
              <a:xfrm>
                <a:off x="4452375" y="3607700"/>
                <a:ext cx="130500" cy="118550"/>
              </a:xfrm>
              <a:custGeom>
                <a:avLst/>
                <a:gdLst/>
                <a:ahLst/>
                <a:cxnLst/>
                <a:rect l="l" t="t" r="r" b="b"/>
                <a:pathLst>
                  <a:path w="5220" h="4742" extrusionOk="0">
                    <a:moveTo>
                      <a:pt x="2614" y="1"/>
                    </a:moveTo>
                    <a:cubicBezTo>
                      <a:pt x="2436" y="1"/>
                      <a:pt x="2258" y="93"/>
                      <a:pt x="2168" y="276"/>
                    </a:cubicBezTo>
                    <a:lnTo>
                      <a:pt x="1792" y="1035"/>
                    </a:lnTo>
                    <a:cubicBezTo>
                      <a:pt x="1714" y="1184"/>
                      <a:pt x="1573" y="1286"/>
                      <a:pt x="1417" y="1309"/>
                    </a:cubicBezTo>
                    <a:lnTo>
                      <a:pt x="572" y="1427"/>
                    </a:lnTo>
                    <a:cubicBezTo>
                      <a:pt x="165" y="1489"/>
                      <a:pt x="1" y="1990"/>
                      <a:pt x="298" y="2280"/>
                    </a:cubicBezTo>
                    <a:lnTo>
                      <a:pt x="900" y="2874"/>
                    </a:lnTo>
                    <a:cubicBezTo>
                      <a:pt x="1018" y="2992"/>
                      <a:pt x="1073" y="3156"/>
                      <a:pt x="1041" y="3312"/>
                    </a:cubicBezTo>
                    <a:lnTo>
                      <a:pt x="900" y="4150"/>
                    </a:lnTo>
                    <a:cubicBezTo>
                      <a:pt x="844" y="4473"/>
                      <a:pt x="1100" y="4737"/>
                      <a:pt x="1392" y="4737"/>
                    </a:cubicBezTo>
                    <a:cubicBezTo>
                      <a:pt x="1468" y="4737"/>
                      <a:pt x="1545" y="4720"/>
                      <a:pt x="1620" y="4682"/>
                    </a:cubicBezTo>
                    <a:lnTo>
                      <a:pt x="2371" y="4283"/>
                    </a:lnTo>
                    <a:cubicBezTo>
                      <a:pt x="2446" y="4247"/>
                      <a:pt x="2526" y="4230"/>
                      <a:pt x="2606" y="4230"/>
                    </a:cubicBezTo>
                    <a:cubicBezTo>
                      <a:pt x="2686" y="4230"/>
                      <a:pt x="2767" y="4247"/>
                      <a:pt x="2841" y="4283"/>
                    </a:cubicBezTo>
                    <a:lnTo>
                      <a:pt x="3592" y="4682"/>
                    </a:lnTo>
                    <a:cubicBezTo>
                      <a:pt x="3668" y="4723"/>
                      <a:pt x="3747" y="4741"/>
                      <a:pt x="3823" y="4741"/>
                    </a:cubicBezTo>
                    <a:cubicBezTo>
                      <a:pt x="4111" y="4741"/>
                      <a:pt x="4367" y="4479"/>
                      <a:pt x="4312" y="4157"/>
                    </a:cubicBezTo>
                    <a:lnTo>
                      <a:pt x="4171" y="3320"/>
                    </a:lnTo>
                    <a:cubicBezTo>
                      <a:pt x="4148" y="3156"/>
                      <a:pt x="4202" y="2992"/>
                      <a:pt x="4320" y="2882"/>
                    </a:cubicBezTo>
                    <a:lnTo>
                      <a:pt x="4922" y="2287"/>
                    </a:lnTo>
                    <a:cubicBezTo>
                      <a:pt x="5220" y="1998"/>
                      <a:pt x="5063" y="1497"/>
                      <a:pt x="4648" y="1434"/>
                    </a:cubicBezTo>
                    <a:lnTo>
                      <a:pt x="3811" y="1317"/>
                    </a:lnTo>
                    <a:cubicBezTo>
                      <a:pt x="3647" y="1286"/>
                      <a:pt x="3506" y="1184"/>
                      <a:pt x="3436" y="1043"/>
                    </a:cubicBezTo>
                    <a:lnTo>
                      <a:pt x="3060" y="276"/>
                    </a:lnTo>
                    <a:cubicBezTo>
                      <a:pt x="2970" y="93"/>
                      <a:pt x="2792" y="1"/>
                      <a:pt x="2614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7" name="Google Shape;1101;p40">
                <a:extLst>
                  <a:ext uri="{FF2B5EF4-FFF2-40B4-BE49-F238E27FC236}">
                    <a16:creationId xmlns:a16="http://schemas.microsoft.com/office/drawing/2014/main" id="{D3BF3A30-749B-4EEF-83CE-E4A9EA741B14}"/>
                  </a:ext>
                </a:extLst>
              </p:cNvPr>
              <p:cNvSpPr/>
              <p:nvPr/>
            </p:nvSpPr>
            <p:spPr>
              <a:xfrm>
                <a:off x="4618650" y="3650800"/>
                <a:ext cx="24475" cy="50100"/>
              </a:xfrm>
              <a:custGeom>
                <a:avLst/>
                <a:gdLst/>
                <a:ahLst/>
                <a:cxnLst/>
                <a:rect l="l" t="t" r="r" b="b"/>
                <a:pathLst>
                  <a:path w="979" h="2004" extrusionOk="0">
                    <a:moveTo>
                      <a:pt x="0" y="0"/>
                    </a:moveTo>
                    <a:lnTo>
                      <a:pt x="532" y="2003"/>
                    </a:lnTo>
                    <a:lnTo>
                      <a:pt x="603" y="681"/>
                    </a:lnTo>
                    <a:lnTo>
                      <a:pt x="978" y="79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8" name="Google Shape;1102;p40">
                <a:extLst>
                  <a:ext uri="{FF2B5EF4-FFF2-40B4-BE49-F238E27FC236}">
                    <a16:creationId xmlns:a16="http://schemas.microsoft.com/office/drawing/2014/main" id="{FC3BF429-A209-4CAF-BD0D-24E1ACBAD28A}"/>
                  </a:ext>
                </a:extLst>
              </p:cNvPr>
              <p:cNvSpPr/>
              <p:nvPr/>
            </p:nvSpPr>
            <p:spPr>
              <a:xfrm>
                <a:off x="4376675" y="3636500"/>
                <a:ext cx="38175" cy="67725"/>
              </a:xfrm>
              <a:custGeom>
                <a:avLst/>
                <a:gdLst/>
                <a:ahLst/>
                <a:cxnLst/>
                <a:rect l="l" t="t" r="r" b="b"/>
                <a:pathLst>
                  <a:path w="1527" h="2709" extrusionOk="0">
                    <a:moveTo>
                      <a:pt x="1526" y="1"/>
                    </a:moveTo>
                    <a:lnTo>
                      <a:pt x="1" y="885"/>
                    </a:lnTo>
                    <a:lnTo>
                      <a:pt x="1174" y="940"/>
                    </a:lnTo>
                    <a:lnTo>
                      <a:pt x="1143" y="2708"/>
                    </a:lnTo>
                    <a:lnTo>
                      <a:pt x="1526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9" name="Google Shape;1103;p40">
                <a:extLst>
                  <a:ext uri="{FF2B5EF4-FFF2-40B4-BE49-F238E27FC236}">
                    <a16:creationId xmlns:a16="http://schemas.microsoft.com/office/drawing/2014/main" id="{F562BEFE-B005-4615-AAB8-F39423E14062}"/>
                  </a:ext>
                </a:extLst>
              </p:cNvPr>
              <p:cNvSpPr/>
              <p:nvPr/>
            </p:nvSpPr>
            <p:spPr>
              <a:xfrm>
                <a:off x="4406600" y="3275775"/>
                <a:ext cx="219125" cy="171800"/>
              </a:xfrm>
              <a:custGeom>
                <a:avLst/>
                <a:gdLst/>
                <a:ahLst/>
                <a:cxnLst/>
                <a:rect l="l" t="t" r="r" b="b"/>
                <a:pathLst>
                  <a:path w="8765" h="6872" extrusionOk="0">
                    <a:moveTo>
                      <a:pt x="4267" y="1"/>
                    </a:moveTo>
                    <a:cubicBezTo>
                      <a:pt x="2391" y="1"/>
                      <a:pt x="818" y="1428"/>
                      <a:pt x="501" y="3311"/>
                    </a:cubicBezTo>
                    <a:cubicBezTo>
                      <a:pt x="196" y="3507"/>
                      <a:pt x="1" y="3851"/>
                      <a:pt x="24" y="4235"/>
                    </a:cubicBezTo>
                    <a:cubicBezTo>
                      <a:pt x="48" y="4555"/>
                      <a:pt x="220" y="4829"/>
                      <a:pt x="462" y="5001"/>
                    </a:cubicBezTo>
                    <a:cubicBezTo>
                      <a:pt x="251" y="5197"/>
                      <a:pt x="126" y="5486"/>
                      <a:pt x="149" y="5799"/>
                    </a:cubicBezTo>
                    <a:cubicBezTo>
                      <a:pt x="180" y="6336"/>
                      <a:pt x="632" y="6748"/>
                      <a:pt x="1163" y="6748"/>
                    </a:cubicBezTo>
                    <a:cubicBezTo>
                      <a:pt x="1183" y="6748"/>
                      <a:pt x="1202" y="6747"/>
                      <a:pt x="1221" y="6746"/>
                    </a:cubicBezTo>
                    <a:cubicBezTo>
                      <a:pt x="1542" y="6723"/>
                      <a:pt x="1816" y="6551"/>
                      <a:pt x="1988" y="6300"/>
                    </a:cubicBezTo>
                    <a:cubicBezTo>
                      <a:pt x="2207" y="6378"/>
                      <a:pt x="2450" y="6425"/>
                      <a:pt x="2700" y="6433"/>
                    </a:cubicBezTo>
                    <a:lnTo>
                      <a:pt x="5932" y="6496"/>
                    </a:lnTo>
                    <a:cubicBezTo>
                      <a:pt x="6151" y="6496"/>
                      <a:pt x="6362" y="6465"/>
                      <a:pt x="6565" y="6410"/>
                    </a:cubicBezTo>
                    <a:cubicBezTo>
                      <a:pt x="6745" y="6691"/>
                      <a:pt x="7066" y="6871"/>
                      <a:pt x="7426" y="6871"/>
                    </a:cubicBezTo>
                    <a:cubicBezTo>
                      <a:pt x="7989" y="6871"/>
                      <a:pt x="8451" y="6418"/>
                      <a:pt x="8451" y="5846"/>
                    </a:cubicBezTo>
                    <a:cubicBezTo>
                      <a:pt x="8451" y="5518"/>
                      <a:pt x="8295" y="5236"/>
                      <a:pt x="8060" y="5048"/>
                    </a:cubicBezTo>
                    <a:cubicBezTo>
                      <a:pt x="8467" y="4907"/>
                      <a:pt x="8764" y="4532"/>
                      <a:pt x="8764" y="4070"/>
                    </a:cubicBezTo>
                    <a:cubicBezTo>
                      <a:pt x="8764" y="3593"/>
                      <a:pt x="8443" y="3194"/>
                      <a:pt x="7997" y="3084"/>
                    </a:cubicBezTo>
                    <a:cubicBezTo>
                      <a:pt x="7606" y="1347"/>
                      <a:pt x="6135" y="33"/>
                      <a:pt x="4343" y="2"/>
                    </a:cubicBezTo>
                    <a:cubicBezTo>
                      <a:pt x="4318" y="1"/>
                      <a:pt x="4293" y="1"/>
                      <a:pt x="4267" y="1"/>
                    </a:cubicBezTo>
                    <a:close/>
                  </a:path>
                </a:pathLst>
              </a:custGeom>
              <a:solidFill>
                <a:srgbClr val="30150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0" name="Google Shape;1104;p40">
                <a:extLst>
                  <a:ext uri="{FF2B5EF4-FFF2-40B4-BE49-F238E27FC236}">
                    <a16:creationId xmlns:a16="http://schemas.microsoft.com/office/drawing/2014/main" id="{81AB1CF6-0EA9-45BE-867D-9A81D77D4F38}"/>
                  </a:ext>
                </a:extLst>
              </p:cNvPr>
              <p:cNvSpPr/>
              <p:nvPr/>
            </p:nvSpPr>
            <p:spPr>
              <a:xfrm>
                <a:off x="4409725" y="3346225"/>
                <a:ext cx="207375" cy="213625"/>
              </a:xfrm>
              <a:custGeom>
                <a:avLst/>
                <a:gdLst/>
                <a:ahLst/>
                <a:cxnLst/>
                <a:rect l="l" t="t" r="r" b="b"/>
                <a:pathLst>
                  <a:path w="8295" h="8545" extrusionOk="0">
                    <a:moveTo>
                      <a:pt x="1175" y="0"/>
                    </a:moveTo>
                    <a:lnTo>
                      <a:pt x="1175" y="1174"/>
                    </a:lnTo>
                    <a:lnTo>
                      <a:pt x="1175" y="1362"/>
                    </a:lnTo>
                    <a:lnTo>
                      <a:pt x="1175" y="1471"/>
                    </a:lnTo>
                    <a:lnTo>
                      <a:pt x="963" y="1471"/>
                    </a:lnTo>
                    <a:cubicBezTo>
                      <a:pt x="431" y="1471"/>
                      <a:pt x="1" y="1902"/>
                      <a:pt x="1" y="2426"/>
                    </a:cubicBezTo>
                    <a:lnTo>
                      <a:pt x="1" y="2528"/>
                    </a:lnTo>
                    <a:cubicBezTo>
                      <a:pt x="1" y="3060"/>
                      <a:pt x="431" y="3490"/>
                      <a:pt x="955" y="3490"/>
                    </a:cubicBezTo>
                    <a:lnTo>
                      <a:pt x="1175" y="3490"/>
                    </a:lnTo>
                    <a:lnTo>
                      <a:pt x="1175" y="3670"/>
                    </a:lnTo>
                    <a:cubicBezTo>
                      <a:pt x="1175" y="4773"/>
                      <a:pt x="1824" y="5736"/>
                      <a:pt x="2763" y="6189"/>
                    </a:cubicBezTo>
                    <a:lnTo>
                      <a:pt x="2763" y="7081"/>
                    </a:lnTo>
                    <a:cubicBezTo>
                      <a:pt x="2763" y="7887"/>
                      <a:pt x="3459" y="8545"/>
                      <a:pt x="4320" y="8545"/>
                    </a:cubicBezTo>
                    <a:cubicBezTo>
                      <a:pt x="5181" y="8545"/>
                      <a:pt x="5877" y="7895"/>
                      <a:pt x="5877" y="7089"/>
                    </a:cubicBezTo>
                    <a:lnTo>
                      <a:pt x="5885" y="6127"/>
                    </a:lnTo>
                    <a:cubicBezTo>
                      <a:pt x="6746" y="5650"/>
                      <a:pt x="7340" y="4726"/>
                      <a:pt x="7340" y="3678"/>
                    </a:cubicBezTo>
                    <a:lnTo>
                      <a:pt x="7340" y="3498"/>
                    </a:lnTo>
                    <a:cubicBezTo>
                      <a:pt x="7864" y="3498"/>
                      <a:pt x="8295" y="3068"/>
                      <a:pt x="8295" y="2543"/>
                    </a:cubicBezTo>
                    <a:lnTo>
                      <a:pt x="8295" y="2442"/>
                    </a:lnTo>
                    <a:cubicBezTo>
                      <a:pt x="8295" y="1910"/>
                      <a:pt x="7872" y="1479"/>
                      <a:pt x="7340" y="1479"/>
                    </a:cubicBezTo>
                    <a:lnTo>
                      <a:pt x="7340" y="407"/>
                    </a:lnTo>
                    <a:cubicBezTo>
                      <a:pt x="7152" y="595"/>
                      <a:pt x="6886" y="712"/>
                      <a:pt x="6597" y="712"/>
                    </a:cubicBezTo>
                    <a:cubicBezTo>
                      <a:pt x="6190" y="712"/>
                      <a:pt x="5838" y="485"/>
                      <a:pt x="5666" y="149"/>
                    </a:cubicBezTo>
                    <a:cubicBezTo>
                      <a:pt x="5486" y="392"/>
                      <a:pt x="5196" y="556"/>
                      <a:pt x="4868" y="556"/>
                    </a:cubicBezTo>
                    <a:cubicBezTo>
                      <a:pt x="4508" y="556"/>
                      <a:pt x="4195" y="352"/>
                      <a:pt x="4023" y="63"/>
                    </a:cubicBezTo>
                    <a:cubicBezTo>
                      <a:pt x="3827" y="290"/>
                      <a:pt x="3538" y="439"/>
                      <a:pt x="3209" y="439"/>
                    </a:cubicBezTo>
                    <a:cubicBezTo>
                      <a:pt x="2857" y="439"/>
                      <a:pt x="2544" y="266"/>
                      <a:pt x="2348" y="0"/>
                    </a:cubicBezTo>
                    <a:close/>
                  </a:path>
                </a:pathLst>
              </a:custGeom>
              <a:solidFill>
                <a:srgbClr val="B3633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1" name="Google Shape;1105;p40">
                <a:extLst>
                  <a:ext uri="{FF2B5EF4-FFF2-40B4-BE49-F238E27FC236}">
                    <a16:creationId xmlns:a16="http://schemas.microsoft.com/office/drawing/2014/main" id="{A16640AA-F5CA-4568-A539-077A4A9C23CA}"/>
                  </a:ext>
                </a:extLst>
              </p:cNvPr>
              <p:cNvSpPr/>
              <p:nvPr/>
            </p:nvSpPr>
            <p:spPr>
              <a:xfrm>
                <a:off x="4474275" y="3336825"/>
                <a:ext cx="27050" cy="9075"/>
              </a:xfrm>
              <a:custGeom>
                <a:avLst/>
                <a:gdLst/>
                <a:ahLst/>
                <a:cxnLst/>
                <a:rect l="l" t="t" r="r" b="b"/>
                <a:pathLst>
                  <a:path w="1082" h="363" extrusionOk="0">
                    <a:moveTo>
                      <a:pt x="1030" y="0"/>
                    </a:moveTo>
                    <a:cubicBezTo>
                      <a:pt x="1020" y="0"/>
                      <a:pt x="1009" y="5"/>
                      <a:pt x="1002" y="16"/>
                    </a:cubicBezTo>
                    <a:cubicBezTo>
                      <a:pt x="901" y="173"/>
                      <a:pt x="736" y="275"/>
                      <a:pt x="556" y="282"/>
                    </a:cubicBezTo>
                    <a:cubicBezTo>
                      <a:pt x="542" y="284"/>
                      <a:pt x="527" y="284"/>
                      <a:pt x="513" y="284"/>
                    </a:cubicBezTo>
                    <a:cubicBezTo>
                      <a:pt x="341" y="284"/>
                      <a:pt x="180" y="201"/>
                      <a:pt x="71" y="71"/>
                    </a:cubicBezTo>
                    <a:cubicBezTo>
                      <a:pt x="66" y="64"/>
                      <a:pt x="59" y="61"/>
                      <a:pt x="52" y="61"/>
                    </a:cubicBezTo>
                    <a:cubicBezTo>
                      <a:pt x="27" y="61"/>
                      <a:pt x="0" y="96"/>
                      <a:pt x="24" y="126"/>
                    </a:cubicBezTo>
                    <a:cubicBezTo>
                      <a:pt x="148" y="271"/>
                      <a:pt x="332" y="362"/>
                      <a:pt x="526" y="362"/>
                    </a:cubicBezTo>
                    <a:cubicBezTo>
                      <a:pt x="542" y="362"/>
                      <a:pt x="557" y="362"/>
                      <a:pt x="572" y="361"/>
                    </a:cubicBezTo>
                    <a:cubicBezTo>
                      <a:pt x="768" y="337"/>
                      <a:pt x="956" y="228"/>
                      <a:pt x="1065" y="56"/>
                    </a:cubicBezTo>
                    <a:cubicBezTo>
                      <a:pt x="1082" y="28"/>
                      <a:pt x="1055" y="0"/>
                      <a:pt x="1030" y="0"/>
                    </a:cubicBezTo>
                    <a:close/>
                  </a:path>
                </a:pathLst>
              </a:custGeom>
              <a:solidFill>
                <a:srgbClr val="A8353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2" name="Google Shape;1106;p40">
                <a:extLst>
                  <a:ext uri="{FF2B5EF4-FFF2-40B4-BE49-F238E27FC236}">
                    <a16:creationId xmlns:a16="http://schemas.microsoft.com/office/drawing/2014/main" id="{992D991B-6548-4B5F-B40A-A20EDF131B58}"/>
                  </a:ext>
                </a:extLst>
              </p:cNvPr>
              <p:cNvSpPr/>
              <p:nvPr/>
            </p:nvSpPr>
            <p:spPr>
              <a:xfrm>
                <a:off x="4513800" y="3335375"/>
                <a:ext cx="23925" cy="14100"/>
              </a:xfrm>
              <a:custGeom>
                <a:avLst/>
                <a:gdLst/>
                <a:ahLst/>
                <a:cxnLst/>
                <a:rect l="l" t="t" r="r" b="b"/>
                <a:pathLst>
                  <a:path w="957" h="564" extrusionOk="0">
                    <a:moveTo>
                      <a:pt x="36" y="0"/>
                    </a:moveTo>
                    <a:cubicBezTo>
                      <a:pt x="18" y="0"/>
                      <a:pt x="0" y="12"/>
                      <a:pt x="0" y="35"/>
                    </a:cubicBezTo>
                    <a:cubicBezTo>
                      <a:pt x="16" y="231"/>
                      <a:pt x="141" y="427"/>
                      <a:pt x="329" y="513"/>
                    </a:cubicBezTo>
                    <a:cubicBezTo>
                      <a:pt x="406" y="546"/>
                      <a:pt x="489" y="563"/>
                      <a:pt x="571" y="563"/>
                    </a:cubicBezTo>
                    <a:cubicBezTo>
                      <a:pt x="698" y="563"/>
                      <a:pt x="824" y="523"/>
                      <a:pt x="924" y="442"/>
                    </a:cubicBezTo>
                    <a:cubicBezTo>
                      <a:pt x="957" y="422"/>
                      <a:pt x="940" y="374"/>
                      <a:pt x="910" y="374"/>
                    </a:cubicBezTo>
                    <a:cubicBezTo>
                      <a:pt x="904" y="374"/>
                      <a:pt x="898" y="376"/>
                      <a:pt x="892" y="380"/>
                    </a:cubicBezTo>
                    <a:cubicBezTo>
                      <a:pt x="799" y="453"/>
                      <a:pt x="684" y="493"/>
                      <a:pt x="569" y="493"/>
                    </a:cubicBezTo>
                    <a:cubicBezTo>
                      <a:pt x="501" y="493"/>
                      <a:pt x="432" y="479"/>
                      <a:pt x="368" y="450"/>
                    </a:cubicBezTo>
                    <a:cubicBezTo>
                      <a:pt x="204" y="372"/>
                      <a:pt x="87" y="207"/>
                      <a:pt x="71" y="35"/>
                    </a:cubicBezTo>
                    <a:cubicBezTo>
                      <a:pt x="71" y="12"/>
                      <a:pt x="53" y="0"/>
                      <a:pt x="36" y="0"/>
                    </a:cubicBezTo>
                    <a:close/>
                  </a:path>
                </a:pathLst>
              </a:custGeom>
              <a:solidFill>
                <a:srgbClr val="30150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3" name="Google Shape;1107;p40">
                <a:extLst>
                  <a:ext uri="{FF2B5EF4-FFF2-40B4-BE49-F238E27FC236}">
                    <a16:creationId xmlns:a16="http://schemas.microsoft.com/office/drawing/2014/main" id="{2EA4D776-BF8B-4468-8431-6719D98B9FEA}"/>
                  </a:ext>
                </a:extLst>
              </p:cNvPr>
              <p:cNvSpPr/>
              <p:nvPr/>
            </p:nvSpPr>
            <p:spPr>
              <a:xfrm>
                <a:off x="4524550" y="3333050"/>
                <a:ext cx="21975" cy="6325"/>
              </a:xfrm>
              <a:custGeom>
                <a:avLst/>
                <a:gdLst/>
                <a:ahLst/>
                <a:cxnLst/>
                <a:rect l="l" t="t" r="r" b="b"/>
                <a:pathLst>
                  <a:path w="879" h="253" extrusionOk="0">
                    <a:moveTo>
                      <a:pt x="52" y="1"/>
                    </a:moveTo>
                    <a:cubicBezTo>
                      <a:pt x="22" y="1"/>
                      <a:pt x="0" y="34"/>
                      <a:pt x="24" y="58"/>
                    </a:cubicBezTo>
                    <a:cubicBezTo>
                      <a:pt x="144" y="187"/>
                      <a:pt x="314" y="252"/>
                      <a:pt x="483" y="252"/>
                    </a:cubicBezTo>
                    <a:cubicBezTo>
                      <a:pt x="612" y="252"/>
                      <a:pt x="741" y="214"/>
                      <a:pt x="846" y="136"/>
                    </a:cubicBezTo>
                    <a:cubicBezTo>
                      <a:pt x="879" y="116"/>
                      <a:pt x="856" y="68"/>
                      <a:pt x="824" y="68"/>
                    </a:cubicBezTo>
                    <a:cubicBezTo>
                      <a:pt x="819" y="68"/>
                      <a:pt x="813" y="70"/>
                      <a:pt x="807" y="74"/>
                    </a:cubicBezTo>
                    <a:cubicBezTo>
                      <a:pt x="711" y="145"/>
                      <a:pt x="597" y="180"/>
                      <a:pt x="482" y="180"/>
                    </a:cubicBezTo>
                    <a:cubicBezTo>
                      <a:pt x="334" y="180"/>
                      <a:pt x="185" y="121"/>
                      <a:pt x="79" y="11"/>
                    </a:cubicBezTo>
                    <a:cubicBezTo>
                      <a:pt x="70" y="4"/>
                      <a:pt x="60" y="1"/>
                      <a:pt x="52" y="1"/>
                    </a:cubicBezTo>
                    <a:close/>
                  </a:path>
                </a:pathLst>
              </a:custGeom>
              <a:solidFill>
                <a:srgbClr val="A8353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4" name="Google Shape;1108;p40">
                <a:extLst>
                  <a:ext uri="{FF2B5EF4-FFF2-40B4-BE49-F238E27FC236}">
                    <a16:creationId xmlns:a16="http://schemas.microsoft.com/office/drawing/2014/main" id="{EB5ECF1F-24FC-4A05-8F05-E23295D7C226}"/>
                  </a:ext>
                </a:extLst>
              </p:cNvPr>
              <p:cNvSpPr/>
              <p:nvPr/>
            </p:nvSpPr>
            <p:spPr>
              <a:xfrm>
                <a:off x="4439075" y="3433475"/>
                <a:ext cx="154175" cy="94500"/>
              </a:xfrm>
              <a:custGeom>
                <a:avLst/>
                <a:gdLst/>
                <a:ahLst/>
                <a:cxnLst/>
                <a:rect l="l" t="t" r="r" b="b"/>
                <a:pathLst>
                  <a:path w="6167" h="3780" extrusionOk="0">
                    <a:moveTo>
                      <a:pt x="1" y="0"/>
                    </a:moveTo>
                    <a:lnTo>
                      <a:pt x="1" y="180"/>
                    </a:lnTo>
                    <a:cubicBezTo>
                      <a:pt x="1" y="1369"/>
                      <a:pt x="760" y="2394"/>
                      <a:pt x="1816" y="2793"/>
                    </a:cubicBezTo>
                    <a:cubicBezTo>
                      <a:pt x="1963" y="3359"/>
                      <a:pt x="2479" y="3779"/>
                      <a:pt x="3090" y="3779"/>
                    </a:cubicBezTo>
                    <a:cubicBezTo>
                      <a:pt x="3096" y="3779"/>
                      <a:pt x="3101" y="3779"/>
                      <a:pt x="3107" y="3779"/>
                    </a:cubicBezTo>
                    <a:cubicBezTo>
                      <a:pt x="3725" y="3779"/>
                      <a:pt x="4241" y="3357"/>
                      <a:pt x="4390" y="2778"/>
                    </a:cubicBezTo>
                    <a:cubicBezTo>
                      <a:pt x="5423" y="2371"/>
                      <a:pt x="6166" y="1362"/>
                      <a:pt x="6166" y="188"/>
                    </a:cubicBezTo>
                    <a:lnTo>
                      <a:pt x="6166" y="8"/>
                    </a:lnTo>
                    <a:lnTo>
                      <a:pt x="6143" y="8"/>
                    </a:lnTo>
                    <a:cubicBezTo>
                      <a:pt x="5986" y="1393"/>
                      <a:pt x="4797" y="2480"/>
                      <a:pt x="3365" y="2480"/>
                    </a:cubicBezTo>
                    <a:lnTo>
                      <a:pt x="2786" y="2480"/>
                    </a:lnTo>
                    <a:cubicBezTo>
                      <a:pt x="1362" y="2480"/>
                      <a:pt x="180" y="1393"/>
                      <a:pt x="16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5" name="Google Shape;1109;p40">
                <a:extLst>
                  <a:ext uri="{FF2B5EF4-FFF2-40B4-BE49-F238E27FC236}">
                    <a16:creationId xmlns:a16="http://schemas.microsoft.com/office/drawing/2014/main" id="{866F3C79-2623-45E7-BB78-20F1B3849071}"/>
                  </a:ext>
                </a:extLst>
              </p:cNvPr>
              <p:cNvSpPr/>
              <p:nvPr/>
            </p:nvSpPr>
            <p:spPr>
              <a:xfrm>
                <a:off x="4420100" y="3395150"/>
                <a:ext cx="17050" cy="23675"/>
              </a:xfrm>
              <a:custGeom>
                <a:avLst/>
                <a:gdLst/>
                <a:ahLst/>
                <a:cxnLst/>
                <a:rect l="l" t="t" r="r" b="b"/>
                <a:pathLst>
                  <a:path w="682" h="947" extrusionOk="0">
                    <a:moveTo>
                      <a:pt x="114" y="0"/>
                    </a:moveTo>
                    <a:cubicBezTo>
                      <a:pt x="90" y="0"/>
                      <a:pt x="66" y="8"/>
                      <a:pt x="48" y="23"/>
                    </a:cubicBezTo>
                    <a:cubicBezTo>
                      <a:pt x="8" y="62"/>
                      <a:pt x="1" y="125"/>
                      <a:pt x="40" y="164"/>
                    </a:cubicBezTo>
                    <a:lnTo>
                      <a:pt x="407" y="578"/>
                    </a:lnTo>
                    <a:lnTo>
                      <a:pt x="173" y="774"/>
                    </a:lnTo>
                    <a:cubicBezTo>
                      <a:pt x="134" y="813"/>
                      <a:pt x="126" y="876"/>
                      <a:pt x="165" y="915"/>
                    </a:cubicBezTo>
                    <a:cubicBezTo>
                      <a:pt x="181" y="938"/>
                      <a:pt x="212" y="946"/>
                      <a:pt x="235" y="946"/>
                    </a:cubicBezTo>
                    <a:cubicBezTo>
                      <a:pt x="259" y="946"/>
                      <a:pt x="282" y="938"/>
                      <a:pt x="298" y="923"/>
                    </a:cubicBezTo>
                    <a:lnTo>
                      <a:pt x="681" y="594"/>
                    </a:lnTo>
                    <a:lnTo>
                      <a:pt x="188" y="31"/>
                    </a:lnTo>
                    <a:cubicBezTo>
                      <a:pt x="168" y="10"/>
                      <a:pt x="141" y="0"/>
                      <a:pt x="114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6" name="Google Shape;1110;p40">
                <a:extLst>
                  <a:ext uri="{FF2B5EF4-FFF2-40B4-BE49-F238E27FC236}">
                    <a16:creationId xmlns:a16="http://schemas.microsoft.com/office/drawing/2014/main" id="{0C3F2BFB-3406-404C-AEAD-9F2AB7C15D63}"/>
                  </a:ext>
                </a:extLst>
              </p:cNvPr>
              <p:cNvSpPr/>
              <p:nvPr/>
            </p:nvSpPr>
            <p:spPr>
              <a:xfrm>
                <a:off x="4590675" y="3396075"/>
                <a:ext cx="14900" cy="24100"/>
              </a:xfrm>
              <a:custGeom>
                <a:avLst/>
                <a:gdLst/>
                <a:ahLst/>
                <a:cxnLst/>
                <a:rect l="l" t="t" r="r" b="b"/>
                <a:pathLst>
                  <a:path w="596" h="964" extrusionOk="0">
                    <a:moveTo>
                      <a:pt x="477" y="1"/>
                    </a:moveTo>
                    <a:cubicBezTo>
                      <a:pt x="445" y="1"/>
                      <a:pt x="412" y="18"/>
                      <a:pt x="392" y="49"/>
                    </a:cubicBezTo>
                    <a:lnTo>
                      <a:pt x="1" y="690"/>
                    </a:lnTo>
                    <a:lnTo>
                      <a:pt x="431" y="948"/>
                    </a:lnTo>
                    <a:cubicBezTo>
                      <a:pt x="447" y="956"/>
                      <a:pt x="462" y="964"/>
                      <a:pt x="486" y="964"/>
                    </a:cubicBezTo>
                    <a:cubicBezTo>
                      <a:pt x="517" y="964"/>
                      <a:pt x="548" y="941"/>
                      <a:pt x="564" y="917"/>
                    </a:cubicBezTo>
                    <a:cubicBezTo>
                      <a:pt x="595" y="870"/>
                      <a:pt x="580" y="808"/>
                      <a:pt x="533" y="776"/>
                    </a:cubicBezTo>
                    <a:lnTo>
                      <a:pt x="267" y="620"/>
                    </a:lnTo>
                    <a:lnTo>
                      <a:pt x="556" y="150"/>
                    </a:lnTo>
                    <a:cubicBezTo>
                      <a:pt x="587" y="103"/>
                      <a:pt x="572" y="49"/>
                      <a:pt x="525" y="17"/>
                    </a:cubicBezTo>
                    <a:cubicBezTo>
                      <a:pt x="511" y="6"/>
                      <a:pt x="494" y="1"/>
                      <a:pt x="477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7" name="Google Shape;1111;p40">
                <a:extLst>
                  <a:ext uri="{FF2B5EF4-FFF2-40B4-BE49-F238E27FC236}">
                    <a16:creationId xmlns:a16="http://schemas.microsoft.com/office/drawing/2014/main" id="{72687F32-EB1F-4277-AF18-EF97AE4485C1}"/>
                  </a:ext>
                </a:extLst>
              </p:cNvPr>
              <p:cNvSpPr/>
              <p:nvPr/>
            </p:nvSpPr>
            <p:spPr>
              <a:xfrm>
                <a:off x="4507550" y="3474925"/>
                <a:ext cx="13700" cy="5325"/>
              </a:xfrm>
              <a:custGeom>
                <a:avLst/>
                <a:gdLst/>
                <a:ahLst/>
                <a:cxnLst/>
                <a:rect l="l" t="t" r="r" b="b"/>
                <a:pathLst>
                  <a:path w="548" h="213" extrusionOk="0">
                    <a:moveTo>
                      <a:pt x="274" y="1"/>
                    </a:moveTo>
                    <a:cubicBezTo>
                      <a:pt x="164" y="9"/>
                      <a:pt x="63" y="63"/>
                      <a:pt x="16" y="157"/>
                    </a:cubicBezTo>
                    <a:cubicBezTo>
                      <a:pt x="0" y="181"/>
                      <a:pt x="8" y="204"/>
                      <a:pt x="24" y="212"/>
                    </a:cubicBezTo>
                    <a:lnTo>
                      <a:pt x="47" y="212"/>
                    </a:lnTo>
                    <a:cubicBezTo>
                      <a:pt x="55" y="212"/>
                      <a:pt x="71" y="204"/>
                      <a:pt x="78" y="196"/>
                    </a:cubicBezTo>
                    <a:cubicBezTo>
                      <a:pt x="117" y="126"/>
                      <a:pt x="196" y="79"/>
                      <a:pt x="274" y="79"/>
                    </a:cubicBezTo>
                    <a:cubicBezTo>
                      <a:pt x="360" y="79"/>
                      <a:pt x="438" y="118"/>
                      <a:pt x="477" y="189"/>
                    </a:cubicBezTo>
                    <a:cubicBezTo>
                      <a:pt x="483" y="200"/>
                      <a:pt x="497" y="207"/>
                      <a:pt x="511" y="207"/>
                    </a:cubicBezTo>
                    <a:cubicBezTo>
                      <a:pt x="515" y="207"/>
                      <a:pt x="520" y="206"/>
                      <a:pt x="524" y="204"/>
                    </a:cubicBezTo>
                    <a:cubicBezTo>
                      <a:pt x="548" y="189"/>
                      <a:pt x="548" y="173"/>
                      <a:pt x="540" y="150"/>
                    </a:cubicBezTo>
                    <a:cubicBezTo>
                      <a:pt x="485" y="56"/>
                      <a:pt x="384" y="1"/>
                      <a:pt x="274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8" name="Google Shape;1112;p40">
                <a:extLst>
                  <a:ext uri="{FF2B5EF4-FFF2-40B4-BE49-F238E27FC236}">
                    <a16:creationId xmlns:a16="http://schemas.microsoft.com/office/drawing/2014/main" id="{668EECF4-E3CF-4CC3-8207-A3E46764968D}"/>
                  </a:ext>
                </a:extLst>
              </p:cNvPr>
              <p:cNvSpPr/>
              <p:nvPr/>
            </p:nvSpPr>
            <p:spPr>
              <a:xfrm>
                <a:off x="4471350" y="3369700"/>
                <a:ext cx="32300" cy="17075"/>
              </a:xfrm>
              <a:custGeom>
                <a:avLst/>
                <a:gdLst/>
                <a:ahLst/>
                <a:cxnLst/>
                <a:rect l="l" t="t" r="r" b="b"/>
                <a:pathLst>
                  <a:path w="1292" h="683" extrusionOk="0">
                    <a:moveTo>
                      <a:pt x="852" y="0"/>
                    </a:moveTo>
                    <a:cubicBezTo>
                      <a:pt x="755" y="0"/>
                      <a:pt x="646" y="16"/>
                      <a:pt x="533" y="55"/>
                    </a:cubicBezTo>
                    <a:cubicBezTo>
                      <a:pt x="251" y="149"/>
                      <a:pt x="87" y="337"/>
                      <a:pt x="40" y="462"/>
                    </a:cubicBezTo>
                    <a:cubicBezTo>
                      <a:pt x="1" y="603"/>
                      <a:pt x="63" y="681"/>
                      <a:pt x="141" y="681"/>
                    </a:cubicBezTo>
                    <a:cubicBezTo>
                      <a:pt x="149" y="682"/>
                      <a:pt x="157" y="682"/>
                      <a:pt x="164" y="682"/>
                    </a:cubicBezTo>
                    <a:cubicBezTo>
                      <a:pt x="245" y="682"/>
                      <a:pt x="337" y="646"/>
                      <a:pt x="423" y="611"/>
                    </a:cubicBezTo>
                    <a:cubicBezTo>
                      <a:pt x="517" y="571"/>
                      <a:pt x="611" y="532"/>
                      <a:pt x="689" y="509"/>
                    </a:cubicBezTo>
                    <a:cubicBezTo>
                      <a:pt x="775" y="478"/>
                      <a:pt x="877" y="446"/>
                      <a:pt x="971" y="423"/>
                    </a:cubicBezTo>
                    <a:cubicBezTo>
                      <a:pt x="1073" y="392"/>
                      <a:pt x="1174" y="368"/>
                      <a:pt x="1237" y="305"/>
                    </a:cubicBezTo>
                    <a:cubicBezTo>
                      <a:pt x="1292" y="251"/>
                      <a:pt x="1292" y="157"/>
                      <a:pt x="1174" y="79"/>
                    </a:cubicBezTo>
                    <a:cubicBezTo>
                      <a:pt x="1105" y="33"/>
                      <a:pt x="991" y="0"/>
                      <a:pt x="852" y="0"/>
                    </a:cubicBezTo>
                    <a:close/>
                  </a:path>
                </a:pathLst>
              </a:custGeom>
              <a:solidFill>
                <a:srgbClr val="30150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9" name="Google Shape;1113;p40">
                <a:extLst>
                  <a:ext uri="{FF2B5EF4-FFF2-40B4-BE49-F238E27FC236}">
                    <a16:creationId xmlns:a16="http://schemas.microsoft.com/office/drawing/2014/main" id="{368BD148-61FF-4DC9-96C0-E39C02208A1E}"/>
                  </a:ext>
                </a:extLst>
              </p:cNvPr>
              <p:cNvSpPr/>
              <p:nvPr/>
            </p:nvSpPr>
            <p:spPr>
              <a:xfrm>
                <a:off x="4543525" y="3379575"/>
                <a:ext cx="32500" cy="12900"/>
              </a:xfrm>
              <a:custGeom>
                <a:avLst/>
                <a:gdLst/>
                <a:ahLst/>
                <a:cxnLst/>
                <a:rect l="l" t="t" r="r" b="b"/>
                <a:pathLst>
                  <a:path w="1300" h="516" extrusionOk="0">
                    <a:moveTo>
                      <a:pt x="602" y="1"/>
                    </a:moveTo>
                    <a:cubicBezTo>
                      <a:pt x="363" y="1"/>
                      <a:pt x="179" y="85"/>
                      <a:pt x="95" y="169"/>
                    </a:cubicBezTo>
                    <a:cubicBezTo>
                      <a:pt x="1" y="270"/>
                      <a:pt x="24" y="356"/>
                      <a:pt x="95" y="396"/>
                    </a:cubicBezTo>
                    <a:cubicBezTo>
                      <a:pt x="165" y="435"/>
                      <a:pt x="259" y="435"/>
                      <a:pt x="361" y="443"/>
                    </a:cubicBezTo>
                    <a:cubicBezTo>
                      <a:pt x="455" y="443"/>
                      <a:pt x="549" y="450"/>
                      <a:pt x="635" y="458"/>
                    </a:cubicBezTo>
                    <a:cubicBezTo>
                      <a:pt x="721" y="466"/>
                      <a:pt x="815" y="482"/>
                      <a:pt x="908" y="497"/>
                    </a:cubicBezTo>
                    <a:cubicBezTo>
                      <a:pt x="973" y="503"/>
                      <a:pt x="1040" y="515"/>
                      <a:pt x="1102" y="515"/>
                    </a:cubicBezTo>
                    <a:cubicBezTo>
                      <a:pt x="1130" y="515"/>
                      <a:pt x="1158" y="513"/>
                      <a:pt x="1182" y="505"/>
                    </a:cubicBezTo>
                    <a:cubicBezTo>
                      <a:pt x="1261" y="482"/>
                      <a:pt x="1300" y="396"/>
                      <a:pt x="1229" y="278"/>
                    </a:cubicBezTo>
                    <a:cubicBezTo>
                      <a:pt x="1159" y="169"/>
                      <a:pt x="963" y="36"/>
                      <a:pt x="689" y="4"/>
                    </a:cubicBezTo>
                    <a:cubicBezTo>
                      <a:pt x="660" y="2"/>
                      <a:pt x="631" y="1"/>
                      <a:pt x="602" y="1"/>
                    </a:cubicBezTo>
                    <a:close/>
                  </a:path>
                </a:pathLst>
              </a:custGeom>
              <a:solidFill>
                <a:srgbClr val="30150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0" name="Google Shape;1114;p40">
                <a:extLst>
                  <a:ext uri="{FF2B5EF4-FFF2-40B4-BE49-F238E27FC236}">
                    <a16:creationId xmlns:a16="http://schemas.microsoft.com/office/drawing/2014/main" id="{B874A120-D49B-43FA-B8EE-564655FAA072}"/>
                  </a:ext>
                </a:extLst>
              </p:cNvPr>
              <p:cNvSpPr/>
              <p:nvPr/>
            </p:nvSpPr>
            <p:spPr>
              <a:xfrm>
                <a:off x="4482500" y="3395875"/>
                <a:ext cx="14700" cy="12875"/>
              </a:xfrm>
              <a:custGeom>
                <a:avLst/>
                <a:gdLst/>
                <a:ahLst/>
                <a:cxnLst/>
                <a:rect l="l" t="t" r="r" b="b"/>
                <a:pathLst>
                  <a:path w="588" h="515" extrusionOk="0">
                    <a:moveTo>
                      <a:pt x="289" y="1"/>
                    </a:moveTo>
                    <a:cubicBezTo>
                      <a:pt x="202" y="1"/>
                      <a:pt x="117" y="46"/>
                      <a:pt x="71" y="127"/>
                    </a:cubicBezTo>
                    <a:cubicBezTo>
                      <a:pt x="1" y="244"/>
                      <a:pt x="40" y="409"/>
                      <a:pt x="157" y="479"/>
                    </a:cubicBezTo>
                    <a:cubicBezTo>
                      <a:pt x="199" y="503"/>
                      <a:pt x="245" y="514"/>
                      <a:pt x="290" y="514"/>
                    </a:cubicBezTo>
                    <a:cubicBezTo>
                      <a:pt x="379" y="514"/>
                      <a:pt x="465" y="471"/>
                      <a:pt x="517" y="393"/>
                    </a:cubicBezTo>
                    <a:cubicBezTo>
                      <a:pt x="587" y="268"/>
                      <a:pt x="548" y="111"/>
                      <a:pt x="423" y="41"/>
                    </a:cubicBezTo>
                    <a:cubicBezTo>
                      <a:pt x="382" y="14"/>
                      <a:pt x="335" y="1"/>
                      <a:pt x="289" y="1"/>
                    </a:cubicBezTo>
                    <a:close/>
                  </a:path>
                </a:pathLst>
              </a:custGeom>
              <a:solidFill>
                <a:srgbClr val="30150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1" name="Google Shape;1115;p40">
                <a:extLst>
                  <a:ext uri="{FF2B5EF4-FFF2-40B4-BE49-F238E27FC236}">
                    <a16:creationId xmlns:a16="http://schemas.microsoft.com/office/drawing/2014/main" id="{ED585B23-681F-4D87-B491-6C62AF3FB0BD}"/>
                  </a:ext>
                </a:extLst>
              </p:cNvPr>
              <p:cNvSpPr/>
              <p:nvPr/>
            </p:nvSpPr>
            <p:spPr>
              <a:xfrm>
                <a:off x="4552325" y="3395625"/>
                <a:ext cx="14700" cy="12925"/>
              </a:xfrm>
              <a:custGeom>
                <a:avLst/>
                <a:gdLst/>
                <a:ahLst/>
                <a:cxnLst/>
                <a:rect l="l" t="t" r="r" b="b"/>
                <a:pathLst>
                  <a:path w="588" h="517" extrusionOk="0">
                    <a:moveTo>
                      <a:pt x="300" y="0"/>
                    </a:moveTo>
                    <a:cubicBezTo>
                      <a:pt x="210" y="0"/>
                      <a:pt x="123" y="46"/>
                      <a:pt x="71" y="129"/>
                    </a:cubicBezTo>
                    <a:cubicBezTo>
                      <a:pt x="1" y="246"/>
                      <a:pt x="40" y="411"/>
                      <a:pt x="165" y="481"/>
                    </a:cubicBezTo>
                    <a:cubicBezTo>
                      <a:pt x="205" y="505"/>
                      <a:pt x="250" y="516"/>
                      <a:pt x="295" y="516"/>
                    </a:cubicBezTo>
                    <a:cubicBezTo>
                      <a:pt x="383" y="516"/>
                      <a:pt x="471" y="473"/>
                      <a:pt x="517" y="395"/>
                    </a:cubicBezTo>
                    <a:cubicBezTo>
                      <a:pt x="588" y="270"/>
                      <a:pt x="549" y="113"/>
                      <a:pt x="431" y="35"/>
                    </a:cubicBezTo>
                    <a:cubicBezTo>
                      <a:pt x="390" y="12"/>
                      <a:pt x="344" y="0"/>
                      <a:pt x="300" y="0"/>
                    </a:cubicBezTo>
                    <a:close/>
                  </a:path>
                </a:pathLst>
              </a:custGeom>
              <a:solidFill>
                <a:srgbClr val="30150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2" name="Google Shape;1116;p40">
                <a:extLst>
                  <a:ext uri="{FF2B5EF4-FFF2-40B4-BE49-F238E27FC236}">
                    <a16:creationId xmlns:a16="http://schemas.microsoft.com/office/drawing/2014/main" id="{99709655-A2FD-4D12-8A2F-FE46FDBA452A}"/>
                  </a:ext>
                </a:extLst>
              </p:cNvPr>
              <p:cNvSpPr/>
              <p:nvPr/>
            </p:nvSpPr>
            <p:spPr>
              <a:xfrm>
                <a:off x="4479775" y="3407200"/>
                <a:ext cx="18975" cy="7500"/>
              </a:xfrm>
              <a:custGeom>
                <a:avLst/>
                <a:gdLst/>
                <a:ahLst/>
                <a:cxnLst/>
                <a:rect l="l" t="t" r="r" b="b"/>
                <a:pathLst>
                  <a:path w="759" h="300" extrusionOk="0">
                    <a:moveTo>
                      <a:pt x="395" y="0"/>
                    </a:moveTo>
                    <a:cubicBezTo>
                      <a:pt x="298" y="0"/>
                      <a:pt x="186" y="28"/>
                      <a:pt x="63" y="104"/>
                    </a:cubicBezTo>
                    <a:cubicBezTo>
                      <a:pt x="16" y="128"/>
                      <a:pt x="0" y="190"/>
                      <a:pt x="31" y="237"/>
                    </a:cubicBezTo>
                    <a:cubicBezTo>
                      <a:pt x="46" y="267"/>
                      <a:pt x="78" y="281"/>
                      <a:pt x="110" y="281"/>
                    </a:cubicBezTo>
                    <a:cubicBezTo>
                      <a:pt x="129" y="281"/>
                      <a:pt x="147" y="277"/>
                      <a:pt x="164" y="269"/>
                    </a:cubicBezTo>
                    <a:cubicBezTo>
                      <a:pt x="255" y="214"/>
                      <a:pt x="331" y="195"/>
                      <a:pt x="392" y="195"/>
                    </a:cubicBezTo>
                    <a:cubicBezTo>
                      <a:pt x="506" y="195"/>
                      <a:pt x="569" y="258"/>
                      <a:pt x="579" y="269"/>
                    </a:cubicBezTo>
                    <a:cubicBezTo>
                      <a:pt x="595" y="292"/>
                      <a:pt x="626" y="300"/>
                      <a:pt x="649" y="300"/>
                    </a:cubicBezTo>
                    <a:cubicBezTo>
                      <a:pt x="673" y="300"/>
                      <a:pt x="696" y="292"/>
                      <a:pt x="712" y="276"/>
                    </a:cubicBezTo>
                    <a:cubicBezTo>
                      <a:pt x="751" y="245"/>
                      <a:pt x="759" y="183"/>
                      <a:pt x="728" y="136"/>
                    </a:cubicBezTo>
                    <a:cubicBezTo>
                      <a:pt x="674" y="77"/>
                      <a:pt x="556" y="0"/>
                      <a:pt x="395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3" name="Google Shape;1117;p40">
                <a:extLst>
                  <a:ext uri="{FF2B5EF4-FFF2-40B4-BE49-F238E27FC236}">
                    <a16:creationId xmlns:a16="http://schemas.microsoft.com/office/drawing/2014/main" id="{C72EA4B3-B567-433A-A65F-196BD9F57410}"/>
                  </a:ext>
                </a:extLst>
              </p:cNvPr>
              <p:cNvSpPr/>
              <p:nvPr/>
            </p:nvSpPr>
            <p:spPr>
              <a:xfrm>
                <a:off x="4550175" y="3406425"/>
                <a:ext cx="19000" cy="7500"/>
              </a:xfrm>
              <a:custGeom>
                <a:avLst/>
                <a:gdLst/>
                <a:ahLst/>
                <a:cxnLst/>
                <a:rect l="l" t="t" r="r" b="b"/>
                <a:pathLst>
                  <a:path w="760" h="300" extrusionOk="0">
                    <a:moveTo>
                      <a:pt x="394" y="0"/>
                    </a:moveTo>
                    <a:cubicBezTo>
                      <a:pt x="298" y="0"/>
                      <a:pt x="186" y="28"/>
                      <a:pt x="63" y="104"/>
                    </a:cubicBezTo>
                    <a:cubicBezTo>
                      <a:pt x="16" y="127"/>
                      <a:pt x="1" y="190"/>
                      <a:pt x="32" y="237"/>
                    </a:cubicBezTo>
                    <a:cubicBezTo>
                      <a:pt x="47" y="267"/>
                      <a:pt x="79" y="285"/>
                      <a:pt x="112" y="285"/>
                    </a:cubicBezTo>
                    <a:cubicBezTo>
                      <a:pt x="130" y="285"/>
                      <a:pt x="149" y="279"/>
                      <a:pt x="165" y="268"/>
                    </a:cubicBezTo>
                    <a:cubicBezTo>
                      <a:pt x="256" y="213"/>
                      <a:pt x="332" y="195"/>
                      <a:pt x="393" y="195"/>
                    </a:cubicBezTo>
                    <a:cubicBezTo>
                      <a:pt x="507" y="195"/>
                      <a:pt x="570" y="258"/>
                      <a:pt x="580" y="268"/>
                    </a:cubicBezTo>
                    <a:cubicBezTo>
                      <a:pt x="595" y="292"/>
                      <a:pt x="627" y="300"/>
                      <a:pt x="650" y="300"/>
                    </a:cubicBezTo>
                    <a:cubicBezTo>
                      <a:pt x="674" y="300"/>
                      <a:pt x="697" y="292"/>
                      <a:pt x="713" y="276"/>
                    </a:cubicBezTo>
                    <a:cubicBezTo>
                      <a:pt x="752" y="245"/>
                      <a:pt x="760" y="182"/>
                      <a:pt x="729" y="143"/>
                    </a:cubicBezTo>
                    <a:cubicBezTo>
                      <a:pt x="675" y="79"/>
                      <a:pt x="556" y="0"/>
                      <a:pt x="394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4" name="Google Shape;1118;p40">
                <a:extLst>
                  <a:ext uri="{FF2B5EF4-FFF2-40B4-BE49-F238E27FC236}">
                    <a16:creationId xmlns:a16="http://schemas.microsoft.com/office/drawing/2014/main" id="{62F45026-9F44-4C63-963C-DC01FE888FC2}"/>
                  </a:ext>
                </a:extLst>
              </p:cNvPr>
              <p:cNvSpPr/>
              <p:nvPr/>
            </p:nvSpPr>
            <p:spPr>
              <a:xfrm>
                <a:off x="4519075" y="3382400"/>
                <a:ext cx="18425" cy="38950"/>
              </a:xfrm>
              <a:custGeom>
                <a:avLst/>
                <a:gdLst/>
                <a:ahLst/>
                <a:cxnLst/>
                <a:rect l="l" t="t" r="r" b="b"/>
                <a:pathLst>
                  <a:path w="737" h="1558" extrusionOk="0">
                    <a:moveTo>
                      <a:pt x="173" y="1"/>
                    </a:moveTo>
                    <a:lnTo>
                      <a:pt x="1" y="1558"/>
                    </a:lnTo>
                    <a:lnTo>
                      <a:pt x="322" y="1542"/>
                    </a:lnTo>
                    <a:cubicBezTo>
                      <a:pt x="556" y="1534"/>
                      <a:pt x="736" y="1331"/>
                      <a:pt x="728" y="1096"/>
                    </a:cubicBezTo>
                    <a:lnTo>
                      <a:pt x="728" y="1073"/>
                    </a:lnTo>
                    <a:cubicBezTo>
                      <a:pt x="721" y="968"/>
                      <a:pt x="635" y="885"/>
                      <a:pt x="538" y="885"/>
                    </a:cubicBezTo>
                    <a:cubicBezTo>
                      <a:pt x="534" y="885"/>
                      <a:pt x="529" y="885"/>
                      <a:pt x="525" y="885"/>
                    </a:cubicBezTo>
                    <a:cubicBezTo>
                      <a:pt x="520" y="885"/>
                      <a:pt x="515" y="885"/>
                      <a:pt x="510" y="885"/>
                    </a:cubicBezTo>
                    <a:cubicBezTo>
                      <a:pt x="329" y="885"/>
                      <a:pt x="181" y="747"/>
                      <a:pt x="173" y="564"/>
                    </a:cubicBezTo>
                    <a:lnTo>
                      <a:pt x="173" y="1"/>
                    </a:lnTo>
                    <a:close/>
                  </a:path>
                </a:pathLst>
              </a:custGeom>
              <a:solidFill>
                <a:srgbClr val="B3633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5" name="Google Shape;1119;p40">
                <a:extLst>
                  <a:ext uri="{FF2B5EF4-FFF2-40B4-BE49-F238E27FC236}">
                    <a16:creationId xmlns:a16="http://schemas.microsoft.com/office/drawing/2014/main" id="{D1D00776-2545-4CAA-B62E-7B6F8D919EA4}"/>
                  </a:ext>
                </a:extLst>
              </p:cNvPr>
              <p:cNvSpPr/>
              <p:nvPr/>
            </p:nvSpPr>
            <p:spPr>
              <a:xfrm>
                <a:off x="4516550" y="3380050"/>
                <a:ext cx="23475" cy="43650"/>
              </a:xfrm>
              <a:custGeom>
                <a:avLst/>
                <a:gdLst/>
                <a:ahLst/>
                <a:cxnLst/>
                <a:rect l="l" t="t" r="r" b="b"/>
                <a:pathLst>
                  <a:path w="939" h="1746" extrusionOk="0">
                    <a:moveTo>
                      <a:pt x="274" y="1"/>
                    </a:moveTo>
                    <a:cubicBezTo>
                      <a:pt x="219" y="1"/>
                      <a:pt x="172" y="48"/>
                      <a:pt x="172" y="95"/>
                    </a:cubicBezTo>
                    <a:lnTo>
                      <a:pt x="180" y="666"/>
                    </a:lnTo>
                    <a:cubicBezTo>
                      <a:pt x="188" y="892"/>
                      <a:pt x="376" y="1074"/>
                      <a:pt x="599" y="1074"/>
                    </a:cubicBezTo>
                    <a:cubicBezTo>
                      <a:pt x="608" y="1074"/>
                      <a:pt x="617" y="1074"/>
                      <a:pt x="626" y="1073"/>
                    </a:cubicBezTo>
                    <a:cubicBezTo>
                      <a:pt x="657" y="1073"/>
                      <a:pt x="681" y="1081"/>
                      <a:pt x="696" y="1104"/>
                    </a:cubicBezTo>
                    <a:cubicBezTo>
                      <a:pt x="720" y="1120"/>
                      <a:pt x="728" y="1143"/>
                      <a:pt x="728" y="1167"/>
                    </a:cubicBezTo>
                    <a:lnTo>
                      <a:pt x="728" y="1198"/>
                    </a:lnTo>
                    <a:cubicBezTo>
                      <a:pt x="736" y="1378"/>
                      <a:pt x="603" y="1535"/>
                      <a:pt x="423" y="1542"/>
                    </a:cubicBezTo>
                    <a:lnTo>
                      <a:pt x="94" y="1558"/>
                    </a:lnTo>
                    <a:cubicBezTo>
                      <a:pt x="39" y="1558"/>
                      <a:pt x="0" y="1605"/>
                      <a:pt x="0" y="1660"/>
                    </a:cubicBezTo>
                    <a:cubicBezTo>
                      <a:pt x="8" y="1707"/>
                      <a:pt x="47" y="1746"/>
                      <a:pt x="102" y="1746"/>
                    </a:cubicBezTo>
                    <a:lnTo>
                      <a:pt x="430" y="1738"/>
                    </a:lnTo>
                    <a:cubicBezTo>
                      <a:pt x="712" y="1722"/>
                      <a:pt x="939" y="1480"/>
                      <a:pt x="923" y="1190"/>
                    </a:cubicBezTo>
                    <a:lnTo>
                      <a:pt x="923" y="1159"/>
                    </a:lnTo>
                    <a:cubicBezTo>
                      <a:pt x="923" y="1081"/>
                      <a:pt x="884" y="1010"/>
                      <a:pt x="829" y="956"/>
                    </a:cubicBezTo>
                    <a:cubicBezTo>
                      <a:pt x="775" y="901"/>
                      <a:pt x="696" y="877"/>
                      <a:pt x="618" y="877"/>
                    </a:cubicBezTo>
                    <a:cubicBezTo>
                      <a:pt x="613" y="878"/>
                      <a:pt x="609" y="878"/>
                      <a:pt x="604" y="878"/>
                    </a:cubicBezTo>
                    <a:cubicBezTo>
                      <a:pt x="477" y="878"/>
                      <a:pt x="375" y="779"/>
                      <a:pt x="368" y="658"/>
                    </a:cubicBezTo>
                    <a:lnTo>
                      <a:pt x="368" y="95"/>
                    </a:lnTo>
                    <a:cubicBezTo>
                      <a:pt x="368" y="48"/>
                      <a:pt x="329" y="1"/>
                      <a:pt x="274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6" name="Google Shape;1120;p40">
                <a:extLst>
                  <a:ext uri="{FF2B5EF4-FFF2-40B4-BE49-F238E27FC236}">
                    <a16:creationId xmlns:a16="http://schemas.microsoft.com/office/drawing/2014/main" id="{BFED1576-FDD0-4146-BA73-077E49D7C8BD}"/>
                  </a:ext>
                </a:extLst>
              </p:cNvPr>
              <p:cNvSpPr/>
              <p:nvPr/>
            </p:nvSpPr>
            <p:spPr>
              <a:xfrm>
                <a:off x="4494550" y="3425500"/>
                <a:ext cx="47375" cy="25550"/>
              </a:xfrm>
              <a:custGeom>
                <a:avLst/>
                <a:gdLst/>
                <a:ahLst/>
                <a:cxnLst/>
                <a:rect l="l" t="t" r="r" b="b"/>
                <a:pathLst>
                  <a:path w="1895" h="1022" extrusionOk="0">
                    <a:moveTo>
                      <a:pt x="362" y="1"/>
                    </a:moveTo>
                    <a:cubicBezTo>
                      <a:pt x="1" y="1"/>
                      <a:pt x="74" y="933"/>
                      <a:pt x="810" y="1015"/>
                    </a:cubicBezTo>
                    <a:cubicBezTo>
                      <a:pt x="850" y="1020"/>
                      <a:pt x="889" y="1021"/>
                      <a:pt x="927" y="1021"/>
                    </a:cubicBezTo>
                    <a:cubicBezTo>
                      <a:pt x="1610" y="1021"/>
                      <a:pt x="1894" y="385"/>
                      <a:pt x="1420" y="311"/>
                    </a:cubicBezTo>
                    <a:cubicBezTo>
                      <a:pt x="911" y="233"/>
                      <a:pt x="411" y="6"/>
                      <a:pt x="411" y="6"/>
                    </a:cubicBezTo>
                    <a:cubicBezTo>
                      <a:pt x="394" y="3"/>
                      <a:pt x="377" y="1"/>
                      <a:pt x="362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7" name="Google Shape;1121;p40">
                <a:extLst>
                  <a:ext uri="{FF2B5EF4-FFF2-40B4-BE49-F238E27FC236}">
                    <a16:creationId xmlns:a16="http://schemas.microsoft.com/office/drawing/2014/main" id="{7896DC8E-B5BA-472A-B30C-FF05A875264D}"/>
                  </a:ext>
                </a:extLst>
              </p:cNvPr>
              <p:cNvSpPr/>
              <p:nvPr/>
            </p:nvSpPr>
            <p:spPr>
              <a:xfrm>
                <a:off x="4418925" y="3249775"/>
                <a:ext cx="187825" cy="98225"/>
              </a:xfrm>
              <a:custGeom>
                <a:avLst/>
                <a:gdLst/>
                <a:ahLst/>
                <a:cxnLst/>
                <a:rect l="l" t="t" r="r" b="b"/>
                <a:pathLst>
                  <a:path w="7513" h="3929" extrusionOk="0">
                    <a:moveTo>
                      <a:pt x="3905" y="1"/>
                    </a:moveTo>
                    <a:cubicBezTo>
                      <a:pt x="1745" y="1"/>
                      <a:pt x="1" y="1761"/>
                      <a:pt x="1" y="3929"/>
                    </a:cubicBezTo>
                    <a:lnTo>
                      <a:pt x="7512" y="3929"/>
                    </a:lnTo>
                    <a:lnTo>
                      <a:pt x="7512" y="3616"/>
                    </a:lnTo>
                    <a:cubicBezTo>
                      <a:pt x="7512" y="1621"/>
                      <a:pt x="5908" y="1"/>
                      <a:pt x="392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8" name="Google Shape;1122;p40">
                <a:extLst>
                  <a:ext uri="{FF2B5EF4-FFF2-40B4-BE49-F238E27FC236}">
                    <a16:creationId xmlns:a16="http://schemas.microsoft.com/office/drawing/2014/main" id="{DB0CE3A2-77FE-4436-9B53-012665420F32}"/>
                  </a:ext>
                </a:extLst>
              </p:cNvPr>
              <p:cNvSpPr/>
              <p:nvPr/>
            </p:nvSpPr>
            <p:spPr>
              <a:xfrm>
                <a:off x="4458625" y="3246450"/>
                <a:ext cx="97850" cy="101550"/>
              </a:xfrm>
              <a:custGeom>
                <a:avLst/>
                <a:gdLst/>
                <a:ahLst/>
                <a:cxnLst/>
                <a:rect l="l" t="t" r="r" b="b"/>
                <a:pathLst>
                  <a:path w="3914" h="4062" extrusionOk="0">
                    <a:moveTo>
                      <a:pt x="2035" y="1"/>
                    </a:moveTo>
                    <a:cubicBezTo>
                      <a:pt x="909" y="1"/>
                      <a:pt x="1" y="1816"/>
                      <a:pt x="1" y="4062"/>
                    </a:cubicBezTo>
                    <a:lnTo>
                      <a:pt x="3913" y="4062"/>
                    </a:lnTo>
                    <a:lnTo>
                      <a:pt x="3913" y="3741"/>
                    </a:lnTo>
                    <a:cubicBezTo>
                      <a:pt x="3913" y="1675"/>
                      <a:pt x="3076" y="1"/>
                      <a:pt x="205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9" name="Google Shape;1123;p40">
                <a:extLst>
                  <a:ext uri="{FF2B5EF4-FFF2-40B4-BE49-F238E27FC236}">
                    <a16:creationId xmlns:a16="http://schemas.microsoft.com/office/drawing/2014/main" id="{BFA5DFCF-7232-4D7C-B237-ABD7F1759310}"/>
                  </a:ext>
                </a:extLst>
              </p:cNvPr>
              <p:cNvSpPr/>
              <p:nvPr/>
            </p:nvSpPr>
            <p:spPr>
              <a:xfrm>
                <a:off x="4423225" y="3301400"/>
                <a:ext cx="264900" cy="46600"/>
              </a:xfrm>
              <a:custGeom>
                <a:avLst/>
                <a:gdLst/>
                <a:ahLst/>
                <a:cxnLst/>
                <a:rect l="l" t="t" r="r" b="b"/>
                <a:pathLst>
                  <a:path w="10596" h="1864" extrusionOk="0">
                    <a:moveTo>
                      <a:pt x="6070" y="0"/>
                    </a:moveTo>
                    <a:cubicBezTo>
                      <a:pt x="2799" y="0"/>
                      <a:pt x="1" y="1864"/>
                      <a:pt x="1" y="1864"/>
                    </a:cubicBezTo>
                    <a:lnTo>
                      <a:pt x="6706" y="1864"/>
                    </a:lnTo>
                    <a:cubicBezTo>
                      <a:pt x="6706" y="1864"/>
                      <a:pt x="10595" y="448"/>
                      <a:pt x="6965" y="49"/>
                    </a:cubicBezTo>
                    <a:cubicBezTo>
                      <a:pt x="6664" y="16"/>
                      <a:pt x="6365" y="0"/>
                      <a:pt x="607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0" name="Google Shape;1124;p40">
                <a:extLst>
                  <a:ext uri="{FF2B5EF4-FFF2-40B4-BE49-F238E27FC236}">
                    <a16:creationId xmlns:a16="http://schemas.microsoft.com/office/drawing/2014/main" id="{1B8F57AE-3A23-4808-9D85-9A382A411ADD}"/>
                  </a:ext>
                </a:extLst>
              </p:cNvPr>
              <p:cNvSpPr/>
              <p:nvPr/>
            </p:nvSpPr>
            <p:spPr>
              <a:xfrm>
                <a:off x="4496000" y="3246450"/>
                <a:ext cx="26425" cy="7675"/>
              </a:xfrm>
              <a:custGeom>
                <a:avLst/>
                <a:gdLst/>
                <a:ahLst/>
                <a:cxnLst/>
                <a:rect l="l" t="t" r="r" b="b"/>
                <a:pathLst>
                  <a:path w="1057" h="307" extrusionOk="0">
                    <a:moveTo>
                      <a:pt x="533" y="1"/>
                    </a:moveTo>
                    <a:cubicBezTo>
                      <a:pt x="235" y="1"/>
                      <a:pt x="0" y="63"/>
                      <a:pt x="0" y="150"/>
                    </a:cubicBezTo>
                    <a:cubicBezTo>
                      <a:pt x="0" y="236"/>
                      <a:pt x="235" y="306"/>
                      <a:pt x="533" y="306"/>
                    </a:cubicBezTo>
                    <a:cubicBezTo>
                      <a:pt x="822" y="306"/>
                      <a:pt x="1057" y="236"/>
                      <a:pt x="1057" y="150"/>
                    </a:cubicBezTo>
                    <a:cubicBezTo>
                      <a:pt x="1057" y="63"/>
                      <a:pt x="822" y="1"/>
                      <a:pt x="53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1" name="Google Shape;1125;p40">
                <a:extLst>
                  <a:ext uri="{FF2B5EF4-FFF2-40B4-BE49-F238E27FC236}">
                    <a16:creationId xmlns:a16="http://schemas.microsoft.com/office/drawing/2014/main" id="{63C307BF-F85C-4FFD-BBEC-AE261CFCA86E}"/>
                  </a:ext>
                </a:extLst>
              </p:cNvPr>
              <p:cNvSpPr/>
              <p:nvPr/>
            </p:nvSpPr>
            <p:spPr>
              <a:xfrm>
                <a:off x="4516350" y="3516150"/>
                <a:ext cx="74750" cy="83800"/>
              </a:xfrm>
              <a:custGeom>
                <a:avLst/>
                <a:gdLst/>
                <a:ahLst/>
                <a:cxnLst/>
                <a:rect l="l" t="t" r="r" b="b"/>
                <a:pathLst>
                  <a:path w="2990" h="3352" extrusionOk="0">
                    <a:moveTo>
                      <a:pt x="2125" y="0"/>
                    </a:moveTo>
                    <a:cubicBezTo>
                      <a:pt x="2039" y="0"/>
                      <a:pt x="1952" y="29"/>
                      <a:pt x="1886" y="89"/>
                    </a:cubicBezTo>
                    <a:lnTo>
                      <a:pt x="125" y="1662"/>
                    </a:lnTo>
                    <a:cubicBezTo>
                      <a:pt x="16" y="1763"/>
                      <a:pt x="0" y="1912"/>
                      <a:pt x="86" y="2029"/>
                    </a:cubicBezTo>
                    <a:lnTo>
                      <a:pt x="916" y="3211"/>
                    </a:lnTo>
                    <a:cubicBezTo>
                      <a:pt x="982" y="3305"/>
                      <a:pt x="1094" y="3352"/>
                      <a:pt x="1205" y="3352"/>
                    </a:cubicBezTo>
                    <a:cubicBezTo>
                      <a:pt x="1317" y="3352"/>
                      <a:pt x="1428" y="3305"/>
                      <a:pt x="1495" y="3211"/>
                    </a:cubicBezTo>
                    <a:lnTo>
                      <a:pt x="2911" y="1216"/>
                    </a:lnTo>
                    <a:cubicBezTo>
                      <a:pt x="2974" y="1122"/>
                      <a:pt x="2989" y="644"/>
                      <a:pt x="2927" y="551"/>
                    </a:cubicBezTo>
                    <a:lnTo>
                      <a:pt x="2418" y="151"/>
                    </a:lnTo>
                    <a:cubicBezTo>
                      <a:pt x="2355" y="53"/>
                      <a:pt x="2240" y="0"/>
                      <a:pt x="212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2" name="Google Shape;1126;p40">
                <a:extLst>
                  <a:ext uri="{FF2B5EF4-FFF2-40B4-BE49-F238E27FC236}">
                    <a16:creationId xmlns:a16="http://schemas.microsoft.com/office/drawing/2014/main" id="{F985AD47-94D7-4F68-9BDF-8BD2D907777F}"/>
                  </a:ext>
                </a:extLst>
              </p:cNvPr>
              <p:cNvSpPr/>
              <p:nvPr/>
            </p:nvSpPr>
            <p:spPr>
              <a:xfrm>
                <a:off x="4445325" y="3516150"/>
                <a:ext cx="74950" cy="83950"/>
              </a:xfrm>
              <a:custGeom>
                <a:avLst/>
                <a:gdLst/>
                <a:ahLst/>
                <a:cxnLst/>
                <a:rect l="l" t="t" r="r" b="b"/>
                <a:pathLst>
                  <a:path w="2998" h="3358" extrusionOk="0">
                    <a:moveTo>
                      <a:pt x="873" y="0"/>
                    </a:moveTo>
                    <a:cubicBezTo>
                      <a:pt x="757" y="0"/>
                      <a:pt x="643" y="53"/>
                      <a:pt x="580" y="151"/>
                    </a:cubicBezTo>
                    <a:lnTo>
                      <a:pt x="384" y="300"/>
                    </a:lnTo>
                    <a:cubicBezTo>
                      <a:pt x="134" y="488"/>
                      <a:pt x="1" y="793"/>
                      <a:pt x="56" y="1106"/>
                    </a:cubicBezTo>
                    <a:cubicBezTo>
                      <a:pt x="64" y="1153"/>
                      <a:pt x="79" y="1192"/>
                      <a:pt x="87" y="1216"/>
                    </a:cubicBezTo>
                    <a:lnTo>
                      <a:pt x="1511" y="3211"/>
                    </a:lnTo>
                    <a:cubicBezTo>
                      <a:pt x="1581" y="3309"/>
                      <a:pt x="1689" y="3358"/>
                      <a:pt x="1797" y="3358"/>
                    </a:cubicBezTo>
                    <a:cubicBezTo>
                      <a:pt x="1904" y="3358"/>
                      <a:pt x="2012" y="3309"/>
                      <a:pt x="2082" y="3211"/>
                    </a:cubicBezTo>
                    <a:lnTo>
                      <a:pt x="2919" y="2029"/>
                    </a:lnTo>
                    <a:cubicBezTo>
                      <a:pt x="2998" y="1912"/>
                      <a:pt x="2982" y="1763"/>
                      <a:pt x="2873" y="1662"/>
                    </a:cubicBezTo>
                    <a:lnTo>
                      <a:pt x="1112" y="89"/>
                    </a:lnTo>
                    <a:cubicBezTo>
                      <a:pt x="1045" y="29"/>
                      <a:pt x="959" y="0"/>
                      <a:pt x="87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3" name="Google Shape;1127;p40">
                <a:extLst>
                  <a:ext uri="{FF2B5EF4-FFF2-40B4-BE49-F238E27FC236}">
                    <a16:creationId xmlns:a16="http://schemas.microsoft.com/office/drawing/2014/main" id="{13C9BEFB-17A3-4499-87FB-626D12411C87}"/>
                  </a:ext>
                </a:extLst>
              </p:cNvPr>
              <p:cNvSpPr/>
              <p:nvPr/>
            </p:nvSpPr>
            <p:spPr>
              <a:xfrm>
                <a:off x="4516350" y="3511050"/>
                <a:ext cx="74750" cy="83825"/>
              </a:xfrm>
              <a:custGeom>
                <a:avLst/>
                <a:gdLst/>
                <a:ahLst/>
                <a:cxnLst/>
                <a:rect l="l" t="t" r="r" b="b"/>
                <a:pathLst>
                  <a:path w="2990" h="3353" extrusionOk="0">
                    <a:moveTo>
                      <a:pt x="2127" y="0"/>
                    </a:moveTo>
                    <a:cubicBezTo>
                      <a:pt x="2041" y="0"/>
                      <a:pt x="1953" y="29"/>
                      <a:pt x="1886" y="89"/>
                    </a:cubicBezTo>
                    <a:lnTo>
                      <a:pt x="125" y="1662"/>
                    </a:lnTo>
                    <a:cubicBezTo>
                      <a:pt x="16" y="1756"/>
                      <a:pt x="0" y="1913"/>
                      <a:pt x="86" y="2030"/>
                    </a:cubicBezTo>
                    <a:lnTo>
                      <a:pt x="916" y="3211"/>
                    </a:lnTo>
                    <a:cubicBezTo>
                      <a:pt x="982" y="3305"/>
                      <a:pt x="1094" y="3352"/>
                      <a:pt x="1205" y="3352"/>
                    </a:cubicBezTo>
                    <a:cubicBezTo>
                      <a:pt x="1317" y="3352"/>
                      <a:pt x="1428" y="3305"/>
                      <a:pt x="1495" y="3211"/>
                    </a:cubicBezTo>
                    <a:lnTo>
                      <a:pt x="2911" y="1216"/>
                    </a:lnTo>
                    <a:cubicBezTo>
                      <a:pt x="2974" y="1122"/>
                      <a:pt x="2989" y="645"/>
                      <a:pt x="2927" y="551"/>
                    </a:cubicBezTo>
                    <a:lnTo>
                      <a:pt x="2418" y="144"/>
                    </a:lnTo>
                    <a:cubicBezTo>
                      <a:pt x="2356" y="51"/>
                      <a:pt x="2242" y="0"/>
                      <a:pt x="2127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4" name="Google Shape;1128;p40">
                <a:extLst>
                  <a:ext uri="{FF2B5EF4-FFF2-40B4-BE49-F238E27FC236}">
                    <a16:creationId xmlns:a16="http://schemas.microsoft.com/office/drawing/2014/main" id="{0202599B-F312-48DF-8810-A70A5556CF7F}"/>
                  </a:ext>
                </a:extLst>
              </p:cNvPr>
              <p:cNvSpPr/>
              <p:nvPr/>
            </p:nvSpPr>
            <p:spPr>
              <a:xfrm>
                <a:off x="4445325" y="3511050"/>
                <a:ext cx="74950" cy="83975"/>
              </a:xfrm>
              <a:custGeom>
                <a:avLst/>
                <a:gdLst/>
                <a:ahLst/>
                <a:cxnLst/>
                <a:rect l="l" t="t" r="r" b="b"/>
                <a:pathLst>
                  <a:path w="2998" h="3359" extrusionOk="0">
                    <a:moveTo>
                      <a:pt x="870" y="0"/>
                    </a:moveTo>
                    <a:cubicBezTo>
                      <a:pt x="756" y="0"/>
                      <a:pt x="642" y="51"/>
                      <a:pt x="580" y="144"/>
                    </a:cubicBezTo>
                    <a:lnTo>
                      <a:pt x="384" y="293"/>
                    </a:lnTo>
                    <a:cubicBezTo>
                      <a:pt x="134" y="481"/>
                      <a:pt x="1" y="794"/>
                      <a:pt x="56" y="1099"/>
                    </a:cubicBezTo>
                    <a:cubicBezTo>
                      <a:pt x="64" y="1154"/>
                      <a:pt x="79" y="1193"/>
                      <a:pt x="87" y="1216"/>
                    </a:cubicBezTo>
                    <a:lnTo>
                      <a:pt x="1511" y="3211"/>
                    </a:lnTo>
                    <a:cubicBezTo>
                      <a:pt x="1581" y="3309"/>
                      <a:pt x="1689" y="3358"/>
                      <a:pt x="1797" y="3358"/>
                    </a:cubicBezTo>
                    <a:cubicBezTo>
                      <a:pt x="1904" y="3358"/>
                      <a:pt x="2012" y="3309"/>
                      <a:pt x="2082" y="3211"/>
                    </a:cubicBezTo>
                    <a:lnTo>
                      <a:pt x="2919" y="2030"/>
                    </a:lnTo>
                    <a:cubicBezTo>
                      <a:pt x="2998" y="1913"/>
                      <a:pt x="2982" y="1756"/>
                      <a:pt x="2873" y="1662"/>
                    </a:cubicBezTo>
                    <a:lnTo>
                      <a:pt x="1112" y="89"/>
                    </a:lnTo>
                    <a:cubicBezTo>
                      <a:pt x="1045" y="29"/>
                      <a:pt x="957" y="0"/>
                      <a:pt x="87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5" name="Google Shape;1129;p40">
                <a:extLst>
                  <a:ext uri="{FF2B5EF4-FFF2-40B4-BE49-F238E27FC236}">
                    <a16:creationId xmlns:a16="http://schemas.microsoft.com/office/drawing/2014/main" id="{DE0EB884-E84D-4F2E-B1F1-CD8D7EAA2DAB}"/>
                  </a:ext>
                </a:extLst>
              </p:cNvPr>
              <p:cNvSpPr/>
              <p:nvPr/>
            </p:nvSpPr>
            <p:spPr>
              <a:xfrm>
                <a:off x="4476825" y="3557550"/>
                <a:ext cx="31725" cy="26175"/>
              </a:xfrm>
              <a:custGeom>
                <a:avLst/>
                <a:gdLst/>
                <a:ahLst/>
                <a:cxnLst/>
                <a:rect l="l" t="t" r="r" b="b"/>
                <a:pathLst>
                  <a:path w="1269" h="1047" extrusionOk="0">
                    <a:moveTo>
                      <a:pt x="1225" y="0"/>
                    </a:moveTo>
                    <a:cubicBezTo>
                      <a:pt x="1212" y="0"/>
                      <a:pt x="1202" y="4"/>
                      <a:pt x="1198" y="13"/>
                    </a:cubicBezTo>
                    <a:cubicBezTo>
                      <a:pt x="987" y="326"/>
                      <a:pt x="775" y="624"/>
                      <a:pt x="533" y="890"/>
                    </a:cubicBezTo>
                    <a:cubicBezTo>
                      <a:pt x="474" y="942"/>
                      <a:pt x="432" y="972"/>
                      <a:pt x="397" y="972"/>
                    </a:cubicBezTo>
                    <a:cubicBezTo>
                      <a:pt x="390" y="972"/>
                      <a:pt x="383" y="971"/>
                      <a:pt x="376" y="968"/>
                    </a:cubicBezTo>
                    <a:cubicBezTo>
                      <a:pt x="353" y="960"/>
                      <a:pt x="337" y="937"/>
                      <a:pt x="321" y="913"/>
                    </a:cubicBezTo>
                    <a:cubicBezTo>
                      <a:pt x="212" y="780"/>
                      <a:pt x="126" y="624"/>
                      <a:pt x="71" y="452"/>
                    </a:cubicBezTo>
                    <a:cubicBezTo>
                      <a:pt x="71" y="439"/>
                      <a:pt x="55" y="426"/>
                      <a:pt x="41" y="426"/>
                    </a:cubicBezTo>
                    <a:cubicBezTo>
                      <a:pt x="38" y="426"/>
                      <a:pt x="35" y="427"/>
                      <a:pt x="32" y="428"/>
                    </a:cubicBezTo>
                    <a:cubicBezTo>
                      <a:pt x="8" y="436"/>
                      <a:pt x="1" y="459"/>
                      <a:pt x="8" y="475"/>
                    </a:cubicBezTo>
                    <a:cubicBezTo>
                      <a:pt x="63" y="655"/>
                      <a:pt x="149" y="819"/>
                      <a:pt x="259" y="960"/>
                    </a:cubicBezTo>
                    <a:cubicBezTo>
                      <a:pt x="282" y="984"/>
                      <a:pt x="306" y="1015"/>
                      <a:pt x="345" y="1031"/>
                    </a:cubicBezTo>
                    <a:cubicBezTo>
                      <a:pt x="361" y="1038"/>
                      <a:pt x="376" y="1046"/>
                      <a:pt x="400" y="1046"/>
                    </a:cubicBezTo>
                    <a:cubicBezTo>
                      <a:pt x="454" y="1046"/>
                      <a:pt x="517" y="1007"/>
                      <a:pt x="580" y="937"/>
                    </a:cubicBezTo>
                    <a:cubicBezTo>
                      <a:pt x="838" y="671"/>
                      <a:pt x="1049" y="365"/>
                      <a:pt x="1260" y="60"/>
                    </a:cubicBezTo>
                    <a:cubicBezTo>
                      <a:pt x="1268" y="37"/>
                      <a:pt x="1268" y="13"/>
                      <a:pt x="1253" y="6"/>
                    </a:cubicBezTo>
                    <a:cubicBezTo>
                      <a:pt x="1243" y="2"/>
                      <a:pt x="1233" y="0"/>
                      <a:pt x="122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6" name="Google Shape;1130;p40">
                <a:extLst>
                  <a:ext uri="{FF2B5EF4-FFF2-40B4-BE49-F238E27FC236}">
                    <a16:creationId xmlns:a16="http://schemas.microsoft.com/office/drawing/2014/main" id="{312F20D9-9DBF-4EA0-97D6-04B5C4A3D604}"/>
                  </a:ext>
                </a:extLst>
              </p:cNvPr>
              <p:cNvSpPr/>
              <p:nvPr/>
            </p:nvSpPr>
            <p:spPr>
              <a:xfrm>
                <a:off x="4524175" y="3556825"/>
                <a:ext cx="37375" cy="28250"/>
              </a:xfrm>
              <a:custGeom>
                <a:avLst/>
                <a:gdLst/>
                <a:ahLst/>
                <a:cxnLst/>
                <a:rect l="l" t="t" r="r" b="b"/>
                <a:pathLst>
                  <a:path w="1495" h="1130" extrusionOk="0">
                    <a:moveTo>
                      <a:pt x="42" y="0"/>
                    </a:moveTo>
                    <a:cubicBezTo>
                      <a:pt x="36" y="0"/>
                      <a:pt x="30" y="1"/>
                      <a:pt x="24" y="3"/>
                    </a:cubicBezTo>
                    <a:cubicBezTo>
                      <a:pt x="8" y="19"/>
                      <a:pt x="0" y="35"/>
                      <a:pt x="16" y="58"/>
                    </a:cubicBezTo>
                    <a:cubicBezTo>
                      <a:pt x="211" y="441"/>
                      <a:pt x="477" y="786"/>
                      <a:pt x="790" y="1083"/>
                    </a:cubicBezTo>
                    <a:cubicBezTo>
                      <a:pt x="830" y="1122"/>
                      <a:pt x="869" y="1130"/>
                      <a:pt x="900" y="1130"/>
                    </a:cubicBezTo>
                    <a:cubicBezTo>
                      <a:pt x="955" y="1130"/>
                      <a:pt x="1002" y="1099"/>
                      <a:pt x="1033" y="1075"/>
                    </a:cubicBezTo>
                    <a:cubicBezTo>
                      <a:pt x="1229" y="927"/>
                      <a:pt x="1385" y="739"/>
                      <a:pt x="1487" y="535"/>
                    </a:cubicBezTo>
                    <a:cubicBezTo>
                      <a:pt x="1495" y="520"/>
                      <a:pt x="1487" y="496"/>
                      <a:pt x="1471" y="488"/>
                    </a:cubicBezTo>
                    <a:cubicBezTo>
                      <a:pt x="1467" y="486"/>
                      <a:pt x="1462" y="485"/>
                      <a:pt x="1457" y="485"/>
                    </a:cubicBezTo>
                    <a:cubicBezTo>
                      <a:pt x="1444" y="485"/>
                      <a:pt x="1430" y="493"/>
                      <a:pt x="1424" y="504"/>
                    </a:cubicBezTo>
                    <a:cubicBezTo>
                      <a:pt x="1323" y="700"/>
                      <a:pt x="1174" y="880"/>
                      <a:pt x="994" y="1013"/>
                    </a:cubicBezTo>
                    <a:cubicBezTo>
                      <a:pt x="950" y="1043"/>
                      <a:pt x="921" y="1059"/>
                      <a:pt x="897" y="1059"/>
                    </a:cubicBezTo>
                    <a:cubicBezTo>
                      <a:pt x="878" y="1059"/>
                      <a:pt x="863" y="1049"/>
                      <a:pt x="845" y="1028"/>
                    </a:cubicBezTo>
                    <a:cubicBezTo>
                      <a:pt x="532" y="739"/>
                      <a:pt x="274" y="394"/>
                      <a:pt x="78" y="19"/>
                    </a:cubicBezTo>
                    <a:cubicBezTo>
                      <a:pt x="73" y="7"/>
                      <a:pt x="59" y="0"/>
                      <a:pt x="42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7" name="Google Shape;1131;p40">
                <a:extLst>
                  <a:ext uri="{FF2B5EF4-FFF2-40B4-BE49-F238E27FC236}">
                    <a16:creationId xmlns:a16="http://schemas.microsoft.com/office/drawing/2014/main" id="{91BA323E-2A23-4D72-8148-C9F8A430AC42}"/>
                  </a:ext>
                </a:extLst>
              </p:cNvPr>
              <p:cNvSpPr/>
              <p:nvPr/>
            </p:nvSpPr>
            <p:spPr>
              <a:xfrm>
                <a:off x="4550175" y="3447325"/>
                <a:ext cx="72800" cy="44650"/>
              </a:xfrm>
              <a:custGeom>
                <a:avLst/>
                <a:gdLst/>
                <a:ahLst/>
                <a:cxnLst/>
                <a:rect l="l" t="t" r="r" b="b"/>
                <a:pathLst>
                  <a:path w="2912" h="1786" extrusionOk="0">
                    <a:moveTo>
                      <a:pt x="540" y="63"/>
                    </a:moveTo>
                    <a:cubicBezTo>
                      <a:pt x="667" y="63"/>
                      <a:pt x="796" y="93"/>
                      <a:pt x="869" y="111"/>
                    </a:cubicBezTo>
                    <a:lnTo>
                      <a:pt x="1401" y="244"/>
                    </a:lnTo>
                    <a:lnTo>
                      <a:pt x="1730" y="369"/>
                    </a:lnTo>
                    <a:lnTo>
                      <a:pt x="196" y="291"/>
                    </a:lnTo>
                    <a:cubicBezTo>
                      <a:pt x="196" y="275"/>
                      <a:pt x="196" y="260"/>
                      <a:pt x="196" y="244"/>
                    </a:cubicBezTo>
                    <a:cubicBezTo>
                      <a:pt x="251" y="102"/>
                      <a:pt x="394" y="63"/>
                      <a:pt x="540" y="63"/>
                    </a:cubicBezTo>
                    <a:close/>
                    <a:moveTo>
                      <a:pt x="462" y="0"/>
                    </a:moveTo>
                    <a:cubicBezTo>
                      <a:pt x="316" y="0"/>
                      <a:pt x="172" y="40"/>
                      <a:pt x="118" y="182"/>
                    </a:cubicBezTo>
                    <a:cubicBezTo>
                      <a:pt x="110" y="221"/>
                      <a:pt x="110" y="252"/>
                      <a:pt x="126" y="283"/>
                    </a:cubicBezTo>
                    <a:cubicBezTo>
                      <a:pt x="110" y="307"/>
                      <a:pt x="1" y="604"/>
                      <a:pt x="1323" y="839"/>
                    </a:cubicBezTo>
                    <a:cubicBezTo>
                      <a:pt x="1323" y="839"/>
                      <a:pt x="580" y="917"/>
                      <a:pt x="627" y="1332"/>
                    </a:cubicBezTo>
                    <a:cubicBezTo>
                      <a:pt x="682" y="1746"/>
                      <a:pt x="908" y="1786"/>
                      <a:pt x="908" y="1786"/>
                    </a:cubicBezTo>
                    <a:lnTo>
                      <a:pt x="1832" y="901"/>
                    </a:lnTo>
                    <a:lnTo>
                      <a:pt x="1793" y="393"/>
                    </a:lnTo>
                    <a:lnTo>
                      <a:pt x="1793" y="393"/>
                    </a:lnTo>
                    <a:lnTo>
                      <a:pt x="2473" y="651"/>
                    </a:lnTo>
                    <a:cubicBezTo>
                      <a:pt x="2630" y="714"/>
                      <a:pt x="2779" y="792"/>
                      <a:pt x="2912" y="894"/>
                    </a:cubicBezTo>
                    <a:cubicBezTo>
                      <a:pt x="2755" y="761"/>
                      <a:pt x="2583" y="659"/>
                      <a:pt x="2395" y="588"/>
                    </a:cubicBezTo>
                    <a:lnTo>
                      <a:pt x="1323" y="182"/>
                    </a:lnTo>
                    <a:lnTo>
                      <a:pt x="791" y="49"/>
                    </a:lnTo>
                    <a:cubicBezTo>
                      <a:pt x="718" y="30"/>
                      <a:pt x="589" y="0"/>
                      <a:pt x="462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8" name="Google Shape;1132;p40">
                <a:extLst>
                  <a:ext uri="{FF2B5EF4-FFF2-40B4-BE49-F238E27FC236}">
                    <a16:creationId xmlns:a16="http://schemas.microsoft.com/office/drawing/2014/main" id="{AC07DBDA-E226-40B0-AA95-7D9FA3656EFD}"/>
                  </a:ext>
                </a:extLst>
              </p:cNvPr>
              <p:cNvSpPr/>
              <p:nvPr/>
            </p:nvSpPr>
            <p:spPr>
              <a:xfrm>
                <a:off x="4553900" y="3448875"/>
                <a:ext cx="162575" cy="233900"/>
              </a:xfrm>
              <a:custGeom>
                <a:avLst/>
                <a:gdLst/>
                <a:ahLst/>
                <a:cxnLst/>
                <a:rect l="l" t="t" r="r" b="b"/>
                <a:pathLst>
                  <a:path w="6503" h="9356" extrusionOk="0">
                    <a:moveTo>
                      <a:pt x="391" y="1"/>
                    </a:moveTo>
                    <a:cubicBezTo>
                      <a:pt x="245" y="1"/>
                      <a:pt x="102" y="40"/>
                      <a:pt x="47" y="182"/>
                    </a:cubicBezTo>
                    <a:cubicBezTo>
                      <a:pt x="1" y="440"/>
                      <a:pt x="368" y="526"/>
                      <a:pt x="509" y="558"/>
                    </a:cubicBezTo>
                    <a:lnTo>
                      <a:pt x="1260" y="769"/>
                    </a:lnTo>
                    <a:cubicBezTo>
                      <a:pt x="1260" y="769"/>
                      <a:pt x="908" y="785"/>
                      <a:pt x="689" y="988"/>
                    </a:cubicBezTo>
                    <a:cubicBezTo>
                      <a:pt x="525" y="1129"/>
                      <a:pt x="486" y="1364"/>
                      <a:pt x="564" y="1559"/>
                    </a:cubicBezTo>
                    <a:lnTo>
                      <a:pt x="595" y="1630"/>
                    </a:lnTo>
                    <a:lnTo>
                      <a:pt x="619" y="1606"/>
                    </a:lnTo>
                    <a:cubicBezTo>
                      <a:pt x="752" y="1473"/>
                      <a:pt x="924" y="1379"/>
                      <a:pt x="1119" y="1356"/>
                    </a:cubicBezTo>
                    <a:lnTo>
                      <a:pt x="1338" y="1332"/>
                    </a:lnTo>
                    <a:lnTo>
                      <a:pt x="1338" y="1332"/>
                    </a:lnTo>
                    <a:cubicBezTo>
                      <a:pt x="1338" y="1332"/>
                      <a:pt x="580" y="1419"/>
                      <a:pt x="564" y="1794"/>
                    </a:cubicBezTo>
                    <a:cubicBezTo>
                      <a:pt x="549" y="2141"/>
                      <a:pt x="688" y="2154"/>
                      <a:pt x="710" y="2154"/>
                    </a:cubicBezTo>
                    <a:cubicBezTo>
                      <a:pt x="712" y="2154"/>
                      <a:pt x="713" y="2154"/>
                      <a:pt x="713" y="2154"/>
                    </a:cubicBezTo>
                    <a:cubicBezTo>
                      <a:pt x="713" y="2154"/>
                      <a:pt x="950" y="1949"/>
                      <a:pt x="1236" y="1949"/>
                    </a:cubicBezTo>
                    <a:cubicBezTo>
                      <a:pt x="1289" y="1949"/>
                      <a:pt x="1345" y="1957"/>
                      <a:pt x="1401" y="1974"/>
                    </a:cubicBezTo>
                    <a:cubicBezTo>
                      <a:pt x="1401" y="1974"/>
                      <a:pt x="376" y="2021"/>
                      <a:pt x="548" y="2592"/>
                    </a:cubicBezTo>
                    <a:cubicBezTo>
                      <a:pt x="650" y="2936"/>
                      <a:pt x="1080" y="3077"/>
                      <a:pt x="1401" y="3132"/>
                    </a:cubicBezTo>
                    <a:lnTo>
                      <a:pt x="3412" y="8273"/>
                    </a:lnTo>
                    <a:cubicBezTo>
                      <a:pt x="3720" y="9052"/>
                      <a:pt x="4245" y="9356"/>
                      <a:pt x="4752" y="9356"/>
                    </a:cubicBezTo>
                    <a:cubicBezTo>
                      <a:pt x="5044" y="9356"/>
                      <a:pt x="5329" y="9255"/>
                      <a:pt x="5564" y="9086"/>
                    </a:cubicBezTo>
                    <a:cubicBezTo>
                      <a:pt x="6268" y="8601"/>
                      <a:pt x="6503" y="7662"/>
                      <a:pt x="6104" y="6903"/>
                    </a:cubicBezTo>
                    <a:lnTo>
                      <a:pt x="5478" y="5698"/>
                    </a:lnTo>
                    <a:lnTo>
                      <a:pt x="3318" y="1528"/>
                    </a:lnTo>
                    <a:cubicBezTo>
                      <a:pt x="3130" y="1105"/>
                      <a:pt x="2778" y="761"/>
                      <a:pt x="2324" y="589"/>
                    </a:cubicBezTo>
                    <a:lnTo>
                      <a:pt x="1252" y="182"/>
                    </a:lnTo>
                    <a:lnTo>
                      <a:pt x="720" y="49"/>
                    </a:lnTo>
                    <a:cubicBezTo>
                      <a:pt x="647" y="31"/>
                      <a:pt x="518" y="1"/>
                      <a:pt x="391" y="1"/>
                    </a:cubicBezTo>
                    <a:close/>
                  </a:path>
                </a:pathLst>
              </a:custGeom>
              <a:solidFill>
                <a:srgbClr val="B3633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9" name="Google Shape;1133;p40">
                <a:extLst>
                  <a:ext uri="{FF2B5EF4-FFF2-40B4-BE49-F238E27FC236}">
                    <a16:creationId xmlns:a16="http://schemas.microsoft.com/office/drawing/2014/main" id="{D0AA8C16-C248-4F14-A400-E428AF9C9F75}"/>
                  </a:ext>
                </a:extLst>
              </p:cNvPr>
              <p:cNvSpPr/>
              <p:nvPr/>
            </p:nvSpPr>
            <p:spPr>
              <a:xfrm>
                <a:off x="4568575" y="3495725"/>
                <a:ext cx="27400" cy="9925"/>
              </a:xfrm>
              <a:custGeom>
                <a:avLst/>
                <a:gdLst/>
                <a:ahLst/>
                <a:cxnLst/>
                <a:rect l="l" t="t" r="r" b="b"/>
                <a:pathLst>
                  <a:path w="1096" h="397" extrusionOk="0">
                    <a:moveTo>
                      <a:pt x="681" y="1"/>
                    </a:moveTo>
                    <a:cubicBezTo>
                      <a:pt x="628" y="1"/>
                      <a:pt x="575" y="5"/>
                      <a:pt x="525" y="14"/>
                    </a:cubicBezTo>
                    <a:cubicBezTo>
                      <a:pt x="439" y="30"/>
                      <a:pt x="360" y="53"/>
                      <a:pt x="274" y="92"/>
                    </a:cubicBezTo>
                    <a:cubicBezTo>
                      <a:pt x="196" y="123"/>
                      <a:pt x="126" y="170"/>
                      <a:pt x="55" y="217"/>
                    </a:cubicBezTo>
                    <a:lnTo>
                      <a:pt x="47" y="217"/>
                    </a:lnTo>
                    <a:cubicBezTo>
                      <a:pt x="8" y="249"/>
                      <a:pt x="0" y="311"/>
                      <a:pt x="32" y="358"/>
                    </a:cubicBezTo>
                    <a:cubicBezTo>
                      <a:pt x="50" y="381"/>
                      <a:pt x="80" y="396"/>
                      <a:pt x="109" y="396"/>
                    </a:cubicBezTo>
                    <a:cubicBezTo>
                      <a:pt x="129" y="396"/>
                      <a:pt x="149" y="390"/>
                      <a:pt x="165" y="374"/>
                    </a:cubicBezTo>
                    <a:lnTo>
                      <a:pt x="172" y="374"/>
                    </a:lnTo>
                    <a:cubicBezTo>
                      <a:pt x="227" y="335"/>
                      <a:pt x="290" y="288"/>
                      <a:pt x="352" y="256"/>
                    </a:cubicBezTo>
                    <a:cubicBezTo>
                      <a:pt x="423" y="225"/>
                      <a:pt x="485" y="202"/>
                      <a:pt x="556" y="186"/>
                    </a:cubicBezTo>
                    <a:cubicBezTo>
                      <a:pt x="607" y="175"/>
                      <a:pt x="663" y="167"/>
                      <a:pt x="717" y="167"/>
                    </a:cubicBezTo>
                    <a:cubicBezTo>
                      <a:pt x="737" y="167"/>
                      <a:pt x="756" y="168"/>
                      <a:pt x="775" y="170"/>
                    </a:cubicBezTo>
                    <a:cubicBezTo>
                      <a:pt x="845" y="170"/>
                      <a:pt x="916" y="194"/>
                      <a:pt x="978" y="217"/>
                    </a:cubicBezTo>
                    <a:lnTo>
                      <a:pt x="986" y="217"/>
                    </a:lnTo>
                    <a:cubicBezTo>
                      <a:pt x="995" y="222"/>
                      <a:pt x="1004" y="223"/>
                      <a:pt x="1014" y="223"/>
                    </a:cubicBezTo>
                    <a:cubicBezTo>
                      <a:pt x="1040" y="223"/>
                      <a:pt x="1069" y="209"/>
                      <a:pt x="1080" y="186"/>
                    </a:cubicBezTo>
                    <a:cubicBezTo>
                      <a:pt x="1096" y="147"/>
                      <a:pt x="1080" y="100"/>
                      <a:pt x="1049" y="84"/>
                    </a:cubicBezTo>
                    <a:cubicBezTo>
                      <a:pt x="955" y="37"/>
                      <a:pt x="877" y="22"/>
                      <a:pt x="791" y="6"/>
                    </a:cubicBezTo>
                    <a:cubicBezTo>
                      <a:pt x="755" y="3"/>
                      <a:pt x="718" y="1"/>
                      <a:pt x="681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0" name="Google Shape;1134;p40">
                <a:extLst>
                  <a:ext uri="{FF2B5EF4-FFF2-40B4-BE49-F238E27FC236}">
                    <a16:creationId xmlns:a16="http://schemas.microsoft.com/office/drawing/2014/main" id="{AA7DE606-6D54-4FF5-ABF4-0966FEC48D9A}"/>
                  </a:ext>
                </a:extLst>
              </p:cNvPr>
              <p:cNvSpPr/>
              <p:nvPr/>
            </p:nvSpPr>
            <p:spPr>
              <a:xfrm>
                <a:off x="4565625" y="3480500"/>
                <a:ext cx="25650" cy="13125"/>
              </a:xfrm>
              <a:custGeom>
                <a:avLst/>
                <a:gdLst/>
                <a:ahLst/>
                <a:cxnLst/>
                <a:rect l="l" t="t" r="r" b="b"/>
                <a:pathLst>
                  <a:path w="1026" h="525" extrusionOk="0">
                    <a:moveTo>
                      <a:pt x="808" y="0"/>
                    </a:moveTo>
                    <a:cubicBezTo>
                      <a:pt x="776" y="0"/>
                      <a:pt x="745" y="2"/>
                      <a:pt x="713" y="5"/>
                    </a:cubicBezTo>
                    <a:cubicBezTo>
                      <a:pt x="627" y="13"/>
                      <a:pt x="541" y="36"/>
                      <a:pt x="463" y="67"/>
                    </a:cubicBezTo>
                    <a:cubicBezTo>
                      <a:pt x="384" y="99"/>
                      <a:pt x="306" y="138"/>
                      <a:pt x="236" y="193"/>
                    </a:cubicBezTo>
                    <a:cubicBezTo>
                      <a:pt x="165" y="239"/>
                      <a:pt x="103" y="302"/>
                      <a:pt x="48" y="357"/>
                    </a:cubicBezTo>
                    <a:cubicBezTo>
                      <a:pt x="40" y="365"/>
                      <a:pt x="40" y="365"/>
                      <a:pt x="40" y="365"/>
                    </a:cubicBezTo>
                    <a:cubicBezTo>
                      <a:pt x="1" y="412"/>
                      <a:pt x="9" y="466"/>
                      <a:pt x="56" y="506"/>
                    </a:cubicBezTo>
                    <a:cubicBezTo>
                      <a:pt x="72" y="519"/>
                      <a:pt x="92" y="525"/>
                      <a:pt x="113" y="525"/>
                    </a:cubicBezTo>
                    <a:cubicBezTo>
                      <a:pt x="142" y="525"/>
                      <a:pt x="171" y="513"/>
                      <a:pt x="189" y="490"/>
                    </a:cubicBezTo>
                    <a:cubicBezTo>
                      <a:pt x="236" y="427"/>
                      <a:pt x="290" y="372"/>
                      <a:pt x="345" y="326"/>
                    </a:cubicBezTo>
                    <a:cubicBezTo>
                      <a:pt x="400" y="279"/>
                      <a:pt x="463" y="239"/>
                      <a:pt x="525" y="208"/>
                    </a:cubicBezTo>
                    <a:cubicBezTo>
                      <a:pt x="588" y="177"/>
                      <a:pt x="658" y="153"/>
                      <a:pt x="729" y="138"/>
                    </a:cubicBezTo>
                    <a:cubicBezTo>
                      <a:pt x="770" y="129"/>
                      <a:pt x="817" y="125"/>
                      <a:pt x="861" y="125"/>
                    </a:cubicBezTo>
                    <a:cubicBezTo>
                      <a:pt x="892" y="125"/>
                      <a:pt x="922" y="127"/>
                      <a:pt x="948" y="130"/>
                    </a:cubicBezTo>
                    <a:lnTo>
                      <a:pt x="956" y="138"/>
                    </a:lnTo>
                    <a:cubicBezTo>
                      <a:pt x="979" y="138"/>
                      <a:pt x="1010" y="122"/>
                      <a:pt x="1018" y="91"/>
                    </a:cubicBezTo>
                    <a:cubicBezTo>
                      <a:pt x="1026" y="60"/>
                      <a:pt x="1010" y="28"/>
                      <a:pt x="979" y="20"/>
                    </a:cubicBezTo>
                    <a:cubicBezTo>
                      <a:pt x="920" y="6"/>
                      <a:pt x="863" y="0"/>
                      <a:pt x="808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1" name="Google Shape;1135;p40">
                <a:extLst>
                  <a:ext uri="{FF2B5EF4-FFF2-40B4-BE49-F238E27FC236}">
                    <a16:creationId xmlns:a16="http://schemas.microsoft.com/office/drawing/2014/main" id="{F5C49586-FF5B-4B0A-A45C-2784AAC74F70}"/>
                  </a:ext>
                </a:extLst>
              </p:cNvPr>
              <p:cNvSpPr/>
              <p:nvPr/>
            </p:nvSpPr>
            <p:spPr>
              <a:xfrm>
                <a:off x="3999725" y="3522850"/>
                <a:ext cx="517425" cy="211825"/>
              </a:xfrm>
              <a:custGeom>
                <a:avLst/>
                <a:gdLst/>
                <a:ahLst/>
                <a:cxnLst/>
                <a:rect l="l" t="t" r="r" b="b"/>
                <a:pathLst>
                  <a:path w="20697" h="8473" extrusionOk="0">
                    <a:moveTo>
                      <a:pt x="5478" y="1"/>
                    </a:moveTo>
                    <a:lnTo>
                      <a:pt x="1" y="118"/>
                    </a:lnTo>
                    <a:lnTo>
                      <a:pt x="3530" y="6824"/>
                    </a:lnTo>
                    <a:cubicBezTo>
                      <a:pt x="3623" y="7137"/>
                      <a:pt x="3772" y="7418"/>
                      <a:pt x="3968" y="7653"/>
                    </a:cubicBezTo>
                    <a:lnTo>
                      <a:pt x="3991" y="7700"/>
                    </a:lnTo>
                    <a:lnTo>
                      <a:pt x="3999" y="7692"/>
                    </a:lnTo>
                    <a:cubicBezTo>
                      <a:pt x="4419" y="8174"/>
                      <a:pt x="5034" y="8473"/>
                      <a:pt x="5704" y="8473"/>
                    </a:cubicBezTo>
                    <a:cubicBezTo>
                      <a:pt x="5808" y="8473"/>
                      <a:pt x="5912" y="8466"/>
                      <a:pt x="6018" y="8451"/>
                    </a:cubicBezTo>
                    <a:lnTo>
                      <a:pt x="15431" y="4500"/>
                    </a:lnTo>
                    <a:lnTo>
                      <a:pt x="15931" y="4711"/>
                    </a:lnTo>
                    <a:lnTo>
                      <a:pt x="15305" y="4609"/>
                    </a:lnTo>
                    <a:cubicBezTo>
                      <a:pt x="15289" y="4607"/>
                      <a:pt x="15272" y="4606"/>
                      <a:pt x="15255" y="4606"/>
                    </a:cubicBezTo>
                    <a:cubicBezTo>
                      <a:pt x="15155" y="4606"/>
                      <a:pt x="15060" y="4646"/>
                      <a:pt x="14992" y="4727"/>
                    </a:cubicBezTo>
                    <a:cubicBezTo>
                      <a:pt x="14930" y="4813"/>
                      <a:pt x="14930" y="4930"/>
                      <a:pt x="15008" y="5008"/>
                    </a:cubicBezTo>
                    <a:cubicBezTo>
                      <a:pt x="15278" y="5285"/>
                      <a:pt x="15934" y="5886"/>
                      <a:pt x="16563" y="5886"/>
                    </a:cubicBezTo>
                    <a:cubicBezTo>
                      <a:pt x="16683" y="5886"/>
                      <a:pt x="16802" y="5864"/>
                      <a:pt x="16917" y="5814"/>
                    </a:cubicBezTo>
                    <a:cubicBezTo>
                      <a:pt x="17817" y="5431"/>
                      <a:pt x="16792" y="4093"/>
                      <a:pt x="16792" y="4093"/>
                    </a:cubicBezTo>
                    <a:lnTo>
                      <a:pt x="16792" y="4093"/>
                    </a:lnTo>
                    <a:cubicBezTo>
                      <a:pt x="17301" y="4422"/>
                      <a:pt x="17293" y="5141"/>
                      <a:pt x="17293" y="5141"/>
                    </a:cubicBezTo>
                    <a:cubicBezTo>
                      <a:pt x="17293" y="5141"/>
                      <a:pt x="17333" y="5203"/>
                      <a:pt x="17437" y="5203"/>
                    </a:cubicBezTo>
                    <a:cubicBezTo>
                      <a:pt x="17532" y="5203"/>
                      <a:pt x="17679" y="5152"/>
                      <a:pt x="17895" y="4954"/>
                    </a:cubicBezTo>
                    <a:cubicBezTo>
                      <a:pt x="18311" y="4567"/>
                      <a:pt x="17768" y="3661"/>
                      <a:pt x="17674" y="3512"/>
                    </a:cubicBezTo>
                    <a:lnTo>
                      <a:pt x="17674" y="3512"/>
                    </a:lnTo>
                    <a:lnTo>
                      <a:pt x="17856" y="3796"/>
                    </a:lnTo>
                    <a:cubicBezTo>
                      <a:pt x="18036" y="4054"/>
                      <a:pt x="18107" y="4375"/>
                      <a:pt x="18075" y="4688"/>
                    </a:cubicBezTo>
                    <a:lnTo>
                      <a:pt x="18067" y="4742"/>
                    </a:lnTo>
                    <a:lnTo>
                      <a:pt x="18193" y="4703"/>
                    </a:lnTo>
                    <a:cubicBezTo>
                      <a:pt x="18529" y="4594"/>
                      <a:pt x="18780" y="4289"/>
                      <a:pt x="18780" y="3937"/>
                    </a:cubicBezTo>
                    <a:cubicBezTo>
                      <a:pt x="18787" y="3444"/>
                      <a:pt x="18451" y="2990"/>
                      <a:pt x="18451" y="2990"/>
                    </a:cubicBezTo>
                    <a:lnTo>
                      <a:pt x="18451" y="2990"/>
                    </a:lnTo>
                    <a:lnTo>
                      <a:pt x="19507" y="3717"/>
                    </a:lnTo>
                    <a:cubicBezTo>
                      <a:pt x="19641" y="3812"/>
                      <a:pt x="19928" y="4029"/>
                      <a:pt x="20181" y="4029"/>
                    </a:cubicBezTo>
                    <a:cubicBezTo>
                      <a:pt x="20285" y="4029"/>
                      <a:pt x="20382" y="3993"/>
                      <a:pt x="20462" y="3897"/>
                    </a:cubicBezTo>
                    <a:cubicBezTo>
                      <a:pt x="20697" y="3491"/>
                      <a:pt x="20141" y="3068"/>
                      <a:pt x="19922" y="2912"/>
                    </a:cubicBezTo>
                    <a:lnTo>
                      <a:pt x="19194" y="2387"/>
                    </a:lnTo>
                    <a:lnTo>
                      <a:pt x="17551" y="1472"/>
                    </a:lnTo>
                    <a:cubicBezTo>
                      <a:pt x="17110" y="1221"/>
                      <a:pt x="16621" y="1099"/>
                      <a:pt x="16133" y="1099"/>
                    </a:cubicBezTo>
                    <a:cubicBezTo>
                      <a:pt x="15859" y="1099"/>
                      <a:pt x="15586" y="1138"/>
                      <a:pt x="15321" y="1214"/>
                    </a:cubicBezTo>
                    <a:lnTo>
                      <a:pt x="7058" y="3224"/>
                    </a:lnTo>
                    <a:lnTo>
                      <a:pt x="5478" y="1"/>
                    </a:lnTo>
                    <a:close/>
                  </a:path>
                </a:pathLst>
              </a:custGeom>
              <a:solidFill>
                <a:srgbClr val="FFCFC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2" name="Google Shape;1136;p40">
                <a:extLst>
                  <a:ext uri="{FF2B5EF4-FFF2-40B4-BE49-F238E27FC236}">
                    <a16:creationId xmlns:a16="http://schemas.microsoft.com/office/drawing/2014/main" id="{1F36C7FC-79B7-4E4D-A8EB-7AB249151F0F}"/>
                  </a:ext>
                </a:extLst>
              </p:cNvPr>
              <p:cNvSpPr/>
              <p:nvPr/>
            </p:nvSpPr>
            <p:spPr>
              <a:xfrm>
                <a:off x="4437500" y="3606650"/>
                <a:ext cx="14500" cy="38100"/>
              </a:xfrm>
              <a:custGeom>
                <a:avLst/>
                <a:gdLst/>
                <a:ahLst/>
                <a:cxnLst/>
                <a:rect l="l" t="t" r="r" b="b"/>
                <a:pathLst>
                  <a:path w="580" h="1524" extrusionOk="0">
                    <a:moveTo>
                      <a:pt x="40" y="0"/>
                    </a:moveTo>
                    <a:cubicBezTo>
                      <a:pt x="30" y="0"/>
                      <a:pt x="18" y="4"/>
                      <a:pt x="9" y="13"/>
                    </a:cubicBezTo>
                    <a:cubicBezTo>
                      <a:pt x="1" y="29"/>
                      <a:pt x="1" y="52"/>
                      <a:pt x="17" y="60"/>
                    </a:cubicBezTo>
                    <a:cubicBezTo>
                      <a:pt x="118" y="139"/>
                      <a:pt x="197" y="240"/>
                      <a:pt x="267" y="350"/>
                    </a:cubicBezTo>
                    <a:cubicBezTo>
                      <a:pt x="330" y="451"/>
                      <a:pt x="384" y="569"/>
                      <a:pt x="416" y="694"/>
                    </a:cubicBezTo>
                    <a:cubicBezTo>
                      <a:pt x="447" y="819"/>
                      <a:pt x="470" y="944"/>
                      <a:pt x="470" y="1070"/>
                    </a:cubicBezTo>
                    <a:cubicBezTo>
                      <a:pt x="470" y="1132"/>
                      <a:pt x="463" y="1195"/>
                      <a:pt x="463" y="1257"/>
                    </a:cubicBezTo>
                    <a:cubicBezTo>
                      <a:pt x="455" y="1320"/>
                      <a:pt x="447" y="1383"/>
                      <a:pt x="439" y="1445"/>
                    </a:cubicBezTo>
                    <a:lnTo>
                      <a:pt x="439" y="1453"/>
                    </a:lnTo>
                    <a:cubicBezTo>
                      <a:pt x="431" y="1492"/>
                      <a:pt x="455" y="1516"/>
                      <a:pt x="486" y="1523"/>
                    </a:cubicBezTo>
                    <a:cubicBezTo>
                      <a:pt x="517" y="1523"/>
                      <a:pt x="549" y="1500"/>
                      <a:pt x="556" y="1469"/>
                    </a:cubicBezTo>
                    <a:cubicBezTo>
                      <a:pt x="556" y="1398"/>
                      <a:pt x="572" y="1336"/>
                      <a:pt x="572" y="1265"/>
                    </a:cubicBezTo>
                    <a:cubicBezTo>
                      <a:pt x="572" y="1203"/>
                      <a:pt x="580" y="1132"/>
                      <a:pt x="572" y="1070"/>
                    </a:cubicBezTo>
                    <a:cubicBezTo>
                      <a:pt x="564" y="929"/>
                      <a:pt x="541" y="796"/>
                      <a:pt x="502" y="671"/>
                    </a:cubicBezTo>
                    <a:cubicBezTo>
                      <a:pt x="463" y="538"/>
                      <a:pt x="408" y="412"/>
                      <a:pt x="330" y="303"/>
                    </a:cubicBezTo>
                    <a:cubicBezTo>
                      <a:pt x="259" y="193"/>
                      <a:pt x="173" y="92"/>
                      <a:pt x="56" y="6"/>
                    </a:cubicBezTo>
                    <a:cubicBezTo>
                      <a:pt x="52" y="2"/>
                      <a:pt x="47" y="0"/>
                      <a:pt x="40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3" name="Google Shape;1137;p40">
                <a:extLst>
                  <a:ext uri="{FF2B5EF4-FFF2-40B4-BE49-F238E27FC236}">
                    <a16:creationId xmlns:a16="http://schemas.microsoft.com/office/drawing/2014/main" id="{546A7970-F9BB-4EC9-9D4E-9DFFD9E817AE}"/>
                  </a:ext>
                </a:extLst>
              </p:cNvPr>
              <p:cNvSpPr/>
              <p:nvPr/>
            </p:nvSpPr>
            <p:spPr>
              <a:xfrm>
                <a:off x="4411300" y="3619125"/>
                <a:ext cx="22125" cy="34825"/>
              </a:xfrm>
              <a:custGeom>
                <a:avLst/>
                <a:gdLst/>
                <a:ahLst/>
                <a:cxnLst/>
                <a:rect l="l" t="t" r="r" b="b"/>
                <a:pathLst>
                  <a:path w="885" h="1393" extrusionOk="0">
                    <a:moveTo>
                      <a:pt x="51" y="1"/>
                    </a:moveTo>
                    <a:cubicBezTo>
                      <a:pt x="35" y="1"/>
                      <a:pt x="20" y="14"/>
                      <a:pt x="8" y="31"/>
                    </a:cubicBezTo>
                    <a:cubicBezTo>
                      <a:pt x="0" y="46"/>
                      <a:pt x="8" y="78"/>
                      <a:pt x="32" y="86"/>
                    </a:cubicBezTo>
                    <a:lnTo>
                      <a:pt x="40" y="86"/>
                    </a:lnTo>
                    <a:cubicBezTo>
                      <a:pt x="149" y="140"/>
                      <a:pt x="251" y="219"/>
                      <a:pt x="337" y="305"/>
                    </a:cubicBezTo>
                    <a:cubicBezTo>
                      <a:pt x="431" y="391"/>
                      <a:pt x="501" y="492"/>
                      <a:pt x="564" y="602"/>
                    </a:cubicBezTo>
                    <a:cubicBezTo>
                      <a:pt x="626" y="719"/>
                      <a:pt x="673" y="837"/>
                      <a:pt x="705" y="954"/>
                    </a:cubicBezTo>
                    <a:cubicBezTo>
                      <a:pt x="720" y="1017"/>
                      <a:pt x="728" y="1079"/>
                      <a:pt x="744" y="1142"/>
                    </a:cubicBezTo>
                    <a:cubicBezTo>
                      <a:pt x="752" y="1204"/>
                      <a:pt x="759" y="1267"/>
                      <a:pt x="767" y="1330"/>
                    </a:cubicBezTo>
                    <a:lnTo>
                      <a:pt x="767" y="1337"/>
                    </a:lnTo>
                    <a:cubicBezTo>
                      <a:pt x="767" y="1369"/>
                      <a:pt x="799" y="1392"/>
                      <a:pt x="830" y="1392"/>
                    </a:cubicBezTo>
                    <a:cubicBezTo>
                      <a:pt x="861" y="1384"/>
                      <a:pt x="885" y="1361"/>
                      <a:pt x="885" y="1322"/>
                    </a:cubicBezTo>
                    <a:cubicBezTo>
                      <a:pt x="869" y="1259"/>
                      <a:pt x="869" y="1189"/>
                      <a:pt x="853" y="1126"/>
                    </a:cubicBezTo>
                    <a:cubicBezTo>
                      <a:pt x="838" y="1064"/>
                      <a:pt x="830" y="993"/>
                      <a:pt x="814" y="931"/>
                    </a:cubicBezTo>
                    <a:cubicBezTo>
                      <a:pt x="775" y="798"/>
                      <a:pt x="720" y="672"/>
                      <a:pt x="658" y="555"/>
                    </a:cubicBezTo>
                    <a:cubicBezTo>
                      <a:pt x="587" y="438"/>
                      <a:pt x="501" y="328"/>
                      <a:pt x="407" y="234"/>
                    </a:cubicBezTo>
                    <a:cubicBezTo>
                      <a:pt x="306" y="140"/>
                      <a:pt x="204" y="62"/>
                      <a:pt x="71" y="7"/>
                    </a:cubicBezTo>
                    <a:cubicBezTo>
                      <a:pt x="64" y="3"/>
                      <a:pt x="58" y="1"/>
                      <a:pt x="5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4" name="Google Shape;1138;p40">
                <a:extLst>
                  <a:ext uri="{FF2B5EF4-FFF2-40B4-BE49-F238E27FC236}">
                    <a16:creationId xmlns:a16="http://schemas.microsoft.com/office/drawing/2014/main" id="{D4ACCFF4-E2F2-4AF7-994E-B2EC697E453C}"/>
                  </a:ext>
                </a:extLst>
              </p:cNvPr>
              <p:cNvSpPr/>
              <p:nvPr/>
            </p:nvSpPr>
            <p:spPr>
              <a:xfrm>
                <a:off x="4346150" y="3613825"/>
                <a:ext cx="39350" cy="34825"/>
              </a:xfrm>
              <a:custGeom>
                <a:avLst/>
                <a:gdLst/>
                <a:ahLst/>
                <a:cxnLst/>
                <a:rect l="l" t="t" r="r" b="b"/>
                <a:pathLst>
                  <a:path w="1574" h="1393" extrusionOk="0">
                    <a:moveTo>
                      <a:pt x="1" y="0"/>
                    </a:moveTo>
                    <a:lnTo>
                      <a:pt x="298" y="1393"/>
                    </a:lnTo>
                    <a:lnTo>
                      <a:pt x="1574" y="861"/>
                    </a:lnTo>
                    <a:lnTo>
                      <a:pt x="533" y="407"/>
                    </a:lnTo>
                    <a:cubicBezTo>
                      <a:pt x="322" y="313"/>
                      <a:pt x="142" y="172"/>
                      <a:pt x="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5" name="Google Shape;1139;p40">
                <a:extLst>
                  <a:ext uri="{FF2B5EF4-FFF2-40B4-BE49-F238E27FC236}">
                    <a16:creationId xmlns:a16="http://schemas.microsoft.com/office/drawing/2014/main" id="{B4FC47BC-C404-4C8B-84B9-8D354CDFB2A0}"/>
                  </a:ext>
                </a:extLst>
              </p:cNvPr>
              <p:cNvSpPr/>
              <p:nvPr/>
            </p:nvSpPr>
            <p:spPr>
              <a:xfrm>
                <a:off x="4138800" y="3586225"/>
                <a:ext cx="37400" cy="27800"/>
              </a:xfrm>
              <a:custGeom>
                <a:avLst/>
                <a:gdLst/>
                <a:ahLst/>
                <a:cxnLst/>
                <a:rect l="l" t="t" r="r" b="b"/>
                <a:pathLst>
                  <a:path w="1496" h="1112" extrusionOk="0">
                    <a:moveTo>
                      <a:pt x="1143" y="1"/>
                    </a:moveTo>
                    <a:lnTo>
                      <a:pt x="1" y="1112"/>
                    </a:lnTo>
                    <a:lnTo>
                      <a:pt x="1" y="1112"/>
                    </a:lnTo>
                    <a:lnTo>
                      <a:pt x="1495" y="689"/>
                    </a:lnTo>
                    <a:lnTo>
                      <a:pt x="1143" y="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823179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E3B7BE5-27BB-4D10-99DA-01A9388D71C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0000"/>
          <a:stretch/>
        </p:blipFill>
        <p:spPr>
          <a:xfrm>
            <a:off x="8034910" y="3514725"/>
            <a:ext cx="3133085" cy="291069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F3C2D18-E099-452B-80F1-E5255386B19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50544"/>
          <a:stretch/>
        </p:blipFill>
        <p:spPr>
          <a:xfrm>
            <a:off x="8086726" y="604030"/>
            <a:ext cx="3099016" cy="2910695"/>
          </a:xfrm>
          <a:prstGeom prst="rect">
            <a:avLst/>
          </a:prstGeom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4A4F6B78-8795-42C2-AF45-366209B8A72B}"/>
              </a:ext>
            </a:extLst>
          </p:cNvPr>
          <p:cNvSpPr/>
          <p:nvPr/>
        </p:nvSpPr>
        <p:spPr>
          <a:xfrm>
            <a:off x="641743" y="2234450"/>
            <a:ext cx="5641070" cy="3586247"/>
          </a:xfrm>
          <a:prstGeom prst="roundRect">
            <a:avLst>
              <a:gd name="adj" fmla="val 8317"/>
            </a:avLst>
          </a:prstGeom>
          <a:noFill/>
          <a:ln w="28575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370CE85-0F97-425B-8DEB-9C7F79046F36}"/>
              </a:ext>
            </a:extLst>
          </p:cNvPr>
          <p:cNvSpPr txBox="1"/>
          <p:nvPr/>
        </p:nvSpPr>
        <p:spPr>
          <a:xfrm>
            <a:off x="836280" y="3721728"/>
            <a:ext cx="5259720" cy="18243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nl-NL" altLang="en-US" sz="24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Mỗi nhóm quan sát một bức tranh, mô tả các hoạt động chung trong gia đình và thảo luận về cách xử lí tình huống đó.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5EE1746-086B-41E4-BA78-78CB68EAA2AC}"/>
              </a:ext>
            </a:extLst>
          </p:cNvPr>
          <p:cNvSpPr txBox="1"/>
          <p:nvPr/>
        </p:nvSpPr>
        <p:spPr>
          <a:xfrm>
            <a:off x="1006259" y="2459122"/>
            <a:ext cx="501588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ln w="10160">
                  <a:solidFill>
                    <a:srgbClr val="002060"/>
                  </a:solidFill>
                  <a:prstDash val="solid"/>
                </a:ln>
                <a:solidFill>
                  <a:schemeClr val="accent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cs typeface="Arial" panose="020B0604020202020204" pitchFamily="34" charset="0"/>
              </a:rPr>
              <a:t>HOẠT ĐỘNG NHÓM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3778584D-79C3-4DAE-BCE8-3EC8CC18EB61}"/>
              </a:ext>
            </a:extLst>
          </p:cNvPr>
          <p:cNvSpPr/>
          <p:nvPr/>
        </p:nvSpPr>
        <p:spPr>
          <a:xfrm>
            <a:off x="2201079" y="3199833"/>
            <a:ext cx="2626241" cy="427515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err="1">
                <a:cs typeface="Arial" panose="020B0604020202020204" pitchFamily="34" charset="0"/>
              </a:rPr>
              <a:t>Thời</a:t>
            </a:r>
            <a:r>
              <a:rPr lang="en-US" sz="2000" b="1" dirty="0">
                <a:cs typeface="Arial" panose="020B0604020202020204" pitchFamily="34" charset="0"/>
              </a:rPr>
              <a:t> </a:t>
            </a:r>
            <a:r>
              <a:rPr lang="en-US" sz="2000" b="1" dirty="0" err="1">
                <a:cs typeface="Arial" panose="020B0604020202020204" pitchFamily="34" charset="0"/>
              </a:rPr>
              <a:t>gian</a:t>
            </a:r>
            <a:r>
              <a:rPr lang="en-US" sz="2000" b="1" dirty="0">
                <a:cs typeface="Arial" panose="020B0604020202020204" pitchFamily="34" charset="0"/>
              </a:rPr>
              <a:t>: 4 </a:t>
            </a:r>
            <a:r>
              <a:rPr lang="en-US" sz="2000" b="1" dirty="0" err="1">
                <a:cs typeface="Arial" panose="020B0604020202020204" pitchFamily="34" charset="0"/>
              </a:rPr>
              <a:t>phút</a:t>
            </a:r>
            <a:endParaRPr lang="en-US" sz="2000" b="1" dirty="0">
              <a:cs typeface="Arial" panose="020B0604020202020204" pitchFamily="34" charset="0"/>
            </a:endParaRPr>
          </a:p>
        </p:txBody>
      </p:sp>
      <p:pic>
        <p:nvPicPr>
          <p:cNvPr id="11" name="Picture 10" descr="Shape&#10;&#10;Description automatically generated">
            <a:extLst>
              <a:ext uri="{FF2B5EF4-FFF2-40B4-BE49-F238E27FC236}">
                <a16:creationId xmlns:a16="http://schemas.microsoft.com/office/drawing/2014/main" id="{A0197195-5F89-49E3-9341-5F3326CC059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9782" y="863099"/>
            <a:ext cx="1548833" cy="1548833"/>
          </a:xfrm>
          <a:prstGeom prst="rect">
            <a:avLst/>
          </a:prstGeom>
        </p:spPr>
      </p:pic>
      <p:sp>
        <p:nvSpPr>
          <p:cNvPr id="12" name="Oval 11">
            <a:extLst>
              <a:ext uri="{FF2B5EF4-FFF2-40B4-BE49-F238E27FC236}">
                <a16:creationId xmlns:a16="http://schemas.microsoft.com/office/drawing/2014/main" id="{A32D778D-44A7-40D5-85FE-149A24B6AC2C}"/>
              </a:ext>
            </a:extLst>
          </p:cNvPr>
          <p:cNvSpPr/>
          <p:nvPr/>
        </p:nvSpPr>
        <p:spPr>
          <a:xfrm>
            <a:off x="6647329" y="1837196"/>
            <a:ext cx="1748210" cy="639097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cs typeface="Arial" panose="020B0604020202020204" pitchFamily="34" charset="0"/>
              </a:rPr>
              <a:t>N1,2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F1050B34-EA97-4A6B-A1DF-925B049959B7}"/>
              </a:ext>
            </a:extLst>
          </p:cNvPr>
          <p:cNvSpPr/>
          <p:nvPr/>
        </p:nvSpPr>
        <p:spPr>
          <a:xfrm>
            <a:off x="6647329" y="4553157"/>
            <a:ext cx="1748210" cy="639097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cs typeface="Arial" panose="020B0604020202020204" pitchFamily="34" charset="0"/>
              </a:rPr>
              <a:t>N3,4</a:t>
            </a:r>
          </a:p>
        </p:txBody>
      </p:sp>
    </p:spTree>
    <p:extLst>
      <p:ext uri="{BB962C8B-B14F-4D97-AF65-F5344CB8AC3E}">
        <p14:creationId xmlns:p14="http://schemas.microsoft.com/office/powerpoint/2010/main" val="37496275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/>
      <p:bldP spid="10" grpId="0" animBg="1"/>
      <p:bldP spid="12" grpId="0" animBg="1"/>
      <p:bldP spid="1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3B00421-BEA9-435A-AE50-164136746B1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0000"/>
          <a:stretch/>
        </p:blipFill>
        <p:spPr>
          <a:xfrm>
            <a:off x="8100290" y="3731420"/>
            <a:ext cx="3052146" cy="283550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AAEE2BD-8872-481B-AA7D-69B3D7BEA35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50544"/>
          <a:stretch/>
        </p:blipFill>
        <p:spPr>
          <a:xfrm>
            <a:off x="8116884" y="838803"/>
            <a:ext cx="3018957" cy="2835501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9E6A06D6-C5B0-48B2-82A9-462EB44FB887}"/>
              </a:ext>
            </a:extLst>
          </p:cNvPr>
          <p:cNvSpPr/>
          <p:nvPr/>
        </p:nvSpPr>
        <p:spPr>
          <a:xfrm>
            <a:off x="6969069" y="1804666"/>
            <a:ext cx="1646138" cy="639097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cs typeface="Arial" panose="020B0604020202020204" pitchFamily="34" charset="0"/>
              </a:rPr>
              <a:t>N1,2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190DEF02-FC61-4223-B77D-B575164F957D}"/>
              </a:ext>
            </a:extLst>
          </p:cNvPr>
          <p:cNvSpPr/>
          <p:nvPr/>
        </p:nvSpPr>
        <p:spPr>
          <a:xfrm>
            <a:off x="6969069" y="4575806"/>
            <a:ext cx="1646138" cy="639097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cs typeface="Arial" panose="020B0604020202020204" pitchFamily="34" charset="0"/>
              </a:rPr>
              <a:t>N3,4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EC74EB91-AF8E-4744-A1E4-8A8FED2F8B3F}"/>
              </a:ext>
            </a:extLst>
          </p:cNvPr>
          <p:cNvSpPr/>
          <p:nvPr/>
        </p:nvSpPr>
        <p:spPr>
          <a:xfrm>
            <a:off x="771480" y="2942822"/>
            <a:ext cx="5641070" cy="1632984"/>
          </a:xfrm>
          <a:prstGeom prst="roundRect">
            <a:avLst>
              <a:gd name="adj" fmla="val 8317"/>
            </a:avLst>
          </a:prstGeom>
          <a:noFill/>
          <a:ln w="28575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04B2214-9B69-4F7E-8751-E145A07EDA5B}"/>
              </a:ext>
            </a:extLst>
          </p:cNvPr>
          <p:cNvSpPr txBox="1"/>
          <p:nvPr/>
        </p:nvSpPr>
        <p:spPr>
          <a:xfrm>
            <a:off x="1086318" y="3149371"/>
            <a:ext cx="5141761" cy="12065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nl-NL" altLang="en-US" sz="32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Các nhóm thực hiện đóng vai xử lí tình huống.</a:t>
            </a:r>
          </a:p>
        </p:txBody>
      </p:sp>
      <p:pic>
        <p:nvPicPr>
          <p:cNvPr id="11" name="Picture 10" descr="Icon&#10;&#10;Description automatically generated with medium confidence">
            <a:extLst>
              <a:ext uri="{FF2B5EF4-FFF2-40B4-BE49-F238E27FC236}">
                <a16:creationId xmlns:a16="http://schemas.microsoft.com/office/drawing/2014/main" id="{7DA9F245-79D8-44B7-804E-324FD04B42F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6468" y="1641711"/>
            <a:ext cx="1540732" cy="1540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533905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Students clipart">
            <a:extLst>
              <a:ext uri="{FF2B5EF4-FFF2-40B4-BE49-F238E27FC236}">
                <a16:creationId xmlns:a16="http://schemas.microsoft.com/office/drawing/2014/main" id="{5E7CE05A-D460-4587-AEBF-06221877979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937" r="1"/>
          <a:stretch/>
        </p:blipFill>
        <p:spPr bwMode="auto">
          <a:xfrm>
            <a:off x="1065603" y="2092960"/>
            <a:ext cx="1857653" cy="46599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A11D07C1-3960-442E-BEB3-61E92E844607}"/>
              </a:ext>
            </a:extLst>
          </p:cNvPr>
          <p:cNvGrpSpPr/>
          <p:nvPr/>
        </p:nvGrpSpPr>
        <p:grpSpPr>
          <a:xfrm>
            <a:off x="4042430" y="1017989"/>
            <a:ext cx="7676707" cy="2768820"/>
            <a:chOff x="4042430" y="1017989"/>
            <a:chExt cx="7676707" cy="2768820"/>
          </a:xfrm>
        </p:grpSpPr>
        <p:sp>
          <p:nvSpPr>
            <p:cNvPr id="5" name="Thought Bubble: Cloud 4">
              <a:extLst>
                <a:ext uri="{FF2B5EF4-FFF2-40B4-BE49-F238E27FC236}">
                  <a16:creationId xmlns:a16="http://schemas.microsoft.com/office/drawing/2014/main" id="{03AFC8CA-1554-4660-A788-03B543CA3669}"/>
                </a:ext>
              </a:extLst>
            </p:cNvPr>
            <p:cNvSpPr/>
            <p:nvPr/>
          </p:nvSpPr>
          <p:spPr>
            <a:xfrm>
              <a:off x="4042430" y="1017989"/>
              <a:ext cx="7676707" cy="2768820"/>
            </a:xfrm>
            <a:prstGeom prst="cloudCallout">
              <a:avLst>
                <a:gd name="adj1" fmla="val -63466"/>
                <a:gd name="adj2" fmla="val 17977"/>
              </a:avLst>
            </a:prstGeom>
            <a:solidFill>
              <a:srgbClr val="FFFFF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763DC50F-C404-4372-8F56-CE1E6A49E9D7}"/>
                </a:ext>
              </a:extLst>
            </p:cNvPr>
            <p:cNvSpPr txBox="1"/>
            <p:nvPr/>
          </p:nvSpPr>
          <p:spPr>
            <a:xfrm>
              <a:off x="4505987" y="1673015"/>
              <a:ext cx="6749592" cy="1219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3200" b="1" dirty="0">
                  <a:ea typeface="Calibri" panose="020F0502020204030204" pitchFamily="34" charset="0"/>
                  <a:cs typeface="Arial" panose="020B0604020202020204" pitchFamily="34" charset="0"/>
                </a:rPr>
                <a:t>C</a:t>
              </a:r>
              <a:r>
                <a:rPr lang="en-US" sz="3200" b="1" dirty="0"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hia </a:t>
              </a:r>
              <a:r>
                <a:rPr lang="en-US" sz="3200" b="1" dirty="0" err="1"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sẻ</a:t>
              </a:r>
              <a:r>
                <a:rPr lang="en-US" sz="3200" b="1" dirty="0"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3200" b="1" dirty="0" err="1"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về</a:t>
              </a:r>
              <a:r>
                <a:rPr lang="en-US" sz="3200" b="1" dirty="0"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3200" b="1" dirty="0" err="1"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điều</a:t>
              </a:r>
              <a:r>
                <a:rPr lang="en-US" sz="3200" b="1" dirty="0"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3200" b="1" dirty="0" err="1"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bản</a:t>
              </a:r>
              <a:r>
                <a:rPr lang="en-US" sz="3200" b="1" dirty="0"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3200" b="1" dirty="0" err="1"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thân</a:t>
              </a:r>
              <a:r>
                <a:rPr lang="en-US" sz="3200" b="1" dirty="0"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3200" b="1" dirty="0" err="1"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học</a:t>
              </a:r>
              <a:r>
                <a:rPr lang="en-US" sz="3200" b="1" dirty="0"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3200" b="1" dirty="0" err="1"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được</a:t>
              </a:r>
              <a:r>
                <a:rPr lang="en-US" sz="3200" b="1" dirty="0"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 qua </a:t>
              </a:r>
              <a:r>
                <a:rPr lang="en-US" sz="3200" b="1" dirty="0" err="1"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xử</a:t>
              </a:r>
              <a:r>
                <a:rPr lang="en-US" sz="3200" b="1" dirty="0"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3200" b="1" dirty="0" err="1"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lí</a:t>
              </a:r>
              <a:r>
                <a:rPr lang="en-US" sz="3200" b="1" dirty="0"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3200" b="1" dirty="0" err="1"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tình</a:t>
              </a:r>
              <a:r>
                <a:rPr lang="en-US" sz="3200" b="1" dirty="0"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3200" b="1" dirty="0" err="1"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huống</a:t>
              </a:r>
              <a:r>
                <a:rPr lang="en-US" sz="3200" b="1" dirty="0"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.</a:t>
              </a:r>
              <a:endParaRPr lang="en-US" sz="3200" b="1" dirty="0"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63758068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Family clipart">
            <a:extLst>
              <a:ext uri="{FF2B5EF4-FFF2-40B4-BE49-F238E27FC236}">
                <a16:creationId xmlns:a16="http://schemas.microsoft.com/office/drawing/2014/main" id="{F3902D0A-1951-47D8-8AF8-00CB4C972A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9535" y="2181072"/>
            <a:ext cx="7620000" cy="6448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A719585D-4AFA-47EC-AF75-AB089A405554}"/>
              </a:ext>
            </a:extLst>
          </p:cNvPr>
          <p:cNvSpPr txBox="1"/>
          <p:nvPr/>
        </p:nvSpPr>
        <p:spPr>
          <a:xfrm>
            <a:off x="199102" y="1663275"/>
            <a:ext cx="5346620" cy="31355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28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Trong</a:t>
            </a:r>
            <a:r>
              <a:rPr lang="en-US" sz="28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cuộc</a:t>
            </a:r>
            <a:r>
              <a:rPr lang="en-US" sz="28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sống</a:t>
            </a:r>
            <a:r>
              <a:rPr lang="en-US" sz="28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hàng</a:t>
            </a:r>
            <a:r>
              <a:rPr lang="en-US" sz="28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ngày</a:t>
            </a:r>
            <a:r>
              <a:rPr lang="en-US" sz="28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8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có</a:t>
            </a:r>
            <a:r>
              <a:rPr lang="en-US" sz="28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nhiều</a:t>
            </a:r>
            <a:r>
              <a:rPr lang="en-US" sz="28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tình</a:t>
            </a:r>
            <a:r>
              <a:rPr lang="en-US" sz="28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huống</a:t>
            </a:r>
            <a:r>
              <a:rPr lang="en-US" sz="28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khác</a:t>
            </a:r>
            <a:r>
              <a:rPr lang="en-US" sz="28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nhau</a:t>
            </a:r>
            <a:r>
              <a:rPr lang="en-US" sz="28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để</a:t>
            </a:r>
            <a:r>
              <a:rPr lang="en-US" sz="28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các</a:t>
            </a:r>
            <a:r>
              <a:rPr lang="en-US" sz="28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em</a:t>
            </a:r>
            <a:r>
              <a:rPr lang="en-US" sz="28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thể</a:t>
            </a:r>
            <a:r>
              <a:rPr lang="en-US" sz="28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hiện</a:t>
            </a:r>
            <a:r>
              <a:rPr lang="en-US" sz="28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được</a:t>
            </a:r>
            <a:r>
              <a:rPr lang="en-US" sz="28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sự</a:t>
            </a:r>
            <a:r>
              <a:rPr lang="en-US" sz="28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quan</a:t>
            </a:r>
            <a:r>
              <a:rPr lang="en-US" sz="28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tâm</a:t>
            </a:r>
            <a:r>
              <a:rPr lang="en-US" sz="28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8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chăm</a:t>
            </a:r>
            <a:r>
              <a:rPr lang="en-US" sz="28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sóc</a:t>
            </a:r>
            <a:r>
              <a:rPr lang="en-US" sz="28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người</a:t>
            </a:r>
            <a:r>
              <a:rPr lang="en-US" sz="28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thân</a:t>
            </a:r>
            <a:r>
              <a:rPr lang="en-US" sz="28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en-US" sz="28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Sự</a:t>
            </a:r>
            <a:r>
              <a:rPr lang="en-US" sz="28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quan</a:t>
            </a:r>
            <a:r>
              <a:rPr lang="en-US" sz="28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tâm</a:t>
            </a:r>
            <a:r>
              <a:rPr lang="en-US" sz="28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có</a:t>
            </a:r>
            <a:r>
              <a:rPr lang="en-US" sz="28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ý </a:t>
            </a:r>
            <a:r>
              <a:rPr lang="en-US" sz="28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nghĩa</a:t>
            </a:r>
            <a:r>
              <a:rPr lang="en-US" sz="28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rất</a:t>
            </a:r>
            <a:r>
              <a:rPr lang="en-US" sz="28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lớn</a:t>
            </a:r>
            <a:r>
              <a:rPr lang="en-US" sz="28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endParaRPr lang="en-US" sz="2800" dirty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6326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Family clipart">
            <a:extLst>
              <a:ext uri="{FF2B5EF4-FFF2-40B4-BE49-F238E27FC236}">
                <a16:creationId xmlns:a16="http://schemas.microsoft.com/office/drawing/2014/main" id="{F3902D0A-1951-47D8-8AF8-00CB4C972A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9535" y="2181072"/>
            <a:ext cx="7620000" cy="6448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Google Shape;762;p32">
            <a:extLst>
              <a:ext uri="{FF2B5EF4-FFF2-40B4-BE49-F238E27FC236}">
                <a16:creationId xmlns:a16="http://schemas.microsoft.com/office/drawing/2014/main" id="{C25D7ED6-A1A3-48DC-811C-3F79FCEF9C62}"/>
              </a:ext>
            </a:extLst>
          </p:cNvPr>
          <p:cNvSpPr/>
          <p:nvPr/>
        </p:nvSpPr>
        <p:spPr>
          <a:xfrm rot="5400000">
            <a:off x="886985" y="534015"/>
            <a:ext cx="4768645" cy="6788618"/>
          </a:xfrm>
          <a:custGeom>
            <a:avLst/>
            <a:gdLst/>
            <a:ahLst/>
            <a:cxnLst/>
            <a:rect l="l" t="t" r="r" b="b"/>
            <a:pathLst>
              <a:path w="252495" h="147155" extrusionOk="0">
                <a:moveTo>
                  <a:pt x="69126" y="0"/>
                </a:moveTo>
                <a:cubicBezTo>
                  <a:pt x="64849" y="0"/>
                  <a:pt x="60598" y="349"/>
                  <a:pt x="56425" y="1096"/>
                </a:cubicBezTo>
                <a:cubicBezTo>
                  <a:pt x="36635" y="4611"/>
                  <a:pt x="20407" y="17941"/>
                  <a:pt x="18466" y="35631"/>
                </a:cubicBezTo>
                <a:cubicBezTo>
                  <a:pt x="17599" y="43642"/>
                  <a:pt x="26501" y="57771"/>
                  <a:pt x="23693" y="65372"/>
                </a:cubicBezTo>
                <a:cubicBezTo>
                  <a:pt x="20840" y="73064"/>
                  <a:pt x="1" y="96665"/>
                  <a:pt x="526" y="114629"/>
                </a:cubicBezTo>
                <a:cubicBezTo>
                  <a:pt x="1028" y="132501"/>
                  <a:pt x="5821" y="138070"/>
                  <a:pt x="12600" y="147155"/>
                </a:cubicBezTo>
                <a:lnTo>
                  <a:pt x="234074" y="147155"/>
                </a:lnTo>
                <a:cubicBezTo>
                  <a:pt x="238297" y="137933"/>
                  <a:pt x="241607" y="130584"/>
                  <a:pt x="236653" y="118486"/>
                </a:cubicBezTo>
                <a:cubicBezTo>
                  <a:pt x="232705" y="108831"/>
                  <a:pt x="243433" y="100865"/>
                  <a:pt x="247587" y="91872"/>
                </a:cubicBezTo>
                <a:cubicBezTo>
                  <a:pt x="251284" y="83860"/>
                  <a:pt x="252494" y="74251"/>
                  <a:pt x="251604" y="65509"/>
                </a:cubicBezTo>
                <a:cubicBezTo>
                  <a:pt x="250371" y="53617"/>
                  <a:pt x="244437" y="41679"/>
                  <a:pt x="234188" y="33166"/>
                </a:cubicBezTo>
                <a:cubicBezTo>
                  <a:pt x="221815" y="22878"/>
                  <a:pt x="204526" y="18545"/>
                  <a:pt x="187518" y="18545"/>
                </a:cubicBezTo>
                <a:cubicBezTo>
                  <a:pt x="182564" y="18545"/>
                  <a:pt x="177635" y="18912"/>
                  <a:pt x="172857" y="19607"/>
                </a:cubicBezTo>
                <a:cubicBezTo>
                  <a:pt x="165178" y="20716"/>
                  <a:pt x="157534" y="22579"/>
                  <a:pt x="149717" y="22579"/>
                </a:cubicBezTo>
                <a:cubicBezTo>
                  <a:pt x="148517" y="22579"/>
                  <a:pt x="147314" y="22535"/>
                  <a:pt x="146105" y="22438"/>
                </a:cubicBezTo>
                <a:cubicBezTo>
                  <a:pt x="132867" y="21411"/>
                  <a:pt x="121180" y="14243"/>
                  <a:pt x="109128" y="8971"/>
                </a:cubicBezTo>
                <a:cubicBezTo>
                  <a:pt x="96639" y="3534"/>
                  <a:pt x="82748" y="0"/>
                  <a:pt x="69126" y="0"/>
                </a:cubicBezTo>
                <a:close/>
              </a:path>
            </a:pathLst>
          </a:custGeom>
          <a:solidFill>
            <a:schemeClr val="bg2">
              <a:lumMod val="60000"/>
              <a:lumOff val="40000"/>
              <a:alpha val="46667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719585D-4AFA-47EC-AF75-AB089A405554}"/>
              </a:ext>
            </a:extLst>
          </p:cNvPr>
          <p:cNvSpPr txBox="1"/>
          <p:nvPr/>
        </p:nvSpPr>
        <p:spPr>
          <a:xfrm>
            <a:off x="139453" y="1752681"/>
            <a:ext cx="5513768" cy="36526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28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Bố</a:t>
            </a:r>
            <a:r>
              <a:rPr lang="en-US" sz="28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mẹ</a:t>
            </a:r>
            <a:r>
              <a:rPr lang="en-US" sz="28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sẽ</a:t>
            </a:r>
            <a:r>
              <a:rPr lang="en-US" sz="28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với</a:t>
            </a:r>
            <a:r>
              <a:rPr lang="en-US" sz="28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bớt</a:t>
            </a:r>
            <a:r>
              <a:rPr lang="en-US" sz="28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mệt</a:t>
            </a:r>
            <a:r>
              <a:rPr lang="en-US" sz="28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nhọc</a:t>
            </a:r>
            <a:r>
              <a:rPr lang="en-US" sz="28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nếu</a:t>
            </a:r>
            <a:r>
              <a:rPr lang="en-US" sz="28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các</a:t>
            </a:r>
            <a:r>
              <a:rPr lang="en-US" sz="28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em</a:t>
            </a:r>
            <a:r>
              <a:rPr lang="en-US" sz="28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hỏi</a:t>
            </a:r>
            <a:r>
              <a:rPr lang="en-US" sz="28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thăm</a:t>
            </a:r>
            <a:r>
              <a:rPr lang="en-US" sz="28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khi</a:t>
            </a:r>
            <a:r>
              <a:rPr lang="en-US" sz="28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bố</a:t>
            </a:r>
            <a:r>
              <a:rPr lang="en-US" sz="28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mẹ</a:t>
            </a:r>
            <a:r>
              <a:rPr lang="en-US" sz="28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đi</a:t>
            </a:r>
            <a:r>
              <a:rPr lang="en-US" sz="28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làm</a:t>
            </a:r>
            <a:r>
              <a:rPr lang="en-US" sz="28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về</a:t>
            </a:r>
            <a:r>
              <a:rPr lang="en-US" sz="28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en-US" sz="28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Bà</a:t>
            </a:r>
            <a:r>
              <a:rPr lang="en-US" sz="28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sẽ</a:t>
            </a:r>
            <a:r>
              <a:rPr lang="en-US" sz="28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rất</a:t>
            </a:r>
            <a:r>
              <a:rPr lang="en-US" sz="28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vui</a:t>
            </a:r>
            <a:r>
              <a:rPr lang="en-US" sz="28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và</a:t>
            </a:r>
            <a:r>
              <a:rPr lang="en-US" sz="28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hạnh</a:t>
            </a:r>
            <a:r>
              <a:rPr lang="en-US" sz="28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phúc</a:t>
            </a:r>
            <a:r>
              <a:rPr lang="en-US" sz="28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nếu</a:t>
            </a:r>
            <a:r>
              <a:rPr lang="en-US" sz="28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các</a:t>
            </a:r>
            <a:r>
              <a:rPr lang="en-US" sz="28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em</a:t>
            </a:r>
            <a:r>
              <a:rPr lang="en-US" sz="28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làm</a:t>
            </a:r>
            <a:r>
              <a:rPr lang="en-US" sz="28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một</a:t>
            </a:r>
            <a:r>
              <a:rPr lang="en-US" sz="28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tấm</a:t>
            </a:r>
            <a:r>
              <a:rPr lang="en-US" sz="28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thiệp</a:t>
            </a:r>
            <a:r>
              <a:rPr lang="en-US" sz="28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tặng</a:t>
            </a:r>
            <a:r>
              <a:rPr lang="en-US" sz="28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bà</a:t>
            </a:r>
            <a:r>
              <a:rPr lang="en-US" sz="28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nhân</a:t>
            </a:r>
            <a:r>
              <a:rPr lang="en-US" sz="28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ngày</a:t>
            </a:r>
            <a:r>
              <a:rPr lang="en-US" sz="28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sinh</a:t>
            </a:r>
            <a:r>
              <a:rPr lang="en-US" sz="28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nhật</a:t>
            </a:r>
            <a:r>
              <a:rPr lang="en-US" sz="28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, hay </a:t>
            </a:r>
            <a:r>
              <a:rPr lang="en-US" sz="28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hỏi</a:t>
            </a:r>
            <a:r>
              <a:rPr lang="en-US" sz="28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thăm</a:t>
            </a:r>
            <a:r>
              <a:rPr lang="en-US" sz="28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khi</a:t>
            </a:r>
            <a:r>
              <a:rPr lang="en-US" sz="28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ông</a:t>
            </a:r>
            <a:r>
              <a:rPr lang="en-US" sz="28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bị</a:t>
            </a:r>
            <a:r>
              <a:rPr lang="en-US" sz="28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ốm</a:t>
            </a:r>
            <a:r>
              <a:rPr lang="en-US" sz="28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endParaRPr lang="en-US" sz="2800" dirty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2643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762;p32">
            <a:extLst>
              <a:ext uri="{FF2B5EF4-FFF2-40B4-BE49-F238E27FC236}">
                <a16:creationId xmlns:a16="http://schemas.microsoft.com/office/drawing/2014/main" id="{C25D7ED6-A1A3-48DC-811C-3F79FCEF9C62}"/>
              </a:ext>
            </a:extLst>
          </p:cNvPr>
          <p:cNvSpPr/>
          <p:nvPr/>
        </p:nvSpPr>
        <p:spPr>
          <a:xfrm rot="16200000">
            <a:off x="6497893" y="-1142092"/>
            <a:ext cx="3964858" cy="7423355"/>
          </a:xfrm>
          <a:custGeom>
            <a:avLst/>
            <a:gdLst/>
            <a:ahLst/>
            <a:cxnLst/>
            <a:rect l="l" t="t" r="r" b="b"/>
            <a:pathLst>
              <a:path w="252495" h="147155" extrusionOk="0">
                <a:moveTo>
                  <a:pt x="69126" y="0"/>
                </a:moveTo>
                <a:cubicBezTo>
                  <a:pt x="64849" y="0"/>
                  <a:pt x="60598" y="349"/>
                  <a:pt x="56425" y="1096"/>
                </a:cubicBezTo>
                <a:cubicBezTo>
                  <a:pt x="36635" y="4611"/>
                  <a:pt x="20407" y="17941"/>
                  <a:pt x="18466" y="35631"/>
                </a:cubicBezTo>
                <a:cubicBezTo>
                  <a:pt x="17599" y="43642"/>
                  <a:pt x="26501" y="57771"/>
                  <a:pt x="23693" y="65372"/>
                </a:cubicBezTo>
                <a:cubicBezTo>
                  <a:pt x="20840" y="73064"/>
                  <a:pt x="1" y="96665"/>
                  <a:pt x="526" y="114629"/>
                </a:cubicBezTo>
                <a:cubicBezTo>
                  <a:pt x="1028" y="132501"/>
                  <a:pt x="5821" y="138070"/>
                  <a:pt x="12600" y="147155"/>
                </a:cubicBezTo>
                <a:lnTo>
                  <a:pt x="234074" y="147155"/>
                </a:lnTo>
                <a:cubicBezTo>
                  <a:pt x="238297" y="137933"/>
                  <a:pt x="241607" y="130584"/>
                  <a:pt x="236653" y="118486"/>
                </a:cubicBezTo>
                <a:cubicBezTo>
                  <a:pt x="232705" y="108831"/>
                  <a:pt x="243433" y="100865"/>
                  <a:pt x="247587" y="91872"/>
                </a:cubicBezTo>
                <a:cubicBezTo>
                  <a:pt x="251284" y="83860"/>
                  <a:pt x="252494" y="74251"/>
                  <a:pt x="251604" y="65509"/>
                </a:cubicBezTo>
                <a:cubicBezTo>
                  <a:pt x="250371" y="53617"/>
                  <a:pt x="244437" y="41679"/>
                  <a:pt x="234188" y="33166"/>
                </a:cubicBezTo>
                <a:cubicBezTo>
                  <a:pt x="221815" y="22878"/>
                  <a:pt x="204526" y="18545"/>
                  <a:pt x="187518" y="18545"/>
                </a:cubicBezTo>
                <a:cubicBezTo>
                  <a:pt x="182564" y="18545"/>
                  <a:pt x="177635" y="18912"/>
                  <a:pt x="172857" y="19607"/>
                </a:cubicBezTo>
                <a:cubicBezTo>
                  <a:pt x="165178" y="20716"/>
                  <a:pt x="157534" y="22579"/>
                  <a:pt x="149717" y="22579"/>
                </a:cubicBezTo>
                <a:cubicBezTo>
                  <a:pt x="148517" y="22579"/>
                  <a:pt x="147314" y="22535"/>
                  <a:pt x="146105" y="22438"/>
                </a:cubicBezTo>
                <a:cubicBezTo>
                  <a:pt x="132867" y="21411"/>
                  <a:pt x="121180" y="14243"/>
                  <a:pt x="109128" y="8971"/>
                </a:cubicBezTo>
                <a:cubicBezTo>
                  <a:pt x="96639" y="3534"/>
                  <a:pt x="82748" y="0"/>
                  <a:pt x="69126" y="0"/>
                </a:cubicBezTo>
                <a:close/>
              </a:path>
            </a:pathLst>
          </a:custGeom>
          <a:solidFill>
            <a:schemeClr val="bg2">
              <a:lumMod val="60000"/>
              <a:lumOff val="40000"/>
              <a:alpha val="46667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719585D-4AFA-47EC-AF75-AB089A405554}"/>
              </a:ext>
            </a:extLst>
          </p:cNvPr>
          <p:cNvSpPr txBox="1"/>
          <p:nvPr/>
        </p:nvSpPr>
        <p:spPr>
          <a:xfrm>
            <a:off x="6095999" y="1490363"/>
            <a:ext cx="6005381" cy="19462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sz="3200" b="1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Các</a:t>
            </a:r>
            <a:r>
              <a:rPr lang="en-US" sz="3200" b="1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em</a:t>
            </a:r>
            <a:r>
              <a:rPr lang="en-US" sz="3200" b="1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hãy</a:t>
            </a:r>
            <a:r>
              <a:rPr lang="en-US" sz="3200" b="1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luôn</a:t>
            </a:r>
            <a:r>
              <a:rPr lang="en-US" sz="3200" b="1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quan</a:t>
            </a:r>
            <a:r>
              <a:rPr lang="en-US" sz="3200" b="1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đến</a:t>
            </a:r>
            <a:r>
              <a:rPr lang="en-US" sz="3200" b="1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người</a:t>
            </a:r>
            <a:r>
              <a:rPr lang="en-US" sz="3200" b="1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thân</a:t>
            </a:r>
            <a:r>
              <a:rPr lang="en-US" sz="3200" b="1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bằng</a:t>
            </a:r>
            <a:r>
              <a:rPr lang="en-US" sz="3200" b="1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những</a:t>
            </a:r>
            <a:r>
              <a:rPr lang="en-US" sz="3200" b="1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việc</a:t>
            </a:r>
            <a:r>
              <a:rPr lang="en-US" sz="3200" b="1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làm</a:t>
            </a:r>
            <a:r>
              <a:rPr lang="en-US" sz="3200" b="1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cụ</a:t>
            </a:r>
            <a:r>
              <a:rPr lang="en-US" sz="3200" b="1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thể</a:t>
            </a:r>
            <a:r>
              <a:rPr lang="en-US" sz="3200" b="1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nhé</a:t>
            </a:r>
            <a:r>
              <a:rPr lang="en-US" sz="3200" b="1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en-US" sz="3200" b="1" dirty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pic>
        <p:nvPicPr>
          <p:cNvPr id="6148" name="Picture 4" descr="Three Generation Family clipart">
            <a:extLst>
              <a:ext uri="{FF2B5EF4-FFF2-40B4-BE49-F238E27FC236}">
                <a16:creationId xmlns:a16="http://schemas.microsoft.com/office/drawing/2014/main" id="{8A6E8342-DAE6-4591-87A8-7F63CEF1A4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4851" y="1456782"/>
            <a:ext cx="5823812" cy="5401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3606270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6515428C-2E8F-2911-5505-000B19A882A2}"/>
              </a:ext>
            </a:extLst>
          </p:cNvPr>
          <p:cNvGrpSpPr/>
          <p:nvPr/>
        </p:nvGrpSpPr>
        <p:grpSpPr>
          <a:xfrm>
            <a:off x="5018969" y="3112220"/>
            <a:ext cx="2736543" cy="1565232"/>
            <a:chOff x="608051" y="961374"/>
            <a:chExt cx="2878585" cy="1565232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21BA2B5F-2D9C-3FD0-80B8-22BC1C3E478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6DC7232F-53FC-E71B-EC74-24BF124067A2}"/>
                </a:ext>
              </a:extLst>
            </p:cNvPr>
            <p:cNvSpPr txBox="1"/>
            <p:nvPr/>
          </p:nvSpPr>
          <p:spPr>
            <a:xfrm>
              <a:off x="608051" y="961374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8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2127542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75F2DEA-28D2-9629-A122-F48287C6BF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015" y="1505098"/>
            <a:ext cx="8750493" cy="4638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257778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8022A28F-9019-29FF-D393-84985C03E1CF}"/>
              </a:ext>
            </a:extLst>
          </p:cNvPr>
          <p:cNvGrpSpPr/>
          <p:nvPr/>
        </p:nvGrpSpPr>
        <p:grpSpPr>
          <a:xfrm>
            <a:off x="5018969" y="3112220"/>
            <a:ext cx="2736543" cy="1565232"/>
            <a:chOff x="608051" y="961374"/>
            <a:chExt cx="2878585" cy="1565232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010A8A40-9050-6EB1-EC96-6292717D5C4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838C1901-A6F5-A385-35AA-3532EDDEB033}"/>
                </a:ext>
              </a:extLst>
            </p:cNvPr>
            <p:cNvSpPr txBox="1"/>
            <p:nvPr/>
          </p:nvSpPr>
          <p:spPr>
            <a:xfrm>
              <a:off x="608051" y="961374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8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225384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1725620-77C9-4F77-D225-5DD80E6030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725" y="1857676"/>
            <a:ext cx="11246549" cy="1817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725695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762;p32">
            <a:extLst>
              <a:ext uri="{FF2B5EF4-FFF2-40B4-BE49-F238E27FC236}">
                <a16:creationId xmlns:a16="http://schemas.microsoft.com/office/drawing/2014/main" id="{D83DE57A-AA9B-442D-B2A0-BC7DA01A94F9}"/>
              </a:ext>
            </a:extLst>
          </p:cNvPr>
          <p:cNvSpPr/>
          <p:nvPr/>
        </p:nvSpPr>
        <p:spPr>
          <a:xfrm rot="16200000">
            <a:off x="3705371" y="-6687326"/>
            <a:ext cx="2067552" cy="14905705"/>
          </a:xfrm>
          <a:custGeom>
            <a:avLst/>
            <a:gdLst/>
            <a:ahLst/>
            <a:cxnLst/>
            <a:rect l="l" t="t" r="r" b="b"/>
            <a:pathLst>
              <a:path w="252495" h="147155" extrusionOk="0">
                <a:moveTo>
                  <a:pt x="69126" y="0"/>
                </a:moveTo>
                <a:cubicBezTo>
                  <a:pt x="64849" y="0"/>
                  <a:pt x="60598" y="349"/>
                  <a:pt x="56425" y="1096"/>
                </a:cubicBezTo>
                <a:cubicBezTo>
                  <a:pt x="36635" y="4611"/>
                  <a:pt x="20407" y="17941"/>
                  <a:pt x="18466" y="35631"/>
                </a:cubicBezTo>
                <a:cubicBezTo>
                  <a:pt x="17599" y="43642"/>
                  <a:pt x="26501" y="57771"/>
                  <a:pt x="23693" y="65372"/>
                </a:cubicBezTo>
                <a:cubicBezTo>
                  <a:pt x="20840" y="73064"/>
                  <a:pt x="1" y="96665"/>
                  <a:pt x="526" y="114629"/>
                </a:cubicBezTo>
                <a:cubicBezTo>
                  <a:pt x="1028" y="132501"/>
                  <a:pt x="5821" y="138070"/>
                  <a:pt x="12600" y="147155"/>
                </a:cubicBezTo>
                <a:lnTo>
                  <a:pt x="234074" y="147155"/>
                </a:lnTo>
                <a:cubicBezTo>
                  <a:pt x="238297" y="137933"/>
                  <a:pt x="241607" y="130584"/>
                  <a:pt x="236653" y="118486"/>
                </a:cubicBezTo>
                <a:cubicBezTo>
                  <a:pt x="232705" y="108831"/>
                  <a:pt x="243433" y="100865"/>
                  <a:pt x="247587" y="91872"/>
                </a:cubicBezTo>
                <a:cubicBezTo>
                  <a:pt x="251284" y="83860"/>
                  <a:pt x="252494" y="74251"/>
                  <a:pt x="251604" y="65509"/>
                </a:cubicBezTo>
                <a:cubicBezTo>
                  <a:pt x="250371" y="53617"/>
                  <a:pt x="244437" y="41679"/>
                  <a:pt x="234188" y="33166"/>
                </a:cubicBezTo>
                <a:cubicBezTo>
                  <a:pt x="221815" y="22878"/>
                  <a:pt x="204526" y="18545"/>
                  <a:pt x="187518" y="18545"/>
                </a:cubicBezTo>
                <a:cubicBezTo>
                  <a:pt x="182564" y="18545"/>
                  <a:pt x="177635" y="18912"/>
                  <a:pt x="172857" y="19607"/>
                </a:cubicBezTo>
                <a:cubicBezTo>
                  <a:pt x="165178" y="20716"/>
                  <a:pt x="157534" y="22579"/>
                  <a:pt x="149717" y="22579"/>
                </a:cubicBezTo>
                <a:cubicBezTo>
                  <a:pt x="148517" y="22579"/>
                  <a:pt x="147314" y="22535"/>
                  <a:pt x="146105" y="22438"/>
                </a:cubicBezTo>
                <a:cubicBezTo>
                  <a:pt x="132867" y="21411"/>
                  <a:pt x="121180" y="14243"/>
                  <a:pt x="109128" y="8971"/>
                </a:cubicBezTo>
                <a:cubicBezTo>
                  <a:pt x="96639" y="3534"/>
                  <a:pt x="82748" y="0"/>
                  <a:pt x="69126" y="0"/>
                </a:cubicBezTo>
                <a:close/>
              </a:path>
            </a:pathLst>
          </a:custGeom>
          <a:solidFill>
            <a:schemeClr val="bg2">
              <a:lumMod val="60000"/>
              <a:lumOff val="40000"/>
              <a:alpha val="46667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5571A7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440E3AE-CF0D-4B0F-8760-20E6711D7739}"/>
              </a:ext>
            </a:extLst>
          </p:cNvPr>
          <p:cNvSpPr txBox="1"/>
          <p:nvPr/>
        </p:nvSpPr>
        <p:spPr>
          <a:xfrm>
            <a:off x="0" y="180493"/>
            <a:ext cx="12192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+mn-ea"/>
                <a:cs typeface="Arial" panose="020B0604020202020204" pitchFamily="34" charset="0"/>
              </a:rPr>
              <a:t>TRÒ CHƠI “CHIẾC NÓN KÌ DIỆU”</a:t>
            </a:r>
          </a:p>
        </p:txBody>
      </p:sp>
      <p:sp>
        <p:nvSpPr>
          <p:cNvPr id="51" name="Google Shape;762;p32">
            <a:extLst>
              <a:ext uri="{FF2B5EF4-FFF2-40B4-BE49-F238E27FC236}">
                <a16:creationId xmlns:a16="http://schemas.microsoft.com/office/drawing/2014/main" id="{719879E4-A795-4EEF-9C2C-1AD03C2F41B8}"/>
              </a:ext>
            </a:extLst>
          </p:cNvPr>
          <p:cNvSpPr/>
          <p:nvPr/>
        </p:nvSpPr>
        <p:spPr>
          <a:xfrm rot="5400000">
            <a:off x="1097048" y="646205"/>
            <a:ext cx="4123108" cy="6776895"/>
          </a:xfrm>
          <a:custGeom>
            <a:avLst/>
            <a:gdLst/>
            <a:ahLst/>
            <a:cxnLst/>
            <a:rect l="l" t="t" r="r" b="b"/>
            <a:pathLst>
              <a:path w="252495" h="147155" extrusionOk="0">
                <a:moveTo>
                  <a:pt x="69126" y="0"/>
                </a:moveTo>
                <a:cubicBezTo>
                  <a:pt x="64849" y="0"/>
                  <a:pt x="60598" y="349"/>
                  <a:pt x="56425" y="1096"/>
                </a:cubicBezTo>
                <a:cubicBezTo>
                  <a:pt x="36635" y="4611"/>
                  <a:pt x="20407" y="17941"/>
                  <a:pt x="18466" y="35631"/>
                </a:cubicBezTo>
                <a:cubicBezTo>
                  <a:pt x="17599" y="43642"/>
                  <a:pt x="26501" y="57771"/>
                  <a:pt x="23693" y="65372"/>
                </a:cubicBezTo>
                <a:cubicBezTo>
                  <a:pt x="20840" y="73064"/>
                  <a:pt x="1" y="96665"/>
                  <a:pt x="526" y="114629"/>
                </a:cubicBezTo>
                <a:cubicBezTo>
                  <a:pt x="1028" y="132501"/>
                  <a:pt x="5821" y="138070"/>
                  <a:pt x="12600" y="147155"/>
                </a:cubicBezTo>
                <a:lnTo>
                  <a:pt x="234074" y="147155"/>
                </a:lnTo>
                <a:cubicBezTo>
                  <a:pt x="238297" y="137933"/>
                  <a:pt x="241607" y="130584"/>
                  <a:pt x="236653" y="118486"/>
                </a:cubicBezTo>
                <a:cubicBezTo>
                  <a:pt x="232705" y="108831"/>
                  <a:pt x="243433" y="100865"/>
                  <a:pt x="247587" y="91872"/>
                </a:cubicBezTo>
                <a:cubicBezTo>
                  <a:pt x="251284" y="83860"/>
                  <a:pt x="252494" y="74251"/>
                  <a:pt x="251604" y="65509"/>
                </a:cubicBezTo>
                <a:cubicBezTo>
                  <a:pt x="250371" y="53617"/>
                  <a:pt x="244437" y="41679"/>
                  <a:pt x="234188" y="33166"/>
                </a:cubicBezTo>
                <a:cubicBezTo>
                  <a:pt x="221815" y="22878"/>
                  <a:pt x="204526" y="18545"/>
                  <a:pt x="187518" y="18545"/>
                </a:cubicBezTo>
                <a:cubicBezTo>
                  <a:pt x="182564" y="18545"/>
                  <a:pt x="177635" y="18912"/>
                  <a:pt x="172857" y="19607"/>
                </a:cubicBezTo>
                <a:cubicBezTo>
                  <a:pt x="165178" y="20716"/>
                  <a:pt x="157534" y="22579"/>
                  <a:pt x="149717" y="22579"/>
                </a:cubicBezTo>
                <a:cubicBezTo>
                  <a:pt x="148517" y="22579"/>
                  <a:pt x="147314" y="22535"/>
                  <a:pt x="146105" y="22438"/>
                </a:cubicBezTo>
                <a:cubicBezTo>
                  <a:pt x="132867" y="21411"/>
                  <a:pt x="121180" y="14243"/>
                  <a:pt x="109128" y="8971"/>
                </a:cubicBezTo>
                <a:cubicBezTo>
                  <a:pt x="96639" y="3534"/>
                  <a:pt x="82748" y="0"/>
                  <a:pt x="69126" y="0"/>
                </a:cubicBezTo>
                <a:close/>
              </a:path>
            </a:pathLst>
          </a:custGeom>
          <a:solidFill>
            <a:schemeClr val="bg2">
              <a:lumMod val="60000"/>
              <a:lumOff val="40000"/>
              <a:alpha val="46667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5571A7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67BA09FB-CBC9-44AE-80D4-0EBBBC1D463E}"/>
              </a:ext>
            </a:extLst>
          </p:cNvPr>
          <p:cNvSpPr txBox="1"/>
          <p:nvPr/>
        </p:nvSpPr>
        <p:spPr>
          <a:xfrm>
            <a:off x="102923" y="2719581"/>
            <a:ext cx="5513768" cy="31355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Calibri" panose="020F0502020204030204" pitchFamily="34" charset="0"/>
                <a:cs typeface="Arial" panose="020B0604020202020204" pitchFamily="34" charset="0"/>
              </a:rPr>
              <a:t>Đại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Calibri" panose="020F0502020204030204" pitchFamily="34" charset="0"/>
                <a:cs typeface="Arial" panose="020B0604020202020204" pitchFamily="34" charset="0"/>
              </a:rPr>
              <a:t>diện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Calibri" panose="020F0502020204030204" pitchFamily="34" charset="0"/>
                <a:cs typeface="Arial" panose="020B0604020202020204" pitchFamily="34" charset="0"/>
              </a:rPr>
              <a:t>mỗi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Calibri" panose="020F0502020204030204" pitchFamily="34" charset="0"/>
                <a:cs typeface="Arial" panose="020B0604020202020204" pitchFamily="34" charset="0"/>
              </a:rPr>
              <a:t>nhóm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Calibri" panose="020F0502020204030204" pitchFamily="34" charset="0"/>
                <a:cs typeface="Arial" panose="020B0604020202020204" pitchFamily="34" charset="0"/>
              </a:rPr>
              <a:t>sẽ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Calibri" panose="020F0502020204030204" pitchFamily="34" charset="0"/>
                <a:cs typeface="Arial" panose="020B0604020202020204" pitchFamily="34" charset="0"/>
              </a:rPr>
              <a:t>lần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Calibri" panose="020F0502020204030204" pitchFamily="34" charset="0"/>
                <a:cs typeface="Arial" panose="020B0604020202020204" pitchFamily="34" charset="0"/>
              </a:rPr>
              <a:t>lượt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Calibri" panose="020F0502020204030204" pitchFamily="34" charset="0"/>
                <a:cs typeface="Arial" panose="020B0604020202020204" pitchFamily="34" charset="0"/>
              </a:rPr>
              <a:t>nói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Calibri" panose="020F0502020204030204" pitchFamily="34" charset="0"/>
                <a:cs typeface="Arial" panose="020B0604020202020204" pitchFamily="34" charset="0"/>
              </a:rPr>
              <a:t>một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Calibri" panose="020F0502020204030204" pitchFamily="34" charset="0"/>
                <a:cs typeface="Arial" panose="020B0604020202020204" pitchFamily="34" charset="0"/>
              </a:rPr>
              <a:t>từ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Calibri" panose="020F0502020204030204" pitchFamily="34" charset="0"/>
                <a:cs typeface="Arial" panose="020B0604020202020204" pitchFamily="34" charset="0"/>
              </a:rPr>
              <a:t>ngữ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Calibri" panose="020F0502020204030204" pitchFamily="34" charset="0"/>
                <a:cs typeface="Arial" panose="020B0604020202020204" pitchFamily="34" charset="0"/>
              </a:rPr>
              <a:t>thể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Calibri" panose="020F0502020204030204" pitchFamily="34" charset="0"/>
                <a:cs typeface="Arial" panose="020B0604020202020204" pitchFamily="34" charset="0"/>
              </a:rPr>
              <a:t>hiện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Calibri" panose="020F0502020204030204" pitchFamily="34" charset="0"/>
                <a:cs typeface="Arial" panose="020B0604020202020204" pitchFamily="34" charset="0"/>
              </a:rPr>
              <a:t>tình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Calibri" panose="020F0502020204030204" pitchFamily="34" charset="0"/>
                <a:cs typeface="Arial" panose="020B0604020202020204" pitchFamily="34" charset="0"/>
              </a:rPr>
              <a:t>cảm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Calibri" panose="020F0502020204030204" pitchFamily="34" charset="0"/>
                <a:cs typeface="Arial" panose="020B0604020202020204" pitchFamily="34" charset="0"/>
              </a:rPr>
              <a:t>đối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Calibri" panose="020F0502020204030204" pitchFamily="34" charset="0"/>
                <a:cs typeface="Arial" panose="020B0604020202020204" pitchFamily="34" charset="0"/>
              </a:rPr>
              <a:t>với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Calibri" panose="020F0502020204030204" pitchFamily="34" charset="0"/>
                <a:cs typeface="Arial" panose="020B0604020202020204" pitchFamily="34" charset="0"/>
              </a:rPr>
              <a:t>ông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Calibri" panose="020F0502020204030204" pitchFamily="34" charset="0"/>
                <a:cs typeface="Arial" panose="020B0604020202020204" pitchFamily="34" charset="0"/>
              </a:rPr>
              <a:t>bà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Calibri" panose="020F0502020204030204" pitchFamily="34" charset="0"/>
                <a:cs typeface="Arial" panose="020B0604020202020204" pitchFamily="34" charset="0"/>
              </a:rPr>
              <a:t>, cha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Calibri" panose="020F0502020204030204" pitchFamily="34" charset="0"/>
                <a:cs typeface="Arial" panose="020B0604020202020204" pitchFamily="34" charset="0"/>
              </a:rPr>
              <a:t>mẹ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Calibri" panose="020F0502020204030204" pitchFamily="34" charset="0"/>
                <a:cs typeface="Arial" panose="020B0604020202020204" pitchFamily="34" charset="0"/>
              </a:rPr>
              <a:t>anh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Calibri" panose="020F0502020204030204" pitchFamily="34" charset="0"/>
                <a:cs typeface="Arial" panose="020B0604020202020204" pitchFamily="34" charset="0"/>
              </a:rPr>
              <a:t>chị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Calibri" panose="020F0502020204030204" pitchFamily="34" charset="0"/>
                <a:cs typeface="Arial" panose="020B0604020202020204" pitchFamily="34" charset="0"/>
              </a:rPr>
              <a:t>trong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Calibri" panose="020F0502020204030204" pitchFamily="34" charset="0"/>
                <a:cs typeface="Arial" panose="020B0604020202020204" pitchFamily="34" charset="0"/>
              </a:rPr>
              <a:t>gia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Calibri" panose="020F0502020204030204" pitchFamily="34" charset="0"/>
                <a:cs typeface="Arial" panose="020B0604020202020204" pitchFamily="34" charset="0"/>
              </a:rPr>
              <a:t>đình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Calibri" panose="020F0502020204030204" pitchFamily="34" charset="0"/>
                <a:cs typeface="Arial" panose="020B0604020202020204" pitchFamily="34" charset="0"/>
              </a:rPr>
              <a:t>Nếu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Calibri" panose="020F0502020204030204" pitchFamily="34" charset="0"/>
                <a:cs typeface="Arial" panose="020B0604020202020204" pitchFamily="34" charset="0"/>
              </a:rPr>
              <a:t>nói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Calibri" panose="020F0502020204030204" pitchFamily="34" charset="0"/>
                <a:cs typeface="Arial" panose="020B0604020202020204" pitchFamily="34" charset="0"/>
              </a:rPr>
              <a:t>đúng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Calibri" panose="020F0502020204030204" pitchFamily="34" charset="0"/>
                <a:cs typeface="Arial" panose="020B0604020202020204" pitchFamily="34" charset="0"/>
              </a:rPr>
              <a:t>sẽ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Calibri" panose="020F0502020204030204" pitchFamily="34" charset="0"/>
                <a:cs typeface="Arial" panose="020B0604020202020204" pitchFamily="34" charset="0"/>
              </a:rPr>
              <a:t>được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Calibri" panose="020F0502020204030204" pitchFamily="34" charset="0"/>
                <a:cs typeface="Arial" panose="020B0604020202020204" pitchFamily="34" charset="0"/>
              </a:rPr>
              <a:t> quay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Calibri" panose="020F0502020204030204" pitchFamily="34" charset="0"/>
                <a:cs typeface="Arial" panose="020B0604020202020204" pitchFamily="34" charset="0"/>
              </a:rPr>
              <a:t>vòng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Calibri" panose="020F0502020204030204" pitchFamily="34" charset="0"/>
                <a:cs typeface="Arial" panose="020B0604020202020204" pitchFamily="34" charset="0"/>
              </a:rPr>
              <a:t> quay may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Calibri" panose="020F0502020204030204" pitchFamily="34" charset="0"/>
                <a:cs typeface="Arial" panose="020B0604020202020204" pitchFamily="34" charset="0"/>
              </a:rPr>
              <a:t>mắn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Arial" panose="020B0604020202020204" pitchFamily="34" charset="0"/>
            </a:endParaRPr>
          </a:p>
        </p:txBody>
      </p:sp>
      <p:sp>
        <p:nvSpPr>
          <p:cNvPr id="53" name="Google Shape;762;p32">
            <a:extLst>
              <a:ext uri="{FF2B5EF4-FFF2-40B4-BE49-F238E27FC236}">
                <a16:creationId xmlns:a16="http://schemas.microsoft.com/office/drawing/2014/main" id="{684F85DC-EFF8-4118-8901-8C4E8EA42A6A}"/>
              </a:ext>
            </a:extLst>
          </p:cNvPr>
          <p:cNvSpPr/>
          <p:nvPr/>
        </p:nvSpPr>
        <p:spPr>
          <a:xfrm rot="16200000">
            <a:off x="7328560" y="986752"/>
            <a:ext cx="3994678" cy="6322140"/>
          </a:xfrm>
          <a:custGeom>
            <a:avLst/>
            <a:gdLst/>
            <a:ahLst/>
            <a:cxnLst/>
            <a:rect l="l" t="t" r="r" b="b"/>
            <a:pathLst>
              <a:path w="252495" h="147155" extrusionOk="0">
                <a:moveTo>
                  <a:pt x="69126" y="0"/>
                </a:moveTo>
                <a:cubicBezTo>
                  <a:pt x="64849" y="0"/>
                  <a:pt x="60598" y="349"/>
                  <a:pt x="56425" y="1096"/>
                </a:cubicBezTo>
                <a:cubicBezTo>
                  <a:pt x="36635" y="4611"/>
                  <a:pt x="20407" y="17941"/>
                  <a:pt x="18466" y="35631"/>
                </a:cubicBezTo>
                <a:cubicBezTo>
                  <a:pt x="17599" y="43642"/>
                  <a:pt x="26501" y="57771"/>
                  <a:pt x="23693" y="65372"/>
                </a:cubicBezTo>
                <a:cubicBezTo>
                  <a:pt x="20840" y="73064"/>
                  <a:pt x="1" y="96665"/>
                  <a:pt x="526" y="114629"/>
                </a:cubicBezTo>
                <a:cubicBezTo>
                  <a:pt x="1028" y="132501"/>
                  <a:pt x="5821" y="138070"/>
                  <a:pt x="12600" y="147155"/>
                </a:cubicBezTo>
                <a:lnTo>
                  <a:pt x="234074" y="147155"/>
                </a:lnTo>
                <a:cubicBezTo>
                  <a:pt x="238297" y="137933"/>
                  <a:pt x="241607" y="130584"/>
                  <a:pt x="236653" y="118486"/>
                </a:cubicBezTo>
                <a:cubicBezTo>
                  <a:pt x="232705" y="108831"/>
                  <a:pt x="243433" y="100865"/>
                  <a:pt x="247587" y="91872"/>
                </a:cubicBezTo>
                <a:cubicBezTo>
                  <a:pt x="251284" y="83860"/>
                  <a:pt x="252494" y="74251"/>
                  <a:pt x="251604" y="65509"/>
                </a:cubicBezTo>
                <a:cubicBezTo>
                  <a:pt x="250371" y="53617"/>
                  <a:pt x="244437" y="41679"/>
                  <a:pt x="234188" y="33166"/>
                </a:cubicBezTo>
                <a:cubicBezTo>
                  <a:pt x="221815" y="22878"/>
                  <a:pt x="204526" y="18545"/>
                  <a:pt x="187518" y="18545"/>
                </a:cubicBezTo>
                <a:cubicBezTo>
                  <a:pt x="182564" y="18545"/>
                  <a:pt x="177635" y="18912"/>
                  <a:pt x="172857" y="19607"/>
                </a:cubicBezTo>
                <a:cubicBezTo>
                  <a:pt x="165178" y="20716"/>
                  <a:pt x="157534" y="22579"/>
                  <a:pt x="149717" y="22579"/>
                </a:cubicBezTo>
                <a:cubicBezTo>
                  <a:pt x="148517" y="22579"/>
                  <a:pt x="147314" y="22535"/>
                  <a:pt x="146105" y="22438"/>
                </a:cubicBezTo>
                <a:cubicBezTo>
                  <a:pt x="132867" y="21411"/>
                  <a:pt x="121180" y="14243"/>
                  <a:pt x="109128" y="8971"/>
                </a:cubicBezTo>
                <a:cubicBezTo>
                  <a:pt x="96639" y="3534"/>
                  <a:pt x="82748" y="0"/>
                  <a:pt x="69126" y="0"/>
                </a:cubicBezTo>
                <a:close/>
              </a:path>
            </a:pathLst>
          </a:custGeom>
          <a:solidFill>
            <a:schemeClr val="bg2">
              <a:lumMod val="60000"/>
              <a:lumOff val="40000"/>
              <a:alpha val="46667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srgbClr val="5571A7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AE0DE3FC-7CB6-44B5-8477-76DB900F97BF}"/>
              </a:ext>
            </a:extLst>
          </p:cNvPr>
          <p:cNvSpPr txBox="1"/>
          <p:nvPr/>
        </p:nvSpPr>
        <p:spPr>
          <a:xfrm>
            <a:off x="7454090" y="2897321"/>
            <a:ext cx="4737910" cy="28231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Calibri" panose="020F0502020204030204" pitchFamily="34" charset="0"/>
                <a:cs typeface="Arial" panose="020B0604020202020204" pitchFamily="34" charset="0"/>
              </a:rPr>
              <a:t>Sau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Calibri" panose="020F0502020204030204" pitchFamily="34" charset="0"/>
                <a:cs typeface="Arial" panose="020B0604020202020204" pitchFamily="34" charset="0"/>
              </a:rPr>
              <a:t>khi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Calibri" panose="020F0502020204030204" pitchFamily="34" charset="0"/>
                <a:cs typeface="Arial" panose="020B0604020202020204" pitchFamily="34" charset="0"/>
              </a:rPr>
              <a:t>kết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Calibri" panose="020F0502020204030204" pitchFamily="34" charset="0"/>
                <a:cs typeface="Arial" panose="020B0604020202020204" pitchFamily="34" charset="0"/>
              </a:rPr>
              <a:t>thúc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Calibri" panose="020F0502020204030204" pitchFamily="34" charset="0"/>
                <a:cs typeface="Arial" panose="020B0604020202020204" pitchFamily="34" charset="0"/>
              </a:rPr>
              <a:t>trò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Calibri" panose="020F0502020204030204" pitchFamily="34" charset="0"/>
                <a:cs typeface="Arial" panose="020B0604020202020204" pitchFamily="34" charset="0"/>
              </a:rPr>
              <a:t>chơi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Calibri" panose="020F0502020204030204" pitchFamily="34" charset="0"/>
                <a:cs typeface="Arial" panose="020B0604020202020204" pitchFamily="34" charset="0"/>
              </a:rPr>
              <a:t>đội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Calibri" panose="020F0502020204030204" pitchFamily="34" charset="0"/>
                <a:cs typeface="Arial" panose="020B0604020202020204" pitchFamily="34" charset="0"/>
              </a:rPr>
              <a:t>nào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Calibri" panose="020F0502020204030204" pitchFamily="34" charset="0"/>
                <a:cs typeface="Arial" panose="020B0604020202020204" pitchFamily="34" charset="0"/>
              </a:rPr>
              <a:t>được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Calibri" panose="020F0502020204030204" pitchFamily="34" charset="0"/>
                <a:cs typeface="Arial" panose="020B0604020202020204" pitchFamily="34" charset="0"/>
              </a:rPr>
              <a:t>nhiều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Calibri" panose="020F0502020204030204" pitchFamily="34" charset="0"/>
                <a:cs typeface="Arial" panose="020B0604020202020204" pitchFamily="34" charset="0"/>
              </a:rPr>
              <a:t>điểm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Calibri" panose="020F0502020204030204" pitchFamily="34" charset="0"/>
                <a:cs typeface="Arial" panose="020B0604020202020204" pitchFamily="34" charset="0"/>
              </a:rPr>
              <a:t>nhất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Calibri" panose="020F0502020204030204" pitchFamily="34" charset="0"/>
                <a:cs typeface="Arial" panose="020B0604020202020204" pitchFamily="34" charset="0"/>
              </a:rPr>
              <a:t>sẽ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Calibri" panose="020F0502020204030204" pitchFamily="34" charset="0"/>
                <a:cs typeface="Arial" panose="020B0604020202020204" pitchFamily="34" charset="0"/>
              </a:rPr>
              <a:t>nhận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Calibri" panose="020F0502020204030204" pitchFamily="34" charset="0"/>
                <a:cs typeface="Arial" panose="020B0604020202020204" pitchFamily="34" charset="0"/>
              </a:rPr>
              <a:t>được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Calibri" panose="020F0502020204030204" pitchFamily="34" charset="0"/>
                <a:cs typeface="Arial" panose="020B0604020202020204" pitchFamily="34" charset="0"/>
              </a:rPr>
              <a:t>phần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Calibri" panose="020F0502020204030204" pitchFamily="34" charset="0"/>
                <a:cs typeface="Arial" panose="020B0604020202020204" pitchFamily="34" charset="0"/>
              </a:rPr>
              <a:t>quà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Calibri" panose="020F0502020204030204" pitchFamily="34" charset="0"/>
                <a:cs typeface="Arial" panose="020B0604020202020204" pitchFamily="34" charset="0"/>
              </a:rPr>
              <a:t>dành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Calibri" panose="020F0502020204030204" pitchFamily="34" charset="0"/>
                <a:cs typeface="Arial" panose="020B0604020202020204" pitchFamily="34" charset="0"/>
              </a:rPr>
              <a:t>cho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Calibri" panose="020F0502020204030204" pitchFamily="34" charset="0"/>
                <a:cs typeface="Arial" panose="020B0604020202020204" pitchFamily="34" charset="0"/>
              </a:rPr>
              <a:t>đội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Calibri" panose="020F0502020204030204" pitchFamily="34" charset="0"/>
                <a:cs typeface="Arial" panose="020B0604020202020204" pitchFamily="34" charset="0"/>
              </a:rPr>
              <a:t>chiến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Calibri" panose="020F0502020204030204" pitchFamily="34" charset="0"/>
                <a:cs typeface="Arial" panose="020B0604020202020204" pitchFamily="34" charset="0"/>
              </a:rPr>
              <a:t>thắng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5C574B0-1A62-2DD0-C21F-8A3264B7A6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242018"/>
            <a:ext cx="1168460" cy="615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261823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762;p32">
            <a:extLst>
              <a:ext uri="{FF2B5EF4-FFF2-40B4-BE49-F238E27FC236}">
                <a16:creationId xmlns:a16="http://schemas.microsoft.com/office/drawing/2014/main" id="{D83DE57A-AA9B-442D-B2A0-BC7DA01A94F9}"/>
              </a:ext>
            </a:extLst>
          </p:cNvPr>
          <p:cNvSpPr/>
          <p:nvPr/>
        </p:nvSpPr>
        <p:spPr>
          <a:xfrm rot="16200000">
            <a:off x="3705371" y="-6687326"/>
            <a:ext cx="2067552" cy="14905705"/>
          </a:xfrm>
          <a:custGeom>
            <a:avLst/>
            <a:gdLst/>
            <a:ahLst/>
            <a:cxnLst/>
            <a:rect l="l" t="t" r="r" b="b"/>
            <a:pathLst>
              <a:path w="252495" h="147155" extrusionOk="0">
                <a:moveTo>
                  <a:pt x="69126" y="0"/>
                </a:moveTo>
                <a:cubicBezTo>
                  <a:pt x="64849" y="0"/>
                  <a:pt x="60598" y="349"/>
                  <a:pt x="56425" y="1096"/>
                </a:cubicBezTo>
                <a:cubicBezTo>
                  <a:pt x="36635" y="4611"/>
                  <a:pt x="20407" y="17941"/>
                  <a:pt x="18466" y="35631"/>
                </a:cubicBezTo>
                <a:cubicBezTo>
                  <a:pt x="17599" y="43642"/>
                  <a:pt x="26501" y="57771"/>
                  <a:pt x="23693" y="65372"/>
                </a:cubicBezTo>
                <a:cubicBezTo>
                  <a:pt x="20840" y="73064"/>
                  <a:pt x="1" y="96665"/>
                  <a:pt x="526" y="114629"/>
                </a:cubicBezTo>
                <a:cubicBezTo>
                  <a:pt x="1028" y="132501"/>
                  <a:pt x="5821" y="138070"/>
                  <a:pt x="12600" y="147155"/>
                </a:cubicBezTo>
                <a:lnTo>
                  <a:pt x="234074" y="147155"/>
                </a:lnTo>
                <a:cubicBezTo>
                  <a:pt x="238297" y="137933"/>
                  <a:pt x="241607" y="130584"/>
                  <a:pt x="236653" y="118486"/>
                </a:cubicBezTo>
                <a:cubicBezTo>
                  <a:pt x="232705" y="108831"/>
                  <a:pt x="243433" y="100865"/>
                  <a:pt x="247587" y="91872"/>
                </a:cubicBezTo>
                <a:cubicBezTo>
                  <a:pt x="251284" y="83860"/>
                  <a:pt x="252494" y="74251"/>
                  <a:pt x="251604" y="65509"/>
                </a:cubicBezTo>
                <a:cubicBezTo>
                  <a:pt x="250371" y="53617"/>
                  <a:pt x="244437" y="41679"/>
                  <a:pt x="234188" y="33166"/>
                </a:cubicBezTo>
                <a:cubicBezTo>
                  <a:pt x="221815" y="22878"/>
                  <a:pt x="204526" y="18545"/>
                  <a:pt x="187518" y="18545"/>
                </a:cubicBezTo>
                <a:cubicBezTo>
                  <a:pt x="182564" y="18545"/>
                  <a:pt x="177635" y="18912"/>
                  <a:pt x="172857" y="19607"/>
                </a:cubicBezTo>
                <a:cubicBezTo>
                  <a:pt x="165178" y="20716"/>
                  <a:pt x="157534" y="22579"/>
                  <a:pt x="149717" y="22579"/>
                </a:cubicBezTo>
                <a:cubicBezTo>
                  <a:pt x="148517" y="22579"/>
                  <a:pt x="147314" y="22535"/>
                  <a:pt x="146105" y="22438"/>
                </a:cubicBezTo>
                <a:cubicBezTo>
                  <a:pt x="132867" y="21411"/>
                  <a:pt x="121180" y="14243"/>
                  <a:pt x="109128" y="8971"/>
                </a:cubicBezTo>
                <a:cubicBezTo>
                  <a:pt x="96639" y="3534"/>
                  <a:pt x="82748" y="0"/>
                  <a:pt x="69126" y="0"/>
                </a:cubicBezTo>
                <a:close/>
              </a:path>
            </a:pathLst>
          </a:custGeom>
          <a:solidFill>
            <a:schemeClr val="bg2">
              <a:lumMod val="60000"/>
              <a:lumOff val="40000"/>
              <a:alpha val="46667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5571A7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440E3AE-CF0D-4B0F-8760-20E6711D7739}"/>
              </a:ext>
            </a:extLst>
          </p:cNvPr>
          <p:cNvSpPr txBox="1"/>
          <p:nvPr/>
        </p:nvSpPr>
        <p:spPr>
          <a:xfrm>
            <a:off x="-100793" y="171383"/>
            <a:ext cx="12192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TRÒ CHƠI “CHIẾC NÓN KÌ DIỆU”</a:t>
            </a:r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4C30A650-62BD-4B54-988B-AE7129462EC7}"/>
              </a:ext>
            </a:extLst>
          </p:cNvPr>
          <p:cNvSpPr/>
          <p:nvPr/>
        </p:nvSpPr>
        <p:spPr>
          <a:xfrm>
            <a:off x="3643085" y="5324364"/>
            <a:ext cx="4891314" cy="1462319"/>
          </a:xfrm>
          <a:custGeom>
            <a:avLst/>
            <a:gdLst>
              <a:gd name="connsiteX0" fmla="*/ 1219480 w 4891314"/>
              <a:gd name="connsiteY0" fmla="*/ 0 h 1462319"/>
              <a:gd name="connsiteX1" fmla="*/ 3671835 w 4891314"/>
              <a:gd name="connsiteY1" fmla="*/ 0 h 1462319"/>
              <a:gd name="connsiteX2" fmla="*/ 3930869 w 4891314"/>
              <a:gd name="connsiteY2" fmla="*/ 1036136 h 1462319"/>
              <a:gd name="connsiteX3" fmla="*/ 4820282 w 4891314"/>
              <a:gd name="connsiteY3" fmla="*/ 1036136 h 1462319"/>
              <a:gd name="connsiteX4" fmla="*/ 4891314 w 4891314"/>
              <a:gd name="connsiteY4" fmla="*/ 1107168 h 1462319"/>
              <a:gd name="connsiteX5" fmla="*/ 4891314 w 4891314"/>
              <a:gd name="connsiteY5" fmla="*/ 1391287 h 1462319"/>
              <a:gd name="connsiteX6" fmla="*/ 4820282 w 4891314"/>
              <a:gd name="connsiteY6" fmla="*/ 1462319 h 1462319"/>
              <a:gd name="connsiteX7" fmla="*/ 71032 w 4891314"/>
              <a:gd name="connsiteY7" fmla="*/ 1462319 h 1462319"/>
              <a:gd name="connsiteX8" fmla="*/ 0 w 4891314"/>
              <a:gd name="connsiteY8" fmla="*/ 1391287 h 1462319"/>
              <a:gd name="connsiteX9" fmla="*/ 0 w 4891314"/>
              <a:gd name="connsiteY9" fmla="*/ 1107168 h 1462319"/>
              <a:gd name="connsiteX10" fmla="*/ 71032 w 4891314"/>
              <a:gd name="connsiteY10" fmla="*/ 1036136 h 1462319"/>
              <a:gd name="connsiteX11" fmla="*/ 960446 w 4891314"/>
              <a:gd name="connsiteY11" fmla="*/ 1036136 h 14623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891314" h="1462319">
                <a:moveTo>
                  <a:pt x="1219480" y="0"/>
                </a:moveTo>
                <a:lnTo>
                  <a:pt x="3671835" y="0"/>
                </a:lnTo>
                <a:lnTo>
                  <a:pt x="3930869" y="1036136"/>
                </a:lnTo>
                <a:lnTo>
                  <a:pt x="4820282" y="1036136"/>
                </a:lnTo>
                <a:cubicBezTo>
                  <a:pt x="4859512" y="1036136"/>
                  <a:pt x="4891314" y="1067938"/>
                  <a:pt x="4891314" y="1107168"/>
                </a:cubicBezTo>
                <a:lnTo>
                  <a:pt x="4891314" y="1391287"/>
                </a:lnTo>
                <a:cubicBezTo>
                  <a:pt x="4891314" y="1430517"/>
                  <a:pt x="4859512" y="1462319"/>
                  <a:pt x="4820282" y="1462319"/>
                </a:cubicBezTo>
                <a:lnTo>
                  <a:pt x="71032" y="1462319"/>
                </a:lnTo>
                <a:cubicBezTo>
                  <a:pt x="31802" y="1462319"/>
                  <a:pt x="0" y="1430517"/>
                  <a:pt x="0" y="1391287"/>
                </a:cubicBezTo>
                <a:lnTo>
                  <a:pt x="0" y="1107168"/>
                </a:lnTo>
                <a:cubicBezTo>
                  <a:pt x="0" y="1067938"/>
                  <a:pt x="31802" y="1036136"/>
                  <a:pt x="71032" y="1036136"/>
                </a:cubicBezTo>
                <a:lnTo>
                  <a:pt x="960446" y="1036136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AECE3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991E5190-B152-45C1-92D1-7E062353522D}"/>
              </a:ext>
            </a:extLst>
          </p:cNvPr>
          <p:cNvGrpSpPr/>
          <p:nvPr/>
        </p:nvGrpSpPr>
        <p:grpSpPr>
          <a:xfrm>
            <a:off x="3997594" y="1362536"/>
            <a:ext cx="4196811" cy="4196811"/>
            <a:chOff x="3997594" y="1330594"/>
            <a:chExt cx="4196811" cy="4196811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33474DD5-26DA-416F-90B2-F944DFB95AAC}"/>
                </a:ext>
              </a:extLst>
            </p:cNvPr>
            <p:cNvGrpSpPr/>
            <p:nvPr/>
          </p:nvGrpSpPr>
          <p:grpSpPr>
            <a:xfrm>
              <a:off x="3997594" y="1330594"/>
              <a:ext cx="4196811" cy="4196811"/>
              <a:chOff x="3997594" y="1414054"/>
              <a:chExt cx="4196811" cy="4196811"/>
            </a:xfrm>
          </p:grpSpPr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18F56DAC-E850-41F1-BD90-3260D369268B}"/>
                  </a:ext>
                </a:extLst>
              </p:cNvPr>
              <p:cNvSpPr/>
              <p:nvPr/>
            </p:nvSpPr>
            <p:spPr>
              <a:xfrm rot="9000000" flipH="1">
                <a:off x="5596718" y="1478491"/>
                <a:ext cx="1647289" cy="1647171"/>
              </a:xfrm>
              <a:custGeom>
                <a:avLst/>
                <a:gdLst>
                  <a:gd name="connsiteX0" fmla="*/ 950995 w 1647289"/>
                  <a:gd name="connsiteY0" fmla="*/ 1647171 h 1647171"/>
                  <a:gd name="connsiteX1" fmla="*/ 1102713 w 1647289"/>
                  <a:gd name="connsiteY1" fmla="*/ 1549056 h 1647171"/>
                  <a:gd name="connsiteX2" fmla="*/ 1632611 w 1647289"/>
                  <a:gd name="connsiteY2" fmla="*/ 977849 h 1647171"/>
                  <a:gd name="connsiteX3" fmla="*/ 1647289 w 1647289"/>
                  <a:gd name="connsiteY3" fmla="*/ 951063 h 1647171"/>
                  <a:gd name="connsiteX4" fmla="*/ 0 w 1647289"/>
                  <a:gd name="connsiteY4" fmla="*/ 0 h 1647171"/>
                  <a:gd name="connsiteX5" fmla="*/ 950995 w 1647289"/>
                  <a:gd name="connsiteY5" fmla="*/ 1647171 h 16471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647289" h="1647171">
                    <a:moveTo>
                      <a:pt x="950995" y="1647171"/>
                    </a:moveTo>
                    <a:lnTo>
                      <a:pt x="1102713" y="1549056"/>
                    </a:lnTo>
                    <a:cubicBezTo>
                      <a:pt x="1320698" y="1391847"/>
                      <a:pt x="1498631" y="1196590"/>
                      <a:pt x="1632611" y="977849"/>
                    </a:cubicBezTo>
                    <a:lnTo>
                      <a:pt x="1647289" y="951063"/>
                    </a:lnTo>
                    <a:lnTo>
                      <a:pt x="0" y="0"/>
                    </a:lnTo>
                    <a:lnTo>
                      <a:pt x="950995" y="1647171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AECE3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5956BE17-F417-49CA-8B7D-3466C9BDE1BC}"/>
                  </a:ext>
                </a:extLst>
              </p:cNvPr>
              <p:cNvSpPr/>
              <p:nvPr/>
            </p:nvSpPr>
            <p:spPr>
              <a:xfrm rot="9000000" flipH="1">
                <a:off x="5533731" y="1414054"/>
                <a:ext cx="950999" cy="1902813"/>
              </a:xfrm>
              <a:custGeom>
                <a:avLst/>
                <a:gdLst>
                  <a:gd name="connsiteX0" fmla="*/ 950999 w 950999"/>
                  <a:gd name="connsiteY0" fmla="*/ 1647178 h 1902813"/>
                  <a:gd name="connsiteX1" fmla="*/ 0 w 950999"/>
                  <a:gd name="connsiteY1" fmla="*/ 0 h 1902813"/>
                  <a:gd name="connsiteX2" fmla="*/ 0 w 950999"/>
                  <a:gd name="connsiteY2" fmla="*/ 1902131 h 1902813"/>
                  <a:gd name="connsiteX3" fmla="*/ 30542 w 950999"/>
                  <a:gd name="connsiteY3" fmla="*/ 1902813 h 1902813"/>
                  <a:gd name="connsiteX4" fmla="*/ 790171 w 950999"/>
                  <a:gd name="connsiteY4" fmla="*/ 1729511 h 1902813"/>
                  <a:gd name="connsiteX5" fmla="*/ 950999 w 950999"/>
                  <a:gd name="connsiteY5" fmla="*/ 1647178 h 19028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50999" h="1902813">
                    <a:moveTo>
                      <a:pt x="950999" y="1647178"/>
                    </a:moveTo>
                    <a:lnTo>
                      <a:pt x="0" y="0"/>
                    </a:lnTo>
                    <a:lnTo>
                      <a:pt x="0" y="1902131"/>
                    </a:lnTo>
                    <a:lnTo>
                      <a:pt x="30542" y="1902813"/>
                    </a:lnTo>
                    <a:cubicBezTo>
                      <a:pt x="286968" y="1896153"/>
                      <a:pt x="545031" y="1839687"/>
                      <a:pt x="790171" y="1729511"/>
                    </a:cubicBezTo>
                    <a:lnTo>
                      <a:pt x="950999" y="1647178"/>
                    </a:lnTo>
                    <a:close/>
                  </a:path>
                </a:pathLst>
              </a:cu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AECE3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C44A4A2D-DE08-4966-88E0-D2E04D76A969}"/>
                  </a:ext>
                </a:extLst>
              </p:cNvPr>
              <p:cNvSpPr/>
              <p:nvPr/>
            </p:nvSpPr>
            <p:spPr>
              <a:xfrm rot="9000000" flipH="1">
                <a:off x="5793465" y="2087848"/>
                <a:ext cx="1901104" cy="950552"/>
              </a:xfrm>
              <a:custGeom>
                <a:avLst/>
                <a:gdLst>
                  <a:gd name="connsiteX0" fmla="*/ 1646404 w 1901104"/>
                  <a:gd name="connsiteY0" fmla="*/ 950552 h 950552"/>
                  <a:gd name="connsiteX1" fmla="*/ 1701934 w 1901104"/>
                  <a:gd name="connsiteY1" fmla="*/ 849211 h 950552"/>
                  <a:gd name="connsiteX2" fmla="*/ 1898524 w 1901104"/>
                  <a:gd name="connsiteY2" fmla="*/ 115525 h 950552"/>
                  <a:gd name="connsiteX3" fmla="*/ 1901104 w 1901104"/>
                  <a:gd name="connsiteY3" fmla="*/ 0 h 950552"/>
                  <a:gd name="connsiteX4" fmla="*/ 0 w 1901104"/>
                  <a:gd name="connsiteY4" fmla="*/ 0 h 950552"/>
                  <a:gd name="connsiteX5" fmla="*/ 1646404 w 1901104"/>
                  <a:gd name="connsiteY5" fmla="*/ 950552 h 9505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901104" h="950552">
                    <a:moveTo>
                      <a:pt x="1646404" y="950552"/>
                    </a:moveTo>
                    <a:lnTo>
                      <a:pt x="1701934" y="849211"/>
                    </a:lnTo>
                    <a:cubicBezTo>
                      <a:pt x="1813693" y="619638"/>
                      <a:pt x="1880524" y="370221"/>
                      <a:pt x="1898524" y="115525"/>
                    </a:cubicBezTo>
                    <a:lnTo>
                      <a:pt x="1901104" y="0"/>
                    </a:lnTo>
                    <a:lnTo>
                      <a:pt x="0" y="0"/>
                    </a:lnTo>
                    <a:lnTo>
                      <a:pt x="1646404" y="950552"/>
                    </a:lnTo>
                    <a:close/>
                  </a:path>
                </a:pathLst>
              </a:cu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AECE3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5" name="Freeform: Shape 24">
                <a:extLst>
                  <a:ext uri="{FF2B5EF4-FFF2-40B4-BE49-F238E27FC236}">
                    <a16:creationId xmlns:a16="http://schemas.microsoft.com/office/drawing/2014/main" id="{D7D35FDD-A7FE-47E5-AB62-F4ED098A79F7}"/>
                  </a:ext>
                </a:extLst>
              </p:cNvPr>
              <p:cNvSpPr/>
              <p:nvPr/>
            </p:nvSpPr>
            <p:spPr>
              <a:xfrm rot="9000000" flipH="1">
                <a:off x="4671392" y="1913889"/>
                <a:ext cx="950550" cy="1901101"/>
              </a:xfrm>
              <a:custGeom>
                <a:avLst/>
                <a:gdLst>
                  <a:gd name="connsiteX0" fmla="*/ 950550 w 950550"/>
                  <a:gd name="connsiteY0" fmla="*/ 1901101 h 1901101"/>
                  <a:gd name="connsiteX1" fmla="*/ 950550 w 950550"/>
                  <a:gd name="connsiteY1" fmla="*/ 0 h 1901101"/>
                  <a:gd name="connsiteX2" fmla="*/ 0 w 950550"/>
                  <a:gd name="connsiteY2" fmla="*/ 1646401 h 1901101"/>
                  <a:gd name="connsiteX3" fmla="*/ 101340 w 950550"/>
                  <a:gd name="connsiteY3" fmla="*/ 1701931 h 1901101"/>
                  <a:gd name="connsiteX4" fmla="*/ 835026 w 950550"/>
                  <a:gd name="connsiteY4" fmla="*/ 1898522 h 1901101"/>
                  <a:gd name="connsiteX5" fmla="*/ 950550 w 950550"/>
                  <a:gd name="connsiteY5" fmla="*/ 1901101 h 19011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50550" h="1901101">
                    <a:moveTo>
                      <a:pt x="950550" y="1901101"/>
                    </a:moveTo>
                    <a:lnTo>
                      <a:pt x="950550" y="0"/>
                    </a:lnTo>
                    <a:lnTo>
                      <a:pt x="0" y="1646401"/>
                    </a:lnTo>
                    <a:lnTo>
                      <a:pt x="101340" y="1701931"/>
                    </a:lnTo>
                    <a:cubicBezTo>
                      <a:pt x="330913" y="1813691"/>
                      <a:pt x="580330" y="1880522"/>
                      <a:pt x="835026" y="1898522"/>
                    </a:cubicBezTo>
                    <a:lnTo>
                      <a:pt x="950550" y="1901101"/>
                    </a:lnTo>
                    <a:close/>
                  </a:path>
                </a:pathLst>
              </a:custGeom>
              <a:solidFill>
                <a:srgbClr val="92D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AECE3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6" name="Freeform: Shape 25">
                <a:extLst>
                  <a:ext uri="{FF2B5EF4-FFF2-40B4-BE49-F238E27FC236}">
                    <a16:creationId xmlns:a16="http://schemas.microsoft.com/office/drawing/2014/main" id="{FF2BBE8A-C609-4AAD-89E8-261FBBEC0D66}"/>
                  </a:ext>
                </a:extLst>
              </p:cNvPr>
              <p:cNvSpPr/>
              <p:nvPr/>
            </p:nvSpPr>
            <p:spPr>
              <a:xfrm rot="9000000" flipH="1">
                <a:off x="6291594" y="2950190"/>
                <a:ext cx="1902811" cy="950997"/>
              </a:xfrm>
              <a:custGeom>
                <a:avLst/>
                <a:gdLst>
                  <a:gd name="connsiteX0" fmla="*/ 1902129 w 1902811"/>
                  <a:gd name="connsiteY0" fmla="*/ 950997 h 950997"/>
                  <a:gd name="connsiteX1" fmla="*/ 1902811 w 1902811"/>
                  <a:gd name="connsiteY1" fmla="*/ 920457 h 950997"/>
                  <a:gd name="connsiteX2" fmla="*/ 1729508 w 1902811"/>
                  <a:gd name="connsiteY2" fmla="*/ 160828 h 950997"/>
                  <a:gd name="connsiteX3" fmla="*/ 1647175 w 1902811"/>
                  <a:gd name="connsiteY3" fmla="*/ 0 h 950997"/>
                  <a:gd name="connsiteX4" fmla="*/ 0 w 1902811"/>
                  <a:gd name="connsiteY4" fmla="*/ 950997 h 950997"/>
                  <a:gd name="connsiteX5" fmla="*/ 1902129 w 1902811"/>
                  <a:gd name="connsiteY5" fmla="*/ 950997 h 9509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902811" h="950997">
                    <a:moveTo>
                      <a:pt x="1902129" y="950997"/>
                    </a:moveTo>
                    <a:lnTo>
                      <a:pt x="1902811" y="920457"/>
                    </a:lnTo>
                    <a:cubicBezTo>
                      <a:pt x="1896151" y="664032"/>
                      <a:pt x="1839684" y="405968"/>
                      <a:pt x="1729508" y="160828"/>
                    </a:cubicBezTo>
                    <a:lnTo>
                      <a:pt x="1647175" y="0"/>
                    </a:lnTo>
                    <a:lnTo>
                      <a:pt x="0" y="950997"/>
                    </a:lnTo>
                    <a:lnTo>
                      <a:pt x="1902129" y="950997"/>
                    </a:lnTo>
                    <a:close/>
                  </a:path>
                </a:pathLst>
              </a:cu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AECE3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15155854-1541-4303-8A29-BF2BB3624AB6}"/>
                  </a:ext>
                </a:extLst>
              </p:cNvPr>
              <p:cNvSpPr/>
              <p:nvPr/>
            </p:nvSpPr>
            <p:spPr>
              <a:xfrm rot="9000000" flipH="1">
                <a:off x="4062032" y="2364451"/>
                <a:ext cx="1647169" cy="1647287"/>
              </a:xfrm>
              <a:custGeom>
                <a:avLst/>
                <a:gdLst>
                  <a:gd name="connsiteX0" fmla="*/ 696108 w 1647169"/>
                  <a:gd name="connsiteY0" fmla="*/ 1647287 h 1647287"/>
                  <a:gd name="connsiteX1" fmla="*/ 1647169 w 1647169"/>
                  <a:gd name="connsiteY1" fmla="*/ 0 h 1647287"/>
                  <a:gd name="connsiteX2" fmla="*/ 0 w 1647169"/>
                  <a:gd name="connsiteY2" fmla="*/ 950994 h 1647287"/>
                  <a:gd name="connsiteX3" fmla="*/ 98115 w 1647169"/>
                  <a:gd name="connsiteY3" fmla="*/ 1102710 h 1647287"/>
                  <a:gd name="connsiteX4" fmla="*/ 669322 w 1647169"/>
                  <a:gd name="connsiteY4" fmla="*/ 1632609 h 1647287"/>
                  <a:gd name="connsiteX5" fmla="*/ 696108 w 1647169"/>
                  <a:gd name="connsiteY5" fmla="*/ 1647287 h 16472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647169" h="1647287">
                    <a:moveTo>
                      <a:pt x="696108" y="1647287"/>
                    </a:moveTo>
                    <a:lnTo>
                      <a:pt x="1647169" y="0"/>
                    </a:lnTo>
                    <a:lnTo>
                      <a:pt x="0" y="950994"/>
                    </a:lnTo>
                    <a:lnTo>
                      <a:pt x="98115" y="1102710"/>
                    </a:lnTo>
                    <a:cubicBezTo>
                      <a:pt x="255324" y="1320695"/>
                      <a:pt x="450581" y="1498629"/>
                      <a:pt x="669322" y="1632609"/>
                    </a:cubicBezTo>
                    <a:lnTo>
                      <a:pt x="696108" y="1647287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AECE3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68A098C3-6739-4348-A875-DD8F116225ED}"/>
                  </a:ext>
                </a:extLst>
              </p:cNvPr>
              <p:cNvSpPr/>
              <p:nvPr/>
            </p:nvSpPr>
            <p:spPr>
              <a:xfrm rot="9000000" flipH="1">
                <a:off x="3997594" y="3123728"/>
                <a:ext cx="1902805" cy="950994"/>
              </a:xfrm>
              <a:custGeom>
                <a:avLst/>
                <a:gdLst>
                  <a:gd name="connsiteX0" fmla="*/ 255636 w 1902805"/>
                  <a:gd name="connsiteY0" fmla="*/ 950994 h 950994"/>
                  <a:gd name="connsiteX1" fmla="*/ 1902805 w 1902805"/>
                  <a:gd name="connsiteY1" fmla="*/ 0 h 950994"/>
                  <a:gd name="connsiteX2" fmla="*/ 682 w 1902805"/>
                  <a:gd name="connsiteY2" fmla="*/ 0 h 950994"/>
                  <a:gd name="connsiteX3" fmla="*/ 0 w 1902805"/>
                  <a:gd name="connsiteY3" fmla="*/ 30536 h 950994"/>
                  <a:gd name="connsiteX4" fmla="*/ 173302 w 1902805"/>
                  <a:gd name="connsiteY4" fmla="*/ 790164 h 950994"/>
                  <a:gd name="connsiteX5" fmla="*/ 255636 w 1902805"/>
                  <a:gd name="connsiteY5" fmla="*/ 950994 h 950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902805" h="950994">
                    <a:moveTo>
                      <a:pt x="255636" y="950994"/>
                    </a:moveTo>
                    <a:lnTo>
                      <a:pt x="1902805" y="0"/>
                    </a:lnTo>
                    <a:lnTo>
                      <a:pt x="682" y="0"/>
                    </a:lnTo>
                    <a:lnTo>
                      <a:pt x="0" y="30536"/>
                    </a:lnTo>
                    <a:cubicBezTo>
                      <a:pt x="6660" y="286961"/>
                      <a:pt x="63126" y="545025"/>
                      <a:pt x="173302" y="790164"/>
                    </a:cubicBezTo>
                    <a:lnTo>
                      <a:pt x="255636" y="950994"/>
                    </a:lnTo>
                    <a:close/>
                  </a:path>
                </a:pathLst>
              </a:cu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AECE3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521065BA-3F8B-457C-A0EA-8720B9E6654B}"/>
                  </a:ext>
                </a:extLst>
              </p:cNvPr>
              <p:cNvSpPr/>
              <p:nvPr/>
            </p:nvSpPr>
            <p:spPr>
              <a:xfrm rot="9000000" flipH="1">
                <a:off x="6482792" y="3013175"/>
                <a:ext cx="1647176" cy="1647292"/>
              </a:xfrm>
              <a:custGeom>
                <a:avLst/>
                <a:gdLst>
                  <a:gd name="connsiteX0" fmla="*/ 0 w 1647176"/>
                  <a:gd name="connsiteY0" fmla="*/ 1647292 h 1647292"/>
                  <a:gd name="connsiteX1" fmla="*/ 1647176 w 1647176"/>
                  <a:gd name="connsiteY1" fmla="*/ 696295 h 1647292"/>
                  <a:gd name="connsiteX2" fmla="*/ 1549060 w 1647176"/>
                  <a:gd name="connsiteY2" fmla="*/ 544577 h 1647292"/>
                  <a:gd name="connsiteX3" fmla="*/ 977854 w 1647176"/>
                  <a:gd name="connsiteY3" fmla="*/ 14679 h 1647292"/>
                  <a:gd name="connsiteX4" fmla="*/ 951065 w 1647176"/>
                  <a:gd name="connsiteY4" fmla="*/ 0 h 1647292"/>
                  <a:gd name="connsiteX5" fmla="*/ 0 w 1647176"/>
                  <a:gd name="connsiteY5" fmla="*/ 1647292 h 16472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647176" h="1647292">
                    <a:moveTo>
                      <a:pt x="0" y="1647292"/>
                    </a:moveTo>
                    <a:lnTo>
                      <a:pt x="1647176" y="696295"/>
                    </a:lnTo>
                    <a:lnTo>
                      <a:pt x="1549060" y="544577"/>
                    </a:lnTo>
                    <a:cubicBezTo>
                      <a:pt x="1391851" y="326593"/>
                      <a:pt x="1196595" y="148659"/>
                      <a:pt x="977854" y="14679"/>
                    </a:cubicBezTo>
                    <a:lnTo>
                      <a:pt x="951065" y="0"/>
                    </a:lnTo>
                    <a:lnTo>
                      <a:pt x="0" y="1647292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AECE3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id="{32487BCF-87A1-4F4E-8CE7-6CA75C726CA3}"/>
                  </a:ext>
                </a:extLst>
              </p:cNvPr>
              <p:cNvSpPr/>
              <p:nvPr/>
            </p:nvSpPr>
            <p:spPr>
              <a:xfrm rot="9000000" flipH="1">
                <a:off x="4497428" y="3986510"/>
                <a:ext cx="1901107" cy="950554"/>
              </a:xfrm>
              <a:custGeom>
                <a:avLst/>
                <a:gdLst>
                  <a:gd name="connsiteX0" fmla="*/ 1901107 w 1901107"/>
                  <a:gd name="connsiteY0" fmla="*/ 950554 h 950554"/>
                  <a:gd name="connsiteX1" fmla="*/ 254700 w 1901107"/>
                  <a:gd name="connsiteY1" fmla="*/ 0 h 950554"/>
                  <a:gd name="connsiteX2" fmla="*/ 199171 w 1901107"/>
                  <a:gd name="connsiteY2" fmla="*/ 101339 h 950554"/>
                  <a:gd name="connsiteX3" fmla="*/ 2580 w 1901107"/>
                  <a:gd name="connsiteY3" fmla="*/ 835024 h 950554"/>
                  <a:gd name="connsiteX4" fmla="*/ 0 w 1901107"/>
                  <a:gd name="connsiteY4" fmla="*/ 950554 h 950554"/>
                  <a:gd name="connsiteX5" fmla="*/ 1901107 w 1901107"/>
                  <a:gd name="connsiteY5" fmla="*/ 950554 h 9505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901107" h="950554">
                    <a:moveTo>
                      <a:pt x="1901107" y="950554"/>
                    </a:moveTo>
                    <a:lnTo>
                      <a:pt x="254700" y="0"/>
                    </a:lnTo>
                    <a:lnTo>
                      <a:pt x="199171" y="101339"/>
                    </a:lnTo>
                    <a:cubicBezTo>
                      <a:pt x="87411" y="330912"/>
                      <a:pt x="20580" y="580328"/>
                      <a:pt x="2580" y="835024"/>
                    </a:cubicBezTo>
                    <a:lnTo>
                      <a:pt x="0" y="950554"/>
                    </a:lnTo>
                    <a:lnTo>
                      <a:pt x="1901107" y="950554"/>
                    </a:lnTo>
                    <a:close/>
                  </a:path>
                </a:pathLst>
              </a:custGeom>
              <a:solidFill>
                <a:schemeClr val="tx1">
                  <a:lumMod val="95000"/>
                  <a:lumOff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AECE3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5A3F6DDD-E751-4F3B-B831-4B98AE12338E}"/>
                  </a:ext>
                </a:extLst>
              </p:cNvPr>
              <p:cNvSpPr/>
              <p:nvPr/>
            </p:nvSpPr>
            <p:spPr>
              <a:xfrm rot="9000000" flipH="1">
                <a:off x="6570050" y="3209922"/>
                <a:ext cx="950555" cy="1901109"/>
              </a:xfrm>
              <a:custGeom>
                <a:avLst/>
                <a:gdLst>
                  <a:gd name="connsiteX0" fmla="*/ 0 w 950555"/>
                  <a:gd name="connsiteY0" fmla="*/ 1901109 h 1901109"/>
                  <a:gd name="connsiteX1" fmla="*/ 950555 w 950555"/>
                  <a:gd name="connsiteY1" fmla="*/ 254699 h 1901109"/>
                  <a:gd name="connsiteX2" fmla="*/ 849217 w 950555"/>
                  <a:gd name="connsiteY2" fmla="*/ 199170 h 1901109"/>
                  <a:gd name="connsiteX3" fmla="*/ 115532 w 950555"/>
                  <a:gd name="connsiteY3" fmla="*/ 2580 h 1901109"/>
                  <a:gd name="connsiteX4" fmla="*/ 0 w 950555"/>
                  <a:gd name="connsiteY4" fmla="*/ 0 h 1901109"/>
                  <a:gd name="connsiteX5" fmla="*/ 0 w 950555"/>
                  <a:gd name="connsiteY5" fmla="*/ 1901109 h 19011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50555" h="1901109">
                    <a:moveTo>
                      <a:pt x="0" y="1901109"/>
                    </a:moveTo>
                    <a:lnTo>
                      <a:pt x="950555" y="254699"/>
                    </a:lnTo>
                    <a:lnTo>
                      <a:pt x="849217" y="199170"/>
                    </a:lnTo>
                    <a:cubicBezTo>
                      <a:pt x="619644" y="87411"/>
                      <a:pt x="370228" y="20580"/>
                      <a:pt x="115532" y="2580"/>
                    </a:cubicBezTo>
                    <a:lnTo>
                      <a:pt x="0" y="0"/>
                    </a:lnTo>
                    <a:lnTo>
                      <a:pt x="0" y="1901109"/>
                    </a:lnTo>
                    <a:close/>
                  </a:path>
                </a:pathLst>
              </a:custGeom>
              <a:solidFill>
                <a:srgbClr val="7030A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AECE3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33405B74-0BC8-4F7D-B4A8-3D039B372BDD}"/>
                  </a:ext>
                </a:extLst>
              </p:cNvPr>
              <p:cNvSpPr/>
              <p:nvPr/>
            </p:nvSpPr>
            <p:spPr>
              <a:xfrm rot="9000000" flipH="1">
                <a:off x="4947990" y="3899252"/>
                <a:ext cx="1647291" cy="1647174"/>
              </a:xfrm>
              <a:custGeom>
                <a:avLst/>
                <a:gdLst>
                  <a:gd name="connsiteX0" fmla="*/ 1647291 w 1647291"/>
                  <a:gd name="connsiteY0" fmla="*/ 1647174 h 1647174"/>
                  <a:gd name="connsiteX1" fmla="*/ 696295 w 1647291"/>
                  <a:gd name="connsiteY1" fmla="*/ 0 h 1647174"/>
                  <a:gd name="connsiteX2" fmla="*/ 544578 w 1647291"/>
                  <a:gd name="connsiteY2" fmla="*/ 98115 h 1647174"/>
                  <a:gd name="connsiteX3" fmla="*/ 14679 w 1647291"/>
                  <a:gd name="connsiteY3" fmla="*/ 669321 h 1647174"/>
                  <a:gd name="connsiteX4" fmla="*/ 0 w 1647291"/>
                  <a:gd name="connsiteY4" fmla="*/ 696110 h 1647174"/>
                  <a:gd name="connsiteX5" fmla="*/ 1647291 w 1647291"/>
                  <a:gd name="connsiteY5" fmla="*/ 1647174 h 16471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647291" h="1647174">
                    <a:moveTo>
                      <a:pt x="1647291" y="1647174"/>
                    </a:moveTo>
                    <a:lnTo>
                      <a:pt x="696295" y="0"/>
                    </a:lnTo>
                    <a:lnTo>
                      <a:pt x="544578" y="98115"/>
                    </a:lnTo>
                    <a:cubicBezTo>
                      <a:pt x="326593" y="255324"/>
                      <a:pt x="148660" y="450580"/>
                      <a:pt x="14679" y="669321"/>
                    </a:cubicBezTo>
                    <a:lnTo>
                      <a:pt x="0" y="696110"/>
                    </a:lnTo>
                    <a:lnTo>
                      <a:pt x="1647291" y="1647174"/>
                    </a:lnTo>
                    <a:close/>
                  </a:path>
                </a:pathLst>
              </a:custGeom>
              <a:solidFill>
                <a:schemeClr val="tx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AECE3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D8AC6EE3-1140-4B69-9D49-460C38556BFF}"/>
                  </a:ext>
                </a:extLst>
              </p:cNvPr>
              <p:cNvSpPr/>
              <p:nvPr/>
            </p:nvSpPr>
            <p:spPr>
              <a:xfrm rot="9000000" flipH="1">
                <a:off x="5707272" y="3708062"/>
                <a:ext cx="950993" cy="1902803"/>
              </a:xfrm>
              <a:custGeom>
                <a:avLst/>
                <a:gdLst>
                  <a:gd name="connsiteX0" fmla="*/ 950992 w 950993"/>
                  <a:gd name="connsiteY0" fmla="*/ 1902803 h 1902803"/>
                  <a:gd name="connsiteX1" fmla="*/ 950993 w 950993"/>
                  <a:gd name="connsiteY1" fmla="*/ 682 h 1902803"/>
                  <a:gd name="connsiteX2" fmla="*/ 920458 w 950993"/>
                  <a:gd name="connsiteY2" fmla="*/ 0 h 1902803"/>
                  <a:gd name="connsiteX3" fmla="*/ 160830 w 950993"/>
                  <a:gd name="connsiteY3" fmla="*/ 173303 h 1902803"/>
                  <a:gd name="connsiteX4" fmla="*/ 0 w 950993"/>
                  <a:gd name="connsiteY4" fmla="*/ 255637 h 1902803"/>
                  <a:gd name="connsiteX5" fmla="*/ 950992 w 950993"/>
                  <a:gd name="connsiteY5" fmla="*/ 1902803 h 19028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50993" h="1902803">
                    <a:moveTo>
                      <a:pt x="950992" y="1902803"/>
                    </a:moveTo>
                    <a:lnTo>
                      <a:pt x="950993" y="682"/>
                    </a:lnTo>
                    <a:lnTo>
                      <a:pt x="920458" y="0"/>
                    </a:lnTo>
                    <a:cubicBezTo>
                      <a:pt x="664033" y="6660"/>
                      <a:pt x="405969" y="63127"/>
                      <a:pt x="160830" y="173303"/>
                    </a:cubicBezTo>
                    <a:lnTo>
                      <a:pt x="0" y="255637"/>
                    </a:lnTo>
                    <a:lnTo>
                      <a:pt x="950992" y="1902803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AECE3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7848C815-6C7B-41E1-96FB-065BD1F9C0ED}"/>
                </a:ext>
              </a:extLst>
            </p:cNvPr>
            <p:cNvSpPr txBox="1"/>
            <p:nvPr/>
          </p:nvSpPr>
          <p:spPr>
            <a:xfrm rot="20673560">
              <a:off x="6612885" y="2921682"/>
              <a:ext cx="11430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AECE3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+1000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83A57CAC-1F04-4C60-8535-6B95D0A42C07}"/>
                </a:ext>
              </a:extLst>
            </p:cNvPr>
            <p:cNvSpPr txBox="1"/>
            <p:nvPr/>
          </p:nvSpPr>
          <p:spPr>
            <a:xfrm rot="18816741">
              <a:off x="6152657" y="2485816"/>
              <a:ext cx="140985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AECE3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Mất</a:t>
              </a: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AECE3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AECE3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điểm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AECE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3617DDA8-56C8-4F25-BF1D-07133A0130B3}"/>
                </a:ext>
              </a:extLst>
            </p:cNvPr>
            <p:cNvSpPr txBox="1"/>
            <p:nvPr/>
          </p:nvSpPr>
          <p:spPr>
            <a:xfrm rot="17078900">
              <a:off x="5799848" y="2073685"/>
              <a:ext cx="11430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AECE3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+500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6CEF4DF1-620B-4D97-A3AA-60C2B0E36E0C}"/>
                </a:ext>
              </a:extLst>
            </p:cNvPr>
            <p:cNvSpPr txBox="1"/>
            <p:nvPr/>
          </p:nvSpPr>
          <p:spPr>
            <a:xfrm rot="15417740">
              <a:off x="5222789" y="2023117"/>
              <a:ext cx="11430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AECE3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-100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6F4D4B1D-43AF-40D4-9F6E-B8B132955E1E}"/>
                </a:ext>
              </a:extLst>
            </p:cNvPr>
            <p:cNvSpPr txBox="1"/>
            <p:nvPr/>
          </p:nvSpPr>
          <p:spPr>
            <a:xfrm rot="13543232">
              <a:off x="4705290" y="2398998"/>
              <a:ext cx="11430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AECE3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+300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20E891CF-E5A0-4DA9-B6FF-44EB9EE95961}"/>
                </a:ext>
              </a:extLst>
            </p:cNvPr>
            <p:cNvSpPr txBox="1"/>
            <p:nvPr/>
          </p:nvSpPr>
          <p:spPr>
            <a:xfrm rot="11478347">
              <a:off x="4287451" y="2950625"/>
              <a:ext cx="11430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AECE3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-500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F89BB886-68FC-44A6-8010-D809E5EABD21}"/>
                </a:ext>
              </a:extLst>
            </p:cNvPr>
            <p:cNvSpPr txBox="1"/>
            <p:nvPr/>
          </p:nvSpPr>
          <p:spPr>
            <a:xfrm rot="10017036">
              <a:off x="4199611" y="3565031"/>
              <a:ext cx="129977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AECE3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Nhận</a:t>
              </a: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AECE3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AECE3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quà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AECE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C9D24468-AE6C-44FB-9C97-6D78CF3018C3}"/>
                </a:ext>
              </a:extLst>
            </p:cNvPr>
            <p:cNvSpPr txBox="1"/>
            <p:nvPr/>
          </p:nvSpPr>
          <p:spPr>
            <a:xfrm rot="8287551">
              <a:off x="4599501" y="4081524"/>
              <a:ext cx="133288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AECE3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Đổi</a:t>
              </a: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AECE3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AECE3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điểm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AECE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098C2ABB-7626-4E70-B8DE-12667611B8FD}"/>
                </a:ext>
              </a:extLst>
            </p:cNvPr>
            <p:cNvSpPr txBox="1"/>
            <p:nvPr/>
          </p:nvSpPr>
          <p:spPr>
            <a:xfrm rot="6228481">
              <a:off x="5237072" y="4360132"/>
              <a:ext cx="11430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AECE3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+200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FF113707-E4C7-453F-B7EB-755A9E7AE016}"/>
                </a:ext>
              </a:extLst>
            </p:cNvPr>
            <p:cNvSpPr txBox="1"/>
            <p:nvPr/>
          </p:nvSpPr>
          <p:spPr>
            <a:xfrm rot="4264769">
              <a:off x="5840759" y="4358037"/>
              <a:ext cx="11430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AECE3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-300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666A6E35-BB06-4574-B296-BCADC24BBBCF}"/>
                </a:ext>
              </a:extLst>
            </p:cNvPr>
            <p:cNvSpPr txBox="1"/>
            <p:nvPr/>
          </p:nvSpPr>
          <p:spPr>
            <a:xfrm rot="2372766">
              <a:off x="6421268" y="4052531"/>
              <a:ext cx="11430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AECE3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+400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C55AD6B7-66E1-4DF2-8814-99BA126672DF}"/>
                </a:ext>
              </a:extLst>
            </p:cNvPr>
            <p:cNvSpPr txBox="1"/>
            <p:nvPr/>
          </p:nvSpPr>
          <p:spPr>
            <a:xfrm rot="634984">
              <a:off x="6739348" y="3532905"/>
              <a:ext cx="11430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AECE3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+50</a:t>
              </a:r>
            </a:p>
          </p:txBody>
        </p:sp>
      </p:grpSp>
      <p:sp>
        <p:nvSpPr>
          <p:cNvPr id="34" name="Oval 33">
            <a:extLst>
              <a:ext uri="{FF2B5EF4-FFF2-40B4-BE49-F238E27FC236}">
                <a16:creationId xmlns:a16="http://schemas.microsoft.com/office/drawing/2014/main" id="{68CF4674-4BD7-45DF-B570-F2E75F2FD6C9}"/>
              </a:ext>
            </a:extLst>
          </p:cNvPr>
          <p:cNvSpPr/>
          <p:nvPr/>
        </p:nvSpPr>
        <p:spPr>
          <a:xfrm>
            <a:off x="5841406" y="3166201"/>
            <a:ext cx="517261" cy="517261"/>
          </a:xfrm>
          <a:prstGeom prst="ellipse">
            <a:avLst/>
          </a:prstGeom>
          <a:gradFill flip="none" rotWithShape="1">
            <a:gsLst>
              <a:gs pos="40000">
                <a:srgbClr val="D6B700"/>
              </a:gs>
              <a:gs pos="0">
                <a:srgbClr val="FFFF00"/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 w="27305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AECE3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Circle: Hollow 34">
            <a:extLst>
              <a:ext uri="{FF2B5EF4-FFF2-40B4-BE49-F238E27FC236}">
                <a16:creationId xmlns:a16="http://schemas.microsoft.com/office/drawing/2014/main" id="{098F62B4-2368-4F94-8885-B05C8EC6DC43}"/>
              </a:ext>
            </a:extLst>
          </p:cNvPr>
          <p:cNvSpPr/>
          <p:nvPr/>
        </p:nvSpPr>
        <p:spPr>
          <a:xfrm>
            <a:off x="3757068" y="1131534"/>
            <a:ext cx="4572000" cy="4572000"/>
          </a:xfrm>
          <a:prstGeom prst="donut">
            <a:avLst>
              <a:gd name="adj" fmla="val 8107"/>
            </a:avLst>
          </a:prstGeom>
          <a:gradFill>
            <a:gsLst>
              <a:gs pos="40000">
                <a:srgbClr val="D6B700"/>
              </a:gs>
              <a:gs pos="0">
                <a:srgbClr val="FFFF00"/>
              </a:gs>
              <a:gs pos="100000">
                <a:schemeClr val="accent4">
                  <a:lumMod val="75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5571A7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C659555D-C9AA-4A7A-B7F6-9596A8F0B260}"/>
              </a:ext>
            </a:extLst>
          </p:cNvPr>
          <p:cNvSpPr/>
          <p:nvPr/>
        </p:nvSpPr>
        <p:spPr>
          <a:xfrm>
            <a:off x="8007726" y="2853187"/>
            <a:ext cx="156034" cy="156034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AECE3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669628F8-A86F-453C-897D-5FD64ADEEC8C}"/>
              </a:ext>
            </a:extLst>
          </p:cNvPr>
          <p:cNvSpPr/>
          <p:nvPr/>
        </p:nvSpPr>
        <p:spPr>
          <a:xfrm>
            <a:off x="7959986" y="3878196"/>
            <a:ext cx="156034" cy="156034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AECE3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86FE68C1-F495-4903-97E8-0390F6F12D5B}"/>
              </a:ext>
            </a:extLst>
          </p:cNvPr>
          <p:cNvSpPr/>
          <p:nvPr/>
        </p:nvSpPr>
        <p:spPr>
          <a:xfrm>
            <a:off x="7455368" y="4760071"/>
            <a:ext cx="156034" cy="156034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AECE3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D58FA6A9-93F7-455B-B917-AD52AA5D4F9F}"/>
              </a:ext>
            </a:extLst>
          </p:cNvPr>
          <p:cNvSpPr/>
          <p:nvPr/>
        </p:nvSpPr>
        <p:spPr>
          <a:xfrm>
            <a:off x="6564772" y="5317568"/>
            <a:ext cx="156034" cy="156034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AECE3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E2088943-8747-4D8B-B907-DCE3EBC855C2}"/>
              </a:ext>
            </a:extLst>
          </p:cNvPr>
          <p:cNvSpPr/>
          <p:nvPr/>
        </p:nvSpPr>
        <p:spPr>
          <a:xfrm>
            <a:off x="5447981" y="5341408"/>
            <a:ext cx="156034" cy="156034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AECE3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E05B61A6-E53C-44CC-812D-906B7A519821}"/>
              </a:ext>
            </a:extLst>
          </p:cNvPr>
          <p:cNvSpPr/>
          <p:nvPr/>
        </p:nvSpPr>
        <p:spPr>
          <a:xfrm>
            <a:off x="4520430" y="4838088"/>
            <a:ext cx="156034" cy="156034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AECE3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AB9CE4CB-2AC9-46E3-8292-B0CB8A5A945E}"/>
              </a:ext>
            </a:extLst>
          </p:cNvPr>
          <p:cNvSpPr/>
          <p:nvPr/>
        </p:nvSpPr>
        <p:spPr>
          <a:xfrm>
            <a:off x="3964048" y="3921495"/>
            <a:ext cx="156034" cy="156034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AECE3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2918035D-E13C-4326-A50E-62AE63ED5E8C}"/>
              </a:ext>
            </a:extLst>
          </p:cNvPr>
          <p:cNvSpPr/>
          <p:nvPr/>
        </p:nvSpPr>
        <p:spPr>
          <a:xfrm>
            <a:off x="3941873" y="2775170"/>
            <a:ext cx="156034" cy="156034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AECE3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9B45071F-1CB9-4191-AF8A-F38FBE8CE040}"/>
              </a:ext>
            </a:extLst>
          </p:cNvPr>
          <p:cNvSpPr/>
          <p:nvPr/>
        </p:nvSpPr>
        <p:spPr>
          <a:xfrm>
            <a:off x="4456711" y="1911572"/>
            <a:ext cx="156034" cy="156034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AECE3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AF54066C-23B6-49F4-82AF-79695D135FFA}"/>
              </a:ext>
            </a:extLst>
          </p:cNvPr>
          <p:cNvSpPr/>
          <p:nvPr/>
        </p:nvSpPr>
        <p:spPr>
          <a:xfrm>
            <a:off x="5454702" y="1323887"/>
            <a:ext cx="156034" cy="156034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AECE3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6E964A73-6C97-41D0-ACE0-0901E583A5FD}"/>
              </a:ext>
            </a:extLst>
          </p:cNvPr>
          <p:cNvSpPr/>
          <p:nvPr/>
        </p:nvSpPr>
        <p:spPr>
          <a:xfrm>
            <a:off x="6555940" y="1318050"/>
            <a:ext cx="156034" cy="156034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AECE3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064789AD-9A53-42FA-8F2F-472E8EE4750E}"/>
              </a:ext>
            </a:extLst>
          </p:cNvPr>
          <p:cNvSpPr/>
          <p:nvPr/>
        </p:nvSpPr>
        <p:spPr>
          <a:xfrm>
            <a:off x="7490853" y="1899667"/>
            <a:ext cx="156034" cy="156034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AECE3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9302AD09-41B0-4DDA-B2B0-AAA327E48579}"/>
              </a:ext>
            </a:extLst>
          </p:cNvPr>
          <p:cNvSpPr/>
          <p:nvPr/>
        </p:nvSpPr>
        <p:spPr>
          <a:xfrm rot="10800000" flipV="1">
            <a:off x="6020024" y="4760071"/>
            <a:ext cx="167641" cy="757774"/>
          </a:xfrm>
          <a:custGeom>
            <a:avLst/>
            <a:gdLst>
              <a:gd name="connsiteX0" fmla="*/ 1 w 167641"/>
              <a:gd name="connsiteY0" fmla="*/ 835791 h 835791"/>
              <a:gd name="connsiteX1" fmla="*/ 167641 w 167641"/>
              <a:gd name="connsiteY1" fmla="*/ 835791 h 835791"/>
              <a:gd name="connsiteX2" fmla="*/ 167641 w 167641"/>
              <a:gd name="connsiteY2" fmla="*/ 165397 h 835791"/>
              <a:gd name="connsiteX3" fmla="*/ 83821 w 167641"/>
              <a:gd name="connsiteY3" fmla="*/ 0 h 835791"/>
              <a:gd name="connsiteX4" fmla="*/ 0 w 167641"/>
              <a:gd name="connsiteY4" fmla="*/ 165397 h 835791"/>
              <a:gd name="connsiteX5" fmla="*/ 1 w 167641"/>
              <a:gd name="connsiteY5" fmla="*/ 165397 h 8357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7641" h="835791">
                <a:moveTo>
                  <a:pt x="1" y="835791"/>
                </a:moveTo>
                <a:lnTo>
                  <a:pt x="167641" y="835791"/>
                </a:lnTo>
                <a:lnTo>
                  <a:pt x="167641" y="165397"/>
                </a:lnTo>
                <a:lnTo>
                  <a:pt x="83821" y="0"/>
                </a:lnTo>
                <a:lnTo>
                  <a:pt x="0" y="165397"/>
                </a:lnTo>
                <a:lnTo>
                  <a:pt x="1" y="165397"/>
                </a:lnTo>
                <a:close/>
              </a:path>
            </a:pathLst>
          </a:custGeom>
          <a:gradFill flip="none" rotWithShape="1">
            <a:gsLst>
              <a:gs pos="40000">
                <a:srgbClr val="D6B700"/>
              </a:gs>
              <a:gs pos="0">
                <a:srgbClr val="FFFF00"/>
              </a:gs>
              <a:gs pos="100000">
                <a:schemeClr val="accent4">
                  <a:lumMod val="75000"/>
                </a:schemeClr>
              </a:gs>
            </a:gsLst>
            <a:lin ang="1080000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 w="139700" prst="cross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AECE3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42285D1C-4837-4333-BEDB-C68F234DE5BB}"/>
              </a:ext>
            </a:extLst>
          </p:cNvPr>
          <p:cNvSpPr/>
          <p:nvPr/>
        </p:nvSpPr>
        <p:spPr>
          <a:xfrm>
            <a:off x="5995207" y="5393152"/>
            <a:ext cx="216773" cy="216773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AECE3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F62A5FA-DD0C-8E1A-E6A6-970A6ED45A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229318"/>
            <a:ext cx="1168460" cy="615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359480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5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35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4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35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6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5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8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35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0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35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2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35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4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35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6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35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8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8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C563667F-4122-46C0-AE91-FBCB52201462}"/>
              </a:ext>
            </a:extLst>
          </p:cNvPr>
          <p:cNvSpPr/>
          <p:nvPr/>
        </p:nvSpPr>
        <p:spPr>
          <a:xfrm>
            <a:off x="0" y="5884606"/>
            <a:ext cx="12192000" cy="103730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AECE3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" name="Google Shape;762;p32">
            <a:extLst>
              <a:ext uri="{FF2B5EF4-FFF2-40B4-BE49-F238E27FC236}">
                <a16:creationId xmlns:a16="http://schemas.microsoft.com/office/drawing/2014/main" id="{D83DE57A-AA9B-442D-B2A0-BC7DA01A94F9}"/>
              </a:ext>
            </a:extLst>
          </p:cNvPr>
          <p:cNvSpPr/>
          <p:nvPr/>
        </p:nvSpPr>
        <p:spPr>
          <a:xfrm rot="16200000">
            <a:off x="3705371" y="-6687326"/>
            <a:ext cx="2067552" cy="14905705"/>
          </a:xfrm>
          <a:custGeom>
            <a:avLst/>
            <a:gdLst/>
            <a:ahLst/>
            <a:cxnLst/>
            <a:rect l="l" t="t" r="r" b="b"/>
            <a:pathLst>
              <a:path w="252495" h="147155" extrusionOk="0">
                <a:moveTo>
                  <a:pt x="69126" y="0"/>
                </a:moveTo>
                <a:cubicBezTo>
                  <a:pt x="64849" y="0"/>
                  <a:pt x="60598" y="349"/>
                  <a:pt x="56425" y="1096"/>
                </a:cubicBezTo>
                <a:cubicBezTo>
                  <a:pt x="36635" y="4611"/>
                  <a:pt x="20407" y="17941"/>
                  <a:pt x="18466" y="35631"/>
                </a:cubicBezTo>
                <a:cubicBezTo>
                  <a:pt x="17599" y="43642"/>
                  <a:pt x="26501" y="57771"/>
                  <a:pt x="23693" y="65372"/>
                </a:cubicBezTo>
                <a:cubicBezTo>
                  <a:pt x="20840" y="73064"/>
                  <a:pt x="1" y="96665"/>
                  <a:pt x="526" y="114629"/>
                </a:cubicBezTo>
                <a:cubicBezTo>
                  <a:pt x="1028" y="132501"/>
                  <a:pt x="5821" y="138070"/>
                  <a:pt x="12600" y="147155"/>
                </a:cubicBezTo>
                <a:lnTo>
                  <a:pt x="234074" y="147155"/>
                </a:lnTo>
                <a:cubicBezTo>
                  <a:pt x="238297" y="137933"/>
                  <a:pt x="241607" y="130584"/>
                  <a:pt x="236653" y="118486"/>
                </a:cubicBezTo>
                <a:cubicBezTo>
                  <a:pt x="232705" y="108831"/>
                  <a:pt x="243433" y="100865"/>
                  <a:pt x="247587" y="91872"/>
                </a:cubicBezTo>
                <a:cubicBezTo>
                  <a:pt x="251284" y="83860"/>
                  <a:pt x="252494" y="74251"/>
                  <a:pt x="251604" y="65509"/>
                </a:cubicBezTo>
                <a:cubicBezTo>
                  <a:pt x="250371" y="53617"/>
                  <a:pt x="244437" y="41679"/>
                  <a:pt x="234188" y="33166"/>
                </a:cubicBezTo>
                <a:cubicBezTo>
                  <a:pt x="221815" y="22878"/>
                  <a:pt x="204526" y="18545"/>
                  <a:pt x="187518" y="18545"/>
                </a:cubicBezTo>
                <a:cubicBezTo>
                  <a:pt x="182564" y="18545"/>
                  <a:pt x="177635" y="18912"/>
                  <a:pt x="172857" y="19607"/>
                </a:cubicBezTo>
                <a:cubicBezTo>
                  <a:pt x="165178" y="20716"/>
                  <a:pt x="157534" y="22579"/>
                  <a:pt x="149717" y="22579"/>
                </a:cubicBezTo>
                <a:cubicBezTo>
                  <a:pt x="148517" y="22579"/>
                  <a:pt x="147314" y="22535"/>
                  <a:pt x="146105" y="22438"/>
                </a:cubicBezTo>
                <a:cubicBezTo>
                  <a:pt x="132867" y="21411"/>
                  <a:pt x="121180" y="14243"/>
                  <a:pt x="109128" y="8971"/>
                </a:cubicBezTo>
                <a:cubicBezTo>
                  <a:pt x="96639" y="3534"/>
                  <a:pt x="82748" y="0"/>
                  <a:pt x="69126" y="0"/>
                </a:cubicBezTo>
                <a:close/>
              </a:path>
            </a:pathLst>
          </a:custGeom>
          <a:solidFill>
            <a:schemeClr val="bg2">
              <a:lumMod val="60000"/>
              <a:lumOff val="40000"/>
              <a:alpha val="46667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5571A7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440E3AE-CF0D-4B0F-8760-20E6711D7739}"/>
              </a:ext>
            </a:extLst>
          </p:cNvPr>
          <p:cNvSpPr txBox="1"/>
          <p:nvPr/>
        </p:nvSpPr>
        <p:spPr>
          <a:xfrm>
            <a:off x="12901" y="272657"/>
            <a:ext cx="12192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+mn-ea"/>
                <a:cs typeface="Arial" panose="020B0604020202020204" pitchFamily="34" charset="0"/>
              </a:rPr>
              <a:t>BẢNG ĐIỂM SỐ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302DD490-4A5B-4A62-96B4-045CB98340D7}"/>
              </a:ext>
            </a:extLst>
          </p:cNvPr>
          <p:cNvCxnSpPr>
            <a:cxnSpLocks/>
          </p:cNvCxnSpPr>
          <p:nvPr/>
        </p:nvCxnSpPr>
        <p:spPr>
          <a:xfrm flipH="1">
            <a:off x="355193" y="2836606"/>
            <a:ext cx="11551672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D35A107-CB80-4133-932A-A4E47809393E}"/>
              </a:ext>
            </a:extLst>
          </p:cNvPr>
          <p:cNvCxnSpPr>
            <a:cxnSpLocks/>
          </p:cNvCxnSpPr>
          <p:nvPr/>
        </p:nvCxnSpPr>
        <p:spPr>
          <a:xfrm>
            <a:off x="6024704" y="2030362"/>
            <a:ext cx="0" cy="4517922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8A472184-9FB9-4482-9FC1-22950EC646FF}"/>
              </a:ext>
            </a:extLst>
          </p:cNvPr>
          <p:cNvCxnSpPr>
            <a:cxnSpLocks/>
          </p:cNvCxnSpPr>
          <p:nvPr/>
        </p:nvCxnSpPr>
        <p:spPr>
          <a:xfrm>
            <a:off x="9202992" y="2030362"/>
            <a:ext cx="0" cy="4517922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Oval 4">
            <a:extLst>
              <a:ext uri="{FF2B5EF4-FFF2-40B4-BE49-F238E27FC236}">
                <a16:creationId xmlns:a16="http://schemas.microsoft.com/office/drawing/2014/main" id="{3C9D445F-5DB3-4EC9-B44B-385A2D2DCE20}"/>
              </a:ext>
            </a:extLst>
          </p:cNvPr>
          <p:cNvSpPr/>
          <p:nvPr/>
        </p:nvSpPr>
        <p:spPr>
          <a:xfrm>
            <a:off x="1074174" y="1514835"/>
            <a:ext cx="1248697" cy="61943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AECE3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N1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B6FAC9E9-3CE6-43A6-B2B5-79F60AAD384A}"/>
              </a:ext>
            </a:extLst>
          </p:cNvPr>
          <p:cNvSpPr/>
          <p:nvPr/>
        </p:nvSpPr>
        <p:spPr>
          <a:xfrm>
            <a:off x="3912015" y="1524667"/>
            <a:ext cx="1248697" cy="61943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AECE3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N2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510E79AE-1981-47C0-9F0B-54C032741E91}"/>
              </a:ext>
            </a:extLst>
          </p:cNvPr>
          <p:cNvSpPr/>
          <p:nvPr/>
        </p:nvSpPr>
        <p:spPr>
          <a:xfrm>
            <a:off x="6946507" y="1533929"/>
            <a:ext cx="1248697" cy="61943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AECE3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N3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549D9266-3CA1-4A4A-A68C-EB4D938220ED}"/>
              </a:ext>
            </a:extLst>
          </p:cNvPr>
          <p:cNvSpPr/>
          <p:nvPr/>
        </p:nvSpPr>
        <p:spPr>
          <a:xfrm>
            <a:off x="9982204" y="1531528"/>
            <a:ext cx="1248697" cy="61943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AECE3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N4</a:t>
            </a: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D9D9A1FF-0344-443E-905E-CE9C294E4D1C}"/>
              </a:ext>
            </a:extLst>
          </p:cNvPr>
          <p:cNvCxnSpPr>
            <a:cxnSpLocks/>
          </p:cNvCxnSpPr>
          <p:nvPr/>
        </p:nvCxnSpPr>
        <p:spPr>
          <a:xfrm>
            <a:off x="3141407" y="1917290"/>
            <a:ext cx="0" cy="4630994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6657738F-1F46-4304-90C6-76D852F0444B}"/>
              </a:ext>
            </a:extLst>
          </p:cNvPr>
          <p:cNvCxnSpPr>
            <a:cxnSpLocks/>
          </p:cNvCxnSpPr>
          <p:nvPr/>
        </p:nvCxnSpPr>
        <p:spPr>
          <a:xfrm flipH="1">
            <a:off x="349661" y="3598606"/>
            <a:ext cx="11551672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C1B1E713-57CD-4207-9B2B-AE642CA6B30B}"/>
              </a:ext>
            </a:extLst>
          </p:cNvPr>
          <p:cNvCxnSpPr>
            <a:cxnSpLocks/>
          </p:cNvCxnSpPr>
          <p:nvPr/>
        </p:nvCxnSpPr>
        <p:spPr>
          <a:xfrm flipH="1">
            <a:off x="344129" y="4360606"/>
            <a:ext cx="11551672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9AB5221D-084B-445B-B6B3-7F51CCC7324B}"/>
              </a:ext>
            </a:extLst>
          </p:cNvPr>
          <p:cNvCxnSpPr>
            <a:cxnSpLocks/>
          </p:cNvCxnSpPr>
          <p:nvPr/>
        </p:nvCxnSpPr>
        <p:spPr>
          <a:xfrm flipH="1">
            <a:off x="338597" y="5122606"/>
            <a:ext cx="11551672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3F12421C-1CA0-4E84-A96D-5A3DD097A649}"/>
              </a:ext>
            </a:extLst>
          </p:cNvPr>
          <p:cNvCxnSpPr>
            <a:cxnSpLocks/>
          </p:cNvCxnSpPr>
          <p:nvPr/>
        </p:nvCxnSpPr>
        <p:spPr>
          <a:xfrm flipH="1">
            <a:off x="333065" y="5884606"/>
            <a:ext cx="11551672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Arrow: Left 38">
            <a:hlinkClick r:id="rId2" action="ppaction://hlinksldjump"/>
            <a:extLst>
              <a:ext uri="{FF2B5EF4-FFF2-40B4-BE49-F238E27FC236}">
                <a16:creationId xmlns:a16="http://schemas.microsoft.com/office/drawing/2014/main" id="{FA8BB948-F984-475C-8040-9B279F7D2D67}"/>
              </a:ext>
            </a:extLst>
          </p:cNvPr>
          <p:cNvSpPr/>
          <p:nvPr/>
        </p:nvSpPr>
        <p:spPr>
          <a:xfrm>
            <a:off x="11412781" y="6037014"/>
            <a:ext cx="639097" cy="609592"/>
          </a:xfrm>
          <a:prstGeom prst="left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AECE3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3C51F24-A3A3-99B2-9F24-90B5773D3D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36441" y="-15414"/>
            <a:ext cx="1168460" cy="615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9682318"/>
      </p:ext>
    </p:extLst>
  </p:cSld>
  <p:clrMapOvr>
    <a:masterClrMapping/>
  </p:clrMapOvr>
  <p:transition spd="slow">
    <p:wip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E23E1E3-4CDE-061E-6D99-EF451A146956}"/>
              </a:ext>
            </a:extLst>
          </p:cNvPr>
          <p:cNvSpPr txBox="1"/>
          <p:nvPr/>
        </p:nvSpPr>
        <p:spPr>
          <a:xfrm>
            <a:off x="3667760" y="1158240"/>
            <a:ext cx="4927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HƯỚNG DẪN VỀ NHÀ</a:t>
            </a:r>
          </a:p>
        </p:txBody>
      </p:sp>
      <p:sp>
        <p:nvSpPr>
          <p:cNvPr id="5" name="Cloud 4">
            <a:extLst>
              <a:ext uri="{FF2B5EF4-FFF2-40B4-BE49-F238E27FC236}">
                <a16:creationId xmlns:a16="http://schemas.microsoft.com/office/drawing/2014/main" id="{4C35338B-F902-4440-4308-AA71E5E8F173}"/>
              </a:ext>
            </a:extLst>
          </p:cNvPr>
          <p:cNvSpPr/>
          <p:nvPr/>
        </p:nvSpPr>
        <p:spPr>
          <a:xfrm>
            <a:off x="1524000" y="2184400"/>
            <a:ext cx="4023360" cy="2489200"/>
          </a:xfrm>
          <a:prstGeom prst="cloud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Ôn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tập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bài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đã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học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sp>
        <p:nvSpPr>
          <p:cNvPr id="6" name="Cloud 5">
            <a:extLst>
              <a:ext uri="{FF2B5EF4-FFF2-40B4-BE49-F238E27FC236}">
                <a16:creationId xmlns:a16="http://schemas.microsoft.com/office/drawing/2014/main" id="{FCC34E62-4961-06F8-F8B3-C1E0ED5FF5D6}"/>
              </a:ext>
            </a:extLst>
          </p:cNvPr>
          <p:cNvSpPr/>
          <p:nvPr/>
        </p:nvSpPr>
        <p:spPr>
          <a:xfrm>
            <a:off x="6248400" y="2336800"/>
            <a:ext cx="4023360" cy="2489200"/>
          </a:xfrm>
          <a:prstGeom prst="cloud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Chuẩn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bị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cho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tiết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sinh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hoạt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lớp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theo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hướng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dẫn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của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giáo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viên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532718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3877571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CB027CB-33A2-DB8E-FDCD-11D3E26EE0D0}"/>
              </a:ext>
            </a:extLst>
          </p:cNvPr>
          <p:cNvSpPr/>
          <p:nvPr/>
        </p:nvSpPr>
        <p:spPr>
          <a:xfrm>
            <a:off x="4775418" y="3585180"/>
            <a:ext cx="2944537" cy="2958470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97F0D54-B65E-6BA3-06C1-B63951AD2B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6417" y="3753145"/>
            <a:ext cx="2622541" cy="262254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3EB4BD1-2902-EC4A-0F38-79BCCA9B2602}"/>
              </a:ext>
            </a:extLst>
          </p:cNvPr>
          <p:cNvSpPr txBox="1"/>
          <p:nvPr/>
        </p:nvSpPr>
        <p:spPr>
          <a:xfrm>
            <a:off x="454403" y="574846"/>
            <a:ext cx="11367083" cy="1411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Để kết nối cộng đồng giáo viên và nhận thêm nhiều tài liệu giảng dạy,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mời quý thầy cô tham gia Group Facebook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theo đường link:  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277F7C17-E574-9332-676F-7B4FC88CD262}"/>
              </a:ext>
            </a:extLst>
          </p:cNvPr>
          <p:cNvSpPr/>
          <p:nvPr/>
        </p:nvSpPr>
        <p:spPr>
          <a:xfrm>
            <a:off x="2441908" y="2000034"/>
            <a:ext cx="7407478" cy="46166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hlinkClick r:id="rId4"/>
            <a:extLst>
              <a:ext uri="{FF2B5EF4-FFF2-40B4-BE49-F238E27FC236}">
                <a16:creationId xmlns:a16="http://schemas.microsoft.com/office/drawing/2014/main" id="{EEDCC7DA-65BA-6B5F-4904-487E49566583}"/>
              </a:ext>
            </a:extLst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sng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Hoc10 – Đồng hành cùng giáo viên tiểu học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7B892AE-66B0-F635-0B83-4AD3E5525730}"/>
              </a:ext>
            </a:extLst>
          </p:cNvPr>
          <p:cNvSpPr txBox="1"/>
          <p:nvPr/>
        </p:nvSpPr>
        <p:spPr>
          <a:xfrm>
            <a:off x="4011326" y="2381351"/>
            <a:ext cx="4321723" cy="48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Hoặc truy cập qua QR code</a:t>
            </a:r>
          </a:p>
        </p:txBody>
      </p:sp>
      <p:pic>
        <p:nvPicPr>
          <p:cNvPr id="1026" name="Picture 2" descr="Ngón Trỏ, ngón tay, Máy tính Biểu tượng Tay - tay png tải về - Miễn phí  trong suốt Tay png Tải về.">
            <a:extLst>
              <a:ext uri="{FF2B5EF4-FFF2-40B4-BE49-F238E27FC236}">
                <a16:creationId xmlns:a16="http://schemas.microsoft.com/office/drawing/2014/main" id="{7E39AE3B-04ED-AC20-C486-F5B9A97F62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679086" y="2851979"/>
            <a:ext cx="1053311" cy="749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5335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mph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Arial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D4D7F196-9C61-44B6-9257-38A1FA7A2B3A}" vid="{7023CD2D-81B6-4BB7-B338-C0CB8A5C0DA7}"/>
    </a:ext>
  </a:extLst>
</a:theme>
</file>

<file path=ppt/theme/theme2.xml><?xml version="1.0" encoding="utf-8"?>
<a:theme xmlns:a="http://schemas.openxmlformats.org/drawingml/2006/main" name="1_Office Theme">
  <a:themeElements>
    <a:clrScheme name="Custom 46">
      <a:dk1>
        <a:srgbClr val="5571A7"/>
      </a:dk1>
      <a:lt1>
        <a:srgbClr val="FAECE3"/>
      </a:lt1>
      <a:dk2>
        <a:srgbClr val="813E3B"/>
      </a:dk2>
      <a:lt2>
        <a:srgbClr val="FF8687"/>
      </a:lt2>
      <a:accent1>
        <a:srgbClr val="FFA79B"/>
      </a:accent1>
      <a:accent2>
        <a:srgbClr val="213864"/>
      </a:accent2>
      <a:accent3>
        <a:srgbClr val="B14545"/>
      </a:accent3>
      <a:accent4>
        <a:srgbClr val="FFFFFF"/>
      </a:accent4>
      <a:accent5>
        <a:srgbClr val="FF8E77"/>
      </a:accent5>
      <a:accent6>
        <a:srgbClr val="A15631"/>
      </a:accent6>
      <a:hlink>
        <a:srgbClr val="5571A7"/>
      </a:hlink>
      <a:folHlink>
        <a:srgbClr val="0097A7"/>
      </a:folHlink>
    </a:clrScheme>
    <a:fontScheme name="Custom 2">
      <a:majorFont>
        <a:latin typeface="Calibri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2">
      <a:majorFont>
        <a:latin typeface="Calibri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D4D7F196-9C61-44B6-9257-38A1FA7A2B3A}" vid="{7023CD2D-81B6-4BB7-B338-C0CB8A5C0DA7}"/>
    </a:ext>
  </a:extLst>
</a:theme>
</file>

<file path=ppt/theme/theme5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Mẫu HĐTN 3</Template>
  <TotalTime>33</TotalTime>
  <Words>615</Words>
  <Application>Microsoft Office PowerPoint</Application>
  <PresentationFormat>Widescreen</PresentationFormat>
  <Paragraphs>72</Paragraphs>
  <Slides>32</Slides>
  <Notes>3</Notes>
  <HiddenSlides>0</HiddenSlides>
  <MMClips>1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32</vt:i4>
      </vt:variant>
    </vt:vector>
  </HeadingPairs>
  <TitlesOfParts>
    <vt:vector size="45" baseType="lpstr">
      <vt:lpstr>Arial</vt:lpstr>
      <vt:lpstr>Calibri</vt:lpstr>
      <vt:lpstr>Calibri Light</vt:lpstr>
      <vt:lpstr>Didact Gothic</vt:lpstr>
      <vt:lpstr>Pacifico</vt:lpstr>
      <vt:lpstr>Roboto Condensed Light</vt:lpstr>
      <vt:lpstr>UTM Avo</vt:lpstr>
      <vt:lpstr>Wingdings</vt:lpstr>
      <vt:lpstr>Office Theme</vt:lpstr>
      <vt:lpstr>1_Office Theme</vt:lpstr>
      <vt:lpstr>2_Office Theme</vt:lpstr>
      <vt:lpstr>3_Office Theme</vt:lpstr>
      <vt:lpstr>4_Office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Ziczac</dc:creator>
  <cp:lastModifiedBy>hung.nv2510hung.nv2510</cp:lastModifiedBy>
  <cp:revision>10</cp:revision>
  <dcterms:created xsi:type="dcterms:W3CDTF">2023-05-08T02:27:45Z</dcterms:created>
  <dcterms:modified xsi:type="dcterms:W3CDTF">2023-08-18T04:25:31Z</dcterms:modified>
</cp:coreProperties>
</file>