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1" r:id="rId3"/>
  </p:sldMasterIdLst>
  <p:notesMasterIdLst>
    <p:notesMasterId r:id="rId29"/>
  </p:notesMasterIdLst>
  <p:sldIdLst>
    <p:sldId id="257" r:id="rId4"/>
    <p:sldId id="268" r:id="rId5"/>
    <p:sldId id="269" r:id="rId6"/>
    <p:sldId id="270" r:id="rId7"/>
    <p:sldId id="256" r:id="rId8"/>
    <p:sldId id="267" r:id="rId9"/>
    <p:sldId id="260" r:id="rId10"/>
    <p:sldId id="262" r:id="rId11"/>
    <p:sldId id="271" r:id="rId12"/>
    <p:sldId id="272" r:id="rId13"/>
    <p:sldId id="273" r:id="rId14"/>
    <p:sldId id="274" r:id="rId15"/>
    <p:sldId id="281" r:id="rId16"/>
    <p:sldId id="275" r:id="rId17"/>
    <p:sldId id="282" r:id="rId18"/>
    <p:sldId id="259" r:id="rId19"/>
    <p:sldId id="280" r:id="rId20"/>
    <p:sldId id="261" r:id="rId21"/>
    <p:sldId id="258" r:id="rId22"/>
    <p:sldId id="278" r:id="rId23"/>
    <p:sldId id="279" r:id="rId24"/>
    <p:sldId id="283" r:id="rId25"/>
    <p:sldId id="284" r:id="rId26"/>
    <p:sldId id="266" r:id="rId27"/>
    <p:sldId id="285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3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520B9A-6233-4C9C-8E79-E925612B5EDC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51F15A-AF04-4991-91C0-D0E513C54C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2803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12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636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692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492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719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282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784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860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850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27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6824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957860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652327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321069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594331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433042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580884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133851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660980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402200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344325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3059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04144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83815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17310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0901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5904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82595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8585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2667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61505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500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3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1004449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682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2/1/21/76/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2/1/21/76/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2/1/21/77/" TargetMode="External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2/1/21/77/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jpg"/><Relationship Id="rId7" Type="http://schemas.openxmlformats.org/officeDocument/2006/relationships/image" Target="../media/image4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9.png"/><Relationship Id="rId11" Type="http://schemas.openxmlformats.org/officeDocument/2006/relationships/image" Target="../media/image44.svg"/><Relationship Id="rId5" Type="http://schemas.openxmlformats.org/officeDocument/2006/relationships/image" Target="../media/image38.sv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sv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2.xml"/><Relationship Id="rId6" Type="http://schemas.microsoft.com/office/2007/relationships/hdphoto" Target="../media/hdphoto2.wdp"/><Relationship Id="rId5" Type="http://schemas.openxmlformats.org/officeDocument/2006/relationships/image" Target="../media/image48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F39FD4B-1880-9DA8-DBD6-8CD7B5FC4EBF}"/>
              </a:ext>
            </a:extLst>
          </p:cNvPr>
          <p:cNvSpPr txBox="1">
            <a:spLocks/>
          </p:cNvSpPr>
          <p:nvPr/>
        </p:nvSpPr>
        <p:spPr>
          <a:xfrm>
            <a:off x="1244073" y="1715952"/>
            <a:ext cx="10152993" cy="2045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7:</a:t>
            </a:r>
          </a:p>
          <a:p>
            <a:pPr>
              <a:lnSpc>
                <a:spcPct val="150000"/>
              </a:lnSpc>
            </a:pP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Gia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đình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</a:rPr>
              <a:t>em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C689EA9C-008D-F8C1-D93B-40215D6AA835}"/>
              </a:ext>
            </a:extLst>
          </p:cNvPr>
          <p:cNvSpPr txBox="1">
            <a:spLocks/>
          </p:cNvSpPr>
          <p:nvPr/>
        </p:nvSpPr>
        <p:spPr>
          <a:xfrm>
            <a:off x="1860330" y="3956587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Tuần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27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220330-4AC0-65D8-0707-6B31E28B2212}"/>
              </a:ext>
            </a:extLst>
          </p:cNvPr>
          <p:cNvSpPr txBox="1">
            <a:spLocks/>
          </p:cNvSpPr>
          <p:nvPr/>
        </p:nvSpPr>
        <p:spPr>
          <a:xfrm>
            <a:off x="9063429" y="214969"/>
            <a:ext cx="2782110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HĐTN 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011046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8329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con&#10;&#10;Description automatically generated">
            <a:extLst>
              <a:ext uri="{FF2B5EF4-FFF2-40B4-BE49-F238E27FC236}">
                <a16:creationId xmlns:a16="http://schemas.microsoft.com/office/drawing/2014/main" id="{1EEB1919-30FE-B7FC-866A-25CF7FC04D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311" y="2767505"/>
            <a:ext cx="4090495" cy="4090495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EB95AF15-6A33-E87E-F088-A7A93FB96116}"/>
              </a:ext>
            </a:extLst>
          </p:cNvPr>
          <p:cNvGrpSpPr/>
          <p:nvPr/>
        </p:nvGrpSpPr>
        <p:grpSpPr>
          <a:xfrm>
            <a:off x="4739746" y="883660"/>
            <a:ext cx="7136943" cy="3929092"/>
            <a:chOff x="4085841" y="430924"/>
            <a:chExt cx="7969525" cy="2913994"/>
          </a:xfrm>
        </p:grpSpPr>
        <p:sp>
          <p:nvSpPr>
            <p:cNvPr id="4" name="Thought Bubble: Cloud 3">
              <a:extLst>
                <a:ext uri="{FF2B5EF4-FFF2-40B4-BE49-F238E27FC236}">
                  <a16:creationId xmlns:a16="http://schemas.microsoft.com/office/drawing/2014/main" id="{7E6AAD88-3D62-978E-578E-50D2865055DC}"/>
                </a:ext>
              </a:extLst>
            </p:cNvPr>
            <p:cNvSpPr/>
            <p:nvPr/>
          </p:nvSpPr>
          <p:spPr>
            <a:xfrm>
              <a:off x="4085841" y="430924"/>
              <a:ext cx="7969525" cy="2913994"/>
            </a:xfrm>
            <a:prstGeom prst="cloudCallout">
              <a:avLst>
                <a:gd name="adj1" fmla="val -59460"/>
                <a:gd name="adj2" fmla="val 36084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000" dirty="0">
                <a:latin typeface="UTM Avo" panose="02040603050506020204" pitchFamily="18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EC615B4-37C0-BDE9-08CF-FF58DE2B84A8}"/>
                </a:ext>
              </a:extLst>
            </p:cNvPr>
            <p:cNvSpPr txBox="1"/>
            <p:nvPr/>
          </p:nvSpPr>
          <p:spPr>
            <a:xfrm>
              <a:off x="4683588" y="1463307"/>
              <a:ext cx="6774030" cy="8492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3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Hãy</a:t>
              </a:r>
              <a:r>
                <a:rPr lang="en-US" sz="3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kể</a:t>
              </a:r>
              <a:r>
                <a:rPr lang="en-US" sz="3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tên</a:t>
              </a:r>
              <a:r>
                <a:rPr lang="en-US" sz="3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những</a:t>
              </a:r>
              <a:r>
                <a:rPr lang="en-US" sz="3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vật</a:t>
              </a:r>
              <a:r>
                <a:rPr lang="en-US" sz="3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dụng</a:t>
              </a:r>
              <a:r>
                <a:rPr lang="en-US" sz="3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cá</a:t>
              </a:r>
              <a:r>
                <a:rPr lang="en-US" sz="3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nhân</a:t>
              </a:r>
              <a:r>
                <a:rPr lang="en-US" sz="3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của</a:t>
              </a:r>
              <a:r>
                <a:rPr lang="en-US" sz="3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em</a:t>
              </a:r>
              <a:r>
                <a:rPr lang="en-US" sz="3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đang</a:t>
              </a:r>
              <a:r>
                <a:rPr lang="en-US" sz="3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có</a:t>
              </a:r>
              <a:r>
                <a:rPr lang="en-US" sz="3000" b="1" dirty="0">
                  <a:latin typeface="UTM Avo" panose="02040603050506020204" pitchFamily="18" charset="0"/>
                  <a:cs typeface="Arial" panose="020B0604020202020204" pitchFamily="34" charset="0"/>
                </a:rPr>
                <a:t>?</a:t>
              </a:r>
              <a:endParaRPr lang="en-US" sz="3000" b="1" dirty="0"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7419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con&#10;&#10;Description automatically generated">
            <a:extLst>
              <a:ext uri="{FF2B5EF4-FFF2-40B4-BE49-F238E27FC236}">
                <a16:creationId xmlns:a16="http://schemas.microsoft.com/office/drawing/2014/main" id="{1EEB1919-30FE-B7FC-866A-25CF7FC04D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311" y="2767505"/>
            <a:ext cx="4090495" cy="4090495"/>
          </a:xfrm>
          <a:prstGeom prst="rect">
            <a:avLst/>
          </a:prstGeom>
        </p:spPr>
      </p:pic>
      <p:sp>
        <p:nvSpPr>
          <p:cNvPr id="4" name="Thought Bubble: Cloud 3">
            <a:extLst>
              <a:ext uri="{FF2B5EF4-FFF2-40B4-BE49-F238E27FC236}">
                <a16:creationId xmlns:a16="http://schemas.microsoft.com/office/drawing/2014/main" id="{7E6AAD88-3D62-978E-578E-50D2865055DC}"/>
              </a:ext>
            </a:extLst>
          </p:cNvPr>
          <p:cNvSpPr/>
          <p:nvPr/>
        </p:nvSpPr>
        <p:spPr>
          <a:xfrm>
            <a:off x="4739746" y="883660"/>
            <a:ext cx="7136943" cy="3929092"/>
          </a:xfrm>
          <a:prstGeom prst="cloudCallout">
            <a:avLst>
              <a:gd name="adj1" fmla="val -59460"/>
              <a:gd name="adj2" fmla="val 3608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00" dirty="0">
              <a:latin typeface="UTM Avo" panose="020406030505060202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EC615B4-37C0-BDE9-08CF-FF58DE2B84A8}"/>
              </a:ext>
            </a:extLst>
          </p:cNvPr>
          <p:cNvSpPr txBox="1"/>
          <p:nvPr/>
        </p:nvSpPr>
        <p:spPr>
          <a:xfrm>
            <a:off x="5305526" y="2275677"/>
            <a:ext cx="5829834" cy="11450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3000" b="1" dirty="0">
                <a:latin typeface="UTM Avo" panose="02040603050506020204" pitchFamily="18" charset="0"/>
                <a:cs typeface="Arial" panose="020B0604020202020204" pitchFamily="34" charset="0"/>
              </a:rPr>
              <a:t>Sau </a:t>
            </a:r>
            <a:r>
              <a:rPr lang="en-US" sz="3000" b="1" dirty="0" err="1">
                <a:latin typeface="UTM Avo" panose="02040603050506020204" pitchFamily="18" charset="0"/>
                <a:cs typeface="Arial" panose="020B0604020202020204" pitchFamily="34" charset="0"/>
              </a:rPr>
              <a:t>khi</a:t>
            </a:r>
            <a:r>
              <a:rPr lang="en-US" sz="30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UTM Avo" panose="02040603050506020204" pitchFamily="18" charset="0"/>
                <a:cs typeface="Arial" panose="020B0604020202020204" pitchFamily="34" charset="0"/>
              </a:rPr>
              <a:t>sử</a:t>
            </a:r>
            <a:r>
              <a:rPr lang="en-US" sz="30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UTM Avo" panose="02040603050506020204" pitchFamily="18" charset="0"/>
                <a:cs typeface="Arial" panose="020B0604020202020204" pitchFamily="34" charset="0"/>
              </a:rPr>
              <a:t>dụng</a:t>
            </a:r>
            <a:r>
              <a:rPr lang="en-US" sz="30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UTM Avo" panose="02040603050506020204" pitchFamily="18" charset="0"/>
                <a:cs typeface="Arial" panose="020B0604020202020204" pitchFamily="34" charset="0"/>
              </a:rPr>
              <a:t>xong</a:t>
            </a:r>
            <a:r>
              <a:rPr lang="en-US" sz="3000" b="1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3000" b="1" dirty="0" err="1"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30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UTM Avo" panose="02040603050506020204" pitchFamily="18" charset="0"/>
                <a:cs typeface="Arial" panose="020B0604020202020204" pitchFamily="34" charset="0"/>
              </a:rPr>
              <a:t>sẽ</a:t>
            </a:r>
            <a:r>
              <a:rPr lang="en-US" sz="30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30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UTM Avo" panose="02040603050506020204" pitchFamily="18" charset="0"/>
                <a:cs typeface="Arial" panose="020B0604020202020204" pitchFamily="34" charset="0"/>
              </a:rPr>
              <a:t>gì</a:t>
            </a:r>
            <a:r>
              <a:rPr lang="en-US" sz="30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UTM Avo" panose="02040603050506020204" pitchFamily="18" charset="0"/>
                <a:cs typeface="Arial" panose="020B0604020202020204" pitchFamily="34" charset="0"/>
              </a:rPr>
              <a:t>để</a:t>
            </a:r>
            <a:r>
              <a:rPr lang="en-US" sz="30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UTM Avo" panose="02040603050506020204" pitchFamily="18" charset="0"/>
                <a:cs typeface="Arial" panose="020B0604020202020204" pitchFamily="34" charset="0"/>
              </a:rPr>
              <a:t>bảo</a:t>
            </a:r>
            <a:r>
              <a:rPr lang="en-US" sz="30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UTM Avo" panose="02040603050506020204" pitchFamily="18" charset="0"/>
                <a:cs typeface="Arial" panose="020B0604020202020204" pitchFamily="34" charset="0"/>
              </a:rPr>
              <a:t>quản</a:t>
            </a:r>
            <a:r>
              <a:rPr lang="en-US" sz="30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UTM Avo" panose="02040603050506020204" pitchFamily="18" charset="0"/>
                <a:cs typeface="Arial" panose="020B0604020202020204" pitchFamily="34" charset="0"/>
              </a:rPr>
              <a:t>chúng</a:t>
            </a:r>
            <a:r>
              <a:rPr lang="en-US" sz="3000" b="1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8951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CF683A7-0A22-84EC-0573-9F9E727925F7}"/>
              </a:ext>
            </a:extLst>
          </p:cNvPr>
          <p:cNvGrpSpPr/>
          <p:nvPr/>
        </p:nvGrpSpPr>
        <p:grpSpPr>
          <a:xfrm>
            <a:off x="5018969" y="3112220"/>
            <a:ext cx="2736543" cy="1565232"/>
            <a:chOff x="608051" y="961374"/>
            <a:chExt cx="2878585" cy="1565232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CCFC7FB3-18A4-40E5-2713-C94B4E6D29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FD5E130-D2A2-3D6F-E0E9-E1793C58B363}"/>
                </a:ext>
              </a:extLst>
            </p:cNvPr>
            <p:cNvSpPr txBox="1"/>
            <p:nvPr/>
          </p:nvSpPr>
          <p:spPr>
            <a:xfrm>
              <a:off x="608051" y="961374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5359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C36AC9E-C123-BAB3-E4CA-A5717C0F238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10" t="2303" b="3663"/>
          <a:stretch/>
        </p:blipFill>
        <p:spPr>
          <a:xfrm>
            <a:off x="863600" y="1778000"/>
            <a:ext cx="7702794" cy="4693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164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6B7CBA3-7050-F47A-8508-2C471AED8B84}"/>
              </a:ext>
            </a:extLst>
          </p:cNvPr>
          <p:cNvGrpSpPr/>
          <p:nvPr/>
        </p:nvGrpSpPr>
        <p:grpSpPr>
          <a:xfrm>
            <a:off x="5018969" y="3112220"/>
            <a:ext cx="2736543" cy="1565232"/>
            <a:chOff x="608051" y="961374"/>
            <a:chExt cx="2878585" cy="1565232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8A31662D-EFE2-2CA9-4E20-B739E639C1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BA81924-71B7-EE4E-3B28-B16AD43776E9}"/>
                </a:ext>
              </a:extLst>
            </p:cNvPr>
            <p:cNvSpPr txBox="1"/>
            <p:nvPr/>
          </p:nvSpPr>
          <p:spPr>
            <a:xfrm>
              <a:off x="608051" y="961374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0134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95;p17">
            <a:extLst>
              <a:ext uri="{FF2B5EF4-FFF2-40B4-BE49-F238E27FC236}">
                <a16:creationId xmlns:a16="http://schemas.microsoft.com/office/drawing/2014/main" id="{01465626-29C3-90F3-001A-8C38B9587D8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9485"/>
          <a:stretch/>
        </p:blipFill>
        <p:spPr>
          <a:xfrm>
            <a:off x="0" y="1652212"/>
            <a:ext cx="5518421" cy="440504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11;p17">
            <a:extLst>
              <a:ext uri="{FF2B5EF4-FFF2-40B4-BE49-F238E27FC236}">
                <a16:creationId xmlns:a16="http://schemas.microsoft.com/office/drawing/2014/main" id="{7856E480-460A-5B08-69C0-EAE91F0DEF6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388847" y="6391527"/>
            <a:ext cx="650198" cy="466408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8</a:t>
            </a:fld>
            <a:endParaRPr/>
          </a:p>
        </p:txBody>
      </p:sp>
      <p:sp>
        <p:nvSpPr>
          <p:cNvPr id="4" name="Google Shape;96;p17">
            <a:extLst>
              <a:ext uri="{FF2B5EF4-FFF2-40B4-BE49-F238E27FC236}">
                <a16:creationId xmlns:a16="http://schemas.microsoft.com/office/drawing/2014/main" id="{E8E3F9FE-B4FF-80A8-8975-C96DB624BCDF}"/>
              </a:ext>
            </a:extLst>
          </p:cNvPr>
          <p:cNvSpPr txBox="1">
            <a:spLocks/>
          </p:cNvSpPr>
          <p:nvPr/>
        </p:nvSpPr>
        <p:spPr>
          <a:xfrm rot="-990589">
            <a:off x="2562477" y="1977800"/>
            <a:ext cx="3048559" cy="1173851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en-US" sz="80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6C7CE4-1C0C-DC01-E220-00C7B82134DC}"/>
              </a:ext>
            </a:extLst>
          </p:cNvPr>
          <p:cNvSpPr txBox="1"/>
          <p:nvPr/>
        </p:nvSpPr>
        <p:spPr>
          <a:xfrm>
            <a:off x="4549595" y="3003109"/>
            <a:ext cx="6839252" cy="2755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Liên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hệ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chia </a:t>
            </a:r>
            <a:r>
              <a:rPr lang="en-US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sẻ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việc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sắp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xếp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đồ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dùng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nhân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6177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11;p17">
            <a:extLst>
              <a:ext uri="{FF2B5EF4-FFF2-40B4-BE49-F238E27FC236}">
                <a16:creationId xmlns:a16="http://schemas.microsoft.com/office/drawing/2014/main" id="{7856E480-460A-5B08-69C0-EAE91F0DEF6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223747" y="6201027"/>
            <a:ext cx="650198" cy="466408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9</a:t>
            </a:fld>
            <a:endParaRPr/>
          </a:p>
        </p:txBody>
      </p:sp>
      <p:sp>
        <p:nvSpPr>
          <p:cNvPr id="6" name="Google Shape;111;p17">
            <a:extLst>
              <a:ext uri="{FF2B5EF4-FFF2-40B4-BE49-F238E27FC236}">
                <a16:creationId xmlns:a16="http://schemas.microsoft.com/office/drawing/2014/main" id="{C1C873FF-7994-D715-3715-FE4FB76F25CA}"/>
              </a:ext>
            </a:extLst>
          </p:cNvPr>
          <p:cNvSpPr txBox="1">
            <a:spLocks/>
          </p:cNvSpPr>
          <p:nvPr/>
        </p:nvSpPr>
        <p:spPr>
          <a:xfrm>
            <a:off x="11142345" y="6142635"/>
            <a:ext cx="731600" cy="524800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" sz="1200" b="0" i="0" u="none" strike="noStrike" kern="1200" cap="none" spc="0" normalizeH="0" baseline="0" noProof="0" smtClean="0">
                <a:ln>
                  <a:noFill/>
                </a:ln>
                <a:solidFill>
                  <a:srgbClr val="353149">
                    <a:tint val="75000"/>
                  </a:srgbClr>
                </a:solidFill>
                <a:effectLst/>
                <a:uLnTx/>
                <a:uFillTx/>
                <a:latin typeface="UTM Avo" panose="02040603050506020204" pitchFamily="18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" sz="1200" b="0" i="0" u="none" strike="noStrike" kern="1200" cap="none" spc="0" normalizeH="0" baseline="0" noProof="0">
              <a:ln>
                <a:noFill/>
              </a:ln>
              <a:solidFill>
                <a:srgbClr val="353149">
                  <a:tint val="75000"/>
                </a:srgbClr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7" name="Picture 2" descr="Diverse Group of People Sitting in a Circle clipart">
            <a:extLst>
              <a:ext uri="{FF2B5EF4-FFF2-40B4-BE49-F238E27FC236}">
                <a16:creationId xmlns:a16="http://schemas.microsoft.com/office/drawing/2014/main" id="{B43F258C-76F3-3B60-CF63-FD6A009118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81" y="2432132"/>
            <a:ext cx="4072759" cy="3466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0663B17-5FA2-8C42-F5D6-83F5C0DB586D}"/>
              </a:ext>
            </a:extLst>
          </p:cNvPr>
          <p:cNvSpPr/>
          <p:nvPr/>
        </p:nvSpPr>
        <p:spPr>
          <a:xfrm>
            <a:off x="4839787" y="1952666"/>
            <a:ext cx="6744490" cy="4044868"/>
          </a:xfrm>
          <a:prstGeom prst="roundRect">
            <a:avLst>
              <a:gd name="adj" fmla="val 5058"/>
            </a:avLst>
          </a:prstGeom>
          <a:solidFill>
            <a:schemeClr val="accent2">
              <a:lumMod val="20000"/>
              <a:lumOff val="80000"/>
            </a:schemeClr>
          </a:solidFill>
          <a:ln w="28575" cap="flat" cmpd="sng" algn="ctr">
            <a:solidFill>
              <a:srgbClr val="FC8172">
                <a:shade val="50000"/>
              </a:srgbClr>
            </a:solidFill>
            <a:prstDash val="sys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94D236C-097A-D06E-6EB4-F81EF4C21AD5}"/>
              </a:ext>
            </a:extLst>
          </p:cNvPr>
          <p:cNvSpPr txBox="1"/>
          <p:nvPr/>
        </p:nvSpPr>
        <p:spPr>
          <a:xfrm>
            <a:off x="5477583" y="2231949"/>
            <a:ext cx="58934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HOẠT ĐỘNG NHÓM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6AFA9DC-811B-6F1D-A79D-F360A0DD74A6}"/>
              </a:ext>
            </a:extLst>
          </p:cNvPr>
          <p:cNvSpPr/>
          <p:nvPr/>
        </p:nvSpPr>
        <p:spPr>
          <a:xfrm>
            <a:off x="7073568" y="3064978"/>
            <a:ext cx="2451432" cy="431390"/>
          </a:xfrm>
          <a:prstGeom prst="rect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Thời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gian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: 3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phút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8A233B5-7164-7F86-E2BD-1C3758B66D8A}"/>
              </a:ext>
            </a:extLst>
          </p:cNvPr>
          <p:cNvSpPr txBox="1"/>
          <p:nvPr/>
        </p:nvSpPr>
        <p:spPr>
          <a:xfrm>
            <a:off x="5200316" y="3721646"/>
            <a:ext cx="6023431" cy="21014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ts val="700"/>
              </a:spcBef>
              <a:spcAft>
                <a:spcPts val="700"/>
              </a:spcAft>
            </a:pPr>
            <a:r>
              <a:rPr lang="en-US" sz="2800" dirty="0">
                <a:solidFill>
                  <a:srgbClr val="353149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Chia </a:t>
            </a:r>
            <a:r>
              <a:rPr lang="en-US" sz="2800" dirty="0" err="1">
                <a:solidFill>
                  <a:srgbClr val="353149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sẻ</a:t>
            </a:r>
            <a:r>
              <a:rPr lang="en-US" sz="2800" dirty="0">
                <a:solidFill>
                  <a:srgbClr val="353149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353149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2800" dirty="0">
                <a:solidFill>
                  <a:srgbClr val="353149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353149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800" dirty="0">
                <a:solidFill>
                  <a:srgbClr val="353149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353149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800" dirty="0">
                <a:solidFill>
                  <a:srgbClr val="353149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353149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800" dirty="0">
                <a:solidFill>
                  <a:srgbClr val="353149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353149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nhóm</a:t>
            </a:r>
            <a:r>
              <a:rPr lang="en-US" sz="2800" dirty="0">
                <a:solidFill>
                  <a:srgbClr val="353149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353149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2800" dirty="0">
                <a:solidFill>
                  <a:srgbClr val="353149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353149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việc</a:t>
            </a:r>
            <a:r>
              <a:rPr lang="en-US" sz="2800" dirty="0">
                <a:solidFill>
                  <a:srgbClr val="353149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353149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bản</a:t>
            </a:r>
            <a:r>
              <a:rPr lang="en-US" sz="2800" dirty="0">
                <a:solidFill>
                  <a:srgbClr val="353149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353149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thân</a:t>
            </a:r>
            <a:r>
              <a:rPr lang="en-US" sz="2800" dirty="0">
                <a:solidFill>
                  <a:srgbClr val="353149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353149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lang="en-US" sz="2800" dirty="0">
                <a:solidFill>
                  <a:srgbClr val="353149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353149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2800" dirty="0">
                <a:solidFill>
                  <a:srgbClr val="353149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353149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2800" dirty="0">
                <a:solidFill>
                  <a:srgbClr val="353149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353149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đồ</a:t>
            </a:r>
            <a:r>
              <a:rPr lang="en-US" sz="2800" dirty="0">
                <a:solidFill>
                  <a:srgbClr val="353149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353149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dùng</a:t>
            </a:r>
            <a:r>
              <a:rPr lang="en-US" sz="2800" dirty="0">
                <a:solidFill>
                  <a:srgbClr val="353149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353149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</a:t>
            </a:r>
            <a:r>
              <a:rPr lang="en-US" sz="2800" dirty="0">
                <a:solidFill>
                  <a:srgbClr val="353149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353149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nhân</a:t>
            </a:r>
            <a:r>
              <a:rPr lang="en-US" sz="2800" dirty="0">
                <a:solidFill>
                  <a:srgbClr val="353149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353149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gọn</a:t>
            </a:r>
            <a:r>
              <a:rPr lang="en-US" sz="2800" dirty="0">
                <a:solidFill>
                  <a:srgbClr val="353149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353149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gàng</a:t>
            </a:r>
            <a:r>
              <a:rPr lang="en-US" sz="2800" dirty="0">
                <a:solidFill>
                  <a:srgbClr val="353149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solidFill>
                  <a:srgbClr val="353149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ngăn</a:t>
            </a:r>
            <a:r>
              <a:rPr lang="en-US" sz="2800" dirty="0">
                <a:solidFill>
                  <a:srgbClr val="353149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353149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nắp</a:t>
            </a:r>
            <a:r>
              <a:rPr lang="en-US" sz="2800" dirty="0">
                <a:solidFill>
                  <a:srgbClr val="353149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403566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17A66AF-81EE-92D3-8103-969810A72E1B}"/>
              </a:ext>
            </a:extLst>
          </p:cNvPr>
          <p:cNvGrpSpPr/>
          <p:nvPr/>
        </p:nvGrpSpPr>
        <p:grpSpPr>
          <a:xfrm>
            <a:off x="2908300" y="1766524"/>
            <a:ext cx="8074024" cy="2719368"/>
            <a:chOff x="314961" y="477440"/>
            <a:chExt cx="7950796" cy="2719368"/>
          </a:xfrm>
        </p:grpSpPr>
        <p:sp>
          <p:nvSpPr>
            <p:cNvPr id="4" name="Wave 3">
              <a:extLst>
                <a:ext uri="{FF2B5EF4-FFF2-40B4-BE49-F238E27FC236}">
                  <a16:creationId xmlns:a16="http://schemas.microsoft.com/office/drawing/2014/main" id="{6765B008-B62E-0AB7-8D1A-9B6ECDFE9D33}"/>
                </a:ext>
              </a:extLst>
            </p:cNvPr>
            <p:cNvSpPr/>
            <p:nvPr/>
          </p:nvSpPr>
          <p:spPr>
            <a:xfrm>
              <a:off x="314961" y="477440"/>
              <a:ext cx="7950796" cy="2719368"/>
            </a:xfrm>
            <a:prstGeom prst="wave">
              <a:avLst>
                <a:gd name="adj1" fmla="val 6149"/>
                <a:gd name="adj2" fmla="val 0"/>
              </a:avLst>
            </a:prstGeom>
            <a:solidFill>
              <a:srgbClr val="EFFFEB"/>
            </a:solidFill>
            <a:ln w="12700" cap="flat" cmpd="sng" algn="ctr">
              <a:solidFill>
                <a:schemeClr val="tx1"/>
              </a:solidFill>
              <a:prstDash val="sysDash"/>
              <a:miter lim="800000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0D541A1-5337-3CD2-85A7-AA97AD749781}"/>
                </a:ext>
              </a:extLst>
            </p:cNvPr>
            <p:cNvSpPr txBox="1"/>
            <p:nvPr/>
          </p:nvSpPr>
          <p:spPr>
            <a:xfrm>
              <a:off x="642167" y="1044952"/>
              <a:ext cx="7478385" cy="15843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20000"/>
                </a:lnSpc>
                <a:spcBef>
                  <a:spcPts val="700"/>
                </a:spcBef>
                <a:spcAft>
                  <a:spcPts val="7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Chia </a:t>
              </a:r>
              <a:r>
                <a:rPr kumimoji="0" lang="en-US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sẻ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với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các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bạn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trong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lớp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những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việc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bản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thân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đã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làm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để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đồ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dùng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cá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nhân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gọn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gàng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, </a:t>
              </a:r>
              <a:r>
                <a:rPr kumimoji="0" lang="en-US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ngăn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nắp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. </a:t>
              </a:r>
            </a:p>
          </p:txBody>
        </p:sp>
      </p:grpSp>
      <p:pic>
        <p:nvPicPr>
          <p:cNvPr id="12" name="Picture 4" descr="(Gwen) Office Lady Acting as a Guide clipart">
            <a:extLst>
              <a:ext uri="{FF2B5EF4-FFF2-40B4-BE49-F238E27FC236}">
                <a16:creationId xmlns:a16="http://schemas.microsoft.com/office/drawing/2014/main" id="{03C0AAAD-BA00-72F4-1D3E-6136A88A31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163" y="2184400"/>
            <a:ext cx="2209859" cy="4602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4867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2D916CD1-01A3-EC63-D341-D22ABADCB00C}"/>
              </a:ext>
            </a:extLst>
          </p:cNvPr>
          <p:cNvGrpSpPr/>
          <p:nvPr/>
        </p:nvGrpSpPr>
        <p:grpSpPr>
          <a:xfrm>
            <a:off x="4172638" y="1188982"/>
            <a:ext cx="6632959" cy="2373892"/>
            <a:chOff x="4085841" y="430924"/>
            <a:chExt cx="7969525" cy="2913994"/>
          </a:xfrm>
        </p:grpSpPr>
        <p:sp>
          <p:nvSpPr>
            <p:cNvPr id="6" name="Thought Bubble: Cloud 5">
              <a:extLst>
                <a:ext uri="{FF2B5EF4-FFF2-40B4-BE49-F238E27FC236}">
                  <a16:creationId xmlns:a16="http://schemas.microsoft.com/office/drawing/2014/main" id="{053DB68C-9F52-3534-9951-573FFF4130C1}"/>
                </a:ext>
              </a:extLst>
            </p:cNvPr>
            <p:cNvSpPr/>
            <p:nvPr/>
          </p:nvSpPr>
          <p:spPr>
            <a:xfrm>
              <a:off x="4085841" y="430924"/>
              <a:ext cx="7969525" cy="2913994"/>
            </a:xfrm>
            <a:prstGeom prst="cloudCallout">
              <a:avLst>
                <a:gd name="adj1" fmla="val -50987"/>
                <a:gd name="adj2" fmla="val 46258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UTM Avo" panose="02040603050506020204" pitchFamily="18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4667651-50B1-C3B5-CD4C-A6BD904F46EB}"/>
                </a:ext>
              </a:extLst>
            </p:cNvPr>
            <p:cNvSpPr txBox="1"/>
            <p:nvPr/>
          </p:nvSpPr>
          <p:spPr>
            <a:xfrm>
              <a:off x="4983911" y="1246727"/>
              <a:ext cx="6495393" cy="161847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2800" b="1" dirty="0" err="1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B</a:t>
              </a:r>
              <a:r>
                <a:rPr lang="en-US" sz="2800" b="1" dirty="0" err="1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ản</a:t>
              </a:r>
              <a:r>
                <a:rPr lang="en-US" sz="2800" b="1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thân</a:t>
              </a:r>
              <a:r>
                <a:rPr lang="en-US" sz="2800" b="1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em</a:t>
              </a:r>
              <a:r>
                <a:rPr lang="en-US" sz="2800" b="1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học</a:t>
              </a:r>
              <a:r>
                <a:rPr lang="en-US" sz="2800" b="1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được</a:t>
              </a:r>
              <a:r>
                <a:rPr lang="en-US" sz="2800" b="1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từ</a:t>
              </a:r>
              <a:r>
                <a:rPr lang="en-US" sz="2800" b="1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phần</a:t>
              </a:r>
              <a:r>
                <a:rPr lang="en-US" sz="2800" b="1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chia </a:t>
              </a:r>
              <a:r>
                <a:rPr lang="en-US" sz="2800" b="1" dirty="0" err="1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sẻ</a:t>
              </a:r>
              <a:r>
                <a:rPr lang="en-US" sz="2800" b="1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của</a:t>
              </a:r>
              <a:r>
                <a:rPr lang="en-US" sz="2800" b="1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các</a:t>
              </a:r>
              <a:r>
                <a:rPr lang="en-US" sz="2800" b="1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bạn</a:t>
              </a:r>
              <a:r>
                <a:rPr lang="en-US" sz="2800" b="1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. </a:t>
              </a:r>
              <a:endParaRPr lang="en-US" sz="2800" b="1" dirty="0">
                <a:latin typeface="UTM Avo" panose="02040603050506020204" pitchFamily="18" charset="0"/>
              </a:endParaRPr>
            </a:p>
          </p:txBody>
        </p:sp>
      </p:grpSp>
      <p:pic>
        <p:nvPicPr>
          <p:cNvPr id="8" name="Picture 2" descr="Female Student Question clipart">
            <a:extLst>
              <a:ext uri="{FF2B5EF4-FFF2-40B4-BE49-F238E27FC236}">
                <a16:creationId xmlns:a16="http://schemas.microsoft.com/office/drawing/2014/main" id="{00439CA9-39DF-BF62-73B3-B848F6CCA9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6266" y="2512824"/>
            <a:ext cx="2745334" cy="4445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olourful question marks clipart">
            <a:extLst>
              <a:ext uri="{FF2B5EF4-FFF2-40B4-BE49-F238E27FC236}">
                <a16:creationId xmlns:a16="http://schemas.microsoft.com/office/drawing/2014/main" id="{9497B96E-D65F-72B4-B0C4-AA134D0869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3443" y="3796863"/>
            <a:ext cx="3599354" cy="1709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9592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62;p32">
            <a:extLst>
              <a:ext uri="{FF2B5EF4-FFF2-40B4-BE49-F238E27FC236}">
                <a16:creationId xmlns:a16="http://schemas.microsoft.com/office/drawing/2014/main" id="{630D92D1-DA15-BAAB-4CF2-39E258D52A8F}"/>
              </a:ext>
            </a:extLst>
          </p:cNvPr>
          <p:cNvSpPr/>
          <p:nvPr/>
        </p:nvSpPr>
        <p:spPr>
          <a:xfrm rot="5400000">
            <a:off x="1955638" y="-365840"/>
            <a:ext cx="4546269" cy="8457544"/>
          </a:xfrm>
          <a:custGeom>
            <a:avLst/>
            <a:gdLst/>
            <a:ahLst/>
            <a:cxnLst/>
            <a:rect l="l" t="t" r="r" b="b"/>
            <a:pathLst>
              <a:path w="252495" h="147155" extrusionOk="0">
                <a:moveTo>
                  <a:pt x="69126" y="0"/>
                </a:moveTo>
                <a:cubicBezTo>
                  <a:pt x="64849" y="0"/>
                  <a:pt x="60598" y="349"/>
                  <a:pt x="56425" y="1096"/>
                </a:cubicBezTo>
                <a:cubicBezTo>
                  <a:pt x="36635" y="4611"/>
                  <a:pt x="20407" y="17941"/>
                  <a:pt x="18466" y="35631"/>
                </a:cubicBezTo>
                <a:cubicBezTo>
                  <a:pt x="17599" y="43642"/>
                  <a:pt x="26501" y="57771"/>
                  <a:pt x="23693" y="65372"/>
                </a:cubicBezTo>
                <a:cubicBezTo>
                  <a:pt x="20840" y="73064"/>
                  <a:pt x="1" y="96665"/>
                  <a:pt x="526" y="114629"/>
                </a:cubicBezTo>
                <a:cubicBezTo>
                  <a:pt x="1028" y="132501"/>
                  <a:pt x="5821" y="138070"/>
                  <a:pt x="12600" y="147155"/>
                </a:cubicBezTo>
                <a:lnTo>
                  <a:pt x="234074" y="147155"/>
                </a:lnTo>
                <a:cubicBezTo>
                  <a:pt x="238297" y="137933"/>
                  <a:pt x="241607" y="130584"/>
                  <a:pt x="236653" y="118486"/>
                </a:cubicBezTo>
                <a:cubicBezTo>
                  <a:pt x="232705" y="108831"/>
                  <a:pt x="243433" y="100865"/>
                  <a:pt x="247587" y="91872"/>
                </a:cubicBezTo>
                <a:cubicBezTo>
                  <a:pt x="251284" y="83860"/>
                  <a:pt x="252494" y="74251"/>
                  <a:pt x="251604" y="65509"/>
                </a:cubicBezTo>
                <a:cubicBezTo>
                  <a:pt x="250371" y="53617"/>
                  <a:pt x="244437" y="41679"/>
                  <a:pt x="234188" y="33166"/>
                </a:cubicBezTo>
                <a:cubicBezTo>
                  <a:pt x="221815" y="22878"/>
                  <a:pt x="204526" y="18545"/>
                  <a:pt x="187518" y="18545"/>
                </a:cubicBezTo>
                <a:cubicBezTo>
                  <a:pt x="182564" y="18545"/>
                  <a:pt x="177635" y="18912"/>
                  <a:pt x="172857" y="19607"/>
                </a:cubicBezTo>
                <a:cubicBezTo>
                  <a:pt x="165178" y="20716"/>
                  <a:pt x="157534" y="22579"/>
                  <a:pt x="149717" y="22579"/>
                </a:cubicBezTo>
                <a:cubicBezTo>
                  <a:pt x="148517" y="22579"/>
                  <a:pt x="147314" y="22535"/>
                  <a:pt x="146105" y="22438"/>
                </a:cubicBezTo>
                <a:cubicBezTo>
                  <a:pt x="132867" y="21411"/>
                  <a:pt x="121180" y="14243"/>
                  <a:pt x="109128" y="8971"/>
                </a:cubicBezTo>
                <a:cubicBezTo>
                  <a:pt x="96639" y="3534"/>
                  <a:pt x="82748" y="0"/>
                  <a:pt x="69126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353149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5BAC24-586C-8D3C-1FE6-9363F3DC6EA0}"/>
              </a:ext>
            </a:extLst>
          </p:cNvPr>
          <p:cNvSpPr txBox="1"/>
          <p:nvPr/>
        </p:nvSpPr>
        <p:spPr>
          <a:xfrm>
            <a:off x="195428" y="2432925"/>
            <a:ext cx="6183064" cy="28600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just" defTabSz="91440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Thói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quen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gọn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gàng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ngăn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nắp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xem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nếp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sống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đẹp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mà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mỗi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nên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pPr marL="457200" marR="0" lvl="0" indent="-457200" algn="just" defTabSz="91440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Sắp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xếp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đồ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dùng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nhân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gọn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gàng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sẽ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giúp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dễ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tìm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kiếm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đồ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đạc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hơn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cần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dùng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đến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5314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353149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5" name="Picture 2" descr="Person has an idea clipart">
            <a:extLst>
              <a:ext uri="{FF2B5EF4-FFF2-40B4-BE49-F238E27FC236}">
                <a16:creationId xmlns:a16="http://schemas.microsoft.com/office/drawing/2014/main" id="{947F651C-42E7-EF45-B8DF-B3942C56A4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8492" y="3807264"/>
            <a:ext cx="3892485" cy="3050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8363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95;p17">
            <a:extLst>
              <a:ext uri="{FF2B5EF4-FFF2-40B4-BE49-F238E27FC236}">
                <a16:creationId xmlns:a16="http://schemas.microsoft.com/office/drawing/2014/main" id="{BFC6F567-6242-F91F-F9AF-7D8A5906E2D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9485"/>
          <a:stretch/>
        </p:blipFill>
        <p:spPr>
          <a:xfrm>
            <a:off x="0" y="1652212"/>
            <a:ext cx="5518421" cy="440504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96;p17">
            <a:extLst>
              <a:ext uri="{FF2B5EF4-FFF2-40B4-BE49-F238E27FC236}">
                <a16:creationId xmlns:a16="http://schemas.microsoft.com/office/drawing/2014/main" id="{4247B6EA-015A-390C-FE80-B20DF3FAD1FE}"/>
              </a:ext>
            </a:extLst>
          </p:cNvPr>
          <p:cNvSpPr txBox="1">
            <a:spLocks/>
          </p:cNvSpPr>
          <p:nvPr/>
        </p:nvSpPr>
        <p:spPr>
          <a:xfrm rot="-990589">
            <a:off x="2562477" y="1977800"/>
            <a:ext cx="3048559" cy="1173851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en-US" sz="80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F3AD70-B74A-8113-7940-8A242FB560E8}"/>
              </a:ext>
            </a:extLst>
          </p:cNvPr>
          <p:cNvSpPr txBox="1"/>
          <p:nvPr/>
        </p:nvSpPr>
        <p:spPr>
          <a:xfrm>
            <a:off x="4549595" y="3003109"/>
            <a:ext cx="7489450" cy="1841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5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Thực hành sắp xếp đồ dùng cá nhân</a:t>
            </a:r>
            <a:endParaRPr lang="en-US" sz="54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5886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Businesswoman with a Speech Bubble clipart">
            <a:extLst>
              <a:ext uri="{FF2B5EF4-FFF2-40B4-BE49-F238E27FC236}">
                <a16:creationId xmlns:a16="http://schemas.microsoft.com/office/drawing/2014/main" id="{99B84198-A4C5-5CDF-A6D1-A28DB16472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4687" y="2877240"/>
            <a:ext cx="5358226" cy="413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9AAF2D89-1FDF-18F1-6C85-5F9D42A3566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423" y="4829888"/>
            <a:ext cx="744392" cy="744392"/>
          </a:xfrm>
          <a:prstGeom prst="rect">
            <a:avLst/>
          </a:prstGeom>
        </p:spPr>
      </p:pic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C4C4DA2A-9795-B194-93DE-7A4744BB3B3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0588" y="3669007"/>
            <a:ext cx="744392" cy="744392"/>
          </a:xfrm>
          <a:prstGeom prst="rect">
            <a:avLst/>
          </a:prstGeom>
        </p:spPr>
      </p:pic>
      <p:pic>
        <p:nvPicPr>
          <p:cNvPr id="5" name="Picture 4" descr="Logo, icon&#10;&#10;Description automatically generated">
            <a:extLst>
              <a:ext uri="{FF2B5EF4-FFF2-40B4-BE49-F238E27FC236}">
                <a16:creationId xmlns:a16="http://schemas.microsoft.com/office/drawing/2014/main" id="{0EB63509-FF06-6B64-0CCF-74246905E9B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8847" y="4373827"/>
            <a:ext cx="744392" cy="744392"/>
          </a:xfrm>
          <a:prstGeom prst="rect">
            <a:avLst/>
          </a:prstGeom>
        </p:spPr>
      </p:pic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1A990B42-F847-7C06-63CB-AA6396CF54A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763" y="3411328"/>
            <a:ext cx="744392" cy="744392"/>
          </a:xfrm>
          <a:prstGeom prst="rect">
            <a:avLst/>
          </a:prstGeom>
        </p:spPr>
      </p:pic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FFAD6624-1DDE-011B-A527-C88DC5CE208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1950" y="5434199"/>
            <a:ext cx="645630" cy="645630"/>
          </a:xfrm>
          <a:prstGeom prst="rect">
            <a:avLst/>
          </a:prstGeom>
        </p:spPr>
      </p:pic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85E08FBB-EB35-5C35-53FA-BDF49026D9F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8007" y="4496056"/>
            <a:ext cx="688818" cy="688818"/>
          </a:xfrm>
          <a:prstGeom prst="rect">
            <a:avLst/>
          </a:prstGeom>
        </p:spPr>
      </p:pic>
      <p:grpSp>
        <p:nvGrpSpPr>
          <p:cNvPr id="9" name="Google Shape;242;p28">
            <a:extLst>
              <a:ext uri="{FF2B5EF4-FFF2-40B4-BE49-F238E27FC236}">
                <a16:creationId xmlns:a16="http://schemas.microsoft.com/office/drawing/2014/main" id="{D627300E-D68F-0D07-D81F-5AD60FC7BCC9}"/>
              </a:ext>
            </a:extLst>
          </p:cNvPr>
          <p:cNvGrpSpPr/>
          <p:nvPr/>
        </p:nvGrpSpPr>
        <p:grpSpPr>
          <a:xfrm rot="-4176626">
            <a:off x="6622306" y="5507676"/>
            <a:ext cx="125263" cy="1059662"/>
            <a:chOff x="4022350" y="2610525"/>
            <a:chExt cx="281900" cy="2247050"/>
          </a:xfrm>
        </p:grpSpPr>
        <p:sp>
          <p:nvSpPr>
            <p:cNvPr id="10" name="Google Shape;243;p28">
              <a:extLst>
                <a:ext uri="{FF2B5EF4-FFF2-40B4-BE49-F238E27FC236}">
                  <a16:creationId xmlns:a16="http://schemas.microsoft.com/office/drawing/2014/main" id="{89E77338-9D0B-C63E-716B-303714740C5A}"/>
                </a:ext>
              </a:extLst>
            </p:cNvPr>
            <p:cNvSpPr/>
            <p:nvPr/>
          </p:nvSpPr>
          <p:spPr>
            <a:xfrm>
              <a:off x="4022350" y="2610525"/>
              <a:ext cx="260775" cy="2247050"/>
            </a:xfrm>
            <a:custGeom>
              <a:avLst/>
              <a:gdLst/>
              <a:ahLst/>
              <a:cxnLst/>
              <a:rect l="l" t="t" r="r" b="b"/>
              <a:pathLst>
                <a:path w="10431" h="89882" extrusionOk="0">
                  <a:moveTo>
                    <a:pt x="2409" y="2673"/>
                  </a:moveTo>
                  <a:cubicBezTo>
                    <a:pt x="2562" y="2673"/>
                    <a:pt x="2719" y="2731"/>
                    <a:pt x="2846" y="2858"/>
                  </a:cubicBezTo>
                  <a:cubicBezTo>
                    <a:pt x="3239" y="3251"/>
                    <a:pt x="2965" y="3930"/>
                    <a:pt x="2406" y="3930"/>
                  </a:cubicBezTo>
                  <a:cubicBezTo>
                    <a:pt x="2060" y="3930"/>
                    <a:pt x="1787" y="3644"/>
                    <a:pt x="1787" y="3299"/>
                  </a:cubicBezTo>
                  <a:cubicBezTo>
                    <a:pt x="1787" y="2921"/>
                    <a:pt x="2091" y="2673"/>
                    <a:pt x="2409" y="2673"/>
                  </a:cubicBezTo>
                  <a:close/>
                  <a:moveTo>
                    <a:pt x="906" y="1"/>
                  </a:moveTo>
                  <a:cubicBezTo>
                    <a:pt x="489" y="1"/>
                    <a:pt x="155" y="334"/>
                    <a:pt x="155" y="751"/>
                  </a:cubicBezTo>
                  <a:lnTo>
                    <a:pt x="1" y="89071"/>
                  </a:lnTo>
                  <a:cubicBezTo>
                    <a:pt x="1" y="89488"/>
                    <a:pt x="334" y="89821"/>
                    <a:pt x="751" y="89833"/>
                  </a:cubicBezTo>
                  <a:lnTo>
                    <a:pt x="9526" y="89881"/>
                  </a:lnTo>
                  <a:cubicBezTo>
                    <a:pt x="9533" y="89881"/>
                    <a:pt x="9540" y="89881"/>
                    <a:pt x="9547" y="89881"/>
                  </a:cubicBezTo>
                  <a:cubicBezTo>
                    <a:pt x="9954" y="89881"/>
                    <a:pt x="10288" y="89552"/>
                    <a:pt x="10288" y="89143"/>
                  </a:cubicBezTo>
                  <a:lnTo>
                    <a:pt x="10431" y="822"/>
                  </a:lnTo>
                  <a:cubicBezTo>
                    <a:pt x="10431" y="679"/>
                    <a:pt x="10395" y="537"/>
                    <a:pt x="10312" y="406"/>
                  </a:cubicBezTo>
                  <a:cubicBezTo>
                    <a:pt x="10204" y="239"/>
                    <a:pt x="10026" y="120"/>
                    <a:pt x="9835" y="72"/>
                  </a:cubicBezTo>
                  <a:cubicBezTo>
                    <a:pt x="9788" y="60"/>
                    <a:pt x="9740" y="60"/>
                    <a:pt x="9680" y="60"/>
                  </a:cubicBezTo>
                  <a:lnTo>
                    <a:pt x="9657" y="60"/>
                  </a:lnTo>
                  <a:lnTo>
                    <a:pt x="5930" y="25"/>
                  </a:lnTo>
                  <a:lnTo>
                    <a:pt x="5930" y="37"/>
                  </a:lnTo>
                  <a:lnTo>
                    <a:pt x="90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UTM Avo" panose="02040603050506020204" pitchFamily="18" charset="0"/>
              </a:endParaRPr>
            </a:p>
          </p:txBody>
        </p:sp>
        <p:sp>
          <p:nvSpPr>
            <p:cNvPr id="11" name="Google Shape;244;p28">
              <a:extLst>
                <a:ext uri="{FF2B5EF4-FFF2-40B4-BE49-F238E27FC236}">
                  <a16:creationId xmlns:a16="http://schemas.microsoft.com/office/drawing/2014/main" id="{928BB89C-8518-27E7-1396-9A4FE5CD5807}"/>
                </a:ext>
              </a:extLst>
            </p:cNvPr>
            <p:cNvSpPr/>
            <p:nvPr/>
          </p:nvSpPr>
          <p:spPr>
            <a:xfrm>
              <a:off x="4054200" y="2615900"/>
              <a:ext cx="250050" cy="2236300"/>
            </a:xfrm>
            <a:custGeom>
              <a:avLst/>
              <a:gdLst/>
              <a:ahLst/>
              <a:cxnLst/>
              <a:rect l="l" t="t" r="r" b="b"/>
              <a:pathLst>
                <a:path w="10002" h="89452" extrusionOk="0">
                  <a:moveTo>
                    <a:pt x="2183" y="2243"/>
                  </a:moveTo>
                  <a:cubicBezTo>
                    <a:pt x="2617" y="2243"/>
                    <a:pt x="3037" y="2576"/>
                    <a:pt x="3037" y="3084"/>
                  </a:cubicBezTo>
                  <a:cubicBezTo>
                    <a:pt x="3037" y="3548"/>
                    <a:pt x="2656" y="3929"/>
                    <a:pt x="2191" y="3929"/>
                  </a:cubicBezTo>
                  <a:cubicBezTo>
                    <a:pt x="1441" y="3929"/>
                    <a:pt x="1060" y="3024"/>
                    <a:pt x="1596" y="2489"/>
                  </a:cubicBezTo>
                  <a:cubicBezTo>
                    <a:pt x="1765" y="2319"/>
                    <a:pt x="1976" y="2243"/>
                    <a:pt x="2183" y="2243"/>
                  </a:cubicBezTo>
                  <a:close/>
                  <a:moveTo>
                    <a:pt x="691" y="0"/>
                  </a:moveTo>
                  <a:cubicBezTo>
                    <a:pt x="394" y="0"/>
                    <a:pt x="144" y="238"/>
                    <a:pt x="144" y="536"/>
                  </a:cubicBezTo>
                  <a:lnTo>
                    <a:pt x="1" y="88856"/>
                  </a:lnTo>
                  <a:cubicBezTo>
                    <a:pt x="1" y="89154"/>
                    <a:pt x="239" y="89392"/>
                    <a:pt x="536" y="89404"/>
                  </a:cubicBezTo>
                  <a:lnTo>
                    <a:pt x="9311" y="89452"/>
                  </a:lnTo>
                  <a:cubicBezTo>
                    <a:pt x="9609" y="89452"/>
                    <a:pt x="9847" y="89213"/>
                    <a:pt x="9859" y="88916"/>
                  </a:cubicBezTo>
                  <a:lnTo>
                    <a:pt x="10002" y="595"/>
                  </a:lnTo>
                  <a:cubicBezTo>
                    <a:pt x="10002" y="298"/>
                    <a:pt x="9764" y="60"/>
                    <a:pt x="9466" y="60"/>
                  </a:cubicBezTo>
                  <a:lnTo>
                    <a:pt x="69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95250" dir="30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UTM Avo" panose="02040603050506020204" pitchFamily="18" charset="0"/>
              </a:endParaRPr>
            </a:p>
          </p:txBody>
        </p:sp>
        <p:sp>
          <p:nvSpPr>
            <p:cNvPr id="12" name="Google Shape;245;p28">
              <a:extLst>
                <a:ext uri="{FF2B5EF4-FFF2-40B4-BE49-F238E27FC236}">
                  <a16:creationId xmlns:a16="http://schemas.microsoft.com/office/drawing/2014/main" id="{A7BCFEFD-B4F0-CF3F-F971-939766D0BC48}"/>
                </a:ext>
              </a:extLst>
            </p:cNvPr>
            <p:cNvSpPr/>
            <p:nvPr/>
          </p:nvSpPr>
          <p:spPr>
            <a:xfrm>
              <a:off x="4200950" y="2616475"/>
              <a:ext cx="103300" cy="2235725"/>
            </a:xfrm>
            <a:custGeom>
              <a:avLst/>
              <a:gdLst/>
              <a:ahLst/>
              <a:cxnLst/>
              <a:rect l="l" t="t" r="r" b="b"/>
              <a:pathLst>
                <a:path w="4132" h="89429" extrusionOk="0">
                  <a:moveTo>
                    <a:pt x="60" y="1"/>
                  </a:moveTo>
                  <a:lnTo>
                    <a:pt x="0" y="89405"/>
                  </a:lnTo>
                  <a:lnTo>
                    <a:pt x="3441" y="89429"/>
                  </a:lnTo>
                  <a:cubicBezTo>
                    <a:pt x="3739" y="89429"/>
                    <a:pt x="3989" y="89190"/>
                    <a:pt x="3989" y="88893"/>
                  </a:cubicBezTo>
                  <a:lnTo>
                    <a:pt x="4132" y="572"/>
                  </a:lnTo>
                  <a:cubicBezTo>
                    <a:pt x="4132" y="287"/>
                    <a:pt x="3894" y="37"/>
                    <a:pt x="3608" y="37"/>
                  </a:cubicBezTo>
                  <a:lnTo>
                    <a:pt x="60" y="1"/>
                  </a:lnTo>
                  <a:close/>
                </a:path>
              </a:pathLst>
            </a:custGeom>
            <a:solidFill>
              <a:schemeClr val="accent3"/>
            </a:solidFill>
            <a:ln w="65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UTM Avo" panose="02040603050506020204" pitchFamily="18" charset="0"/>
              </a:endParaRPr>
            </a:p>
          </p:txBody>
        </p:sp>
        <p:sp>
          <p:nvSpPr>
            <p:cNvPr id="13" name="Google Shape;246;p28">
              <a:extLst>
                <a:ext uri="{FF2B5EF4-FFF2-40B4-BE49-F238E27FC236}">
                  <a16:creationId xmlns:a16="http://schemas.microsoft.com/office/drawing/2014/main" id="{D2563DB3-381E-9B18-E31D-F15BE95C0E5A}"/>
                </a:ext>
              </a:extLst>
            </p:cNvPr>
            <p:cNvSpPr/>
            <p:nvPr/>
          </p:nvSpPr>
          <p:spPr>
            <a:xfrm>
              <a:off x="4244075" y="4802425"/>
              <a:ext cx="56025" cy="16175"/>
            </a:xfrm>
            <a:custGeom>
              <a:avLst/>
              <a:gdLst/>
              <a:ahLst/>
              <a:cxnLst/>
              <a:rect l="l" t="t" r="r" b="b"/>
              <a:pathLst>
                <a:path w="2241" h="647" extrusionOk="0">
                  <a:moveTo>
                    <a:pt x="410" y="1"/>
                  </a:moveTo>
                  <a:cubicBezTo>
                    <a:pt x="1" y="1"/>
                    <a:pt x="1" y="646"/>
                    <a:pt x="410" y="646"/>
                  </a:cubicBezTo>
                  <a:cubicBezTo>
                    <a:pt x="421" y="646"/>
                    <a:pt x="431" y="646"/>
                    <a:pt x="442" y="645"/>
                  </a:cubicBezTo>
                  <a:lnTo>
                    <a:pt x="2240" y="645"/>
                  </a:lnTo>
                  <a:lnTo>
                    <a:pt x="2240" y="14"/>
                  </a:lnTo>
                  <a:lnTo>
                    <a:pt x="442" y="2"/>
                  </a:lnTo>
                  <a:cubicBezTo>
                    <a:pt x="431" y="1"/>
                    <a:pt x="421" y="1"/>
                    <a:pt x="41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UTM Avo" panose="02040603050506020204" pitchFamily="18" charset="0"/>
              </a:endParaRPr>
            </a:p>
          </p:txBody>
        </p:sp>
        <p:sp>
          <p:nvSpPr>
            <p:cNvPr id="14" name="Google Shape;247;p28">
              <a:extLst>
                <a:ext uri="{FF2B5EF4-FFF2-40B4-BE49-F238E27FC236}">
                  <a16:creationId xmlns:a16="http://schemas.microsoft.com/office/drawing/2014/main" id="{CBD4C498-C5C7-9372-3326-DE1D2656DA9D}"/>
                </a:ext>
              </a:extLst>
            </p:cNvPr>
            <p:cNvSpPr/>
            <p:nvPr/>
          </p:nvSpPr>
          <p:spPr>
            <a:xfrm>
              <a:off x="4244700" y="4733425"/>
              <a:ext cx="55400" cy="16075"/>
            </a:xfrm>
            <a:custGeom>
              <a:avLst/>
              <a:gdLst/>
              <a:ahLst/>
              <a:cxnLst/>
              <a:rect l="l" t="t" r="r" b="b"/>
              <a:pathLst>
                <a:path w="2216" h="643" extrusionOk="0">
                  <a:moveTo>
                    <a:pt x="429" y="0"/>
                  </a:moveTo>
                  <a:cubicBezTo>
                    <a:pt x="1" y="0"/>
                    <a:pt x="1" y="643"/>
                    <a:pt x="429" y="643"/>
                  </a:cubicBezTo>
                  <a:lnTo>
                    <a:pt x="2215" y="643"/>
                  </a:lnTo>
                  <a:lnTo>
                    <a:pt x="22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UTM Avo" panose="02040603050506020204" pitchFamily="18" charset="0"/>
              </a:endParaRPr>
            </a:p>
          </p:txBody>
        </p:sp>
        <p:sp>
          <p:nvSpPr>
            <p:cNvPr id="15" name="Google Shape;248;p28">
              <a:extLst>
                <a:ext uri="{FF2B5EF4-FFF2-40B4-BE49-F238E27FC236}">
                  <a16:creationId xmlns:a16="http://schemas.microsoft.com/office/drawing/2014/main" id="{153606A0-D1B0-4892-4BF5-173E183FA5A7}"/>
                </a:ext>
              </a:extLst>
            </p:cNvPr>
            <p:cNvSpPr/>
            <p:nvPr/>
          </p:nvSpPr>
          <p:spPr>
            <a:xfrm>
              <a:off x="4244675" y="4664625"/>
              <a:ext cx="56025" cy="16150"/>
            </a:xfrm>
            <a:custGeom>
              <a:avLst/>
              <a:gdLst/>
              <a:ahLst/>
              <a:cxnLst/>
              <a:rect l="l" t="t" r="r" b="b"/>
              <a:pathLst>
                <a:path w="2241" h="646" extrusionOk="0">
                  <a:moveTo>
                    <a:pt x="421" y="0"/>
                  </a:moveTo>
                  <a:cubicBezTo>
                    <a:pt x="1" y="0"/>
                    <a:pt x="1" y="646"/>
                    <a:pt x="421" y="646"/>
                  </a:cubicBezTo>
                  <a:cubicBezTo>
                    <a:pt x="432" y="646"/>
                    <a:pt x="443" y="645"/>
                    <a:pt x="454" y="645"/>
                  </a:cubicBezTo>
                  <a:lnTo>
                    <a:pt x="2240" y="645"/>
                  </a:lnTo>
                  <a:lnTo>
                    <a:pt x="2240" y="2"/>
                  </a:lnTo>
                  <a:lnTo>
                    <a:pt x="454" y="2"/>
                  </a:lnTo>
                  <a:cubicBezTo>
                    <a:pt x="443" y="1"/>
                    <a:pt x="432" y="0"/>
                    <a:pt x="42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UTM Avo" panose="02040603050506020204" pitchFamily="18" charset="0"/>
              </a:endParaRPr>
            </a:p>
          </p:txBody>
        </p:sp>
        <p:sp>
          <p:nvSpPr>
            <p:cNvPr id="16" name="Google Shape;249;p28">
              <a:extLst>
                <a:ext uri="{FF2B5EF4-FFF2-40B4-BE49-F238E27FC236}">
                  <a16:creationId xmlns:a16="http://schemas.microsoft.com/office/drawing/2014/main" id="{C9BE0D16-15CF-99F8-679B-7E6327CE7B0D}"/>
                </a:ext>
              </a:extLst>
            </p:cNvPr>
            <p:cNvSpPr/>
            <p:nvPr/>
          </p:nvSpPr>
          <p:spPr>
            <a:xfrm>
              <a:off x="4244600" y="4595875"/>
              <a:ext cx="56375" cy="16125"/>
            </a:xfrm>
            <a:custGeom>
              <a:avLst/>
              <a:gdLst/>
              <a:ahLst/>
              <a:cxnLst/>
              <a:rect l="l" t="t" r="r" b="b"/>
              <a:pathLst>
                <a:path w="2255" h="645" extrusionOk="0">
                  <a:moveTo>
                    <a:pt x="423" y="0"/>
                  </a:moveTo>
                  <a:cubicBezTo>
                    <a:pt x="0" y="0"/>
                    <a:pt x="4" y="645"/>
                    <a:pt x="434" y="645"/>
                  </a:cubicBezTo>
                  <a:cubicBezTo>
                    <a:pt x="442" y="645"/>
                    <a:pt x="449" y="645"/>
                    <a:pt x="457" y="644"/>
                  </a:cubicBezTo>
                  <a:lnTo>
                    <a:pt x="457" y="632"/>
                  </a:lnTo>
                  <a:lnTo>
                    <a:pt x="2255" y="632"/>
                  </a:lnTo>
                  <a:lnTo>
                    <a:pt x="2255" y="1"/>
                  </a:lnTo>
                  <a:lnTo>
                    <a:pt x="457" y="1"/>
                  </a:lnTo>
                  <a:cubicBezTo>
                    <a:pt x="446" y="0"/>
                    <a:pt x="434" y="0"/>
                    <a:pt x="42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UTM Avo" panose="02040603050506020204" pitchFamily="18" charset="0"/>
              </a:endParaRPr>
            </a:p>
          </p:txBody>
        </p:sp>
        <p:sp>
          <p:nvSpPr>
            <p:cNvPr id="17" name="Google Shape;250;p28">
              <a:extLst>
                <a:ext uri="{FF2B5EF4-FFF2-40B4-BE49-F238E27FC236}">
                  <a16:creationId xmlns:a16="http://schemas.microsoft.com/office/drawing/2014/main" id="{3D20BD3D-C17C-61BD-E97B-FEB465064610}"/>
                </a:ext>
              </a:extLst>
            </p:cNvPr>
            <p:cNvSpPr/>
            <p:nvPr/>
          </p:nvSpPr>
          <p:spPr>
            <a:xfrm>
              <a:off x="4245600" y="4526550"/>
              <a:ext cx="55375" cy="16100"/>
            </a:xfrm>
            <a:custGeom>
              <a:avLst/>
              <a:gdLst/>
              <a:ahLst/>
              <a:cxnLst/>
              <a:rect l="l" t="t" r="r" b="b"/>
              <a:pathLst>
                <a:path w="2215" h="644" extrusionOk="0">
                  <a:moveTo>
                    <a:pt x="429" y="0"/>
                  </a:moveTo>
                  <a:cubicBezTo>
                    <a:pt x="0" y="0"/>
                    <a:pt x="0" y="643"/>
                    <a:pt x="429" y="643"/>
                  </a:cubicBezTo>
                  <a:lnTo>
                    <a:pt x="2215" y="643"/>
                  </a:lnTo>
                  <a:lnTo>
                    <a:pt x="22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UTM Avo" panose="02040603050506020204" pitchFamily="18" charset="0"/>
              </a:endParaRPr>
            </a:p>
          </p:txBody>
        </p:sp>
        <p:sp>
          <p:nvSpPr>
            <p:cNvPr id="18" name="Google Shape;251;p28">
              <a:extLst>
                <a:ext uri="{FF2B5EF4-FFF2-40B4-BE49-F238E27FC236}">
                  <a16:creationId xmlns:a16="http://schemas.microsoft.com/office/drawing/2014/main" id="{2DFD165F-6716-0CCA-E5B4-E92BDCD08AAF}"/>
                </a:ext>
              </a:extLst>
            </p:cNvPr>
            <p:cNvSpPr/>
            <p:nvPr/>
          </p:nvSpPr>
          <p:spPr>
            <a:xfrm>
              <a:off x="4246800" y="4457475"/>
              <a:ext cx="54775" cy="16400"/>
            </a:xfrm>
            <a:custGeom>
              <a:avLst/>
              <a:gdLst/>
              <a:ahLst/>
              <a:cxnLst/>
              <a:rect l="l" t="t" r="r" b="b"/>
              <a:pathLst>
                <a:path w="2191" h="656" extrusionOk="0">
                  <a:moveTo>
                    <a:pt x="405" y="1"/>
                  </a:moveTo>
                  <a:cubicBezTo>
                    <a:pt x="0" y="25"/>
                    <a:pt x="0" y="620"/>
                    <a:pt x="405" y="644"/>
                  </a:cubicBezTo>
                  <a:lnTo>
                    <a:pt x="393" y="656"/>
                  </a:lnTo>
                  <a:lnTo>
                    <a:pt x="2191" y="656"/>
                  </a:lnTo>
                  <a:lnTo>
                    <a:pt x="2191" y="13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UTM Avo" panose="02040603050506020204" pitchFamily="18" charset="0"/>
              </a:endParaRPr>
            </a:p>
          </p:txBody>
        </p:sp>
        <p:sp>
          <p:nvSpPr>
            <p:cNvPr id="19" name="Google Shape;252;p28">
              <a:extLst>
                <a:ext uri="{FF2B5EF4-FFF2-40B4-BE49-F238E27FC236}">
                  <a16:creationId xmlns:a16="http://schemas.microsoft.com/office/drawing/2014/main" id="{AA5B3CDC-A0A9-4425-DF92-734248E1A0D7}"/>
                </a:ext>
              </a:extLst>
            </p:cNvPr>
            <p:cNvSpPr/>
            <p:nvPr/>
          </p:nvSpPr>
          <p:spPr>
            <a:xfrm>
              <a:off x="4245900" y="4388725"/>
              <a:ext cx="55675" cy="16100"/>
            </a:xfrm>
            <a:custGeom>
              <a:avLst/>
              <a:gdLst/>
              <a:ahLst/>
              <a:cxnLst/>
              <a:rect l="l" t="t" r="r" b="b"/>
              <a:pathLst>
                <a:path w="2227" h="644" extrusionOk="0">
                  <a:moveTo>
                    <a:pt x="429" y="1"/>
                  </a:moveTo>
                  <a:cubicBezTo>
                    <a:pt x="0" y="1"/>
                    <a:pt x="0" y="644"/>
                    <a:pt x="429" y="644"/>
                  </a:cubicBezTo>
                  <a:lnTo>
                    <a:pt x="2227" y="644"/>
                  </a:lnTo>
                  <a:lnTo>
                    <a:pt x="222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UTM Avo" panose="02040603050506020204" pitchFamily="18" charset="0"/>
              </a:endParaRPr>
            </a:p>
          </p:txBody>
        </p:sp>
        <p:sp>
          <p:nvSpPr>
            <p:cNvPr id="20" name="Google Shape;253;p28">
              <a:extLst>
                <a:ext uri="{FF2B5EF4-FFF2-40B4-BE49-F238E27FC236}">
                  <a16:creationId xmlns:a16="http://schemas.microsoft.com/office/drawing/2014/main" id="{EA15982D-6850-F173-F9D7-321AD5939D6E}"/>
                </a:ext>
              </a:extLst>
            </p:cNvPr>
            <p:cNvSpPr/>
            <p:nvPr/>
          </p:nvSpPr>
          <p:spPr>
            <a:xfrm>
              <a:off x="4246200" y="4319975"/>
              <a:ext cx="55675" cy="16100"/>
            </a:xfrm>
            <a:custGeom>
              <a:avLst/>
              <a:gdLst/>
              <a:ahLst/>
              <a:cxnLst/>
              <a:rect l="l" t="t" r="r" b="b"/>
              <a:pathLst>
                <a:path w="2227" h="644" extrusionOk="0">
                  <a:moveTo>
                    <a:pt x="429" y="0"/>
                  </a:moveTo>
                  <a:cubicBezTo>
                    <a:pt x="0" y="0"/>
                    <a:pt x="0" y="643"/>
                    <a:pt x="429" y="643"/>
                  </a:cubicBezTo>
                  <a:lnTo>
                    <a:pt x="2227" y="643"/>
                  </a:lnTo>
                  <a:lnTo>
                    <a:pt x="222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UTM Avo" panose="02040603050506020204" pitchFamily="18" charset="0"/>
              </a:endParaRPr>
            </a:p>
          </p:txBody>
        </p:sp>
        <p:sp>
          <p:nvSpPr>
            <p:cNvPr id="21" name="Google Shape;254;p28">
              <a:extLst>
                <a:ext uri="{FF2B5EF4-FFF2-40B4-BE49-F238E27FC236}">
                  <a16:creationId xmlns:a16="http://schemas.microsoft.com/office/drawing/2014/main" id="{DF8C9B31-249F-3FCF-378D-A9013FA01E4E}"/>
                </a:ext>
              </a:extLst>
            </p:cNvPr>
            <p:cNvSpPr/>
            <p:nvPr/>
          </p:nvSpPr>
          <p:spPr>
            <a:xfrm>
              <a:off x="4246075" y="4250600"/>
              <a:ext cx="55800" cy="16400"/>
            </a:xfrm>
            <a:custGeom>
              <a:avLst/>
              <a:gdLst/>
              <a:ahLst/>
              <a:cxnLst/>
              <a:rect l="l" t="t" r="r" b="b"/>
              <a:pathLst>
                <a:path w="2232" h="656" extrusionOk="0">
                  <a:moveTo>
                    <a:pt x="423" y="1"/>
                  </a:moveTo>
                  <a:cubicBezTo>
                    <a:pt x="4" y="1"/>
                    <a:pt x="1" y="645"/>
                    <a:pt x="413" y="645"/>
                  </a:cubicBezTo>
                  <a:cubicBezTo>
                    <a:pt x="424" y="645"/>
                    <a:pt x="435" y="645"/>
                    <a:pt x="446" y="644"/>
                  </a:cubicBezTo>
                  <a:lnTo>
                    <a:pt x="446" y="656"/>
                  </a:lnTo>
                  <a:lnTo>
                    <a:pt x="2232" y="656"/>
                  </a:lnTo>
                  <a:lnTo>
                    <a:pt x="2232" y="13"/>
                  </a:lnTo>
                  <a:lnTo>
                    <a:pt x="446" y="1"/>
                  </a:lnTo>
                  <a:cubicBezTo>
                    <a:pt x="438" y="1"/>
                    <a:pt x="431" y="1"/>
                    <a:pt x="42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UTM Avo" panose="02040603050506020204" pitchFamily="18" charset="0"/>
              </a:endParaRPr>
            </a:p>
          </p:txBody>
        </p:sp>
        <p:sp>
          <p:nvSpPr>
            <p:cNvPr id="22" name="Google Shape;255;p28">
              <a:extLst>
                <a:ext uri="{FF2B5EF4-FFF2-40B4-BE49-F238E27FC236}">
                  <a16:creationId xmlns:a16="http://schemas.microsoft.com/office/drawing/2014/main" id="{49A725B9-7A54-5FF2-BA5A-984488429794}"/>
                </a:ext>
              </a:extLst>
            </p:cNvPr>
            <p:cNvSpPr/>
            <p:nvPr/>
          </p:nvSpPr>
          <p:spPr>
            <a:xfrm>
              <a:off x="4249475" y="4181550"/>
              <a:ext cx="53000" cy="16400"/>
            </a:xfrm>
            <a:custGeom>
              <a:avLst/>
              <a:gdLst/>
              <a:ahLst/>
              <a:cxnLst/>
              <a:rect l="l" t="t" r="r" b="b"/>
              <a:pathLst>
                <a:path w="2120" h="656" extrusionOk="0">
                  <a:moveTo>
                    <a:pt x="334" y="1"/>
                  </a:moveTo>
                  <a:cubicBezTo>
                    <a:pt x="143" y="1"/>
                    <a:pt x="0" y="156"/>
                    <a:pt x="0" y="334"/>
                  </a:cubicBezTo>
                  <a:cubicBezTo>
                    <a:pt x="0" y="513"/>
                    <a:pt x="143" y="656"/>
                    <a:pt x="322" y="656"/>
                  </a:cubicBezTo>
                  <a:lnTo>
                    <a:pt x="2119" y="656"/>
                  </a:lnTo>
                  <a:lnTo>
                    <a:pt x="2119" y="13"/>
                  </a:lnTo>
                  <a:lnTo>
                    <a:pt x="33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UTM Avo" panose="02040603050506020204" pitchFamily="18" charset="0"/>
              </a:endParaRPr>
            </a:p>
          </p:txBody>
        </p:sp>
        <p:sp>
          <p:nvSpPr>
            <p:cNvPr id="23" name="Google Shape;256;p28">
              <a:extLst>
                <a:ext uri="{FF2B5EF4-FFF2-40B4-BE49-F238E27FC236}">
                  <a16:creationId xmlns:a16="http://schemas.microsoft.com/office/drawing/2014/main" id="{51F45671-77FA-6530-E441-A127BDB3220A}"/>
                </a:ext>
              </a:extLst>
            </p:cNvPr>
            <p:cNvSpPr/>
            <p:nvPr/>
          </p:nvSpPr>
          <p:spPr>
            <a:xfrm>
              <a:off x="4249775" y="4112800"/>
              <a:ext cx="53000" cy="16400"/>
            </a:xfrm>
            <a:custGeom>
              <a:avLst/>
              <a:gdLst/>
              <a:ahLst/>
              <a:cxnLst/>
              <a:rect l="l" t="t" r="r" b="b"/>
              <a:pathLst>
                <a:path w="2120" h="656" extrusionOk="0">
                  <a:moveTo>
                    <a:pt x="322" y="1"/>
                  </a:moveTo>
                  <a:cubicBezTo>
                    <a:pt x="143" y="1"/>
                    <a:pt x="0" y="143"/>
                    <a:pt x="0" y="322"/>
                  </a:cubicBezTo>
                  <a:cubicBezTo>
                    <a:pt x="0" y="501"/>
                    <a:pt x="143" y="655"/>
                    <a:pt x="322" y="655"/>
                  </a:cubicBezTo>
                  <a:lnTo>
                    <a:pt x="2119" y="655"/>
                  </a:lnTo>
                  <a:lnTo>
                    <a:pt x="2119" y="12"/>
                  </a:lnTo>
                  <a:lnTo>
                    <a:pt x="32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UTM Avo" panose="02040603050506020204" pitchFamily="18" charset="0"/>
              </a:endParaRPr>
            </a:p>
          </p:txBody>
        </p:sp>
        <p:sp>
          <p:nvSpPr>
            <p:cNvPr id="24" name="Google Shape;257;p28">
              <a:extLst>
                <a:ext uri="{FF2B5EF4-FFF2-40B4-BE49-F238E27FC236}">
                  <a16:creationId xmlns:a16="http://schemas.microsoft.com/office/drawing/2014/main" id="{038244DA-5247-A0BD-DE7F-BCD441566DC6}"/>
                </a:ext>
              </a:extLst>
            </p:cNvPr>
            <p:cNvSpPr/>
            <p:nvPr/>
          </p:nvSpPr>
          <p:spPr>
            <a:xfrm>
              <a:off x="4243100" y="4041925"/>
              <a:ext cx="55800" cy="16150"/>
            </a:xfrm>
            <a:custGeom>
              <a:avLst/>
              <a:gdLst/>
              <a:ahLst/>
              <a:cxnLst/>
              <a:rect l="l" t="t" r="r" b="b"/>
              <a:pathLst>
                <a:path w="2232" h="646" extrusionOk="0">
                  <a:moveTo>
                    <a:pt x="413" y="1"/>
                  </a:moveTo>
                  <a:cubicBezTo>
                    <a:pt x="1" y="1"/>
                    <a:pt x="4" y="645"/>
                    <a:pt x="423" y="645"/>
                  </a:cubicBezTo>
                  <a:cubicBezTo>
                    <a:pt x="431" y="645"/>
                    <a:pt x="438" y="645"/>
                    <a:pt x="446" y="645"/>
                  </a:cubicBezTo>
                  <a:lnTo>
                    <a:pt x="2232" y="645"/>
                  </a:lnTo>
                  <a:lnTo>
                    <a:pt x="2232" y="2"/>
                  </a:lnTo>
                  <a:lnTo>
                    <a:pt x="446" y="2"/>
                  </a:lnTo>
                  <a:cubicBezTo>
                    <a:pt x="434" y="1"/>
                    <a:pt x="423" y="1"/>
                    <a:pt x="4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UTM Avo" panose="02040603050506020204" pitchFamily="18" charset="0"/>
              </a:endParaRPr>
            </a:p>
          </p:txBody>
        </p:sp>
        <p:sp>
          <p:nvSpPr>
            <p:cNvPr id="25" name="Google Shape;258;p28">
              <a:extLst>
                <a:ext uri="{FF2B5EF4-FFF2-40B4-BE49-F238E27FC236}">
                  <a16:creationId xmlns:a16="http://schemas.microsoft.com/office/drawing/2014/main" id="{C705A5F4-47AD-E550-F179-3ED0C2DCF82C}"/>
                </a:ext>
              </a:extLst>
            </p:cNvPr>
            <p:cNvSpPr/>
            <p:nvPr/>
          </p:nvSpPr>
          <p:spPr>
            <a:xfrm>
              <a:off x="4243475" y="3972875"/>
              <a:ext cx="55725" cy="16150"/>
            </a:xfrm>
            <a:custGeom>
              <a:avLst/>
              <a:gdLst/>
              <a:ahLst/>
              <a:cxnLst/>
              <a:rect l="l" t="t" r="r" b="b"/>
              <a:pathLst>
                <a:path w="2229" h="646" extrusionOk="0">
                  <a:moveTo>
                    <a:pt x="410" y="0"/>
                  </a:moveTo>
                  <a:cubicBezTo>
                    <a:pt x="1" y="0"/>
                    <a:pt x="1" y="646"/>
                    <a:pt x="410" y="646"/>
                  </a:cubicBezTo>
                  <a:cubicBezTo>
                    <a:pt x="421" y="646"/>
                    <a:pt x="432" y="645"/>
                    <a:pt x="443" y="645"/>
                  </a:cubicBezTo>
                  <a:lnTo>
                    <a:pt x="2229" y="645"/>
                  </a:lnTo>
                  <a:lnTo>
                    <a:pt x="2229" y="2"/>
                  </a:lnTo>
                  <a:lnTo>
                    <a:pt x="443" y="2"/>
                  </a:lnTo>
                  <a:cubicBezTo>
                    <a:pt x="432" y="1"/>
                    <a:pt x="421" y="0"/>
                    <a:pt x="4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UTM Avo" panose="02040603050506020204" pitchFamily="18" charset="0"/>
              </a:endParaRPr>
            </a:p>
          </p:txBody>
        </p:sp>
        <p:sp>
          <p:nvSpPr>
            <p:cNvPr id="26" name="Google Shape;259;p28">
              <a:extLst>
                <a:ext uri="{FF2B5EF4-FFF2-40B4-BE49-F238E27FC236}">
                  <a16:creationId xmlns:a16="http://schemas.microsoft.com/office/drawing/2014/main" id="{BBA2504E-5ED6-E78F-46C8-0DF44CABF256}"/>
                </a:ext>
              </a:extLst>
            </p:cNvPr>
            <p:cNvSpPr/>
            <p:nvPr/>
          </p:nvSpPr>
          <p:spPr>
            <a:xfrm>
              <a:off x="4243700" y="3903825"/>
              <a:ext cx="56100" cy="16425"/>
            </a:xfrm>
            <a:custGeom>
              <a:avLst/>
              <a:gdLst/>
              <a:ahLst/>
              <a:cxnLst/>
              <a:rect l="l" t="t" r="r" b="b"/>
              <a:pathLst>
                <a:path w="2244" h="657" extrusionOk="0">
                  <a:moveTo>
                    <a:pt x="435" y="1"/>
                  </a:moveTo>
                  <a:cubicBezTo>
                    <a:pt x="1" y="1"/>
                    <a:pt x="1" y="657"/>
                    <a:pt x="435" y="657"/>
                  </a:cubicBezTo>
                  <a:cubicBezTo>
                    <a:pt x="442" y="657"/>
                    <a:pt x="450" y="657"/>
                    <a:pt x="457" y="656"/>
                  </a:cubicBezTo>
                  <a:lnTo>
                    <a:pt x="2243" y="656"/>
                  </a:lnTo>
                  <a:lnTo>
                    <a:pt x="2243" y="1"/>
                  </a:lnTo>
                  <a:lnTo>
                    <a:pt x="457" y="1"/>
                  </a:lnTo>
                  <a:cubicBezTo>
                    <a:pt x="450" y="1"/>
                    <a:pt x="442" y="1"/>
                    <a:pt x="4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UTM Avo" panose="02040603050506020204" pitchFamily="18" charset="0"/>
              </a:endParaRPr>
            </a:p>
          </p:txBody>
        </p:sp>
        <p:sp>
          <p:nvSpPr>
            <p:cNvPr id="27" name="Google Shape;260;p28">
              <a:extLst>
                <a:ext uri="{FF2B5EF4-FFF2-40B4-BE49-F238E27FC236}">
                  <a16:creationId xmlns:a16="http://schemas.microsoft.com/office/drawing/2014/main" id="{D68D57C8-F721-EA66-EDD4-E72903F3CCE5}"/>
                </a:ext>
              </a:extLst>
            </p:cNvPr>
            <p:cNvSpPr/>
            <p:nvPr/>
          </p:nvSpPr>
          <p:spPr>
            <a:xfrm>
              <a:off x="4244075" y="3835050"/>
              <a:ext cx="56025" cy="16175"/>
            </a:xfrm>
            <a:custGeom>
              <a:avLst/>
              <a:gdLst/>
              <a:ahLst/>
              <a:cxnLst/>
              <a:rect l="l" t="t" r="r" b="b"/>
              <a:pathLst>
                <a:path w="2241" h="647" extrusionOk="0">
                  <a:moveTo>
                    <a:pt x="410" y="1"/>
                  </a:moveTo>
                  <a:cubicBezTo>
                    <a:pt x="1" y="1"/>
                    <a:pt x="1" y="646"/>
                    <a:pt x="410" y="646"/>
                  </a:cubicBezTo>
                  <a:cubicBezTo>
                    <a:pt x="421" y="646"/>
                    <a:pt x="431" y="646"/>
                    <a:pt x="442" y="645"/>
                  </a:cubicBezTo>
                  <a:lnTo>
                    <a:pt x="2240" y="645"/>
                  </a:lnTo>
                  <a:lnTo>
                    <a:pt x="2240" y="2"/>
                  </a:lnTo>
                  <a:lnTo>
                    <a:pt x="442" y="2"/>
                  </a:lnTo>
                  <a:cubicBezTo>
                    <a:pt x="431" y="1"/>
                    <a:pt x="421" y="1"/>
                    <a:pt x="41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UTM Avo" panose="02040603050506020204" pitchFamily="18" charset="0"/>
              </a:endParaRPr>
            </a:p>
          </p:txBody>
        </p:sp>
        <p:sp>
          <p:nvSpPr>
            <p:cNvPr id="28" name="Google Shape;261;p28">
              <a:extLst>
                <a:ext uri="{FF2B5EF4-FFF2-40B4-BE49-F238E27FC236}">
                  <a16:creationId xmlns:a16="http://schemas.microsoft.com/office/drawing/2014/main" id="{7631505D-101A-7E5B-19C1-ECEBD461BE44}"/>
                </a:ext>
              </a:extLst>
            </p:cNvPr>
            <p:cNvSpPr/>
            <p:nvPr/>
          </p:nvSpPr>
          <p:spPr>
            <a:xfrm>
              <a:off x="4244700" y="3766325"/>
              <a:ext cx="55400" cy="16100"/>
            </a:xfrm>
            <a:custGeom>
              <a:avLst/>
              <a:gdLst/>
              <a:ahLst/>
              <a:cxnLst/>
              <a:rect l="l" t="t" r="r" b="b"/>
              <a:pathLst>
                <a:path w="2216" h="644" extrusionOk="0">
                  <a:moveTo>
                    <a:pt x="429" y="1"/>
                  </a:moveTo>
                  <a:cubicBezTo>
                    <a:pt x="1" y="1"/>
                    <a:pt x="1" y="644"/>
                    <a:pt x="429" y="644"/>
                  </a:cubicBezTo>
                  <a:lnTo>
                    <a:pt x="429" y="632"/>
                  </a:lnTo>
                  <a:lnTo>
                    <a:pt x="2215" y="644"/>
                  </a:lnTo>
                  <a:lnTo>
                    <a:pt x="221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UTM Avo" panose="02040603050506020204" pitchFamily="18" charset="0"/>
              </a:endParaRPr>
            </a:p>
          </p:txBody>
        </p:sp>
        <p:sp>
          <p:nvSpPr>
            <p:cNvPr id="29" name="Google Shape;262;p28">
              <a:extLst>
                <a:ext uri="{FF2B5EF4-FFF2-40B4-BE49-F238E27FC236}">
                  <a16:creationId xmlns:a16="http://schemas.microsoft.com/office/drawing/2014/main" id="{AF5BA2E0-0E33-08FF-B3B3-315B5DCB121F}"/>
                </a:ext>
              </a:extLst>
            </p:cNvPr>
            <p:cNvSpPr/>
            <p:nvPr/>
          </p:nvSpPr>
          <p:spPr>
            <a:xfrm>
              <a:off x="4245000" y="3696975"/>
              <a:ext cx="55700" cy="16400"/>
            </a:xfrm>
            <a:custGeom>
              <a:avLst/>
              <a:gdLst/>
              <a:ahLst/>
              <a:cxnLst/>
              <a:rect l="l" t="t" r="r" b="b"/>
              <a:pathLst>
                <a:path w="2228" h="656" extrusionOk="0">
                  <a:moveTo>
                    <a:pt x="441" y="1"/>
                  </a:moveTo>
                  <a:cubicBezTo>
                    <a:pt x="1" y="1"/>
                    <a:pt x="1" y="643"/>
                    <a:pt x="441" y="643"/>
                  </a:cubicBezTo>
                  <a:lnTo>
                    <a:pt x="429" y="655"/>
                  </a:lnTo>
                  <a:lnTo>
                    <a:pt x="2227" y="655"/>
                  </a:lnTo>
                  <a:lnTo>
                    <a:pt x="2227" y="12"/>
                  </a:lnTo>
                  <a:lnTo>
                    <a:pt x="44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UTM Avo" panose="02040603050506020204" pitchFamily="18" charset="0"/>
              </a:endParaRPr>
            </a:p>
          </p:txBody>
        </p:sp>
        <p:sp>
          <p:nvSpPr>
            <p:cNvPr id="30" name="Google Shape;263;p28">
              <a:extLst>
                <a:ext uri="{FF2B5EF4-FFF2-40B4-BE49-F238E27FC236}">
                  <a16:creationId xmlns:a16="http://schemas.microsoft.com/office/drawing/2014/main" id="{F68FC561-7AD2-B723-22A6-942C04957B90}"/>
                </a:ext>
              </a:extLst>
            </p:cNvPr>
            <p:cNvSpPr/>
            <p:nvPr/>
          </p:nvSpPr>
          <p:spPr>
            <a:xfrm>
              <a:off x="4244675" y="3628175"/>
              <a:ext cx="56300" cy="16450"/>
            </a:xfrm>
            <a:custGeom>
              <a:avLst/>
              <a:gdLst/>
              <a:ahLst/>
              <a:cxnLst/>
              <a:rect l="l" t="t" r="r" b="b"/>
              <a:pathLst>
                <a:path w="2252" h="658" extrusionOk="0">
                  <a:moveTo>
                    <a:pt x="421" y="1"/>
                  </a:moveTo>
                  <a:cubicBezTo>
                    <a:pt x="1" y="1"/>
                    <a:pt x="1" y="646"/>
                    <a:pt x="421" y="646"/>
                  </a:cubicBezTo>
                  <a:cubicBezTo>
                    <a:pt x="432" y="646"/>
                    <a:pt x="443" y="646"/>
                    <a:pt x="454" y="645"/>
                  </a:cubicBezTo>
                  <a:lnTo>
                    <a:pt x="2252" y="657"/>
                  </a:lnTo>
                  <a:lnTo>
                    <a:pt x="2252" y="14"/>
                  </a:lnTo>
                  <a:lnTo>
                    <a:pt x="454" y="2"/>
                  </a:lnTo>
                  <a:cubicBezTo>
                    <a:pt x="443" y="1"/>
                    <a:pt x="432" y="1"/>
                    <a:pt x="42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UTM Avo" panose="02040603050506020204" pitchFamily="18" charset="0"/>
              </a:endParaRPr>
            </a:p>
          </p:txBody>
        </p:sp>
        <p:sp>
          <p:nvSpPr>
            <p:cNvPr id="31" name="Google Shape;264;p28">
              <a:extLst>
                <a:ext uri="{FF2B5EF4-FFF2-40B4-BE49-F238E27FC236}">
                  <a16:creationId xmlns:a16="http://schemas.microsoft.com/office/drawing/2014/main" id="{73CC2AF6-CE91-B520-CAB8-3D8AC442DC4F}"/>
                </a:ext>
              </a:extLst>
            </p:cNvPr>
            <p:cNvSpPr/>
            <p:nvPr/>
          </p:nvSpPr>
          <p:spPr>
            <a:xfrm>
              <a:off x="4246500" y="3559450"/>
              <a:ext cx="54475" cy="16100"/>
            </a:xfrm>
            <a:custGeom>
              <a:avLst/>
              <a:gdLst/>
              <a:ahLst/>
              <a:cxnLst/>
              <a:rect l="l" t="t" r="r" b="b"/>
              <a:pathLst>
                <a:path w="2179" h="644" extrusionOk="0">
                  <a:moveTo>
                    <a:pt x="393" y="1"/>
                  </a:moveTo>
                  <a:cubicBezTo>
                    <a:pt x="0" y="25"/>
                    <a:pt x="0" y="620"/>
                    <a:pt x="393" y="644"/>
                  </a:cubicBezTo>
                  <a:lnTo>
                    <a:pt x="393" y="632"/>
                  </a:lnTo>
                  <a:lnTo>
                    <a:pt x="2179" y="644"/>
                  </a:lnTo>
                  <a:lnTo>
                    <a:pt x="217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UTM Avo" panose="02040603050506020204" pitchFamily="18" charset="0"/>
              </a:endParaRPr>
            </a:p>
          </p:txBody>
        </p:sp>
        <p:sp>
          <p:nvSpPr>
            <p:cNvPr id="32" name="Google Shape;265;p28">
              <a:extLst>
                <a:ext uri="{FF2B5EF4-FFF2-40B4-BE49-F238E27FC236}">
                  <a16:creationId xmlns:a16="http://schemas.microsoft.com/office/drawing/2014/main" id="{449ACB95-D0BB-DC04-DCDB-55A52CC9C1EB}"/>
                </a:ext>
              </a:extLst>
            </p:cNvPr>
            <p:cNvSpPr/>
            <p:nvPr/>
          </p:nvSpPr>
          <p:spPr>
            <a:xfrm>
              <a:off x="4246800" y="3490100"/>
              <a:ext cx="54775" cy="16400"/>
            </a:xfrm>
            <a:custGeom>
              <a:avLst/>
              <a:gdLst/>
              <a:ahLst/>
              <a:cxnLst/>
              <a:rect l="l" t="t" r="r" b="b"/>
              <a:pathLst>
                <a:path w="2191" h="656" extrusionOk="0">
                  <a:moveTo>
                    <a:pt x="405" y="1"/>
                  </a:moveTo>
                  <a:cubicBezTo>
                    <a:pt x="0" y="25"/>
                    <a:pt x="0" y="620"/>
                    <a:pt x="405" y="644"/>
                  </a:cubicBezTo>
                  <a:lnTo>
                    <a:pt x="393" y="656"/>
                  </a:lnTo>
                  <a:lnTo>
                    <a:pt x="2191" y="656"/>
                  </a:lnTo>
                  <a:lnTo>
                    <a:pt x="2191" y="13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UTM Avo" panose="02040603050506020204" pitchFamily="18" charset="0"/>
              </a:endParaRPr>
            </a:p>
          </p:txBody>
        </p:sp>
        <p:sp>
          <p:nvSpPr>
            <p:cNvPr id="33" name="Google Shape;266;p28">
              <a:extLst>
                <a:ext uri="{FF2B5EF4-FFF2-40B4-BE49-F238E27FC236}">
                  <a16:creationId xmlns:a16="http://schemas.microsoft.com/office/drawing/2014/main" id="{5DA88065-E62D-741F-CAC6-51CA4BBA74BB}"/>
                </a:ext>
              </a:extLst>
            </p:cNvPr>
            <p:cNvSpPr/>
            <p:nvPr/>
          </p:nvSpPr>
          <p:spPr>
            <a:xfrm>
              <a:off x="4246500" y="3421650"/>
              <a:ext cx="55075" cy="16100"/>
            </a:xfrm>
            <a:custGeom>
              <a:avLst/>
              <a:gdLst/>
              <a:ahLst/>
              <a:cxnLst/>
              <a:rect l="l" t="t" r="r" b="b"/>
              <a:pathLst>
                <a:path w="2203" h="644" extrusionOk="0">
                  <a:moveTo>
                    <a:pt x="405" y="0"/>
                  </a:moveTo>
                  <a:cubicBezTo>
                    <a:pt x="0" y="24"/>
                    <a:pt x="0" y="607"/>
                    <a:pt x="405" y="643"/>
                  </a:cubicBezTo>
                  <a:lnTo>
                    <a:pt x="405" y="631"/>
                  </a:lnTo>
                  <a:lnTo>
                    <a:pt x="2203" y="643"/>
                  </a:lnTo>
                  <a:lnTo>
                    <a:pt x="220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UTM Avo" panose="02040603050506020204" pitchFamily="18" charset="0"/>
              </a:endParaRPr>
            </a:p>
          </p:txBody>
        </p:sp>
        <p:sp>
          <p:nvSpPr>
            <p:cNvPr id="34" name="Google Shape;267;p28">
              <a:extLst>
                <a:ext uri="{FF2B5EF4-FFF2-40B4-BE49-F238E27FC236}">
                  <a16:creationId xmlns:a16="http://schemas.microsoft.com/office/drawing/2014/main" id="{82485D4A-67F7-FD82-487B-19C29F2BB54B}"/>
                </a:ext>
              </a:extLst>
            </p:cNvPr>
            <p:cNvSpPr/>
            <p:nvPr/>
          </p:nvSpPr>
          <p:spPr>
            <a:xfrm>
              <a:off x="4054200" y="2615900"/>
              <a:ext cx="250050" cy="2236300"/>
            </a:xfrm>
            <a:custGeom>
              <a:avLst/>
              <a:gdLst/>
              <a:ahLst/>
              <a:cxnLst/>
              <a:rect l="l" t="t" r="r" b="b"/>
              <a:pathLst>
                <a:path w="10002" h="89452" fill="none" extrusionOk="0">
                  <a:moveTo>
                    <a:pt x="9466" y="60"/>
                  </a:moveTo>
                  <a:lnTo>
                    <a:pt x="691" y="0"/>
                  </a:lnTo>
                  <a:cubicBezTo>
                    <a:pt x="394" y="0"/>
                    <a:pt x="144" y="238"/>
                    <a:pt x="144" y="536"/>
                  </a:cubicBezTo>
                  <a:lnTo>
                    <a:pt x="1" y="88856"/>
                  </a:lnTo>
                  <a:cubicBezTo>
                    <a:pt x="1" y="89154"/>
                    <a:pt x="239" y="89392"/>
                    <a:pt x="536" y="89404"/>
                  </a:cubicBezTo>
                  <a:lnTo>
                    <a:pt x="9311" y="89452"/>
                  </a:lnTo>
                  <a:cubicBezTo>
                    <a:pt x="9609" y="89452"/>
                    <a:pt x="9847" y="89213"/>
                    <a:pt x="9859" y="88916"/>
                  </a:cubicBezTo>
                  <a:lnTo>
                    <a:pt x="10002" y="595"/>
                  </a:lnTo>
                  <a:cubicBezTo>
                    <a:pt x="10002" y="298"/>
                    <a:pt x="9764" y="60"/>
                    <a:pt x="9466" y="60"/>
                  </a:cubicBezTo>
                  <a:close/>
                  <a:moveTo>
                    <a:pt x="2191" y="3929"/>
                  </a:moveTo>
                  <a:cubicBezTo>
                    <a:pt x="1441" y="3929"/>
                    <a:pt x="1060" y="3024"/>
                    <a:pt x="1596" y="2489"/>
                  </a:cubicBezTo>
                  <a:cubicBezTo>
                    <a:pt x="2120" y="1965"/>
                    <a:pt x="3037" y="2334"/>
                    <a:pt x="3037" y="3084"/>
                  </a:cubicBezTo>
                  <a:cubicBezTo>
                    <a:pt x="3037" y="3548"/>
                    <a:pt x="2656" y="3929"/>
                    <a:pt x="2191" y="3929"/>
                  </a:cubicBezTo>
                  <a:close/>
                </a:path>
              </a:pathLst>
            </a:custGeom>
            <a:noFill/>
            <a:ln w="6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UTM Avo" panose="02040603050506020204" pitchFamily="18" charset="0"/>
              </a:endParaRPr>
            </a:p>
          </p:txBody>
        </p:sp>
      </p:grpSp>
      <p:grpSp>
        <p:nvGrpSpPr>
          <p:cNvPr id="35" name="Google Shape;720;p39">
            <a:extLst>
              <a:ext uri="{FF2B5EF4-FFF2-40B4-BE49-F238E27FC236}">
                <a16:creationId xmlns:a16="http://schemas.microsoft.com/office/drawing/2014/main" id="{BEE29024-10D6-EE20-7912-5AE987DDE168}"/>
              </a:ext>
            </a:extLst>
          </p:cNvPr>
          <p:cNvGrpSpPr/>
          <p:nvPr/>
        </p:nvGrpSpPr>
        <p:grpSpPr>
          <a:xfrm rot="-1298631">
            <a:off x="5654749" y="5478135"/>
            <a:ext cx="265624" cy="781227"/>
            <a:chOff x="3380913" y="2209950"/>
            <a:chExt cx="777911" cy="2428104"/>
          </a:xfrm>
        </p:grpSpPr>
        <p:sp>
          <p:nvSpPr>
            <p:cNvPr id="36" name="Google Shape;721;p39">
              <a:extLst>
                <a:ext uri="{FF2B5EF4-FFF2-40B4-BE49-F238E27FC236}">
                  <a16:creationId xmlns:a16="http://schemas.microsoft.com/office/drawing/2014/main" id="{7EC0089E-8D5A-F07C-4E39-52EF04BBE0CE}"/>
                </a:ext>
              </a:extLst>
            </p:cNvPr>
            <p:cNvSpPr/>
            <p:nvPr/>
          </p:nvSpPr>
          <p:spPr>
            <a:xfrm>
              <a:off x="3495547" y="4493650"/>
              <a:ext cx="30250" cy="135784"/>
            </a:xfrm>
            <a:custGeom>
              <a:avLst/>
              <a:gdLst/>
              <a:ahLst/>
              <a:cxnLst/>
              <a:rect l="l" t="t" r="r" b="b"/>
              <a:pathLst>
                <a:path w="751" h="3371" extrusionOk="0">
                  <a:moveTo>
                    <a:pt x="96" y="1"/>
                  </a:moveTo>
                  <a:lnTo>
                    <a:pt x="1" y="3370"/>
                  </a:lnTo>
                  <a:lnTo>
                    <a:pt x="751" y="84"/>
                  </a:lnTo>
                  <a:lnTo>
                    <a:pt x="417" y="36"/>
                  </a:lnTo>
                  <a:lnTo>
                    <a:pt x="96" y="1"/>
                  </a:lnTo>
                  <a:close/>
                </a:path>
              </a:pathLst>
            </a:custGeom>
            <a:solidFill>
              <a:srgbClr val="2C1738"/>
            </a:solidFill>
            <a:ln w="6250" cap="flat" cmpd="sng">
              <a:solidFill>
                <a:srgbClr val="2C17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 charset="0"/>
              </a:endParaRPr>
            </a:p>
          </p:txBody>
        </p:sp>
        <p:sp>
          <p:nvSpPr>
            <p:cNvPr id="37" name="Google Shape;722;p39">
              <a:extLst>
                <a:ext uri="{FF2B5EF4-FFF2-40B4-BE49-F238E27FC236}">
                  <a16:creationId xmlns:a16="http://schemas.microsoft.com/office/drawing/2014/main" id="{F3FC90CD-D833-820F-CEEE-772B88431FFF}"/>
                </a:ext>
              </a:extLst>
            </p:cNvPr>
            <p:cNvSpPr/>
            <p:nvPr/>
          </p:nvSpPr>
          <p:spPr>
            <a:xfrm>
              <a:off x="3486927" y="4485393"/>
              <a:ext cx="48457" cy="152661"/>
            </a:xfrm>
            <a:custGeom>
              <a:avLst/>
              <a:gdLst/>
              <a:ahLst/>
              <a:cxnLst/>
              <a:rect l="l" t="t" r="r" b="b"/>
              <a:pathLst>
                <a:path w="1203" h="3790" extrusionOk="0">
                  <a:moveTo>
                    <a:pt x="512" y="456"/>
                  </a:moveTo>
                  <a:lnTo>
                    <a:pt x="691" y="480"/>
                  </a:lnTo>
                  <a:lnTo>
                    <a:pt x="488" y="1396"/>
                  </a:lnTo>
                  <a:lnTo>
                    <a:pt x="512" y="456"/>
                  </a:lnTo>
                  <a:close/>
                  <a:moveTo>
                    <a:pt x="302" y="0"/>
                  </a:moveTo>
                  <a:cubicBezTo>
                    <a:pt x="253" y="0"/>
                    <a:pt x="206" y="22"/>
                    <a:pt x="167" y="51"/>
                  </a:cubicBezTo>
                  <a:cubicBezTo>
                    <a:pt x="119" y="87"/>
                    <a:pt x="95" y="146"/>
                    <a:pt x="95" y="206"/>
                  </a:cubicBezTo>
                  <a:lnTo>
                    <a:pt x="0" y="3575"/>
                  </a:lnTo>
                  <a:cubicBezTo>
                    <a:pt x="0" y="3682"/>
                    <a:pt x="72" y="3778"/>
                    <a:pt x="191" y="3789"/>
                  </a:cubicBezTo>
                  <a:lnTo>
                    <a:pt x="215" y="3789"/>
                  </a:lnTo>
                  <a:cubicBezTo>
                    <a:pt x="310" y="3789"/>
                    <a:pt x="405" y="3718"/>
                    <a:pt x="429" y="3623"/>
                  </a:cubicBezTo>
                  <a:lnTo>
                    <a:pt x="1167" y="349"/>
                  </a:lnTo>
                  <a:cubicBezTo>
                    <a:pt x="1203" y="218"/>
                    <a:pt x="1119" y="99"/>
                    <a:pt x="988" y="87"/>
                  </a:cubicBezTo>
                  <a:lnTo>
                    <a:pt x="334" y="3"/>
                  </a:lnTo>
                  <a:cubicBezTo>
                    <a:pt x="323" y="1"/>
                    <a:pt x="312" y="0"/>
                    <a:pt x="302" y="0"/>
                  </a:cubicBezTo>
                  <a:close/>
                </a:path>
              </a:pathLst>
            </a:custGeom>
            <a:solidFill>
              <a:schemeClr val="dk1"/>
            </a:solidFill>
            <a:ln w="62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 charset="0"/>
              </a:endParaRPr>
            </a:p>
          </p:txBody>
        </p:sp>
        <p:sp>
          <p:nvSpPr>
            <p:cNvPr id="38" name="Google Shape;723;p39">
              <a:extLst>
                <a:ext uri="{FF2B5EF4-FFF2-40B4-BE49-F238E27FC236}">
                  <a16:creationId xmlns:a16="http://schemas.microsoft.com/office/drawing/2014/main" id="{0429B9C7-997D-8A6F-F8E7-146101B63DF8}"/>
                </a:ext>
              </a:extLst>
            </p:cNvPr>
            <p:cNvSpPr/>
            <p:nvPr/>
          </p:nvSpPr>
          <p:spPr>
            <a:xfrm>
              <a:off x="3485477" y="4273485"/>
              <a:ext cx="110327" cy="252394"/>
            </a:xfrm>
            <a:custGeom>
              <a:avLst/>
              <a:gdLst/>
              <a:ahLst/>
              <a:cxnLst/>
              <a:rect l="l" t="t" r="r" b="b"/>
              <a:pathLst>
                <a:path w="2739" h="6266" extrusionOk="0">
                  <a:moveTo>
                    <a:pt x="1035" y="1"/>
                  </a:moveTo>
                  <a:cubicBezTo>
                    <a:pt x="878" y="1"/>
                    <a:pt x="737" y="105"/>
                    <a:pt x="715" y="264"/>
                  </a:cubicBezTo>
                  <a:lnTo>
                    <a:pt x="24" y="5741"/>
                  </a:lnTo>
                  <a:cubicBezTo>
                    <a:pt x="0" y="5907"/>
                    <a:pt x="120" y="6062"/>
                    <a:pt x="286" y="6086"/>
                  </a:cubicBezTo>
                  <a:lnTo>
                    <a:pt x="1679" y="6264"/>
                  </a:lnTo>
                  <a:cubicBezTo>
                    <a:pt x="1688" y="6265"/>
                    <a:pt x="1696" y="6265"/>
                    <a:pt x="1704" y="6265"/>
                  </a:cubicBezTo>
                  <a:cubicBezTo>
                    <a:pt x="1861" y="6265"/>
                    <a:pt x="2002" y="6161"/>
                    <a:pt x="2025" y="6003"/>
                  </a:cubicBezTo>
                  <a:lnTo>
                    <a:pt x="2715" y="526"/>
                  </a:lnTo>
                  <a:cubicBezTo>
                    <a:pt x="2739" y="359"/>
                    <a:pt x="2620" y="204"/>
                    <a:pt x="2453" y="180"/>
                  </a:cubicBezTo>
                  <a:lnTo>
                    <a:pt x="1060" y="2"/>
                  </a:lnTo>
                  <a:cubicBezTo>
                    <a:pt x="1052" y="1"/>
                    <a:pt x="1043" y="1"/>
                    <a:pt x="1035" y="1"/>
                  </a:cubicBezTo>
                  <a:close/>
                </a:path>
              </a:pathLst>
            </a:custGeom>
            <a:solidFill>
              <a:srgbClr val="2C1738"/>
            </a:solidFill>
            <a:ln w="6250" cap="flat" cmpd="sng">
              <a:solidFill>
                <a:srgbClr val="2C17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 charset="0"/>
              </a:endParaRPr>
            </a:p>
          </p:txBody>
        </p:sp>
        <p:sp>
          <p:nvSpPr>
            <p:cNvPr id="39" name="Google Shape;724;p39">
              <a:extLst>
                <a:ext uri="{FF2B5EF4-FFF2-40B4-BE49-F238E27FC236}">
                  <a16:creationId xmlns:a16="http://schemas.microsoft.com/office/drawing/2014/main" id="{6788A22C-B605-5CB4-2A60-B0C356DD2066}"/>
                </a:ext>
              </a:extLst>
            </p:cNvPr>
            <p:cNvSpPr/>
            <p:nvPr/>
          </p:nvSpPr>
          <p:spPr>
            <a:xfrm>
              <a:off x="3477340" y="4265670"/>
              <a:ext cx="127607" cy="267822"/>
            </a:xfrm>
            <a:custGeom>
              <a:avLst/>
              <a:gdLst/>
              <a:ahLst/>
              <a:cxnLst/>
              <a:rect l="l" t="t" r="r" b="b"/>
              <a:pathLst>
                <a:path w="3168" h="6649" extrusionOk="0">
                  <a:moveTo>
                    <a:pt x="1441" y="434"/>
                  </a:moveTo>
                  <a:lnTo>
                    <a:pt x="2441" y="565"/>
                  </a:lnTo>
                  <a:cubicBezTo>
                    <a:pt x="2596" y="577"/>
                    <a:pt x="2703" y="720"/>
                    <a:pt x="2691" y="874"/>
                  </a:cubicBezTo>
                  <a:lnTo>
                    <a:pt x="2048" y="5958"/>
                  </a:lnTo>
                  <a:cubicBezTo>
                    <a:pt x="2026" y="6100"/>
                    <a:pt x="1905" y="6211"/>
                    <a:pt x="1766" y="6211"/>
                  </a:cubicBezTo>
                  <a:cubicBezTo>
                    <a:pt x="1753" y="6211"/>
                    <a:pt x="1740" y="6210"/>
                    <a:pt x="1726" y="6208"/>
                  </a:cubicBezTo>
                  <a:lnTo>
                    <a:pt x="726" y="6077"/>
                  </a:lnTo>
                  <a:cubicBezTo>
                    <a:pt x="560" y="6066"/>
                    <a:pt x="453" y="5923"/>
                    <a:pt x="476" y="5756"/>
                  </a:cubicBezTo>
                  <a:lnTo>
                    <a:pt x="1119" y="684"/>
                  </a:lnTo>
                  <a:cubicBezTo>
                    <a:pt x="1131" y="601"/>
                    <a:pt x="1167" y="541"/>
                    <a:pt x="1226" y="493"/>
                  </a:cubicBezTo>
                  <a:cubicBezTo>
                    <a:pt x="1274" y="458"/>
                    <a:pt x="1345" y="434"/>
                    <a:pt x="1405" y="434"/>
                  </a:cubicBezTo>
                  <a:close/>
                  <a:moveTo>
                    <a:pt x="1414" y="0"/>
                  </a:moveTo>
                  <a:cubicBezTo>
                    <a:pt x="1055" y="0"/>
                    <a:pt x="735" y="272"/>
                    <a:pt x="691" y="636"/>
                  </a:cubicBezTo>
                  <a:lnTo>
                    <a:pt x="48" y="5708"/>
                  </a:lnTo>
                  <a:cubicBezTo>
                    <a:pt x="0" y="6101"/>
                    <a:pt x="274" y="6458"/>
                    <a:pt x="667" y="6518"/>
                  </a:cubicBezTo>
                  <a:lnTo>
                    <a:pt x="1667" y="6637"/>
                  </a:lnTo>
                  <a:lnTo>
                    <a:pt x="1762" y="6637"/>
                  </a:lnTo>
                  <a:lnTo>
                    <a:pt x="1762" y="6649"/>
                  </a:lnTo>
                  <a:cubicBezTo>
                    <a:pt x="2119" y="6649"/>
                    <a:pt x="2429" y="6375"/>
                    <a:pt x="2477" y="6018"/>
                  </a:cubicBezTo>
                  <a:lnTo>
                    <a:pt x="3120" y="934"/>
                  </a:lnTo>
                  <a:cubicBezTo>
                    <a:pt x="3167" y="541"/>
                    <a:pt x="2893" y="184"/>
                    <a:pt x="2500" y="136"/>
                  </a:cubicBezTo>
                  <a:lnTo>
                    <a:pt x="1500" y="5"/>
                  </a:lnTo>
                  <a:cubicBezTo>
                    <a:pt x="1471" y="2"/>
                    <a:pt x="1443" y="0"/>
                    <a:pt x="1414" y="0"/>
                  </a:cubicBezTo>
                  <a:close/>
                </a:path>
              </a:pathLst>
            </a:custGeom>
            <a:solidFill>
              <a:schemeClr val="dk1"/>
            </a:solidFill>
            <a:ln w="62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 charset="0"/>
              </a:endParaRPr>
            </a:p>
          </p:txBody>
        </p:sp>
        <p:sp>
          <p:nvSpPr>
            <p:cNvPr id="40" name="Google Shape;725;p39">
              <a:extLst>
                <a:ext uri="{FF2B5EF4-FFF2-40B4-BE49-F238E27FC236}">
                  <a16:creationId xmlns:a16="http://schemas.microsoft.com/office/drawing/2014/main" id="{2A060965-5406-7C71-6FD4-BC5B010F5466}"/>
                </a:ext>
              </a:extLst>
            </p:cNvPr>
            <p:cNvSpPr/>
            <p:nvPr/>
          </p:nvSpPr>
          <p:spPr>
            <a:xfrm>
              <a:off x="3394849" y="4310179"/>
              <a:ext cx="90670" cy="39434"/>
            </a:xfrm>
            <a:custGeom>
              <a:avLst/>
              <a:gdLst/>
              <a:ahLst/>
              <a:cxnLst/>
              <a:rect l="l" t="t" r="r" b="b"/>
              <a:pathLst>
                <a:path w="2251" h="979" extrusionOk="0">
                  <a:moveTo>
                    <a:pt x="360" y="1"/>
                  </a:moveTo>
                  <a:cubicBezTo>
                    <a:pt x="209" y="1"/>
                    <a:pt x="79" y="102"/>
                    <a:pt x="48" y="258"/>
                  </a:cubicBezTo>
                  <a:cubicBezTo>
                    <a:pt x="0" y="436"/>
                    <a:pt x="119" y="615"/>
                    <a:pt x="298" y="650"/>
                  </a:cubicBezTo>
                  <a:lnTo>
                    <a:pt x="1822" y="972"/>
                  </a:lnTo>
                  <a:cubicBezTo>
                    <a:pt x="1843" y="976"/>
                    <a:pt x="1865" y="978"/>
                    <a:pt x="1886" y="978"/>
                  </a:cubicBezTo>
                  <a:cubicBezTo>
                    <a:pt x="2041" y="978"/>
                    <a:pt x="2183" y="867"/>
                    <a:pt x="2215" y="710"/>
                  </a:cubicBezTo>
                  <a:cubicBezTo>
                    <a:pt x="2250" y="531"/>
                    <a:pt x="2131" y="365"/>
                    <a:pt x="1953" y="317"/>
                  </a:cubicBezTo>
                  <a:lnTo>
                    <a:pt x="429" y="8"/>
                  </a:lnTo>
                  <a:cubicBezTo>
                    <a:pt x="406" y="3"/>
                    <a:pt x="383" y="1"/>
                    <a:pt x="360" y="1"/>
                  </a:cubicBezTo>
                  <a:close/>
                </a:path>
              </a:pathLst>
            </a:custGeom>
            <a:solidFill>
              <a:srgbClr val="2C1738"/>
            </a:solidFill>
            <a:ln w="6250" cap="flat" cmpd="sng">
              <a:solidFill>
                <a:srgbClr val="2C17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 charset="0"/>
              </a:endParaRPr>
            </a:p>
          </p:txBody>
        </p:sp>
        <p:sp>
          <p:nvSpPr>
            <p:cNvPr id="41" name="Google Shape;726;p39">
              <a:extLst>
                <a:ext uri="{FF2B5EF4-FFF2-40B4-BE49-F238E27FC236}">
                  <a16:creationId xmlns:a16="http://schemas.microsoft.com/office/drawing/2014/main" id="{E2D30BEC-F454-DD36-95DD-25348700547F}"/>
                </a:ext>
              </a:extLst>
            </p:cNvPr>
            <p:cNvSpPr/>
            <p:nvPr/>
          </p:nvSpPr>
          <p:spPr>
            <a:xfrm>
              <a:off x="3380913" y="4301478"/>
              <a:ext cx="120921" cy="56996"/>
            </a:xfrm>
            <a:custGeom>
              <a:avLst/>
              <a:gdLst/>
              <a:ahLst/>
              <a:cxnLst/>
              <a:rect l="l" t="t" r="r" b="b"/>
              <a:pathLst>
                <a:path w="3002" h="1415" extrusionOk="0">
                  <a:moveTo>
                    <a:pt x="696" y="430"/>
                  </a:moveTo>
                  <a:cubicBezTo>
                    <a:pt x="710" y="430"/>
                    <a:pt x="724" y="433"/>
                    <a:pt x="739" y="438"/>
                  </a:cubicBezTo>
                  <a:lnTo>
                    <a:pt x="2263" y="747"/>
                  </a:lnTo>
                  <a:cubicBezTo>
                    <a:pt x="2323" y="759"/>
                    <a:pt x="2358" y="819"/>
                    <a:pt x="2346" y="890"/>
                  </a:cubicBezTo>
                  <a:cubicBezTo>
                    <a:pt x="2336" y="942"/>
                    <a:pt x="2290" y="976"/>
                    <a:pt x="2238" y="976"/>
                  </a:cubicBezTo>
                  <a:cubicBezTo>
                    <a:pt x="2231" y="976"/>
                    <a:pt x="2223" y="975"/>
                    <a:pt x="2215" y="974"/>
                  </a:cubicBezTo>
                  <a:lnTo>
                    <a:pt x="691" y="652"/>
                  </a:lnTo>
                  <a:cubicBezTo>
                    <a:pt x="620" y="640"/>
                    <a:pt x="584" y="581"/>
                    <a:pt x="596" y="521"/>
                  </a:cubicBezTo>
                  <a:cubicBezTo>
                    <a:pt x="608" y="485"/>
                    <a:pt x="620" y="462"/>
                    <a:pt x="644" y="450"/>
                  </a:cubicBezTo>
                  <a:cubicBezTo>
                    <a:pt x="658" y="436"/>
                    <a:pt x="676" y="430"/>
                    <a:pt x="696" y="430"/>
                  </a:cubicBezTo>
                  <a:close/>
                  <a:moveTo>
                    <a:pt x="719" y="0"/>
                  </a:moveTo>
                  <a:cubicBezTo>
                    <a:pt x="612" y="0"/>
                    <a:pt x="508" y="29"/>
                    <a:pt x="418" y="93"/>
                  </a:cubicBezTo>
                  <a:cubicBezTo>
                    <a:pt x="1" y="355"/>
                    <a:pt x="120" y="974"/>
                    <a:pt x="596" y="1081"/>
                  </a:cubicBezTo>
                  <a:lnTo>
                    <a:pt x="2120" y="1402"/>
                  </a:lnTo>
                  <a:cubicBezTo>
                    <a:pt x="2156" y="1402"/>
                    <a:pt x="2192" y="1402"/>
                    <a:pt x="2239" y="1414"/>
                  </a:cubicBezTo>
                  <a:cubicBezTo>
                    <a:pt x="2894" y="1414"/>
                    <a:pt x="3001" y="462"/>
                    <a:pt x="2346" y="331"/>
                  </a:cubicBezTo>
                  <a:lnTo>
                    <a:pt x="822" y="9"/>
                  </a:lnTo>
                  <a:cubicBezTo>
                    <a:pt x="788" y="3"/>
                    <a:pt x="753" y="0"/>
                    <a:pt x="719" y="0"/>
                  </a:cubicBezTo>
                  <a:close/>
                </a:path>
              </a:pathLst>
            </a:custGeom>
            <a:solidFill>
              <a:schemeClr val="dk1"/>
            </a:solidFill>
            <a:ln w="62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 charset="0"/>
              </a:endParaRPr>
            </a:p>
          </p:txBody>
        </p:sp>
        <p:sp>
          <p:nvSpPr>
            <p:cNvPr id="42" name="Google Shape;727;p39">
              <a:extLst>
                <a:ext uri="{FF2B5EF4-FFF2-40B4-BE49-F238E27FC236}">
                  <a16:creationId xmlns:a16="http://schemas.microsoft.com/office/drawing/2014/main" id="{37B2D804-4490-D962-7BAE-A3352CCD4D4B}"/>
                </a:ext>
              </a:extLst>
            </p:cNvPr>
            <p:cNvSpPr/>
            <p:nvPr/>
          </p:nvSpPr>
          <p:spPr>
            <a:xfrm>
              <a:off x="3419298" y="2789767"/>
              <a:ext cx="315594" cy="1678025"/>
            </a:xfrm>
            <a:custGeom>
              <a:avLst/>
              <a:gdLst/>
              <a:ahLst/>
              <a:cxnLst/>
              <a:rect l="l" t="t" r="r" b="b"/>
              <a:pathLst>
                <a:path w="7835" h="41659" extrusionOk="0">
                  <a:moveTo>
                    <a:pt x="6114" y="1"/>
                  </a:moveTo>
                  <a:cubicBezTo>
                    <a:pt x="5848" y="1"/>
                    <a:pt x="5613" y="181"/>
                    <a:pt x="5561" y="452"/>
                  </a:cubicBezTo>
                  <a:lnTo>
                    <a:pt x="72" y="40743"/>
                  </a:lnTo>
                  <a:cubicBezTo>
                    <a:pt x="0" y="41053"/>
                    <a:pt x="203" y="41350"/>
                    <a:pt x="500" y="41410"/>
                  </a:cubicBezTo>
                  <a:lnTo>
                    <a:pt x="1620" y="41648"/>
                  </a:lnTo>
                  <a:cubicBezTo>
                    <a:pt x="1655" y="41655"/>
                    <a:pt x="1690" y="41658"/>
                    <a:pt x="1725" y="41658"/>
                  </a:cubicBezTo>
                  <a:cubicBezTo>
                    <a:pt x="1984" y="41658"/>
                    <a:pt x="2223" y="41470"/>
                    <a:pt x="2286" y="41207"/>
                  </a:cubicBezTo>
                  <a:lnTo>
                    <a:pt x="7775" y="917"/>
                  </a:lnTo>
                  <a:cubicBezTo>
                    <a:pt x="7835" y="607"/>
                    <a:pt x="7644" y="309"/>
                    <a:pt x="7335" y="250"/>
                  </a:cubicBezTo>
                  <a:lnTo>
                    <a:pt x="6227" y="12"/>
                  </a:lnTo>
                  <a:cubicBezTo>
                    <a:pt x="6189" y="4"/>
                    <a:pt x="6151" y="1"/>
                    <a:pt x="6114" y="1"/>
                  </a:cubicBezTo>
                  <a:close/>
                </a:path>
              </a:pathLst>
            </a:custGeom>
            <a:solidFill>
              <a:schemeClr val="dk1"/>
            </a:solidFill>
            <a:ln w="62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 charset="0"/>
              </a:endParaRPr>
            </a:p>
          </p:txBody>
        </p:sp>
        <p:sp>
          <p:nvSpPr>
            <p:cNvPr id="43" name="Google Shape;728;p39">
              <a:extLst>
                <a:ext uri="{FF2B5EF4-FFF2-40B4-BE49-F238E27FC236}">
                  <a16:creationId xmlns:a16="http://schemas.microsoft.com/office/drawing/2014/main" id="{E732808B-ABB1-8EDC-A7D1-FA280E84E15C}"/>
                </a:ext>
              </a:extLst>
            </p:cNvPr>
            <p:cNvSpPr/>
            <p:nvPr/>
          </p:nvSpPr>
          <p:spPr>
            <a:xfrm>
              <a:off x="3410195" y="2781429"/>
              <a:ext cx="333800" cy="1695063"/>
            </a:xfrm>
            <a:custGeom>
              <a:avLst/>
              <a:gdLst/>
              <a:ahLst/>
              <a:cxnLst/>
              <a:rect l="l" t="t" r="r" b="b"/>
              <a:pathLst>
                <a:path w="8287" h="42082" extrusionOk="0">
                  <a:moveTo>
                    <a:pt x="6330" y="424"/>
                  </a:moveTo>
                  <a:cubicBezTo>
                    <a:pt x="6355" y="424"/>
                    <a:pt x="6380" y="427"/>
                    <a:pt x="6406" y="433"/>
                  </a:cubicBezTo>
                  <a:lnTo>
                    <a:pt x="7513" y="671"/>
                  </a:lnTo>
                  <a:cubicBezTo>
                    <a:pt x="7608" y="683"/>
                    <a:pt x="7692" y="743"/>
                    <a:pt x="7739" y="814"/>
                  </a:cubicBezTo>
                  <a:cubicBezTo>
                    <a:pt x="7787" y="886"/>
                    <a:pt x="7811" y="981"/>
                    <a:pt x="7787" y="1076"/>
                  </a:cubicBezTo>
                  <a:lnTo>
                    <a:pt x="7787" y="1088"/>
                  </a:lnTo>
                  <a:lnTo>
                    <a:pt x="2298" y="41379"/>
                  </a:lnTo>
                  <a:cubicBezTo>
                    <a:pt x="2256" y="41536"/>
                    <a:pt x="2113" y="41647"/>
                    <a:pt x="1949" y="41647"/>
                  </a:cubicBezTo>
                  <a:cubicBezTo>
                    <a:pt x="1927" y="41647"/>
                    <a:pt x="1904" y="41645"/>
                    <a:pt x="1881" y="41641"/>
                  </a:cubicBezTo>
                  <a:lnTo>
                    <a:pt x="774" y="41402"/>
                  </a:lnTo>
                  <a:cubicBezTo>
                    <a:pt x="584" y="41367"/>
                    <a:pt x="465" y="41176"/>
                    <a:pt x="500" y="40998"/>
                  </a:cubicBezTo>
                  <a:lnTo>
                    <a:pt x="500" y="40986"/>
                  </a:lnTo>
                  <a:lnTo>
                    <a:pt x="6001" y="695"/>
                  </a:lnTo>
                  <a:cubicBezTo>
                    <a:pt x="6013" y="612"/>
                    <a:pt x="6072" y="528"/>
                    <a:pt x="6144" y="481"/>
                  </a:cubicBezTo>
                  <a:cubicBezTo>
                    <a:pt x="6196" y="446"/>
                    <a:pt x="6261" y="424"/>
                    <a:pt x="6330" y="424"/>
                  </a:cubicBezTo>
                  <a:close/>
                  <a:moveTo>
                    <a:pt x="6334" y="1"/>
                  </a:moveTo>
                  <a:cubicBezTo>
                    <a:pt x="5976" y="1"/>
                    <a:pt x="5656" y="247"/>
                    <a:pt x="5572" y="612"/>
                  </a:cubicBezTo>
                  <a:lnTo>
                    <a:pt x="5572" y="624"/>
                  </a:lnTo>
                  <a:lnTo>
                    <a:pt x="84" y="40914"/>
                  </a:lnTo>
                  <a:cubicBezTo>
                    <a:pt x="0" y="41331"/>
                    <a:pt x="262" y="41736"/>
                    <a:pt x="691" y="41831"/>
                  </a:cubicBezTo>
                  <a:lnTo>
                    <a:pt x="1798" y="42057"/>
                  </a:lnTo>
                  <a:cubicBezTo>
                    <a:pt x="1846" y="42069"/>
                    <a:pt x="1905" y="42069"/>
                    <a:pt x="1953" y="42081"/>
                  </a:cubicBezTo>
                  <a:cubicBezTo>
                    <a:pt x="2322" y="42081"/>
                    <a:pt x="2643" y="41819"/>
                    <a:pt x="2727" y="41462"/>
                  </a:cubicBezTo>
                  <a:lnTo>
                    <a:pt x="2727" y="41450"/>
                  </a:lnTo>
                  <a:lnTo>
                    <a:pt x="8216" y="1159"/>
                  </a:lnTo>
                  <a:cubicBezTo>
                    <a:pt x="8287" y="743"/>
                    <a:pt x="8025" y="338"/>
                    <a:pt x="7608" y="255"/>
                  </a:cubicBezTo>
                  <a:lnTo>
                    <a:pt x="6489" y="16"/>
                  </a:lnTo>
                  <a:cubicBezTo>
                    <a:pt x="6437" y="6"/>
                    <a:pt x="6385" y="1"/>
                    <a:pt x="6334" y="1"/>
                  </a:cubicBezTo>
                  <a:close/>
                </a:path>
              </a:pathLst>
            </a:custGeom>
            <a:solidFill>
              <a:schemeClr val="dk1"/>
            </a:solidFill>
            <a:ln w="62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 charset="0"/>
              </a:endParaRPr>
            </a:p>
          </p:txBody>
        </p:sp>
        <p:sp>
          <p:nvSpPr>
            <p:cNvPr id="44" name="Google Shape;729;p39">
              <a:extLst>
                <a:ext uri="{FF2B5EF4-FFF2-40B4-BE49-F238E27FC236}">
                  <a16:creationId xmlns:a16="http://schemas.microsoft.com/office/drawing/2014/main" id="{2B96E31E-D95C-D8FF-943C-B0DD1A5A1B39}"/>
                </a:ext>
              </a:extLst>
            </p:cNvPr>
            <p:cNvSpPr/>
            <p:nvPr/>
          </p:nvSpPr>
          <p:spPr>
            <a:xfrm>
              <a:off x="4033634" y="4416435"/>
              <a:ext cx="49424" cy="209134"/>
            </a:xfrm>
            <a:custGeom>
              <a:avLst/>
              <a:gdLst/>
              <a:ahLst/>
              <a:cxnLst/>
              <a:rect l="l" t="t" r="r" b="b"/>
              <a:pathLst>
                <a:path w="1227" h="5192" extrusionOk="0">
                  <a:moveTo>
                    <a:pt x="643" y="1"/>
                  </a:moveTo>
                  <a:lnTo>
                    <a:pt x="322" y="72"/>
                  </a:lnTo>
                  <a:lnTo>
                    <a:pt x="0" y="132"/>
                  </a:lnTo>
                  <a:lnTo>
                    <a:pt x="1227" y="5192"/>
                  </a:lnTo>
                  <a:lnTo>
                    <a:pt x="643" y="1"/>
                  </a:lnTo>
                  <a:close/>
                </a:path>
              </a:pathLst>
            </a:custGeom>
            <a:solidFill>
              <a:srgbClr val="2C1738"/>
            </a:solidFill>
            <a:ln w="6250" cap="flat" cmpd="sng">
              <a:solidFill>
                <a:srgbClr val="2C17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 charset="0"/>
              </a:endParaRPr>
            </a:p>
          </p:txBody>
        </p:sp>
        <p:sp>
          <p:nvSpPr>
            <p:cNvPr id="45" name="Google Shape;730;p39">
              <a:extLst>
                <a:ext uri="{FF2B5EF4-FFF2-40B4-BE49-F238E27FC236}">
                  <a16:creationId xmlns:a16="http://schemas.microsoft.com/office/drawing/2014/main" id="{6CC906AA-89EF-F29C-5584-D3F880640242}"/>
                </a:ext>
              </a:extLst>
            </p:cNvPr>
            <p:cNvSpPr/>
            <p:nvPr/>
          </p:nvSpPr>
          <p:spPr>
            <a:xfrm>
              <a:off x="4024048" y="4407654"/>
              <a:ext cx="68113" cy="226575"/>
            </a:xfrm>
            <a:custGeom>
              <a:avLst/>
              <a:gdLst/>
              <a:ahLst/>
              <a:cxnLst/>
              <a:rect l="l" t="t" r="r" b="b"/>
              <a:pathLst>
                <a:path w="1691" h="5625" extrusionOk="0">
                  <a:moveTo>
                    <a:pt x="691" y="481"/>
                  </a:moveTo>
                  <a:lnTo>
                    <a:pt x="869" y="2064"/>
                  </a:lnTo>
                  <a:lnTo>
                    <a:pt x="500" y="516"/>
                  </a:lnTo>
                  <a:lnTo>
                    <a:pt x="691" y="481"/>
                  </a:lnTo>
                  <a:close/>
                  <a:moveTo>
                    <a:pt x="878" y="0"/>
                  </a:moveTo>
                  <a:cubicBezTo>
                    <a:pt x="863" y="0"/>
                    <a:pt x="849" y="2"/>
                    <a:pt x="834" y="5"/>
                  </a:cubicBezTo>
                  <a:lnTo>
                    <a:pt x="191" y="135"/>
                  </a:lnTo>
                  <a:cubicBezTo>
                    <a:pt x="72" y="159"/>
                    <a:pt x="0" y="278"/>
                    <a:pt x="24" y="397"/>
                  </a:cubicBezTo>
                  <a:lnTo>
                    <a:pt x="1262" y="5458"/>
                  </a:lnTo>
                  <a:cubicBezTo>
                    <a:pt x="1274" y="5553"/>
                    <a:pt x="1369" y="5624"/>
                    <a:pt x="1465" y="5624"/>
                  </a:cubicBezTo>
                  <a:cubicBezTo>
                    <a:pt x="1477" y="5624"/>
                    <a:pt x="1488" y="5624"/>
                    <a:pt x="1500" y="5612"/>
                  </a:cubicBezTo>
                  <a:cubicBezTo>
                    <a:pt x="1619" y="5600"/>
                    <a:pt x="1691" y="5493"/>
                    <a:pt x="1679" y="5386"/>
                  </a:cubicBezTo>
                  <a:lnTo>
                    <a:pt x="1096" y="195"/>
                  </a:lnTo>
                  <a:cubicBezTo>
                    <a:pt x="1074" y="79"/>
                    <a:pt x="988" y="0"/>
                    <a:pt x="878" y="0"/>
                  </a:cubicBezTo>
                  <a:close/>
                </a:path>
              </a:pathLst>
            </a:custGeom>
            <a:solidFill>
              <a:schemeClr val="dk1"/>
            </a:solidFill>
            <a:ln w="62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 charset="0"/>
              </a:endParaRPr>
            </a:p>
          </p:txBody>
        </p:sp>
        <p:sp>
          <p:nvSpPr>
            <p:cNvPr id="46" name="Google Shape;731;p39">
              <a:extLst>
                <a:ext uri="{FF2B5EF4-FFF2-40B4-BE49-F238E27FC236}">
                  <a16:creationId xmlns:a16="http://schemas.microsoft.com/office/drawing/2014/main" id="{4EB50030-0B1C-EE95-64B1-E538EDC48FD5}"/>
                </a:ext>
              </a:extLst>
            </p:cNvPr>
            <p:cNvSpPr/>
            <p:nvPr/>
          </p:nvSpPr>
          <p:spPr>
            <a:xfrm>
              <a:off x="4025941" y="4312112"/>
              <a:ext cx="90227" cy="39394"/>
            </a:xfrm>
            <a:custGeom>
              <a:avLst/>
              <a:gdLst/>
              <a:ahLst/>
              <a:cxnLst/>
              <a:rect l="l" t="t" r="r" b="b"/>
              <a:pathLst>
                <a:path w="2240" h="978" extrusionOk="0">
                  <a:moveTo>
                    <a:pt x="1879" y="0"/>
                  </a:moveTo>
                  <a:cubicBezTo>
                    <a:pt x="1857" y="0"/>
                    <a:pt x="1834" y="3"/>
                    <a:pt x="1811" y="7"/>
                  </a:cubicBezTo>
                  <a:lnTo>
                    <a:pt x="287" y="317"/>
                  </a:lnTo>
                  <a:cubicBezTo>
                    <a:pt x="108" y="364"/>
                    <a:pt x="1" y="531"/>
                    <a:pt x="37" y="710"/>
                  </a:cubicBezTo>
                  <a:cubicBezTo>
                    <a:pt x="68" y="867"/>
                    <a:pt x="210" y="978"/>
                    <a:pt x="366" y="978"/>
                  </a:cubicBezTo>
                  <a:cubicBezTo>
                    <a:pt x="387" y="978"/>
                    <a:pt x="408" y="976"/>
                    <a:pt x="429" y="972"/>
                  </a:cubicBezTo>
                  <a:lnTo>
                    <a:pt x="1953" y="650"/>
                  </a:lnTo>
                  <a:cubicBezTo>
                    <a:pt x="2132" y="614"/>
                    <a:pt x="2239" y="436"/>
                    <a:pt x="2203" y="257"/>
                  </a:cubicBezTo>
                  <a:cubicBezTo>
                    <a:pt x="2172" y="102"/>
                    <a:pt x="2033" y="0"/>
                    <a:pt x="1879" y="0"/>
                  </a:cubicBezTo>
                  <a:close/>
                </a:path>
              </a:pathLst>
            </a:custGeom>
            <a:solidFill>
              <a:srgbClr val="2C1738"/>
            </a:solidFill>
            <a:ln w="6250" cap="flat" cmpd="sng">
              <a:solidFill>
                <a:srgbClr val="2C17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 charset="0"/>
              </a:endParaRPr>
            </a:p>
          </p:txBody>
        </p:sp>
        <p:sp>
          <p:nvSpPr>
            <p:cNvPr id="47" name="Google Shape;732;p39">
              <a:extLst>
                <a:ext uri="{FF2B5EF4-FFF2-40B4-BE49-F238E27FC236}">
                  <a16:creationId xmlns:a16="http://schemas.microsoft.com/office/drawing/2014/main" id="{782F0ECA-2C2C-1FC0-F88F-7FEF31DA3EF9}"/>
                </a:ext>
              </a:extLst>
            </p:cNvPr>
            <p:cNvSpPr/>
            <p:nvPr/>
          </p:nvSpPr>
          <p:spPr>
            <a:xfrm>
              <a:off x="4009668" y="4303210"/>
              <a:ext cx="123378" cy="57157"/>
            </a:xfrm>
            <a:custGeom>
              <a:avLst/>
              <a:gdLst/>
              <a:ahLst/>
              <a:cxnLst/>
              <a:rect l="l" t="t" r="r" b="b"/>
              <a:pathLst>
                <a:path w="3063" h="1419" extrusionOk="0">
                  <a:moveTo>
                    <a:pt x="2297" y="430"/>
                  </a:moveTo>
                  <a:cubicBezTo>
                    <a:pt x="2430" y="430"/>
                    <a:pt x="2449" y="634"/>
                    <a:pt x="2310" y="657"/>
                  </a:cubicBezTo>
                  <a:lnTo>
                    <a:pt x="786" y="978"/>
                  </a:lnTo>
                  <a:cubicBezTo>
                    <a:pt x="778" y="980"/>
                    <a:pt x="770" y="981"/>
                    <a:pt x="763" y="981"/>
                  </a:cubicBezTo>
                  <a:cubicBezTo>
                    <a:pt x="712" y="981"/>
                    <a:pt x="665" y="947"/>
                    <a:pt x="655" y="895"/>
                  </a:cubicBezTo>
                  <a:cubicBezTo>
                    <a:pt x="643" y="859"/>
                    <a:pt x="655" y="835"/>
                    <a:pt x="667" y="800"/>
                  </a:cubicBezTo>
                  <a:cubicBezTo>
                    <a:pt x="679" y="776"/>
                    <a:pt x="714" y="764"/>
                    <a:pt x="738" y="752"/>
                  </a:cubicBezTo>
                  <a:lnTo>
                    <a:pt x="2262" y="431"/>
                  </a:lnTo>
                  <a:lnTo>
                    <a:pt x="2286" y="431"/>
                  </a:lnTo>
                  <a:cubicBezTo>
                    <a:pt x="2290" y="430"/>
                    <a:pt x="2294" y="430"/>
                    <a:pt x="2297" y="430"/>
                  </a:cubicBezTo>
                  <a:close/>
                  <a:moveTo>
                    <a:pt x="2306" y="1"/>
                  </a:moveTo>
                  <a:cubicBezTo>
                    <a:pt x="2265" y="1"/>
                    <a:pt x="2223" y="5"/>
                    <a:pt x="2179" y="14"/>
                  </a:cubicBezTo>
                  <a:lnTo>
                    <a:pt x="655" y="335"/>
                  </a:lnTo>
                  <a:cubicBezTo>
                    <a:pt x="0" y="466"/>
                    <a:pt x="95" y="1419"/>
                    <a:pt x="762" y="1419"/>
                  </a:cubicBezTo>
                  <a:cubicBezTo>
                    <a:pt x="798" y="1419"/>
                    <a:pt x="833" y="1407"/>
                    <a:pt x="869" y="1407"/>
                  </a:cubicBezTo>
                  <a:lnTo>
                    <a:pt x="2393" y="1085"/>
                  </a:lnTo>
                  <a:cubicBezTo>
                    <a:pt x="3063" y="940"/>
                    <a:pt x="2906" y="1"/>
                    <a:pt x="2306" y="1"/>
                  </a:cubicBezTo>
                  <a:close/>
                </a:path>
              </a:pathLst>
            </a:custGeom>
            <a:solidFill>
              <a:srgbClr val="2C1738"/>
            </a:solidFill>
            <a:ln w="6250" cap="flat" cmpd="sng">
              <a:solidFill>
                <a:srgbClr val="2C17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 charset="0"/>
              </a:endParaRPr>
            </a:p>
          </p:txBody>
        </p:sp>
        <p:sp>
          <p:nvSpPr>
            <p:cNvPr id="48" name="Google Shape;733;p39">
              <a:extLst>
                <a:ext uri="{FF2B5EF4-FFF2-40B4-BE49-F238E27FC236}">
                  <a16:creationId xmlns:a16="http://schemas.microsoft.com/office/drawing/2014/main" id="{D6938A07-661C-1B78-87D7-099F67D089A6}"/>
                </a:ext>
              </a:extLst>
            </p:cNvPr>
            <p:cNvSpPr/>
            <p:nvPr/>
          </p:nvSpPr>
          <p:spPr>
            <a:xfrm>
              <a:off x="3782817" y="2795043"/>
              <a:ext cx="315594" cy="1678025"/>
            </a:xfrm>
            <a:custGeom>
              <a:avLst/>
              <a:gdLst/>
              <a:ahLst/>
              <a:cxnLst/>
              <a:rect l="l" t="t" r="r" b="b"/>
              <a:pathLst>
                <a:path w="7835" h="41659" extrusionOk="0">
                  <a:moveTo>
                    <a:pt x="1718" y="1"/>
                  </a:moveTo>
                  <a:cubicBezTo>
                    <a:pt x="1681" y="1"/>
                    <a:pt x="1644" y="4"/>
                    <a:pt x="1608" y="12"/>
                  </a:cubicBezTo>
                  <a:lnTo>
                    <a:pt x="500" y="250"/>
                  </a:lnTo>
                  <a:cubicBezTo>
                    <a:pt x="191" y="309"/>
                    <a:pt x="0" y="607"/>
                    <a:pt x="60" y="917"/>
                  </a:cubicBezTo>
                  <a:lnTo>
                    <a:pt x="5549" y="41207"/>
                  </a:lnTo>
                  <a:cubicBezTo>
                    <a:pt x="5601" y="41470"/>
                    <a:pt x="5848" y="41658"/>
                    <a:pt x="6110" y="41658"/>
                  </a:cubicBezTo>
                  <a:cubicBezTo>
                    <a:pt x="6145" y="41658"/>
                    <a:pt x="6180" y="41655"/>
                    <a:pt x="6215" y="41648"/>
                  </a:cubicBezTo>
                  <a:lnTo>
                    <a:pt x="7335" y="41410"/>
                  </a:lnTo>
                  <a:cubicBezTo>
                    <a:pt x="7632" y="41350"/>
                    <a:pt x="7835" y="41041"/>
                    <a:pt x="7763" y="40743"/>
                  </a:cubicBezTo>
                  <a:lnTo>
                    <a:pt x="2274" y="452"/>
                  </a:lnTo>
                  <a:cubicBezTo>
                    <a:pt x="2222" y="181"/>
                    <a:pt x="1978" y="1"/>
                    <a:pt x="1718" y="1"/>
                  </a:cubicBezTo>
                  <a:close/>
                </a:path>
              </a:pathLst>
            </a:custGeom>
            <a:solidFill>
              <a:schemeClr val="dk1"/>
            </a:solidFill>
            <a:ln w="62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 charset="0"/>
              </a:endParaRPr>
            </a:p>
          </p:txBody>
        </p:sp>
        <p:sp>
          <p:nvSpPr>
            <p:cNvPr id="49" name="Google Shape;734;p39">
              <a:extLst>
                <a:ext uri="{FF2B5EF4-FFF2-40B4-BE49-F238E27FC236}">
                  <a16:creationId xmlns:a16="http://schemas.microsoft.com/office/drawing/2014/main" id="{841352C4-7161-F972-23DA-75EA27924791}"/>
                </a:ext>
              </a:extLst>
            </p:cNvPr>
            <p:cNvSpPr/>
            <p:nvPr/>
          </p:nvSpPr>
          <p:spPr>
            <a:xfrm>
              <a:off x="3773230" y="2786705"/>
              <a:ext cx="334284" cy="1695063"/>
            </a:xfrm>
            <a:custGeom>
              <a:avLst/>
              <a:gdLst/>
              <a:ahLst/>
              <a:cxnLst/>
              <a:rect l="l" t="t" r="r" b="b"/>
              <a:pathLst>
                <a:path w="8299" h="42082" extrusionOk="0">
                  <a:moveTo>
                    <a:pt x="1969" y="424"/>
                  </a:moveTo>
                  <a:cubicBezTo>
                    <a:pt x="2038" y="424"/>
                    <a:pt x="2103" y="446"/>
                    <a:pt x="2155" y="481"/>
                  </a:cubicBezTo>
                  <a:cubicBezTo>
                    <a:pt x="2227" y="528"/>
                    <a:pt x="2286" y="612"/>
                    <a:pt x="2310" y="695"/>
                  </a:cubicBezTo>
                  <a:lnTo>
                    <a:pt x="7799" y="40974"/>
                  </a:lnTo>
                  <a:lnTo>
                    <a:pt x="7799" y="40998"/>
                  </a:lnTo>
                  <a:cubicBezTo>
                    <a:pt x="7835" y="41176"/>
                    <a:pt x="7715" y="41367"/>
                    <a:pt x="7525" y="41402"/>
                  </a:cubicBezTo>
                  <a:lnTo>
                    <a:pt x="6418" y="41641"/>
                  </a:lnTo>
                  <a:cubicBezTo>
                    <a:pt x="6395" y="41645"/>
                    <a:pt x="6372" y="41647"/>
                    <a:pt x="6350" y="41647"/>
                  </a:cubicBezTo>
                  <a:cubicBezTo>
                    <a:pt x="6186" y="41647"/>
                    <a:pt x="6043" y="41536"/>
                    <a:pt x="6001" y="41379"/>
                  </a:cubicBezTo>
                  <a:lnTo>
                    <a:pt x="512" y="1088"/>
                  </a:lnTo>
                  <a:lnTo>
                    <a:pt x="512" y="1076"/>
                  </a:lnTo>
                  <a:cubicBezTo>
                    <a:pt x="476" y="886"/>
                    <a:pt x="596" y="707"/>
                    <a:pt x="786" y="671"/>
                  </a:cubicBezTo>
                  <a:lnTo>
                    <a:pt x="1893" y="433"/>
                  </a:lnTo>
                  <a:cubicBezTo>
                    <a:pt x="1919" y="427"/>
                    <a:pt x="1944" y="424"/>
                    <a:pt x="1969" y="424"/>
                  </a:cubicBezTo>
                  <a:close/>
                  <a:moveTo>
                    <a:pt x="1954" y="1"/>
                  </a:moveTo>
                  <a:cubicBezTo>
                    <a:pt x="1902" y="1"/>
                    <a:pt x="1850" y="6"/>
                    <a:pt x="1798" y="16"/>
                  </a:cubicBezTo>
                  <a:lnTo>
                    <a:pt x="691" y="254"/>
                  </a:lnTo>
                  <a:cubicBezTo>
                    <a:pt x="274" y="338"/>
                    <a:pt x="0" y="743"/>
                    <a:pt x="84" y="1171"/>
                  </a:cubicBezTo>
                  <a:lnTo>
                    <a:pt x="5584" y="41438"/>
                  </a:lnTo>
                  <a:lnTo>
                    <a:pt x="5584" y="41462"/>
                  </a:lnTo>
                  <a:cubicBezTo>
                    <a:pt x="5656" y="41819"/>
                    <a:pt x="5977" y="42081"/>
                    <a:pt x="6346" y="42081"/>
                  </a:cubicBezTo>
                  <a:cubicBezTo>
                    <a:pt x="6394" y="42081"/>
                    <a:pt x="6442" y="42069"/>
                    <a:pt x="6501" y="42057"/>
                  </a:cubicBezTo>
                  <a:lnTo>
                    <a:pt x="7608" y="41831"/>
                  </a:lnTo>
                  <a:cubicBezTo>
                    <a:pt x="8025" y="41736"/>
                    <a:pt x="8299" y="41331"/>
                    <a:pt x="8216" y="40914"/>
                  </a:cubicBezTo>
                  <a:lnTo>
                    <a:pt x="2727" y="624"/>
                  </a:lnTo>
                  <a:lnTo>
                    <a:pt x="2727" y="612"/>
                  </a:lnTo>
                  <a:cubicBezTo>
                    <a:pt x="2643" y="247"/>
                    <a:pt x="2314" y="1"/>
                    <a:pt x="1954" y="1"/>
                  </a:cubicBezTo>
                  <a:close/>
                </a:path>
              </a:pathLst>
            </a:custGeom>
            <a:solidFill>
              <a:schemeClr val="lt1"/>
            </a:solidFill>
            <a:ln w="62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 charset="0"/>
              </a:endParaRPr>
            </a:p>
          </p:txBody>
        </p:sp>
        <p:sp>
          <p:nvSpPr>
            <p:cNvPr id="50" name="Google Shape;735;p39">
              <a:extLst>
                <a:ext uri="{FF2B5EF4-FFF2-40B4-BE49-F238E27FC236}">
                  <a16:creationId xmlns:a16="http://schemas.microsoft.com/office/drawing/2014/main" id="{6A00482F-BAFF-7F07-B8D3-B12CAFA14D9B}"/>
                </a:ext>
              </a:extLst>
            </p:cNvPr>
            <p:cNvSpPr/>
            <p:nvPr/>
          </p:nvSpPr>
          <p:spPr>
            <a:xfrm>
              <a:off x="3470131" y="2949433"/>
              <a:ext cx="523761" cy="44187"/>
            </a:xfrm>
            <a:custGeom>
              <a:avLst/>
              <a:gdLst/>
              <a:ahLst/>
              <a:cxnLst/>
              <a:rect l="l" t="t" r="r" b="b"/>
              <a:pathLst>
                <a:path w="13003" h="1097" extrusionOk="0">
                  <a:moveTo>
                    <a:pt x="0" y="1"/>
                  </a:moveTo>
                  <a:lnTo>
                    <a:pt x="0" y="1096"/>
                  </a:lnTo>
                  <a:lnTo>
                    <a:pt x="13002" y="1096"/>
                  </a:lnTo>
                  <a:lnTo>
                    <a:pt x="13002" y="1"/>
                  </a:lnTo>
                  <a:close/>
                </a:path>
              </a:pathLst>
            </a:custGeom>
            <a:solidFill>
              <a:srgbClr val="2C1738"/>
            </a:solidFill>
            <a:ln w="6250" cap="flat" cmpd="sng">
              <a:solidFill>
                <a:srgbClr val="2C17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 charset="0"/>
              </a:endParaRPr>
            </a:p>
          </p:txBody>
        </p:sp>
        <p:sp>
          <p:nvSpPr>
            <p:cNvPr id="51" name="Google Shape;736;p39">
              <a:extLst>
                <a:ext uri="{FF2B5EF4-FFF2-40B4-BE49-F238E27FC236}">
                  <a16:creationId xmlns:a16="http://schemas.microsoft.com/office/drawing/2014/main" id="{DF755A83-9133-F448-E3C3-340E552E8AFC}"/>
                </a:ext>
              </a:extLst>
            </p:cNvPr>
            <p:cNvSpPr/>
            <p:nvPr/>
          </p:nvSpPr>
          <p:spPr>
            <a:xfrm>
              <a:off x="3461511" y="2940813"/>
              <a:ext cx="541001" cy="61427"/>
            </a:xfrm>
            <a:custGeom>
              <a:avLst/>
              <a:gdLst/>
              <a:ahLst/>
              <a:cxnLst/>
              <a:rect l="l" t="t" r="r" b="b"/>
              <a:pathLst>
                <a:path w="13431" h="1525" extrusionOk="0">
                  <a:moveTo>
                    <a:pt x="13002" y="429"/>
                  </a:moveTo>
                  <a:lnTo>
                    <a:pt x="13002" y="1096"/>
                  </a:lnTo>
                  <a:lnTo>
                    <a:pt x="429" y="1096"/>
                  </a:lnTo>
                  <a:lnTo>
                    <a:pt x="429" y="429"/>
                  </a:lnTo>
                  <a:close/>
                  <a:moveTo>
                    <a:pt x="0" y="0"/>
                  </a:moveTo>
                  <a:lnTo>
                    <a:pt x="0" y="1524"/>
                  </a:lnTo>
                  <a:lnTo>
                    <a:pt x="13430" y="1524"/>
                  </a:lnTo>
                  <a:lnTo>
                    <a:pt x="13430" y="0"/>
                  </a:lnTo>
                  <a:close/>
                </a:path>
              </a:pathLst>
            </a:custGeom>
            <a:solidFill>
              <a:srgbClr val="2C1738"/>
            </a:solidFill>
            <a:ln w="6250" cap="flat" cmpd="sng">
              <a:solidFill>
                <a:srgbClr val="2C17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 charset="0"/>
              </a:endParaRPr>
            </a:p>
          </p:txBody>
        </p:sp>
        <p:sp>
          <p:nvSpPr>
            <p:cNvPr id="52" name="Google Shape;737;p39">
              <a:extLst>
                <a:ext uri="{FF2B5EF4-FFF2-40B4-BE49-F238E27FC236}">
                  <a16:creationId xmlns:a16="http://schemas.microsoft.com/office/drawing/2014/main" id="{5D3546E2-964D-D1AB-69E8-80E4C5492822}"/>
                </a:ext>
              </a:extLst>
            </p:cNvPr>
            <p:cNvSpPr/>
            <p:nvPr/>
          </p:nvSpPr>
          <p:spPr>
            <a:xfrm>
              <a:off x="3993838" y="2891874"/>
              <a:ext cx="56150" cy="159267"/>
            </a:xfrm>
            <a:custGeom>
              <a:avLst/>
              <a:gdLst/>
              <a:ahLst/>
              <a:cxnLst/>
              <a:rect l="l" t="t" r="r" b="b"/>
              <a:pathLst>
                <a:path w="1394" h="3954" extrusionOk="0">
                  <a:moveTo>
                    <a:pt x="298" y="1"/>
                  </a:moveTo>
                  <a:cubicBezTo>
                    <a:pt x="131" y="1"/>
                    <a:pt x="0" y="132"/>
                    <a:pt x="0" y="299"/>
                  </a:cubicBezTo>
                  <a:lnTo>
                    <a:pt x="0" y="3644"/>
                  </a:lnTo>
                  <a:cubicBezTo>
                    <a:pt x="0" y="3811"/>
                    <a:pt x="131" y="3954"/>
                    <a:pt x="298" y="3954"/>
                  </a:cubicBezTo>
                  <a:lnTo>
                    <a:pt x="1095" y="3954"/>
                  </a:lnTo>
                  <a:cubicBezTo>
                    <a:pt x="1262" y="3954"/>
                    <a:pt x="1393" y="3811"/>
                    <a:pt x="1393" y="3644"/>
                  </a:cubicBezTo>
                  <a:lnTo>
                    <a:pt x="1393" y="299"/>
                  </a:lnTo>
                  <a:cubicBezTo>
                    <a:pt x="1393" y="132"/>
                    <a:pt x="1262" y="1"/>
                    <a:pt x="1095" y="1"/>
                  </a:cubicBezTo>
                  <a:close/>
                </a:path>
              </a:pathLst>
            </a:custGeom>
            <a:solidFill>
              <a:srgbClr val="2C1738"/>
            </a:solidFill>
            <a:ln w="6250" cap="flat" cmpd="sng">
              <a:solidFill>
                <a:srgbClr val="2C17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 charset="0"/>
              </a:endParaRPr>
            </a:p>
          </p:txBody>
        </p:sp>
        <p:sp>
          <p:nvSpPr>
            <p:cNvPr id="53" name="Google Shape;738;p39">
              <a:extLst>
                <a:ext uri="{FF2B5EF4-FFF2-40B4-BE49-F238E27FC236}">
                  <a16:creationId xmlns:a16="http://schemas.microsoft.com/office/drawing/2014/main" id="{38035427-56DA-7A7B-742C-A1C8912E0AB2}"/>
                </a:ext>
              </a:extLst>
            </p:cNvPr>
            <p:cNvSpPr/>
            <p:nvPr/>
          </p:nvSpPr>
          <p:spPr>
            <a:xfrm>
              <a:off x="3985178" y="2883254"/>
              <a:ext cx="73430" cy="176547"/>
            </a:xfrm>
            <a:custGeom>
              <a:avLst/>
              <a:gdLst/>
              <a:ahLst/>
              <a:cxnLst/>
              <a:rect l="l" t="t" r="r" b="b"/>
              <a:pathLst>
                <a:path w="1823" h="4383" extrusionOk="0">
                  <a:moveTo>
                    <a:pt x="1108" y="429"/>
                  </a:moveTo>
                  <a:cubicBezTo>
                    <a:pt x="1263" y="429"/>
                    <a:pt x="1394" y="560"/>
                    <a:pt x="1394" y="715"/>
                  </a:cubicBezTo>
                  <a:lnTo>
                    <a:pt x="1394" y="3668"/>
                  </a:lnTo>
                  <a:cubicBezTo>
                    <a:pt x="1394" y="3823"/>
                    <a:pt x="1263" y="3953"/>
                    <a:pt x="1108" y="3953"/>
                  </a:cubicBezTo>
                  <a:lnTo>
                    <a:pt x="715" y="3953"/>
                  </a:lnTo>
                  <a:cubicBezTo>
                    <a:pt x="560" y="3953"/>
                    <a:pt x="429" y="3823"/>
                    <a:pt x="429" y="3668"/>
                  </a:cubicBezTo>
                  <a:lnTo>
                    <a:pt x="429" y="715"/>
                  </a:lnTo>
                  <a:cubicBezTo>
                    <a:pt x="429" y="560"/>
                    <a:pt x="560" y="429"/>
                    <a:pt x="715" y="429"/>
                  </a:cubicBezTo>
                  <a:close/>
                  <a:moveTo>
                    <a:pt x="715" y="1"/>
                  </a:moveTo>
                  <a:cubicBezTo>
                    <a:pt x="322" y="1"/>
                    <a:pt x="1" y="322"/>
                    <a:pt x="1" y="715"/>
                  </a:cubicBezTo>
                  <a:lnTo>
                    <a:pt x="1" y="3668"/>
                  </a:lnTo>
                  <a:cubicBezTo>
                    <a:pt x="1" y="4061"/>
                    <a:pt x="322" y="4382"/>
                    <a:pt x="715" y="4382"/>
                  </a:cubicBezTo>
                  <a:lnTo>
                    <a:pt x="1108" y="4382"/>
                  </a:lnTo>
                  <a:cubicBezTo>
                    <a:pt x="1501" y="4382"/>
                    <a:pt x="1822" y="4061"/>
                    <a:pt x="1822" y="3668"/>
                  </a:cubicBezTo>
                  <a:lnTo>
                    <a:pt x="1822" y="715"/>
                  </a:lnTo>
                  <a:cubicBezTo>
                    <a:pt x="1822" y="322"/>
                    <a:pt x="1501" y="1"/>
                    <a:pt x="1108" y="1"/>
                  </a:cubicBezTo>
                  <a:close/>
                </a:path>
              </a:pathLst>
            </a:custGeom>
            <a:solidFill>
              <a:srgbClr val="2C1738"/>
            </a:solidFill>
            <a:ln w="6250" cap="flat" cmpd="sng">
              <a:solidFill>
                <a:srgbClr val="2C17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 charset="0"/>
              </a:endParaRPr>
            </a:p>
          </p:txBody>
        </p:sp>
        <p:sp>
          <p:nvSpPr>
            <p:cNvPr id="54" name="Google Shape;739;p39">
              <a:extLst>
                <a:ext uri="{FF2B5EF4-FFF2-40B4-BE49-F238E27FC236}">
                  <a16:creationId xmlns:a16="http://schemas.microsoft.com/office/drawing/2014/main" id="{029EB0F0-2A42-92E0-28FD-FA620AA1CD66}"/>
                </a:ext>
              </a:extLst>
            </p:cNvPr>
            <p:cNvSpPr/>
            <p:nvPr/>
          </p:nvSpPr>
          <p:spPr>
            <a:xfrm>
              <a:off x="3696015" y="2347583"/>
              <a:ext cx="128090" cy="266694"/>
            </a:xfrm>
            <a:custGeom>
              <a:avLst/>
              <a:gdLst/>
              <a:ahLst/>
              <a:cxnLst/>
              <a:rect l="l" t="t" r="r" b="b"/>
              <a:pathLst>
                <a:path w="3180" h="6621" extrusionOk="0">
                  <a:moveTo>
                    <a:pt x="0" y="0"/>
                  </a:moveTo>
                  <a:lnTo>
                    <a:pt x="0" y="6620"/>
                  </a:lnTo>
                  <a:lnTo>
                    <a:pt x="3179" y="6620"/>
                  </a:lnTo>
                  <a:lnTo>
                    <a:pt x="3179" y="0"/>
                  </a:lnTo>
                  <a:close/>
                </a:path>
              </a:pathLst>
            </a:custGeom>
            <a:solidFill>
              <a:srgbClr val="2C1738"/>
            </a:solidFill>
            <a:ln w="6250" cap="flat" cmpd="sng">
              <a:solidFill>
                <a:srgbClr val="2C17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 charset="0"/>
              </a:endParaRPr>
            </a:p>
          </p:txBody>
        </p:sp>
        <p:sp>
          <p:nvSpPr>
            <p:cNvPr id="55" name="Google Shape;740;p39">
              <a:extLst>
                <a:ext uri="{FF2B5EF4-FFF2-40B4-BE49-F238E27FC236}">
                  <a16:creationId xmlns:a16="http://schemas.microsoft.com/office/drawing/2014/main" id="{3F58CE50-9BD2-0489-FEF8-A1D3878943C1}"/>
                </a:ext>
              </a:extLst>
            </p:cNvPr>
            <p:cNvSpPr/>
            <p:nvPr/>
          </p:nvSpPr>
          <p:spPr>
            <a:xfrm>
              <a:off x="3687396" y="2338964"/>
              <a:ext cx="145330" cy="284417"/>
            </a:xfrm>
            <a:custGeom>
              <a:avLst/>
              <a:gdLst/>
              <a:ahLst/>
              <a:cxnLst/>
              <a:rect l="l" t="t" r="r" b="b"/>
              <a:pathLst>
                <a:path w="3608" h="7061" extrusionOk="0">
                  <a:moveTo>
                    <a:pt x="3179" y="429"/>
                  </a:moveTo>
                  <a:lnTo>
                    <a:pt x="3179" y="6632"/>
                  </a:lnTo>
                  <a:lnTo>
                    <a:pt x="429" y="6632"/>
                  </a:lnTo>
                  <a:lnTo>
                    <a:pt x="429" y="429"/>
                  </a:lnTo>
                  <a:close/>
                  <a:moveTo>
                    <a:pt x="0" y="0"/>
                  </a:moveTo>
                  <a:lnTo>
                    <a:pt x="0" y="7060"/>
                  </a:lnTo>
                  <a:lnTo>
                    <a:pt x="3608" y="7060"/>
                  </a:lnTo>
                  <a:lnTo>
                    <a:pt x="3608" y="0"/>
                  </a:lnTo>
                  <a:close/>
                </a:path>
              </a:pathLst>
            </a:custGeom>
            <a:solidFill>
              <a:srgbClr val="2C1738"/>
            </a:solidFill>
            <a:ln w="6250" cap="flat" cmpd="sng">
              <a:solidFill>
                <a:srgbClr val="2C17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 charset="0"/>
              </a:endParaRPr>
            </a:p>
          </p:txBody>
        </p:sp>
        <p:sp>
          <p:nvSpPr>
            <p:cNvPr id="56" name="Google Shape;741;p39">
              <a:extLst>
                <a:ext uri="{FF2B5EF4-FFF2-40B4-BE49-F238E27FC236}">
                  <a16:creationId xmlns:a16="http://schemas.microsoft.com/office/drawing/2014/main" id="{F3A7CAE9-11E0-C633-BE00-6181F7974F03}"/>
                </a:ext>
              </a:extLst>
            </p:cNvPr>
            <p:cNvSpPr/>
            <p:nvPr/>
          </p:nvSpPr>
          <p:spPr>
            <a:xfrm>
              <a:off x="3666773" y="2218570"/>
              <a:ext cx="186094" cy="328081"/>
            </a:xfrm>
            <a:custGeom>
              <a:avLst/>
              <a:gdLst/>
              <a:ahLst/>
              <a:cxnLst/>
              <a:rect l="l" t="t" r="r" b="b"/>
              <a:pathLst>
                <a:path w="4620" h="8145" extrusionOk="0">
                  <a:moveTo>
                    <a:pt x="750" y="1"/>
                  </a:moveTo>
                  <a:cubicBezTo>
                    <a:pt x="333" y="1"/>
                    <a:pt x="0" y="334"/>
                    <a:pt x="0" y="739"/>
                  </a:cubicBezTo>
                  <a:lnTo>
                    <a:pt x="0" y="7394"/>
                  </a:lnTo>
                  <a:cubicBezTo>
                    <a:pt x="0" y="7811"/>
                    <a:pt x="333" y="8144"/>
                    <a:pt x="750" y="8144"/>
                  </a:cubicBezTo>
                  <a:lnTo>
                    <a:pt x="3881" y="8144"/>
                  </a:lnTo>
                  <a:cubicBezTo>
                    <a:pt x="4286" y="8144"/>
                    <a:pt x="4620" y="7811"/>
                    <a:pt x="4620" y="7394"/>
                  </a:cubicBezTo>
                  <a:lnTo>
                    <a:pt x="4620" y="739"/>
                  </a:lnTo>
                  <a:cubicBezTo>
                    <a:pt x="4620" y="334"/>
                    <a:pt x="4286" y="1"/>
                    <a:pt x="3881" y="1"/>
                  </a:cubicBezTo>
                  <a:close/>
                </a:path>
              </a:pathLst>
            </a:custGeom>
            <a:solidFill>
              <a:schemeClr val="lt1"/>
            </a:solidFill>
            <a:ln w="62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 charset="0"/>
              </a:endParaRPr>
            </a:p>
          </p:txBody>
        </p:sp>
        <p:sp>
          <p:nvSpPr>
            <p:cNvPr id="57" name="Google Shape;742;p39">
              <a:extLst>
                <a:ext uri="{FF2B5EF4-FFF2-40B4-BE49-F238E27FC236}">
                  <a16:creationId xmlns:a16="http://schemas.microsoft.com/office/drawing/2014/main" id="{B932E0E3-4BA9-B259-CBB6-0BF02CB0411B}"/>
                </a:ext>
              </a:extLst>
            </p:cNvPr>
            <p:cNvSpPr/>
            <p:nvPr/>
          </p:nvSpPr>
          <p:spPr>
            <a:xfrm>
              <a:off x="3658113" y="2209950"/>
              <a:ext cx="203374" cy="345320"/>
            </a:xfrm>
            <a:custGeom>
              <a:avLst/>
              <a:gdLst/>
              <a:ahLst/>
              <a:cxnLst/>
              <a:rect l="l" t="t" r="r" b="b"/>
              <a:pathLst>
                <a:path w="5049" h="8573" extrusionOk="0">
                  <a:moveTo>
                    <a:pt x="3608" y="429"/>
                  </a:moveTo>
                  <a:cubicBezTo>
                    <a:pt x="4168" y="429"/>
                    <a:pt x="4620" y="881"/>
                    <a:pt x="4620" y="1441"/>
                  </a:cubicBezTo>
                  <a:lnTo>
                    <a:pt x="4620" y="7120"/>
                  </a:lnTo>
                  <a:cubicBezTo>
                    <a:pt x="4620" y="7680"/>
                    <a:pt x="4168" y="8132"/>
                    <a:pt x="3608" y="8132"/>
                  </a:cubicBezTo>
                  <a:lnTo>
                    <a:pt x="1453" y="8132"/>
                  </a:lnTo>
                  <a:cubicBezTo>
                    <a:pt x="894" y="8132"/>
                    <a:pt x="441" y="7680"/>
                    <a:pt x="441" y="7120"/>
                  </a:cubicBezTo>
                  <a:lnTo>
                    <a:pt x="441" y="1441"/>
                  </a:lnTo>
                  <a:cubicBezTo>
                    <a:pt x="441" y="881"/>
                    <a:pt x="894" y="429"/>
                    <a:pt x="1453" y="429"/>
                  </a:cubicBezTo>
                  <a:close/>
                  <a:moveTo>
                    <a:pt x="1453" y="0"/>
                  </a:moveTo>
                  <a:cubicBezTo>
                    <a:pt x="656" y="0"/>
                    <a:pt x="1" y="643"/>
                    <a:pt x="1" y="1441"/>
                  </a:cubicBezTo>
                  <a:lnTo>
                    <a:pt x="1" y="7120"/>
                  </a:lnTo>
                  <a:cubicBezTo>
                    <a:pt x="1" y="7918"/>
                    <a:pt x="656" y="8573"/>
                    <a:pt x="1453" y="8573"/>
                  </a:cubicBezTo>
                  <a:lnTo>
                    <a:pt x="3608" y="8573"/>
                  </a:lnTo>
                  <a:cubicBezTo>
                    <a:pt x="4406" y="8573"/>
                    <a:pt x="5049" y="7918"/>
                    <a:pt x="5049" y="7120"/>
                  </a:cubicBezTo>
                  <a:lnTo>
                    <a:pt x="5049" y="1441"/>
                  </a:lnTo>
                  <a:cubicBezTo>
                    <a:pt x="5049" y="643"/>
                    <a:pt x="4406" y="0"/>
                    <a:pt x="3608" y="0"/>
                  </a:cubicBezTo>
                  <a:close/>
                </a:path>
              </a:pathLst>
            </a:custGeom>
            <a:solidFill>
              <a:schemeClr val="lt1"/>
            </a:solidFill>
            <a:ln w="6250" cap="flat" cmpd="sng">
              <a:solidFill>
                <a:srgbClr val="2C17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 charset="0"/>
              </a:endParaRPr>
            </a:p>
          </p:txBody>
        </p:sp>
        <p:sp>
          <p:nvSpPr>
            <p:cNvPr id="58" name="Google Shape;743;p39">
              <a:extLst>
                <a:ext uri="{FF2B5EF4-FFF2-40B4-BE49-F238E27FC236}">
                  <a16:creationId xmlns:a16="http://schemas.microsoft.com/office/drawing/2014/main" id="{2C10A7B5-5CE4-F0CB-CA39-62938BD5E542}"/>
                </a:ext>
              </a:extLst>
            </p:cNvPr>
            <p:cNvSpPr/>
            <p:nvPr/>
          </p:nvSpPr>
          <p:spPr>
            <a:xfrm>
              <a:off x="3546379" y="2599408"/>
              <a:ext cx="385157" cy="456050"/>
            </a:xfrm>
            <a:custGeom>
              <a:avLst/>
              <a:gdLst/>
              <a:ahLst/>
              <a:cxnLst/>
              <a:rect l="l" t="t" r="r" b="b"/>
              <a:pathLst>
                <a:path w="9562" h="11322" extrusionOk="0">
                  <a:moveTo>
                    <a:pt x="5279" y="1347"/>
                  </a:moveTo>
                  <a:cubicBezTo>
                    <a:pt x="6717" y="1347"/>
                    <a:pt x="8097" y="2458"/>
                    <a:pt x="8097" y="4143"/>
                  </a:cubicBezTo>
                  <a:cubicBezTo>
                    <a:pt x="8097" y="5690"/>
                    <a:pt x="6847" y="6940"/>
                    <a:pt x="5299" y="6940"/>
                  </a:cubicBezTo>
                  <a:cubicBezTo>
                    <a:pt x="2810" y="6940"/>
                    <a:pt x="1572" y="3928"/>
                    <a:pt x="3322" y="2166"/>
                  </a:cubicBezTo>
                  <a:cubicBezTo>
                    <a:pt x="3892" y="1600"/>
                    <a:pt x="4592" y="1347"/>
                    <a:pt x="5279" y="1347"/>
                  </a:cubicBezTo>
                  <a:close/>
                  <a:moveTo>
                    <a:pt x="5279" y="1"/>
                  </a:moveTo>
                  <a:cubicBezTo>
                    <a:pt x="4441" y="1"/>
                    <a:pt x="3583" y="252"/>
                    <a:pt x="2810" y="809"/>
                  </a:cubicBezTo>
                  <a:cubicBezTo>
                    <a:pt x="1" y="2845"/>
                    <a:pt x="667" y="7214"/>
                    <a:pt x="3965" y="8298"/>
                  </a:cubicBezTo>
                  <a:lnTo>
                    <a:pt x="3965" y="11322"/>
                  </a:lnTo>
                  <a:lnTo>
                    <a:pt x="6644" y="11322"/>
                  </a:lnTo>
                  <a:lnTo>
                    <a:pt x="6644" y="8298"/>
                  </a:lnTo>
                  <a:cubicBezTo>
                    <a:pt x="8383" y="7726"/>
                    <a:pt x="9561" y="6095"/>
                    <a:pt x="9561" y="4262"/>
                  </a:cubicBezTo>
                  <a:cubicBezTo>
                    <a:pt x="9561" y="1749"/>
                    <a:pt x="7489" y="1"/>
                    <a:pt x="5279" y="1"/>
                  </a:cubicBezTo>
                  <a:close/>
                </a:path>
              </a:pathLst>
            </a:custGeom>
            <a:solidFill>
              <a:srgbClr val="2C1738"/>
            </a:solidFill>
            <a:ln w="6250" cap="flat" cmpd="sng">
              <a:solidFill>
                <a:srgbClr val="2C17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 charset="0"/>
              </a:endParaRPr>
            </a:p>
          </p:txBody>
        </p:sp>
        <p:sp>
          <p:nvSpPr>
            <p:cNvPr id="59" name="Google Shape;744;p39">
              <a:extLst>
                <a:ext uri="{FF2B5EF4-FFF2-40B4-BE49-F238E27FC236}">
                  <a16:creationId xmlns:a16="http://schemas.microsoft.com/office/drawing/2014/main" id="{F72E5638-E348-A926-661E-12153D930A13}"/>
                </a:ext>
              </a:extLst>
            </p:cNvPr>
            <p:cNvSpPr/>
            <p:nvPr/>
          </p:nvSpPr>
          <p:spPr>
            <a:xfrm>
              <a:off x="3567485" y="2591674"/>
              <a:ext cx="385157" cy="472444"/>
            </a:xfrm>
            <a:custGeom>
              <a:avLst/>
              <a:gdLst/>
              <a:ahLst/>
              <a:cxnLst/>
              <a:rect l="l" t="t" r="r" b="b"/>
              <a:pathLst>
                <a:path w="9562" h="11729" extrusionOk="0">
                  <a:moveTo>
                    <a:pt x="4775" y="1751"/>
                  </a:moveTo>
                  <a:cubicBezTo>
                    <a:pt x="6204" y="1751"/>
                    <a:pt x="7359" y="2906"/>
                    <a:pt x="7359" y="4335"/>
                  </a:cubicBezTo>
                  <a:cubicBezTo>
                    <a:pt x="7359" y="5889"/>
                    <a:pt x="6084" y="6920"/>
                    <a:pt x="4758" y="6920"/>
                  </a:cubicBezTo>
                  <a:cubicBezTo>
                    <a:pt x="4123" y="6920"/>
                    <a:pt x="3477" y="6684"/>
                    <a:pt x="2953" y="6156"/>
                  </a:cubicBezTo>
                  <a:cubicBezTo>
                    <a:pt x="1322" y="4537"/>
                    <a:pt x="2477" y="1751"/>
                    <a:pt x="4775" y="1751"/>
                  </a:cubicBezTo>
                  <a:close/>
                  <a:moveTo>
                    <a:pt x="4747" y="1318"/>
                  </a:moveTo>
                  <a:cubicBezTo>
                    <a:pt x="4008" y="1318"/>
                    <a:pt x="3255" y="1592"/>
                    <a:pt x="2644" y="2203"/>
                  </a:cubicBezTo>
                  <a:cubicBezTo>
                    <a:pt x="751" y="4096"/>
                    <a:pt x="2096" y="7347"/>
                    <a:pt x="4775" y="7347"/>
                  </a:cubicBezTo>
                  <a:cubicBezTo>
                    <a:pt x="6442" y="7347"/>
                    <a:pt x="7787" y="5989"/>
                    <a:pt x="7787" y="4335"/>
                  </a:cubicBezTo>
                  <a:cubicBezTo>
                    <a:pt x="7787" y="2521"/>
                    <a:pt x="6297" y="1318"/>
                    <a:pt x="4747" y="1318"/>
                  </a:cubicBezTo>
                  <a:close/>
                  <a:moveTo>
                    <a:pt x="4775" y="417"/>
                  </a:moveTo>
                  <a:cubicBezTo>
                    <a:pt x="6763" y="417"/>
                    <a:pt x="8454" y="1858"/>
                    <a:pt x="8763" y="3811"/>
                  </a:cubicBezTo>
                  <a:cubicBezTo>
                    <a:pt x="9085" y="5763"/>
                    <a:pt x="7930" y="7668"/>
                    <a:pt x="6049" y="8287"/>
                  </a:cubicBezTo>
                  <a:lnTo>
                    <a:pt x="5894" y="8335"/>
                  </a:lnTo>
                  <a:lnTo>
                    <a:pt x="5894" y="11300"/>
                  </a:lnTo>
                  <a:lnTo>
                    <a:pt x="3656" y="11300"/>
                  </a:lnTo>
                  <a:lnTo>
                    <a:pt x="3656" y="8335"/>
                  </a:lnTo>
                  <a:lnTo>
                    <a:pt x="3513" y="8287"/>
                  </a:lnTo>
                  <a:cubicBezTo>
                    <a:pt x="1620" y="7668"/>
                    <a:pt x="477" y="5763"/>
                    <a:pt x="786" y="3811"/>
                  </a:cubicBezTo>
                  <a:cubicBezTo>
                    <a:pt x="1108" y="1858"/>
                    <a:pt x="2798" y="417"/>
                    <a:pt x="4775" y="417"/>
                  </a:cubicBezTo>
                  <a:close/>
                  <a:moveTo>
                    <a:pt x="4775" y="1"/>
                  </a:moveTo>
                  <a:cubicBezTo>
                    <a:pt x="2620" y="1"/>
                    <a:pt x="762" y="1548"/>
                    <a:pt x="381" y="3668"/>
                  </a:cubicBezTo>
                  <a:cubicBezTo>
                    <a:pt x="0" y="5799"/>
                    <a:pt x="1203" y="7894"/>
                    <a:pt x="3227" y="8645"/>
                  </a:cubicBezTo>
                  <a:lnTo>
                    <a:pt x="3227" y="11728"/>
                  </a:lnTo>
                  <a:lnTo>
                    <a:pt x="6335" y="11728"/>
                  </a:lnTo>
                  <a:lnTo>
                    <a:pt x="6335" y="8645"/>
                  </a:lnTo>
                  <a:cubicBezTo>
                    <a:pt x="8359" y="7894"/>
                    <a:pt x="9561" y="5799"/>
                    <a:pt x="9168" y="3668"/>
                  </a:cubicBezTo>
                  <a:cubicBezTo>
                    <a:pt x="8787" y="1548"/>
                    <a:pt x="6942" y="1"/>
                    <a:pt x="4775" y="1"/>
                  </a:cubicBezTo>
                  <a:close/>
                </a:path>
              </a:pathLst>
            </a:custGeom>
            <a:solidFill>
              <a:schemeClr val="dk1"/>
            </a:solidFill>
            <a:ln w="62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 charset="0"/>
              </a:endParaRPr>
            </a:p>
          </p:txBody>
        </p:sp>
        <p:sp>
          <p:nvSpPr>
            <p:cNvPr id="60" name="Google Shape;745;p39">
              <a:extLst>
                <a:ext uri="{FF2B5EF4-FFF2-40B4-BE49-F238E27FC236}">
                  <a16:creationId xmlns:a16="http://schemas.microsoft.com/office/drawing/2014/main" id="{5E3061B1-9AA5-C679-41F2-488994B84F01}"/>
                </a:ext>
              </a:extLst>
            </p:cNvPr>
            <p:cNvSpPr/>
            <p:nvPr/>
          </p:nvSpPr>
          <p:spPr>
            <a:xfrm>
              <a:off x="3751157" y="2893807"/>
              <a:ext cx="17320" cy="161644"/>
            </a:xfrm>
            <a:custGeom>
              <a:avLst/>
              <a:gdLst/>
              <a:ahLst/>
              <a:cxnLst/>
              <a:rect l="l" t="t" r="r" b="b"/>
              <a:pathLst>
                <a:path w="430" h="4013" extrusionOk="0">
                  <a:moveTo>
                    <a:pt x="1" y="1"/>
                  </a:moveTo>
                  <a:lnTo>
                    <a:pt x="1" y="4013"/>
                  </a:lnTo>
                  <a:lnTo>
                    <a:pt x="429" y="4013"/>
                  </a:lnTo>
                  <a:lnTo>
                    <a:pt x="429" y="1"/>
                  </a:lnTo>
                  <a:close/>
                </a:path>
              </a:pathLst>
            </a:custGeom>
            <a:solidFill>
              <a:srgbClr val="2C1738"/>
            </a:solidFill>
            <a:ln w="6250" cap="flat" cmpd="sng">
              <a:solidFill>
                <a:srgbClr val="2C17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 charset="0"/>
              </a:endParaRPr>
            </a:p>
          </p:txBody>
        </p:sp>
        <p:sp>
          <p:nvSpPr>
            <p:cNvPr id="61" name="Google Shape;746;p39">
              <a:extLst>
                <a:ext uri="{FF2B5EF4-FFF2-40B4-BE49-F238E27FC236}">
                  <a16:creationId xmlns:a16="http://schemas.microsoft.com/office/drawing/2014/main" id="{69BCBBA0-9115-5989-517E-D7256BA1B90A}"/>
                </a:ext>
              </a:extLst>
            </p:cNvPr>
            <p:cNvSpPr/>
            <p:nvPr/>
          </p:nvSpPr>
          <p:spPr>
            <a:xfrm>
              <a:off x="3538242" y="4502310"/>
              <a:ext cx="30250" cy="135744"/>
            </a:xfrm>
            <a:custGeom>
              <a:avLst/>
              <a:gdLst/>
              <a:ahLst/>
              <a:cxnLst/>
              <a:rect l="l" t="t" r="r" b="b"/>
              <a:pathLst>
                <a:path w="751" h="3370" extrusionOk="0">
                  <a:moveTo>
                    <a:pt x="95" y="0"/>
                  </a:moveTo>
                  <a:lnTo>
                    <a:pt x="0" y="3369"/>
                  </a:lnTo>
                  <a:lnTo>
                    <a:pt x="750" y="83"/>
                  </a:lnTo>
                  <a:lnTo>
                    <a:pt x="417" y="48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chemeClr val="dk1"/>
            </a:solidFill>
            <a:ln w="6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 charset="0"/>
              </a:endParaRPr>
            </a:p>
          </p:txBody>
        </p:sp>
        <p:sp>
          <p:nvSpPr>
            <p:cNvPr id="62" name="Google Shape;747;p39">
              <a:extLst>
                <a:ext uri="{FF2B5EF4-FFF2-40B4-BE49-F238E27FC236}">
                  <a16:creationId xmlns:a16="http://schemas.microsoft.com/office/drawing/2014/main" id="{17BF40C0-6812-7859-27F5-39443D61995A}"/>
                </a:ext>
              </a:extLst>
            </p:cNvPr>
            <p:cNvSpPr/>
            <p:nvPr/>
          </p:nvSpPr>
          <p:spPr>
            <a:xfrm>
              <a:off x="3495063" y="4318476"/>
              <a:ext cx="110810" cy="252072"/>
            </a:xfrm>
            <a:custGeom>
              <a:avLst/>
              <a:gdLst/>
              <a:ahLst/>
              <a:cxnLst/>
              <a:rect l="l" t="t" r="r" b="b"/>
              <a:pathLst>
                <a:path w="2751" h="6258" extrusionOk="0">
                  <a:moveTo>
                    <a:pt x="1042" y="1"/>
                  </a:moveTo>
                  <a:cubicBezTo>
                    <a:pt x="892" y="1"/>
                    <a:pt x="761" y="114"/>
                    <a:pt x="739" y="266"/>
                  </a:cubicBezTo>
                  <a:lnTo>
                    <a:pt x="24" y="5731"/>
                  </a:lnTo>
                  <a:cubicBezTo>
                    <a:pt x="1" y="5898"/>
                    <a:pt x="120" y="6052"/>
                    <a:pt x="286" y="6076"/>
                  </a:cubicBezTo>
                  <a:lnTo>
                    <a:pt x="1679" y="6255"/>
                  </a:lnTo>
                  <a:cubicBezTo>
                    <a:pt x="1694" y="6257"/>
                    <a:pt x="1708" y="6258"/>
                    <a:pt x="1722" y="6258"/>
                  </a:cubicBezTo>
                  <a:cubicBezTo>
                    <a:pt x="1870" y="6258"/>
                    <a:pt x="1991" y="6145"/>
                    <a:pt x="2013" y="5993"/>
                  </a:cubicBezTo>
                  <a:lnTo>
                    <a:pt x="2727" y="528"/>
                  </a:lnTo>
                  <a:cubicBezTo>
                    <a:pt x="2751" y="361"/>
                    <a:pt x="2644" y="206"/>
                    <a:pt x="2477" y="194"/>
                  </a:cubicBezTo>
                  <a:lnTo>
                    <a:pt x="1084" y="4"/>
                  </a:lnTo>
                  <a:cubicBezTo>
                    <a:pt x="1070" y="2"/>
                    <a:pt x="1056" y="1"/>
                    <a:pt x="1042" y="1"/>
                  </a:cubicBezTo>
                  <a:close/>
                </a:path>
              </a:pathLst>
            </a:custGeom>
            <a:solidFill>
              <a:schemeClr val="lt1"/>
            </a:solidFill>
            <a:ln w="65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 charset="0"/>
              </a:endParaRPr>
            </a:p>
          </p:txBody>
        </p:sp>
        <p:sp>
          <p:nvSpPr>
            <p:cNvPr id="63" name="Google Shape;748;p39">
              <a:extLst>
                <a:ext uri="{FF2B5EF4-FFF2-40B4-BE49-F238E27FC236}">
                  <a16:creationId xmlns:a16="http://schemas.microsoft.com/office/drawing/2014/main" id="{9DD2A1EB-8C8C-157D-6A48-147EC527ECE4}"/>
                </a:ext>
              </a:extLst>
            </p:cNvPr>
            <p:cNvSpPr/>
            <p:nvPr/>
          </p:nvSpPr>
          <p:spPr>
            <a:xfrm>
              <a:off x="3437505" y="4318839"/>
              <a:ext cx="90711" cy="39394"/>
            </a:xfrm>
            <a:custGeom>
              <a:avLst/>
              <a:gdLst/>
              <a:ahLst/>
              <a:cxnLst/>
              <a:rect l="l" t="t" r="r" b="b"/>
              <a:pathLst>
                <a:path w="2252" h="978" extrusionOk="0">
                  <a:moveTo>
                    <a:pt x="361" y="0"/>
                  </a:moveTo>
                  <a:cubicBezTo>
                    <a:pt x="210" y="0"/>
                    <a:pt x="80" y="101"/>
                    <a:pt x="48" y="257"/>
                  </a:cubicBezTo>
                  <a:cubicBezTo>
                    <a:pt x="1" y="435"/>
                    <a:pt x="120" y="614"/>
                    <a:pt x="299" y="650"/>
                  </a:cubicBezTo>
                  <a:lnTo>
                    <a:pt x="1823" y="971"/>
                  </a:lnTo>
                  <a:cubicBezTo>
                    <a:pt x="1844" y="976"/>
                    <a:pt x="1866" y="978"/>
                    <a:pt x="1887" y="978"/>
                  </a:cubicBezTo>
                  <a:cubicBezTo>
                    <a:pt x="2042" y="978"/>
                    <a:pt x="2184" y="868"/>
                    <a:pt x="2215" y="721"/>
                  </a:cubicBezTo>
                  <a:cubicBezTo>
                    <a:pt x="2251" y="531"/>
                    <a:pt x="2132" y="364"/>
                    <a:pt x="1953" y="328"/>
                  </a:cubicBezTo>
                  <a:lnTo>
                    <a:pt x="429" y="7"/>
                  </a:lnTo>
                  <a:cubicBezTo>
                    <a:pt x="406" y="2"/>
                    <a:pt x="384" y="0"/>
                    <a:pt x="361" y="0"/>
                  </a:cubicBezTo>
                  <a:close/>
                </a:path>
              </a:pathLst>
            </a:custGeom>
            <a:solidFill>
              <a:schemeClr val="dk1"/>
            </a:solidFill>
            <a:ln w="65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 charset="0"/>
              </a:endParaRPr>
            </a:p>
          </p:txBody>
        </p:sp>
        <p:sp>
          <p:nvSpPr>
            <p:cNvPr id="64" name="Google Shape;749;p39">
              <a:extLst>
                <a:ext uri="{FF2B5EF4-FFF2-40B4-BE49-F238E27FC236}">
                  <a16:creationId xmlns:a16="http://schemas.microsoft.com/office/drawing/2014/main" id="{3C84C5C4-2E76-C03D-23EC-6A05F04F42AC}"/>
                </a:ext>
              </a:extLst>
            </p:cNvPr>
            <p:cNvSpPr/>
            <p:nvPr/>
          </p:nvSpPr>
          <p:spPr>
            <a:xfrm>
              <a:off x="3461994" y="2798427"/>
              <a:ext cx="315594" cy="1678025"/>
            </a:xfrm>
            <a:custGeom>
              <a:avLst/>
              <a:gdLst/>
              <a:ahLst/>
              <a:cxnLst/>
              <a:rect l="l" t="t" r="r" b="b"/>
              <a:pathLst>
                <a:path w="7835" h="41659" extrusionOk="0">
                  <a:moveTo>
                    <a:pt x="6114" y="0"/>
                  </a:moveTo>
                  <a:cubicBezTo>
                    <a:pt x="5848" y="0"/>
                    <a:pt x="5613" y="180"/>
                    <a:pt x="5560" y="452"/>
                  </a:cubicBezTo>
                  <a:lnTo>
                    <a:pt x="72" y="40742"/>
                  </a:lnTo>
                  <a:cubicBezTo>
                    <a:pt x="0" y="41052"/>
                    <a:pt x="202" y="41350"/>
                    <a:pt x="500" y="41409"/>
                  </a:cubicBezTo>
                  <a:lnTo>
                    <a:pt x="1619" y="41647"/>
                  </a:lnTo>
                  <a:cubicBezTo>
                    <a:pt x="1656" y="41655"/>
                    <a:pt x="1693" y="41658"/>
                    <a:pt x="1729" y="41658"/>
                  </a:cubicBezTo>
                  <a:cubicBezTo>
                    <a:pt x="1987" y="41658"/>
                    <a:pt x="2223" y="41478"/>
                    <a:pt x="2286" y="41207"/>
                  </a:cubicBezTo>
                  <a:lnTo>
                    <a:pt x="7775" y="916"/>
                  </a:lnTo>
                  <a:cubicBezTo>
                    <a:pt x="7834" y="606"/>
                    <a:pt x="7644" y="309"/>
                    <a:pt x="7334" y="249"/>
                  </a:cubicBezTo>
                  <a:lnTo>
                    <a:pt x="6227" y="11"/>
                  </a:lnTo>
                  <a:cubicBezTo>
                    <a:pt x="6189" y="4"/>
                    <a:pt x="6151" y="0"/>
                    <a:pt x="6114" y="0"/>
                  </a:cubicBezTo>
                  <a:close/>
                </a:path>
              </a:pathLst>
            </a:custGeom>
            <a:solidFill>
              <a:schemeClr val="accent2"/>
            </a:solidFill>
            <a:ln w="65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 charset="0"/>
              </a:endParaRPr>
            </a:p>
          </p:txBody>
        </p:sp>
        <p:sp>
          <p:nvSpPr>
            <p:cNvPr id="65" name="Google Shape;750;p39">
              <a:extLst>
                <a:ext uri="{FF2B5EF4-FFF2-40B4-BE49-F238E27FC236}">
                  <a16:creationId xmlns:a16="http://schemas.microsoft.com/office/drawing/2014/main" id="{95798B0D-042F-2A74-7F2E-3E3687C08516}"/>
                </a:ext>
              </a:extLst>
            </p:cNvPr>
            <p:cNvSpPr/>
            <p:nvPr/>
          </p:nvSpPr>
          <p:spPr>
            <a:xfrm>
              <a:off x="4076290" y="4425095"/>
              <a:ext cx="49464" cy="209134"/>
            </a:xfrm>
            <a:custGeom>
              <a:avLst/>
              <a:gdLst/>
              <a:ahLst/>
              <a:cxnLst/>
              <a:rect l="l" t="t" r="r" b="b"/>
              <a:pathLst>
                <a:path w="1228" h="5192" extrusionOk="0">
                  <a:moveTo>
                    <a:pt x="644" y="0"/>
                  </a:moveTo>
                  <a:lnTo>
                    <a:pt x="322" y="72"/>
                  </a:lnTo>
                  <a:lnTo>
                    <a:pt x="1" y="131"/>
                  </a:lnTo>
                  <a:lnTo>
                    <a:pt x="1227" y="5191"/>
                  </a:lnTo>
                  <a:lnTo>
                    <a:pt x="644" y="0"/>
                  </a:lnTo>
                  <a:close/>
                </a:path>
              </a:pathLst>
            </a:custGeom>
            <a:solidFill>
              <a:schemeClr val="dk1"/>
            </a:solidFill>
            <a:ln w="6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 charset="0"/>
              </a:endParaRPr>
            </a:p>
          </p:txBody>
        </p:sp>
        <p:sp>
          <p:nvSpPr>
            <p:cNvPr id="66" name="Google Shape;751;p39">
              <a:extLst>
                <a:ext uri="{FF2B5EF4-FFF2-40B4-BE49-F238E27FC236}">
                  <a16:creationId xmlns:a16="http://schemas.microsoft.com/office/drawing/2014/main" id="{78F9027C-839A-EAF0-1054-E57C63943D8C}"/>
                </a:ext>
              </a:extLst>
            </p:cNvPr>
            <p:cNvSpPr/>
            <p:nvPr/>
          </p:nvSpPr>
          <p:spPr>
            <a:xfrm>
              <a:off x="4068637" y="4320732"/>
              <a:ext cx="90187" cy="39434"/>
            </a:xfrm>
            <a:custGeom>
              <a:avLst/>
              <a:gdLst/>
              <a:ahLst/>
              <a:cxnLst/>
              <a:rect l="l" t="t" r="r" b="b"/>
              <a:pathLst>
                <a:path w="2239" h="979" extrusionOk="0">
                  <a:moveTo>
                    <a:pt x="1879" y="1"/>
                  </a:moveTo>
                  <a:cubicBezTo>
                    <a:pt x="1856" y="1"/>
                    <a:pt x="1833" y="3"/>
                    <a:pt x="1810" y="7"/>
                  </a:cubicBezTo>
                  <a:lnTo>
                    <a:pt x="286" y="329"/>
                  </a:lnTo>
                  <a:cubicBezTo>
                    <a:pt x="108" y="365"/>
                    <a:pt x="0" y="543"/>
                    <a:pt x="36" y="722"/>
                  </a:cubicBezTo>
                  <a:cubicBezTo>
                    <a:pt x="67" y="877"/>
                    <a:pt x="207" y="979"/>
                    <a:pt x="360" y="979"/>
                  </a:cubicBezTo>
                  <a:cubicBezTo>
                    <a:pt x="383" y="979"/>
                    <a:pt x="406" y="977"/>
                    <a:pt x="429" y="972"/>
                  </a:cubicBezTo>
                  <a:lnTo>
                    <a:pt x="1953" y="650"/>
                  </a:lnTo>
                  <a:cubicBezTo>
                    <a:pt x="2132" y="615"/>
                    <a:pt x="2239" y="436"/>
                    <a:pt x="2203" y="269"/>
                  </a:cubicBezTo>
                  <a:cubicBezTo>
                    <a:pt x="2172" y="103"/>
                    <a:pt x="2032" y="1"/>
                    <a:pt x="1879" y="1"/>
                  </a:cubicBezTo>
                  <a:close/>
                </a:path>
              </a:pathLst>
            </a:custGeom>
            <a:solidFill>
              <a:schemeClr val="dk1"/>
            </a:solidFill>
            <a:ln w="65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 charset="0"/>
              </a:endParaRPr>
            </a:p>
          </p:txBody>
        </p:sp>
        <p:sp>
          <p:nvSpPr>
            <p:cNvPr id="67" name="Google Shape;752;p39">
              <a:extLst>
                <a:ext uri="{FF2B5EF4-FFF2-40B4-BE49-F238E27FC236}">
                  <a16:creationId xmlns:a16="http://schemas.microsoft.com/office/drawing/2014/main" id="{5604708C-C38D-6B86-E75F-CAFFEA41BD1A}"/>
                </a:ext>
              </a:extLst>
            </p:cNvPr>
            <p:cNvSpPr/>
            <p:nvPr/>
          </p:nvSpPr>
          <p:spPr>
            <a:xfrm>
              <a:off x="3825512" y="2803703"/>
              <a:ext cx="315594" cy="1678025"/>
            </a:xfrm>
            <a:custGeom>
              <a:avLst/>
              <a:gdLst/>
              <a:ahLst/>
              <a:cxnLst/>
              <a:rect l="l" t="t" r="r" b="b"/>
              <a:pathLst>
                <a:path w="7835" h="41659" extrusionOk="0">
                  <a:moveTo>
                    <a:pt x="1717" y="0"/>
                  </a:moveTo>
                  <a:cubicBezTo>
                    <a:pt x="1681" y="0"/>
                    <a:pt x="1644" y="4"/>
                    <a:pt x="1607" y="11"/>
                  </a:cubicBezTo>
                  <a:lnTo>
                    <a:pt x="500" y="249"/>
                  </a:lnTo>
                  <a:cubicBezTo>
                    <a:pt x="191" y="309"/>
                    <a:pt x="0" y="606"/>
                    <a:pt x="60" y="916"/>
                  </a:cubicBezTo>
                  <a:lnTo>
                    <a:pt x="5548" y="41207"/>
                  </a:lnTo>
                  <a:cubicBezTo>
                    <a:pt x="5611" y="41478"/>
                    <a:pt x="5848" y="41658"/>
                    <a:pt x="6106" y="41658"/>
                  </a:cubicBezTo>
                  <a:cubicBezTo>
                    <a:pt x="6142" y="41658"/>
                    <a:pt x="6178" y="41654"/>
                    <a:pt x="6215" y="41647"/>
                  </a:cubicBezTo>
                  <a:lnTo>
                    <a:pt x="7334" y="41409"/>
                  </a:lnTo>
                  <a:cubicBezTo>
                    <a:pt x="7632" y="41350"/>
                    <a:pt x="7834" y="41052"/>
                    <a:pt x="7763" y="40742"/>
                  </a:cubicBezTo>
                  <a:lnTo>
                    <a:pt x="2274" y="452"/>
                  </a:lnTo>
                  <a:cubicBezTo>
                    <a:pt x="2211" y="180"/>
                    <a:pt x="1975" y="0"/>
                    <a:pt x="1717" y="0"/>
                  </a:cubicBezTo>
                  <a:close/>
                </a:path>
              </a:pathLst>
            </a:custGeom>
            <a:solidFill>
              <a:schemeClr val="accent2"/>
            </a:solidFill>
            <a:ln w="65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  <a:effectLst>
              <a:outerShdw dist="95250" dir="30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 charset="0"/>
              </a:endParaRPr>
            </a:p>
          </p:txBody>
        </p:sp>
        <p:sp>
          <p:nvSpPr>
            <p:cNvPr id="68" name="Google Shape;753;p39">
              <a:extLst>
                <a:ext uri="{FF2B5EF4-FFF2-40B4-BE49-F238E27FC236}">
                  <a16:creationId xmlns:a16="http://schemas.microsoft.com/office/drawing/2014/main" id="{3DF451C0-FFE2-208B-B9EB-65A8CCA013A6}"/>
                </a:ext>
              </a:extLst>
            </p:cNvPr>
            <p:cNvSpPr/>
            <p:nvPr/>
          </p:nvSpPr>
          <p:spPr>
            <a:xfrm>
              <a:off x="3512826" y="2958052"/>
              <a:ext cx="523721" cy="44187"/>
            </a:xfrm>
            <a:custGeom>
              <a:avLst/>
              <a:gdLst/>
              <a:ahLst/>
              <a:cxnLst/>
              <a:rect l="l" t="t" r="r" b="b"/>
              <a:pathLst>
                <a:path w="13002" h="1097" extrusionOk="0">
                  <a:moveTo>
                    <a:pt x="0" y="1"/>
                  </a:moveTo>
                  <a:lnTo>
                    <a:pt x="0" y="1096"/>
                  </a:lnTo>
                  <a:lnTo>
                    <a:pt x="13002" y="1096"/>
                  </a:lnTo>
                  <a:lnTo>
                    <a:pt x="13002" y="1"/>
                  </a:lnTo>
                  <a:close/>
                </a:path>
              </a:pathLst>
            </a:custGeom>
            <a:solidFill>
              <a:schemeClr val="lt1"/>
            </a:solidFill>
            <a:ln w="65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 charset="0"/>
              </a:endParaRPr>
            </a:p>
          </p:txBody>
        </p:sp>
        <p:sp>
          <p:nvSpPr>
            <p:cNvPr id="69" name="Google Shape;754;p39">
              <a:extLst>
                <a:ext uri="{FF2B5EF4-FFF2-40B4-BE49-F238E27FC236}">
                  <a16:creationId xmlns:a16="http://schemas.microsoft.com/office/drawing/2014/main" id="{E981A6FD-0773-97DC-4990-AAD61D2E1D50}"/>
                </a:ext>
              </a:extLst>
            </p:cNvPr>
            <p:cNvSpPr/>
            <p:nvPr/>
          </p:nvSpPr>
          <p:spPr>
            <a:xfrm>
              <a:off x="4036494" y="2900534"/>
              <a:ext cx="56150" cy="159267"/>
            </a:xfrm>
            <a:custGeom>
              <a:avLst/>
              <a:gdLst/>
              <a:ahLst/>
              <a:cxnLst/>
              <a:rect l="l" t="t" r="r" b="b"/>
              <a:pathLst>
                <a:path w="1394" h="3954" extrusionOk="0">
                  <a:moveTo>
                    <a:pt x="298" y="0"/>
                  </a:moveTo>
                  <a:cubicBezTo>
                    <a:pt x="132" y="0"/>
                    <a:pt x="1" y="131"/>
                    <a:pt x="1" y="298"/>
                  </a:cubicBezTo>
                  <a:lnTo>
                    <a:pt x="1" y="3644"/>
                  </a:lnTo>
                  <a:cubicBezTo>
                    <a:pt x="1" y="3822"/>
                    <a:pt x="132" y="3953"/>
                    <a:pt x="298" y="3953"/>
                  </a:cubicBezTo>
                  <a:lnTo>
                    <a:pt x="1096" y="3953"/>
                  </a:lnTo>
                  <a:cubicBezTo>
                    <a:pt x="1263" y="3953"/>
                    <a:pt x="1394" y="3822"/>
                    <a:pt x="1394" y="3644"/>
                  </a:cubicBezTo>
                  <a:lnTo>
                    <a:pt x="1394" y="298"/>
                  </a:lnTo>
                  <a:cubicBezTo>
                    <a:pt x="1394" y="131"/>
                    <a:pt x="1263" y="0"/>
                    <a:pt x="1096" y="0"/>
                  </a:cubicBezTo>
                  <a:close/>
                </a:path>
              </a:pathLst>
            </a:custGeom>
            <a:solidFill>
              <a:schemeClr val="lt1"/>
            </a:solidFill>
            <a:ln w="65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 charset="0"/>
              </a:endParaRPr>
            </a:p>
          </p:txBody>
        </p:sp>
        <p:sp>
          <p:nvSpPr>
            <p:cNvPr id="70" name="Google Shape;755;p39">
              <a:extLst>
                <a:ext uri="{FF2B5EF4-FFF2-40B4-BE49-F238E27FC236}">
                  <a16:creationId xmlns:a16="http://schemas.microsoft.com/office/drawing/2014/main" id="{D4E22C4C-A564-3838-330C-B3F7F4A3FDE3}"/>
                </a:ext>
              </a:extLst>
            </p:cNvPr>
            <p:cNvSpPr/>
            <p:nvPr/>
          </p:nvSpPr>
          <p:spPr>
            <a:xfrm>
              <a:off x="3738671" y="2356203"/>
              <a:ext cx="128090" cy="266694"/>
            </a:xfrm>
            <a:custGeom>
              <a:avLst/>
              <a:gdLst/>
              <a:ahLst/>
              <a:cxnLst/>
              <a:rect l="l" t="t" r="r" b="b"/>
              <a:pathLst>
                <a:path w="3180" h="6621" extrusionOk="0">
                  <a:moveTo>
                    <a:pt x="1" y="1"/>
                  </a:moveTo>
                  <a:lnTo>
                    <a:pt x="1" y="6621"/>
                  </a:lnTo>
                  <a:lnTo>
                    <a:pt x="3180" y="6621"/>
                  </a:lnTo>
                  <a:lnTo>
                    <a:pt x="3180" y="1"/>
                  </a:lnTo>
                  <a:close/>
                </a:path>
              </a:pathLst>
            </a:custGeom>
            <a:solidFill>
              <a:schemeClr val="lt1"/>
            </a:solidFill>
            <a:ln w="6550" cap="flat" cmpd="sng">
              <a:solidFill>
                <a:srgbClr val="2C1738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 charset="0"/>
              </a:endParaRPr>
            </a:p>
          </p:txBody>
        </p:sp>
        <p:sp>
          <p:nvSpPr>
            <p:cNvPr id="71" name="Google Shape;756;p39">
              <a:extLst>
                <a:ext uri="{FF2B5EF4-FFF2-40B4-BE49-F238E27FC236}">
                  <a16:creationId xmlns:a16="http://schemas.microsoft.com/office/drawing/2014/main" id="{CBD9858C-A12E-3BD5-1E47-EB6C18183162}"/>
                </a:ext>
              </a:extLst>
            </p:cNvPr>
            <p:cNvSpPr/>
            <p:nvPr/>
          </p:nvSpPr>
          <p:spPr>
            <a:xfrm>
              <a:off x="3709428" y="2227189"/>
              <a:ext cx="186134" cy="328081"/>
            </a:xfrm>
            <a:custGeom>
              <a:avLst/>
              <a:gdLst/>
              <a:ahLst/>
              <a:cxnLst/>
              <a:rect l="l" t="t" r="r" b="b"/>
              <a:pathLst>
                <a:path w="4621" h="8145" extrusionOk="0">
                  <a:moveTo>
                    <a:pt x="751" y="1"/>
                  </a:moveTo>
                  <a:cubicBezTo>
                    <a:pt x="334" y="1"/>
                    <a:pt x="1" y="334"/>
                    <a:pt x="1" y="739"/>
                  </a:cubicBezTo>
                  <a:lnTo>
                    <a:pt x="1" y="7395"/>
                  </a:lnTo>
                  <a:cubicBezTo>
                    <a:pt x="1" y="7811"/>
                    <a:pt x="334" y="8145"/>
                    <a:pt x="751" y="8145"/>
                  </a:cubicBezTo>
                  <a:lnTo>
                    <a:pt x="3882" y="8145"/>
                  </a:lnTo>
                  <a:cubicBezTo>
                    <a:pt x="4287" y="8145"/>
                    <a:pt x="4620" y="7811"/>
                    <a:pt x="4620" y="7395"/>
                  </a:cubicBezTo>
                  <a:lnTo>
                    <a:pt x="4620" y="739"/>
                  </a:lnTo>
                  <a:cubicBezTo>
                    <a:pt x="4620" y="334"/>
                    <a:pt x="4287" y="1"/>
                    <a:pt x="3882" y="1"/>
                  </a:cubicBezTo>
                  <a:close/>
                </a:path>
              </a:pathLst>
            </a:custGeom>
            <a:solidFill>
              <a:schemeClr val="accent2"/>
            </a:solidFill>
            <a:ln w="6550" cap="flat" cmpd="sng">
              <a:solidFill>
                <a:srgbClr val="2C1738"/>
              </a:solidFill>
              <a:prstDash val="solid"/>
              <a:miter lim="11906"/>
              <a:headEnd type="none" w="sm" len="sm"/>
              <a:tailEnd type="none" w="sm" len="sm"/>
            </a:ln>
            <a:effectLst>
              <a:outerShdw dist="95250" dir="30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 charset="0"/>
              </a:endParaRPr>
            </a:p>
          </p:txBody>
        </p:sp>
        <p:sp>
          <p:nvSpPr>
            <p:cNvPr id="72" name="Google Shape;757;p39">
              <a:extLst>
                <a:ext uri="{FF2B5EF4-FFF2-40B4-BE49-F238E27FC236}">
                  <a16:creationId xmlns:a16="http://schemas.microsoft.com/office/drawing/2014/main" id="{51F96301-F1FB-AD33-782A-585F300CECBE}"/>
                </a:ext>
              </a:extLst>
            </p:cNvPr>
            <p:cNvSpPr/>
            <p:nvPr/>
          </p:nvSpPr>
          <p:spPr>
            <a:xfrm>
              <a:off x="3589074" y="2608229"/>
              <a:ext cx="385117" cy="455406"/>
            </a:xfrm>
            <a:custGeom>
              <a:avLst/>
              <a:gdLst/>
              <a:ahLst/>
              <a:cxnLst/>
              <a:rect l="l" t="t" r="r" b="b"/>
              <a:pathLst>
                <a:path w="9561" h="11306" extrusionOk="0">
                  <a:moveTo>
                    <a:pt x="5279" y="1337"/>
                  </a:moveTo>
                  <a:cubicBezTo>
                    <a:pt x="6717" y="1337"/>
                    <a:pt x="8096" y="2454"/>
                    <a:pt x="8096" y="4138"/>
                  </a:cubicBezTo>
                  <a:cubicBezTo>
                    <a:pt x="8096" y="5686"/>
                    <a:pt x="6846" y="6936"/>
                    <a:pt x="5299" y="6936"/>
                  </a:cubicBezTo>
                  <a:cubicBezTo>
                    <a:pt x="2810" y="6936"/>
                    <a:pt x="1560" y="3924"/>
                    <a:pt x="3322" y="2161"/>
                  </a:cubicBezTo>
                  <a:cubicBezTo>
                    <a:pt x="3892" y="1592"/>
                    <a:pt x="4592" y="1337"/>
                    <a:pt x="5279" y="1337"/>
                  </a:cubicBezTo>
                  <a:close/>
                  <a:moveTo>
                    <a:pt x="5285" y="1"/>
                  </a:moveTo>
                  <a:cubicBezTo>
                    <a:pt x="4446" y="1"/>
                    <a:pt x="3585" y="254"/>
                    <a:pt x="2810" y="816"/>
                  </a:cubicBezTo>
                  <a:cubicBezTo>
                    <a:pt x="0" y="2840"/>
                    <a:pt x="667" y="7210"/>
                    <a:pt x="3965" y="8293"/>
                  </a:cubicBezTo>
                  <a:lnTo>
                    <a:pt x="3965" y="11305"/>
                  </a:lnTo>
                  <a:lnTo>
                    <a:pt x="6644" y="11305"/>
                  </a:lnTo>
                  <a:lnTo>
                    <a:pt x="6644" y="8293"/>
                  </a:lnTo>
                  <a:cubicBezTo>
                    <a:pt x="8382" y="7722"/>
                    <a:pt x="9561" y="6090"/>
                    <a:pt x="9561" y="4257"/>
                  </a:cubicBezTo>
                  <a:cubicBezTo>
                    <a:pt x="9552" y="1748"/>
                    <a:pt x="7490" y="1"/>
                    <a:pt x="5285" y="1"/>
                  </a:cubicBezTo>
                  <a:close/>
                </a:path>
              </a:pathLst>
            </a:custGeom>
            <a:solidFill>
              <a:srgbClr val="496697"/>
            </a:solidFill>
            <a:ln w="65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 charset="0"/>
              </a:endParaRPr>
            </a:p>
          </p:txBody>
        </p:sp>
        <p:sp>
          <p:nvSpPr>
            <p:cNvPr id="73" name="Google Shape;758;p39">
              <a:extLst>
                <a:ext uri="{FF2B5EF4-FFF2-40B4-BE49-F238E27FC236}">
                  <a16:creationId xmlns:a16="http://schemas.microsoft.com/office/drawing/2014/main" id="{1341424E-8431-C0F3-34CE-567EBB874051}"/>
                </a:ext>
              </a:extLst>
            </p:cNvPr>
            <p:cNvSpPr/>
            <p:nvPr/>
          </p:nvSpPr>
          <p:spPr>
            <a:xfrm>
              <a:off x="3802473" y="2902427"/>
              <a:ext cx="40" cy="161684"/>
            </a:xfrm>
            <a:custGeom>
              <a:avLst/>
              <a:gdLst/>
              <a:ahLst/>
              <a:cxnLst/>
              <a:rect l="l" t="t" r="r" b="b"/>
              <a:pathLst>
                <a:path w="1" h="4014" fill="none" extrusionOk="0">
                  <a:moveTo>
                    <a:pt x="1" y="1"/>
                  </a:moveTo>
                  <a:lnTo>
                    <a:pt x="1" y="4013"/>
                  </a:lnTo>
                </a:path>
              </a:pathLst>
            </a:custGeom>
            <a:noFill/>
            <a:ln w="6550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 charset="0"/>
              </a:endParaRPr>
            </a:p>
          </p:txBody>
        </p:sp>
      </p:grpSp>
      <p:sp>
        <p:nvSpPr>
          <p:cNvPr id="74" name="Rectangle: Rounded Corners 73">
            <a:extLst>
              <a:ext uri="{FF2B5EF4-FFF2-40B4-BE49-F238E27FC236}">
                <a16:creationId xmlns:a16="http://schemas.microsoft.com/office/drawing/2014/main" id="{6383B731-2785-6F9D-877D-FEAB175C508A}"/>
              </a:ext>
            </a:extLst>
          </p:cNvPr>
          <p:cNvSpPr/>
          <p:nvPr/>
        </p:nvSpPr>
        <p:spPr>
          <a:xfrm>
            <a:off x="2489739" y="1677074"/>
            <a:ext cx="8270758" cy="902920"/>
          </a:xfrm>
          <a:prstGeom prst="roundRect">
            <a:avLst/>
          </a:prstGeom>
          <a:solidFill>
            <a:srgbClr val="F5FFF8"/>
          </a:solidFill>
          <a:ln w="28575"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BE7A33C2-15B2-2616-3D57-5BE8793A7F76}"/>
              </a:ext>
            </a:extLst>
          </p:cNvPr>
          <p:cNvSpPr txBox="1"/>
          <p:nvPr/>
        </p:nvSpPr>
        <p:spPr>
          <a:xfrm>
            <a:off x="2677182" y="1859016"/>
            <a:ext cx="78686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latin typeface="UTM Avo" panose="02040603050506020204" pitchFamily="18" charset="0"/>
                <a:cs typeface="Arial" panose="020B0604020202020204" pitchFamily="34" charset="0"/>
              </a:rPr>
              <a:t>Thực</a:t>
            </a:r>
            <a:r>
              <a:rPr lang="en-US" sz="28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  <a:cs typeface="Arial" panose="020B0604020202020204" pitchFamily="34" charset="0"/>
              </a:rPr>
              <a:t>hành</a:t>
            </a:r>
            <a:r>
              <a:rPr lang="en-US" sz="2800" b="1" dirty="0">
                <a:latin typeface="UTM Avo" panose="02040603050506020204" pitchFamily="18" charset="0"/>
                <a:cs typeface="Arial" panose="020B0604020202020204" pitchFamily="34" charset="0"/>
              </a:rPr>
              <a:t> “SẮP XẾP ĐỒ DÙNG CÁ NHÂN”</a:t>
            </a:r>
          </a:p>
        </p:txBody>
      </p:sp>
      <p:pic>
        <p:nvPicPr>
          <p:cNvPr id="76" name="Picture 4" descr="Teacher desk clipart">
            <a:extLst>
              <a:ext uri="{FF2B5EF4-FFF2-40B4-BE49-F238E27FC236}">
                <a16:creationId xmlns:a16="http://schemas.microsoft.com/office/drawing/2014/main" id="{1BCE3E97-7752-AC0A-4F71-4F7A13ABFE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423" y="3198106"/>
            <a:ext cx="2541714" cy="2557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4883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702049CB-D570-2474-C58D-330073F656F3}"/>
              </a:ext>
            </a:extLst>
          </p:cNvPr>
          <p:cNvSpPr/>
          <p:nvPr/>
        </p:nvSpPr>
        <p:spPr>
          <a:xfrm>
            <a:off x="8343837" y="2295418"/>
            <a:ext cx="3060763" cy="3224884"/>
          </a:xfrm>
          <a:prstGeom prst="ellipse">
            <a:avLst/>
          </a:prstGeom>
          <a:solidFill>
            <a:srgbClr val="FFFFFF">
              <a:lumMod val="8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C90E12-11A6-FCC4-B1BE-A8411A8CDF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4068" y="2682003"/>
            <a:ext cx="2580299" cy="2580299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AF140965-F6BD-C6F6-DF74-B83CEB2334BC}"/>
              </a:ext>
            </a:extLst>
          </p:cNvPr>
          <p:cNvGrpSpPr/>
          <p:nvPr/>
        </p:nvGrpSpPr>
        <p:grpSpPr>
          <a:xfrm>
            <a:off x="1991666" y="1533396"/>
            <a:ext cx="6232056" cy="2297213"/>
            <a:chOff x="5464315" y="2170082"/>
            <a:chExt cx="8287484" cy="2913994"/>
          </a:xfrm>
        </p:grpSpPr>
        <p:sp>
          <p:nvSpPr>
            <p:cNvPr id="5" name="Thought Bubble: Cloud 4">
              <a:extLst>
                <a:ext uri="{FF2B5EF4-FFF2-40B4-BE49-F238E27FC236}">
                  <a16:creationId xmlns:a16="http://schemas.microsoft.com/office/drawing/2014/main" id="{F4D98B4D-C582-FB9A-2DBA-B5F682C1D1DA}"/>
                </a:ext>
              </a:extLst>
            </p:cNvPr>
            <p:cNvSpPr/>
            <p:nvPr/>
          </p:nvSpPr>
          <p:spPr>
            <a:xfrm>
              <a:off x="5464315" y="2170082"/>
              <a:ext cx="8287484" cy="2913994"/>
            </a:xfrm>
            <a:prstGeom prst="cloudCallout">
              <a:avLst>
                <a:gd name="adj1" fmla="val 51604"/>
                <a:gd name="adj2" fmla="val 47331"/>
              </a:avLst>
            </a:prstGeom>
            <a:solidFill>
              <a:srgbClr val="FFFFFF"/>
            </a:solidFill>
            <a:ln w="12700" cap="flat" cmpd="sng" algn="ctr">
              <a:solidFill>
                <a:srgbClr val="FC8172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411EED9-4076-8402-7C20-654D637227BF}"/>
                </a:ext>
              </a:extLst>
            </p:cNvPr>
            <p:cNvSpPr txBox="1"/>
            <p:nvPr/>
          </p:nvSpPr>
          <p:spPr>
            <a:xfrm>
              <a:off x="6484397" y="3004811"/>
              <a:ext cx="5947464" cy="117709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20000"/>
                </a:lnSpc>
                <a:spcBef>
                  <a:spcPts val="700"/>
                </a:spcBef>
                <a:spcAft>
                  <a:spcPts val="7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353149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Em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353149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353149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hãy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353149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353149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nêu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353149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353149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những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353149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353149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lưu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353149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ý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353149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khi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353149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353149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sắp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353149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353149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xếp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353149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353149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đồ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353149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353149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dùng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353149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353149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cá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353149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353149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nhân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353149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. </a:t>
              </a:r>
            </a:p>
          </p:txBody>
        </p:sp>
      </p:grpSp>
      <p:pic>
        <p:nvPicPr>
          <p:cNvPr id="7" name="Picture 6" descr="A picture containing indoor, screen, furniture, table&#10;&#10;Description automatically generated">
            <a:extLst>
              <a:ext uri="{FF2B5EF4-FFF2-40B4-BE49-F238E27FC236}">
                <a16:creationId xmlns:a16="http://schemas.microsoft.com/office/drawing/2014/main" id="{6EE5E883-DD29-2641-1AD8-F04F8DD879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985" y="3345176"/>
            <a:ext cx="4805709" cy="3834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1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0930062-D817-81BD-8AFC-0CF528D485E9}"/>
              </a:ext>
            </a:extLst>
          </p:cNvPr>
          <p:cNvGrpSpPr/>
          <p:nvPr/>
        </p:nvGrpSpPr>
        <p:grpSpPr>
          <a:xfrm>
            <a:off x="5018969" y="3112220"/>
            <a:ext cx="2736543" cy="1565232"/>
            <a:chOff x="608051" y="961374"/>
            <a:chExt cx="2878585" cy="1565232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C1741AA0-E21A-E9E7-3286-E37587F756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54AA821-81BA-3BF8-BC02-EA379890B01D}"/>
                </a:ext>
              </a:extLst>
            </p:cNvPr>
            <p:cNvSpPr txBox="1"/>
            <p:nvPr/>
          </p:nvSpPr>
          <p:spPr>
            <a:xfrm>
              <a:off x="608051" y="961374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1275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DB3DDB5-20A8-E963-04AC-B3926A791DA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262" b="8841"/>
          <a:stretch/>
        </p:blipFill>
        <p:spPr>
          <a:xfrm>
            <a:off x="1584960" y="1828991"/>
            <a:ext cx="9022080" cy="3748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285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E04E214-704B-75F0-A56D-7F7F915B4039}"/>
              </a:ext>
            </a:extLst>
          </p:cNvPr>
          <p:cNvGrpSpPr/>
          <p:nvPr/>
        </p:nvGrpSpPr>
        <p:grpSpPr>
          <a:xfrm>
            <a:off x="5018969" y="3112220"/>
            <a:ext cx="2736543" cy="1565232"/>
            <a:chOff x="608051" y="961374"/>
            <a:chExt cx="2878585" cy="1565232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59E4E51F-A35B-C40B-F2A7-B3201DE811E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F53A00E-B0AB-80C9-7701-092E4664D911}"/>
                </a:ext>
              </a:extLst>
            </p:cNvPr>
            <p:cNvSpPr txBox="1"/>
            <p:nvPr/>
          </p:nvSpPr>
          <p:spPr>
            <a:xfrm>
              <a:off x="608051" y="961374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225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41334EF-E1DC-B8CC-8AD8-8686E42231CB}"/>
              </a:ext>
            </a:extLst>
          </p:cNvPr>
          <p:cNvSpPr/>
          <p:nvPr/>
        </p:nvSpPr>
        <p:spPr>
          <a:xfrm>
            <a:off x="0" y="1673860"/>
            <a:ext cx="12192000" cy="646331"/>
          </a:xfrm>
          <a:prstGeom prst="rect">
            <a:avLst/>
          </a:prstGeom>
          <a:solidFill>
            <a:srgbClr val="FC8172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35343F-A726-9395-4625-AEFB5717BAA8}"/>
              </a:ext>
            </a:extLst>
          </p:cNvPr>
          <p:cNvSpPr txBox="1"/>
          <p:nvPr/>
        </p:nvSpPr>
        <p:spPr>
          <a:xfrm>
            <a:off x="2872556" y="1735416"/>
            <a:ext cx="64468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AI TÌM RA ĐƯỢC NHIỀU HƠN</a:t>
            </a:r>
          </a:p>
        </p:txBody>
      </p:sp>
      <p:sp>
        <p:nvSpPr>
          <p:cNvPr id="4" name="Double Wave 3">
            <a:extLst>
              <a:ext uri="{FF2B5EF4-FFF2-40B4-BE49-F238E27FC236}">
                <a16:creationId xmlns:a16="http://schemas.microsoft.com/office/drawing/2014/main" id="{E449B038-A6AD-069A-F4EA-1E6D6854C3C0}"/>
              </a:ext>
            </a:extLst>
          </p:cNvPr>
          <p:cNvSpPr/>
          <p:nvPr/>
        </p:nvSpPr>
        <p:spPr>
          <a:xfrm>
            <a:off x="1480304" y="2641600"/>
            <a:ext cx="9096865" cy="3829133"/>
          </a:xfrm>
          <a:prstGeom prst="doubleWave">
            <a:avLst>
              <a:gd name="adj1" fmla="val 2483"/>
              <a:gd name="adj2" fmla="val 0"/>
            </a:avLst>
          </a:prstGeom>
          <a:solidFill>
            <a:srgbClr val="F5FFF8"/>
          </a:solidFill>
          <a:ln w="12700" cap="flat" cmpd="sng" algn="ctr">
            <a:solidFill>
              <a:srgbClr val="432581"/>
            </a:solidFill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542040-0A37-4B4F-B5DC-83291DAA38DC}"/>
              </a:ext>
            </a:extLst>
          </p:cNvPr>
          <p:cNvSpPr txBox="1"/>
          <p:nvPr/>
        </p:nvSpPr>
        <p:spPr>
          <a:xfrm>
            <a:off x="1985912" y="3140808"/>
            <a:ext cx="8220173" cy="2586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400" dirty="0" err="1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Cả</a:t>
            </a:r>
            <a:r>
              <a:rPr lang="en-US" sz="2400" dirty="0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lớp</a:t>
            </a:r>
            <a:r>
              <a:rPr lang="en-US" sz="2400" dirty="0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chia </a:t>
            </a:r>
            <a:r>
              <a:rPr lang="en-US" sz="2400" dirty="0" err="1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2400" dirty="0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4 </a:t>
            </a:r>
            <a:r>
              <a:rPr lang="en-US" sz="2400" dirty="0" err="1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nhóm</a:t>
            </a:r>
            <a:r>
              <a:rPr lang="en-US" sz="2400" dirty="0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lớn</a:t>
            </a:r>
            <a:r>
              <a:rPr lang="en-US" sz="2400" dirty="0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để</a:t>
            </a:r>
            <a:r>
              <a:rPr lang="en-US" sz="2400" dirty="0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thi</a:t>
            </a:r>
            <a:r>
              <a:rPr lang="en-US" sz="2400" dirty="0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đua</a:t>
            </a:r>
            <a:r>
              <a:rPr lang="en-US" sz="2400" dirty="0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với</a:t>
            </a:r>
            <a:r>
              <a:rPr lang="en-US" sz="2400" dirty="0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nhau</a:t>
            </a:r>
            <a:r>
              <a:rPr lang="en-US" sz="2400" dirty="0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 marL="457200" indent="-45720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400" dirty="0" err="1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Nhìn</a:t>
            </a:r>
            <a:r>
              <a:rPr lang="en-US" sz="2400" dirty="0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hình</a:t>
            </a:r>
            <a:r>
              <a:rPr lang="en-US" sz="2400" dirty="0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được</a:t>
            </a:r>
            <a:r>
              <a:rPr lang="en-US" sz="2400" dirty="0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chiếu</a:t>
            </a:r>
            <a:r>
              <a:rPr lang="en-US" sz="2400" dirty="0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tìm</a:t>
            </a:r>
            <a:r>
              <a:rPr lang="en-US" sz="2400" dirty="0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ra </a:t>
            </a:r>
            <a:r>
              <a:rPr lang="en-US" sz="2400" dirty="0" err="1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những</a:t>
            </a:r>
            <a:r>
              <a:rPr lang="en-US" sz="2400" dirty="0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món</a:t>
            </a:r>
            <a:r>
              <a:rPr lang="en-US" sz="2400" dirty="0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đồ</a:t>
            </a:r>
            <a:r>
              <a:rPr lang="en-US" sz="2400" dirty="0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cần</a:t>
            </a:r>
            <a:r>
              <a:rPr lang="en-US" sz="2400" dirty="0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phải</a:t>
            </a:r>
            <a:r>
              <a:rPr lang="en-US" sz="2400" dirty="0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sắp</a:t>
            </a:r>
            <a:r>
              <a:rPr lang="en-US" sz="2400" dirty="0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xếp</a:t>
            </a:r>
            <a:r>
              <a:rPr lang="en-US" sz="2400" dirty="0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lại</a:t>
            </a:r>
            <a:r>
              <a:rPr lang="en-US" sz="2400" dirty="0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cho</a:t>
            </a:r>
            <a:r>
              <a:rPr lang="en-US" sz="2400" dirty="0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ngăn</a:t>
            </a:r>
            <a:r>
              <a:rPr lang="en-US" sz="2400" dirty="0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nắp</a:t>
            </a:r>
            <a:r>
              <a:rPr lang="en-US" sz="2400" dirty="0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ghi</a:t>
            </a:r>
            <a:r>
              <a:rPr lang="en-US" sz="2400" dirty="0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vào</a:t>
            </a:r>
            <a:r>
              <a:rPr lang="en-US" sz="2400" dirty="0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bảng</a:t>
            </a:r>
            <a:r>
              <a:rPr lang="en-US" sz="2400" dirty="0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phụ</a:t>
            </a:r>
            <a:r>
              <a:rPr lang="en-US" sz="2400" dirty="0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 marL="457200" indent="-45720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Sau 3 </a:t>
            </a:r>
            <a:r>
              <a:rPr lang="en-US" sz="2400" dirty="0" err="1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phút</a:t>
            </a:r>
            <a:r>
              <a:rPr lang="en-US" sz="2400" dirty="0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nhóm</a:t>
            </a:r>
            <a:r>
              <a:rPr lang="en-US" sz="2400" dirty="0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nào</a:t>
            </a:r>
            <a:r>
              <a:rPr lang="en-US" sz="2400" dirty="0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ghi</a:t>
            </a:r>
            <a:r>
              <a:rPr lang="en-US" sz="2400" dirty="0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được</a:t>
            </a:r>
            <a:r>
              <a:rPr lang="en-US" sz="2400" dirty="0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nhiều</a:t>
            </a:r>
            <a:r>
              <a:rPr lang="en-US" sz="2400" dirty="0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món</a:t>
            </a:r>
            <a:r>
              <a:rPr lang="en-US" sz="2400" dirty="0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đồ</a:t>
            </a:r>
            <a:r>
              <a:rPr lang="en-US" sz="2400" dirty="0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hơn</a:t>
            </a:r>
            <a:r>
              <a:rPr lang="en-US" sz="2400" dirty="0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sẽ</a:t>
            </a:r>
            <a:r>
              <a:rPr lang="en-US" sz="2400" dirty="0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dành</a:t>
            </a:r>
            <a:r>
              <a:rPr lang="en-US" sz="2400" dirty="0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được</a:t>
            </a:r>
            <a:r>
              <a:rPr lang="en-US" sz="2400" dirty="0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chiến</a:t>
            </a:r>
            <a:r>
              <a:rPr lang="en-US" sz="2400" dirty="0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353149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thắng</a:t>
            </a:r>
            <a:endParaRPr lang="en-US" sz="2400" dirty="0">
              <a:solidFill>
                <a:srgbClr val="353149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7256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Cánh diều] Giải đạo đức 1 bài: Gọn gàng, ngăn nắp | [Cánh Diều] Đạo đức 1">
            <a:extLst>
              <a:ext uri="{FF2B5EF4-FFF2-40B4-BE49-F238E27FC236}">
                <a16:creationId xmlns:a16="http://schemas.microsoft.com/office/drawing/2014/main" id="{7871C5A9-CD7E-C23F-C358-EBF6A0D6F3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689" y="833213"/>
            <a:ext cx="6133583" cy="33026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Person has an idea clipart">
            <a:extLst>
              <a:ext uri="{FF2B5EF4-FFF2-40B4-BE49-F238E27FC236}">
                <a16:creationId xmlns:a16="http://schemas.microsoft.com/office/drawing/2014/main" id="{9FEEEBA9-9DE7-9530-9462-C75564F58C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66673" y="3411180"/>
            <a:ext cx="4016848" cy="3446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CFD16954-346D-7E91-A125-A797A3723AEF}"/>
              </a:ext>
            </a:extLst>
          </p:cNvPr>
          <p:cNvGrpSpPr/>
          <p:nvPr/>
        </p:nvGrpSpPr>
        <p:grpSpPr>
          <a:xfrm>
            <a:off x="3352514" y="4373437"/>
            <a:ext cx="7188486" cy="2216974"/>
            <a:chOff x="3974814" y="4249035"/>
            <a:chExt cx="7879314" cy="2216974"/>
          </a:xfrm>
        </p:grpSpPr>
        <p:sp>
          <p:nvSpPr>
            <p:cNvPr id="9" name="Cloud 8">
              <a:extLst>
                <a:ext uri="{FF2B5EF4-FFF2-40B4-BE49-F238E27FC236}">
                  <a16:creationId xmlns:a16="http://schemas.microsoft.com/office/drawing/2014/main" id="{EF82C0E8-2467-5DB9-C81C-ED5831515397}"/>
                </a:ext>
              </a:extLst>
            </p:cNvPr>
            <p:cNvSpPr/>
            <p:nvPr/>
          </p:nvSpPr>
          <p:spPr>
            <a:xfrm>
              <a:off x="3974814" y="4249035"/>
              <a:ext cx="7879314" cy="2216974"/>
            </a:xfrm>
            <a:prstGeom prst="cloud">
              <a:avLst/>
            </a:prstGeom>
            <a:solidFill>
              <a:srgbClr val="F5FFF8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en-US" sz="2400" b="1" dirty="0">
                <a:latin typeface="UTM Avo" panose="02040603050506020204" pitchFamily="18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D4E4F5F-A259-00ED-78AC-73B878CA145F}"/>
                </a:ext>
              </a:extLst>
            </p:cNvPr>
            <p:cNvSpPr txBox="1"/>
            <p:nvPr/>
          </p:nvSpPr>
          <p:spPr>
            <a:xfrm>
              <a:off x="4995293" y="4818047"/>
              <a:ext cx="6335302" cy="9491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Hãy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ghi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 ra </a:t>
              </a:r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những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đồ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dùng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cá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nhân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cần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sắp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xếp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lại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cho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ngăn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nắp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41713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Cánh diều] Giải đạo đức 1 bài: Gọn gàng, ngăn nắp | [Cánh Diều] Đạo đức 1">
            <a:extLst>
              <a:ext uri="{FF2B5EF4-FFF2-40B4-BE49-F238E27FC236}">
                <a16:creationId xmlns:a16="http://schemas.microsoft.com/office/drawing/2014/main" id="{7871C5A9-CD7E-C23F-C358-EBF6A0D6F3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689" y="833213"/>
            <a:ext cx="6133583" cy="33026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Person has an idea clipart">
            <a:extLst>
              <a:ext uri="{FF2B5EF4-FFF2-40B4-BE49-F238E27FC236}">
                <a16:creationId xmlns:a16="http://schemas.microsoft.com/office/drawing/2014/main" id="{9FEEEBA9-9DE7-9530-9462-C75564F58C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66673" y="3411180"/>
            <a:ext cx="4016848" cy="3446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Shape&#10;&#10;Description automatically generated with medium confidence">
            <a:extLst>
              <a:ext uri="{FF2B5EF4-FFF2-40B4-BE49-F238E27FC236}">
                <a16:creationId xmlns:a16="http://schemas.microsoft.com/office/drawing/2014/main" id="{C8262330-938A-AA2F-14DF-A813B02D380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573" y="3463727"/>
            <a:ext cx="541857" cy="541857"/>
          </a:xfrm>
          <a:prstGeom prst="rect">
            <a:avLst/>
          </a:prstGeom>
        </p:spPr>
      </p:pic>
      <p:pic>
        <p:nvPicPr>
          <p:cNvPr id="3" name="Picture 2" descr="Shape&#10;&#10;Description automatically generated with medium confidence">
            <a:extLst>
              <a:ext uri="{FF2B5EF4-FFF2-40B4-BE49-F238E27FC236}">
                <a16:creationId xmlns:a16="http://schemas.microsoft.com/office/drawing/2014/main" id="{0C8BFD87-D9F6-95EF-053F-134DECA76E0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497" y="2736420"/>
            <a:ext cx="424793" cy="424793"/>
          </a:xfrm>
          <a:prstGeom prst="rect">
            <a:avLst/>
          </a:prstGeom>
        </p:spPr>
      </p:pic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E9771D7D-DBF7-F383-09C6-8B527B55633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0081" y="2220254"/>
            <a:ext cx="541857" cy="541857"/>
          </a:xfrm>
          <a:prstGeom prst="rect">
            <a:avLst/>
          </a:prstGeom>
        </p:spPr>
      </p:pic>
      <p:pic>
        <p:nvPicPr>
          <p:cNvPr id="5" name="Picture 4" descr="Shape&#10;&#10;Description automatically generated with medium confidence">
            <a:extLst>
              <a:ext uri="{FF2B5EF4-FFF2-40B4-BE49-F238E27FC236}">
                <a16:creationId xmlns:a16="http://schemas.microsoft.com/office/drawing/2014/main" id="{A250935A-9B4F-6BBD-EE74-7B52E0DAFC8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7974" y="2272982"/>
            <a:ext cx="489130" cy="489130"/>
          </a:xfrm>
          <a:prstGeom prst="rect">
            <a:avLst/>
          </a:prstGeom>
        </p:spPr>
      </p:pic>
      <p:pic>
        <p:nvPicPr>
          <p:cNvPr id="11" name="Picture 10" descr="Shape&#10;&#10;Description automatically generated with medium confidence">
            <a:extLst>
              <a:ext uri="{FF2B5EF4-FFF2-40B4-BE49-F238E27FC236}">
                <a16:creationId xmlns:a16="http://schemas.microsoft.com/office/drawing/2014/main" id="{9D87E54F-DE27-5EA9-2E83-D52741407D2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9879" y="2059769"/>
            <a:ext cx="424793" cy="424793"/>
          </a:xfrm>
          <a:prstGeom prst="rect">
            <a:avLst/>
          </a:prstGeom>
        </p:spPr>
      </p:pic>
      <p:pic>
        <p:nvPicPr>
          <p:cNvPr id="12" name="Picture 11" descr="Shape&#10;&#10;Description automatically generated with medium confidence">
            <a:extLst>
              <a:ext uri="{FF2B5EF4-FFF2-40B4-BE49-F238E27FC236}">
                <a16:creationId xmlns:a16="http://schemas.microsoft.com/office/drawing/2014/main" id="{D169DFDC-505E-FC58-EF58-6807DCE4919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0975" y="2194563"/>
            <a:ext cx="424793" cy="424793"/>
          </a:xfrm>
          <a:prstGeom prst="rect">
            <a:avLst/>
          </a:prstGeom>
        </p:spPr>
      </p:pic>
      <p:pic>
        <p:nvPicPr>
          <p:cNvPr id="13" name="Picture 12" descr="Shape&#10;&#10;Description automatically generated with medium confidence">
            <a:extLst>
              <a:ext uri="{FF2B5EF4-FFF2-40B4-BE49-F238E27FC236}">
                <a16:creationId xmlns:a16="http://schemas.microsoft.com/office/drawing/2014/main" id="{FC87ED55-8DB5-8AB0-1DE4-536BF67FE4C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312" y="3196183"/>
            <a:ext cx="270928" cy="270928"/>
          </a:xfrm>
          <a:prstGeom prst="rect">
            <a:avLst/>
          </a:prstGeom>
        </p:spPr>
      </p:pic>
      <p:pic>
        <p:nvPicPr>
          <p:cNvPr id="14" name="Picture 13" descr="Shape&#10;&#10;Description automatically generated with medium confidence">
            <a:extLst>
              <a:ext uri="{FF2B5EF4-FFF2-40B4-BE49-F238E27FC236}">
                <a16:creationId xmlns:a16="http://schemas.microsoft.com/office/drawing/2014/main" id="{1D2A86DE-A8E2-E7C5-4D8D-D19F1EE5FE0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7657" y="3463727"/>
            <a:ext cx="453809" cy="453809"/>
          </a:xfrm>
          <a:prstGeom prst="rect">
            <a:avLst/>
          </a:prstGeom>
        </p:spPr>
      </p:pic>
      <p:pic>
        <p:nvPicPr>
          <p:cNvPr id="15" name="Picture 14" descr="Shape&#10;&#10;Description automatically generated with medium confidence">
            <a:extLst>
              <a:ext uri="{FF2B5EF4-FFF2-40B4-BE49-F238E27FC236}">
                <a16:creationId xmlns:a16="http://schemas.microsoft.com/office/drawing/2014/main" id="{7739FC84-D14C-B792-A5CF-4B108D9E85A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3659" y="3463727"/>
            <a:ext cx="365763" cy="365763"/>
          </a:xfrm>
          <a:prstGeom prst="rect">
            <a:avLst/>
          </a:prstGeom>
        </p:spPr>
      </p:pic>
      <p:pic>
        <p:nvPicPr>
          <p:cNvPr id="16" name="Picture 15" descr="Shape&#10;&#10;Description automatically generated with medium confidence">
            <a:extLst>
              <a:ext uri="{FF2B5EF4-FFF2-40B4-BE49-F238E27FC236}">
                <a16:creationId xmlns:a16="http://schemas.microsoft.com/office/drawing/2014/main" id="{0E6A8848-B4B8-DFFD-D0D9-FB35ACE94B0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6999" y="3734655"/>
            <a:ext cx="255347" cy="255347"/>
          </a:xfrm>
          <a:prstGeom prst="rect">
            <a:avLst/>
          </a:prstGeom>
        </p:spPr>
      </p:pic>
      <p:pic>
        <p:nvPicPr>
          <p:cNvPr id="17" name="Picture 16" descr="Shape&#10;&#10;Description automatically generated with medium confidence">
            <a:extLst>
              <a:ext uri="{FF2B5EF4-FFF2-40B4-BE49-F238E27FC236}">
                <a16:creationId xmlns:a16="http://schemas.microsoft.com/office/drawing/2014/main" id="{79782B33-B1AC-34FA-EA2F-6BB77A2F7ED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9465" y="3232539"/>
            <a:ext cx="365763" cy="365763"/>
          </a:xfrm>
          <a:prstGeom prst="rect">
            <a:avLst/>
          </a:prstGeom>
        </p:spPr>
      </p:pic>
      <p:pic>
        <p:nvPicPr>
          <p:cNvPr id="18" name="Picture 1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59227D5-0E9C-A795-02D0-5D83E9A3498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9698" y="3146214"/>
            <a:ext cx="231419" cy="231419"/>
          </a:xfrm>
          <a:prstGeom prst="rect">
            <a:avLst/>
          </a:prstGeom>
        </p:spPr>
      </p:pic>
      <p:pic>
        <p:nvPicPr>
          <p:cNvPr id="19" name="Picture 18" descr="Shape&#10;&#10;Description automatically generated with medium confidence">
            <a:extLst>
              <a:ext uri="{FF2B5EF4-FFF2-40B4-BE49-F238E27FC236}">
                <a16:creationId xmlns:a16="http://schemas.microsoft.com/office/drawing/2014/main" id="{B70010C1-7A2D-F2BE-C2B4-2B224606E5D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6770" y="3124684"/>
            <a:ext cx="255347" cy="255347"/>
          </a:xfrm>
          <a:prstGeom prst="rect">
            <a:avLst/>
          </a:prstGeom>
        </p:spPr>
      </p:pic>
      <p:pic>
        <p:nvPicPr>
          <p:cNvPr id="20" name="Picture 19" descr="Shape&#10;&#10;Description automatically generated with medium confidence">
            <a:extLst>
              <a:ext uri="{FF2B5EF4-FFF2-40B4-BE49-F238E27FC236}">
                <a16:creationId xmlns:a16="http://schemas.microsoft.com/office/drawing/2014/main" id="{B32C062D-0476-BF16-F206-CF06A669D69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6324" y="2579229"/>
            <a:ext cx="424793" cy="424793"/>
          </a:xfrm>
          <a:prstGeom prst="rect">
            <a:avLst/>
          </a:prstGeom>
        </p:spPr>
      </p:pic>
      <p:pic>
        <p:nvPicPr>
          <p:cNvPr id="21" name="Picture 20" descr="Shape&#10;&#10;Description automatically generated with medium confidence">
            <a:extLst>
              <a:ext uri="{FF2B5EF4-FFF2-40B4-BE49-F238E27FC236}">
                <a16:creationId xmlns:a16="http://schemas.microsoft.com/office/drawing/2014/main" id="{4426BEDD-91B2-B2ED-8DAF-D6CB1C9C963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3652" y="3025749"/>
            <a:ext cx="270928" cy="270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827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loud 7">
            <a:extLst>
              <a:ext uri="{FF2B5EF4-FFF2-40B4-BE49-F238E27FC236}">
                <a16:creationId xmlns:a16="http://schemas.microsoft.com/office/drawing/2014/main" id="{80E6F4DD-7858-3D5D-6A06-538485D4AA8D}"/>
              </a:ext>
            </a:extLst>
          </p:cNvPr>
          <p:cNvSpPr/>
          <p:nvPr/>
        </p:nvSpPr>
        <p:spPr>
          <a:xfrm>
            <a:off x="3527987" y="1948523"/>
            <a:ext cx="6348381" cy="2017976"/>
          </a:xfrm>
          <a:prstGeom prst="cloud">
            <a:avLst/>
          </a:prstGeom>
          <a:solidFill>
            <a:srgbClr val="FFFFFF"/>
          </a:solidFill>
          <a:ln w="12700" cap="flat" cmpd="sng" algn="ctr">
            <a:solidFill>
              <a:srgbClr val="FC8172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673CFF1-B959-4FDA-D20B-332A139D9961}"/>
              </a:ext>
            </a:extLst>
          </p:cNvPr>
          <p:cNvSpPr txBox="1"/>
          <p:nvPr/>
        </p:nvSpPr>
        <p:spPr>
          <a:xfrm>
            <a:off x="4323976" y="2501054"/>
            <a:ext cx="5222314" cy="9279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nhà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thực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sắp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xếp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đồ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dùng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ở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nhà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mình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2400" dirty="0">
              <a:solidFill>
                <a:srgbClr val="353149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10" name="Picture 4" descr="Girl is Studying Her Homework clipart">
            <a:extLst>
              <a:ext uri="{FF2B5EF4-FFF2-40B4-BE49-F238E27FC236}">
                <a16:creationId xmlns:a16="http://schemas.microsoft.com/office/drawing/2014/main" id="{E195DDD7-254D-177D-575A-A7329AFBAA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308" y="2476499"/>
            <a:ext cx="3722591" cy="5012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9201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4">
            <a:extLst>
              <a:ext uri="{FF2B5EF4-FFF2-40B4-BE49-F238E27FC236}">
                <a16:creationId xmlns:a16="http://schemas.microsoft.com/office/drawing/2014/main" id="{D94ED6B6-BA8D-22EC-DE79-4C3A4A77F2F4}"/>
              </a:ext>
            </a:extLst>
          </p:cNvPr>
          <p:cNvSpPr/>
          <p:nvPr/>
        </p:nvSpPr>
        <p:spPr>
          <a:xfrm>
            <a:off x="1212066" y="3546470"/>
            <a:ext cx="3984020" cy="62825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itchFamily="34" charset="0"/>
                <a:sym typeface="Arial"/>
              </a:rPr>
              <a:t>Hoàn thành vở bài tập</a:t>
            </a:r>
            <a:endParaRPr kumimoji="0" lang="en-US" sz="2400" b="0" i="0" u="none" strike="noStrike" kern="0" cap="none" spc="0" normalizeH="0" baseline="0" noProof="0" dirty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 pitchFamily="34" charset="0"/>
              <a:sym typeface="Arial"/>
            </a:endParaRPr>
          </a:p>
        </p:txBody>
      </p:sp>
      <p:sp>
        <p:nvSpPr>
          <p:cNvPr id="4" name="Rounded Rectangle 8">
            <a:extLst>
              <a:ext uri="{FF2B5EF4-FFF2-40B4-BE49-F238E27FC236}">
                <a16:creationId xmlns:a16="http://schemas.microsoft.com/office/drawing/2014/main" id="{21ED0C84-74E1-871D-84A4-C86AC7E65C25}"/>
              </a:ext>
            </a:extLst>
          </p:cNvPr>
          <p:cNvSpPr/>
          <p:nvPr/>
        </p:nvSpPr>
        <p:spPr>
          <a:xfrm>
            <a:off x="5870329" y="3222763"/>
            <a:ext cx="5268433" cy="124119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buClr>
                <a:srgbClr val="000000"/>
              </a:buClr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 pitchFamily="34" charset="0"/>
                <a:sym typeface="Arial"/>
              </a:rPr>
              <a:t>Chuẩn bị cho tiết sinh hoạt lớp theo hướng dẫn của Giáo viên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21F7F14-2ED1-3508-94AF-D5CEC67928DC}"/>
              </a:ext>
            </a:extLst>
          </p:cNvPr>
          <p:cNvSpPr/>
          <p:nvPr/>
        </p:nvSpPr>
        <p:spPr>
          <a:xfrm>
            <a:off x="3617277" y="1330960"/>
            <a:ext cx="4957445" cy="6604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Hướng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dẫn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về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nhà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2" name="Picture 27">
            <a:extLst>
              <a:ext uri="{FF2B5EF4-FFF2-40B4-BE49-F238E27FC236}">
                <a16:creationId xmlns:a16="http://schemas.microsoft.com/office/drawing/2014/main" id="{7DF214C3-B5BA-E994-28E0-686B29834E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23221" y="5714177"/>
            <a:ext cx="1895935" cy="628257"/>
          </a:xfrm>
          <a:prstGeom prst="rect">
            <a:avLst/>
          </a:prstGeom>
        </p:spPr>
      </p:pic>
      <p:pic>
        <p:nvPicPr>
          <p:cNvPr id="6" name="Picture 28">
            <a:extLst>
              <a:ext uri="{FF2B5EF4-FFF2-40B4-BE49-F238E27FC236}">
                <a16:creationId xmlns:a16="http://schemas.microsoft.com/office/drawing/2014/main" id="{15BAB8A2-B309-BC71-54B4-54726E661A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0414097" y="1746260"/>
            <a:ext cx="1637229" cy="910895"/>
          </a:xfrm>
          <a:prstGeom prst="rect">
            <a:avLst/>
          </a:prstGeom>
        </p:spPr>
      </p:pic>
      <p:pic>
        <p:nvPicPr>
          <p:cNvPr id="7" name="Picture 9">
            <a:extLst>
              <a:ext uri="{FF2B5EF4-FFF2-40B4-BE49-F238E27FC236}">
                <a16:creationId xmlns:a16="http://schemas.microsoft.com/office/drawing/2014/main" id="{FF4811E9-7811-1B03-42D9-377ACF8A149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2610974" y="2657156"/>
            <a:ext cx="1186203" cy="1186203"/>
          </a:xfrm>
          <a:prstGeom prst="rect">
            <a:avLst/>
          </a:prstGeom>
        </p:spPr>
      </p:pic>
      <p:pic>
        <p:nvPicPr>
          <p:cNvPr id="8" name="Picture 15">
            <a:extLst>
              <a:ext uri="{FF2B5EF4-FFF2-40B4-BE49-F238E27FC236}">
                <a16:creationId xmlns:a16="http://schemas.microsoft.com/office/drawing/2014/main" id="{D2E16DF9-2BDE-DA2B-3EE6-FAD46864EAA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7877881" y="2313295"/>
            <a:ext cx="1253329" cy="125332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8775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7F0D54-B65E-6BA3-06C1-B63951AD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417" y="3753145"/>
            <a:ext cx="2622541" cy="2622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D4D7F196-9C61-44B6-9257-38A1FA7A2B3A}" vid="{7023CD2D-81B6-4BB7-B338-C0CB8A5C0DA7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Template_HĐTN 2</Template>
  <TotalTime>41</TotalTime>
  <Words>376</Words>
  <Application>Microsoft Office PowerPoint</Application>
  <PresentationFormat>Widescreen</PresentationFormat>
  <Paragraphs>40</Paragraphs>
  <Slides>25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Arial</vt:lpstr>
      <vt:lpstr>Calibri</vt:lpstr>
      <vt:lpstr>Calibri Light</vt:lpstr>
      <vt:lpstr>UTM Avo</vt:lpstr>
      <vt:lpstr>Wingdings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2114120010-CAO THỊ PHƯƠNG VINH</dc:creator>
  <cp:lastModifiedBy>hung.nv2510hung.nv2510</cp:lastModifiedBy>
  <cp:revision>11</cp:revision>
  <dcterms:created xsi:type="dcterms:W3CDTF">2023-05-16T08:02:48Z</dcterms:created>
  <dcterms:modified xsi:type="dcterms:W3CDTF">2023-08-18T04:28:48Z</dcterms:modified>
</cp:coreProperties>
</file>