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683" r:id="rId4"/>
  </p:sldMasterIdLst>
  <p:notesMasterIdLst>
    <p:notesMasterId r:id="rId33"/>
  </p:notesMasterIdLst>
  <p:sldIdLst>
    <p:sldId id="257" r:id="rId5"/>
    <p:sldId id="268" r:id="rId6"/>
    <p:sldId id="269" r:id="rId7"/>
    <p:sldId id="256" r:id="rId8"/>
    <p:sldId id="267" r:id="rId9"/>
    <p:sldId id="260" r:id="rId10"/>
    <p:sldId id="262" r:id="rId11"/>
    <p:sldId id="271" r:id="rId12"/>
    <p:sldId id="272" r:id="rId13"/>
    <p:sldId id="273" r:id="rId14"/>
    <p:sldId id="274" r:id="rId15"/>
    <p:sldId id="281" r:id="rId16"/>
    <p:sldId id="275" r:id="rId17"/>
    <p:sldId id="282" r:id="rId18"/>
    <p:sldId id="285" r:id="rId19"/>
    <p:sldId id="286" r:id="rId20"/>
    <p:sldId id="259" r:id="rId21"/>
    <p:sldId id="280" r:id="rId22"/>
    <p:sldId id="261" r:id="rId23"/>
    <p:sldId id="263" r:id="rId24"/>
    <p:sldId id="287" r:id="rId25"/>
    <p:sldId id="288" r:id="rId26"/>
    <p:sldId id="258" r:id="rId27"/>
    <p:sldId id="289" r:id="rId28"/>
    <p:sldId id="290" r:id="rId29"/>
    <p:sldId id="284" r:id="rId30"/>
    <p:sldId id="266" r:id="rId31"/>
    <p:sldId id="29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2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3802" autoAdjust="0"/>
  </p:normalViewPr>
  <p:slideViewPr>
    <p:cSldViewPr snapToGrid="0">
      <p:cViewPr varScale="1">
        <p:scale>
          <a:sx n="64" d="100"/>
          <a:sy n="64" d="100"/>
        </p:scale>
        <p:origin x="900" y="72"/>
      </p:cViewPr>
      <p:guideLst/>
    </p:cSldViewPr>
  </p:slid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520B9A-6233-4C9C-8E79-E925612B5EDC}"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51F15A-AF04-4991-91C0-D0E513C54CF9}" type="slidenum">
              <a:rPr lang="en-US" smtClean="0"/>
              <a:t>‹#›</a:t>
            </a:fld>
            <a:endParaRPr lang="en-US"/>
          </a:p>
        </p:txBody>
      </p:sp>
    </p:spTree>
    <p:extLst>
      <p:ext uri="{BB962C8B-B14F-4D97-AF65-F5344CB8AC3E}">
        <p14:creationId xmlns:p14="http://schemas.microsoft.com/office/powerpoint/2010/main" val="3155280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hình</a:t>
            </a:r>
            <a:r>
              <a:rPr lang="en-US" baseline="0" dirty="0"/>
              <a:t> </a:t>
            </a:r>
            <a:r>
              <a:rPr lang="en-US" baseline="0" dirty="0" err="1"/>
              <a:t>đầu</a:t>
            </a:r>
            <a:r>
              <a:rPr lang="en-US" baseline="0" dirty="0"/>
              <a:t> </a:t>
            </a:r>
            <a:r>
              <a:rPr lang="en-US" baseline="0" dirty="0" err="1"/>
              <a:t>bếp</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Sau</a:t>
            </a:r>
            <a:r>
              <a:rPr lang="en-US" baseline="0" dirty="0"/>
              <a:t> </a:t>
            </a:r>
            <a:r>
              <a:rPr lang="en-US" baseline="0" dirty="0" err="1"/>
              <a:t>khi</a:t>
            </a:r>
            <a:r>
              <a:rPr lang="en-US" baseline="0" dirty="0"/>
              <a:t> HS </a:t>
            </a:r>
            <a:r>
              <a:rPr lang="en-US" baseline="0" dirty="0" err="1"/>
              <a:t>đã</a:t>
            </a:r>
            <a:r>
              <a:rPr lang="en-US" baseline="0" dirty="0"/>
              <a:t>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bàn</a:t>
            </a:r>
            <a:r>
              <a:rPr lang="en-US" baseline="0" dirty="0"/>
              <a:t> </a:t>
            </a:r>
            <a:r>
              <a:rPr lang="en-US" baseline="0" dirty="0" err="1"/>
              <a:t>ăn</a:t>
            </a:r>
            <a:r>
              <a:rPr lang="en-US" baseline="0" dirty="0"/>
              <a:t> </a:t>
            </a:r>
            <a:r>
              <a:rPr lang="en-US" baseline="0" dirty="0" err="1"/>
              <a:t>để</a:t>
            </a:r>
            <a:r>
              <a:rPr lang="en-US" baseline="0" dirty="0"/>
              <a:t> </a:t>
            </a:r>
            <a:r>
              <a:rPr lang="en-US" baseline="0" dirty="0" err="1"/>
              <a:t>hiện</a:t>
            </a:r>
            <a:r>
              <a:rPr lang="en-US" baseline="0" dirty="0"/>
              <a:t> </a:t>
            </a:r>
            <a:r>
              <a:rPr lang="en-US" baseline="0" dirty="0" err="1"/>
              <a:t>món</a:t>
            </a:r>
            <a:r>
              <a:rPr lang="en-US" baseline="0" dirty="0"/>
              <a:t> </a:t>
            </a:r>
            <a:r>
              <a:rPr lang="en-US" baseline="0" dirty="0" err="1"/>
              <a:t>ăn</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46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93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057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3765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đồng</a:t>
            </a:r>
            <a:r>
              <a:rPr lang="en-US" baseline="0" dirty="0"/>
              <a:t> </a:t>
            </a:r>
            <a:r>
              <a:rPr lang="en-US" baseline="0" dirty="0" err="1"/>
              <a:t>hồ</a:t>
            </a:r>
            <a:r>
              <a:rPr lang="en-US" baseline="0" dirty="0"/>
              <a:t> </a:t>
            </a:r>
            <a:r>
              <a:rPr lang="en-US" baseline="0" dirty="0" err="1"/>
              <a:t>để</a:t>
            </a:r>
            <a:r>
              <a:rPr lang="en-US" baseline="0" dirty="0"/>
              <a:t> </a:t>
            </a:r>
            <a:r>
              <a:rPr lang="en-US" baseline="0" dirty="0" err="1"/>
              <a:t>bấm</a:t>
            </a:r>
            <a:r>
              <a:rPr lang="en-US" baseline="0" dirty="0"/>
              <a:t> </a:t>
            </a:r>
            <a:r>
              <a:rPr lang="en-US" baseline="0" dirty="0" err="1"/>
              <a:t>giờ</a:t>
            </a:r>
            <a:r>
              <a:rPr lang="en-US" baseline="0" dirty="0"/>
              <a:t> &gt;&gt; Click </a:t>
            </a:r>
            <a:r>
              <a:rPr lang="en-US" baseline="0" dirty="0" err="1"/>
              <a:t>vào</a:t>
            </a:r>
            <a:r>
              <a:rPr lang="en-US" baseline="0" dirty="0"/>
              <a:t> </a:t>
            </a:r>
            <a:r>
              <a:rPr lang="en-US" baseline="0" dirty="0" err="1"/>
              <a:t>chữ</a:t>
            </a:r>
            <a:r>
              <a:rPr lang="en-US" baseline="0" dirty="0"/>
              <a:t> </a:t>
            </a:r>
            <a:r>
              <a:rPr lang="en-US" baseline="0" dirty="0" err="1"/>
              <a:t>cái</a:t>
            </a:r>
            <a:r>
              <a:rPr lang="en-US" baseline="0" dirty="0"/>
              <a:t> A, B, C, D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 &gt;&gt; Click </a:t>
            </a:r>
            <a:r>
              <a:rPr lang="en-US" baseline="0" dirty="0" err="1"/>
              <a:t>vào</a:t>
            </a:r>
            <a:r>
              <a:rPr lang="en-US" baseline="0" dirty="0"/>
              <a:t> </a:t>
            </a:r>
            <a:r>
              <a:rPr lang="en-US" baseline="0" dirty="0" err="1"/>
              <a:t>ngôi</a:t>
            </a:r>
            <a:r>
              <a:rPr lang="en-US" baseline="0" dirty="0"/>
              <a:t> </a:t>
            </a:r>
            <a:r>
              <a:rPr lang="en-US" baseline="0" dirty="0" err="1"/>
              <a:t>sao</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về</a:t>
            </a:r>
            <a:r>
              <a:rPr lang="en-US" baseline="0" dirty="0"/>
              <a:t> </a:t>
            </a:r>
            <a:r>
              <a:rPr lang="en-US" baseline="0" dirty="0" err="1"/>
              <a:t>bàn</a:t>
            </a:r>
            <a:r>
              <a:rPr lang="en-US" baseline="0" dirty="0"/>
              <a:t> </a:t>
            </a:r>
            <a:r>
              <a:rPr lang="en-US" baseline="0" dirty="0" err="1"/>
              <a:t>ăn</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03CB6F-B7B2-458C-B6AC-4EE062B57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242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57860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5232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106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94331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433042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58088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33851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660980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0220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344325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67340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74258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55950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841259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26104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966395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21189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670037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3550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213939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89877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25256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753425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534357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363297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851850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056994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67380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807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486026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117982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0414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1004449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28099559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71698182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78/" TargetMode="External"/><Relationship Id="rId2" Type="http://schemas.openxmlformats.org/officeDocument/2006/relationships/image" Target="../media/image4.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79/" TargetMode="External"/><Relationship Id="rId2" Type="http://schemas.openxmlformats.org/officeDocument/2006/relationships/image" Target="../media/image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80/" TargetMode="External"/><Relationship Id="rId2" Type="http://schemas.openxmlformats.org/officeDocument/2006/relationships/image" Target="../media/image2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3.xml"/><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slide" Target="slide24.xml"/><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slide" Target="slide23.xml"/><Relationship Id="rId17" Type="http://schemas.openxmlformats.org/officeDocument/2006/relationships/image" Target="../media/image35.png"/><Relationship Id="rId2" Type="http://schemas.openxmlformats.org/officeDocument/2006/relationships/notesSlide" Target="../notesSlides/notesSlide1.xml"/><Relationship Id="rId16" Type="http://schemas.openxmlformats.org/officeDocument/2006/relationships/slide" Target="slide26.xml"/><Relationship Id="rId1" Type="http://schemas.openxmlformats.org/officeDocument/2006/relationships/slideLayout" Target="../slideLayouts/slideLayout22.x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image" Target="../media/image29.png"/><Relationship Id="rId15" Type="http://schemas.openxmlformats.org/officeDocument/2006/relationships/image" Target="../media/image26.jpeg"/><Relationship Id="rId10" Type="http://schemas.openxmlformats.org/officeDocument/2006/relationships/slide" Target="slide22.xml"/><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slide" Target="slide25.xml"/></Relationships>
</file>

<file path=ppt/slides/_rels/slide22.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audio" Target="../media/audio1.wav"/><Relationship Id="rId7" Type="http://schemas.openxmlformats.org/officeDocument/2006/relationships/image" Target="../media/image37.png"/><Relationship Id="rId12" Type="http://schemas.openxmlformats.org/officeDocument/2006/relationships/slide" Target="slide2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audio" Target="../media/audio3.wav"/><Relationship Id="rId10" Type="http://schemas.openxmlformats.org/officeDocument/2006/relationships/image" Target="../media/image40.png"/><Relationship Id="rId4" Type="http://schemas.openxmlformats.org/officeDocument/2006/relationships/audio" Target="../media/audio2.wav"/><Relationship Id="rId9" Type="http://schemas.openxmlformats.org/officeDocument/2006/relationships/image" Target="../media/image39.png"/><Relationship Id="rId14" Type="http://schemas.openxmlformats.org/officeDocument/2006/relationships/image" Target="../media/image26.jpeg"/></Relationships>
</file>

<file path=ppt/slides/_rels/slide2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slide" Target="slide21.xml"/><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37.png"/><Relationship Id="rId11" Type="http://schemas.openxmlformats.org/officeDocument/2006/relationships/image" Target="../media/image39.png"/><Relationship Id="rId5" Type="http://schemas.openxmlformats.org/officeDocument/2006/relationships/audio" Target="../media/audio3.wav"/><Relationship Id="rId10" Type="http://schemas.openxmlformats.org/officeDocument/2006/relationships/image" Target="../media/image41.png"/><Relationship Id="rId4" Type="http://schemas.openxmlformats.org/officeDocument/2006/relationships/audio" Target="../media/audio2.wav"/><Relationship Id="rId9" Type="http://schemas.openxmlformats.org/officeDocument/2006/relationships/image" Target="../media/image40.png"/><Relationship Id="rId14" Type="http://schemas.openxmlformats.org/officeDocument/2006/relationships/image" Target="../media/image26.jpeg"/></Relationships>
</file>

<file path=ppt/slides/_rels/slide2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slide" Target="slide21.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audio" Target="../media/audio3.wav"/><Relationship Id="rId10" Type="http://schemas.openxmlformats.org/officeDocument/2006/relationships/image" Target="../media/image40.png"/><Relationship Id="rId4" Type="http://schemas.openxmlformats.org/officeDocument/2006/relationships/audio" Target="../media/audio2.wav"/><Relationship Id="rId9" Type="http://schemas.openxmlformats.org/officeDocument/2006/relationships/image" Target="../media/image39.png"/><Relationship Id="rId14" Type="http://schemas.openxmlformats.org/officeDocument/2006/relationships/image" Target="../media/image26.jpeg"/></Relationships>
</file>

<file path=ppt/slides/_rels/slide2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3" Type="http://schemas.openxmlformats.org/officeDocument/2006/relationships/audio" Target="../media/audio1.wav"/><Relationship Id="rId7" Type="http://schemas.openxmlformats.org/officeDocument/2006/relationships/image" Target="../media/image36.png"/><Relationship Id="rId12" Type="http://schemas.openxmlformats.org/officeDocument/2006/relationships/slide" Target="slide21.xm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37.png"/><Relationship Id="rId11" Type="http://schemas.openxmlformats.org/officeDocument/2006/relationships/image" Target="../media/image41.png"/><Relationship Id="rId5" Type="http://schemas.openxmlformats.org/officeDocument/2006/relationships/audio" Target="../media/audio3.wav"/><Relationship Id="rId10" Type="http://schemas.openxmlformats.org/officeDocument/2006/relationships/image" Target="../media/image40.png"/><Relationship Id="rId4" Type="http://schemas.openxmlformats.org/officeDocument/2006/relationships/audio" Target="../media/audio2.wav"/><Relationship Id="rId9" Type="http://schemas.openxmlformats.org/officeDocument/2006/relationships/image" Target="../media/image39.png"/><Relationship Id="rId14" Type="http://schemas.openxmlformats.org/officeDocument/2006/relationships/image" Target="../media/image26.jpe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g"/><Relationship Id="rId7" Type="http://schemas.openxmlformats.org/officeDocument/2006/relationships/image" Target="../media/image47.sv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s>
</file>

<file path=ppt/slides/_rels/slide27.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33.xml"/><Relationship Id="rId6" Type="http://schemas.microsoft.com/office/2007/relationships/hdphoto" Target="../media/hdphoto2.wdp"/><Relationship Id="rId5" Type="http://schemas.openxmlformats.org/officeDocument/2006/relationships/image" Target="../media/image5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244073" y="171595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7:</a:t>
            </a:r>
          </a:p>
          <a:p>
            <a:pPr>
              <a:lnSpc>
                <a:spcPct val="150000"/>
              </a:lnSpc>
            </a:pPr>
            <a:r>
              <a:rPr lang="en-US" sz="5200" b="1" dirty="0">
                <a:solidFill>
                  <a:srgbClr val="002060"/>
                </a:solidFill>
                <a:latin typeface="UTM Avo" panose="02040603050506020204" pitchFamily="18" charset="0"/>
              </a:rPr>
              <a:t>Gia </a:t>
            </a:r>
            <a:r>
              <a:rPr lang="en-US" sz="5200" b="1" dirty="0" err="1">
                <a:solidFill>
                  <a:srgbClr val="002060"/>
                </a:solidFill>
                <a:latin typeface="UTM Avo" panose="02040603050506020204" pitchFamily="18" charset="0"/>
              </a:rPr>
              <a:t>đình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28</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9CBD945-78CE-5CDA-644D-247AB18838CC}"/>
              </a:ext>
            </a:extLst>
          </p:cNvPr>
          <p:cNvGrpSpPr/>
          <p:nvPr/>
        </p:nvGrpSpPr>
        <p:grpSpPr>
          <a:xfrm>
            <a:off x="311134" y="3239899"/>
            <a:ext cx="5625912" cy="2637520"/>
            <a:chOff x="248166" y="2168163"/>
            <a:chExt cx="5625912" cy="2637520"/>
          </a:xfrm>
        </p:grpSpPr>
        <p:grpSp>
          <p:nvGrpSpPr>
            <p:cNvPr id="7" name="Google Shape;405;p31">
              <a:extLst>
                <a:ext uri="{FF2B5EF4-FFF2-40B4-BE49-F238E27FC236}">
                  <a16:creationId xmlns:a16="http://schemas.microsoft.com/office/drawing/2014/main" id="{02361789-FDEE-B9B9-5DD4-462617B01E9F}"/>
                </a:ext>
              </a:extLst>
            </p:cNvPr>
            <p:cNvGrpSpPr/>
            <p:nvPr/>
          </p:nvGrpSpPr>
          <p:grpSpPr>
            <a:xfrm>
              <a:off x="248166" y="2168163"/>
              <a:ext cx="5625912" cy="2637520"/>
              <a:chOff x="254503" y="268249"/>
              <a:chExt cx="8512647" cy="4073585"/>
            </a:xfrm>
          </p:grpSpPr>
          <p:sp>
            <p:nvSpPr>
              <p:cNvPr id="9" name="Google Shape;406;p31">
                <a:extLst>
                  <a:ext uri="{FF2B5EF4-FFF2-40B4-BE49-F238E27FC236}">
                    <a16:creationId xmlns:a16="http://schemas.microsoft.com/office/drawing/2014/main" id="{A314D354-B049-DC4F-C183-F0F4885C64C5}"/>
                  </a:ext>
                </a:extLst>
              </p:cNvPr>
              <p:cNvSpPr/>
              <p:nvPr/>
            </p:nvSpPr>
            <p:spPr>
              <a:xfrm rot="10800000" flipH="1">
                <a:off x="254503" y="268249"/>
                <a:ext cx="8511300" cy="4073579"/>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0" name="Google Shape;407;p31">
                <a:extLst>
                  <a:ext uri="{FF2B5EF4-FFF2-40B4-BE49-F238E27FC236}">
                    <a16:creationId xmlns:a16="http://schemas.microsoft.com/office/drawing/2014/main" id="{5A68BEB0-C432-42E4-10A7-A5651FC59F66}"/>
                  </a:ext>
                </a:extLst>
              </p:cNvPr>
              <p:cNvSpPr/>
              <p:nvPr/>
            </p:nvSpPr>
            <p:spPr>
              <a:xfrm rot="5400000">
                <a:off x="8045354" y="3620037"/>
                <a:ext cx="730642" cy="712951"/>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143E63"/>
                  </a:solidFill>
                  <a:effectLst/>
                  <a:uLnTx/>
                  <a:uFillTx/>
                  <a:latin typeface="UTM Avo" panose="02040603050506020204" pitchFamily="18" charset="0"/>
                </a:endParaRPr>
              </a:p>
            </p:txBody>
          </p:sp>
        </p:grpSp>
        <p:sp>
          <p:nvSpPr>
            <p:cNvPr id="8" name="TextBox 7">
              <a:extLst>
                <a:ext uri="{FF2B5EF4-FFF2-40B4-BE49-F238E27FC236}">
                  <a16:creationId xmlns:a16="http://schemas.microsoft.com/office/drawing/2014/main" id="{16E077C5-5F4E-3A37-11C8-C6C46EC25033}"/>
                </a:ext>
              </a:extLst>
            </p:cNvPr>
            <p:cNvSpPr txBox="1"/>
            <p:nvPr/>
          </p:nvSpPr>
          <p:spPr>
            <a:xfrm>
              <a:off x="320845" y="2616169"/>
              <a:ext cx="5436487" cy="1681294"/>
            </a:xfrm>
            <a:prstGeom prst="rect">
              <a:avLst/>
            </a:prstGeom>
            <a:noFill/>
          </p:spPr>
          <p:txBody>
            <a:bodyPr wrap="square">
              <a:spAutoFit/>
            </a:bodyPr>
            <a:lstStyle/>
            <a:p>
              <a:pPr marL="457200" marR="0" lvl="0" indent="-457200" defTabSz="914400" eaLnBrk="1" fontAlgn="auto" latinLnBrk="0" hangingPunct="1">
                <a:lnSpc>
                  <a:spcPct val="120000"/>
                </a:lnSpc>
                <a:spcBef>
                  <a:spcPts val="600"/>
                </a:spcBef>
                <a:spcAft>
                  <a:spcPts val="600"/>
                </a:spcAft>
                <a:buClrTx/>
                <a:buSzTx/>
                <a:buFont typeface="Wingdings" panose="05000000000000000000" pitchFamily="2" charset="2"/>
                <a:buChar char="ü"/>
                <a:tabLst/>
                <a:defRPr/>
              </a:pP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Cả</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lớp</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chia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thành</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4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đội</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chơi</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tiếp</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sức</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với</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nhau</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a:t>
              </a:r>
            </a:p>
            <a:p>
              <a:pPr marL="457200" marR="0" lvl="0" indent="-457200" defTabSz="914400" eaLnBrk="1" fontAlgn="auto" latinLnBrk="0" hangingPunct="1">
                <a:lnSpc>
                  <a:spcPct val="120000"/>
                </a:lnSpc>
                <a:spcBef>
                  <a:spcPts val="600"/>
                </a:spcBef>
                <a:spcAft>
                  <a:spcPts val="600"/>
                </a:spcAft>
                <a:buClrTx/>
                <a:buSzTx/>
                <a:buFont typeface="Wingdings" panose="05000000000000000000" pitchFamily="2" charset="2"/>
                <a:buChar char="ü"/>
                <a:tabLst/>
                <a:defRPr/>
              </a:pP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Lấy</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những</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vật</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dụng</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cá</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nhân</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theo</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yêu</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cầu</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của</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quản</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en-US" sz="2000" b="0" i="0" u="none" strike="noStrike" kern="0" cap="none" spc="0" normalizeH="0" baseline="0" noProof="0" dirty="0" err="1">
                  <a:ln>
                    <a:noFill/>
                  </a:ln>
                  <a:solidFill>
                    <a:srgbClr val="333333"/>
                  </a:solidFill>
                  <a:effectLst/>
                  <a:uLnTx/>
                  <a:uFillTx/>
                  <a:latin typeface="UTM Avo" panose="02040603050506020204" pitchFamily="18" charset="0"/>
                  <a:cs typeface="Arial" panose="020B0604020202020204" pitchFamily="34" charset="0"/>
                </a:rPr>
                <a:t>trò</a:t>
              </a:r>
              <a:r>
                <a:rPr kumimoji="0" lang="en-US"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a:t>
              </a:r>
            </a:p>
          </p:txBody>
        </p:sp>
      </p:grpSp>
      <p:sp>
        <p:nvSpPr>
          <p:cNvPr id="11" name="Google Shape;668;p37">
            <a:extLst>
              <a:ext uri="{FF2B5EF4-FFF2-40B4-BE49-F238E27FC236}">
                <a16:creationId xmlns:a16="http://schemas.microsoft.com/office/drawing/2014/main" id="{53E38FA6-5FA1-4835-858C-65E5A5E0903B}"/>
              </a:ext>
            </a:extLst>
          </p:cNvPr>
          <p:cNvSpPr/>
          <p:nvPr/>
        </p:nvSpPr>
        <p:spPr>
          <a:xfrm>
            <a:off x="3214838" y="1559783"/>
            <a:ext cx="6703958" cy="739559"/>
          </a:xfrm>
          <a:prstGeom prst="roundRect">
            <a:avLst>
              <a:gd name="adj" fmla="val 16667"/>
            </a:avLst>
          </a:prstGeom>
          <a:solidFill>
            <a:srgbClr val="E5739A">
              <a:lumMod val="40000"/>
              <a:lumOff val="60000"/>
            </a:srgb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143E63"/>
                </a:solidFill>
                <a:effectLst/>
                <a:uLnTx/>
                <a:uFillTx/>
                <a:latin typeface="UTM Avo" panose="02040603050506020204" pitchFamily="18" charset="0"/>
                <a:ea typeface="Lato"/>
                <a:cs typeface="Arial" panose="020B0604020202020204" pitchFamily="34" charset="0"/>
                <a:sym typeface="Lato"/>
              </a:rPr>
              <a:t>TRÒ CHƠI “TÔI CẦN”</a:t>
            </a:r>
            <a:endParaRPr kumimoji="0" sz="3200" b="1" i="0" u="none" strike="noStrike" kern="0" cap="none" spc="0" normalizeH="0" baseline="0" noProof="0" dirty="0">
              <a:ln>
                <a:noFill/>
              </a:ln>
              <a:solidFill>
                <a:srgbClr val="143E63"/>
              </a:solidFill>
              <a:effectLst/>
              <a:uLnTx/>
              <a:uFillTx/>
              <a:latin typeface="UTM Avo" panose="02040603050506020204" pitchFamily="18" charset="0"/>
              <a:ea typeface="Lato"/>
              <a:cs typeface="Arial" panose="020B0604020202020204" pitchFamily="34" charset="0"/>
              <a:sym typeface="Lato"/>
            </a:endParaRPr>
          </a:p>
        </p:txBody>
      </p:sp>
      <p:grpSp>
        <p:nvGrpSpPr>
          <p:cNvPr id="12" name="Group 11">
            <a:extLst>
              <a:ext uri="{FF2B5EF4-FFF2-40B4-BE49-F238E27FC236}">
                <a16:creationId xmlns:a16="http://schemas.microsoft.com/office/drawing/2014/main" id="{FC21819D-6163-B745-2FE8-B1F342ACCAF2}"/>
              </a:ext>
            </a:extLst>
          </p:cNvPr>
          <p:cNvGrpSpPr/>
          <p:nvPr/>
        </p:nvGrpSpPr>
        <p:grpSpPr>
          <a:xfrm>
            <a:off x="6254955" y="2736002"/>
            <a:ext cx="5625022" cy="3852718"/>
            <a:chOff x="6243688" y="1669244"/>
            <a:chExt cx="5625022" cy="3852718"/>
          </a:xfrm>
        </p:grpSpPr>
        <p:grpSp>
          <p:nvGrpSpPr>
            <p:cNvPr id="13" name="Google Shape;405;p31">
              <a:extLst>
                <a:ext uri="{FF2B5EF4-FFF2-40B4-BE49-F238E27FC236}">
                  <a16:creationId xmlns:a16="http://schemas.microsoft.com/office/drawing/2014/main" id="{A14F141F-9B44-38FB-48FC-48409EF42AE3}"/>
                </a:ext>
              </a:extLst>
            </p:cNvPr>
            <p:cNvGrpSpPr/>
            <p:nvPr/>
          </p:nvGrpSpPr>
          <p:grpSpPr>
            <a:xfrm>
              <a:off x="6243688" y="1669244"/>
              <a:ext cx="5625022" cy="3852718"/>
              <a:chOff x="254503" y="268252"/>
              <a:chExt cx="8511301" cy="4183068"/>
            </a:xfrm>
          </p:grpSpPr>
          <p:sp>
            <p:nvSpPr>
              <p:cNvPr id="15" name="Google Shape;406;p31">
                <a:extLst>
                  <a:ext uri="{FF2B5EF4-FFF2-40B4-BE49-F238E27FC236}">
                    <a16:creationId xmlns:a16="http://schemas.microsoft.com/office/drawing/2014/main" id="{5BA3CE1E-C813-995B-2538-42C0AA44CC3C}"/>
                  </a:ext>
                </a:extLst>
              </p:cNvPr>
              <p:cNvSpPr/>
              <p:nvPr/>
            </p:nvSpPr>
            <p:spPr>
              <a:xfrm rot="10800000" flipH="1">
                <a:off x="254503" y="268252"/>
                <a:ext cx="8511301" cy="4183065"/>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6" name="Google Shape;407;p31">
                <a:extLst>
                  <a:ext uri="{FF2B5EF4-FFF2-40B4-BE49-F238E27FC236}">
                    <a16:creationId xmlns:a16="http://schemas.microsoft.com/office/drawing/2014/main" id="{A0B8D5A2-DC13-B00D-C825-AD2089592D25}"/>
                  </a:ext>
                </a:extLst>
              </p:cNvPr>
              <p:cNvSpPr/>
              <p:nvPr/>
            </p:nvSpPr>
            <p:spPr>
              <a:xfrm rot="5400000">
                <a:off x="7869803" y="3555320"/>
                <a:ext cx="740008" cy="1051991"/>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143E63"/>
                  </a:solidFill>
                  <a:effectLst/>
                  <a:uLnTx/>
                  <a:uFillTx/>
                  <a:latin typeface="UTM Avo" panose="02040603050506020204" pitchFamily="18" charset="0"/>
                </a:endParaRPr>
              </a:p>
            </p:txBody>
          </p:sp>
        </p:grpSp>
        <p:sp>
          <p:nvSpPr>
            <p:cNvPr id="14" name="TextBox 13">
              <a:extLst>
                <a:ext uri="{FF2B5EF4-FFF2-40B4-BE49-F238E27FC236}">
                  <a16:creationId xmlns:a16="http://schemas.microsoft.com/office/drawing/2014/main" id="{150B65F0-7F8F-AD7A-0041-5B2322291AB8}"/>
                </a:ext>
              </a:extLst>
            </p:cNvPr>
            <p:cNvSpPr txBox="1"/>
            <p:nvPr/>
          </p:nvSpPr>
          <p:spPr>
            <a:xfrm>
              <a:off x="6411357" y="1908278"/>
              <a:ext cx="5289684" cy="3312510"/>
            </a:xfrm>
            <a:prstGeom prst="rect">
              <a:avLst/>
            </a:prstGeom>
            <a:noFill/>
          </p:spPr>
          <p:txBody>
            <a:bodyPr wrap="square">
              <a:spAutoFit/>
            </a:bodyPr>
            <a:lstStyle/>
            <a:p>
              <a:pPr marL="0" marR="0" lvl="0" indent="0" algn="just" defTabSz="914400" eaLnBrk="1" fontAlgn="auto" latinLnBrk="0" hangingPunct="1">
                <a:lnSpc>
                  <a:spcPct val="120000"/>
                </a:lnSpc>
                <a:spcBef>
                  <a:spcPts val="600"/>
                </a:spcBef>
                <a:spcAft>
                  <a:spcPts val="600"/>
                </a:spcAft>
                <a:buClrTx/>
                <a:buSzTx/>
                <a:buFontTx/>
                <a:buNone/>
                <a:tabLst/>
                <a:defRPr/>
              </a:pPr>
              <a:r>
                <a:rPr kumimoji="0" lang="vi-VN"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Quản trò hô “Tôi cần, tôi cần..”, người chơi đáp “Cần gì, cần gì”.</a:t>
              </a:r>
            </a:p>
            <a:p>
              <a:pPr marL="0" marR="0" lvl="0" indent="0" algn="just" defTabSz="914400" eaLnBrk="1" fontAlgn="auto" latinLnBrk="0" hangingPunct="1">
                <a:lnSpc>
                  <a:spcPct val="120000"/>
                </a:lnSpc>
                <a:spcBef>
                  <a:spcPts val="600"/>
                </a:spcBef>
                <a:spcAft>
                  <a:spcPts val="600"/>
                </a:spcAft>
                <a:buClrTx/>
                <a:buSzTx/>
                <a:buFontTx/>
                <a:buNone/>
                <a:tabLst/>
                <a:defRPr/>
              </a:pPr>
              <a:r>
                <a:rPr kumimoji="0" lang="vi-VN"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Quản trò hô ” Tôi cần 3 cái bút” Các đội chơi phải mang đủ 3 cái bút lên cho quản trò, đội nào mang lên nhanh, đủ đầu tiên sẽ chiến thắng lượt chơi.</a:t>
              </a:r>
            </a:p>
            <a:p>
              <a:pPr marL="0" marR="0" lvl="0" indent="0" algn="just" defTabSz="914400" eaLnBrk="1" fontAlgn="auto" latinLnBrk="0" hangingPunct="1">
                <a:lnSpc>
                  <a:spcPct val="120000"/>
                </a:lnSpc>
                <a:spcBef>
                  <a:spcPts val="600"/>
                </a:spcBef>
                <a:spcAft>
                  <a:spcPts val="600"/>
                </a:spcAft>
                <a:buClrTx/>
                <a:buSzTx/>
                <a:buFontTx/>
                <a:buNone/>
                <a:tabLst/>
                <a:defRPr/>
              </a:pPr>
              <a:r>
                <a:rPr kumimoji="0" lang="vi-VN"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 </a:t>
              </a:r>
              <a:r>
                <a:rPr kumimoji="0" lang="vi-VN" sz="2000" b="1"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Lưu ý: </a:t>
              </a:r>
              <a:r>
                <a:rPr kumimoji="0" lang="vi-VN" sz="2000" b="0" i="0" u="none" strike="noStrike" kern="0" cap="none" spc="0" normalizeH="0" baseline="0" noProof="0" dirty="0">
                  <a:ln>
                    <a:noFill/>
                  </a:ln>
                  <a:solidFill>
                    <a:srgbClr val="333333"/>
                  </a:solidFill>
                  <a:effectLst/>
                  <a:uLnTx/>
                  <a:uFillTx/>
                  <a:latin typeface="UTM Avo" panose="02040603050506020204" pitchFamily="18" charset="0"/>
                  <a:cs typeface="Arial" panose="020B0604020202020204" pitchFamily="34" charset="0"/>
                </a:rPr>
                <a:t>mỗi đội lần lượt cử 1 người chơi mang lên</a:t>
              </a:r>
            </a:p>
          </p:txBody>
        </p:sp>
      </p:grpSp>
    </p:spTree>
    <p:extLst>
      <p:ext uri="{BB962C8B-B14F-4D97-AF65-F5344CB8AC3E}">
        <p14:creationId xmlns:p14="http://schemas.microsoft.com/office/powerpoint/2010/main" val="4127419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722E5A-9F71-B2E7-4059-188167273669}"/>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D30B0E32-8365-5D7C-1030-0EF518B5D27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6271ED1-1A11-40FF-8F9A-B7CA8EA4BCFE}"/>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B1FB8A-0871-A949-5AB9-86DAE3A80359}"/>
              </a:ext>
            </a:extLst>
          </p:cNvPr>
          <p:cNvPicPr>
            <a:picLocks noChangeAspect="1"/>
          </p:cNvPicPr>
          <p:nvPr/>
        </p:nvPicPr>
        <p:blipFill rotWithShape="1">
          <a:blip r:embed="rId3"/>
          <a:srcRect t="7170" b="3701"/>
          <a:stretch/>
        </p:blipFill>
        <p:spPr>
          <a:xfrm>
            <a:off x="0" y="1556491"/>
            <a:ext cx="5085449" cy="5199909"/>
          </a:xfrm>
          <a:prstGeom prst="rect">
            <a:avLst/>
          </a:prstGeom>
        </p:spPr>
      </p:pic>
      <p:sp>
        <p:nvSpPr>
          <p:cNvPr id="5" name="TextBox 4">
            <a:extLst>
              <a:ext uri="{FF2B5EF4-FFF2-40B4-BE49-F238E27FC236}">
                <a16:creationId xmlns:a16="http://schemas.microsoft.com/office/drawing/2014/main" id="{6C568E0A-4491-31C1-D22C-C1082C9F0C8B}"/>
              </a:ext>
            </a:extLst>
          </p:cNvPr>
          <p:cNvSpPr txBox="1"/>
          <p:nvPr/>
        </p:nvSpPr>
        <p:spPr>
          <a:xfrm>
            <a:off x="4965700" y="2356535"/>
            <a:ext cx="6858000" cy="919401"/>
          </a:xfrm>
          <a:prstGeom prst="wedgeRoundRectCallout">
            <a:avLst>
              <a:gd name="adj1" fmla="val -45832"/>
              <a:gd name="adj2" fmla="val 117753"/>
              <a:gd name="adj3" fmla="val 16667"/>
            </a:avLst>
          </a:prstGeom>
          <a:solidFill>
            <a:schemeClr val="accent2">
              <a:lumMod val="20000"/>
              <a:lumOff val="80000"/>
            </a:schemeClr>
          </a:solidFill>
          <a:ln>
            <a:solidFill>
              <a:schemeClr val="tx1"/>
            </a:solidFill>
          </a:ln>
        </p:spPr>
        <p:txBody>
          <a:bodyPr wrap="square">
            <a:spAutoFit/>
          </a:bodyPr>
          <a:lstStyle/>
          <a:p>
            <a:r>
              <a:rPr lang="en-US" sz="2400" dirty="0">
                <a:latin typeface="UTM Avo" panose="02040603050506020204" pitchFamily="18" charset="0"/>
              </a:rPr>
              <a:t>Nghe </a:t>
            </a:r>
            <a:r>
              <a:rPr lang="en-US" sz="2400" dirty="0" err="1">
                <a:latin typeface="UTM Avo" panose="02040603050506020204" pitchFamily="18" charset="0"/>
              </a:rPr>
              <a:t>đại</a:t>
            </a:r>
            <a:r>
              <a:rPr lang="en-US" sz="2400" dirty="0">
                <a:latin typeface="UTM Avo" panose="02040603050506020204" pitchFamily="18" charset="0"/>
              </a:rPr>
              <a:t> </a:t>
            </a:r>
            <a:r>
              <a:rPr lang="en-US" sz="2400" dirty="0" err="1">
                <a:latin typeface="UTM Avo" panose="02040603050506020204" pitchFamily="18" charset="0"/>
              </a:rPr>
              <a:t>diện</a:t>
            </a:r>
            <a:r>
              <a:rPr lang="en-US" sz="2400" dirty="0">
                <a:latin typeface="UTM Avo" panose="02040603050506020204" pitchFamily="18" charset="0"/>
              </a:rPr>
              <a:t> cha </a:t>
            </a:r>
            <a:r>
              <a:rPr lang="en-US" sz="2400" dirty="0" err="1">
                <a:latin typeface="UTM Avo" panose="02040603050506020204" pitchFamily="18" charset="0"/>
              </a:rPr>
              <a:t>mẹ</a:t>
            </a:r>
            <a:r>
              <a:rPr lang="en-US" sz="2400" dirty="0">
                <a:latin typeface="UTM Avo" panose="02040603050506020204" pitchFamily="18" charset="0"/>
              </a:rPr>
              <a:t> </a:t>
            </a:r>
            <a:r>
              <a:rPr lang="en-US" sz="2400" dirty="0" err="1">
                <a:latin typeface="UTM Avo" panose="02040603050506020204" pitchFamily="18" charset="0"/>
              </a:rPr>
              <a:t>học</a:t>
            </a:r>
            <a:r>
              <a:rPr lang="en-US" sz="2400" dirty="0">
                <a:latin typeface="UTM Avo" panose="02040603050506020204" pitchFamily="18" charset="0"/>
              </a:rPr>
              <a:t> </a:t>
            </a:r>
            <a:r>
              <a:rPr lang="en-US" sz="2400" dirty="0" err="1">
                <a:latin typeface="UTM Avo" panose="02040603050506020204" pitchFamily="18" charset="0"/>
              </a:rPr>
              <a:t>sinh</a:t>
            </a:r>
            <a:r>
              <a:rPr lang="en-US" sz="2400" dirty="0">
                <a:latin typeface="UTM Avo" panose="02040603050506020204" pitchFamily="18" charset="0"/>
              </a:rPr>
              <a:t> </a:t>
            </a:r>
            <a:r>
              <a:rPr lang="en-US" sz="2400" dirty="0" err="1">
                <a:latin typeface="UTM Avo" panose="02040603050506020204" pitchFamily="18" charset="0"/>
              </a:rPr>
              <a:t>trò</a:t>
            </a:r>
            <a:r>
              <a:rPr lang="en-US" sz="2400" dirty="0">
                <a:latin typeface="UTM Avo" panose="02040603050506020204" pitchFamily="18" charset="0"/>
              </a:rPr>
              <a:t> </a:t>
            </a:r>
            <a:r>
              <a:rPr lang="en-US" sz="2400" dirty="0" err="1">
                <a:latin typeface="UTM Avo" panose="02040603050506020204" pitchFamily="18" charset="0"/>
              </a:rPr>
              <a:t>chuyện</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chủ</a:t>
            </a:r>
            <a:r>
              <a:rPr lang="en-US" sz="2400" dirty="0">
                <a:latin typeface="UTM Avo" panose="02040603050506020204" pitchFamily="18" charset="0"/>
              </a:rPr>
              <a:t> </a:t>
            </a:r>
            <a:r>
              <a:rPr lang="en-US" sz="2400" dirty="0" err="1">
                <a:latin typeface="UTM Avo" panose="02040603050506020204" pitchFamily="18" charset="0"/>
              </a:rPr>
              <a:t>đề</a:t>
            </a:r>
            <a:r>
              <a:rPr lang="en-US" sz="2400" dirty="0">
                <a:latin typeface="UTM Avo" panose="02040603050506020204" pitchFamily="18" charset="0"/>
              </a:rPr>
              <a:t> </a:t>
            </a:r>
            <a:r>
              <a:rPr lang="en-US" sz="2400" i="1" dirty="0" err="1">
                <a:latin typeface="UTM Avo" panose="02040603050506020204" pitchFamily="18" charset="0"/>
              </a:rPr>
              <a:t>Cùng</a:t>
            </a:r>
            <a:r>
              <a:rPr lang="en-US" sz="2400" i="1" dirty="0">
                <a:latin typeface="UTM Avo" panose="02040603050506020204" pitchFamily="18" charset="0"/>
              </a:rPr>
              <a:t> </a:t>
            </a:r>
            <a:r>
              <a:rPr lang="en-US" sz="2400" i="1" dirty="0" err="1">
                <a:latin typeface="UTM Avo" panose="02040603050506020204" pitchFamily="18" charset="0"/>
              </a:rPr>
              <a:t>nhau</a:t>
            </a:r>
            <a:r>
              <a:rPr lang="en-US" sz="2400" i="1" dirty="0">
                <a:latin typeface="UTM Avo" panose="02040603050506020204" pitchFamily="18" charset="0"/>
              </a:rPr>
              <a:t> </a:t>
            </a:r>
            <a:r>
              <a:rPr lang="en-US" sz="2400" i="1" dirty="0" err="1">
                <a:latin typeface="UTM Avo" panose="02040603050506020204" pitchFamily="18" charset="0"/>
              </a:rPr>
              <a:t>làm</a:t>
            </a:r>
            <a:r>
              <a:rPr lang="en-US" sz="2400" i="1" dirty="0">
                <a:latin typeface="UTM Avo" panose="02040603050506020204" pitchFamily="18" charset="0"/>
              </a:rPr>
              <a:t> </a:t>
            </a:r>
            <a:r>
              <a:rPr lang="en-US" sz="2400" i="1" dirty="0" err="1">
                <a:latin typeface="UTM Avo" panose="02040603050506020204" pitchFamily="18" charset="0"/>
              </a:rPr>
              <a:t>việc</a:t>
            </a:r>
            <a:r>
              <a:rPr lang="en-US" sz="2400" i="1" dirty="0">
                <a:latin typeface="UTM Avo" panose="02040603050506020204" pitchFamily="18" charset="0"/>
              </a:rPr>
              <a:t> </a:t>
            </a:r>
            <a:r>
              <a:rPr lang="en-US" sz="2400" i="1" dirty="0" err="1">
                <a:latin typeface="UTM Avo" panose="02040603050506020204" pitchFamily="18" charset="0"/>
              </a:rPr>
              <a:t>nhà</a:t>
            </a:r>
            <a:r>
              <a:rPr lang="en-US" sz="2400" i="1" dirty="0">
                <a:latin typeface="UTM Avo" panose="02040603050506020204" pitchFamily="18" charset="0"/>
              </a:rPr>
              <a:t>.</a:t>
            </a: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ED0306-85E5-BA28-2AD3-2999EA0B806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43B78AA-D4BF-3990-C1CB-7CFCB228D1F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61AADC5-C78B-06CA-BB8A-72544996772B}"/>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oogle Shape;458;p32">
            <a:extLst>
              <a:ext uri="{FF2B5EF4-FFF2-40B4-BE49-F238E27FC236}">
                <a16:creationId xmlns:a16="http://schemas.microsoft.com/office/drawing/2014/main" id="{882B4CC4-7B14-6A9B-6DB0-D4019DA1A4D3}"/>
              </a:ext>
            </a:extLst>
          </p:cNvPr>
          <p:cNvGrpSpPr/>
          <p:nvPr/>
        </p:nvGrpSpPr>
        <p:grpSpPr>
          <a:xfrm>
            <a:off x="1737081" y="2206745"/>
            <a:ext cx="8717841" cy="2904193"/>
            <a:chOff x="254503" y="268253"/>
            <a:chExt cx="8511300" cy="4594801"/>
          </a:xfrm>
        </p:grpSpPr>
        <p:sp>
          <p:nvSpPr>
            <p:cNvPr id="7" name="Google Shape;459;p32">
              <a:extLst>
                <a:ext uri="{FF2B5EF4-FFF2-40B4-BE49-F238E27FC236}">
                  <a16:creationId xmlns:a16="http://schemas.microsoft.com/office/drawing/2014/main" id="{C6CD448E-A22F-2A93-F048-D10DBD21BB9A}"/>
                </a:ext>
              </a:extLst>
            </p:cNvPr>
            <p:cNvSpPr/>
            <p:nvPr/>
          </p:nvSpPr>
          <p:spPr>
            <a:xfrm rot="10800000" flipH="1">
              <a:off x="254503" y="268253"/>
              <a:ext cx="8511300" cy="4594800"/>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8" name="Google Shape;460;p32">
              <a:extLst>
                <a:ext uri="{FF2B5EF4-FFF2-40B4-BE49-F238E27FC236}">
                  <a16:creationId xmlns:a16="http://schemas.microsoft.com/office/drawing/2014/main" id="{C2345BDF-CA25-24FE-9742-27E4EF7BD276}"/>
                </a:ext>
              </a:extLst>
            </p:cNvPr>
            <p:cNvSpPr/>
            <p:nvPr/>
          </p:nvSpPr>
          <p:spPr>
            <a:xfrm rot="5400000">
              <a:off x="8096491" y="4195847"/>
              <a:ext cx="827226" cy="507188"/>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grpSp>
      <p:sp>
        <p:nvSpPr>
          <p:cNvPr id="9" name="Google Shape;461;p32">
            <a:extLst>
              <a:ext uri="{FF2B5EF4-FFF2-40B4-BE49-F238E27FC236}">
                <a16:creationId xmlns:a16="http://schemas.microsoft.com/office/drawing/2014/main" id="{80E69DC1-E8DF-679D-92F0-A0255061C0E6}"/>
              </a:ext>
            </a:extLst>
          </p:cNvPr>
          <p:cNvSpPr txBox="1">
            <a:spLocks/>
          </p:cNvSpPr>
          <p:nvPr/>
        </p:nvSpPr>
        <p:spPr>
          <a:xfrm>
            <a:off x="2260387" y="2483509"/>
            <a:ext cx="8095904" cy="1768000"/>
          </a:xfrm>
          <a:prstGeom prst="rect">
            <a:avLst/>
          </a:prstGeom>
        </p:spPr>
        <p:txBody>
          <a:bodyPr spcFirstLastPara="1" vert="horz" wrap="square" lIns="121900" tIns="121900" rIns="121900" bIns="121900" rtlCol="0" anchor="b" anchorCtr="0">
            <a:noAutofit/>
          </a:bodyPr>
          <a:lstStyle>
            <a:lvl1pPr lvl="0" algn="ctr" defTabSz="914400" rtl="0" eaLnBrk="1" latinLnBrk="0" hangingPunct="1">
              <a:lnSpc>
                <a:spcPct val="90000"/>
              </a:lnSpc>
              <a:spcBef>
                <a:spcPts val="0"/>
              </a:spcBef>
              <a:spcAft>
                <a:spcPts val="0"/>
              </a:spcAft>
              <a:buSzPts val="3600"/>
              <a:buNone/>
              <a:defRPr sz="4800" kern="1200">
                <a:solidFill>
                  <a:schemeClr val="tx1"/>
                </a:solidFill>
                <a:latin typeface="+mj-lt"/>
                <a:ea typeface="+mj-ea"/>
                <a:cs typeface="+mj-cs"/>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pPr marL="0" marR="0" lvl="0" indent="0" algn="ctr" defTabSz="914400" rtl="0" eaLnBrk="1" fontAlgn="auto" latinLnBrk="0" hangingPunct="1">
              <a:lnSpc>
                <a:spcPct val="90000"/>
              </a:lnSpc>
              <a:spcBef>
                <a:spcPts val="0"/>
              </a:spcBef>
              <a:spcAft>
                <a:spcPts val="0"/>
              </a:spcAft>
              <a:buClrTx/>
              <a:buSzPts val="3600"/>
              <a:buFontTx/>
              <a:buNone/>
              <a:tabLst/>
              <a:defRPr/>
            </a:pP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Sự</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gọn</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gàng</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ngăn</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nắp</a:t>
            </a:r>
            <a:endParaRPr kumimoji="0" lang="en-US" sz="4400" b="0" i="0" u="none" strike="noStrike" kern="1200" cap="none" spc="0" normalizeH="0" baseline="0" noProof="0" dirty="0">
              <a:ln>
                <a:noFill/>
              </a:ln>
              <a:solidFill>
                <a:srgbClr val="34679A"/>
              </a:solidFill>
              <a:effectLst/>
              <a:uLnTx/>
              <a:uFillTx/>
              <a:latin typeface="UTM Avo" panose="02040603050506020204" pitchFamily="18" charset="0"/>
            </a:endParaRPr>
          </a:p>
        </p:txBody>
      </p:sp>
      <p:sp>
        <p:nvSpPr>
          <p:cNvPr id="10" name="Google Shape;463;p32">
            <a:extLst>
              <a:ext uri="{FF2B5EF4-FFF2-40B4-BE49-F238E27FC236}">
                <a16:creationId xmlns:a16="http://schemas.microsoft.com/office/drawing/2014/main" id="{57C98BFF-2396-DD53-FBA3-1096D3F908C2}"/>
              </a:ext>
            </a:extLst>
          </p:cNvPr>
          <p:cNvSpPr txBox="1">
            <a:spLocks/>
          </p:cNvSpPr>
          <p:nvPr/>
        </p:nvSpPr>
        <p:spPr>
          <a:xfrm>
            <a:off x="3995400" y="1486342"/>
            <a:ext cx="4201200" cy="1440800"/>
          </a:xfrm>
          <a:prstGeom prst="rect">
            <a:avLst/>
          </a:prstGeom>
          <a:solidFill>
            <a:srgbClr val="FFDB48"/>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6000"/>
              <a:buNone/>
              <a:defRPr sz="8000" kern="1200">
                <a:solidFill>
                  <a:schemeClr val="lt1"/>
                </a:solidFill>
                <a:latin typeface="+mj-lt"/>
                <a:ea typeface="+mj-ea"/>
                <a:cs typeface="+mj-cs"/>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pPr marL="0" marR="0" lvl="0" indent="0" algn="ctr" defTabSz="914400" rtl="0" eaLnBrk="1" fontAlgn="auto" latinLnBrk="0" hangingPunct="1">
              <a:lnSpc>
                <a:spcPct val="90000"/>
              </a:lnSpc>
              <a:spcBef>
                <a:spcPts val="0"/>
              </a:spcBef>
              <a:spcAft>
                <a:spcPts val="0"/>
              </a:spcAft>
              <a:buClrTx/>
              <a:buSzPts val="6000"/>
              <a:buFontTx/>
              <a:buNone/>
              <a:tabLst/>
              <a:defRPr/>
            </a:pPr>
            <a:r>
              <a:rPr kumimoji="0" lang="en" sz="8000" b="1" i="0" u="none" strike="noStrike" kern="1200" cap="none" spc="0" normalizeH="0" baseline="0" noProof="0">
                <a:ln>
                  <a:noFill/>
                </a:ln>
                <a:solidFill>
                  <a:srgbClr val="34679A"/>
                </a:solidFill>
                <a:effectLst/>
                <a:uLnTx/>
                <a:uFillTx/>
                <a:latin typeface="UTM Avo" panose="02040603050506020204" pitchFamily="18" charset="0"/>
                <a:cs typeface="Arial" panose="020B0604020202020204" pitchFamily="34" charset="0"/>
              </a:rPr>
              <a:t>01</a:t>
            </a:r>
            <a:endParaRPr kumimoji="0" lang="en" sz="8000" b="1" i="0" u="none" strike="noStrike" kern="1200" cap="none" spc="0" normalizeH="0" baseline="0" noProof="0" dirty="0">
              <a:ln>
                <a:noFill/>
              </a:ln>
              <a:solidFill>
                <a:srgbClr val="34679A"/>
              </a:solidFill>
              <a:effectLst/>
              <a:uLnTx/>
              <a:uFillTx/>
              <a:latin typeface="UTM Avo" panose="02040603050506020204" pitchFamily="18" charset="0"/>
              <a:cs typeface="Arial" panose="020B0604020202020204" pitchFamily="34" charset="0"/>
            </a:endParaRPr>
          </a:p>
        </p:txBody>
      </p:sp>
      <p:grpSp>
        <p:nvGrpSpPr>
          <p:cNvPr id="11" name="Google Shape;559;p35">
            <a:extLst>
              <a:ext uri="{FF2B5EF4-FFF2-40B4-BE49-F238E27FC236}">
                <a16:creationId xmlns:a16="http://schemas.microsoft.com/office/drawing/2014/main" id="{8956613E-9715-D6B6-FE38-A7C38FBE0A6D}"/>
              </a:ext>
            </a:extLst>
          </p:cNvPr>
          <p:cNvGrpSpPr/>
          <p:nvPr/>
        </p:nvGrpSpPr>
        <p:grpSpPr>
          <a:xfrm>
            <a:off x="896421" y="3017657"/>
            <a:ext cx="1681313" cy="3140846"/>
            <a:chOff x="5455125" y="627200"/>
            <a:chExt cx="1020400" cy="1906200"/>
          </a:xfrm>
        </p:grpSpPr>
        <p:sp>
          <p:nvSpPr>
            <p:cNvPr id="12" name="Google Shape;560;p35">
              <a:extLst>
                <a:ext uri="{FF2B5EF4-FFF2-40B4-BE49-F238E27FC236}">
                  <a16:creationId xmlns:a16="http://schemas.microsoft.com/office/drawing/2014/main" id="{A80DBD85-1391-438A-E694-B1CBF73A31ED}"/>
                </a:ext>
              </a:extLst>
            </p:cNvPr>
            <p:cNvSpPr/>
            <p:nvPr/>
          </p:nvSpPr>
          <p:spPr>
            <a:xfrm>
              <a:off x="5886125" y="627200"/>
              <a:ext cx="589400" cy="1062050"/>
            </a:xfrm>
            <a:custGeom>
              <a:avLst/>
              <a:gdLst/>
              <a:ahLst/>
              <a:cxnLst/>
              <a:rect l="l" t="t" r="r" b="b"/>
              <a:pathLst>
                <a:path w="23576" h="42482" extrusionOk="0">
                  <a:moveTo>
                    <a:pt x="11288" y="0"/>
                  </a:moveTo>
                  <a:lnTo>
                    <a:pt x="3597" y="28944"/>
                  </a:lnTo>
                  <a:lnTo>
                    <a:pt x="1" y="42446"/>
                  </a:lnTo>
                  <a:cubicBezTo>
                    <a:pt x="537" y="42470"/>
                    <a:pt x="1073" y="42482"/>
                    <a:pt x="1620" y="42482"/>
                  </a:cubicBezTo>
                  <a:cubicBezTo>
                    <a:pt x="6597" y="42482"/>
                    <a:pt x="10979" y="41267"/>
                    <a:pt x="13526" y="39422"/>
                  </a:cubicBezTo>
                  <a:cubicBezTo>
                    <a:pt x="13598" y="39326"/>
                    <a:pt x="13669" y="39219"/>
                    <a:pt x="13753" y="39124"/>
                  </a:cubicBezTo>
                  <a:lnTo>
                    <a:pt x="15241" y="33683"/>
                  </a:lnTo>
                  <a:lnTo>
                    <a:pt x="23575" y="3322"/>
                  </a:lnTo>
                  <a:lnTo>
                    <a:pt x="11288" y="0"/>
                  </a:lnTo>
                  <a:close/>
                </a:path>
              </a:pathLst>
            </a:custGeom>
            <a:solidFill>
              <a:srgbClr val="F2F574"/>
            </a:solidFill>
            <a:ln w="19050" cap="flat" cmpd="sng">
              <a:solidFill>
                <a:srgbClr val="143E63"/>
              </a:solidFill>
              <a:prstDash val="solid"/>
              <a:miter lim="11906"/>
              <a:headEnd type="none" w="sm" len="sm"/>
              <a:tailEnd type="none" w="sm" len="sm"/>
            </a:ln>
            <a:effectLst>
              <a:outerShdw dist="85725" dir="2940000" algn="bl" rotWithShape="0">
                <a:srgbClr val="34679A">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3" name="Google Shape;561;p35">
              <a:extLst>
                <a:ext uri="{FF2B5EF4-FFF2-40B4-BE49-F238E27FC236}">
                  <a16:creationId xmlns:a16="http://schemas.microsoft.com/office/drawing/2014/main" id="{C115AF98-A766-10F4-1A1F-4FCFC0C6F276}"/>
                </a:ext>
              </a:extLst>
            </p:cNvPr>
            <p:cNvSpPr/>
            <p:nvPr/>
          </p:nvSpPr>
          <p:spPr>
            <a:xfrm>
              <a:off x="5455125" y="1294250"/>
              <a:ext cx="942700" cy="1239150"/>
            </a:xfrm>
            <a:custGeom>
              <a:avLst/>
              <a:gdLst/>
              <a:ahLst/>
              <a:cxnLst/>
              <a:rect l="l" t="t" r="r" b="b"/>
              <a:pathLst>
                <a:path w="37708" h="49566" extrusionOk="0">
                  <a:moveTo>
                    <a:pt x="18860" y="0"/>
                  </a:moveTo>
                  <a:cubicBezTo>
                    <a:pt x="8442" y="0"/>
                    <a:pt x="1" y="4024"/>
                    <a:pt x="1" y="9001"/>
                  </a:cubicBezTo>
                  <a:lnTo>
                    <a:pt x="1" y="40565"/>
                  </a:lnTo>
                  <a:cubicBezTo>
                    <a:pt x="1" y="45529"/>
                    <a:pt x="8442" y="49566"/>
                    <a:pt x="18860" y="49566"/>
                  </a:cubicBezTo>
                  <a:cubicBezTo>
                    <a:pt x="29266" y="49566"/>
                    <a:pt x="37708" y="45529"/>
                    <a:pt x="37708" y="40565"/>
                  </a:cubicBezTo>
                  <a:lnTo>
                    <a:pt x="37708" y="9001"/>
                  </a:lnTo>
                  <a:cubicBezTo>
                    <a:pt x="37708" y="4024"/>
                    <a:pt x="29266" y="0"/>
                    <a:pt x="18860" y="0"/>
                  </a:cubicBezTo>
                  <a:close/>
                </a:path>
              </a:pathLst>
            </a:custGeom>
            <a:solidFill>
              <a:srgbClr val="E5739A"/>
            </a:solidFill>
            <a:ln w="19050" cap="flat" cmpd="sng">
              <a:solidFill>
                <a:srgbClr val="143E63"/>
              </a:solidFill>
              <a:prstDash val="solid"/>
              <a:miter lim="11906"/>
              <a:headEnd type="none" w="sm" len="sm"/>
              <a:tailEnd type="none" w="sm" len="sm"/>
            </a:ln>
            <a:effectLst>
              <a:outerShdw dist="85725" dir="2940000" algn="bl" rotWithShape="0">
                <a:srgbClr val="34679A">
                  <a:alpha val="50000"/>
                </a:srgbClr>
              </a:outerShdw>
            </a:effectLst>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4" name="Google Shape;562;p35">
              <a:extLst>
                <a:ext uri="{FF2B5EF4-FFF2-40B4-BE49-F238E27FC236}">
                  <a16:creationId xmlns:a16="http://schemas.microsoft.com/office/drawing/2014/main" id="{E90D3BE2-F697-BF65-D37C-CEBAB41CDBE2}"/>
                </a:ext>
              </a:extLst>
            </p:cNvPr>
            <p:cNvSpPr/>
            <p:nvPr/>
          </p:nvSpPr>
          <p:spPr>
            <a:xfrm>
              <a:off x="5570025" y="1349000"/>
              <a:ext cx="712900" cy="340250"/>
            </a:xfrm>
            <a:custGeom>
              <a:avLst/>
              <a:gdLst/>
              <a:ahLst/>
              <a:cxnLst/>
              <a:rect l="l" t="t" r="r" b="b"/>
              <a:pathLst>
                <a:path w="28516" h="13610" extrusionOk="0">
                  <a:moveTo>
                    <a:pt x="14264" y="1"/>
                  </a:moveTo>
                  <a:cubicBezTo>
                    <a:pt x="6382" y="1"/>
                    <a:pt x="1" y="3049"/>
                    <a:pt x="1" y="6811"/>
                  </a:cubicBezTo>
                  <a:cubicBezTo>
                    <a:pt x="1" y="10562"/>
                    <a:pt x="6382" y="13610"/>
                    <a:pt x="14264" y="13610"/>
                  </a:cubicBezTo>
                  <a:cubicBezTo>
                    <a:pt x="22134" y="13610"/>
                    <a:pt x="28516" y="10562"/>
                    <a:pt x="28516" y="6811"/>
                  </a:cubicBezTo>
                  <a:cubicBezTo>
                    <a:pt x="28516" y="3049"/>
                    <a:pt x="22134" y="1"/>
                    <a:pt x="14264" y="1"/>
                  </a:cubicBezTo>
                  <a:close/>
                </a:path>
              </a:pathLst>
            </a:custGeom>
            <a:solidFill>
              <a:srgbClr val="ECB8CA"/>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5" name="Google Shape;563;p35">
              <a:extLst>
                <a:ext uri="{FF2B5EF4-FFF2-40B4-BE49-F238E27FC236}">
                  <a16:creationId xmlns:a16="http://schemas.microsoft.com/office/drawing/2014/main" id="{B44CF8F5-BD5D-EBEB-02F6-6B232FE8FECD}"/>
                </a:ext>
              </a:extLst>
            </p:cNvPr>
            <p:cNvSpPr/>
            <p:nvPr/>
          </p:nvSpPr>
          <p:spPr>
            <a:xfrm>
              <a:off x="5886125" y="627200"/>
              <a:ext cx="589400" cy="1062050"/>
            </a:xfrm>
            <a:custGeom>
              <a:avLst/>
              <a:gdLst/>
              <a:ahLst/>
              <a:cxnLst/>
              <a:rect l="l" t="t" r="r" b="b"/>
              <a:pathLst>
                <a:path w="23576" h="42482" extrusionOk="0">
                  <a:moveTo>
                    <a:pt x="11288" y="0"/>
                  </a:moveTo>
                  <a:lnTo>
                    <a:pt x="3597" y="28944"/>
                  </a:lnTo>
                  <a:lnTo>
                    <a:pt x="1" y="42446"/>
                  </a:lnTo>
                  <a:cubicBezTo>
                    <a:pt x="537" y="42470"/>
                    <a:pt x="1073" y="42482"/>
                    <a:pt x="1620" y="42482"/>
                  </a:cubicBezTo>
                  <a:cubicBezTo>
                    <a:pt x="6597" y="42482"/>
                    <a:pt x="10979" y="41267"/>
                    <a:pt x="13526" y="39422"/>
                  </a:cubicBezTo>
                  <a:cubicBezTo>
                    <a:pt x="13598" y="39326"/>
                    <a:pt x="13669" y="39219"/>
                    <a:pt x="13753" y="39124"/>
                  </a:cubicBezTo>
                  <a:lnTo>
                    <a:pt x="15241" y="33683"/>
                  </a:lnTo>
                  <a:lnTo>
                    <a:pt x="23575" y="3322"/>
                  </a:lnTo>
                  <a:lnTo>
                    <a:pt x="11288" y="0"/>
                  </a:lnTo>
                  <a:close/>
                </a:path>
              </a:pathLst>
            </a:custGeom>
            <a:solidFill>
              <a:srgbClr val="FFDB48"/>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6" name="Google Shape;564;p35">
              <a:extLst>
                <a:ext uri="{FF2B5EF4-FFF2-40B4-BE49-F238E27FC236}">
                  <a16:creationId xmlns:a16="http://schemas.microsoft.com/office/drawing/2014/main" id="{7596EB4B-AFB4-B91C-2BDA-9EFD9B0F6A86}"/>
                </a:ext>
              </a:extLst>
            </p:cNvPr>
            <p:cNvSpPr/>
            <p:nvPr/>
          </p:nvSpPr>
          <p:spPr>
            <a:xfrm>
              <a:off x="5832550" y="1021575"/>
              <a:ext cx="294725" cy="665800"/>
            </a:xfrm>
            <a:custGeom>
              <a:avLst/>
              <a:gdLst/>
              <a:ahLst/>
              <a:cxnLst/>
              <a:rect l="l" t="t" r="r" b="b"/>
              <a:pathLst>
                <a:path w="11789" h="26632" extrusionOk="0">
                  <a:moveTo>
                    <a:pt x="4787" y="1"/>
                  </a:moveTo>
                  <a:lnTo>
                    <a:pt x="1" y="26385"/>
                  </a:lnTo>
                  <a:cubicBezTo>
                    <a:pt x="965" y="26577"/>
                    <a:pt x="2430" y="26631"/>
                    <a:pt x="3777" y="26631"/>
                  </a:cubicBezTo>
                  <a:cubicBezTo>
                    <a:pt x="5524" y="26631"/>
                    <a:pt x="7073" y="26540"/>
                    <a:pt x="7073" y="26540"/>
                  </a:cubicBezTo>
                  <a:lnTo>
                    <a:pt x="11788" y="1620"/>
                  </a:lnTo>
                  <a:lnTo>
                    <a:pt x="4787" y="1"/>
                  </a:lnTo>
                  <a:close/>
                </a:path>
              </a:pathLst>
            </a:custGeom>
            <a:solidFill>
              <a:srgbClr val="F3FFEB"/>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7" name="Google Shape;565;p35">
              <a:extLst>
                <a:ext uri="{FF2B5EF4-FFF2-40B4-BE49-F238E27FC236}">
                  <a16:creationId xmlns:a16="http://schemas.microsoft.com/office/drawing/2014/main" id="{297FDBF1-3DC3-B2D5-3076-0575458B7F83}"/>
                </a:ext>
              </a:extLst>
            </p:cNvPr>
            <p:cNvSpPr/>
            <p:nvPr/>
          </p:nvSpPr>
          <p:spPr>
            <a:xfrm>
              <a:off x="5906375" y="819425"/>
              <a:ext cx="276250" cy="430775"/>
            </a:xfrm>
            <a:custGeom>
              <a:avLst/>
              <a:gdLst/>
              <a:ahLst/>
              <a:cxnLst/>
              <a:rect l="l" t="t" r="r" b="b"/>
              <a:pathLst>
                <a:path w="11050" h="17231" extrusionOk="0">
                  <a:moveTo>
                    <a:pt x="5914" y="0"/>
                  </a:moveTo>
                  <a:cubicBezTo>
                    <a:pt x="2619" y="0"/>
                    <a:pt x="2412" y="2532"/>
                    <a:pt x="2215" y="3003"/>
                  </a:cubicBezTo>
                  <a:cubicBezTo>
                    <a:pt x="1989" y="3515"/>
                    <a:pt x="1" y="14135"/>
                    <a:pt x="1" y="14135"/>
                  </a:cubicBezTo>
                  <a:cubicBezTo>
                    <a:pt x="1" y="14135"/>
                    <a:pt x="882" y="16707"/>
                    <a:pt x="3977" y="17148"/>
                  </a:cubicBezTo>
                  <a:cubicBezTo>
                    <a:pt x="4372" y="17205"/>
                    <a:pt x="4734" y="17230"/>
                    <a:pt x="5066" y="17230"/>
                  </a:cubicBezTo>
                  <a:cubicBezTo>
                    <a:pt x="7337" y="17230"/>
                    <a:pt x="8180" y="16052"/>
                    <a:pt x="8180" y="16052"/>
                  </a:cubicBezTo>
                  <a:lnTo>
                    <a:pt x="10538" y="5075"/>
                  </a:lnTo>
                  <a:cubicBezTo>
                    <a:pt x="10538" y="5075"/>
                    <a:pt x="11050" y="574"/>
                    <a:pt x="6859" y="62"/>
                  </a:cubicBezTo>
                  <a:cubicBezTo>
                    <a:pt x="6519" y="20"/>
                    <a:pt x="6204" y="0"/>
                    <a:pt x="5914" y="0"/>
                  </a:cubicBezTo>
                  <a:close/>
                </a:path>
              </a:pathLst>
            </a:custGeom>
            <a:solidFill>
              <a:srgbClr val="E5739A"/>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8" name="Google Shape;566;p35">
              <a:extLst>
                <a:ext uri="{FF2B5EF4-FFF2-40B4-BE49-F238E27FC236}">
                  <a16:creationId xmlns:a16="http://schemas.microsoft.com/office/drawing/2014/main" id="{1AEC1DD6-6896-9441-5986-0B76BF117517}"/>
                </a:ext>
              </a:extLst>
            </p:cNvPr>
            <p:cNvSpPr/>
            <p:nvPr/>
          </p:nvSpPr>
          <p:spPr>
            <a:xfrm>
              <a:off x="6129200" y="1025075"/>
              <a:ext cx="88550" cy="323125"/>
            </a:xfrm>
            <a:custGeom>
              <a:avLst/>
              <a:gdLst/>
              <a:ahLst/>
              <a:cxnLst/>
              <a:rect l="l" t="t" r="r" b="b"/>
              <a:pathLst>
                <a:path w="3542" h="12925" extrusionOk="0">
                  <a:moveTo>
                    <a:pt x="922" y="1"/>
                  </a:moveTo>
                  <a:cubicBezTo>
                    <a:pt x="854" y="1"/>
                    <a:pt x="815" y="4"/>
                    <a:pt x="815" y="4"/>
                  </a:cubicBezTo>
                  <a:lnTo>
                    <a:pt x="148" y="3397"/>
                  </a:lnTo>
                  <a:cubicBezTo>
                    <a:pt x="148" y="3397"/>
                    <a:pt x="1327" y="3397"/>
                    <a:pt x="1553" y="4207"/>
                  </a:cubicBezTo>
                  <a:cubicBezTo>
                    <a:pt x="1779" y="5028"/>
                    <a:pt x="1256" y="7017"/>
                    <a:pt x="589" y="9957"/>
                  </a:cubicBezTo>
                  <a:cubicBezTo>
                    <a:pt x="0" y="12563"/>
                    <a:pt x="738" y="12925"/>
                    <a:pt x="1476" y="12925"/>
                  </a:cubicBezTo>
                  <a:cubicBezTo>
                    <a:pt x="1574" y="12925"/>
                    <a:pt x="1672" y="12919"/>
                    <a:pt x="1768" y="12910"/>
                  </a:cubicBezTo>
                  <a:cubicBezTo>
                    <a:pt x="2577" y="12839"/>
                    <a:pt x="3542" y="6124"/>
                    <a:pt x="3542" y="2957"/>
                  </a:cubicBezTo>
                  <a:cubicBezTo>
                    <a:pt x="3542" y="167"/>
                    <a:pt x="1426" y="1"/>
                    <a:pt x="922" y="1"/>
                  </a:cubicBezTo>
                  <a:close/>
                </a:path>
              </a:pathLst>
            </a:custGeom>
            <a:solidFill>
              <a:srgbClr val="E5739A"/>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19" name="Google Shape;567;p35">
              <a:extLst>
                <a:ext uri="{FF2B5EF4-FFF2-40B4-BE49-F238E27FC236}">
                  <a16:creationId xmlns:a16="http://schemas.microsoft.com/office/drawing/2014/main" id="{BA3CA966-05CC-0503-E15D-45C78EA48B5F}"/>
                </a:ext>
              </a:extLst>
            </p:cNvPr>
            <p:cNvSpPr/>
            <p:nvPr/>
          </p:nvSpPr>
          <p:spPr>
            <a:xfrm>
              <a:off x="5701900" y="1009375"/>
              <a:ext cx="96450" cy="69425"/>
            </a:xfrm>
            <a:custGeom>
              <a:avLst/>
              <a:gdLst/>
              <a:ahLst/>
              <a:cxnLst/>
              <a:rect l="l" t="t" r="r" b="b"/>
              <a:pathLst>
                <a:path w="3858" h="2777" extrusionOk="0">
                  <a:moveTo>
                    <a:pt x="1619" y="1"/>
                  </a:moveTo>
                  <a:lnTo>
                    <a:pt x="0" y="2084"/>
                  </a:lnTo>
                  <a:cubicBezTo>
                    <a:pt x="524" y="2528"/>
                    <a:pt x="1189" y="2776"/>
                    <a:pt x="1871" y="2776"/>
                  </a:cubicBezTo>
                  <a:cubicBezTo>
                    <a:pt x="1902" y="2776"/>
                    <a:pt x="1933" y="2776"/>
                    <a:pt x="1965" y="2775"/>
                  </a:cubicBezTo>
                  <a:cubicBezTo>
                    <a:pt x="2655" y="2739"/>
                    <a:pt x="3322" y="2477"/>
                    <a:pt x="3858" y="2025"/>
                  </a:cubicBezTo>
                  <a:lnTo>
                    <a:pt x="1619" y="1"/>
                  </a:lnTo>
                  <a:close/>
                </a:path>
              </a:pathLst>
            </a:custGeom>
            <a:solidFill>
              <a:srgbClr val="34679A"/>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20" name="Google Shape;568;p35">
              <a:extLst>
                <a:ext uri="{FF2B5EF4-FFF2-40B4-BE49-F238E27FC236}">
                  <a16:creationId xmlns:a16="http://schemas.microsoft.com/office/drawing/2014/main" id="{C220443F-3EFD-AFF1-97F3-8A741BCA9A91}"/>
                </a:ext>
              </a:extLst>
            </p:cNvPr>
            <p:cNvSpPr/>
            <p:nvPr/>
          </p:nvSpPr>
          <p:spPr>
            <a:xfrm>
              <a:off x="5661100" y="1059975"/>
              <a:ext cx="173275" cy="88300"/>
            </a:xfrm>
            <a:custGeom>
              <a:avLst/>
              <a:gdLst/>
              <a:ahLst/>
              <a:cxnLst/>
              <a:rect l="l" t="t" r="r" b="b"/>
              <a:pathLst>
                <a:path w="6931" h="3532" extrusionOk="0">
                  <a:moveTo>
                    <a:pt x="5490" y="1"/>
                  </a:moveTo>
                  <a:cubicBezTo>
                    <a:pt x="4954" y="441"/>
                    <a:pt x="4287" y="703"/>
                    <a:pt x="3597" y="739"/>
                  </a:cubicBezTo>
                  <a:cubicBezTo>
                    <a:pt x="3565" y="740"/>
                    <a:pt x="3534" y="741"/>
                    <a:pt x="3503" y="741"/>
                  </a:cubicBezTo>
                  <a:cubicBezTo>
                    <a:pt x="2821" y="741"/>
                    <a:pt x="2156" y="493"/>
                    <a:pt x="1632" y="48"/>
                  </a:cubicBezTo>
                  <a:lnTo>
                    <a:pt x="1" y="2144"/>
                  </a:lnTo>
                  <a:cubicBezTo>
                    <a:pt x="776" y="3067"/>
                    <a:pt x="1962" y="3532"/>
                    <a:pt x="3159" y="3532"/>
                  </a:cubicBezTo>
                  <a:cubicBezTo>
                    <a:pt x="4665" y="3532"/>
                    <a:pt x="6187" y="2796"/>
                    <a:pt x="6930" y="1311"/>
                  </a:cubicBezTo>
                  <a:lnTo>
                    <a:pt x="5490" y="1"/>
                  </a:lnTo>
                  <a:close/>
                </a:path>
              </a:pathLst>
            </a:custGeom>
            <a:solidFill>
              <a:srgbClr val="F8F3DE"/>
            </a:solidFill>
            <a:ln w="19050" cap="flat" cmpd="sng">
              <a:solidFill>
                <a:srgbClr val="143E63"/>
              </a:solidFill>
              <a:prstDash val="solid"/>
              <a:miter lim="11906"/>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21" name="Google Shape;569;p35">
              <a:extLst>
                <a:ext uri="{FF2B5EF4-FFF2-40B4-BE49-F238E27FC236}">
                  <a16:creationId xmlns:a16="http://schemas.microsoft.com/office/drawing/2014/main" id="{C33D5639-52B7-7F26-0285-908120C910C8}"/>
                </a:ext>
              </a:extLst>
            </p:cNvPr>
            <p:cNvSpPr/>
            <p:nvPr/>
          </p:nvSpPr>
          <p:spPr>
            <a:xfrm>
              <a:off x="5661100" y="1092725"/>
              <a:ext cx="217025" cy="594750"/>
            </a:xfrm>
            <a:custGeom>
              <a:avLst/>
              <a:gdLst/>
              <a:ahLst/>
              <a:cxnLst/>
              <a:rect l="l" t="t" r="r" b="b"/>
              <a:pathLst>
                <a:path w="8681" h="23790" extrusionOk="0">
                  <a:moveTo>
                    <a:pt x="6930" y="1"/>
                  </a:moveTo>
                  <a:cubicBezTo>
                    <a:pt x="6187" y="1486"/>
                    <a:pt x="4669" y="2222"/>
                    <a:pt x="3164" y="2222"/>
                  </a:cubicBezTo>
                  <a:cubicBezTo>
                    <a:pt x="1968" y="2222"/>
                    <a:pt x="781" y="1757"/>
                    <a:pt x="1" y="834"/>
                  </a:cubicBezTo>
                  <a:lnTo>
                    <a:pt x="1" y="834"/>
                  </a:lnTo>
                  <a:lnTo>
                    <a:pt x="810" y="12121"/>
                  </a:lnTo>
                  <a:lnTo>
                    <a:pt x="1537" y="22301"/>
                  </a:lnTo>
                  <a:cubicBezTo>
                    <a:pt x="3537" y="23099"/>
                    <a:pt x="5990" y="23622"/>
                    <a:pt x="8681" y="23789"/>
                  </a:cubicBezTo>
                  <a:lnTo>
                    <a:pt x="7704" y="10395"/>
                  </a:lnTo>
                  <a:lnTo>
                    <a:pt x="6930" y="1"/>
                  </a:lnTo>
                  <a:close/>
                </a:path>
              </a:pathLst>
            </a:custGeom>
            <a:solidFill>
              <a:srgbClr val="34679A"/>
            </a:solidFill>
            <a:ln w="19050" cap="rnd" cmpd="sng">
              <a:solidFill>
                <a:srgbClr val="143E63"/>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143E63"/>
                </a:solidFill>
                <a:effectLst/>
                <a:uLnTx/>
                <a:uFillTx/>
                <a:latin typeface="UTM Avo" panose="02040603050506020204" pitchFamily="18" charset="0"/>
              </a:endParaRPr>
            </a:p>
          </p:txBody>
        </p:sp>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9" name="Google Shape;458;p32">
            <a:extLst>
              <a:ext uri="{FF2B5EF4-FFF2-40B4-BE49-F238E27FC236}">
                <a16:creationId xmlns:a16="http://schemas.microsoft.com/office/drawing/2014/main" id="{9E0A56F4-33B1-A532-BD40-B54B9749EDA8}"/>
              </a:ext>
            </a:extLst>
          </p:cNvPr>
          <p:cNvGrpSpPr/>
          <p:nvPr/>
        </p:nvGrpSpPr>
        <p:grpSpPr>
          <a:xfrm>
            <a:off x="1116400" y="2893629"/>
            <a:ext cx="5757723" cy="3789065"/>
            <a:chOff x="254503" y="268253"/>
            <a:chExt cx="8511300" cy="4594800"/>
          </a:xfrm>
        </p:grpSpPr>
        <p:sp>
          <p:nvSpPr>
            <p:cNvPr id="20" name="Google Shape;459;p32">
              <a:extLst>
                <a:ext uri="{FF2B5EF4-FFF2-40B4-BE49-F238E27FC236}">
                  <a16:creationId xmlns:a16="http://schemas.microsoft.com/office/drawing/2014/main" id="{2A4DB300-C15A-6DC7-9799-61EA6702C235}"/>
                </a:ext>
              </a:extLst>
            </p:cNvPr>
            <p:cNvSpPr/>
            <p:nvPr/>
          </p:nvSpPr>
          <p:spPr>
            <a:xfrm rot="10800000" flipH="1">
              <a:off x="254503" y="268253"/>
              <a:ext cx="8511300" cy="4594800"/>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21" name="Google Shape;460;p32">
              <a:extLst>
                <a:ext uri="{FF2B5EF4-FFF2-40B4-BE49-F238E27FC236}">
                  <a16:creationId xmlns:a16="http://schemas.microsoft.com/office/drawing/2014/main" id="{5980C97B-3149-8218-FA4A-75269174B58F}"/>
                </a:ext>
              </a:extLst>
            </p:cNvPr>
            <p:cNvSpPr/>
            <p:nvPr/>
          </p:nvSpPr>
          <p:spPr>
            <a:xfrm rot="5400000">
              <a:off x="7846042" y="3943458"/>
              <a:ext cx="825289" cy="1010027"/>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b="0" i="0" u="none" strike="noStrike" kern="0" cap="none" spc="0" normalizeH="0" baseline="0" noProof="0">
                <a:ln>
                  <a:noFill/>
                </a:ln>
                <a:solidFill>
                  <a:srgbClr val="143E63"/>
                </a:solidFill>
                <a:effectLst/>
                <a:uLnTx/>
                <a:uFillTx/>
                <a:latin typeface="UTM Avo" panose="02040603050506020204" pitchFamily="18" charset="0"/>
              </a:endParaRPr>
            </a:p>
          </p:txBody>
        </p:sp>
      </p:grpSp>
      <p:sp>
        <p:nvSpPr>
          <p:cNvPr id="27" name="TextBox 26">
            <a:extLst>
              <a:ext uri="{FF2B5EF4-FFF2-40B4-BE49-F238E27FC236}">
                <a16:creationId xmlns:a16="http://schemas.microsoft.com/office/drawing/2014/main" id="{89A50BF8-AA2E-EB17-83C6-DA02293ED7C1}"/>
              </a:ext>
            </a:extLst>
          </p:cNvPr>
          <p:cNvSpPr txBox="1"/>
          <p:nvPr/>
        </p:nvSpPr>
        <p:spPr>
          <a:xfrm>
            <a:off x="1116400" y="3380693"/>
            <a:ext cx="5199570" cy="2814938"/>
          </a:xfrm>
          <a:prstGeom prst="rect">
            <a:avLst/>
          </a:prstGeom>
          <a:noFill/>
        </p:spPr>
        <p:txBody>
          <a:bodyPr wrap="square">
            <a:spAutoFit/>
          </a:bodyPr>
          <a:lstStyle/>
          <a:p>
            <a:pPr marL="457200" indent="-457200" algn="just">
              <a:lnSpc>
                <a:spcPct val="120000"/>
              </a:lnSpc>
              <a:spcBef>
                <a:spcPts val="700"/>
              </a:spcBef>
              <a:spcAft>
                <a:spcPts val="700"/>
              </a:spcAft>
              <a:buFont typeface="Wingdings" panose="05000000000000000000" pitchFamily="2" charset="2"/>
              <a:buChar char="ü"/>
            </a:pP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Khi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nghe</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hiệu</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lệnh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Bắt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đầu</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HS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sẽ</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tiến</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hành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sắp</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xếp</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thật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nhanh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và</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gọn</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gàng</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tất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cả</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đồ</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dùng</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của</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mình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a:t>
            </a:r>
          </a:p>
          <a:p>
            <a:pPr marL="457200" indent="-457200" algn="just">
              <a:lnSpc>
                <a:spcPct val="120000"/>
              </a:lnSpc>
              <a:spcBef>
                <a:spcPts val="700"/>
              </a:spcBef>
              <a:spcAft>
                <a:spcPts val="700"/>
              </a:spcAft>
              <a:buFont typeface="Wingdings" panose="05000000000000000000" pitchFamily="2" charset="2"/>
              <a:buChar char="ü"/>
            </a:pP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Sau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khi</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hết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thời</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gian</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quy</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định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tất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cả</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HS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dừng</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lại</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và</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cùng</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quan</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sát</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cách</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sắp</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xếp</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đồ</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dùng</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của</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các</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 </a:t>
            </a:r>
            <a:r>
              <a:rPr lang="en-US" sz="2000" dirty="0" err="1">
                <a:solidFill>
                  <a:srgbClr val="143E63"/>
                </a:solidFill>
                <a:latin typeface="UTM Avo" panose="02040603050506020204" pitchFamily="18" charset="0"/>
                <a:ea typeface="Calibri" panose="020F0502020204030204" pitchFamily="34" charset="0"/>
                <a:cs typeface="Arial" panose="020B0604020202020204" pitchFamily="34" charset="0"/>
              </a:rPr>
              <a:t>bạn</a:t>
            </a:r>
            <a:r>
              <a:rPr lang="en-US" sz="2000" dirty="0">
                <a:solidFill>
                  <a:srgbClr val="143E63"/>
                </a:solidFill>
                <a:latin typeface="UTM Avo" panose="02040603050506020204" pitchFamily="18" charset="0"/>
                <a:ea typeface="Calibri" panose="020F0502020204030204" pitchFamily="34" charset="0"/>
                <a:cs typeface="Arial" panose="020B0604020202020204" pitchFamily="34" charset="0"/>
              </a:rPr>
              <a:t>.</a:t>
            </a:r>
          </a:p>
        </p:txBody>
      </p:sp>
      <p:sp>
        <p:nvSpPr>
          <p:cNvPr id="28" name="Google Shape;668;p37">
            <a:extLst>
              <a:ext uri="{FF2B5EF4-FFF2-40B4-BE49-F238E27FC236}">
                <a16:creationId xmlns:a16="http://schemas.microsoft.com/office/drawing/2014/main" id="{2DB5007F-A46B-7A84-6259-DDBDCB361797}"/>
              </a:ext>
            </a:extLst>
          </p:cNvPr>
          <p:cNvSpPr/>
          <p:nvPr/>
        </p:nvSpPr>
        <p:spPr>
          <a:xfrm>
            <a:off x="2339779" y="2540155"/>
            <a:ext cx="2840334" cy="706948"/>
          </a:xfrm>
          <a:prstGeom prst="roundRect">
            <a:avLst>
              <a:gd name="adj" fmla="val 16667"/>
            </a:avLst>
          </a:prstGeom>
          <a:solidFill>
            <a:srgbClr val="E5739A">
              <a:lumMod val="20000"/>
              <a:lumOff val="80000"/>
            </a:srgb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43E63"/>
                </a:solidFill>
                <a:effectLst/>
                <a:uLnTx/>
                <a:uFillTx/>
                <a:latin typeface="UTM Avo" panose="02040603050506020204" pitchFamily="18" charset="0"/>
                <a:ea typeface="Lato"/>
                <a:cs typeface="Arial" panose="020B0604020202020204" pitchFamily="34" charset="0"/>
                <a:sym typeface="Lato"/>
              </a:rPr>
              <a:t>LUẬT CHƠI</a:t>
            </a:r>
            <a:endParaRPr kumimoji="0" sz="2400" b="1" i="0" u="none" strike="noStrike" kern="0" cap="none" spc="0" normalizeH="0" baseline="0" noProof="0" dirty="0">
              <a:ln>
                <a:noFill/>
              </a:ln>
              <a:solidFill>
                <a:srgbClr val="143E63"/>
              </a:solidFill>
              <a:effectLst/>
              <a:uLnTx/>
              <a:uFillTx/>
              <a:latin typeface="UTM Avo" panose="02040603050506020204" pitchFamily="18" charset="0"/>
              <a:ea typeface="Lato"/>
              <a:cs typeface="Arial" panose="020B0604020202020204" pitchFamily="34" charset="0"/>
              <a:sym typeface="Lato"/>
            </a:endParaRPr>
          </a:p>
        </p:txBody>
      </p:sp>
      <p:grpSp>
        <p:nvGrpSpPr>
          <p:cNvPr id="34" name="Group 33">
            <a:extLst>
              <a:ext uri="{FF2B5EF4-FFF2-40B4-BE49-F238E27FC236}">
                <a16:creationId xmlns:a16="http://schemas.microsoft.com/office/drawing/2014/main" id="{D7F0202E-5D60-86D8-264F-3ECFFAF9860B}"/>
              </a:ext>
            </a:extLst>
          </p:cNvPr>
          <p:cNvGrpSpPr/>
          <p:nvPr/>
        </p:nvGrpSpPr>
        <p:grpSpPr>
          <a:xfrm>
            <a:off x="7327900" y="2311400"/>
            <a:ext cx="4036770" cy="4553249"/>
            <a:chOff x="7327900" y="2311400"/>
            <a:chExt cx="4036770" cy="4553249"/>
          </a:xfrm>
        </p:grpSpPr>
        <p:pic>
          <p:nvPicPr>
            <p:cNvPr id="32" name="Picture 31">
              <a:extLst>
                <a:ext uri="{FF2B5EF4-FFF2-40B4-BE49-F238E27FC236}">
                  <a16:creationId xmlns:a16="http://schemas.microsoft.com/office/drawing/2014/main" id="{25538555-59DB-6093-C4C8-4CD1271E19EA}"/>
                </a:ext>
              </a:extLst>
            </p:cNvPr>
            <p:cNvPicPr>
              <a:picLocks noChangeAspect="1"/>
            </p:cNvPicPr>
            <p:nvPr/>
          </p:nvPicPr>
          <p:blipFill>
            <a:blip r:embed="rId3"/>
            <a:stretch>
              <a:fillRect/>
            </a:stretch>
          </p:blipFill>
          <p:spPr>
            <a:xfrm>
              <a:off x="7594599" y="2540155"/>
              <a:ext cx="3770071" cy="4324494"/>
            </a:xfrm>
            <a:prstGeom prst="rect">
              <a:avLst/>
            </a:prstGeom>
          </p:spPr>
        </p:pic>
        <p:sp>
          <p:nvSpPr>
            <p:cNvPr id="33" name="Rectangle 32">
              <a:extLst>
                <a:ext uri="{FF2B5EF4-FFF2-40B4-BE49-F238E27FC236}">
                  <a16:creationId xmlns:a16="http://schemas.microsoft.com/office/drawing/2014/main" id="{56F610C0-46B7-0E90-DC00-2F9F24F62AE9}"/>
                </a:ext>
              </a:extLst>
            </p:cNvPr>
            <p:cNvSpPr/>
            <p:nvPr/>
          </p:nvSpPr>
          <p:spPr>
            <a:xfrm>
              <a:off x="7327900" y="2311400"/>
              <a:ext cx="1625600" cy="7069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Google Shape;668;p37">
            <a:extLst>
              <a:ext uri="{FF2B5EF4-FFF2-40B4-BE49-F238E27FC236}">
                <a16:creationId xmlns:a16="http://schemas.microsoft.com/office/drawing/2014/main" id="{942226DE-B23E-E9C6-372A-3BF1AA5AEB94}"/>
              </a:ext>
            </a:extLst>
          </p:cNvPr>
          <p:cNvSpPr/>
          <p:nvPr/>
        </p:nvSpPr>
        <p:spPr>
          <a:xfrm>
            <a:off x="4060919" y="1353931"/>
            <a:ext cx="4940300" cy="940810"/>
          </a:xfrm>
          <a:prstGeom prst="roundRect">
            <a:avLst>
              <a:gd name="adj" fmla="val 16667"/>
            </a:avLst>
          </a:prstGeom>
          <a:solidFill>
            <a:srgbClr val="FFDB48"/>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400" b="1" i="0" u="none" strike="noStrike" kern="0" cap="none" spc="0" normalizeH="0" baseline="0" noProof="0" dirty="0">
              <a:ln>
                <a:noFill/>
              </a:ln>
              <a:solidFill>
                <a:srgbClr val="143E63"/>
              </a:solidFill>
              <a:effectLst/>
              <a:uLnTx/>
              <a:uFillTx/>
              <a:latin typeface="UTM Avo" panose="02040603050506020204" pitchFamily="18" charset="0"/>
              <a:ea typeface="Lato"/>
              <a:cs typeface="Lato"/>
              <a:sym typeface="Lato"/>
            </a:endParaRPr>
          </a:p>
        </p:txBody>
      </p:sp>
      <p:sp>
        <p:nvSpPr>
          <p:cNvPr id="23" name="TextBox 22">
            <a:extLst>
              <a:ext uri="{FF2B5EF4-FFF2-40B4-BE49-F238E27FC236}">
                <a16:creationId xmlns:a16="http://schemas.microsoft.com/office/drawing/2014/main" id="{47C662FD-FA1F-A9E6-F1AF-8F49D7792B93}"/>
              </a:ext>
            </a:extLst>
          </p:cNvPr>
          <p:cNvSpPr txBox="1"/>
          <p:nvPr/>
        </p:nvSpPr>
        <p:spPr>
          <a:xfrm>
            <a:off x="4405308" y="1408837"/>
            <a:ext cx="4251521" cy="830997"/>
          </a:xfrm>
          <a:prstGeom prst="rect">
            <a:avLst/>
          </a:prstGeom>
          <a:noFill/>
        </p:spPr>
        <p:txBody>
          <a:bodyPr wrap="square" rtlCol="0">
            <a:spAutoFit/>
          </a:bodyPr>
          <a:lstStyle/>
          <a:p>
            <a:pPr algn="ctr"/>
            <a:r>
              <a:rPr lang="en-US" sz="2800" b="1" dirty="0">
                <a:solidFill>
                  <a:srgbClr val="143E63"/>
                </a:solidFill>
                <a:latin typeface="UTM Avo" panose="02040603050506020204" pitchFamily="18" charset="0"/>
                <a:cs typeface="Arial" panose="020B0604020202020204" pitchFamily="34" charset="0"/>
              </a:rPr>
              <a:t>TRÒ CHƠI </a:t>
            </a:r>
          </a:p>
          <a:p>
            <a:pPr algn="ctr"/>
            <a:r>
              <a:rPr lang="en-US" sz="2000" b="1" dirty="0">
                <a:solidFill>
                  <a:srgbClr val="143E63"/>
                </a:solidFill>
                <a:latin typeface="UTM Avo" panose="02040603050506020204" pitchFamily="18" charset="0"/>
                <a:cs typeface="Arial" panose="020B0604020202020204" pitchFamily="34" charset="0"/>
              </a:rPr>
              <a:t>“AI GỌN GÀNG, NGĂN NẮP?”</a:t>
            </a:r>
          </a:p>
        </p:txBody>
      </p:sp>
    </p:spTree>
    <p:extLst>
      <p:ext uri="{BB962C8B-B14F-4D97-AF65-F5344CB8AC3E}">
        <p14:creationId xmlns:p14="http://schemas.microsoft.com/office/powerpoint/2010/main" val="2403566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Google Shape;668;p37">
            <a:extLst>
              <a:ext uri="{FF2B5EF4-FFF2-40B4-BE49-F238E27FC236}">
                <a16:creationId xmlns:a16="http://schemas.microsoft.com/office/drawing/2014/main" id="{58F395BA-5953-71F2-5D0E-7652CDCB2F60}"/>
              </a:ext>
            </a:extLst>
          </p:cNvPr>
          <p:cNvSpPr/>
          <p:nvPr/>
        </p:nvSpPr>
        <p:spPr>
          <a:xfrm>
            <a:off x="4311649" y="1762060"/>
            <a:ext cx="3187700" cy="909446"/>
          </a:xfrm>
          <a:prstGeom prst="roundRect">
            <a:avLst>
              <a:gd name="adj" fmla="val 16667"/>
            </a:avLst>
          </a:prstGeom>
          <a:solidFill>
            <a:srgbClr val="FFDB48"/>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200" b="1" i="0" u="none" strike="noStrike" kern="0" cap="none" spc="0" normalizeH="0" baseline="0" noProof="0" dirty="0">
              <a:ln>
                <a:noFill/>
              </a:ln>
              <a:solidFill>
                <a:srgbClr val="143E63"/>
              </a:solidFill>
              <a:effectLst/>
              <a:uLnTx/>
              <a:uFillTx/>
              <a:latin typeface="UTM Avo" panose="02040603050506020204" pitchFamily="18" charset="0"/>
              <a:ea typeface="Lato"/>
              <a:cs typeface="Lato"/>
              <a:sym typeface="Lato"/>
            </a:endParaRPr>
          </a:p>
        </p:txBody>
      </p:sp>
      <p:sp>
        <p:nvSpPr>
          <p:cNvPr id="13" name="TextBox 12">
            <a:extLst>
              <a:ext uri="{FF2B5EF4-FFF2-40B4-BE49-F238E27FC236}">
                <a16:creationId xmlns:a16="http://schemas.microsoft.com/office/drawing/2014/main" id="{2194FD29-3925-B5CC-49A4-5259F6BA1188}"/>
              </a:ext>
            </a:extLst>
          </p:cNvPr>
          <p:cNvSpPr txBox="1"/>
          <p:nvPr/>
        </p:nvSpPr>
        <p:spPr>
          <a:xfrm>
            <a:off x="4379117" y="1893617"/>
            <a:ext cx="3052763" cy="646331"/>
          </a:xfrm>
          <a:prstGeom prst="rect">
            <a:avLst/>
          </a:prstGeom>
          <a:noFill/>
        </p:spPr>
        <p:txBody>
          <a:bodyPr wrap="square" rtlCol="0">
            <a:spAutoFit/>
          </a:bodyPr>
          <a:lstStyle/>
          <a:p>
            <a:pPr algn="ctr"/>
            <a:r>
              <a:rPr lang="en-US" sz="3600" b="1" dirty="0">
                <a:solidFill>
                  <a:srgbClr val="143E63"/>
                </a:solidFill>
                <a:latin typeface="UTM Avo" panose="02040603050506020204" pitchFamily="18" charset="0"/>
                <a:ea typeface="Calibri" panose="020F0502020204030204" pitchFamily="34" charset="0"/>
                <a:cs typeface="Arial" panose="020B0604020202020204" pitchFamily="34" charset="0"/>
              </a:rPr>
              <a:t>BÌNH CHỌN</a:t>
            </a:r>
            <a:endParaRPr lang="en-US" sz="3600" b="1" dirty="0">
              <a:solidFill>
                <a:srgbClr val="143E63"/>
              </a:solidFill>
              <a:latin typeface="UTM Avo" panose="02040603050506020204" pitchFamily="18" charset="0"/>
              <a:cs typeface="Arial" panose="020B0604020202020204" pitchFamily="34" charset="0"/>
            </a:endParaRPr>
          </a:p>
        </p:txBody>
      </p:sp>
      <p:pic>
        <p:nvPicPr>
          <p:cNvPr id="14" name="Picture 2" descr="Election day clipart">
            <a:extLst>
              <a:ext uri="{FF2B5EF4-FFF2-40B4-BE49-F238E27FC236}">
                <a16:creationId xmlns:a16="http://schemas.microsoft.com/office/drawing/2014/main" id="{EAE96266-9A07-7944-CB82-EEE6441638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00" y="1601304"/>
            <a:ext cx="4533900" cy="5256696"/>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F033B319-3D88-A084-BFF1-DEB76DE801D9}"/>
              </a:ext>
            </a:extLst>
          </p:cNvPr>
          <p:cNvGrpSpPr/>
          <p:nvPr/>
        </p:nvGrpSpPr>
        <p:grpSpPr>
          <a:xfrm>
            <a:off x="325437" y="3429000"/>
            <a:ext cx="5453062" cy="3106102"/>
            <a:chOff x="300037" y="2893974"/>
            <a:chExt cx="5453062" cy="2989281"/>
          </a:xfrm>
        </p:grpSpPr>
        <p:sp>
          <p:nvSpPr>
            <p:cNvPr id="16" name="Cloud 15">
              <a:extLst>
                <a:ext uri="{FF2B5EF4-FFF2-40B4-BE49-F238E27FC236}">
                  <a16:creationId xmlns:a16="http://schemas.microsoft.com/office/drawing/2014/main" id="{988BAF8E-D705-F8FC-7A90-4D3C7B398D8E}"/>
                </a:ext>
              </a:extLst>
            </p:cNvPr>
            <p:cNvSpPr/>
            <p:nvPr/>
          </p:nvSpPr>
          <p:spPr>
            <a:xfrm>
              <a:off x="300037" y="2893974"/>
              <a:ext cx="5453062" cy="2989281"/>
            </a:xfrm>
            <a:prstGeom prst="cloud">
              <a:avLst/>
            </a:prstGeom>
            <a:solidFill>
              <a:srgbClr val="FDF5F8"/>
            </a:solidFill>
            <a:ln w="12700" cap="flat" cmpd="sng" algn="ctr">
              <a:solidFill>
                <a:srgbClr val="34093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34679A"/>
                </a:solidFill>
                <a:effectLst/>
                <a:uLnTx/>
                <a:uFillTx/>
                <a:latin typeface="UTM Avo" panose="02040603050506020204" pitchFamily="18" charset="0"/>
              </a:endParaRPr>
            </a:p>
          </p:txBody>
        </p:sp>
        <p:sp>
          <p:nvSpPr>
            <p:cNvPr id="17" name="TextBox 16">
              <a:extLst>
                <a:ext uri="{FF2B5EF4-FFF2-40B4-BE49-F238E27FC236}">
                  <a16:creationId xmlns:a16="http://schemas.microsoft.com/office/drawing/2014/main" id="{987FFFFE-E7EC-9BC2-40BB-C94C45E79E3A}"/>
                </a:ext>
              </a:extLst>
            </p:cNvPr>
            <p:cNvSpPr txBox="1"/>
            <p:nvPr/>
          </p:nvSpPr>
          <p:spPr>
            <a:xfrm>
              <a:off x="1194592" y="3299230"/>
              <a:ext cx="3663951" cy="1855021"/>
            </a:xfrm>
            <a:prstGeom prst="rect">
              <a:avLst/>
            </a:prstGeom>
            <a:noFill/>
          </p:spPr>
          <p:txBody>
            <a:bodyPr wrap="square" rtlCol="0">
              <a:spAutoFit/>
            </a:bodyPr>
            <a:lstStyle/>
            <a:p>
              <a:pPr marL="0" marR="0" lvl="0" indent="0" algn="ctr" defTabSz="914400" eaLnBrk="1" fontAlgn="auto" latinLnBrk="0" hangingPunct="1">
                <a:lnSpc>
                  <a:spcPct val="100000"/>
                </a:lnSpc>
                <a:spcBef>
                  <a:spcPts val="600"/>
                </a:spcBef>
                <a:spcAft>
                  <a:spcPts val="600"/>
                </a:spcAft>
                <a:buClrTx/>
                <a:buSzTx/>
                <a:buFontTx/>
                <a:buNone/>
                <a:tabLst/>
                <a:defRPr/>
              </a:pPr>
              <a:r>
                <a:rPr kumimoji="0" lang="en-US" sz="2000" b="1" i="0" u="none" strike="noStrike" kern="0" cap="none" spc="0" normalizeH="0" baseline="0" noProof="0" dirty="0" err="1">
                  <a:ln>
                    <a:noFill/>
                  </a:ln>
                  <a:solidFill>
                    <a:srgbClr val="143E63"/>
                  </a:solidFill>
                  <a:effectLst/>
                  <a:uLnTx/>
                  <a:uFillTx/>
                  <a:latin typeface="UTM Avo" panose="02040603050506020204" pitchFamily="18" charset="0"/>
                  <a:cs typeface="Arial" panose="020B0604020202020204" pitchFamily="34" charset="0"/>
                </a:rPr>
                <a:t>Tiêu</a:t>
              </a:r>
              <a:r>
                <a:rPr kumimoji="0" lang="en-US" sz="2000" b="1" i="0" u="none" strike="noStrike" kern="0" cap="none" spc="0" normalizeH="0" baseline="0" noProof="0" dirty="0">
                  <a:ln>
                    <a:noFill/>
                  </a:ln>
                  <a:solidFill>
                    <a:srgbClr val="143E63"/>
                  </a:solidFill>
                  <a:effectLst/>
                  <a:uLnTx/>
                  <a:uFillTx/>
                  <a:latin typeface="UTM Avo" panose="02040603050506020204" pitchFamily="18" charset="0"/>
                  <a:cs typeface="Arial" panose="020B0604020202020204" pitchFamily="34" charset="0"/>
                </a:rPr>
                <a:t> </a:t>
              </a:r>
              <a:r>
                <a:rPr kumimoji="0" lang="en-US" sz="2000" b="1" i="0" u="none" strike="noStrike" kern="0" cap="none" spc="0" normalizeH="0" baseline="0" noProof="0" dirty="0" err="1">
                  <a:ln>
                    <a:noFill/>
                  </a:ln>
                  <a:solidFill>
                    <a:srgbClr val="143E63"/>
                  </a:solidFill>
                  <a:effectLst/>
                  <a:uLnTx/>
                  <a:uFillTx/>
                  <a:latin typeface="UTM Avo" panose="02040603050506020204" pitchFamily="18" charset="0"/>
                  <a:cs typeface="Arial" panose="020B0604020202020204" pitchFamily="34" charset="0"/>
                </a:rPr>
                <a:t>chí</a:t>
              </a:r>
              <a:r>
                <a:rPr kumimoji="0" lang="en-US" sz="2000" b="1" i="0" u="none" strike="noStrike" kern="0" cap="none" spc="0" normalizeH="0" baseline="0" noProof="0" dirty="0">
                  <a:ln>
                    <a:noFill/>
                  </a:ln>
                  <a:solidFill>
                    <a:srgbClr val="143E63"/>
                  </a:solidFill>
                  <a:effectLst/>
                  <a:uLnTx/>
                  <a:uFillTx/>
                  <a:latin typeface="UTM Avo" panose="02040603050506020204" pitchFamily="18" charset="0"/>
                  <a:cs typeface="Arial" panose="020B0604020202020204" pitchFamily="34" charset="0"/>
                </a:rPr>
                <a:t>:</a:t>
              </a:r>
            </a:p>
            <a:p>
              <a:pPr marL="342900" marR="0" lvl="0" indent="-342900" defTabSz="914400" eaLnBrk="1" fontAlgn="auto" latinLnBrk="0" hangingPunct="1">
                <a:lnSpc>
                  <a:spcPct val="120000"/>
                </a:lnSpc>
                <a:spcBef>
                  <a:spcPts val="600"/>
                </a:spcBef>
                <a:spcAft>
                  <a:spcPts val="600"/>
                </a:spcAft>
                <a:buClrTx/>
                <a:buSzTx/>
                <a:buFont typeface="Wingdings" panose="05000000000000000000" pitchFamily="2" charset="2"/>
                <a:buChar char="ü"/>
                <a:tabLst/>
                <a:defRPr/>
              </a:pP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Sắp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xếp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nhanh</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chóng</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a:t>
              </a:r>
            </a:p>
            <a:p>
              <a:pPr marL="342900" marR="0" lvl="0" indent="-342900" defTabSz="914400" eaLnBrk="1" fontAlgn="auto" latinLnBrk="0" hangingPunct="1">
                <a:lnSpc>
                  <a:spcPct val="120000"/>
                </a:lnSpc>
                <a:spcBef>
                  <a:spcPts val="600"/>
                </a:spcBef>
                <a:spcAft>
                  <a:spcPts val="600"/>
                </a:spcAft>
                <a:buClrTx/>
                <a:buSzTx/>
                <a:buFont typeface="Wingdings" panose="05000000000000000000" pitchFamily="2" charset="2"/>
                <a:buChar char="ü"/>
                <a:tabLst/>
                <a:defRPr/>
              </a:pP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Sắp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xếp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gọn</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gàng</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a:t>
              </a:r>
            </a:p>
            <a:p>
              <a:pPr marL="342900" marR="0" lvl="0" indent="-342900" defTabSz="914400" eaLnBrk="1" fontAlgn="auto" latinLnBrk="0" hangingPunct="1">
                <a:lnSpc>
                  <a:spcPct val="120000"/>
                </a:lnSpc>
                <a:spcBef>
                  <a:spcPts val="600"/>
                </a:spcBef>
                <a:spcAft>
                  <a:spcPts val="600"/>
                </a:spcAft>
                <a:buClrTx/>
                <a:buSzTx/>
                <a:buFont typeface="Wingdings" panose="05000000000000000000" pitchFamily="2" charset="2"/>
                <a:buChar char="ü"/>
                <a:tabLst/>
                <a:defRPr/>
              </a:pP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Sắp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xếp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đẹp</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mắt</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0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nhất</a:t>
              </a:r>
              <a:r>
                <a:rPr kumimoji="0" lang="en-US" sz="20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a:t>
              </a:r>
              <a:endParaRPr kumimoji="0" lang="en-US" sz="2000" b="0" i="0" u="none" strike="noStrike" kern="0" cap="none" spc="0" normalizeH="0" baseline="0" noProof="0" dirty="0">
                <a:ln>
                  <a:noFill/>
                </a:ln>
                <a:solidFill>
                  <a:srgbClr val="143E63"/>
                </a:solidFill>
                <a:effectLst/>
                <a:uLnTx/>
                <a:uFillTx/>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389486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405;p31">
            <a:extLst>
              <a:ext uri="{FF2B5EF4-FFF2-40B4-BE49-F238E27FC236}">
                <a16:creationId xmlns:a16="http://schemas.microsoft.com/office/drawing/2014/main" id="{5119942A-FB60-F6EA-8559-71BF5FC0E3F8}"/>
              </a:ext>
            </a:extLst>
          </p:cNvPr>
          <p:cNvGrpSpPr/>
          <p:nvPr/>
        </p:nvGrpSpPr>
        <p:grpSpPr>
          <a:xfrm>
            <a:off x="801595" y="2133658"/>
            <a:ext cx="7286621" cy="3881038"/>
            <a:chOff x="254503" y="268253"/>
            <a:chExt cx="8513993" cy="4594802"/>
          </a:xfrm>
        </p:grpSpPr>
        <p:sp>
          <p:nvSpPr>
            <p:cNvPr id="4" name="Google Shape;406;p31">
              <a:extLst>
                <a:ext uri="{FF2B5EF4-FFF2-40B4-BE49-F238E27FC236}">
                  <a16:creationId xmlns:a16="http://schemas.microsoft.com/office/drawing/2014/main" id="{8532771E-60C3-318A-F282-E58ACAA76D22}"/>
                </a:ext>
              </a:extLst>
            </p:cNvPr>
            <p:cNvSpPr/>
            <p:nvPr/>
          </p:nvSpPr>
          <p:spPr>
            <a:xfrm rot="10800000" flipH="1">
              <a:off x="254503" y="268253"/>
              <a:ext cx="8511300" cy="4594800"/>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5" name="Google Shape;407;p31">
              <a:extLst>
                <a:ext uri="{FF2B5EF4-FFF2-40B4-BE49-F238E27FC236}">
                  <a16:creationId xmlns:a16="http://schemas.microsoft.com/office/drawing/2014/main" id="{B76E3EA5-70CF-92E6-7D88-F08E5A7432E5}"/>
                </a:ext>
              </a:extLst>
            </p:cNvPr>
            <p:cNvSpPr/>
            <p:nvPr/>
          </p:nvSpPr>
          <p:spPr>
            <a:xfrm rot="5400000">
              <a:off x="7954288" y="4048846"/>
              <a:ext cx="814226" cy="814191"/>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grpSp>
      <p:sp>
        <p:nvSpPr>
          <p:cNvPr id="10" name="Google Shape;408;p31">
            <a:extLst>
              <a:ext uri="{FF2B5EF4-FFF2-40B4-BE49-F238E27FC236}">
                <a16:creationId xmlns:a16="http://schemas.microsoft.com/office/drawing/2014/main" id="{B53BF678-B70A-F7F2-77A2-6444B17E1E18}"/>
              </a:ext>
            </a:extLst>
          </p:cNvPr>
          <p:cNvSpPr txBox="1">
            <a:spLocks/>
          </p:cNvSpPr>
          <p:nvPr/>
        </p:nvSpPr>
        <p:spPr>
          <a:xfrm>
            <a:off x="2740479" y="1739900"/>
            <a:ext cx="3406548" cy="1018458"/>
          </a:xfrm>
          <a:prstGeom prst="rect">
            <a:avLst/>
          </a:prstGeom>
          <a:solidFill>
            <a:srgbClr val="ECB8CA"/>
          </a:solidFill>
          <a:ln w="28575" cap="flat" cmpd="sng">
            <a:solidFill>
              <a:srgbClr val="34679A"/>
            </a:solidFill>
            <a:prstDash val="solid"/>
            <a:round/>
            <a:headEnd type="none" w="sm" len="sm"/>
            <a:tailEnd type="none" w="sm" len="sm"/>
          </a:ln>
          <a:effectLst>
            <a:outerShdw dist="95250" dir="3000000" algn="bl" rotWithShape="0">
              <a:srgbClr val="34679A">
                <a:alpha val="52000"/>
              </a:srgbClr>
            </a:outerShdw>
          </a:effectLst>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3600"/>
              <a:buNone/>
              <a:defRPr sz="6000" kern="1200">
                <a:solidFill>
                  <a:schemeClr val="lt1"/>
                </a:solidFill>
                <a:latin typeface="+mj-lt"/>
                <a:ea typeface="+mj-ea"/>
                <a:cs typeface="+mj-cs"/>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pPr marL="0" marR="0" lvl="0" indent="0" algn="ctr" defTabSz="914400" rtl="0" eaLnBrk="1" fontAlgn="auto" latinLnBrk="0" hangingPunct="1">
              <a:lnSpc>
                <a:spcPct val="90000"/>
              </a:lnSpc>
              <a:spcBef>
                <a:spcPts val="0"/>
              </a:spcBef>
              <a:spcAft>
                <a:spcPts val="0"/>
              </a:spcAft>
              <a:buClrTx/>
              <a:buSzPts val="3600"/>
              <a:buFontTx/>
              <a:buNone/>
              <a:tabLst/>
              <a:defRPr/>
            </a:pPr>
            <a:r>
              <a:rPr kumimoji="0" lang="en-US" sz="4000" b="1" i="0" u="none" strike="noStrike" kern="1200" cap="none" spc="0" normalizeH="0" baseline="0" noProof="0" dirty="0">
                <a:ln>
                  <a:noFill/>
                </a:ln>
                <a:solidFill>
                  <a:srgbClr val="34679A"/>
                </a:solidFill>
                <a:effectLst/>
                <a:uLnTx/>
                <a:uFillTx/>
                <a:latin typeface="UTM Avo" panose="02040603050506020204" pitchFamily="18" charset="0"/>
                <a:cs typeface="Arial" panose="020B0604020202020204" pitchFamily="34" charset="0"/>
              </a:rPr>
              <a:t>KẾT LUẬN</a:t>
            </a:r>
          </a:p>
        </p:txBody>
      </p:sp>
      <p:sp>
        <p:nvSpPr>
          <p:cNvPr id="11" name="Google Shape;409;p31">
            <a:extLst>
              <a:ext uri="{FF2B5EF4-FFF2-40B4-BE49-F238E27FC236}">
                <a16:creationId xmlns:a16="http://schemas.microsoft.com/office/drawing/2014/main" id="{E7174A1E-292D-EAC4-3CEA-2C8DEEF2AC5F}"/>
              </a:ext>
            </a:extLst>
          </p:cNvPr>
          <p:cNvSpPr txBox="1">
            <a:spLocks/>
          </p:cNvSpPr>
          <p:nvPr/>
        </p:nvSpPr>
        <p:spPr>
          <a:xfrm>
            <a:off x="912350" y="2992314"/>
            <a:ext cx="6986241" cy="2691931"/>
          </a:xfrm>
          <a:prstGeom prst="rect">
            <a:avLst/>
          </a:prstGeom>
        </p:spPr>
        <p:txBody>
          <a:bodyPr spcFirstLastPara="1" vert="horz" wrap="square" lIns="121900" tIns="121900" rIns="121900" bIns="121900" rtlCol="0" anchor="t" anchorCtr="0">
            <a:noAutofit/>
          </a:bodyPr>
          <a:lstStyle>
            <a:lvl1pPr marL="228600" lvl="0" indent="-228600" algn="ctr" defTabSz="914400" rtl="0" eaLnBrk="1" latinLnBrk="0" hangingPunct="1">
              <a:lnSpc>
                <a:spcPct val="100000"/>
              </a:lnSpc>
              <a:spcBef>
                <a:spcPts val="0"/>
              </a:spcBef>
              <a:spcAft>
                <a:spcPts val="0"/>
              </a:spcAft>
              <a:buSzPts val="1400"/>
              <a:buFont typeface="Arial" panose="020B0604020202020204" pitchFamily="34" charset="0"/>
              <a:buNone/>
              <a:defRPr sz="2133" kern="1200">
                <a:solidFill>
                  <a:schemeClr val="dk1"/>
                </a:solidFill>
                <a:latin typeface="+mn-lt"/>
                <a:ea typeface="+mn-ea"/>
                <a:cs typeface="+mn-cs"/>
              </a:defRPr>
            </a:lvl1pPr>
            <a:lvl2pPr marL="685800" lvl="1" indent="-228600" algn="ctr" defTabSz="914400" rtl="0" eaLnBrk="1" latinLnBrk="0" hangingPunct="1">
              <a:lnSpc>
                <a:spcPct val="100000"/>
              </a:lnSpc>
              <a:spcBef>
                <a:spcPts val="2133"/>
              </a:spcBef>
              <a:spcAft>
                <a:spcPts val="0"/>
              </a:spcAft>
              <a:buSzPts val="1400"/>
              <a:buFont typeface="Arial" panose="020B0604020202020204" pitchFamily="34" charset="0"/>
              <a:buNone/>
              <a:defRPr sz="2400" kern="1200">
                <a:solidFill>
                  <a:schemeClr val="tx1"/>
                </a:solidFill>
                <a:latin typeface="+mn-lt"/>
                <a:ea typeface="+mn-ea"/>
                <a:cs typeface="+mn-cs"/>
              </a:defRPr>
            </a:lvl2pPr>
            <a:lvl3pPr marL="1143000" lvl="2" indent="-228600" algn="ctr" defTabSz="914400" rtl="0" eaLnBrk="1" latinLnBrk="0" hangingPunct="1">
              <a:lnSpc>
                <a:spcPct val="100000"/>
              </a:lnSpc>
              <a:spcBef>
                <a:spcPts val="2133"/>
              </a:spcBef>
              <a:spcAft>
                <a:spcPts val="0"/>
              </a:spcAft>
              <a:buSzPts val="1400"/>
              <a:buFont typeface="Arial" panose="020B0604020202020204" pitchFamily="34" charset="0"/>
              <a:buNone/>
              <a:defRPr sz="2000" kern="1200">
                <a:solidFill>
                  <a:schemeClr val="tx1"/>
                </a:solidFill>
                <a:latin typeface="+mn-lt"/>
                <a:ea typeface="+mn-ea"/>
                <a:cs typeface="+mn-cs"/>
              </a:defRPr>
            </a:lvl3pPr>
            <a:lvl4pPr marL="1600200" lvl="3" indent="-228600" algn="ctr" defTabSz="914400" rtl="0" eaLnBrk="1" latinLnBrk="0" hangingPunct="1">
              <a:lnSpc>
                <a:spcPct val="100000"/>
              </a:lnSpc>
              <a:spcBef>
                <a:spcPts val="2133"/>
              </a:spcBef>
              <a:spcAft>
                <a:spcPts val="0"/>
              </a:spcAft>
              <a:buSzPts val="1400"/>
              <a:buFont typeface="Arial" panose="020B0604020202020204" pitchFamily="34" charset="0"/>
              <a:buNone/>
              <a:defRPr sz="1800" kern="1200">
                <a:solidFill>
                  <a:schemeClr val="tx1"/>
                </a:solidFill>
                <a:latin typeface="+mn-lt"/>
                <a:ea typeface="+mn-ea"/>
                <a:cs typeface="+mn-cs"/>
              </a:defRPr>
            </a:lvl4pPr>
            <a:lvl5pPr marL="2057400" lvl="4" indent="-228600" algn="ctr" defTabSz="914400" rtl="0" eaLnBrk="1" latinLnBrk="0" hangingPunct="1">
              <a:lnSpc>
                <a:spcPct val="100000"/>
              </a:lnSpc>
              <a:spcBef>
                <a:spcPts val="2133"/>
              </a:spcBef>
              <a:spcAft>
                <a:spcPts val="0"/>
              </a:spcAft>
              <a:buSzPts val="1400"/>
              <a:buFont typeface="Arial" panose="020B0604020202020204" pitchFamily="34" charset="0"/>
              <a:buNone/>
              <a:defRPr sz="1800" kern="1200">
                <a:solidFill>
                  <a:schemeClr val="tx1"/>
                </a:solidFill>
                <a:latin typeface="+mn-lt"/>
                <a:ea typeface="+mn-ea"/>
                <a:cs typeface="+mn-cs"/>
              </a:defRPr>
            </a:lvl5pPr>
            <a:lvl6pPr marL="2514600" lvl="5" indent="-228600" algn="ctr" defTabSz="914400" rtl="0" eaLnBrk="1" latinLnBrk="0" hangingPunct="1">
              <a:lnSpc>
                <a:spcPct val="100000"/>
              </a:lnSpc>
              <a:spcBef>
                <a:spcPts val="2133"/>
              </a:spcBef>
              <a:spcAft>
                <a:spcPts val="0"/>
              </a:spcAft>
              <a:buSzPts val="1400"/>
              <a:buFont typeface="Arial" panose="020B0604020202020204" pitchFamily="34" charset="0"/>
              <a:buNone/>
              <a:defRPr sz="1800" kern="1200">
                <a:solidFill>
                  <a:schemeClr val="tx1"/>
                </a:solidFill>
                <a:latin typeface="+mn-lt"/>
                <a:ea typeface="+mn-ea"/>
                <a:cs typeface="+mn-cs"/>
              </a:defRPr>
            </a:lvl6pPr>
            <a:lvl7pPr marL="2971800" lvl="6" indent="-228600" algn="ctr" defTabSz="914400" rtl="0" eaLnBrk="1" latinLnBrk="0" hangingPunct="1">
              <a:lnSpc>
                <a:spcPct val="100000"/>
              </a:lnSpc>
              <a:spcBef>
                <a:spcPts val="2133"/>
              </a:spcBef>
              <a:spcAft>
                <a:spcPts val="0"/>
              </a:spcAft>
              <a:buSzPts val="1400"/>
              <a:buFont typeface="Arial" panose="020B0604020202020204" pitchFamily="34" charset="0"/>
              <a:buNone/>
              <a:defRPr sz="1800" kern="1200">
                <a:solidFill>
                  <a:schemeClr val="tx1"/>
                </a:solidFill>
                <a:latin typeface="+mn-lt"/>
                <a:ea typeface="+mn-ea"/>
                <a:cs typeface="+mn-cs"/>
              </a:defRPr>
            </a:lvl7pPr>
            <a:lvl8pPr marL="3429000" lvl="7" indent="-228600" algn="ctr" defTabSz="914400" rtl="0" eaLnBrk="1" latinLnBrk="0" hangingPunct="1">
              <a:lnSpc>
                <a:spcPct val="100000"/>
              </a:lnSpc>
              <a:spcBef>
                <a:spcPts val="2133"/>
              </a:spcBef>
              <a:spcAft>
                <a:spcPts val="0"/>
              </a:spcAft>
              <a:buSzPts val="1400"/>
              <a:buFont typeface="Arial" panose="020B0604020202020204" pitchFamily="34" charset="0"/>
              <a:buNone/>
              <a:defRPr sz="1800" kern="1200">
                <a:solidFill>
                  <a:schemeClr val="tx1"/>
                </a:solidFill>
                <a:latin typeface="+mn-lt"/>
                <a:ea typeface="+mn-ea"/>
                <a:cs typeface="+mn-cs"/>
              </a:defRPr>
            </a:lvl8pPr>
            <a:lvl9pPr marL="3886200" lvl="8" indent="-228600" algn="ctr" defTabSz="914400" rtl="0" eaLnBrk="1" latinLnBrk="0" hangingPunct="1">
              <a:lnSpc>
                <a:spcPct val="100000"/>
              </a:lnSpc>
              <a:spcBef>
                <a:spcPts val="2133"/>
              </a:spcBef>
              <a:spcAft>
                <a:spcPts val="2133"/>
              </a:spcAft>
              <a:buSzPts val="1400"/>
              <a:buFont typeface="Arial" panose="020B0604020202020204" pitchFamily="34" charset="0"/>
              <a:buNone/>
              <a:defRPr sz="1800" kern="1200">
                <a:solidFill>
                  <a:schemeClr val="tx1"/>
                </a:solidFill>
                <a:latin typeface="+mn-lt"/>
                <a:ea typeface="+mn-ea"/>
                <a:cs typeface="+mn-cs"/>
              </a:defRPr>
            </a:lvl9pPr>
          </a:lstStyle>
          <a:p>
            <a:pPr marL="0" lvl="0" indent="0" algn="just">
              <a:lnSpc>
                <a:spcPct val="120000"/>
              </a:lnSpc>
              <a:spcBef>
                <a:spcPts val="600"/>
              </a:spcBef>
              <a:spcAft>
                <a:spcPts val="600"/>
              </a:spcAft>
            </a:pPr>
            <a:r>
              <a:rPr lang="vi-VN" sz="2400" dirty="0">
                <a:solidFill>
                  <a:srgbClr val="143E63"/>
                </a:solidFill>
                <a:latin typeface="UTM Avo" panose="02040603050506020204" pitchFamily="18" charset="0"/>
              </a:rPr>
              <a:t>Hằng ngày, các em hãy có ý thức tự giác thực hiện sắp xếp đồ dùng cá nhân, bàn học, ngăn bàn gọn gàng, ngăn nắp. Điều này cũng khiến cho lớp học của chúng ta trở nên đẹp hơn nhiều.</a:t>
            </a:r>
          </a:p>
        </p:txBody>
      </p:sp>
      <p:pic>
        <p:nvPicPr>
          <p:cNvPr id="12" name="Picture 4" descr="Male Student Advise clipart">
            <a:extLst>
              <a:ext uri="{FF2B5EF4-FFF2-40B4-BE49-F238E27FC236}">
                <a16:creationId xmlns:a16="http://schemas.microsoft.com/office/drawing/2014/main" id="{14EDE037-6665-05CE-E902-FBADB56A39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41692" y="2504886"/>
            <a:ext cx="3248713" cy="4353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59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oogle Shape;458;p32">
            <a:extLst>
              <a:ext uri="{FF2B5EF4-FFF2-40B4-BE49-F238E27FC236}">
                <a16:creationId xmlns:a16="http://schemas.microsoft.com/office/drawing/2014/main" id="{265C7C0E-70DE-40D5-A06F-B7753972864F}"/>
              </a:ext>
            </a:extLst>
          </p:cNvPr>
          <p:cNvGrpSpPr/>
          <p:nvPr/>
        </p:nvGrpSpPr>
        <p:grpSpPr>
          <a:xfrm>
            <a:off x="1737079" y="2243177"/>
            <a:ext cx="8717841" cy="3301862"/>
            <a:chOff x="254503" y="268253"/>
            <a:chExt cx="8511300" cy="4594800"/>
          </a:xfrm>
        </p:grpSpPr>
        <p:sp>
          <p:nvSpPr>
            <p:cNvPr id="6" name="Google Shape;459;p32">
              <a:extLst>
                <a:ext uri="{FF2B5EF4-FFF2-40B4-BE49-F238E27FC236}">
                  <a16:creationId xmlns:a16="http://schemas.microsoft.com/office/drawing/2014/main" id="{9EA124BD-6212-431D-6682-F71DADA37811}"/>
                </a:ext>
              </a:extLst>
            </p:cNvPr>
            <p:cNvSpPr/>
            <p:nvPr/>
          </p:nvSpPr>
          <p:spPr>
            <a:xfrm rot="10800000" flipH="1">
              <a:off x="254503" y="268253"/>
              <a:ext cx="8511300" cy="4594800"/>
            </a:xfrm>
            <a:prstGeom prst="snip1Rect">
              <a:avLst>
                <a:gd name="adj" fmla="val 17909"/>
              </a:avLst>
            </a:prstGeom>
            <a:solidFill>
              <a:srgbClr val="F8F3DE"/>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sp>
          <p:nvSpPr>
            <p:cNvPr id="7" name="Google Shape;460;p32">
              <a:extLst>
                <a:ext uri="{FF2B5EF4-FFF2-40B4-BE49-F238E27FC236}">
                  <a16:creationId xmlns:a16="http://schemas.microsoft.com/office/drawing/2014/main" id="{B6E58B9B-AFBA-D08C-32C7-32BE214B625A}"/>
                </a:ext>
              </a:extLst>
            </p:cNvPr>
            <p:cNvSpPr/>
            <p:nvPr/>
          </p:nvSpPr>
          <p:spPr>
            <a:xfrm rot="5400000">
              <a:off x="8073261" y="4172614"/>
              <a:ext cx="827227" cy="553650"/>
            </a:xfrm>
            <a:prstGeom prst="rtTriangle">
              <a:avLst/>
            </a:prstGeom>
            <a:solidFill>
              <a:srgbClr val="F8F7E0"/>
            </a:solidFill>
            <a:ln w="28575" cap="flat" cmpd="sng">
              <a:solidFill>
                <a:srgbClr val="34679A"/>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rgbClr val="143E63"/>
                </a:solidFill>
                <a:effectLst/>
                <a:uLnTx/>
                <a:uFillTx/>
                <a:latin typeface="UTM Avo" panose="02040603050506020204" pitchFamily="18" charset="0"/>
              </a:endParaRPr>
            </a:p>
          </p:txBody>
        </p:sp>
      </p:grpSp>
      <p:sp>
        <p:nvSpPr>
          <p:cNvPr id="8" name="Google Shape;461;p32">
            <a:extLst>
              <a:ext uri="{FF2B5EF4-FFF2-40B4-BE49-F238E27FC236}">
                <a16:creationId xmlns:a16="http://schemas.microsoft.com/office/drawing/2014/main" id="{5ED389EE-C64C-6DC3-F30B-BE319C429E97}"/>
              </a:ext>
            </a:extLst>
          </p:cNvPr>
          <p:cNvSpPr txBox="1">
            <a:spLocks/>
          </p:cNvSpPr>
          <p:nvPr/>
        </p:nvSpPr>
        <p:spPr>
          <a:xfrm>
            <a:off x="1930918" y="3140377"/>
            <a:ext cx="8330164" cy="1768000"/>
          </a:xfrm>
          <a:prstGeom prst="rect">
            <a:avLst/>
          </a:prstGeom>
        </p:spPr>
        <p:txBody>
          <a:bodyPr spcFirstLastPara="1" vert="horz" wrap="square" lIns="121900" tIns="121900" rIns="121900" bIns="121900" rtlCol="0" anchor="b" anchorCtr="0">
            <a:noAutofit/>
          </a:bodyPr>
          <a:lstStyle>
            <a:lvl1pPr lvl="0" algn="ctr" defTabSz="914400" rtl="0" eaLnBrk="1" latinLnBrk="0" hangingPunct="1">
              <a:lnSpc>
                <a:spcPct val="90000"/>
              </a:lnSpc>
              <a:spcBef>
                <a:spcPts val="0"/>
              </a:spcBef>
              <a:spcAft>
                <a:spcPts val="0"/>
              </a:spcAft>
              <a:buSzPts val="3600"/>
              <a:buNone/>
              <a:defRPr sz="4800" kern="1200">
                <a:solidFill>
                  <a:schemeClr val="tx1"/>
                </a:solidFill>
                <a:latin typeface="+mj-lt"/>
                <a:ea typeface="+mj-ea"/>
                <a:cs typeface="+mj-cs"/>
              </a:defRPr>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pPr marL="0" marR="0" lvl="0" indent="0" algn="ctr" defTabSz="914400" rtl="0" eaLnBrk="1" fontAlgn="auto" latinLnBrk="0" hangingPunct="1">
              <a:lnSpc>
                <a:spcPct val="110000"/>
              </a:lnSpc>
              <a:spcBef>
                <a:spcPts val="0"/>
              </a:spcBef>
              <a:spcAft>
                <a:spcPts val="0"/>
              </a:spcAft>
              <a:buClrTx/>
              <a:buSzPts val="3600"/>
              <a:buFontTx/>
              <a:buNone/>
              <a:tabLst/>
              <a:defRPr/>
            </a:pP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Thời</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gian</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biểu</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sắp</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xếp</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đồ</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dùng</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cá</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nhân</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tại</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gia</a:t>
            </a:r>
            <a:r>
              <a:rPr kumimoji="0" lang="en-US" sz="4400" b="1" i="0" u="none" strike="noStrike" kern="120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4400" b="1" i="0" u="none" strike="noStrike" kern="120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đình</a:t>
            </a:r>
            <a:endParaRPr kumimoji="0" lang="en-US" sz="4400" b="0" i="0" u="none" strike="noStrike" kern="1200" cap="none" spc="0" normalizeH="0" baseline="0" noProof="0" dirty="0">
              <a:ln>
                <a:noFill/>
              </a:ln>
              <a:solidFill>
                <a:srgbClr val="34679A"/>
              </a:solidFill>
              <a:effectLst/>
              <a:uLnTx/>
              <a:uFillTx/>
              <a:latin typeface="UTM Avo" panose="02040603050506020204" pitchFamily="18" charset="0"/>
            </a:endParaRPr>
          </a:p>
        </p:txBody>
      </p:sp>
      <p:sp>
        <p:nvSpPr>
          <p:cNvPr id="9" name="Google Shape;463;p32">
            <a:extLst>
              <a:ext uri="{FF2B5EF4-FFF2-40B4-BE49-F238E27FC236}">
                <a16:creationId xmlns:a16="http://schemas.microsoft.com/office/drawing/2014/main" id="{32BF4FA8-F52D-EC1C-4EA8-9B38EF18B3E7}"/>
              </a:ext>
            </a:extLst>
          </p:cNvPr>
          <p:cNvSpPr txBox="1">
            <a:spLocks/>
          </p:cNvSpPr>
          <p:nvPr/>
        </p:nvSpPr>
        <p:spPr>
          <a:xfrm>
            <a:off x="3995400" y="1502264"/>
            <a:ext cx="4201200" cy="1440800"/>
          </a:xfrm>
          <a:prstGeom prst="rect">
            <a:avLst/>
          </a:prstGeom>
          <a:solidFill>
            <a:srgbClr val="D0F3FF">
              <a:lumMod val="90000"/>
            </a:srgb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vert="horz" wrap="square" lIns="121900" tIns="121900" rIns="121900" bIns="121900" rtlCol="0" anchor="ctr" anchorCtr="0">
            <a:noAutofit/>
          </a:bodyPr>
          <a:lstStyle>
            <a:lvl1pPr lvl="0" algn="ctr" defTabSz="914400" rtl="0" eaLnBrk="1" latinLnBrk="0" hangingPunct="1">
              <a:lnSpc>
                <a:spcPct val="90000"/>
              </a:lnSpc>
              <a:spcBef>
                <a:spcPts val="0"/>
              </a:spcBef>
              <a:spcAft>
                <a:spcPts val="0"/>
              </a:spcAft>
              <a:buSzPts val="6000"/>
              <a:buNone/>
              <a:defRPr sz="8000" kern="1200">
                <a:solidFill>
                  <a:schemeClr val="lt1"/>
                </a:solidFill>
                <a:latin typeface="+mj-lt"/>
                <a:ea typeface="+mj-ea"/>
                <a:cs typeface="+mj-cs"/>
              </a:defRPr>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pPr marL="0" marR="0" lvl="0" indent="0" algn="ctr" defTabSz="914400" rtl="0" eaLnBrk="1" fontAlgn="auto" latinLnBrk="0" hangingPunct="1">
              <a:lnSpc>
                <a:spcPct val="90000"/>
              </a:lnSpc>
              <a:spcBef>
                <a:spcPts val="0"/>
              </a:spcBef>
              <a:spcAft>
                <a:spcPts val="0"/>
              </a:spcAft>
              <a:buClrTx/>
              <a:buSzPts val="6000"/>
              <a:buFontTx/>
              <a:buNone/>
              <a:tabLst/>
              <a:defRPr/>
            </a:pPr>
            <a:r>
              <a:rPr kumimoji="0" lang="en" sz="8000" b="1" i="0" u="none" strike="noStrike" kern="1200" cap="none" spc="0" normalizeH="0" baseline="0" noProof="0">
                <a:ln>
                  <a:noFill/>
                </a:ln>
                <a:solidFill>
                  <a:srgbClr val="C00000"/>
                </a:solidFill>
                <a:effectLst/>
                <a:uLnTx/>
                <a:uFillTx/>
                <a:latin typeface="UTM Avo" panose="02040603050506020204" pitchFamily="18" charset="0"/>
                <a:cs typeface="Arial" panose="020B0604020202020204" pitchFamily="34" charset="0"/>
              </a:rPr>
              <a:t>02</a:t>
            </a:r>
            <a:endParaRPr kumimoji="0" lang="en" sz="8000" b="1" i="0" u="none" strike="noStrike" kern="1200" cap="none" spc="0" normalizeH="0" baseline="0" noProof="0" dirty="0">
              <a:ln>
                <a:noFill/>
              </a:ln>
              <a:solidFill>
                <a:srgbClr val="C00000"/>
              </a:solidFill>
              <a:effectLst/>
              <a:uLnTx/>
              <a:uFillTx/>
              <a:latin typeface="UTM Avo" panose="02040603050506020204" pitchFamily="18" charset="0"/>
              <a:cs typeface="Arial" panose="020B0604020202020204" pitchFamily="34" charset="0"/>
            </a:endParaRPr>
          </a:p>
        </p:txBody>
      </p:sp>
      <p:pic>
        <p:nvPicPr>
          <p:cNvPr id="10" name="Picture 2" descr="Timeline clipart">
            <a:extLst>
              <a:ext uri="{FF2B5EF4-FFF2-40B4-BE49-F238E27FC236}">
                <a16:creationId xmlns:a16="http://schemas.microsoft.com/office/drawing/2014/main" id="{B429B84B-6B35-4867-B791-CD7AF6E4B5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588" y="4350223"/>
            <a:ext cx="2590800" cy="1917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363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668;p37">
            <a:extLst>
              <a:ext uri="{FF2B5EF4-FFF2-40B4-BE49-F238E27FC236}">
                <a16:creationId xmlns:a16="http://schemas.microsoft.com/office/drawing/2014/main" id="{988997C1-D114-7F60-146D-77ECA960F838}"/>
              </a:ext>
            </a:extLst>
          </p:cNvPr>
          <p:cNvSpPr/>
          <p:nvPr/>
        </p:nvSpPr>
        <p:spPr>
          <a:xfrm>
            <a:off x="373062" y="1668590"/>
            <a:ext cx="9024938" cy="3684396"/>
          </a:xfrm>
          <a:prstGeom prst="roundRect">
            <a:avLst>
              <a:gd name="adj" fmla="val 5226"/>
            </a:avLst>
          </a:prstGeom>
          <a:solidFill>
            <a:srgbClr val="E5739A">
              <a:lumMod val="20000"/>
              <a:lumOff val="80000"/>
            </a:srgbClr>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700" b="1" i="0" u="none" strike="noStrike" kern="0" cap="none" spc="0" normalizeH="0" baseline="0" noProof="0" dirty="0">
              <a:ln>
                <a:noFill/>
              </a:ln>
              <a:solidFill>
                <a:srgbClr val="143E63"/>
              </a:solidFill>
              <a:effectLst/>
              <a:uLnTx/>
              <a:uFillTx/>
              <a:latin typeface="Lato"/>
              <a:ea typeface="Lato"/>
              <a:cs typeface="Lato"/>
              <a:sym typeface="Lato"/>
            </a:endParaRPr>
          </a:p>
        </p:txBody>
      </p:sp>
      <p:sp>
        <p:nvSpPr>
          <p:cNvPr id="9" name="TextBox 8">
            <a:extLst>
              <a:ext uri="{FF2B5EF4-FFF2-40B4-BE49-F238E27FC236}">
                <a16:creationId xmlns:a16="http://schemas.microsoft.com/office/drawing/2014/main" id="{9734E337-75C3-620A-76FD-7C0A5115CFB2}"/>
              </a:ext>
            </a:extLst>
          </p:cNvPr>
          <p:cNvSpPr txBox="1"/>
          <p:nvPr/>
        </p:nvSpPr>
        <p:spPr>
          <a:xfrm>
            <a:off x="503237" y="2112713"/>
            <a:ext cx="8424863" cy="2796150"/>
          </a:xfrm>
          <a:prstGeom prst="rect">
            <a:avLst/>
          </a:prstGeom>
          <a:noFill/>
        </p:spPr>
        <p:txBody>
          <a:bodyPr wrap="square" rtlCol="0">
            <a:spAutoFit/>
          </a:bodyPr>
          <a:lstStyle/>
          <a:p>
            <a:pPr algn="just">
              <a:lnSpc>
                <a:spcPct val="120000"/>
              </a:lnSpc>
              <a:spcBef>
                <a:spcPts val="700"/>
              </a:spcBef>
              <a:spcAft>
                <a:spcPts val="700"/>
              </a:spcAft>
            </a:pP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Xây</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dựng</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thời</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gian</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biểu</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sắp</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xếp</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đồ</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dùng</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cá</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nhân</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tại</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gia</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đình</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Thời</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gian</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biểu</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bao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gồm</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các</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cột</a:t>
            </a:r>
            <a:r>
              <a:rPr lang="en-US" sz="2400"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p>
          <a:p>
            <a:pPr marL="914400" lvl="1" indent="-457200" algn="just">
              <a:lnSpc>
                <a:spcPct val="120000"/>
              </a:lnSpc>
              <a:spcBef>
                <a:spcPts val="700"/>
              </a:spcBef>
              <a:spcAft>
                <a:spcPts val="700"/>
              </a:spcAft>
              <a:buFont typeface="Wingdings" panose="05000000000000000000" pitchFamily="2" charset="2"/>
              <a:buChar char="Ø"/>
            </a:pP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Ngày</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thực</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hiện</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a:t>
            </a:r>
          </a:p>
          <a:p>
            <a:pPr marL="914400" lvl="1" indent="-457200" algn="just">
              <a:lnSpc>
                <a:spcPct val="120000"/>
              </a:lnSpc>
              <a:spcBef>
                <a:spcPts val="700"/>
              </a:spcBef>
              <a:spcAft>
                <a:spcPts val="700"/>
              </a:spcAft>
              <a:buFont typeface="Wingdings" panose="05000000000000000000" pitchFamily="2" charset="2"/>
              <a:buChar char="Ø"/>
            </a:pP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Tên</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đồ</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dùng</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cá</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nhân</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a:t>
            </a:r>
          </a:p>
          <a:p>
            <a:pPr marL="914400" lvl="1" indent="-457200" algn="just">
              <a:lnSpc>
                <a:spcPct val="120000"/>
              </a:lnSpc>
              <a:spcBef>
                <a:spcPts val="700"/>
              </a:spcBef>
              <a:spcAft>
                <a:spcPts val="700"/>
              </a:spcAft>
              <a:buFont typeface="Wingdings" panose="05000000000000000000" pitchFamily="2" charset="2"/>
              <a:buChar char="Ø"/>
            </a:pP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Nơi</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sắp</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r>
              <a:rPr lang="en-US" sz="2400" i="1" dirty="0" err="1">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xếp</a:t>
            </a:r>
            <a:r>
              <a:rPr lang="en-US" sz="2400" i="1" dirty="0">
                <a:solidFill>
                  <a:srgbClr val="143E63">
                    <a:lumMod val="50000"/>
                  </a:srgbClr>
                </a:solidFill>
                <a:latin typeface="UTM Avo" panose="02040603050506020204" pitchFamily="18" charset="0"/>
                <a:ea typeface="Calibri" panose="020F0502020204030204" pitchFamily="34" charset="0"/>
                <a:cs typeface="Arial" panose="020B0604020202020204" pitchFamily="34" charset="0"/>
              </a:rPr>
              <a:t>. </a:t>
            </a:r>
          </a:p>
        </p:txBody>
      </p:sp>
      <p:pic>
        <p:nvPicPr>
          <p:cNvPr id="10" name="Picture 2" descr="EU2 - U5 - Actions | Baamboozle">
            <a:extLst>
              <a:ext uri="{FF2B5EF4-FFF2-40B4-BE49-F238E27FC236}">
                <a16:creationId xmlns:a16="http://schemas.microsoft.com/office/drawing/2014/main" id="{7B374242-2B83-C976-CA0D-958994BC0200}"/>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804089" y="3070288"/>
            <a:ext cx="3914711" cy="3914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8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77" name="Table 76">
            <a:extLst>
              <a:ext uri="{FF2B5EF4-FFF2-40B4-BE49-F238E27FC236}">
                <a16:creationId xmlns:a16="http://schemas.microsoft.com/office/drawing/2014/main" id="{269139CC-22C1-6F32-239E-E7710BDB6766}"/>
              </a:ext>
            </a:extLst>
          </p:cNvPr>
          <p:cNvGraphicFramePr>
            <a:graphicFrameLocks noGrp="1"/>
          </p:cNvGraphicFramePr>
          <p:nvPr>
            <p:extLst>
              <p:ext uri="{D42A27DB-BD31-4B8C-83A1-F6EECF244321}">
                <p14:modId xmlns:p14="http://schemas.microsoft.com/office/powerpoint/2010/main" val="49005746"/>
              </p:ext>
            </p:extLst>
          </p:nvPr>
        </p:nvGraphicFramePr>
        <p:xfrm>
          <a:off x="933253" y="1832287"/>
          <a:ext cx="9992412" cy="4899078"/>
        </p:xfrm>
        <a:graphic>
          <a:graphicData uri="http://schemas.openxmlformats.org/drawingml/2006/table">
            <a:tbl>
              <a:tblPr firstRow="1" bandRow="1"/>
              <a:tblGrid>
                <a:gridCol w="3330804">
                  <a:extLst>
                    <a:ext uri="{9D8B030D-6E8A-4147-A177-3AD203B41FA5}">
                      <a16:colId xmlns:a16="http://schemas.microsoft.com/office/drawing/2014/main" val="2554694124"/>
                    </a:ext>
                  </a:extLst>
                </a:gridCol>
                <a:gridCol w="3330804">
                  <a:extLst>
                    <a:ext uri="{9D8B030D-6E8A-4147-A177-3AD203B41FA5}">
                      <a16:colId xmlns:a16="http://schemas.microsoft.com/office/drawing/2014/main" val="1377370965"/>
                    </a:ext>
                  </a:extLst>
                </a:gridCol>
                <a:gridCol w="3330804">
                  <a:extLst>
                    <a:ext uri="{9D8B030D-6E8A-4147-A177-3AD203B41FA5}">
                      <a16:colId xmlns:a16="http://schemas.microsoft.com/office/drawing/2014/main" val="3507730159"/>
                    </a:ext>
                  </a:extLst>
                </a:gridCol>
              </a:tblGrid>
              <a:tr h="72077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400" b="1" dirty="0" err="1">
                          <a:solidFill>
                            <a:srgbClr val="000000"/>
                          </a:solidFill>
                          <a:latin typeface="UTM Avo" panose="02040603050506020204" pitchFamily="18" charset="0"/>
                          <a:cs typeface="Arial" panose="020B0604020202020204" pitchFamily="34" charset="0"/>
                        </a:rPr>
                        <a:t>Thứ</a:t>
                      </a:r>
                      <a:endParaRPr lang="en-US" sz="2400" b="1"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381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D0F3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400" b="1" dirty="0" err="1">
                          <a:solidFill>
                            <a:srgbClr val="000000"/>
                          </a:solidFill>
                          <a:latin typeface="UTM Avo" panose="02040603050506020204" pitchFamily="18" charset="0"/>
                          <a:cs typeface="Arial" panose="020B0604020202020204" pitchFamily="34" charset="0"/>
                        </a:rPr>
                        <a:t>Đồ</a:t>
                      </a:r>
                      <a:r>
                        <a:rPr lang="en-US" sz="2400" b="1" dirty="0">
                          <a:solidFill>
                            <a:srgbClr val="000000"/>
                          </a:solidFill>
                          <a:latin typeface="UTM Avo" panose="02040603050506020204" pitchFamily="18" charset="0"/>
                          <a:cs typeface="Arial" panose="020B0604020202020204" pitchFamily="34" charset="0"/>
                        </a:rPr>
                        <a:t> </a:t>
                      </a:r>
                      <a:r>
                        <a:rPr lang="en-US" sz="2400" b="1" dirty="0" err="1">
                          <a:solidFill>
                            <a:srgbClr val="000000"/>
                          </a:solidFill>
                          <a:latin typeface="UTM Avo" panose="02040603050506020204" pitchFamily="18" charset="0"/>
                          <a:cs typeface="Arial" panose="020B0604020202020204" pitchFamily="34" charset="0"/>
                        </a:rPr>
                        <a:t>dùng</a:t>
                      </a:r>
                      <a:r>
                        <a:rPr lang="en-US" sz="2400" b="1" dirty="0">
                          <a:solidFill>
                            <a:srgbClr val="000000"/>
                          </a:solidFill>
                          <a:latin typeface="UTM Avo" panose="02040603050506020204" pitchFamily="18" charset="0"/>
                          <a:cs typeface="Arial" panose="020B0604020202020204" pitchFamily="34" charset="0"/>
                        </a:rPr>
                        <a:t> </a:t>
                      </a:r>
                      <a:r>
                        <a:rPr lang="en-US" sz="2400" b="1" dirty="0" err="1">
                          <a:solidFill>
                            <a:srgbClr val="000000"/>
                          </a:solidFill>
                          <a:latin typeface="UTM Avo" panose="02040603050506020204" pitchFamily="18" charset="0"/>
                          <a:cs typeface="Arial" panose="020B0604020202020204" pitchFamily="34" charset="0"/>
                        </a:rPr>
                        <a:t>cá</a:t>
                      </a:r>
                      <a:r>
                        <a:rPr lang="en-US" sz="2400" b="1" dirty="0">
                          <a:solidFill>
                            <a:srgbClr val="000000"/>
                          </a:solidFill>
                          <a:latin typeface="UTM Avo" panose="02040603050506020204" pitchFamily="18" charset="0"/>
                          <a:cs typeface="Arial" panose="020B0604020202020204" pitchFamily="34" charset="0"/>
                        </a:rPr>
                        <a:t> </a:t>
                      </a:r>
                      <a:r>
                        <a:rPr lang="en-US" sz="2400" b="1" dirty="0" err="1">
                          <a:solidFill>
                            <a:srgbClr val="000000"/>
                          </a:solidFill>
                          <a:latin typeface="UTM Avo" panose="02040603050506020204" pitchFamily="18" charset="0"/>
                          <a:cs typeface="Arial" panose="020B0604020202020204" pitchFamily="34" charset="0"/>
                        </a:rPr>
                        <a:t>nhân</a:t>
                      </a:r>
                      <a:endParaRPr lang="en-US" sz="2400" b="1" dirty="0">
                        <a:solidFill>
                          <a:srgbClr val="000000"/>
                        </a:solidFill>
                        <a:latin typeface="UTM Avo" panose="02040603050506020204" pitchFamily="18" charset="0"/>
                        <a:cs typeface="Arial" panose="020B0604020202020204" pitchFamily="34" charset="0"/>
                      </a:endParaRPr>
                    </a:p>
                  </a:txBody>
                  <a:tcPr anchor="ctr">
                    <a:lnL w="12700" cap="flat" cmpd="sng" algn="ctr">
                      <a:solidFill>
                        <a:srgbClr val="143E63"/>
                      </a:solidFill>
                      <a:prstDash val="solid"/>
                      <a:round/>
                      <a:headEnd type="none" w="med" len="med"/>
                      <a:tailEnd type="none" w="med" len="med"/>
                    </a:lnL>
                    <a:lnR w="12700" cmpd="sng">
                      <a:solidFill>
                        <a:srgbClr val="143E63"/>
                      </a:solidFill>
                    </a:lnR>
                    <a:lnT w="12700" cmpd="sng">
                      <a:solidFill>
                        <a:srgbClr val="143E63"/>
                      </a:solidFill>
                    </a:lnT>
                    <a:lnB w="381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D0F3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400" b="1" dirty="0" err="1">
                          <a:solidFill>
                            <a:srgbClr val="000000"/>
                          </a:solidFill>
                          <a:latin typeface="UTM Avo" panose="02040603050506020204" pitchFamily="18" charset="0"/>
                          <a:cs typeface="Arial" panose="020B0604020202020204" pitchFamily="34" charset="0"/>
                        </a:rPr>
                        <a:t>Nơi</a:t>
                      </a:r>
                      <a:r>
                        <a:rPr lang="en-US" sz="2400" b="1" dirty="0">
                          <a:solidFill>
                            <a:srgbClr val="000000"/>
                          </a:solidFill>
                          <a:latin typeface="UTM Avo" panose="02040603050506020204" pitchFamily="18" charset="0"/>
                          <a:cs typeface="Arial" panose="020B0604020202020204" pitchFamily="34" charset="0"/>
                        </a:rPr>
                        <a:t> </a:t>
                      </a:r>
                      <a:r>
                        <a:rPr lang="en-US" sz="2400" b="1" dirty="0" err="1">
                          <a:solidFill>
                            <a:srgbClr val="000000"/>
                          </a:solidFill>
                          <a:latin typeface="UTM Avo" panose="02040603050506020204" pitchFamily="18" charset="0"/>
                          <a:cs typeface="Arial" panose="020B0604020202020204" pitchFamily="34" charset="0"/>
                        </a:rPr>
                        <a:t>sắp</a:t>
                      </a:r>
                      <a:r>
                        <a:rPr lang="en-US" sz="2400" b="1" dirty="0">
                          <a:solidFill>
                            <a:srgbClr val="000000"/>
                          </a:solidFill>
                          <a:latin typeface="UTM Avo" panose="02040603050506020204" pitchFamily="18" charset="0"/>
                          <a:cs typeface="Arial" panose="020B0604020202020204" pitchFamily="34" charset="0"/>
                        </a:rPr>
                        <a:t> </a:t>
                      </a:r>
                      <a:r>
                        <a:rPr lang="en-US" sz="2400" b="1" dirty="0" err="1">
                          <a:solidFill>
                            <a:srgbClr val="000000"/>
                          </a:solidFill>
                          <a:latin typeface="UTM Avo" panose="02040603050506020204" pitchFamily="18" charset="0"/>
                          <a:cs typeface="Arial" panose="020B0604020202020204" pitchFamily="34" charset="0"/>
                        </a:rPr>
                        <a:t>xếp</a:t>
                      </a:r>
                      <a:endParaRPr lang="en-US" sz="2400" b="1"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381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D0F3FF"/>
                    </a:solidFill>
                  </a:tcPr>
                </a:tc>
                <a:extLst>
                  <a:ext uri="{0D108BD9-81ED-4DB2-BD59-A6C34878D82A}">
                    <a16:rowId xmlns:a16="http://schemas.microsoft.com/office/drawing/2014/main" val="2577819986"/>
                  </a:ext>
                </a:extLst>
              </a:tr>
              <a:tr h="5222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000" b="1" dirty="0" err="1">
                          <a:solidFill>
                            <a:srgbClr val="000000"/>
                          </a:solidFill>
                          <a:latin typeface="UTM Avo" panose="02040603050506020204" pitchFamily="18" charset="0"/>
                          <a:cs typeface="Arial" panose="020B0604020202020204" pitchFamily="34" charset="0"/>
                        </a:rPr>
                        <a:t>Thứ</a:t>
                      </a:r>
                      <a:r>
                        <a:rPr lang="en-US" sz="2000" b="1" dirty="0">
                          <a:solidFill>
                            <a:srgbClr val="000000"/>
                          </a:solidFill>
                          <a:latin typeface="UTM Avo" panose="02040603050506020204" pitchFamily="18" charset="0"/>
                          <a:cs typeface="Arial" panose="020B0604020202020204" pitchFamily="34" charset="0"/>
                        </a:rPr>
                        <a:t> </a:t>
                      </a:r>
                      <a:r>
                        <a:rPr lang="en-US" sz="2000" b="1" dirty="0" err="1">
                          <a:solidFill>
                            <a:srgbClr val="000000"/>
                          </a:solidFill>
                          <a:latin typeface="UTM Avo" panose="02040603050506020204" pitchFamily="18" charset="0"/>
                          <a:cs typeface="Arial" panose="020B0604020202020204" pitchFamily="34" charset="0"/>
                        </a:rPr>
                        <a:t>hai</a:t>
                      </a:r>
                      <a:endParaRPr lang="en-US" sz="2000" b="1"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38100" cap="flat" cmpd="sng" algn="ctr">
                      <a:solidFill>
                        <a:srgbClr val="143E63"/>
                      </a:solidFill>
                      <a:prstDash val="solid"/>
                      <a:round/>
                      <a:headEnd type="none" w="med" len="med"/>
                      <a:tailEnd type="none" w="med" len="med"/>
                    </a:lnT>
                    <a:lnB w="12700" cmpd="sng">
                      <a:solidFill>
                        <a:srgbClr val="143E63"/>
                      </a:solidFill>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000" dirty="0" err="1">
                          <a:solidFill>
                            <a:srgbClr val="000000"/>
                          </a:solidFill>
                          <a:latin typeface="UTM Avo" panose="02040603050506020204" pitchFamily="18" charset="0"/>
                          <a:cs typeface="Arial" panose="020B0604020202020204" pitchFamily="34" charset="0"/>
                        </a:rPr>
                        <a:t>Chăn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màn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gối</a:t>
                      </a:r>
                      <a:endParaRPr lang="en-US" sz="2000" dirty="0">
                        <a:solidFill>
                          <a:srgbClr val="000000"/>
                        </a:solidFill>
                        <a:latin typeface="UTM Avo" panose="02040603050506020204" pitchFamily="18" charset="0"/>
                        <a:cs typeface="Arial" panose="020B0604020202020204" pitchFamily="34" charset="0"/>
                      </a:endParaRPr>
                    </a:p>
                  </a:txBody>
                  <a:tcPr anchor="ctr">
                    <a:lnL w="12700" cap="flat" cmpd="sng" algn="ctr">
                      <a:solidFill>
                        <a:srgbClr val="143E63"/>
                      </a:solidFill>
                      <a:prstDash val="solid"/>
                      <a:round/>
                      <a:headEnd type="none" w="med" len="med"/>
                      <a:tailEnd type="none" w="med" len="med"/>
                    </a:lnL>
                    <a:lnR w="12700" cmpd="sng">
                      <a:solidFill>
                        <a:srgbClr val="143E63"/>
                      </a:solidFill>
                    </a:lnR>
                    <a:lnT w="381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000" dirty="0" err="1">
                          <a:solidFill>
                            <a:srgbClr val="000000"/>
                          </a:solidFill>
                          <a:latin typeface="UTM Avo" panose="02040603050506020204" pitchFamily="18" charset="0"/>
                          <a:cs typeface="Arial" panose="020B0604020202020204" pitchFamily="34" charset="0"/>
                        </a:rPr>
                        <a:t>Giường</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ngủ</a:t>
                      </a: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38100" cap="flat" cmpd="sng" algn="ctr">
                      <a:solidFill>
                        <a:srgbClr val="143E63"/>
                      </a:solidFill>
                      <a:prstDash val="solid"/>
                      <a:round/>
                      <a:headEnd type="none" w="med" len="med"/>
                      <a:tailEnd type="none" w="med" len="med"/>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1147721282"/>
                  </a:ext>
                </a:extLst>
              </a:tr>
              <a:tr h="522288">
                <a:tc>
                  <a:txBody>
                    <a:bodyPr/>
                    <a:lstStyle/>
                    <a:p>
                      <a:endParaRPr lang="en-US" sz="2000">
                        <a:latin typeface="UTM Avo" panose="02040603050506020204" pitchFamily="18" charset="0"/>
                      </a:endParaRPr>
                    </a:p>
                  </a:txBody>
                  <a:tcPr>
                    <a:lnT w="12700" cap="flat" cmpd="sng" algn="ctr">
                      <a:solidFill>
                        <a:srgbClr val="143E63"/>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2965929565"/>
                  </a:ext>
                </a:extLst>
              </a:tr>
              <a:tr h="522288">
                <a:tc>
                  <a:txBody>
                    <a:bodyPr/>
                    <a:lstStyle/>
                    <a:p>
                      <a:endParaRPr lang="en-US" sz="2000" dirty="0">
                        <a:latin typeface="UTM Avo" panose="02040603050506020204" pitchFamily="18"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4157723021"/>
                  </a:ext>
                </a:extLst>
              </a:tr>
              <a:tr h="522288">
                <a:tc>
                  <a:txBody>
                    <a:bodyPr/>
                    <a:lstStyle/>
                    <a:p>
                      <a:endParaRPr lang="en-US" sz="2000" dirty="0">
                        <a:latin typeface="UTM Avo" panose="02040603050506020204" pitchFamily="18"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3456271939"/>
                  </a:ext>
                </a:extLst>
              </a:tr>
              <a:tr h="52228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000" b="1" dirty="0" err="1">
                          <a:solidFill>
                            <a:srgbClr val="000000"/>
                          </a:solidFill>
                          <a:latin typeface="UTM Avo" panose="02040603050506020204" pitchFamily="18" charset="0"/>
                          <a:cs typeface="Arial" panose="020B0604020202020204" pitchFamily="34" charset="0"/>
                        </a:rPr>
                        <a:t>Thứ</a:t>
                      </a:r>
                      <a:r>
                        <a:rPr lang="en-US" sz="2000" b="1" dirty="0">
                          <a:solidFill>
                            <a:srgbClr val="000000"/>
                          </a:solidFill>
                          <a:latin typeface="UTM Avo" panose="02040603050506020204" pitchFamily="18" charset="0"/>
                          <a:cs typeface="Arial" panose="020B0604020202020204" pitchFamily="34" charset="0"/>
                        </a:rPr>
                        <a:t> </a:t>
                      </a:r>
                      <a:r>
                        <a:rPr lang="en-US" sz="2000" b="1" dirty="0" err="1">
                          <a:solidFill>
                            <a:srgbClr val="000000"/>
                          </a:solidFill>
                          <a:latin typeface="UTM Avo" panose="02040603050506020204" pitchFamily="18" charset="0"/>
                          <a:cs typeface="Arial" panose="020B0604020202020204" pitchFamily="34" charset="0"/>
                        </a:rPr>
                        <a:t>ba</a:t>
                      </a:r>
                      <a:endParaRPr lang="en-US" sz="2000" b="1"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B w="12700" cmpd="sng">
                      <a:solidFill>
                        <a:srgbClr val="143E63"/>
                      </a:solidFill>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r>
                        <a:rPr lang="en-US" sz="2000" dirty="0" err="1">
                          <a:solidFill>
                            <a:srgbClr val="000000"/>
                          </a:solidFill>
                          <a:latin typeface="UTM Avo" panose="02040603050506020204" pitchFamily="18" charset="0"/>
                          <a:cs typeface="Arial" panose="020B0604020202020204" pitchFamily="34" charset="0"/>
                        </a:rPr>
                        <a:t>Quần</a:t>
                      </a:r>
                      <a:r>
                        <a:rPr lang="en-US" sz="2000" dirty="0">
                          <a:solidFill>
                            <a:srgbClr val="000000"/>
                          </a:solidFill>
                          <a:latin typeface="UTM Avo" panose="02040603050506020204" pitchFamily="18" charset="0"/>
                          <a:cs typeface="Arial" panose="020B0604020202020204" pitchFamily="34" charset="0"/>
                        </a:rPr>
                        <a:t> </a:t>
                      </a:r>
                      <a:r>
                        <a:rPr lang="en-US" sz="2000" dirty="0" err="1">
                          <a:solidFill>
                            <a:srgbClr val="000000"/>
                          </a:solidFill>
                          <a:latin typeface="UTM Avo" panose="02040603050506020204" pitchFamily="18" charset="0"/>
                          <a:cs typeface="Arial" panose="020B0604020202020204" pitchFamily="34" charset="0"/>
                        </a:rPr>
                        <a:t>áo</a:t>
                      </a:r>
                      <a:endParaRPr lang="en-US" sz="2000" dirty="0">
                        <a:solidFill>
                          <a:srgbClr val="000000"/>
                        </a:solidFill>
                        <a:latin typeface="UTM Avo" panose="02040603050506020204" pitchFamily="18" charset="0"/>
                        <a:cs typeface="Arial" panose="020B0604020202020204" pitchFamily="34" charset="0"/>
                      </a:endParaRPr>
                    </a:p>
                  </a:txBody>
                  <a:tcPr anchor="ctr">
                    <a:lnL w="12700" cap="flat" cmpd="sng" algn="ctr">
                      <a:solidFill>
                        <a:srgbClr val="143E63"/>
                      </a:solidFill>
                      <a:prstDash val="solid"/>
                      <a:round/>
                      <a:headEnd type="none" w="med" len="med"/>
                      <a:tailEnd type="none" w="med" len="med"/>
                    </a:lnL>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1371725492"/>
                  </a:ext>
                </a:extLst>
              </a:tr>
              <a:tr h="522288">
                <a:tc>
                  <a:txBody>
                    <a:bodyPr/>
                    <a:lstStyle/>
                    <a:p>
                      <a:endParaRPr lang="en-US" sz="2000" dirty="0">
                        <a:latin typeface="UTM Avo" panose="02040603050506020204" pitchFamily="18" charset="0"/>
                      </a:endParaRPr>
                    </a:p>
                  </a:txBody>
                  <a:tcPr>
                    <a:lnT w="12700" cap="flat" cmpd="sng" algn="ctr">
                      <a:solidFill>
                        <a:srgbClr val="143E63"/>
                      </a:solidFill>
                      <a:prstDash val="solid"/>
                      <a:round/>
                      <a:headEnd type="none" w="med" len="med"/>
                      <a:tailEnd type="none" w="med" len="med"/>
                    </a:lnT>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2228679489"/>
                  </a:ext>
                </a:extLst>
              </a:tr>
              <a:tr h="522288">
                <a:tc>
                  <a:txBody>
                    <a:bodyPr/>
                    <a:lstStyle/>
                    <a:p>
                      <a:endParaRPr lang="en-US" sz="2000" dirty="0">
                        <a:latin typeface="UTM Avo" panose="02040603050506020204" pitchFamily="18"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ap="flat" cmpd="sng" algn="ctr">
                      <a:solidFill>
                        <a:srgbClr val="143E63"/>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2356997830"/>
                  </a:ext>
                </a:extLst>
              </a:tr>
              <a:tr h="522288">
                <a:tc>
                  <a:txBody>
                    <a:bodyPr/>
                    <a:lstStyle/>
                    <a:p>
                      <a:endParaRPr lang="en-US" sz="2000" dirty="0">
                        <a:latin typeface="UTM Avo" panose="02040603050506020204" pitchFamily="18"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R w="12700" cmpd="sng">
                      <a:solidFill>
                        <a:srgbClr val="143E63"/>
                      </a:solidFill>
                    </a:lnR>
                    <a:lnT w="12700" cap="flat" cmpd="sng" algn="ctr">
                      <a:solidFill>
                        <a:srgbClr val="143E63"/>
                      </a:solidFill>
                      <a:prstDash val="solid"/>
                      <a:round/>
                      <a:headEnd type="none" w="med" len="med"/>
                      <a:tailEnd type="none" w="med" len="med"/>
                    </a:lnT>
                    <a:lnB w="12700" cmpd="sng">
                      <a:solidFill>
                        <a:srgbClr val="143E63"/>
                      </a:solidFill>
                    </a:lnB>
                    <a:lnTlToBr w="12700" cmpd="sng">
                      <a:noFill/>
                      <a:prstDash val="solid"/>
                    </a:lnTlToBr>
                    <a:lnBlToTr w="12700" cmpd="sng">
                      <a:noFill/>
                      <a:prstDash val="solid"/>
                    </a:lnBlToTr>
                    <a:solidFill>
                      <a:srgbClr val="EFFFF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en-US" sz="2000" dirty="0">
                        <a:solidFill>
                          <a:srgbClr val="000000"/>
                        </a:solidFill>
                        <a:latin typeface="UTM Avo" panose="02040603050506020204" pitchFamily="18" charset="0"/>
                        <a:cs typeface="Arial" panose="020B0604020202020204" pitchFamily="34" charset="0"/>
                      </a:endParaRPr>
                    </a:p>
                  </a:txBody>
                  <a:tcPr anchor="ctr">
                    <a:lnL w="12700" cmpd="sng">
                      <a:solidFill>
                        <a:srgbClr val="143E63"/>
                      </a:solidFill>
                    </a:lnL>
                    <a:lnR w="12700" cmpd="sng">
                      <a:solidFill>
                        <a:srgbClr val="143E63"/>
                      </a:solidFill>
                    </a:lnR>
                    <a:lnT w="12700" cmpd="sng">
                      <a:solidFill>
                        <a:srgbClr val="143E63"/>
                      </a:solidFill>
                    </a:lnT>
                    <a:lnB w="12700" cmpd="sng">
                      <a:solidFill>
                        <a:srgbClr val="143E63"/>
                      </a:solidFill>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val="532700257"/>
                  </a:ext>
                </a:extLst>
              </a:tr>
            </a:tbl>
          </a:graphicData>
        </a:graphic>
      </p:graphicFrame>
      <p:sp>
        <p:nvSpPr>
          <p:cNvPr id="78" name="Title 7">
            <a:extLst>
              <a:ext uri="{FF2B5EF4-FFF2-40B4-BE49-F238E27FC236}">
                <a16:creationId xmlns:a16="http://schemas.microsoft.com/office/drawing/2014/main" id="{8926BF29-D988-4AE5-119A-1894F516B5F9}"/>
              </a:ext>
            </a:extLst>
          </p:cNvPr>
          <p:cNvSpPr txBox="1">
            <a:spLocks/>
          </p:cNvSpPr>
          <p:nvPr/>
        </p:nvSpPr>
        <p:spPr>
          <a:xfrm>
            <a:off x="4301995" y="1037376"/>
            <a:ext cx="3254929" cy="565281"/>
          </a:xfrm>
          <a:prstGeom prst="rect">
            <a:avLst/>
          </a:prstGeom>
          <a:solidFill>
            <a:srgbClr val="FFDB48"/>
          </a:solidFill>
          <a:ln w="28575" cap="flat" cmpd="sng">
            <a:solidFill>
              <a:srgbClr val="34679A"/>
            </a:solidFill>
            <a:prstDash val="solid"/>
            <a:round/>
            <a:headEnd type="none" w="sm" len="sm"/>
            <a:tailEnd type="none" w="sm" len="sm"/>
          </a:ln>
          <a:effectLst>
            <a:outerShdw dist="95250" dir="3000000" algn="bl" rotWithShape="0">
              <a:srgbClr val="34679A">
                <a:alpha val="50000"/>
              </a:srgbClr>
            </a:outerShdw>
          </a:effectLst>
        </p:spPr>
        <p:txBody>
          <a:bodyPr spcFirstLastPara="1" vert="horz" wrap="square" lIns="91425" tIns="91425" rIns="91425" bIns="91425" rtlCol="0" anchor="ctr" anchorCtr="0">
            <a:noAutofit/>
          </a:bodyPr>
          <a:lstStyle>
            <a:lvl1pPr lvl="0" algn="ctr" defTabSz="914400" rtl="0" eaLnBrk="1" latinLnBrk="0" hangingPunct="1">
              <a:lnSpc>
                <a:spcPct val="90000"/>
              </a:lnSpc>
              <a:spcBef>
                <a:spcPts val="0"/>
              </a:spcBef>
              <a:spcAft>
                <a:spcPts val="0"/>
              </a:spcAft>
              <a:buSzPts val="2500"/>
              <a:buNone/>
              <a:defRPr sz="2267" kern="1200">
                <a:solidFill>
                  <a:schemeClr val="tx1"/>
                </a:solidFill>
                <a:latin typeface="+mj-lt"/>
                <a:ea typeface="+mj-ea"/>
                <a:cs typeface="+mj-cs"/>
              </a:defRPr>
            </a:lvl1pPr>
            <a:lvl2pPr lvl="1">
              <a:spcBef>
                <a:spcPts val="0"/>
              </a:spcBef>
              <a:spcAft>
                <a:spcPts val="0"/>
              </a:spcAft>
              <a:buSzPts val="3500"/>
              <a:buNone/>
              <a:defRPr>
                <a:latin typeface="Lato"/>
                <a:ea typeface="Lato"/>
                <a:cs typeface="Lato"/>
                <a:sym typeface="Lato"/>
              </a:defRPr>
            </a:lvl2pPr>
            <a:lvl3pPr lvl="2">
              <a:spcBef>
                <a:spcPts val="0"/>
              </a:spcBef>
              <a:spcAft>
                <a:spcPts val="0"/>
              </a:spcAft>
              <a:buSzPts val="3500"/>
              <a:buNone/>
              <a:defRPr>
                <a:latin typeface="Lato"/>
                <a:ea typeface="Lato"/>
                <a:cs typeface="Lato"/>
                <a:sym typeface="Lato"/>
              </a:defRPr>
            </a:lvl3pPr>
            <a:lvl4pPr lvl="3">
              <a:spcBef>
                <a:spcPts val="0"/>
              </a:spcBef>
              <a:spcAft>
                <a:spcPts val="0"/>
              </a:spcAft>
              <a:buSzPts val="3500"/>
              <a:buNone/>
              <a:defRPr>
                <a:latin typeface="Lato"/>
                <a:ea typeface="Lato"/>
                <a:cs typeface="Lato"/>
                <a:sym typeface="Lato"/>
              </a:defRPr>
            </a:lvl4pPr>
            <a:lvl5pPr lvl="4">
              <a:spcBef>
                <a:spcPts val="0"/>
              </a:spcBef>
              <a:spcAft>
                <a:spcPts val="0"/>
              </a:spcAft>
              <a:buSzPts val="3500"/>
              <a:buNone/>
              <a:defRPr>
                <a:latin typeface="Lato"/>
                <a:ea typeface="Lato"/>
                <a:cs typeface="Lato"/>
                <a:sym typeface="Lato"/>
              </a:defRPr>
            </a:lvl5pPr>
            <a:lvl6pPr lvl="5">
              <a:spcBef>
                <a:spcPts val="0"/>
              </a:spcBef>
              <a:spcAft>
                <a:spcPts val="0"/>
              </a:spcAft>
              <a:buSzPts val="3500"/>
              <a:buNone/>
              <a:defRPr>
                <a:latin typeface="Lato"/>
                <a:ea typeface="Lato"/>
                <a:cs typeface="Lato"/>
                <a:sym typeface="Lato"/>
              </a:defRPr>
            </a:lvl6pPr>
            <a:lvl7pPr lvl="6">
              <a:spcBef>
                <a:spcPts val="0"/>
              </a:spcBef>
              <a:spcAft>
                <a:spcPts val="0"/>
              </a:spcAft>
              <a:buSzPts val="3500"/>
              <a:buNone/>
              <a:defRPr>
                <a:latin typeface="Lato"/>
                <a:ea typeface="Lato"/>
                <a:cs typeface="Lato"/>
                <a:sym typeface="Lato"/>
              </a:defRPr>
            </a:lvl7pPr>
            <a:lvl8pPr lvl="7">
              <a:spcBef>
                <a:spcPts val="0"/>
              </a:spcBef>
              <a:spcAft>
                <a:spcPts val="0"/>
              </a:spcAft>
              <a:buSzPts val="3500"/>
              <a:buNone/>
              <a:defRPr>
                <a:latin typeface="Lato"/>
                <a:ea typeface="Lato"/>
                <a:cs typeface="Lato"/>
                <a:sym typeface="Lato"/>
              </a:defRPr>
            </a:lvl8pPr>
            <a:lvl9pPr lvl="8">
              <a:spcBef>
                <a:spcPts val="0"/>
              </a:spcBef>
              <a:spcAft>
                <a:spcPts val="0"/>
              </a:spcAft>
              <a:buSzPts val="3500"/>
              <a:buNone/>
              <a:defRPr>
                <a:latin typeface="Lato"/>
                <a:ea typeface="Lato"/>
                <a:cs typeface="Lato"/>
                <a:sym typeface="Lato"/>
              </a:defRPr>
            </a:lvl9pPr>
          </a:lstStyle>
          <a:p>
            <a:pPr marL="0" marR="0" lvl="0" indent="0" algn="ctr" defTabSz="914400" rtl="0" eaLnBrk="1" fontAlgn="auto" latinLnBrk="0" hangingPunct="1">
              <a:lnSpc>
                <a:spcPct val="90000"/>
              </a:lnSpc>
              <a:spcBef>
                <a:spcPts val="0"/>
              </a:spcBef>
              <a:spcAft>
                <a:spcPts val="0"/>
              </a:spcAft>
              <a:buClrTx/>
              <a:buSzPts val="2500"/>
              <a:buFontTx/>
              <a:buNone/>
              <a:tabLst/>
              <a:defRPr/>
            </a:pPr>
            <a:r>
              <a:rPr kumimoji="0" lang="en-US" sz="2400" b="1" i="0" u="none" strike="noStrike" kern="1200" cap="none" spc="0" normalizeH="0" baseline="0" noProof="0" dirty="0">
                <a:ln>
                  <a:noFill/>
                </a:ln>
                <a:solidFill>
                  <a:srgbClr val="143E63"/>
                </a:solidFill>
                <a:effectLst/>
                <a:uLnTx/>
                <a:uFillTx/>
                <a:latin typeface="UTM Avo" panose="02040603050506020204" pitchFamily="18" charset="0"/>
                <a:cs typeface="Arial" panose="020B0604020202020204" pitchFamily="34" charset="0"/>
              </a:rPr>
              <a:t>THỜI GIAN BIỂU</a:t>
            </a:r>
          </a:p>
        </p:txBody>
      </p:sp>
      <p:pic>
        <p:nvPicPr>
          <p:cNvPr id="79" name="Picture 78" descr="Icon&#10;&#10;Description automatically generated">
            <a:extLst>
              <a:ext uri="{FF2B5EF4-FFF2-40B4-BE49-F238E27FC236}">
                <a16:creationId xmlns:a16="http://schemas.microsoft.com/office/drawing/2014/main" id="{F2BA3ECF-0F5B-8FC6-70EB-C0CCAC3491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3133442"/>
            <a:ext cx="367012" cy="367012"/>
          </a:xfrm>
          <a:prstGeom prst="rect">
            <a:avLst/>
          </a:prstGeom>
        </p:spPr>
      </p:pic>
      <p:pic>
        <p:nvPicPr>
          <p:cNvPr id="80" name="Picture 79" descr="Icon&#10;&#10;Description automatically generated">
            <a:extLst>
              <a:ext uri="{FF2B5EF4-FFF2-40B4-BE49-F238E27FC236}">
                <a16:creationId xmlns:a16="http://schemas.microsoft.com/office/drawing/2014/main" id="{EC0C7DC6-10B2-8A4F-0AD1-50F12E309F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3692242"/>
            <a:ext cx="367012" cy="367012"/>
          </a:xfrm>
          <a:prstGeom prst="rect">
            <a:avLst/>
          </a:prstGeom>
        </p:spPr>
      </p:pic>
      <p:pic>
        <p:nvPicPr>
          <p:cNvPr id="81" name="Picture 80" descr="Icon&#10;&#10;Description automatically generated">
            <a:extLst>
              <a:ext uri="{FF2B5EF4-FFF2-40B4-BE49-F238E27FC236}">
                <a16:creationId xmlns:a16="http://schemas.microsoft.com/office/drawing/2014/main" id="{91F2CCD5-70B5-5106-6AFA-944C7AA383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4206617"/>
            <a:ext cx="367012" cy="367012"/>
          </a:xfrm>
          <a:prstGeom prst="rect">
            <a:avLst/>
          </a:prstGeom>
        </p:spPr>
      </p:pic>
      <p:pic>
        <p:nvPicPr>
          <p:cNvPr id="82" name="Picture 81" descr="Icon&#10;&#10;Description automatically generated">
            <a:extLst>
              <a:ext uri="{FF2B5EF4-FFF2-40B4-BE49-F238E27FC236}">
                <a16:creationId xmlns:a16="http://schemas.microsoft.com/office/drawing/2014/main" id="{3712E722-5BB5-1021-4673-C1A2484EA1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5243297"/>
            <a:ext cx="367012" cy="367012"/>
          </a:xfrm>
          <a:prstGeom prst="rect">
            <a:avLst/>
          </a:prstGeom>
        </p:spPr>
      </p:pic>
      <p:pic>
        <p:nvPicPr>
          <p:cNvPr id="83" name="Picture 82" descr="Icon&#10;&#10;Description automatically generated">
            <a:extLst>
              <a:ext uri="{FF2B5EF4-FFF2-40B4-BE49-F238E27FC236}">
                <a16:creationId xmlns:a16="http://schemas.microsoft.com/office/drawing/2014/main" id="{FA917208-9639-8FB3-464E-93071BD4C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6313553"/>
            <a:ext cx="367012" cy="367012"/>
          </a:xfrm>
          <a:prstGeom prst="rect">
            <a:avLst/>
          </a:prstGeom>
        </p:spPr>
      </p:pic>
      <p:pic>
        <p:nvPicPr>
          <p:cNvPr id="84" name="Picture 83" descr="Icon&#10;&#10;Description automatically generated">
            <a:extLst>
              <a:ext uri="{FF2B5EF4-FFF2-40B4-BE49-F238E27FC236}">
                <a16:creationId xmlns:a16="http://schemas.microsoft.com/office/drawing/2014/main" id="{500FE808-87F6-F839-F08C-E9E3DFD730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21038" y="5744972"/>
            <a:ext cx="367012" cy="367012"/>
          </a:xfrm>
          <a:prstGeom prst="rect">
            <a:avLst/>
          </a:prstGeom>
        </p:spPr>
      </p:pic>
      <p:pic>
        <p:nvPicPr>
          <p:cNvPr id="85" name="Picture 84" descr="Icon&#10;&#10;Description automatically generated">
            <a:extLst>
              <a:ext uri="{FF2B5EF4-FFF2-40B4-BE49-F238E27FC236}">
                <a16:creationId xmlns:a16="http://schemas.microsoft.com/office/drawing/2014/main" id="{6F6AF25E-F987-DF70-E116-7ACB3F928F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3133442"/>
            <a:ext cx="367012" cy="367012"/>
          </a:xfrm>
          <a:prstGeom prst="rect">
            <a:avLst/>
          </a:prstGeom>
        </p:spPr>
      </p:pic>
      <p:pic>
        <p:nvPicPr>
          <p:cNvPr id="86" name="Picture 85" descr="Icon&#10;&#10;Description automatically generated">
            <a:extLst>
              <a:ext uri="{FF2B5EF4-FFF2-40B4-BE49-F238E27FC236}">
                <a16:creationId xmlns:a16="http://schemas.microsoft.com/office/drawing/2014/main" id="{D05CE58B-0E16-A447-9963-B250B31566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3673983"/>
            <a:ext cx="367012" cy="367012"/>
          </a:xfrm>
          <a:prstGeom prst="rect">
            <a:avLst/>
          </a:prstGeom>
        </p:spPr>
      </p:pic>
      <p:pic>
        <p:nvPicPr>
          <p:cNvPr id="87" name="Picture 86" descr="Icon&#10;&#10;Description automatically generated">
            <a:extLst>
              <a:ext uri="{FF2B5EF4-FFF2-40B4-BE49-F238E27FC236}">
                <a16:creationId xmlns:a16="http://schemas.microsoft.com/office/drawing/2014/main" id="{4A994DF9-2EBC-7F6D-0DFE-362ACD57CF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4201824"/>
            <a:ext cx="367012" cy="367012"/>
          </a:xfrm>
          <a:prstGeom prst="rect">
            <a:avLst/>
          </a:prstGeom>
        </p:spPr>
      </p:pic>
      <p:pic>
        <p:nvPicPr>
          <p:cNvPr id="88" name="Picture 87" descr="Icon&#10;&#10;Description automatically generated">
            <a:extLst>
              <a:ext uri="{FF2B5EF4-FFF2-40B4-BE49-F238E27FC236}">
                <a16:creationId xmlns:a16="http://schemas.microsoft.com/office/drawing/2014/main" id="{0EAE51CD-4C04-DC6A-AC23-116F79CF49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4755065"/>
            <a:ext cx="367012" cy="367012"/>
          </a:xfrm>
          <a:prstGeom prst="rect">
            <a:avLst/>
          </a:prstGeom>
        </p:spPr>
      </p:pic>
      <p:pic>
        <p:nvPicPr>
          <p:cNvPr id="89" name="Picture 88" descr="Icon&#10;&#10;Description automatically generated">
            <a:extLst>
              <a:ext uri="{FF2B5EF4-FFF2-40B4-BE49-F238E27FC236}">
                <a16:creationId xmlns:a16="http://schemas.microsoft.com/office/drawing/2014/main" id="{36B86F4B-05C4-EEA2-89CB-7DD3E6F63B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5270206"/>
            <a:ext cx="367012" cy="367012"/>
          </a:xfrm>
          <a:prstGeom prst="rect">
            <a:avLst/>
          </a:prstGeom>
        </p:spPr>
      </p:pic>
      <p:pic>
        <p:nvPicPr>
          <p:cNvPr id="90" name="Picture 89" descr="Icon&#10;&#10;Description automatically generated">
            <a:extLst>
              <a:ext uri="{FF2B5EF4-FFF2-40B4-BE49-F238E27FC236}">
                <a16:creationId xmlns:a16="http://schemas.microsoft.com/office/drawing/2014/main" id="{5CCE02C9-3C59-FEE9-E8DF-05C46AB984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5823447"/>
            <a:ext cx="367012" cy="367012"/>
          </a:xfrm>
          <a:prstGeom prst="rect">
            <a:avLst/>
          </a:prstGeom>
        </p:spPr>
      </p:pic>
      <p:pic>
        <p:nvPicPr>
          <p:cNvPr id="91" name="Picture 90" descr="Icon&#10;&#10;Description automatically generated">
            <a:extLst>
              <a:ext uri="{FF2B5EF4-FFF2-40B4-BE49-F238E27FC236}">
                <a16:creationId xmlns:a16="http://schemas.microsoft.com/office/drawing/2014/main" id="{84E19BD7-0D64-3DA2-64F5-C2D4507574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8613" y="6363988"/>
            <a:ext cx="367012" cy="367012"/>
          </a:xfrm>
          <a:prstGeom prst="rect">
            <a:avLst/>
          </a:prstGeom>
        </p:spPr>
      </p:pic>
    </p:spTree>
    <p:extLst>
      <p:ext uri="{BB962C8B-B14F-4D97-AF65-F5344CB8AC3E}">
        <p14:creationId xmlns:p14="http://schemas.microsoft.com/office/powerpoint/2010/main" val="13148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indefinite"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ppt_w</p:attrName>
                                        </p:attrNameLst>
                                      </p:cBhvr>
                                      <p:tavLst>
                                        <p:tav tm="0" fmla="#ppt_w*sin(2.5*pi*$)">
                                          <p:val>
                                            <p:fltVal val="0"/>
                                          </p:val>
                                        </p:tav>
                                        <p:tav tm="100000">
                                          <p:val>
                                            <p:fltVal val="1"/>
                                          </p:val>
                                        </p:tav>
                                      </p:tavLst>
                                    </p:anim>
                                    <p:anim calcmode="lin" valueType="num">
                                      <p:cBhvr>
                                        <p:cTn id="9" dur="1000" fill="hold"/>
                                        <p:tgtEl>
                                          <p:spTgt spid="79"/>
                                        </p:tgtEl>
                                        <p:attrNameLst>
                                          <p:attrName>ppt_h</p:attrName>
                                        </p:attrNameLst>
                                      </p:cBhvr>
                                      <p:tavLst>
                                        <p:tav tm="0">
                                          <p:val>
                                            <p:strVal val="#ppt_h"/>
                                          </p:val>
                                        </p:tav>
                                        <p:tav tm="100000">
                                          <p:val>
                                            <p:strVal val="#ppt_h"/>
                                          </p:val>
                                        </p:tav>
                                      </p:tavLst>
                                    </p:anim>
                                  </p:childTnLst>
                                </p:cTn>
                              </p:par>
                              <p:par>
                                <p:cTn id="10" presetID="45" presetClass="entr" presetSubtype="0" repeatCount="indefinite" fill="hold" nodeType="with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ppt_w</p:attrName>
                                        </p:attrNameLst>
                                      </p:cBhvr>
                                      <p:tavLst>
                                        <p:tav tm="0" fmla="#ppt_w*sin(2.5*pi*$)">
                                          <p:val>
                                            <p:fltVal val="0"/>
                                          </p:val>
                                        </p:tav>
                                        <p:tav tm="100000">
                                          <p:val>
                                            <p:fltVal val="1"/>
                                          </p:val>
                                        </p:tav>
                                      </p:tavLst>
                                    </p:anim>
                                    <p:anim calcmode="lin" valueType="num">
                                      <p:cBhvr>
                                        <p:cTn id="14" dur="1000" fill="hold"/>
                                        <p:tgtEl>
                                          <p:spTgt spid="80"/>
                                        </p:tgtEl>
                                        <p:attrNameLst>
                                          <p:attrName>ppt_h</p:attrName>
                                        </p:attrNameLst>
                                      </p:cBhvr>
                                      <p:tavLst>
                                        <p:tav tm="0">
                                          <p:val>
                                            <p:strVal val="#ppt_h"/>
                                          </p:val>
                                        </p:tav>
                                        <p:tav tm="100000">
                                          <p:val>
                                            <p:strVal val="#ppt_h"/>
                                          </p:val>
                                        </p:tav>
                                      </p:tavLst>
                                    </p:anim>
                                  </p:childTnLst>
                                </p:cTn>
                              </p:par>
                              <p:par>
                                <p:cTn id="15" presetID="45" presetClass="entr" presetSubtype="0" repeatCount="indefinite" fill="hold" nodeType="withEffect">
                                  <p:stCondLst>
                                    <p:cond delay="0"/>
                                  </p:stCondLst>
                                  <p:childTnLst>
                                    <p:set>
                                      <p:cBhvr>
                                        <p:cTn id="16" dur="1" fill="hold">
                                          <p:stCondLst>
                                            <p:cond delay="0"/>
                                          </p:stCondLst>
                                        </p:cTn>
                                        <p:tgtEl>
                                          <p:spTgt spid="81"/>
                                        </p:tgtEl>
                                        <p:attrNameLst>
                                          <p:attrName>style.visibility</p:attrName>
                                        </p:attrNameLst>
                                      </p:cBhvr>
                                      <p:to>
                                        <p:strVal val="visible"/>
                                      </p:to>
                                    </p:set>
                                    <p:animEffect transition="in" filter="fade">
                                      <p:cBhvr>
                                        <p:cTn id="17" dur="1000"/>
                                        <p:tgtEl>
                                          <p:spTgt spid="81"/>
                                        </p:tgtEl>
                                      </p:cBhvr>
                                    </p:animEffect>
                                    <p:anim calcmode="lin" valueType="num">
                                      <p:cBhvr>
                                        <p:cTn id="18" dur="1000" fill="hold"/>
                                        <p:tgtEl>
                                          <p:spTgt spid="81"/>
                                        </p:tgtEl>
                                        <p:attrNameLst>
                                          <p:attrName>ppt_w</p:attrName>
                                        </p:attrNameLst>
                                      </p:cBhvr>
                                      <p:tavLst>
                                        <p:tav tm="0" fmla="#ppt_w*sin(2.5*pi*$)">
                                          <p:val>
                                            <p:fltVal val="0"/>
                                          </p:val>
                                        </p:tav>
                                        <p:tav tm="100000">
                                          <p:val>
                                            <p:fltVal val="1"/>
                                          </p:val>
                                        </p:tav>
                                      </p:tavLst>
                                    </p:anim>
                                    <p:anim calcmode="lin" valueType="num">
                                      <p:cBhvr>
                                        <p:cTn id="19" dur="1000" fill="hold"/>
                                        <p:tgtEl>
                                          <p:spTgt spid="81"/>
                                        </p:tgtEl>
                                        <p:attrNameLst>
                                          <p:attrName>ppt_h</p:attrName>
                                        </p:attrNameLst>
                                      </p:cBhvr>
                                      <p:tavLst>
                                        <p:tav tm="0">
                                          <p:val>
                                            <p:strVal val="#ppt_h"/>
                                          </p:val>
                                        </p:tav>
                                        <p:tav tm="100000">
                                          <p:val>
                                            <p:strVal val="#ppt_h"/>
                                          </p:val>
                                        </p:tav>
                                      </p:tavLst>
                                    </p:anim>
                                  </p:childTnLst>
                                </p:cTn>
                              </p:par>
                              <p:par>
                                <p:cTn id="20" presetID="45" presetClass="entr" presetSubtype="0" repeatCount="indefinite" fill="hold"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ppt_w</p:attrName>
                                        </p:attrNameLst>
                                      </p:cBhvr>
                                      <p:tavLst>
                                        <p:tav tm="0" fmla="#ppt_w*sin(2.5*pi*$)">
                                          <p:val>
                                            <p:fltVal val="0"/>
                                          </p:val>
                                        </p:tav>
                                        <p:tav tm="100000">
                                          <p:val>
                                            <p:fltVal val="1"/>
                                          </p:val>
                                        </p:tav>
                                      </p:tavLst>
                                    </p:anim>
                                    <p:anim calcmode="lin" valueType="num">
                                      <p:cBhvr>
                                        <p:cTn id="24" dur="1000" fill="hold"/>
                                        <p:tgtEl>
                                          <p:spTgt spid="82"/>
                                        </p:tgtEl>
                                        <p:attrNameLst>
                                          <p:attrName>ppt_h</p:attrName>
                                        </p:attrNameLst>
                                      </p:cBhvr>
                                      <p:tavLst>
                                        <p:tav tm="0">
                                          <p:val>
                                            <p:strVal val="#ppt_h"/>
                                          </p:val>
                                        </p:tav>
                                        <p:tav tm="100000">
                                          <p:val>
                                            <p:strVal val="#ppt_h"/>
                                          </p:val>
                                        </p:tav>
                                      </p:tavLst>
                                    </p:anim>
                                  </p:childTnLst>
                                </p:cTn>
                              </p:par>
                              <p:par>
                                <p:cTn id="25" presetID="45" presetClass="entr" presetSubtype="0" repeatCount="indefinite"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fade">
                                      <p:cBhvr>
                                        <p:cTn id="27" dur="1000"/>
                                        <p:tgtEl>
                                          <p:spTgt spid="83"/>
                                        </p:tgtEl>
                                      </p:cBhvr>
                                    </p:animEffect>
                                    <p:anim calcmode="lin" valueType="num">
                                      <p:cBhvr>
                                        <p:cTn id="28" dur="1000" fill="hold"/>
                                        <p:tgtEl>
                                          <p:spTgt spid="83"/>
                                        </p:tgtEl>
                                        <p:attrNameLst>
                                          <p:attrName>ppt_w</p:attrName>
                                        </p:attrNameLst>
                                      </p:cBhvr>
                                      <p:tavLst>
                                        <p:tav tm="0" fmla="#ppt_w*sin(2.5*pi*$)">
                                          <p:val>
                                            <p:fltVal val="0"/>
                                          </p:val>
                                        </p:tav>
                                        <p:tav tm="100000">
                                          <p:val>
                                            <p:fltVal val="1"/>
                                          </p:val>
                                        </p:tav>
                                      </p:tavLst>
                                    </p:anim>
                                    <p:anim calcmode="lin" valueType="num">
                                      <p:cBhvr>
                                        <p:cTn id="29" dur="1000" fill="hold"/>
                                        <p:tgtEl>
                                          <p:spTgt spid="83"/>
                                        </p:tgtEl>
                                        <p:attrNameLst>
                                          <p:attrName>ppt_h</p:attrName>
                                        </p:attrNameLst>
                                      </p:cBhvr>
                                      <p:tavLst>
                                        <p:tav tm="0">
                                          <p:val>
                                            <p:strVal val="#ppt_h"/>
                                          </p:val>
                                        </p:tav>
                                        <p:tav tm="100000">
                                          <p:val>
                                            <p:strVal val="#ppt_h"/>
                                          </p:val>
                                        </p:tav>
                                      </p:tavLst>
                                    </p:anim>
                                  </p:childTnLst>
                                </p:cTn>
                              </p:par>
                              <p:par>
                                <p:cTn id="30" presetID="45" presetClass="entr" presetSubtype="0" repeatCount="indefinite" fill="hold" nodeType="withEffect">
                                  <p:stCondLst>
                                    <p:cond delay="0"/>
                                  </p:stCondLst>
                                  <p:childTnLst>
                                    <p:set>
                                      <p:cBhvr>
                                        <p:cTn id="31" dur="1" fill="hold">
                                          <p:stCondLst>
                                            <p:cond delay="0"/>
                                          </p:stCondLst>
                                        </p:cTn>
                                        <p:tgtEl>
                                          <p:spTgt spid="84"/>
                                        </p:tgtEl>
                                        <p:attrNameLst>
                                          <p:attrName>style.visibility</p:attrName>
                                        </p:attrNameLst>
                                      </p:cBhvr>
                                      <p:to>
                                        <p:strVal val="visible"/>
                                      </p:to>
                                    </p:set>
                                    <p:animEffect transition="in" filter="fade">
                                      <p:cBhvr>
                                        <p:cTn id="32" dur="1000"/>
                                        <p:tgtEl>
                                          <p:spTgt spid="84"/>
                                        </p:tgtEl>
                                      </p:cBhvr>
                                    </p:animEffect>
                                    <p:anim calcmode="lin" valueType="num">
                                      <p:cBhvr>
                                        <p:cTn id="33" dur="1000" fill="hold"/>
                                        <p:tgtEl>
                                          <p:spTgt spid="84"/>
                                        </p:tgtEl>
                                        <p:attrNameLst>
                                          <p:attrName>ppt_w</p:attrName>
                                        </p:attrNameLst>
                                      </p:cBhvr>
                                      <p:tavLst>
                                        <p:tav tm="0" fmla="#ppt_w*sin(2.5*pi*$)">
                                          <p:val>
                                            <p:fltVal val="0"/>
                                          </p:val>
                                        </p:tav>
                                        <p:tav tm="100000">
                                          <p:val>
                                            <p:fltVal val="1"/>
                                          </p:val>
                                        </p:tav>
                                      </p:tavLst>
                                    </p:anim>
                                    <p:anim calcmode="lin" valueType="num">
                                      <p:cBhvr>
                                        <p:cTn id="34" dur="1000" fill="hold"/>
                                        <p:tgtEl>
                                          <p:spTgt spid="84"/>
                                        </p:tgtEl>
                                        <p:attrNameLst>
                                          <p:attrName>ppt_h</p:attrName>
                                        </p:attrNameLst>
                                      </p:cBhvr>
                                      <p:tavLst>
                                        <p:tav tm="0">
                                          <p:val>
                                            <p:strVal val="#ppt_h"/>
                                          </p:val>
                                        </p:tav>
                                        <p:tav tm="100000">
                                          <p:val>
                                            <p:strVal val="#ppt_h"/>
                                          </p:val>
                                        </p:tav>
                                      </p:tavLst>
                                    </p:anim>
                                  </p:childTnLst>
                                </p:cTn>
                              </p:par>
                              <p:par>
                                <p:cTn id="35" presetID="45" presetClass="entr" presetSubtype="0" repeatCount="indefinite" fill="hold"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fade">
                                      <p:cBhvr>
                                        <p:cTn id="37" dur="1000"/>
                                        <p:tgtEl>
                                          <p:spTgt spid="85"/>
                                        </p:tgtEl>
                                      </p:cBhvr>
                                    </p:animEffect>
                                    <p:anim calcmode="lin" valueType="num">
                                      <p:cBhvr>
                                        <p:cTn id="38" dur="1000" fill="hold"/>
                                        <p:tgtEl>
                                          <p:spTgt spid="85"/>
                                        </p:tgtEl>
                                        <p:attrNameLst>
                                          <p:attrName>ppt_w</p:attrName>
                                        </p:attrNameLst>
                                      </p:cBhvr>
                                      <p:tavLst>
                                        <p:tav tm="0" fmla="#ppt_w*sin(2.5*pi*$)">
                                          <p:val>
                                            <p:fltVal val="0"/>
                                          </p:val>
                                        </p:tav>
                                        <p:tav tm="100000">
                                          <p:val>
                                            <p:fltVal val="1"/>
                                          </p:val>
                                        </p:tav>
                                      </p:tavLst>
                                    </p:anim>
                                    <p:anim calcmode="lin" valueType="num">
                                      <p:cBhvr>
                                        <p:cTn id="39" dur="1000" fill="hold"/>
                                        <p:tgtEl>
                                          <p:spTgt spid="85"/>
                                        </p:tgtEl>
                                        <p:attrNameLst>
                                          <p:attrName>ppt_h</p:attrName>
                                        </p:attrNameLst>
                                      </p:cBhvr>
                                      <p:tavLst>
                                        <p:tav tm="0">
                                          <p:val>
                                            <p:strVal val="#ppt_h"/>
                                          </p:val>
                                        </p:tav>
                                        <p:tav tm="100000">
                                          <p:val>
                                            <p:strVal val="#ppt_h"/>
                                          </p:val>
                                        </p:tav>
                                      </p:tavLst>
                                    </p:anim>
                                  </p:childTnLst>
                                </p:cTn>
                              </p:par>
                              <p:par>
                                <p:cTn id="40" presetID="45" presetClass="entr" presetSubtype="0" repeatCount="indefinite" fill="hold" nodeType="withEffect">
                                  <p:stCondLst>
                                    <p:cond delay="0"/>
                                  </p:stCondLst>
                                  <p:childTnLst>
                                    <p:set>
                                      <p:cBhvr>
                                        <p:cTn id="41" dur="1" fill="hold">
                                          <p:stCondLst>
                                            <p:cond delay="0"/>
                                          </p:stCondLst>
                                        </p:cTn>
                                        <p:tgtEl>
                                          <p:spTgt spid="86"/>
                                        </p:tgtEl>
                                        <p:attrNameLst>
                                          <p:attrName>style.visibility</p:attrName>
                                        </p:attrNameLst>
                                      </p:cBhvr>
                                      <p:to>
                                        <p:strVal val="visible"/>
                                      </p:to>
                                    </p:set>
                                    <p:animEffect transition="in" filter="fade">
                                      <p:cBhvr>
                                        <p:cTn id="42" dur="1000"/>
                                        <p:tgtEl>
                                          <p:spTgt spid="86"/>
                                        </p:tgtEl>
                                      </p:cBhvr>
                                    </p:animEffect>
                                    <p:anim calcmode="lin" valueType="num">
                                      <p:cBhvr>
                                        <p:cTn id="43" dur="1000" fill="hold"/>
                                        <p:tgtEl>
                                          <p:spTgt spid="86"/>
                                        </p:tgtEl>
                                        <p:attrNameLst>
                                          <p:attrName>ppt_w</p:attrName>
                                        </p:attrNameLst>
                                      </p:cBhvr>
                                      <p:tavLst>
                                        <p:tav tm="0" fmla="#ppt_w*sin(2.5*pi*$)">
                                          <p:val>
                                            <p:fltVal val="0"/>
                                          </p:val>
                                        </p:tav>
                                        <p:tav tm="100000">
                                          <p:val>
                                            <p:fltVal val="1"/>
                                          </p:val>
                                        </p:tav>
                                      </p:tavLst>
                                    </p:anim>
                                    <p:anim calcmode="lin" valueType="num">
                                      <p:cBhvr>
                                        <p:cTn id="44" dur="1000" fill="hold"/>
                                        <p:tgtEl>
                                          <p:spTgt spid="86"/>
                                        </p:tgtEl>
                                        <p:attrNameLst>
                                          <p:attrName>ppt_h</p:attrName>
                                        </p:attrNameLst>
                                      </p:cBhvr>
                                      <p:tavLst>
                                        <p:tav tm="0">
                                          <p:val>
                                            <p:strVal val="#ppt_h"/>
                                          </p:val>
                                        </p:tav>
                                        <p:tav tm="100000">
                                          <p:val>
                                            <p:strVal val="#ppt_h"/>
                                          </p:val>
                                        </p:tav>
                                      </p:tavLst>
                                    </p:anim>
                                  </p:childTnLst>
                                </p:cTn>
                              </p:par>
                              <p:par>
                                <p:cTn id="45" presetID="45" presetClass="entr" presetSubtype="0" repeatCount="indefinite" fill="hold"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fade">
                                      <p:cBhvr>
                                        <p:cTn id="47" dur="1000"/>
                                        <p:tgtEl>
                                          <p:spTgt spid="87"/>
                                        </p:tgtEl>
                                      </p:cBhvr>
                                    </p:animEffect>
                                    <p:anim calcmode="lin" valueType="num">
                                      <p:cBhvr>
                                        <p:cTn id="48" dur="1000" fill="hold"/>
                                        <p:tgtEl>
                                          <p:spTgt spid="87"/>
                                        </p:tgtEl>
                                        <p:attrNameLst>
                                          <p:attrName>ppt_w</p:attrName>
                                        </p:attrNameLst>
                                      </p:cBhvr>
                                      <p:tavLst>
                                        <p:tav tm="0" fmla="#ppt_w*sin(2.5*pi*$)">
                                          <p:val>
                                            <p:fltVal val="0"/>
                                          </p:val>
                                        </p:tav>
                                        <p:tav tm="100000">
                                          <p:val>
                                            <p:fltVal val="1"/>
                                          </p:val>
                                        </p:tav>
                                      </p:tavLst>
                                    </p:anim>
                                    <p:anim calcmode="lin" valueType="num">
                                      <p:cBhvr>
                                        <p:cTn id="49" dur="1000" fill="hold"/>
                                        <p:tgtEl>
                                          <p:spTgt spid="87"/>
                                        </p:tgtEl>
                                        <p:attrNameLst>
                                          <p:attrName>ppt_h</p:attrName>
                                        </p:attrNameLst>
                                      </p:cBhvr>
                                      <p:tavLst>
                                        <p:tav tm="0">
                                          <p:val>
                                            <p:strVal val="#ppt_h"/>
                                          </p:val>
                                        </p:tav>
                                        <p:tav tm="100000">
                                          <p:val>
                                            <p:strVal val="#ppt_h"/>
                                          </p:val>
                                        </p:tav>
                                      </p:tavLst>
                                    </p:anim>
                                  </p:childTnLst>
                                </p:cTn>
                              </p:par>
                              <p:par>
                                <p:cTn id="50" presetID="45" presetClass="entr" presetSubtype="0" repeatCount="indefinite" fill="hold" nodeType="with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1000"/>
                                        <p:tgtEl>
                                          <p:spTgt spid="88"/>
                                        </p:tgtEl>
                                      </p:cBhvr>
                                    </p:animEffect>
                                    <p:anim calcmode="lin" valueType="num">
                                      <p:cBhvr>
                                        <p:cTn id="53" dur="1000" fill="hold"/>
                                        <p:tgtEl>
                                          <p:spTgt spid="88"/>
                                        </p:tgtEl>
                                        <p:attrNameLst>
                                          <p:attrName>ppt_w</p:attrName>
                                        </p:attrNameLst>
                                      </p:cBhvr>
                                      <p:tavLst>
                                        <p:tav tm="0" fmla="#ppt_w*sin(2.5*pi*$)">
                                          <p:val>
                                            <p:fltVal val="0"/>
                                          </p:val>
                                        </p:tav>
                                        <p:tav tm="100000">
                                          <p:val>
                                            <p:fltVal val="1"/>
                                          </p:val>
                                        </p:tav>
                                      </p:tavLst>
                                    </p:anim>
                                    <p:anim calcmode="lin" valueType="num">
                                      <p:cBhvr>
                                        <p:cTn id="54" dur="1000" fill="hold"/>
                                        <p:tgtEl>
                                          <p:spTgt spid="88"/>
                                        </p:tgtEl>
                                        <p:attrNameLst>
                                          <p:attrName>ppt_h</p:attrName>
                                        </p:attrNameLst>
                                      </p:cBhvr>
                                      <p:tavLst>
                                        <p:tav tm="0">
                                          <p:val>
                                            <p:strVal val="#ppt_h"/>
                                          </p:val>
                                        </p:tav>
                                        <p:tav tm="100000">
                                          <p:val>
                                            <p:strVal val="#ppt_h"/>
                                          </p:val>
                                        </p:tav>
                                      </p:tavLst>
                                    </p:anim>
                                  </p:childTnLst>
                                </p:cTn>
                              </p:par>
                              <p:par>
                                <p:cTn id="55" presetID="45" presetClass="entr" presetSubtype="0" repeatCount="indefinite" fill="hold"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1000"/>
                                        <p:tgtEl>
                                          <p:spTgt spid="89"/>
                                        </p:tgtEl>
                                      </p:cBhvr>
                                    </p:animEffect>
                                    <p:anim calcmode="lin" valueType="num">
                                      <p:cBhvr>
                                        <p:cTn id="58" dur="1000" fill="hold"/>
                                        <p:tgtEl>
                                          <p:spTgt spid="89"/>
                                        </p:tgtEl>
                                        <p:attrNameLst>
                                          <p:attrName>ppt_w</p:attrName>
                                        </p:attrNameLst>
                                      </p:cBhvr>
                                      <p:tavLst>
                                        <p:tav tm="0" fmla="#ppt_w*sin(2.5*pi*$)">
                                          <p:val>
                                            <p:fltVal val="0"/>
                                          </p:val>
                                        </p:tav>
                                        <p:tav tm="100000">
                                          <p:val>
                                            <p:fltVal val="1"/>
                                          </p:val>
                                        </p:tav>
                                      </p:tavLst>
                                    </p:anim>
                                    <p:anim calcmode="lin" valueType="num">
                                      <p:cBhvr>
                                        <p:cTn id="59" dur="1000" fill="hold"/>
                                        <p:tgtEl>
                                          <p:spTgt spid="89"/>
                                        </p:tgtEl>
                                        <p:attrNameLst>
                                          <p:attrName>ppt_h</p:attrName>
                                        </p:attrNameLst>
                                      </p:cBhvr>
                                      <p:tavLst>
                                        <p:tav tm="0">
                                          <p:val>
                                            <p:strVal val="#ppt_h"/>
                                          </p:val>
                                        </p:tav>
                                        <p:tav tm="100000">
                                          <p:val>
                                            <p:strVal val="#ppt_h"/>
                                          </p:val>
                                        </p:tav>
                                      </p:tavLst>
                                    </p:anim>
                                  </p:childTnLst>
                                </p:cTn>
                              </p:par>
                              <p:par>
                                <p:cTn id="60" presetID="45" presetClass="entr" presetSubtype="0" repeatCount="indefinite" fill="hold" nodeType="with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fade">
                                      <p:cBhvr>
                                        <p:cTn id="62" dur="1000"/>
                                        <p:tgtEl>
                                          <p:spTgt spid="90"/>
                                        </p:tgtEl>
                                      </p:cBhvr>
                                    </p:animEffect>
                                    <p:anim calcmode="lin" valueType="num">
                                      <p:cBhvr>
                                        <p:cTn id="63" dur="1000" fill="hold"/>
                                        <p:tgtEl>
                                          <p:spTgt spid="90"/>
                                        </p:tgtEl>
                                        <p:attrNameLst>
                                          <p:attrName>ppt_w</p:attrName>
                                        </p:attrNameLst>
                                      </p:cBhvr>
                                      <p:tavLst>
                                        <p:tav tm="0" fmla="#ppt_w*sin(2.5*pi*$)">
                                          <p:val>
                                            <p:fltVal val="0"/>
                                          </p:val>
                                        </p:tav>
                                        <p:tav tm="100000">
                                          <p:val>
                                            <p:fltVal val="1"/>
                                          </p:val>
                                        </p:tav>
                                      </p:tavLst>
                                    </p:anim>
                                    <p:anim calcmode="lin" valueType="num">
                                      <p:cBhvr>
                                        <p:cTn id="64" dur="1000" fill="hold"/>
                                        <p:tgtEl>
                                          <p:spTgt spid="90"/>
                                        </p:tgtEl>
                                        <p:attrNameLst>
                                          <p:attrName>ppt_h</p:attrName>
                                        </p:attrNameLst>
                                      </p:cBhvr>
                                      <p:tavLst>
                                        <p:tav tm="0">
                                          <p:val>
                                            <p:strVal val="#ppt_h"/>
                                          </p:val>
                                        </p:tav>
                                        <p:tav tm="100000">
                                          <p:val>
                                            <p:strVal val="#ppt_h"/>
                                          </p:val>
                                        </p:tav>
                                      </p:tavLst>
                                    </p:anim>
                                  </p:childTnLst>
                                </p:cTn>
                              </p:par>
                              <p:par>
                                <p:cTn id="65" presetID="45" presetClass="entr" presetSubtype="0" repeatCount="indefinite" fill="hold" nodeType="with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fade">
                                      <p:cBhvr>
                                        <p:cTn id="67" dur="1000"/>
                                        <p:tgtEl>
                                          <p:spTgt spid="91"/>
                                        </p:tgtEl>
                                      </p:cBhvr>
                                    </p:animEffect>
                                    <p:anim calcmode="lin" valueType="num">
                                      <p:cBhvr>
                                        <p:cTn id="68" dur="1000" fill="hold"/>
                                        <p:tgtEl>
                                          <p:spTgt spid="91"/>
                                        </p:tgtEl>
                                        <p:attrNameLst>
                                          <p:attrName>ppt_w</p:attrName>
                                        </p:attrNameLst>
                                      </p:cBhvr>
                                      <p:tavLst>
                                        <p:tav tm="0" fmla="#ppt_w*sin(2.5*pi*$)">
                                          <p:val>
                                            <p:fltVal val="0"/>
                                          </p:val>
                                        </p:tav>
                                        <p:tav tm="100000">
                                          <p:val>
                                            <p:fltVal val="1"/>
                                          </p:val>
                                        </p:tav>
                                      </p:tavLst>
                                    </p:anim>
                                    <p:anim calcmode="lin" valueType="num">
                                      <p:cBhvr>
                                        <p:cTn id="69" dur="1000" fill="hold"/>
                                        <p:tgtEl>
                                          <p:spTgt spid="9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Picture 4" descr="Chalk board clipart">
            <a:extLst>
              <a:ext uri="{FF2B5EF4-FFF2-40B4-BE49-F238E27FC236}">
                <a16:creationId xmlns:a16="http://schemas.microsoft.com/office/drawing/2014/main" id="{F2321F54-AA21-CA41-3FFE-A98991A619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9003" y="1534815"/>
            <a:ext cx="5766801" cy="532318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AE21555D-103A-2961-38DA-09CBFBA7E1C2}"/>
              </a:ext>
            </a:extLst>
          </p:cNvPr>
          <p:cNvSpPr txBox="1"/>
          <p:nvPr/>
        </p:nvSpPr>
        <p:spPr>
          <a:xfrm>
            <a:off x="1686807" y="1755442"/>
            <a:ext cx="4688593" cy="1163524"/>
          </a:xfrm>
          <a:prstGeom prst="rect">
            <a:avLst/>
          </a:prstGeom>
          <a:noFill/>
        </p:spPr>
        <p:txBody>
          <a:bodyPr wrap="square">
            <a:spAutoFit/>
          </a:bodyPr>
          <a:lstStyle/>
          <a:p>
            <a:pPr marL="0" marR="0" algn="just">
              <a:lnSpc>
                <a:spcPct val="120000"/>
              </a:lnSpc>
              <a:spcBef>
                <a:spcPts val="600"/>
              </a:spcBef>
              <a:spcAft>
                <a:spcPts val="600"/>
              </a:spcAft>
            </a:pPr>
            <a:r>
              <a:rPr lang="en-US" sz="2000" b="1" dirty="0">
                <a:solidFill>
                  <a:srgbClr val="FFFFFF"/>
                </a:solidFill>
                <a:latin typeface="UTM Avo" panose="02040603050506020204" pitchFamily="18" charset="0"/>
                <a:ea typeface="Calibri" panose="020F0502020204030204" pitchFamily="34" charset="0"/>
                <a:cs typeface="Arial" panose="020B0604020202020204" pitchFamily="34" charset="0"/>
              </a:rPr>
              <a:t>C</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hia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sẻ</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trước</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lớp</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về</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thời</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gian</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biểu</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sắp</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xếp</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đồ</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dùng</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cá</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nhân</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tại</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gia</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đình</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của</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 </a:t>
            </a:r>
            <a:r>
              <a:rPr lang="en-US" sz="2000" b="1" dirty="0" err="1">
                <a:solidFill>
                  <a:srgbClr val="FFFFFF"/>
                </a:solidFill>
                <a:effectLst/>
                <a:latin typeface="UTM Avo" panose="02040603050506020204" pitchFamily="18" charset="0"/>
                <a:ea typeface="Calibri" panose="020F0502020204030204" pitchFamily="34" charset="0"/>
                <a:cs typeface="Arial" panose="020B0604020202020204" pitchFamily="34" charset="0"/>
              </a:rPr>
              <a:t>mình</a:t>
            </a:r>
            <a:r>
              <a:rPr lang="en-US" sz="2000" b="1" dirty="0">
                <a:solidFill>
                  <a:srgbClr val="FFFFFF"/>
                </a:solidFill>
                <a:effectLst/>
                <a:latin typeface="UTM Avo" panose="02040603050506020204" pitchFamily="18" charset="0"/>
                <a:ea typeface="Calibri" panose="020F0502020204030204" pitchFamily="34" charset="0"/>
                <a:cs typeface="Arial" panose="020B0604020202020204" pitchFamily="34" charset="0"/>
              </a:rPr>
              <a:t>.</a:t>
            </a:r>
          </a:p>
        </p:txBody>
      </p:sp>
      <p:pic>
        <p:nvPicPr>
          <p:cNvPr id="14" name="Picture 13">
            <a:extLst>
              <a:ext uri="{FF2B5EF4-FFF2-40B4-BE49-F238E27FC236}">
                <a16:creationId xmlns:a16="http://schemas.microsoft.com/office/drawing/2014/main" id="{981EA041-0432-5CB8-0025-37AB1FEA468A}"/>
              </a:ext>
            </a:extLst>
          </p:cNvPr>
          <p:cNvPicPr>
            <a:picLocks noChangeAspect="1"/>
          </p:cNvPicPr>
          <p:nvPr/>
        </p:nvPicPr>
        <p:blipFill>
          <a:blip r:embed="rId4"/>
          <a:stretch>
            <a:fillRect/>
          </a:stretch>
        </p:blipFill>
        <p:spPr>
          <a:xfrm>
            <a:off x="1686807" y="2918966"/>
            <a:ext cx="4685178" cy="2347693"/>
          </a:xfrm>
          <a:prstGeom prst="rect">
            <a:avLst/>
          </a:prstGeom>
        </p:spPr>
      </p:pic>
      <p:grpSp>
        <p:nvGrpSpPr>
          <p:cNvPr id="8" name="Group 7">
            <a:extLst>
              <a:ext uri="{FF2B5EF4-FFF2-40B4-BE49-F238E27FC236}">
                <a16:creationId xmlns:a16="http://schemas.microsoft.com/office/drawing/2014/main" id="{F1FFD31D-F1C4-8A80-5EC4-F174A65C6AD1}"/>
              </a:ext>
            </a:extLst>
          </p:cNvPr>
          <p:cNvGrpSpPr/>
          <p:nvPr/>
        </p:nvGrpSpPr>
        <p:grpSpPr>
          <a:xfrm>
            <a:off x="6536512" y="3161342"/>
            <a:ext cx="3572423" cy="3785558"/>
            <a:chOff x="3657617" y="0"/>
            <a:chExt cx="7007225" cy="6858000"/>
          </a:xfrm>
        </p:grpSpPr>
        <p:pic>
          <p:nvPicPr>
            <p:cNvPr id="9" name="Picture 8" descr="Medical Doctor Woman clipart">
              <a:extLst>
                <a:ext uri="{FF2B5EF4-FFF2-40B4-BE49-F238E27FC236}">
                  <a16:creationId xmlns:a16="http://schemas.microsoft.com/office/drawing/2014/main" id="{83B476F3-7CED-94E7-352F-0D7003A974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617" y="0"/>
              <a:ext cx="7007225"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3A591771-AE1B-4985-3925-EE2D6095E2BE}"/>
                </a:ext>
              </a:extLst>
            </p:cNvPr>
            <p:cNvSpPr/>
            <p:nvPr/>
          </p:nvSpPr>
          <p:spPr>
            <a:xfrm>
              <a:off x="3657617" y="2912882"/>
              <a:ext cx="1904198" cy="194192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41ABB705-D753-556D-D812-79A6E4F7671C}"/>
                </a:ext>
              </a:extLst>
            </p:cNvPr>
            <p:cNvSpPr/>
            <p:nvPr/>
          </p:nvSpPr>
          <p:spPr>
            <a:xfrm flipH="1" flipV="1">
              <a:off x="5334576" y="4113425"/>
              <a:ext cx="422987" cy="42647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379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descr="Students clipart">
            <a:extLst>
              <a:ext uri="{FF2B5EF4-FFF2-40B4-BE49-F238E27FC236}">
                <a16:creationId xmlns:a16="http://schemas.microsoft.com/office/drawing/2014/main" id="{4724C278-4F28-1BAC-401B-5E070FC59CA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913065" y="1892300"/>
            <a:ext cx="1935238" cy="486059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49F73FA3-331C-C10E-C2BE-AE6944E718B2}"/>
              </a:ext>
            </a:extLst>
          </p:cNvPr>
          <p:cNvGrpSpPr/>
          <p:nvPr/>
        </p:nvGrpSpPr>
        <p:grpSpPr>
          <a:xfrm>
            <a:off x="3733800" y="1068512"/>
            <a:ext cx="7797800" cy="3414588"/>
            <a:chOff x="3134709" y="501977"/>
            <a:chExt cx="9064394" cy="2876550"/>
          </a:xfrm>
        </p:grpSpPr>
        <p:sp>
          <p:nvSpPr>
            <p:cNvPr id="4" name="Thought Bubble: Cloud 3">
              <a:extLst>
                <a:ext uri="{FF2B5EF4-FFF2-40B4-BE49-F238E27FC236}">
                  <a16:creationId xmlns:a16="http://schemas.microsoft.com/office/drawing/2014/main" id="{90B528C9-AF61-214F-C636-5A6FD319A1B1}"/>
                </a:ext>
              </a:extLst>
            </p:cNvPr>
            <p:cNvSpPr/>
            <p:nvPr/>
          </p:nvSpPr>
          <p:spPr>
            <a:xfrm>
              <a:off x="3134709" y="501977"/>
              <a:ext cx="9064394" cy="2876550"/>
            </a:xfrm>
            <a:prstGeom prst="cloudCallout">
              <a:avLst>
                <a:gd name="adj1" fmla="val -57277"/>
                <a:gd name="adj2" fmla="val 22363"/>
              </a:avLst>
            </a:prstGeom>
            <a:solidFill>
              <a:srgbClr val="EFFFFF"/>
            </a:solidFill>
            <a:ln w="12700" cap="flat" cmpd="sng" algn="ctr">
              <a:solidFill>
                <a:srgbClr val="340931">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34679A"/>
                </a:solidFill>
                <a:effectLst/>
                <a:uLnTx/>
                <a:uFillTx/>
                <a:latin typeface="UTM Avo" panose="02040603050506020204" pitchFamily="18" charset="0"/>
              </a:endParaRPr>
            </a:p>
          </p:txBody>
        </p:sp>
        <p:sp>
          <p:nvSpPr>
            <p:cNvPr id="5" name="TextBox 4">
              <a:extLst>
                <a:ext uri="{FF2B5EF4-FFF2-40B4-BE49-F238E27FC236}">
                  <a16:creationId xmlns:a16="http://schemas.microsoft.com/office/drawing/2014/main" id="{8BEF662A-0383-0688-0720-11D9221F5789}"/>
                </a:ext>
              </a:extLst>
            </p:cNvPr>
            <p:cNvSpPr txBox="1"/>
            <p:nvPr/>
          </p:nvSpPr>
          <p:spPr>
            <a:xfrm>
              <a:off x="4191492" y="1286967"/>
              <a:ext cx="7077551" cy="1306569"/>
            </a:xfrm>
            <a:prstGeom prst="rect">
              <a:avLst/>
            </a:prstGeom>
            <a:noFill/>
          </p:spPr>
          <p:txBody>
            <a:bodyPr wrap="square">
              <a:spAutoFit/>
            </a:bodyPr>
            <a:lstStyle/>
            <a:p>
              <a:pPr marL="0" marR="0" lvl="0" indent="0" algn="just" defTabSz="914400" eaLnBrk="1" fontAlgn="auto" latinLnBrk="0" hangingPunct="1">
                <a:lnSpc>
                  <a:spcPct val="120000"/>
                </a:lnSpc>
                <a:spcBef>
                  <a:spcPts val="600"/>
                </a:spcBef>
                <a:spcAft>
                  <a:spcPts val="600"/>
                </a:spcAft>
                <a:buClrTx/>
                <a:buSzTx/>
                <a:buFontTx/>
                <a:buNone/>
                <a:tabLst/>
                <a:defRPr/>
              </a:pP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Em</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hãy</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chia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sẻ</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về</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những</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điều</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học</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hỏi</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được</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khi</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lắng</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nghe</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thời</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gian</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biểu</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của</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các</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bạn</a:t>
              </a:r>
              <a:r>
                <a:rPr kumimoji="0" lang="en-US" sz="2400" b="0" i="0" u="none" strike="noStrike" kern="0" cap="none" spc="0" normalizeH="0" baseline="0" noProof="0" dirty="0">
                  <a:ln>
                    <a:noFill/>
                  </a:ln>
                  <a:solidFill>
                    <a:srgbClr val="143E63"/>
                  </a:solidFill>
                  <a:effectLst/>
                  <a:uLnTx/>
                  <a:uFillTx/>
                  <a:latin typeface="UTM Avo" panose="02040603050506020204" pitchFamily="18" charset="0"/>
                  <a:ea typeface="Calibri" panose="020F0502020204030204" pitchFamily="34" charset="0"/>
                  <a:cs typeface="Arial" panose="020B0604020202020204" pitchFamily="34" charset="0"/>
                </a:rPr>
                <a:t>.</a:t>
              </a:r>
            </a:p>
          </p:txBody>
        </p:sp>
      </p:grpSp>
    </p:spTree>
    <p:extLst>
      <p:ext uri="{BB962C8B-B14F-4D97-AF65-F5344CB8AC3E}">
        <p14:creationId xmlns:p14="http://schemas.microsoft.com/office/powerpoint/2010/main" val="2226700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Diagonal Corners Rounded 5">
            <a:extLst>
              <a:ext uri="{FF2B5EF4-FFF2-40B4-BE49-F238E27FC236}">
                <a16:creationId xmlns:a16="http://schemas.microsoft.com/office/drawing/2014/main" id="{C1A9E34C-8D07-BC01-C8FC-60892FC9AA42}"/>
              </a:ext>
            </a:extLst>
          </p:cNvPr>
          <p:cNvSpPr/>
          <p:nvPr/>
        </p:nvSpPr>
        <p:spPr>
          <a:xfrm>
            <a:off x="273050" y="2104479"/>
            <a:ext cx="7296150" cy="3966121"/>
          </a:xfrm>
          <a:prstGeom prst="round2DiagRect">
            <a:avLst/>
          </a:prstGeom>
          <a:solidFill>
            <a:srgbClr val="EFFFFF"/>
          </a:solidFill>
          <a:ln w="19050" cap="flat" cmpd="sng" algn="ctr">
            <a:solidFill>
              <a:srgbClr val="340931">
                <a:shade val="50000"/>
              </a:srgbClr>
            </a:solidFill>
            <a:prstDash val="sysDash"/>
            <a:miter lim="800000"/>
          </a:ln>
          <a:effectLst/>
        </p:spPr>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4679A"/>
              </a:solidFill>
              <a:effectLst/>
              <a:uLnTx/>
              <a:uFillTx/>
              <a:latin typeface="UTM Avo" panose="02040603050506020204" pitchFamily="18" charset="0"/>
            </a:endParaRPr>
          </a:p>
        </p:txBody>
      </p:sp>
      <p:pic>
        <p:nvPicPr>
          <p:cNvPr id="7" name="Picture 4" descr="Male Student Advise clipart">
            <a:extLst>
              <a:ext uri="{FF2B5EF4-FFF2-40B4-BE49-F238E27FC236}">
                <a16:creationId xmlns:a16="http://schemas.microsoft.com/office/drawing/2014/main" id="{967D1BBE-D041-11BD-04EB-C5EC6A337E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667251"/>
            <a:ext cx="3149600" cy="4220307"/>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409;p31">
            <a:extLst>
              <a:ext uri="{FF2B5EF4-FFF2-40B4-BE49-F238E27FC236}">
                <a16:creationId xmlns:a16="http://schemas.microsoft.com/office/drawing/2014/main" id="{51D35328-14BD-72DC-747D-599AE813A6BD}"/>
              </a:ext>
            </a:extLst>
          </p:cNvPr>
          <p:cNvSpPr txBox="1">
            <a:spLocks/>
          </p:cNvSpPr>
          <p:nvPr/>
        </p:nvSpPr>
        <p:spPr>
          <a:xfrm>
            <a:off x="273050" y="2165960"/>
            <a:ext cx="7002804" cy="2939439"/>
          </a:xfrm>
          <a:prstGeom prst="rect">
            <a:avLst/>
          </a:prstGeom>
        </p:spPr>
        <p:txBody>
          <a:bodyPr spcFirstLastPara="1" vert="horz" wrap="square" lIns="121900" tIns="121900" rIns="121900" bIns="121900" rtlCol="0" anchor="t" anchorCtr="0">
            <a:noAutofit/>
          </a:bodyPr>
          <a:lstStyle>
            <a:lvl1pPr marL="228600" lvl="0" indent="-228600" algn="ctr" defTabSz="914400" rtl="0" eaLnBrk="1" latinLnBrk="0" hangingPunct="1">
              <a:lnSpc>
                <a:spcPct val="90000"/>
              </a:lnSpc>
              <a:spcBef>
                <a:spcPts val="0"/>
              </a:spcBef>
              <a:spcAft>
                <a:spcPts val="0"/>
              </a:spcAft>
              <a:buSzPts val="1400"/>
              <a:buFont typeface="Arial" panose="020B0604020202020204" pitchFamily="34" charset="0"/>
              <a:buNone/>
              <a:defRPr sz="4000" b="1" kern="1200">
                <a:solidFill>
                  <a:schemeClr val="dk1"/>
                </a:solidFill>
                <a:latin typeface="+mn-lt"/>
                <a:ea typeface="+mn-ea"/>
                <a:cs typeface="+mn-cs"/>
              </a:defRPr>
            </a:lvl1pPr>
            <a:lvl2pPr marL="685800" lvl="1"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2pPr>
            <a:lvl3pPr marL="1143000" lvl="2"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3pPr>
            <a:lvl4pPr marL="1600200" lvl="3"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4pPr>
            <a:lvl5pPr marL="2057400" lvl="4"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5pPr>
            <a:lvl6pPr marL="2514600" lvl="5"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1800"/>
              <a:buFont typeface="Arial" panose="020B0604020202020204" pitchFamily="34" charset="0"/>
              <a:buNone/>
              <a:defRPr sz="2400" kern="1200">
                <a:solidFill>
                  <a:schemeClr val="tx1"/>
                </a:solidFill>
                <a:latin typeface="+mn-lt"/>
                <a:ea typeface="+mn-ea"/>
                <a:cs typeface="+mn-cs"/>
              </a:defRPr>
            </a:lvl9pPr>
          </a:lstStyle>
          <a:p>
            <a:pPr marL="342900" lvl="0" indent="-342900" algn="just">
              <a:lnSpc>
                <a:spcPct val="120000"/>
              </a:lnSpc>
              <a:spcBef>
                <a:spcPts val="600"/>
              </a:spcBef>
              <a:spcAft>
                <a:spcPts val="600"/>
              </a:spcAft>
              <a:buFont typeface="Wingdings" panose="05000000000000000000" pitchFamily="2" charset="2"/>
              <a:buChar char="ü"/>
            </a:pPr>
            <a:r>
              <a:rPr lang="vi-VN" sz="2400" b="0" dirty="0">
                <a:solidFill>
                  <a:srgbClr val="143E63"/>
                </a:solidFill>
                <a:latin typeface="UTM Avo" panose="02040603050506020204" pitchFamily="18" charset="0"/>
              </a:rPr>
              <a:t>Việc tạo thời gian biểu giúp các em có một lịch trình cụ thể để sắp xếp đồ dùng cá nhân tại gia đình một cách dễ dàng và nhanh chóng hơn. </a:t>
            </a:r>
          </a:p>
          <a:p>
            <a:pPr marL="342900" lvl="0" indent="-342900" algn="just">
              <a:lnSpc>
                <a:spcPct val="120000"/>
              </a:lnSpc>
              <a:spcBef>
                <a:spcPts val="600"/>
              </a:spcBef>
              <a:spcAft>
                <a:spcPts val="600"/>
              </a:spcAft>
              <a:buFont typeface="Wingdings" panose="05000000000000000000" pitchFamily="2" charset="2"/>
              <a:buChar char="ü"/>
            </a:pPr>
            <a:r>
              <a:rPr lang="vi-VN" sz="2400" b="0" dirty="0">
                <a:solidFill>
                  <a:srgbClr val="143E63"/>
                </a:solidFill>
                <a:latin typeface="UTM Avo" panose="02040603050506020204" pitchFamily="18" charset="0"/>
              </a:rPr>
              <a:t>Bên cạnh đó cũng sẽ giúp các em làm việc có hiệu quả, không bị đình trệ trong việc sắp xếp đồ dùng cá nhân.</a:t>
            </a:r>
          </a:p>
        </p:txBody>
      </p:sp>
    </p:spTree>
    <p:extLst>
      <p:ext uri="{BB962C8B-B14F-4D97-AF65-F5344CB8AC3E}">
        <p14:creationId xmlns:p14="http://schemas.microsoft.com/office/powerpoint/2010/main" val="13844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in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inVertic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246EA07-C300-BCC9-B8F8-58245571709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BFA509A-D9CD-9FCE-223F-CA65A084A50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A069D65-ED5E-D8D2-01EF-B9153B8AF11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112CE5-472E-7947-0D60-1D2A1678034F}"/>
              </a:ext>
            </a:extLst>
          </p:cNvPr>
          <p:cNvPicPr>
            <a:picLocks noChangeAspect="1"/>
          </p:cNvPicPr>
          <p:nvPr/>
        </p:nvPicPr>
        <p:blipFill>
          <a:blip r:embed="rId3"/>
          <a:stretch>
            <a:fillRect/>
          </a:stretch>
        </p:blipFill>
        <p:spPr>
          <a:xfrm>
            <a:off x="823485" y="1549400"/>
            <a:ext cx="6551688" cy="5308600"/>
          </a:xfrm>
          <a:prstGeom prst="rect">
            <a:avLst/>
          </a:prstGeom>
        </p:spPr>
      </p:pic>
    </p:spTree>
    <p:extLst>
      <p:ext uri="{BB962C8B-B14F-4D97-AF65-F5344CB8AC3E}">
        <p14:creationId xmlns:p14="http://schemas.microsoft.com/office/powerpoint/2010/main" val="84728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5de90e1154b99c9c5351bef2fda6586.png"/>
          <p:cNvPicPr>
            <a:picLocks noChangeAspect="1"/>
          </p:cNvPicPr>
          <p:nvPr/>
        </p:nvPicPr>
        <p:blipFill>
          <a:blip r:embed="rId2" cstate="print"/>
          <a:stretch>
            <a:fillRect/>
          </a:stretch>
        </p:blipFill>
        <p:spPr>
          <a:xfrm>
            <a:off x="3352800" y="838200"/>
            <a:ext cx="6110703" cy="6019800"/>
          </a:xfrm>
          <a:prstGeom prst="rect">
            <a:avLst/>
          </a:prstGeom>
        </p:spPr>
      </p:pic>
      <p:sp>
        <p:nvSpPr>
          <p:cNvPr id="5" name="Cloud 4"/>
          <p:cNvSpPr/>
          <p:nvPr/>
        </p:nvSpPr>
        <p:spPr>
          <a:xfrm>
            <a:off x="8686799" y="0"/>
            <a:ext cx="2971800" cy="1828800"/>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Cùng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giúp</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ông</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chuẩn</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bị</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bữa</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tối</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r>
              <a:rPr kumimoji="0" lang="en-US" sz="2000" b="0" i="0" u="none" strike="noStrike" kern="1200" cap="none" spc="0" normalizeH="0" baseline="0" noProof="0" dirty="0" err="1">
                <a:ln>
                  <a:noFill/>
                </a:ln>
                <a:solidFill>
                  <a:prstClr val="black"/>
                </a:solidFill>
                <a:effectLst/>
                <a:uLnTx/>
                <a:uFillTx/>
                <a:latin typeface="UTM Avo" panose="02040603050506020204" pitchFamily="18" charset="0"/>
                <a:cs typeface="Times New Roman" pitchFamily="18" charset="0"/>
              </a:rPr>
              <a:t>nhé</a:t>
            </a:r>
            <a:r>
              <a:rPr kumimoji="0" lang="en-US" sz="2000" b="0"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 ^^</a:t>
            </a:r>
          </a:p>
        </p:txBody>
      </p:sp>
      <p:sp>
        <p:nvSpPr>
          <p:cNvPr id="6" name="Flowchart: Connector 5"/>
          <p:cNvSpPr/>
          <p:nvPr/>
        </p:nvSpPr>
        <p:spPr>
          <a:xfrm>
            <a:off x="7543800" y="1371600"/>
            <a:ext cx="152400" cy="152400"/>
          </a:xfrm>
          <a:prstGeom prst="flowChartConnector">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Text&#10;&#10;Description automatically generated">
            <a:extLst>
              <a:ext uri="{FF2B5EF4-FFF2-40B4-BE49-F238E27FC236}">
                <a16:creationId xmlns:a16="http://schemas.microsoft.com/office/drawing/2014/main" id="{385D85FB-1F8C-3AB5-F4E9-BA5D96833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33600"/>
            <a:ext cx="9618133" cy="5410200"/>
          </a:xfrm>
          <a:prstGeom prst="rect">
            <a:avLst/>
          </a:prstGeom>
        </p:spPr>
      </p:pic>
      <p:pic>
        <p:nvPicPr>
          <p:cNvPr id="10" name="Picture 9" descr="Logo, company name&#10;&#10;Description automatically generated">
            <a:extLst>
              <a:ext uri="{FF2B5EF4-FFF2-40B4-BE49-F238E27FC236}">
                <a16:creationId xmlns:a16="http://schemas.microsoft.com/office/drawing/2014/main" id="{4DA569CD-A427-1220-18A6-5777FB1F57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2b2181ee0ddf3198d036ec9f3094f086.png"/>
          <p:cNvPicPr>
            <a:picLocks noChangeAspect="1"/>
          </p:cNvPicPr>
          <p:nvPr/>
        </p:nvPicPr>
        <p:blipFill>
          <a:blip r:embed="rId3" cstate="print"/>
          <a:stretch>
            <a:fillRect/>
          </a:stretch>
        </p:blipFill>
        <p:spPr>
          <a:xfrm flipH="1">
            <a:off x="8382000" y="3048000"/>
            <a:ext cx="2286000" cy="3810000"/>
          </a:xfrm>
          <a:prstGeom prst="rect">
            <a:avLst/>
          </a:prstGeom>
        </p:spPr>
      </p:pic>
      <p:pic>
        <p:nvPicPr>
          <p:cNvPr id="18" name="Picture 17" descr="2b2181ee0ddf3198d036ec9f3094f086.png"/>
          <p:cNvPicPr>
            <a:picLocks noChangeAspect="1"/>
          </p:cNvPicPr>
          <p:nvPr/>
        </p:nvPicPr>
        <p:blipFill>
          <a:blip r:embed="rId4" cstate="print"/>
          <a:stretch>
            <a:fillRect/>
          </a:stretch>
        </p:blipFill>
        <p:spPr>
          <a:xfrm>
            <a:off x="1524000" y="3048000"/>
            <a:ext cx="2239192" cy="3810000"/>
          </a:xfrm>
          <a:prstGeom prst="rect">
            <a:avLst/>
          </a:prstGeom>
        </p:spPr>
      </p:pic>
      <p:pic>
        <p:nvPicPr>
          <p:cNvPr id="6" name="Picture 5" descr="ae22ebc57a38542b1b8a66c597ea7458.png"/>
          <p:cNvPicPr>
            <a:picLocks noChangeAspect="1"/>
          </p:cNvPicPr>
          <p:nvPr/>
        </p:nvPicPr>
        <p:blipFill>
          <a:blip r:embed="rId5" cstate="print"/>
          <a:stretch>
            <a:fillRect/>
          </a:stretch>
        </p:blipFill>
        <p:spPr>
          <a:xfrm>
            <a:off x="2667000" y="1219200"/>
            <a:ext cx="6858000" cy="6858000"/>
          </a:xfrm>
          <a:prstGeom prst="rect">
            <a:avLst/>
          </a:prstGeom>
        </p:spPr>
      </p:pic>
      <p:pic>
        <p:nvPicPr>
          <p:cNvPr id="10" name="Picture 9" descr="fe1747c4d7e277ba1ee4105e3bc7af1c.png"/>
          <p:cNvPicPr>
            <a:picLocks noChangeAspect="1"/>
          </p:cNvPicPr>
          <p:nvPr/>
        </p:nvPicPr>
        <p:blipFill>
          <a:blip r:embed="rId6" cstate="print"/>
          <a:stretch>
            <a:fillRect/>
          </a:stretch>
        </p:blipFill>
        <p:spPr>
          <a:xfrm>
            <a:off x="4267200" y="1905000"/>
            <a:ext cx="1828800" cy="1981200"/>
          </a:xfrm>
          <a:prstGeom prst="rect">
            <a:avLst/>
          </a:prstGeom>
        </p:spPr>
      </p:pic>
      <p:pic>
        <p:nvPicPr>
          <p:cNvPr id="11" name="Picture 10" descr="f5c2a31645fd10a7bfb7180ae764b33e.png"/>
          <p:cNvPicPr>
            <a:picLocks noChangeAspect="1"/>
          </p:cNvPicPr>
          <p:nvPr/>
        </p:nvPicPr>
        <p:blipFill>
          <a:blip r:embed="rId7" cstate="print"/>
          <a:stretch>
            <a:fillRect/>
          </a:stretch>
        </p:blipFill>
        <p:spPr>
          <a:xfrm>
            <a:off x="6172200" y="2286001"/>
            <a:ext cx="1447800" cy="1120153"/>
          </a:xfrm>
          <a:prstGeom prst="rect">
            <a:avLst/>
          </a:prstGeom>
        </p:spPr>
      </p:pic>
      <p:pic>
        <p:nvPicPr>
          <p:cNvPr id="12" name="Picture 11" descr="a0f932e5084a2d27268758dfe1be070a.png"/>
          <p:cNvPicPr>
            <a:picLocks noChangeAspect="1"/>
          </p:cNvPicPr>
          <p:nvPr/>
        </p:nvPicPr>
        <p:blipFill>
          <a:blip r:embed="rId8" cstate="print"/>
          <a:stretch>
            <a:fillRect/>
          </a:stretch>
        </p:blipFill>
        <p:spPr>
          <a:xfrm>
            <a:off x="4267200" y="3600521"/>
            <a:ext cx="1447800" cy="1295781"/>
          </a:xfrm>
          <a:prstGeom prst="rect">
            <a:avLst/>
          </a:prstGeom>
        </p:spPr>
      </p:pic>
      <p:pic>
        <p:nvPicPr>
          <p:cNvPr id="14" name="Picture 13" descr="bf30f7e2896d1260827521fda40d5ad6.png"/>
          <p:cNvPicPr>
            <a:picLocks noChangeAspect="1"/>
          </p:cNvPicPr>
          <p:nvPr/>
        </p:nvPicPr>
        <p:blipFill>
          <a:blip r:embed="rId9" cstate="print"/>
          <a:stretch>
            <a:fillRect/>
          </a:stretch>
        </p:blipFill>
        <p:spPr>
          <a:xfrm>
            <a:off x="6096000" y="3276600"/>
            <a:ext cx="1600200" cy="1619702"/>
          </a:xfrm>
          <a:prstGeom prst="rect">
            <a:avLst/>
          </a:prstGeom>
        </p:spPr>
      </p:pic>
      <p:pic>
        <p:nvPicPr>
          <p:cNvPr id="25" name="Picture 24" descr="43b282e5574b9381f3f2c3655d492a4e.png">
            <a:hlinkClick r:id="rId10" action="ppaction://hlinksldjump"/>
          </p:cNvPr>
          <p:cNvPicPr>
            <a:picLocks noChangeAspect="1"/>
          </p:cNvPicPr>
          <p:nvPr/>
        </p:nvPicPr>
        <p:blipFill>
          <a:blip r:embed="rId11" cstate="print"/>
          <a:stretch>
            <a:fillRect/>
          </a:stretch>
        </p:blipFill>
        <p:spPr>
          <a:xfrm>
            <a:off x="4080933" y="118534"/>
            <a:ext cx="990600" cy="990600"/>
          </a:xfrm>
          <a:prstGeom prst="rect">
            <a:avLst/>
          </a:prstGeom>
        </p:spPr>
      </p:pic>
      <p:pic>
        <p:nvPicPr>
          <p:cNvPr id="26" name="Picture 25" descr="43b282e5574b9381f3f2c3655d492a4e.png">
            <a:hlinkClick r:id="rId12" action="ppaction://hlinksldjump"/>
          </p:cNvPr>
          <p:cNvPicPr>
            <a:picLocks noChangeAspect="1"/>
          </p:cNvPicPr>
          <p:nvPr/>
        </p:nvPicPr>
        <p:blipFill>
          <a:blip r:embed="rId11" cstate="print"/>
          <a:stretch>
            <a:fillRect/>
          </a:stretch>
        </p:blipFill>
        <p:spPr>
          <a:xfrm>
            <a:off x="5071533" y="118534"/>
            <a:ext cx="990600" cy="990600"/>
          </a:xfrm>
          <a:prstGeom prst="rect">
            <a:avLst/>
          </a:prstGeom>
        </p:spPr>
      </p:pic>
      <p:pic>
        <p:nvPicPr>
          <p:cNvPr id="27" name="Picture 26" descr="43b282e5574b9381f3f2c3655d492a4e.png">
            <a:hlinkClick r:id="rId13" action="ppaction://hlinksldjump"/>
          </p:cNvPr>
          <p:cNvPicPr>
            <a:picLocks noChangeAspect="1"/>
          </p:cNvPicPr>
          <p:nvPr/>
        </p:nvPicPr>
        <p:blipFill>
          <a:blip r:embed="rId11" cstate="print"/>
          <a:stretch>
            <a:fillRect/>
          </a:stretch>
        </p:blipFill>
        <p:spPr>
          <a:xfrm>
            <a:off x="6062133" y="118534"/>
            <a:ext cx="990600" cy="990600"/>
          </a:xfrm>
          <a:prstGeom prst="rect">
            <a:avLst/>
          </a:prstGeom>
        </p:spPr>
      </p:pic>
      <p:pic>
        <p:nvPicPr>
          <p:cNvPr id="28" name="Picture 27" descr="43b282e5574b9381f3f2c3655d492a4e.png">
            <a:hlinkClick r:id="rId14" action="ppaction://hlinksldjump"/>
          </p:cNvPr>
          <p:cNvPicPr>
            <a:picLocks noChangeAspect="1"/>
          </p:cNvPicPr>
          <p:nvPr/>
        </p:nvPicPr>
        <p:blipFill>
          <a:blip r:embed="rId11" cstate="print"/>
          <a:stretch>
            <a:fillRect/>
          </a:stretch>
        </p:blipFill>
        <p:spPr>
          <a:xfrm>
            <a:off x="7052733" y="118534"/>
            <a:ext cx="990600" cy="990600"/>
          </a:xfrm>
          <a:prstGeom prst="rect">
            <a:avLst/>
          </a:prstGeom>
        </p:spPr>
      </p:pic>
      <p:pic>
        <p:nvPicPr>
          <p:cNvPr id="2" name="Picture 1" descr="Logo, company name&#10;&#10;Description automatically generated">
            <a:extLst>
              <a:ext uri="{FF2B5EF4-FFF2-40B4-BE49-F238E27FC236}">
                <a16:creationId xmlns:a16="http://schemas.microsoft.com/office/drawing/2014/main" id="{0E340A80-DF64-BA29-6929-633CC9CF110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grpSp>
        <p:nvGrpSpPr>
          <p:cNvPr id="3" name="Group 2">
            <a:extLst>
              <a:ext uri="{FF2B5EF4-FFF2-40B4-BE49-F238E27FC236}">
                <a16:creationId xmlns:a16="http://schemas.microsoft.com/office/drawing/2014/main" id="{64517CD8-B5DA-F023-2137-BC3ED281070E}"/>
              </a:ext>
            </a:extLst>
          </p:cNvPr>
          <p:cNvGrpSpPr/>
          <p:nvPr/>
        </p:nvGrpSpPr>
        <p:grpSpPr>
          <a:xfrm>
            <a:off x="9347999" y="77076"/>
            <a:ext cx="2488008" cy="1185773"/>
            <a:chOff x="9610928" y="-14591"/>
            <a:chExt cx="2488008" cy="1185773"/>
          </a:xfrm>
        </p:grpSpPr>
        <p:pic>
          <p:nvPicPr>
            <p:cNvPr id="4" name="Picture 3">
              <a:hlinkClick r:id="rId16" action="ppaction://hlinksldjump"/>
              <a:extLst>
                <a:ext uri="{FF2B5EF4-FFF2-40B4-BE49-F238E27FC236}">
                  <a16:creationId xmlns:a16="http://schemas.microsoft.com/office/drawing/2014/main" id="{4DB9D6E0-6B77-A25D-95D8-0EFB19BB45BC}"/>
                </a:ext>
              </a:extLst>
            </p:cNvPr>
            <p:cNvPicPr>
              <a:picLocks noChangeAspect="1"/>
            </p:cNvPicPr>
            <p:nvPr/>
          </p:nvPicPr>
          <p:blipFill rotWithShape="1">
            <a:blip r:embed="rId17"/>
            <a:srcRect t="38865" b="13475"/>
            <a:stretch/>
          </p:blipFill>
          <p:spPr>
            <a:xfrm>
              <a:off x="9610928" y="-14591"/>
              <a:ext cx="2488008" cy="1185773"/>
            </a:xfrm>
            <a:prstGeom prst="rect">
              <a:avLst/>
            </a:prstGeom>
          </p:spPr>
        </p:pic>
        <p:sp>
          <p:nvSpPr>
            <p:cNvPr id="5" name="TextBox 4">
              <a:hlinkClick r:id="rId16" action="ppaction://hlinksldjump"/>
              <a:extLst>
                <a:ext uri="{FF2B5EF4-FFF2-40B4-BE49-F238E27FC236}">
                  <a16:creationId xmlns:a16="http://schemas.microsoft.com/office/drawing/2014/main" id="{864425D1-FFFD-F82D-D5DF-AD85C3523CC5}"/>
                </a:ext>
              </a:extLst>
            </p:cNvPr>
            <p:cNvSpPr txBox="1"/>
            <p:nvPr/>
          </p:nvSpPr>
          <p:spPr>
            <a:xfrm>
              <a:off x="9800092" y="285907"/>
              <a:ext cx="2109680" cy="584775"/>
            </a:xfrm>
            <a:prstGeom prst="rect">
              <a:avLst/>
            </a:prstGeom>
            <a:noFill/>
          </p:spPr>
          <p:txBody>
            <a:bodyPr wrap="none" rtlCol="0">
              <a:spAutoFit/>
            </a:bodyPr>
            <a:lstStyle/>
            <a:p>
              <a:pPr algn="ctr" defTabSz="1219170">
                <a:buClrTx/>
              </a:pPr>
              <a:r>
                <a:rPr lang="en-US" sz="3200" b="1" kern="1200" dirty="0" err="1">
                  <a:solidFill>
                    <a:schemeClr val="tx1"/>
                  </a:solidFill>
                  <a:latin typeface="UTM Avo" panose="02040603050506020204" pitchFamily="18" charset="0"/>
                  <a:ea typeface="+mn-ea"/>
                  <a:cs typeface="+mn-cs"/>
                </a:rPr>
                <a:t>Tiếp</a:t>
              </a:r>
              <a:r>
                <a:rPr lang="en-US" sz="3200" b="1" kern="1200" dirty="0">
                  <a:solidFill>
                    <a:schemeClr val="tx1"/>
                  </a:solidFill>
                  <a:latin typeface="UTM Avo" panose="02040603050506020204" pitchFamily="18" charset="0"/>
                  <a:ea typeface="+mn-ea"/>
                  <a:cs typeface="+mn-cs"/>
                </a:rPr>
                <a:t> </a:t>
              </a:r>
              <a:r>
                <a:rPr lang="en-US" sz="3200" b="1" kern="1200" dirty="0" err="1">
                  <a:solidFill>
                    <a:schemeClr val="tx1"/>
                  </a:solidFill>
                  <a:latin typeface="UTM Avo" panose="02040603050506020204" pitchFamily="18" charset="0"/>
                  <a:ea typeface="+mn-ea"/>
                  <a:cs typeface="+mn-cs"/>
                </a:rPr>
                <a:t>theo</a:t>
              </a:r>
              <a:endParaRPr lang="en-US" sz="3200" b="1" kern="1200" dirty="0">
                <a:solidFill>
                  <a:schemeClr val="tx1"/>
                </a:solidFill>
                <a:latin typeface="UTM Avo" panose="02040603050506020204" pitchFamily="18" charset="0"/>
                <a:ea typeface="+mn-ea"/>
                <a:cs typeface="+mn-c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 restart="whenNotActive" fill="hold" evtFilter="cancelBubble" nodeType="interactiveSeq">
                <p:stCondLst>
                  <p:cond evt="onClick" delay="0">
                    <p:tgtEl>
                      <p:spTgt spid="26"/>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500"/>
                                        <p:tgtEl>
                                          <p:spTgt spid="26"/>
                                        </p:tgtEl>
                                      </p:cBhvr>
                                    </p:animEffect>
                                    <p:set>
                                      <p:cBhvr>
                                        <p:cTn id="16" dur="1" fill="hold">
                                          <p:stCondLst>
                                            <p:cond delay="499"/>
                                          </p:stCondLst>
                                        </p:cTn>
                                        <p:tgtEl>
                                          <p:spTgt spid="26"/>
                                        </p:tgtEl>
                                        <p:attrNameLst>
                                          <p:attrName>style.visibility</p:attrName>
                                        </p:attrNameLst>
                                      </p:cBhvr>
                                      <p:to>
                                        <p:strVal val="hidden"/>
                                      </p:to>
                                    </p:set>
                                  </p:childTnLst>
                                </p:cTn>
                              </p:par>
                            </p:childTnLst>
                          </p:cTn>
                        </p:par>
                        <p:par>
                          <p:cTn id="17" fill="hold">
                            <p:stCondLst>
                              <p:cond delay="500"/>
                            </p:stCondLst>
                            <p:childTnLst>
                              <p:par>
                                <p:cTn id="18" presetID="16" presetClass="entr" presetSubtype="21"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nextCondLst>
                <p:cond evt="onClick" delay="0">
                  <p:tgtEl>
                    <p:spTgt spid="26"/>
                  </p:tgtEl>
                </p:cond>
              </p:nextCondLst>
            </p:seq>
            <p:seq concurrent="1" nextAc="seek">
              <p:cTn id="21" restart="whenNotActive" fill="hold" evtFilter="cancelBubble" nodeType="interactiveSeq">
                <p:stCondLst>
                  <p:cond evt="onClick" delay="0">
                    <p:tgtEl>
                      <p:spTgt spid="27"/>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clickEffect">
                                  <p:stCondLst>
                                    <p:cond delay="0"/>
                                  </p:stCondLst>
                                  <p:childTnLst>
                                    <p:animEffect transition="out" filter="fade">
                                      <p:cBhvr>
                                        <p:cTn id="25" dur="500"/>
                                        <p:tgtEl>
                                          <p:spTgt spid="27"/>
                                        </p:tgtEl>
                                      </p:cBhvr>
                                    </p:animEffect>
                                    <p:set>
                                      <p:cBhvr>
                                        <p:cTn id="26" dur="1" fill="hold">
                                          <p:stCondLst>
                                            <p:cond delay="499"/>
                                          </p:stCondLst>
                                        </p:cTn>
                                        <p:tgtEl>
                                          <p:spTgt spid="27"/>
                                        </p:tgtEl>
                                        <p:attrNameLst>
                                          <p:attrName>style.visibility</p:attrName>
                                        </p:attrNameLst>
                                      </p:cBhvr>
                                      <p:to>
                                        <p:strVal val="hidden"/>
                                      </p:to>
                                    </p:set>
                                  </p:childTnLst>
                                </p:cTn>
                              </p:par>
                            </p:childTnLst>
                          </p:cTn>
                        </p:par>
                        <p:par>
                          <p:cTn id="27" fill="hold">
                            <p:stCondLst>
                              <p:cond delay="500"/>
                            </p:stCondLst>
                            <p:childTnLst>
                              <p:par>
                                <p:cTn id="28" presetID="16" presetClass="entr" presetSubtype="21"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childTnLst>
              </p:cTn>
              <p:nextCondLst>
                <p:cond evt="onClick" delay="0">
                  <p:tgtEl>
                    <p:spTgt spid="27"/>
                  </p:tgtEl>
                </p:cond>
              </p:nextCondLst>
            </p:seq>
            <p:seq concurrent="1" nextAc="seek">
              <p:cTn id="31" restart="whenNotActive" fill="hold" evtFilter="cancelBubble" nodeType="interactiveSeq">
                <p:stCondLst>
                  <p:cond evt="onClick" delay="0">
                    <p:tgtEl>
                      <p:spTgt spid="28"/>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nodeType="clickEffect">
                                  <p:stCondLst>
                                    <p:cond delay="0"/>
                                  </p:stCondLst>
                                  <p:childTnLst>
                                    <p:animEffect transition="out" filter="fade">
                                      <p:cBhvr>
                                        <p:cTn id="35" dur="500"/>
                                        <p:tgtEl>
                                          <p:spTgt spid="28"/>
                                        </p:tgtEl>
                                      </p:cBhvr>
                                    </p:animEffect>
                                    <p:set>
                                      <p:cBhvr>
                                        <p:cTn id="36" dur="1" fill="hold">
                                          <p:stCondLst>
                                            <p:cond delay="499"/>
                                          </p:stCondLst>
                                        </p:cTn>
                                        <p:tgtEl>
                                          <p:spTgt spid="28"/>
                                        </p:tgtEl>
                                        <p:attrNameLst>
                                          <p:attrName>style.visibility</p:attrName>
                                        </p:attrNameLst>
                                      </p:cBhvr>
                                      <p:to>
                                        <p:strVal val="hidden"/>
                                      </p:to>
                                    </p:set>
                                  </p:childTnLst>
                                </p:cTn>
                              </p:par>
                            </p:childTnLst>
                          </p:cTn>
                        </p:par>
                        <p:par>
                          <p:cTn id="37" fill="hold">
                            <p:stCondLst>
                              <p:cond delay="500"/>
                            </p:stCondLst>
                            <p:childTnLst>
                              <p:par>
                                <p:cTn id="38" presetID="16" presetClass="entr" presetSubtype="2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childTnLst>
              </p:cTn>
              <p:nextCondLst>
                <p:cond evt="onClick" delay="0">
                  <p:tgtEl>
                    <p:spTgt spid="28"/>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1456.png"/>
          <p:cNvPicPr>
            <a:picLocks noChangeAspect="1"/>
          </p:cNvPicPr>
          <p:nvPr/>
        </p:nvPicPr>
        <p:blipFill>
          <a:blip r:embed="rId6" cstate="print"/>
          <a:stretch>
            <a:fillRect/>
          </a:stretch>
        </p:blipFill>
        <p:spPr>
          <a:xfrm>
            <a:off x="3048000" y="3276600"/>
            <a:ext cx="3513222" cy="662870"/>
          </a:xfrm>
          <a:prstGeom prst="rect">
            <a:avLst/>
          </a:prstGeom>
        </p:spPr>
      </p:pic>
      <p:sp>
        <p:nvSpPr>
          <p:cNvPr id="7" name="Oval 6"/>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pic>
        <p:nvPicPr>
          <p:cNvPr id="8" name="Picture 7" descr="1456.png"/>
          <p:cNvPicPr>
            <a:picLocks noChangeAspect="1"/>
          </p:cNvPicPr>
          <p:nvPr/>
        </p:nvPicPr>
        <p:blipFill>
          <a:blip r:embed="rId6" cstate="print"/>
          <a:stretch>
            <a:fillRect/>
          </a:stretch>
        </p:blipFill>
        <p:spPr>
          <a:xfrm>
            <a:off x="3022602" y="4048654"/>
            <a:ext cx="3513222" cy="662870"/>
          </a:xfrm>
          <a:prstGeom prst="rect">
            <a:avLst/>
          </a:prstGeom>
        </p:spPr>
      </p:pic>
      <p:pic>
        <p:nvPicPr>
          <p:cNvPr id="9" name="Picture 8" descr="1456.png"/>
          <p:cNvPicPr>
            <a:picLocks noChangeAspect="1"/>
          </p:cNvPicPr>
          <p:nvPr/>
        </p:nvPicPr>
        <p:blipFill>
          <a:blip r:embed="rId6" cstate="print"/>
          <a:stretch>
            <a:fillRect/>
          </a:stretch>
        </p:blipFill>
        <p:spPr>
          <a:xfrm>
            <a:off x="3048000" y="4972954"/>
            <a:ext cx="3437022" cy="707886"/>
          </a:xfrm>
          <a:prstGeom prst="rect">
            <a:avLst/>
          </a:prstGeom>
        </p:spPr>
      </p:pic>
      <p:pic>
        <p:nvPicPr>
          <p:cNvPr id="10" name="Picture 9" descr="1456.png"/>
          <p:cNvPicPr>
            <a:picLocks noChangeAspect="1"/>
          </p:cNvPicPr>
          <p:nvPr/>
        </p:nvPicPr>
        <p:blipFill>
          <a:blip r:embed="rId6" cstate="print"/>
          <a:stretch>
            <a:fillRect/>
          </a:stretch>
        </p:blipFill>
        <p:spPr>
          <a:xfrm>
            <a:off x="3048000" y="5942270"/>
            <a:ext cx="3513222" cy="575440"/>
          </a:xfrm>
          <a:prstGeom prst="rect">
            <a:avLst/>
          </a:prstGeom>
        </p:spPr>
      </p:pic>
      <p:sp>
        <p:nvSpPr>
          <p:cNvPr id="11" name="Oval 10"/>
          <p:cNvSpPr/>
          <p:nvPr/>
        </p:nvSpPr>
        <p:spPr>
          <a:xfrm>
            <a:off x="2152650" y="5003091"/>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2" name="Oval 11"/>
          <p:cNvSpPr/>
          <p:nvPr/>
        </p:nvSpPr>
        <p:spPr>
          <a:xfrm>
            <a:off x="2162877" y="4078511"/>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3" name="Oval 12"/>
          <p:cNvSpPr/>
          <p:nvPr/>
        </p:nvSpPr>
        <p:spPr>
          <a:xfrm>
            <a:off x="2133600" y="586607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14" name="TextBox 13"/>
          <p:cNvSpPr txBox="1"/>
          <p:nvPr/>
        </p:nvSpPr>
        <p:spPr>
          <a:xfrm>
            <a:off x="2243668"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A</a:t>
            </a:r>
          </a:p>
        </p:txBody>
      </p:sp>
      <p:sp>
        <p:nvSpPr>
          <p:cNvPr id="15" name="TextBox 14"/>
          <p:cNvSpPr txBox="1"/>
          <p:nvPr/>
        </p:nvSpPr>
        <p:spPr>
          <a:xfrm>
            <a:off x="2252135" y="594227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D</a:t>
            </a:r>
          </a:p>
        </p:txBody>
      </p:sp>
      <p:sp>
        <p:nvSpPr>
          <p:cNvPr id="16" name="TextBox 15"/>
          <p:cNvSpPr txBox="1"/>
          <p:nvPr/>
        </p:nvSpPr>
        <p:spPr>
          <a:xfrm>
            <a:off x="2246229" y="5084381"/>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C</a:t>
            </a:r>
          </a:p>
        </p:txBody>
      </p:sp>
      <p:sp>
        <p:nvSpPr>
          <p:cNvPr id="17" name="TextBox 16"/>
          <p:cNvSpPr txBox="1"/>
          <p:nvPr/>
        </p:nvSpPr>
        <p:spPr>
          <a:xfrm>
            <a:off x="2289879" y="4154711"/>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B</a:t>
            </a:r>
          </a:p>
        </p:txBody>
      </p:sp>
      <p:sp>
        <p:nvSpPr>
          <p:cNvPr id="18" name="TextBox 17"/>
          <p:cNvSpPr txBox="1"/>
          <p:nvPr/>
        </p:nvSpPr>
        <p:spPr>
          <a:xfrm>
            <a:off x="3128211" y="3237434"/>
            <a:ext cx="2895600" cy="707886"/>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Giúp</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chúng</a:t>
            </a:r>
            <a:r>
              <a:rPr lang="en-US" sz="2000" dirty="0">
                <a:solidFill>
                  <a:srgbClr val="002060"/>
                </a:solidFill>
                <a:latin typeface="UTM Avo" panose="02040603050506020204" pitchFamily="18" charset="0"/>
                <a:cs typeface="Times New Roman" pitchFamily="18" charset="0"/>
              </a:rPr>
              <a:t> ta </a:t>
            </a:r>
            <a:r>
              <a:rPr lang="en-US" sz="2000" dirty="0" err="1">
                <a:solidFill>
                  <a:srgbClr val="002060"/>
                </a:solidFill>
                <a:latin typeface="UTM Avo" panose="02040603050506020204" pitchFamily="18" charset="0"/>
                <a:cs typeface="Times New Roman" pitchFamily="18" charset="0"/>
              </a:rPr>
              <a:t>sống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gọn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gàng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sạch</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sẽ</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19" name="TextBox 18"/>
          <p:cNvSpPr txBox="1"/>
          <p:nvPr/>
        </p:nvSpPr>
        <p:spPr>
          <a:xfrm>
            <a:off x="3089176" y="4028601"/>
            <a:ext cx="3112971" cy="707886"/>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Làm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mất</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thời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gian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khi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dọn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dẹp</a:t>
            </a:r>
            <a:endParaRPr lang="en-US" sz="2000" dirty="0">
              <a:solidFill>
                <a:srgbClr val="002060"/>
              </a:solidFill>
              <a:latin typeface="UTM Avo" panose="02040603050506020204" pitchFamily="18" charset="0"/>
              <a:cs typeface="Times New Roman" pitchFamily="18" charset="0"/>
            </a:endParaRPr>
          </a:p>
        </p:txBody>
      </p:sp>
      <p:sp>
        <p:nvSpPr>
          <p:cNvPr id="20" name="TextBox 19"/>
          <p:cNvSpPr txBox="1"/>
          <p:nvPr/>
        </p:nvSpPr>
        <p:spPr>
          <a:xfrm>
            <a:off x="3122529" y="4972954"/>
            <a:ext cx="3276600" cy="707886"/>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Làm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chúng</a:t>
            </a:r>
            <a:r>
              <a:rPr lang="en-US" sz="2000" dirty="0">
                <a:solidFill>
                  <a:srgbClr val="002060"/>
                </a:solidFill>
                <a:latin typeface="UTM Avo" panose="02040603050506020204" pitchFamily="18" charset="0"/>
                <a:cs typeface="Times New Roman" pitchFamily="18" charset="0"/>
              </a:rPr>
              <a:t> ta </a:t>
            </a:r>
            <a:r>
              <a:rPr lang="en-US" sz="2000" dirty="0" err="1">
                <a:solidFill>
                  <a:srgbClr val="002060"/>
                </a:solidFill>
                <a:latin typeface="UTM Avo" panose="02040603050506020204" pitchFamily="18" charset="0"/>
                <a:cs typeface="Times New Roman" pitchFamily="18" charset="0"/>
              </a:rPr>
              <a:t>không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có</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thời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gian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để</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học</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tập</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21" name="TextBox 20"/>
          <p:cNvSpPr txBox="1"/>
          <p:nvPr/>
        </p:nvSpPr>
        <p:spPr>
          <a:xfrm>
            <a:off x="3122529" y="6029935"/>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Không mang lại lợi ích gì</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pic>
        <p:nvPicPr>
          <p:cNvPr id="25" name="Picture 14" descr="kim phut"/>
          <p:cNvPicPr>
            <a:picLocks noChangeAspect="1" noChangeArrowheads="1"/>
          </p:cNvPicPr>
          <p:nvPr/>
        </p:nvPicPr>
        <p:blipFill>
          <a:blip r:embed="rId7" cstate="print"/>
          <a:srcRect/>
          <a:stretch>
            <a:fillRect/>
          </a:stretch>
        </p:blipFill>
        <p:spPr bwMode="auto">
          <a:xfrm>
            <a:off x="8077200" y="4191001"/>
            <a:ext cx="1143000" cy="1075765"/>
          </a:xfrm>
          <a:prstGeom prst="rect">
            <a:avLst/>
          </a:prstGeom>
          <a:noFill/>
          <a:ln w="9525">
            <a:noFill/>
            <a:miter lim="800000"/>
            <a:headEnd/>
            <a:tailEnd/>
          </a:ln>
        </p:spPr>
      </p:pic>
      <p:pic>
        <p:nvPicPr>
          <p:cNvPr id="22" name="Picture 21"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6" name="Cloud 25"/>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cs typeface="Times New Roman" pitchFamily="18" charset="0"/>
              </a:rPr>
              <a:t>HẾT GIỜ</a:t>
            </a:r>
          </a:p>
        </p:txBody>
      </p:sp>
      <p:pic>
        <p:nvPicPr>
          <p:cNvPr id="28" name="Picture 27" descr="112.png"/>
          <p:cNvPicPr>
            <a:picLocks noChangeAspect="1"/>
          </p:cNvPicPr>
          <p:nvPr/>
        </p:nvPicPr>
        <p:blipFill>
          <a:blip r:embed="rId9" cstate="print"/>
          <a:stretch>
            <a:fillRect/>
          </a:stretch>
        </p:blipFill>
        <p:spPr>
          <a:xfrm>
            <a:off x="1295400" y="-304800"/>
            <a:ext cx="9144000" cy="3581400"/>
          </a:xfrm>
          <a:prstGeom prst="rect">
            <a:avLst/>
          </a:prstGeom>
        </p:spPr>
      </p:pic>
      <p:sp>
        <p:nvSpPr>
          <p:cNvPr id="29" name="TextBox 28"/>
          <p:cNvSpPr txBox="1"/>
          <p:nvPr/>
        </p:nvSpPr>
        <p:spPr>
          <a:xfrm>
            <a:off x="3234891" y="1066800"/>
            <a:ext cx="5985309" cy="830997"/>
          </a:xfrm>
          <a:prstGeom prst="rect">
            <a:avLst/>
          </a:prstGeom>
          <a:solidFill>
            <a:srgbClr val="DAA272"/>
          </a:solidFill>
        </p:spPr>
        <p:txBody>
          <a:bodyPr wrap="square" rtlCol="0">
            <a:spAutoFit/>
          </a:bodyPr>
          <a:lstStyle/>
          <a:p>
            <a:pPr lvl="0"/>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1. </a:t>
            </a:r>
            <a:r>
              <a:rPr lang="en-US" sz="2400" dirty="0" err="1">
                <a:solidFill>
                  <a:prstClr val="black"/>
                </a:solidFill>
                <a:latin typeface="UTM Avo" panose="02040603050506020204" pitchFamily="18" charset="0"/>
                <a:cs typeface="Times New Roman" pitchFamily="18" charset="0"/>
              </a:rPr>
              <a:t>Việc</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sắp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xếp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đồ</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dùng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cá</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nhân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mang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lại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lợi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ích</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gì</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cho</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chúng</a:t>
            </a:r>
            <a:r>
              <a:rPr lang="en-US" sz="2400" dirty="0">
                <a:solidFill>
                  <a:prstClr val="black"/>
                </a:solidFill>
                <a:latin typeface="UTM Avo" panose="02040603050506020204" pitchFamily="18" charset="0"/>
                <a:cs typeface="Times New Roman" pitchFamily="18" charset="0"/>
              </a:rPr>
              <a:t> ta?</a:t>
            </a:r>
          </a:p>
        </p:txBody>
      </p:sp>
      <p:pic>
        <p:nvPicPr>
          <p:cNvPr id="35" name="Picture 34" descr="tich.png"/>
          <p:cNvPicPr>
            <a:picLocks noChangeAspect="1"/>
          </p:cNvPicPr>
          <p:nvPr/>
        </p:nvPicPr>
        <p:blipFill>
          <a:blip r:embed="rId10" cstate="print"/>
          <a:stretch>
            <a:fillRect/>
          </a:stretch>
        </p:blipFill>
        <p:spPr>
          <a:xfrm>
            <a:off x="6629400" y="3124200"/>
            <a:ext cx="723900" cy="723900"/>
          </a:xfrm>
          <a:prstGeom prst="rect">
            <a:avLst/>
          </a:prstGeom>
        </p:spPr>
      </p:pic>
      <p:pic>
        <p:nvPicPr>
          <p:cNvPr id="36" name="Picture 35" descr="sai.png"/>
          <p:cNvPicPr>
            <a:picLocks noChangeAspect="1"/>
          </p:cNvPicPr>
          <p:nvPr/>
        </p:nvPicPr>
        <p:blipFill>
          <a:blip r:embed="rId11" cstate="print"/>
          <a:stretch>
            <a:fillRect/>
          </a:stretch>
        </p:blipFill>
        <p:spPr>
          <a:xfrm>
            <a:off x="6629400" y="4114800"/>
            <a:ext cx="533400" cy="533400"/>
          </a:xfrm>
          <a:prstGeom prst="rect">
            <a:avLst/>
          </a:prstGeom>
        </p:spPr>
      </p:pic>
      <p:pic>
        <p:nvPicPr>
          <p:cNvPr id="37" name="Picture 36"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8" name="Picture 37" descr="sai.png"/>
          <p:cNvPicPr>
            <a:picLocks noChangeAspect="1"/>
          </p:cNvPicPr>
          <p:nvPr/>
        </p:nvPicPr>
        <p:blipFill>
          <a:blip r:embed="rId11" cstate="print"/>
          <a:stretch>
            <a:fillRect/>
          </a:stretch>
        </p:blipFill>
        <p:spPr>
          <a:xfrm>
            <a:off x="6629400" y="5942270"/>
            <a:ext cx="533400" cy="533400"/>
          </a:xfrm>
          <a:prstGeom prst="rect">
            <a:avLst/>
          </a:prstGeom>
        </p:spPr>
      </p:pic>
      <p:sp>
        <p:nvSpPr>
          <p:cNvPr id="39" name="5-Point Star 38">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0" name="Picture 39"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866070"/>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31" name="Picture 30" descr="43b282e5574b9381f3f2c3655d492a4e.png"/>
          <p:cNvPicPr>
            <a:picLocks noChangeAspect="1"/>
          </p:cNvPicPr>
          <p:nvPr/>
        </p:nvPicPr>
        <p:blipFill>
          <a:blip r:embed="rId13" cstate="print"/>
          <a:stretch>
            <a:fillRect/>
          </a:stretch>
        </p:blipFill>
        <p:spPr>
          <a:xfrm>
            <a:off x="1524000" y="4038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6E39ED4-B99F-65DF-4284-7ED996417D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0" presetClass="entr" presetSubtype="0" fill="hold" grpId="1"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7"/>
                                        </p:tgtEl>
                                        <p:attrNameLst>
                                          <p:attrName>fillcolor</p:attrName>
                                        </p:attrNameLst>
                                      </p:cBhvr>
                                      <p:to>
                                        <a:srgbClr val="00B050"/>
                                      </p:to>
                                    </p:animClr>
                                    <p:set>
                                      <p:cBhvr>
                                        <p:cTn id="39" dur="2000" fill="hold"/>
                                        <p:tgtEl>
                                          <p:spTgt spid="7"/>
                                        </p:tgtEl>
                                        <p:attrNameLst>
                                          <p:attrName>fill.type</p:attrName>
                                        </p:attrNameLst>
                                      </p:cBhvr>
                                      <p:to>
                                        <p:strVal val="solid"/>
                                      </p:to>
                                    </p:set>
                                    <p:set>
                                      <p:cBhvr>
                                        <p:cTn id="40" dur="2000" fill="hold"/>
                                        <p:tgtEl>
                                          <p:spTgt spid="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1" presetID="1" presetClass="entr" presetSubtype="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3" restart="whenNotActive" fill="hold" evtFilter="cancelBubble" nodeType="interactiveSeq">
                <p:stCondLst>
                  <p:cond evt="onClick" delay="0">
                    <p:tgtEl>
                      <p:spTgt spid="17"/>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2000" fill="hold"/>
                                        <p:tgtEl>
                                          <p:spTgt spid="12"/>
                                        </p:tgtEl>
                                        <p:attrNameLst>
                                          <p:attrName>fillcolor</p:attrName>
                                        </p:attrNameLst>
                                      </p:cBhvr>
                                      <p:to>
                                        <a:schemeClr val="accent2"/>
                                      </p:to>
                                    </p:animClr>
                                    <p:set>
                                      <p:cBhvr>
                                        <p:cTn id="48" dur="2000" fill="hold"/>
                                        <p:tgtEl>
                                          <p:spTgt spid="12"/>
                                        </p:tgtEl>
                                        <p:attrNameLst>
                                          <p:attrName>fill.type</p:attrName>
                                        </p:attrNameLst>
                                      </p:cBhvr>
                                      <p:to>
                                        <p:strVal val="solid"/>
                                      </p:to>
                                    </p:set>
                                    <p:set>
                                      <p:cBhvr>
                                        <p:cTn id="49" dur="2000" fill="hold"/>
                                        <p:tgtEl>
                                          <p:spTgt spid="12"/>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sai-1.wav"/>
                                        </p:tgtEl>
                                      </p:cMediaNode>
                                    </p:audio>
                                  </p:subTnLst>
                                </p:cTn>
                              </p:par>
                              <p:par>
                                <p:cTn id="50" presetID="1" presetClass="entr" presetSubtype="0"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2000" fill="hold"/>
                                        <p:tgtEl>
                                          <p:spTgt spid="11"/>
                                        </p:tgtEl>
                                        <p:attrNameLst>
                                          <p:attrName>fillcolor</p:attrName>
                                        </p:attrNameLst>
                                      </p:cBhvr>
                                      <p:to>
                                        <a:schemeClr val="accent2"/>
                                      </p:to>
                                    </p:animClr>
                                    <p:set>
                                      <p:cBhvr>
                                        <p:cTn id="57" dur="2000" fill="hold"/>
                                        <p:tgtEl>
                                          <p:spTgt spid="11"/>
                                        </p:tgtEl>
                                        <p:attrNameLst>
                                          <p:attrName>fill.type</p:attrName>
                                        </p:attrNameLst>
                                      </p:cBhvr>
                                      <p:to>
                                        <p:strVal val="solid"/>
                                      </p:to>
                                    </p:set>
                                    <p:set>
                                      <p:cBhvr>
                                        <p:cTn id="58" dur="2000" fill="hold"/>
                                        <p:tgtEl>
                                          <p:spTgt spid="11"/>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5" name="sai-1.wav"/>
                                        </p:tgtEl>
                                      </p:cMediaNode>
                                    </p:audio>
                                  </p:sub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1" restart="whenNotActive" fill="hold" evtFilter="cancelBubble" nodeType="interactiveSeq">
                <p:stCondLst>
                  <p:cond evt="onClick" delay="0">
                    <p:tgtEl>
                      <p:spTgt spid="1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clickEffect">
                                  <p:stCondLst>
                                    <p:cond delay="0"/>
                                  </p:stCondLst>
                                  <p:childTnLst>
                                    <p:animClr clrSpc="rgb" dir="cw">
                                      <p:cBhvr>
                                        <p:cTn id="65" dur="2000" fill="hold"/>
                                        <p:tgtEl>
                                          <p:spTgt spid="13"/>
                                        </p:tgtEl>
                                        <p:attrNameLst>
                                          <p:attrName>fillcolor</p:attrName>
                                        </p:attrNameLst>
                                      </p:cBhvr>
                                      <p:to>
                                        <a:schemeClr val="accent2"/>
                                      </p:to>
                                    </p:animClr>
                                    <p:set>
                                      <p:cBhvr>
                                        <p:cTn id="66" dur="2000" fill="hold"/>
                                        <p:tgtEl>
                                          <p:spTgt spid="13"/>
                                        </p:tgtEl>
                                        <p:attrNameLst>
                                          <p:attrName>fill.type</p:attrName>
                                        </p:attrNameLst>
                                      </p:cBhvr>
                                      <p:to>
                                        <p:strVal val="solid"/>
                                      </p:to>
                                    </p:set>
                                    <p:set>
                                      <p:cBhvr>
                                        <p:cTn id="67" dur="2000" fill="hold"/>
                                        <p:tgtEl>
                                          <p:spTgt spid="13"/>
                                        </p:tgtEl>
                                        <p:attrNameLst>
                                          <p:attrName>fill.on</p:attrName>
                                        </p:attrNameLst>
                                      </p:cBhvr>
                                      <p:to>
                                        <p:strVal val="true"/>
                                      </p:to>
                                    </p:set>
                                  </p:childTnLst>
                                  <p:subTnLst>
                                    <p:audio>
                                      <p:cMediaNode>
                                        <p:cTn display="0" masterRel="sameClick">
                                          <p:stCondLst>
                                            <p:cond evt="begin" delay="0">
                                              <p:tn val="64"/>
                                            </p:cond>
                                          </p:stCondLst>
                                          <p:endCondLst>
                                            <p:cond evt="onStopAudio" delay="0">
                                              <p:tgtEl>
                                                <p:sldTgt/>
                                              </p:tgtEl>
                                            </p:cond>
                                          </p:endCondLst>
                                        </p:cTn>
                                        <p:tgtEl>
                                          <p:sndTgt r:embed="rId5" name="sai-1.wav"/>
                                        </p:tgtEl>
                                      </p:cMediaNode>
                                    </p:audio>
                                  </p:subTnLst>
                                </p:cTn>
                              </p:par>
                              <p:par>
                                <p:cTn id="68" presetID="1" presetClass="entr" presetSubtype="0"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18" grpId="0"/>
      <p:bldP spid="19" grpId="0"/>
      <p:bldP spid="20" grpId="0"/>
      <p:bldP spid="21" grpId="0"/>
      <p:bldP spid="26" grpId="0" animBg="1"/>
      <p:bldP spid="29" grpId="0" animBg="1"/>
      <p:bldP spid="2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43841"/>
            <a:ext cx="3513222" cy="685800"/>
          </a:xfrm>
          <a:prstGeom prst="rect">
            <a:avLst/>
          </a:prstGeom>
        </p:spPr>
      </p:pic>
      <p:sp>
        <p:nvSpPr>
          <p:cNvPr id="7" name="Oval 6"/>
          <p:cNvSpPr/>
          <p:nvPr/>
        </p:nvSpPr>
        <p:spPr>
          <a:xfrm>
            <a:off x="2076450" y="4038426"/>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6020602"/>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05889" y="4199239"/>
            <a:ext cx="3513222" cy="683361"/>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5944402"/>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3124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00775" y="4114626"/>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UTM Avo" panose="02040603050506020204" pitchFamily="18" charset="0"/>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15" name="TextBox 14"/>
          <p:cNvSpPr txBox="1"/>
          <p:nvPr/>
        </p:nvSpPr>
        <p:spPr>
          <a:xfrm>
            <a:off x="2238675" y="3200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A</a:t>
            </a:r>
          </a:p>
        </p:txBody>
      </p:sp>
      <p:sp>
        <p:nvSpPr>
          <p:cNvPr id="16" name="TextBox 15"/>
          <p:cNvSpPr txBox="1"/>
          <p:nvPr/>
        </p:nvSpPr>
        <p:spPr>
          <a:xfrm>
            <a:off x="2238675"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C</a:t>
            </a:r>
          </a:p>
        </p:txBody>
      </p:sp>
      <p:sp>
        <p:nvSpPr>
          <p:cNvPr id="17" name="TextBox 16"/>
          <p:cNvSpPr txBox="1"/>
          <p:nvPr/>
        </p:nvSpPr>
        <p:spPr>
          <a:xfrm>
            <a:off x="2238675" y="6020602"/>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D</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cs typeface="Times New Roman" pitchFamily="18" charset="0"/>
              </a:rPr>
              <a:t>HẾT GIỜ</a:t>
            </a:r>
          </a:p>
        </p:txBody>
      </p:sp>
      <p:pic>
        <p:nvPicPr>
          <p:cNvPr id="34" name="Picture 33" descr="tich.png"/>
          <p:cNvPicPr>
            <a:picLocks noChangeAspect="1"/>
          </p:cNvPicPr>
          <p:nvPr/>
        </p:nvPicPr>
        <p:blipFill>
          <a:blip r:embed="rId9" cstate="print"/>
          <a:stretch>
            <a:fillRect/>
          </a:stretch>
        </p:blipFill>
        <p:spPr>
          <a:xfrm>
            <a:off x="6561222" y="4074145"/>
            <a:ext cx="723900" cy="723900"/>
          </a:xfrm>
          <a:prstGeom prst="rect">
            <a:avLst/>
          </a:prstGeom>
        </p:spPr>
      </p:pic>
      <p:pic>
        <p:nvPicPr>
          <p:cNvPr id="35" name="Picture 34" descr="sai.png"/>
          <p:cNvPicPr>
            <a:picLocks noChangeAspect="1"/>
          </p:cNvPicPr>
          <p:nvPr/>
        </p:nvPicPr>
        <p:blipFill>
          <a:blip r:embed="rId10" cstate="print"/>
          <a:stretch>
            <a:fillRect/>
          </a:stretch>
        </p:blipFill>
        <p:spPr>
          <a:xfrm>
            <a:off x="6629400" y="3276600"/>
            <a:ext cx="533400" cy="533400"/>
          </a:xfrm>
          <a:prstGeom prst="rect">
            <a:avLst/>
          </a:prstGeom>
        </p:spPr>
      </p:pic>
      <p:pic>
        <p:nvPicPr>
          <p:cNvPr id="36" name="Picture 35" descr="sai.png"/>
          <p:cNvPicPr>
            <a:picLocks noChangeAspect="1"/>
          </p:cNvPicPr>
          <p:nvPr/>
        </p:nvPicPr>
        <p:blipFill>
          <a:blip r:embed="rId10" cstate="print"/>
          <a:stretch>
            <a:fillRect/>
          </a:stretch>
        </p:blipFill>
        <p:spPr>
          <a:xfrm>
            <a:off x="6629400" y="6020602"/>
            <a:ext cx="533400" cy="533400"/>
          </a:xfrm>
          <a:prstGeom prst="rect">
            <a:avLst/>
          </a:prstGeom>
        </p:spPr>
      </p:pic>
      <p:pic>
        <p:nvPicPr>
          <p:cNvPr id="37" name="Picture 36" descr="sai.png"/>
          <p:cNvPicPr>
            <a:picLocks noChangeAspect="1"/>
          </p:cNvPicPr>
          <p:nvPr/>
        </p:nvPicPr>
        <p:blipFill>
          <a:blip r:embed="rId10" cstate="print"/>
          <a:stretch>
            <a:fillRect/>
          </a:stretch>
        </p:blipFill>
        <p:spPr>
          <a:xfrm>
            <a:off x="6629400" y="5105400"/>
            <a:ext cx="533400" cy="533400"/>
          </a:xfrm>
          <a:prstGeom prst="rect">
            <a:avLst/>
          </a:prstGeom>
        </p:spPr>
      </p:pic>
      <p:pic>
        <p:nvPicPr>
          <p:cNvPr id="38" name="Picture 37" descr="112.png"/>
          <p:cNvPicPr>
            <a:picLocks noChangeAspect="1"/>
          </p:cNvPicPr>
          <p:nvPr/>
        </p:nvPicPr>
        <p:blipFill>
          <a:blip r:embed="rId11" cstate="print"/>
          <a:stretch>
            <a:fillRect/>
          </a:stretch>
        </p:blipFill>
        <p:spPr>
          <a:xfrm>
            <a:off x="1295400" y="-304800"/>
            <a:ext cx="9144000" cy="3352800"/>
          </a:xfrm>
          <a:prstGeom prst="rect">
            <a:avLst/>
          </a:prstGeom>
        </p:spPr>
      </p:pic>
      <p:sp>
        <p:nvSpPr>
          <p:cNvPr id="40" name="5-Point Star 39">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41" name="Picture 40" descr="43b282e5574b9381f3f2c3655d492a4e.png"/>
          <p:cNvPicPr>
            <a:picLocks noChangeAspect="1"/>
          </p:cNvPicPr>
          <p:nvPr/>
        </p:nvPicPr>
        <p:blipFill>
          <a:blip r:embed="rId13" cstate="print"/>
          <a:stretch>
            <a:fillRect/>
          </a:stretch>
        </p:blipFill>
        <p:spPr>
          <a:xfrm>
            <a:off x="1524000" y="5944402"/>
            <a:ext cx="685800" cy="685800"/>
          </a:xfrm>
          <a:prstGeom prst="rect">
            <a:avLst/>
          </a:prstGeom>
        </p:spPr>
      </p:pic>
      <p:pic>
        <p:nvPicPr>
          <p:cNvPr id="42" name="Picture 41" descr="43b282e5574b9381f3f2c3655d492a4e.png"/>
          <p:cNvPicPr>
            <a:picLocks noChangeAspect="1"/>
          </p:cNvPicPr>
          <p:nvPr/>
        </p:nvPicPr>
        <p:blipFill>
          <a:blip r:embed="rId13" cstate="print"/>
          <a:stretch>
            <a:fillRect/>
          </a:stretch>
        </p:blipFill>
        <p:spPr>
          <a:xfrm>
            <a:off x="1524000" y="5029200"/>
            <a:ext cx="685800" cy="685800"/>
          </a:xfrm>
          <a:prstGeom prst="rect">
            <a:avLst/>
          </a:prstGeom>
        </p:spPr>
      </p:pic>
      <p:pic>
        <p:nvPicPr>
          <p:cNvPr id="43" name="Picture 42" descr="43b282e5574b9381f3f2c3655d492a4e.png"/>
          <p:cNvPicPr>
            <a:picLocks noChangeAspect="1"/>
          </p:cNvPicPr>
          <p:nvPr/>
        </p:nvPicPr>
        <p:blipFill>
          <a:blip r:embed="rId13" cstate="print"/>
          <a:stretch>
            <a:fillRect/>
          </a:stretch>
        </p:blipFill>
        <p:spPr>
          <a:xfrm>
            <a:off x="1524000" y="3048000"/>
            <a:ext cx="685800" cy="685800"/>
          </a:xfrm>
          <a:prstGeom prst="rect">
            <a:avLst/>
          </a:prstGeom>
        </p:spPr>
      </p:pic>
      <p:pic>
        <p:nvPicPr>
          <p:cNvPr id="44" name="Picture 43" descr="43b282e5574b9381f3f2c3655d492a4e.png"/>
          <p:cNvPicPr>
            <a:picLocks noChangeAspect="1"/>
          </p:cNvPicPr>
          <p:nvPr/>
        </p:nvPicPr>
        <p:blipFill>
          <a:blip r:embed="rId13" cstate="print"/>
          <a:stretch>
            <a:fillRect/>
          </a:stretch>
        </p:blipFill>
        <p:spPr>
          <a:xfrm>
            <a:off x="1466850" y="4038426"/>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A572EE5E-58BB-C0FE-3CAA-DE05573D850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3" name="TextBox 2">
            <a:extLst>
              <a:ext uri="{FF2B5EF4-FFF2-40B4-BE49-F238E27FC236}">
                <a16:creationId xmlns:a16="http://schemas.microsoft.com/office/drawing/2014/main" id="{0B4B237D-6806-12A2-F391-A70E65B9B3AC}"/>
              </a:ext>
            </a:extLst>
          </p:cNvPr>
          <p:cNvSpPr txBox="1"/>
          <p:nvPr/>
        </p:nvSpPr>
        <p:spPr>
          <a:xfrm>
            <a:off x="3005569" y="4168112"/>
            <a:ext cx="3643566" cy="707886"/>
          </a:xfrm>
          <a:prstGeom prst="rect">
            <a:avLst/>
          </a:prstGeom>
          <a:noFill/>
        </p:spPr>
        <p:txBody>
          <a:bodyPr wrap="square" rtlCol="0">
            <a:spAutoFit/>
          </a:bodyPr>
          <a:lstStyle/>
          <a:p>
            <a:pPr lvl="0"/>
            <a:r>
              <a:rPr lang="vi-VN" sz="2000" dirty="0">
                <a:solidFill>
                  <a:srgbClr val="002060"/>
                </a:solidFill>
                <a:latin typeface="UTM Avo" panose="02040603050506020204" pitchFamily="18" charset="0"/>
                <a:cs typeface="Times New Roman" pitchFamily="18" charset="0"/>
              </a:rPr>
              <a:t>Giúp em làm việc hiệu quả, nhanh chóng hơn</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 name="TextBox 3">
            <a:extLst>
              <a:ext uri="{FF2B5EF4-FFF2-40B4-BE49-F238E27FC236}">
                <a16:creationId xmlns:a16="http://schemas.microsoft.com/office/drawing/2014/main" id="{E2C5DB27-A922-08DC-380A-AE8DAECA788A}"/>
              </a:ext>
            </a:extLst>
          </p:cNvPr>
          <p:cNvSpPr txBox="1"/>
          <p:nvPr/>
        </p:nvSpPr>
        <p:spPr>
          <a:xfrm>
            <a:off x="3086100" y="6090773"/>
            <a:ext cx="3276600" cy="400110"/>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Không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mang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lại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lợi</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ích</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gì</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5" name="TextBox 4">
            <a:extLst>
              <a:ext uri="{FF2B5EF4-FFF2-40B4-BE49-F238E27FC236}">
                <a16:creationId xmlns:a16="http://schemas.microsoft.com/office/drawing/2014/main" id="{1A542ED0-1AC8-0331-2DF8-97C9FE796EFD}"/>
              </a:ext>
            </a:extLst>
          </p:cNvPr>
          <p:cNvSpPr txBox="1"/>
          <p:nvPr/>
        </p:nvSpPr>
        <p:spPr>
          <a:xfrm>
            <a:off x="3018402" y="5166955"/>
            <a:ext cx="3524935" cy="400110"/>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Giúp</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em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tiết</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kiệm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tiền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bạc</a:t>
            </a:r>
            <a:endParaRPr lang="en-US" sz="2000" dirty="0">
              <a:solidFill>
                <a:srgbClr val="002060"/>
              </a:solidFill>
              <a:latin typeface="UTM Avo" panose="02040603050506020204" pitchFamily="18" charset="0"/>
              <a:cs typeface="Times New Roman" pitchFamily="18" charset="0"/>
            </a:endParaRPr>
          </a:p>
        </p:txBody>
      </p:sp>
      <p:sp>
        <p:nvSpPr>
          <p:cNvPr id="26" name="TextBox 25">
            <a:extLst>
              <a:ext uri="{FF2B5EF4-FFF2-40B4-BE49-F238E27FC236}">
                <a16:creationId xmlns:a16="http://schemas.microsoft.com/office/drawing/2014/main" id="{FDF32FB3-A65E-B4BB-23C0-4962DA716630}"/>
              </a:ext>
            </a:extLst>
          </p:cNvPr>
          <p:cNvSpPr txBox="1"/>
          <p:nvPr/>
        </p:nvSpPr>
        <p:spPr>
          <a:xfrm>
            <a:off x="3407343" y="1022425"/>
            <a:ext cx="5812857" cy="830997"/>
          </a:xfrm>
          <a:prstGeom prst="rect">
            <a:avLst/>
          </a:prstGeom>
          <a:solidFill>
            <a:srgbClr val="DAA272"/>
          </a:solidFill>
        </p:spPr>
        <p:txBody>
          <a:bodyPr wrap="square" rtlCol="0">
            <a:spAutoFit/>
          </a:bodyPr>
          <a:lstStyle/>
          <a:p>
            <a:pPr lvl="0"/>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2. </a:t>
            </a:r>
            <a:r>
              <a:rPr lang="en-US" sz="2400" dirty="0" err="1">
                <a:solidFill>
                  <a:prstClr val="black"/>
                </a:solidFill>
                <a:latin typeface="UTM Avo" panose="02040603050506020204" pitchFamily="18" charset="0"/>
                <a:cs typeface="Times New Roman" pitchFamily="18" charset="0"/>
              </a:rPr>
              <a:t>Tại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sao</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phải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tạo</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thời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gian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biểu</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để</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sắp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xếp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đồ</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dùng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cá</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nhân</a:t>
            </a:r>
            <a:r>
              <a:rPr lang="en-US" sz="2400" dirty="0">
                <a:solidFill>
                  <a:prstClr val="black"/>
                </a:solidFill>
                <a:latin typeface="UTM Avo" panose="02040603050506020204" pitchFamily="18" charset="0"/>
                <a:cs typeface="Times New Roman" pitchFamily="18" charset="0"/>
              </a:rPr>
              <a:t>?</a:t>
            </a:r>
          </a:p>
        </p:txBody>
      </p:sp>
      <p:sp>
        <p:nvSpPr>
          <p:cNvPr id="27" name="TextBox 26">
            <a:extLst>
              <a:ext uri="{FF2B5EF4-FFF2-40B4-BE49-F238E27FC236}">
                <a16:creationId xmlns:a16="http://schemas.microsoft.com/office/drawing/2014/main" id="{0DEA522C-ABA5-E6CF-C282-BF707AD261AB}"/>
              </a:ext>
            </a:extLst>
          </p:cNvPr>
          <p:cNvSpPr txBox="1"/>
          <p:nvPr/>
        </p:nvSpPr>
        <p:spPr>
          <a:xfrm>
            <a:off x="3018402" y="3215146"/>
            <a:ext cx="3504212" cy="707886"/>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Giúp</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em</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sống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gọn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gàng</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sạch</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sẽ</a:t>
            </a:r>
            <a:endParaRPr lang="en-US" sz="2000" dirty="0">
              <a:solidFill>
                <a:srgbClr val="002060"/>
              </a:solidFill>
              <a:latin typeface="UTM Avo" panose="02040603050506020204"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0" presetClass="entr" presetSubtype="0" fill="hold" grpId="1" nodeType="with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arn(inVertical)">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nodeType="clickEffect">
                                  <p:stCondLst>
                                    <p:cond delay="0"/>
                                  </p:stCondLst>
                                  <p:childTnLst>
                                    <p:animRot by="-21600000">
                                      <p:cBhvr>
                                        <p:cTn id="30" dur="15000" fill="hold"/>
                                        <p:tgtEl>
                                          <p:spTgt spid="25"/>
                                        </p:tgtEl>
                                        <p:attrNameLst>
                                          <p:attrName>r</p:attrName>
                                        </p:attrNameLst>
                                      </p:cBhvr>
                                    </p:animRot>
                                  </p:childTnLst>
                                </p:cTn>
                              </p:par>
                            </p:childTnLst>
                          </p:cTn>
                        </p:par>
                        <p:par>
                          <p:cTn id="31" fill="hold">
                            <p:stCondLst>
                              <p:cond delay="15000"/>
                            </p:stCondLst>
                            <p:childTnLst>
                              <p:par>
                                <p:cTn id="32" presetID="1"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2000" fill="hold"/>
                                        <p:tgtEl>
                                          <p:spTgt spid="7"/>
                                        </p:tgtEl>
                                        <p:attrNameLst>
                                          <p:attrName>fillcolor</p:attrName>
                                        </p:attrNameLst>
                                      </p:cBhvr>
                                      <p:to>
                                        <a:srgbClr val="00B050"/>
                                      </p:to>
                                    </p:animClr>
                                    <p:set>
                                      <p:cBhvr>
                                        <p:cTn id="39" dur="2000" fill="hold"/>
                                        <p:tgtEl>
                                          <p:spTgt spid="7"/>
                                        </p:tgtEl>
                                        <p:attrNameLst>
                                          <p:attrName>fill.type</p:attrName>
                                        </p:attrNameLst>
                                      </p:cBhvr>
                                      <p:to>
                                        <p:strVal val="solid"/>
                                      </p:to>
                                    </p:set>
                                    <p:set>
                                      <p:cBhvr>
                                        <p:cTn id="40" dur="2000" fill="hold"/>
                                        <p:tgtEl>
                                          <p:spTgt spid="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applause.wav"/>
                                        </p:tgtEl>
                                      </p:cMediaNode>
                                    </p:audio>
                                  </p:sub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3" restart="whenNotActive" fill="hold" evtFilter="cancelBubble" nodeType="interactiveSeq">
                <p:stCondLst>
                  <p:cond evt="onClick" delay="0">
                    <p:tgtEl>
                      <p:spTgt spid="17"/>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2000" fill="hold"/>
                                        <p:tgtEl>
                                          <p:spTgt spid="12"/>
                                        </p:tgtEl>
                                        <p:attrNameLst>
                                          <p:attrName>fillcolor</p:attrName>
                                        </p:attrNameLst>
                                      </p:cBhvr>
                                      <p:to>
                                        <a:schemeClr val="accent2"/>
                                      </p:to>
                                    </p:animClr>
                                    <p:set>
                                      <p:cBhvr>
                                        <p:cTn id="48" dur="2000" fill="hold"/>
                                        <p:tgtEl>
                                          <p:spTgt spid="12"/>
                                        </p:tgtEl>
                                        <p:attrNameLst>
                                          <p:attrName>fill.type</p:attrName>
                                        </p:attrNameLst>
                                      </p:cBhvr>
                                      <p:to>
                                        <p:strVal val="solid"/>
                                      </p:to>
                                    </p:set>
                                    <p:set>
                                      <p:cBhvr>
                                        <p:cTn id="49" dur="2000" fill="hold"/>
                                        <p:tgtEl>
                                          <p:spTgt spid="12"/>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5" name="sai-1.wav"/>
                                        </p:tgtEl>
                                      </p:cMediaNode>
                                    </p:audio>
                                  </p:subTnLst>
                                </p:cTn>
                              </p:par>
                              <p:par>
                                <p:cTn id="50" presetID="1" presetClass="entr" presetSubtype="0" fill="hold" nodeType="withEffect">
                                  <p:stCondLst>
                                    <p:cond delay="0"/>
                                  </p:stCondLst>
                                  <p:childTnLst>
                                    <p:set>
                                      <p:cBhvr>
                                        <p:cTn id="51"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2" restart="whenNotActive" fill="hold" evtFilter="cancelBubble" nodeType="interactiveSeq">
                <p:stCondLst>
                  <p:cond evt="onClick" delay="0">
                    <p:tgtEl>
                      <p:spTgt spid="16"/>
                    </p:tgtEl>
                  </p:cond>
                </p:stCondLst>
                <p:endSync evt="end" delay="0">
                  <p:rtn val="all"/>
                </p:endSync>
                <p:childTnLst>
                  <p:par>
                    <p:cTn id="53" fill="hold">
                      <p:stCondLst>
                        <p:cond delay="0"/>
                      </p:stCondLst>
                      <p:childTnLst>
                        <p:par>
                          <p:cTn id="54" fill="hold">
                            <p:stCondLst>
                              <p:cond delay="0"/>
                            </p:stCondLst>
                            <p:childTnLst>
                              <p:par>
                                <p:cTn id="55" presetID="1" presetClass="emph" presetSubtype="2" fill="hold" nodeType="clickEffect">
                                  <p:stCondLst>
                                    <p:cond delay="0"/>
                                  </p:stCondLst>
                                  <p:childTnLst>
                                    <p:animClr clrSpc="rgb" dir="cw">
                                      <p:cBhvr>
                                        <p:cTn id="56" dur="2000" fill="hold"/>
                                        <p:tgtEl>
                                          <p:spTgt spid="11"/>
                                        </p:tgtEl>
                                        <p:attrNameLst>
                                          <p:attrName>fillcolor</p:attrName>
                                        </p:attrNameLst>
                                      </p:cBhvr>
                                      <p:to>
                                        <a:schemeClr val="accent2"/>
                                      </p:to>
                                    </p:animClr>
                                    <p:set>
                                      <p:cBhvr>
                                        <p:cTn id="57" dur="2000" fill="hold"/>
                                        <p:tgtEl>
                                          <p:spTgt spid="11"/>
                                        </p:tgtEl>
                                        <p:attrNameLst>
                                          <p:attrName>fill.type</p:attrName>
                                        </p:attrNameLst>
                                      </p:cBhvr>
                                      <p:to>
                                        <p:strVal val="solid"/>
                                      </p:to>
                                    </p:set>
                                    <p:set>
                                      <p:cBhvr>
                                        <p:cTn id="58" dur="2000" fill="hold"/>
                                        <p:tgtEl>
                                          <p:spTgt spid="11"/>
                                        </p:tgtEl>
                                        <p:attrNameLst>
                                          <p:attrName>fill.on</p:attrName>
                                        </p:attrNameLst>
                                      </p:cBhvr>
                                      <p:to>
                                        <p:strVal val="true"/>
                                      </p:to>
                                    </p:set>
                                  </p:childTnLst>
                                  <p:subTnLst>
                                    <p:audio>
                                      <p:cMediaNode>
                                        <p:cTn display="0" masterRel="sameClick">
                                          <p:stCondLst>
                                            <p:cond evt="begin" delay="0">
                                              <p:tn val="55"/>
                                            </p:cond>
                                          </p:stCondLst>
                                          <p:endCondLst>
                                            <p:cond evt="onStopAudio" delay="0">
                                              <p:tgtEl>
                                                <p:sldTgt/>
                                              </p:tgtEl>
                                            </p:cond>
                                          </p:endCondLst>
                                        </p:cTn>
                                        <p:tgtEl>
                                          <p:sndTgt r:embed="rId5" name="sai-1.wav"/>
                                        </p:tgtEl>
                                      </p:cMediaNode>
                                    </p:audio>
                                  </p:sub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1" restart="whenNotActive" fill="hold" evtFilter="cancelBubble" nodeType="interactiveSeq">
                <p:stCondLst>
                  <p:cond evt="onClick" delay="0">
                    <p:tgtEl>
                      <p:spTgt spid="15"/>
                    </p:tgtEl>
                  </p:cond>
                </p:stCondLst>
                <p:endSync evt="end" delay="0">
                  <p:rtn val="all"/>
                </p:endSync>
                <p:childTnLst>
                  <p:par>
                    <p:cTn id="62" fill="hold">
                      <p:stCondLst>
                        <p:cond delay="0"/>
                      </p:stCondLst>
                      <p:childTnLst>
                        <p:par>
                          <p:cTn id="63" fill="hold">
                            <p:stCondLst>
                              <p:cond delay="0"/>
                            </p:stCondLst>
                            <p:childTnLst>
                              <p:par>
                                <p:cTn id="64" presetID="1" presetClass="emph" presetSubtype="2" fill="hold" nodeType="clickEffect">
                                  <p:stCondLst>
                                    <p:cond delay="0"/>
                                  </p:stCondLst>
                                  <p:childTnLst>
                                    <p:animClr clrSpc="rgb" dir="cw">
                                      <p:cBhvr>
                                        <p:cTn id="65" dur="2000" fill="hold"/>
                                        <p:tgtEl>
                                          <p:spTgt spid="13"/>
                                        </p:tgtEl>
                                        <p:attrNameLst>
                                          <p:attrName>fillcolor</p:attrName>
                                        </p:attrNameLst>
                                      </p:cBhvr>
                                      <p:to>
                                        <a:schemeClr val="accent2"/>
                                      </p:to>
                                    </p:animClr>
                                    <p:set>
                                      <p:cBhvr>
                                        <p:cTn id="66" dur="2000" fill="hold"/>
                                        <p:tgtEl>
                                          <p:spTgt spid="13"/>
                                        </p:tgtEl>
                                        <p:attrNameLst>
                                          <p:attrName>fill.type</p:attrName>
                                        </p:attrNameLst>
                                      </p:cBhvr>
                                      <p:to>
                                        <p:strVal val="solid"/>
                                      </p:to>
                                    </p:set>
                                    <p:set>
                                      <p:cBhvr>
                                        <p:cTn id="67" dur="2000" fill="hold"/>
                                        <p:tgtEl>
                                          <p:spTgt spid="13"/>
                                        </p:tgtEl>
                                        <p:attrNameLst>
                                          <p:attrName>fill.on</p:attrName>
                                        </p:attrNameLst>
                                      </p:cBhvr>
                                      <p:to>
                                        <p:strVal val="true"/>
                                      </p:to>
                                    </p:set>
                                  </p:childTnLst>
                                  <p:subTnLst>
                                    <p:audio>
                                      <p:cMediaNode>
                                        <p:cTn display="0" masterRel="sameClick">
                                          <p:stCondLst>
                                            <p:cond evt="begin" delay="0">
                                              <p:tn val="64"/>
                                            </p:cond>
                                          </p:stCondLst>
                                          <p:endCondLst>
                                            <p:cond evt="onStopAudio" delay="0">
                                              <p:tgtEl>
                                                <p:sldTgt/>
                                              </p:tgtEl>
                                            </p:cond>
                                          </p:endCondLst>
                                        </p:cTn>
                                        <p:tgtEl>
                                          <p:sndTgt r:embed="rId5" name="sai-1.wav"/>
                                        </p:tgtEl>
                                      </p:cMediaNode>
                                    </p:audio>
                                  </p:subTnLst>
                                </p:cTn>
                              </p:par>
                              <p:par>
                                <p:cTn id="68" presetID="1" presetClass="entr" presetSubtype="0" fill="hold" nodeType="withEffect">
                                  <p:stCondLst>
                                    <p:cond delay="0"/>
                                  </p:stCondLst>
                                  <p:childTnLst>
                                    <p:set>
                                      <p:cBhvr>
                                        <p:cTn id="6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3" grpId="0"/>
      <p:bldP spid="4" grpId="0"/>
      <p:bldP spid="5" grpId="0"/>
      <p:bldP spid="26" grpId="0" animBg="1"/>
      <p:bldP spid="26" grpId="1"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41321" y="5997655"/>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38136" y="5998316"/>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4191000"/>
            <a:ext cx="3513222" cy="575440"/>
          </a:xfrm>
          <a:prstGeom prst="rect">
            <a:avLst/>
          </a:prstGeom>
        </p:spPr>
      </p:pic>
      <p:sp>
        <p:nvSpPr>
          <p:cNvPr id="11" name="Oval 10"/>
          <p:cNvSpPr/>
          <p:nvPr/>
        </p:nvSpPr>
        <p:spPr>
          <a:xfrm>
            <a:off x="2133600" y="50292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17521" y="6062526"/>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D</a:t>
            </a:r>
          </a:p>
        </p:txBody>
      </p:sp>
      <p:sp>
        <p:nvSpPr>
          <p:cNvPr id="15" name="TextBox 14"/>
          <p:cNvSpPr txBox="1"/>
          <p:nvPr/>
        </p:nvSpPr>
        <p:spPr>
          <a:xfrm>
            <a:off x="2247900" y="4207324"/>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UTM Avo" panose="02040603050506020204" pitchFamily="18" charset="0"/>
                <a:cs typeface="Times New Roman" pitchFamily="18" charset="0"/>
              </a:rPr>
              <a:t>B</a:t>
            </a:r>
            <a:endPar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endParaRPr>
          </a:p>
        </p:txBody>
      </p:sp>
      <p:sp>
        <p:nvSpPr>
          <p:cNvPr id="16" name="TextBox 15"/>
          <p:cNvSpPr txBox="1"/>
          <p:nvPr/>
        </p:nvSpPr>
        <p:spPr>
          <a:xfrm>
            <a:off x="2209800" y="51054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C</a:t>
            </a:r>
          </a:p>
        </p:txBody>
      </p:sp>
      <p:sp>
        <p:nvSpPr>
          <p:cNvPr id="17" name="TextBox 16"/>
          <p:cNvSpPr txBox="1"/>
          <p:nvPr/>
        </p:nvSpPr>
        <p:spPr>
          <a:xfrm>
            <a:off x="2209800"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228600"/>
            <a:ext cx="9144000" cy="3276600"/>
          </a:xfrm>
          <a:prstGeom prst="rect">
            <a:avLst/>
          </a:prstGeom>
        </p:spPr>
      </p:pic>
      <p:pic>
        <p:nvPicPr>
          <p:cNvPr id="33" name="Picture 32" descr="tich.png"/>
          <p:cNvPicPr>
            <a:picLocks noChangeAspect="1"/>
          </p:cNvPicPr>
          <p:nvPr/>
        </p:nvPicPr>
        <p:blipFill>
          <a:blip r:embed="rId10" cstate="print"/>
          <a:stretch>
            <a:fillRect/>
          </a:stretch>
        </p:blipFill>
        <p:spPr>
          <a:xfrm>
            <a:off x="6560921" y="5844056"/>
            <a:ext cx="723900" cy="723900"/>
          </a:xfrm>
          <a:prstGeom prst="rect">
            <a:avLst/>
          </a:prstGeom>
        </p:spPr>
      </p:pic>
      <p:pic>
        <p:nvPicPr>
          <p:cNvPr id="34" name="Picture 33"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5105400"/>
            <a:ext cx="533400" cy="533400"/>
          </a:xfrm>
          <a:prstGeom prst="rect">
            <a:avLst/>
          </a:prstGeom>
        </p:spPr>
      </p:pic>
      <p:pic>
        <p:nvPicPr>
          <p:cNvPr id="36" name="Picture 35" descr="sai.png"/>
          <p:cNvPicPr>
            <a:picLocks noChangeAspect="1"/>
          </p:cNvPicPr>
          <p:nvPr/>
        </p:nvPicPr>
        <p:blipFill>
          <a:blip r:embed="rId11" cstate="print"/>
          <a:stretch>
            <a:fillRect/>
          </a:stretch>
        </p:blipFill>
        <p:spPr>
          <a:xfrm>
            <a:off x="6629400" y="4114800"/>
            <a:ext cx="533400" cy="533400"/>
          </a:xfrm>
          <a:prstGeom prst="rect">
            <a:avLst/>
          </a:prstGeom>
        </p:spPr>
      </p:pic>
      <p:sp>
        <p:nvSpPr>
          <p:cNvPr id="32" name="5-Point Star 31">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498155" y="6024426"/>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213786"/>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493922" y="5082056"/>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F7BDEBCC-C994-44BF-1767-CC0D36EE5D80}"/>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436B8B28-6A59-0D1B-CD0E-08C1949DA0AA}"/>
              </a:ext>
            </a:extLst>
          </p:cNvPr>
          <p:cNvSpPr txBox="1"/>
          <p:nvPr/>
        </p:nvSpPr>
        <p:spPr>
          <a:xfrm>
            <a:off x="3166311" y="6062526"/>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Tất cả các tiêu chí trên</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576E59B6-C363-951C-A2AE-0AEB3756921F}"/>
              </a:ext>
            </a:extLst>
          </p:cNvPr>
          <p:cNvSpPr txBox="1"/>
          <p:nvPr/>
        </p:nvSpPr>
        <p:spPr>
          <a:xfrm>
            <a:off x="3124200" y="3375007"/>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Sắp xếp nhanh chóng</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1" name="TextBox 30">
            <a:extLst>
              <a:ext uri="{FF2B5EF4-FFF2-40B4-BE49-F238E27FC236}">
                <a16:creationId xmlns:a16="http://schemas.microsoft.com/office/drawing/2014/main" id="{AFE524A7-A40C-1BC0-D517-AC467F84DF45}"/>
              </a:ext>
            </a:extLst>
          </p:cNvPr>
          <p:cNvSpPr txBox="1"/>
          <p:nvPr/>
        </p:nvSpPr>
        <p:spPr>
          <a:xfrm>
            <a:off x="3124200" y="5182323"/>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Sắp xếp đẹp mắt</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7" name="TextBox 36">
            <a:extLst>
              <a:ext uri="{FF2B5EF4-FFF2-40B4-BE49-F238E27FC236}">
                <a16:creationId xmlns:a16="http://schemas.microsoft.com/office/drawing/2014/main" id="{CFB8F60B-6D2D-C16F-1014-E4BCF113EAB3}"/>
              </a:ext>
            </a:extLst>
          </p:cNvPr>
          <p:cNvSpPr txBox="1"/>
          <p:nvPr/>
        </p:nvSpPr>
        <p:spPr>
          <a:xfrm>
            <a:off x="3124200" y="4279876"/>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Sắp xếp gọn gàng</a:t>
            </a:r>
            <a:endParaRPr lang="en-US" sz="2000" dirty="0">
              <a:solidFill>
                <a:srgbClr val="002060"/>
              </a:solidFill>
              <a:latin typeface="UTM Avo" panose="02040603050506020204" pitchFamily="18" charset="0"/>
              <a:cs typeface="Times New Roman" pitchFamily="18" charset="0"/>
            </a:endParaRPr>
          </a:p>
        </p:txBody>
      </p:sp>
      <p:sp>
        <p:nvSpPr>
          <p:cNvPr id="42" name="TextBox 41">
            <a:extLst>
              <a:ext uri="{FF2B5EF4-FFF2-40B4-BE49-F238E27FC236}">
                <a16:creationId xmlns:a16="http://schemas.microsoft.com/office/drawing/2014/main" id="{CE4442BB-7895-3810-67A2-32FD1853A925}"/>
              </a:ext>
            </a:extLst>
          </p:cNvPr>
          <p:cNvSpPr txBox="1"/>
          <p:nvPr/>
        </p:nvSpPr>
        <p:spPr>
          <a:xfrm>
            <a:off x="3048000" y="1074003"/>
            <a:ext cx="5867400" cy="830997"/>
          </a:xfrm>
          <a:prstGeom prst="rect">
            <a:avLst/>
          </a:prstGeom>
          <a:solidFill>
            <a:srgbClr val="DAA272"/>
          </a:solidFill>
        </p:spPr>
        <p:txBody>
          <a:bodyPr wrap="square" rtlCol="0">
            <a:spAutoFit/>
          </a:bodyPr>
          <a:lstStyle/>
          <a:p>
            <a:pPr lvl="0"/>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3. </a:t>
            </a:r>
            <a:r>
              <a:rPr lang="en-US" sz="2400" dirty="0">
                <a:solidFill>
                  <a:prstClr val="black"/>
                </a:solidFill>
                <a:latin typeface="UTM Avo" panose="02040603050506020204" pitchFamily="18" charset="0"/>
                <a:cs typeface="Times New Roman" pitchFamily="18" charset="0"/>
              </a:rPr>
              <a:t>Khi </a:t>
            </a:r>
            <a:r>
              <a:rPr lang="en-US" sz="2400" dirty="0" err="1">
                <a:solidFill>
                  <a:prstClr val="black"/>
                </a:solidFill>
                <a:latin typeface="UTM Avo" panose="02040603050506020204" pitchFamily="18" charset="0"/>
                <a:cs typeface="Times New Roman" pitchFamily="18" charset="0"/>
              </a:rPr>
              <a:t>sắp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xếp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đồ</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dùng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chúng</a:t>
            </a:r>
            <a:r>
              <a:rPr lang="en-US" sz="2400" dirty="0">
                <a:solidFill>
                  <a:prstClr val="black"/>
                </a:solidFill>
                <a:latin typeface="UTM Avo" panose="02040603050506020204" pitchFamily="18" charset="0"/>
                <a:cs typeface="Times New Roman" pitchFamily="18" charset="0"/>
              </a:rPr>
              <a:t> ta </a:t>
            </a:r>
            <a:r>
              <a:rPr lang="en-US" sz="2400" dirty="0" err="1">
                <a:solidFill>
                  <a:prstClr val="black"/>
                </a:solidFill>
                <a:latin typeface="UTM Avo" panose="02040603050506020204" pitchFamily="18" charset="0"/>
                <a:cs typeface="Times New Roman" pitchFamily="18" charset="0"/>
              </a:rPr>
              <a:t>cần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tuân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theo</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những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tiêu</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chí</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nào</a:t>
            </a:r>
            <a:r>
              <a:rPr lang="en-US" sz="2400" dirty="0">
                <a:solidFill>
                  <a:prstClr val="black"/>
                </a:solidFill>
                <a:latin typeface="UTM Avo" panose="02040603050506020204"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0" presetClass="entr" presetSubtype="0" fill="hold" grpId="1"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fade">
                                      <p:cBhvr>
                                        <p:cTn id="9" dur="500"/>
                                        <p:tgtEl>
                                          <p:spTgt spid="4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barn(inVertical)">
                                      <p:cBhvr>
                                        <p:cTn id="18" dur="500"/>
                                        <p:tgtEl>
                                          <p:spTgt spid="3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barn(inVertical)">
                                      <p:cBhvr>
                                        <p:cTn id="21" dur="500"/>
                                        <p:tgtEl>
                                          <p:spTgt spid="29"/>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1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2000" fill="hold"/>
                                        <p:tgtEl>
                                          <p:spTgt spid="7"/>
                                        </p:tgtEl>
                                        <p:attrNameLst>
                                          <p:attrName>fillcolor</p:attrName>
                                        </p:attrNameLst>
                                      </p:cBhvr>
                                      <p:to>
                                        <a:srgbClr val="00B050"/>
                                      </p:to>
                                    </p:animClr>
                                    <p:set>
                                      <p:cBhvr>
                                        <p:cTn id="41" dur="2000" fill="hold"/>
                                        <p:tgtEl>
                                          <p:spTgt spid="7"/>
                                        </p:tgtEl>
                                        <p:attrNameLst>
                                          <p:attrName>fill.type</p:attrName>
                                        </p:attrNameLst>
                                      </p:cBhvr>
                                      <p:to>
                                        <p:strVal val="solid"/>
                                      </p:to>
                                    </p:set>
                                    <p:set>
                                      <p:cBhvr>
                                        <p:cTn id="42" dur="2000" fill="hold"/>
                                        <p:tgtEl>
                                          <p:spTgt spid="7"/>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applause.wav"/>
                                        </p:tgtEl>
                                      </p:cMediaNode>
                                    </p:audio>
                                  </p:sub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7" restart="whenNotActive" fill="hold" evtFilter="cancelBubble" nodeType="interactiveSeq">
                <p:stCondLst>
                  <p:cond evt="onClick" delay="0">
                    <p:tgtEl>
                      <p:spTgt spid="17"/>
                    </p:tgtEl>
                  </p:cond>
                </p:stCondLst>
                <p:endSync evt="end" delay="0">
                  <p:rtn val="all"/>
                </p:endSync>
                <p:childTnLst>
                  <p:par>
                    <p:cTn id="48" fill="hold">
                      <p:stCondLst>
                        <p:cond delay="0"/>
                      </p:stCondLst>
                      <p:childTnLst>
                        <p:par>
                          <p:cTn id="49" fill="hold">
                            <p:stCondLst>
                              <p:cond delay="0"/>
                            </p:stCondLst>
                            <p:childTnLst>
                              <p:par>
                                <p:cTn id="50" presetID="1" presetClass="emph" presetSubtype="2" fill="hold" nodeType="clickEffect">
                                  <p:stCondLst>
                                    <p:cond delay="0"/>
                                  </p:stCondLst>
                                  <p:childTnLst>
                                    <p:animClr clrSpc="rgb" dir="cw">
                                      <p:cBhvr>
                                        <p:cTn id="51" dur="2000" fill="hold"/>
                                        <p:tgtEl>
                                          <p:spTgt spid="12"/>
                                        </p:tgtEl>
                                        <p:attrNameLst>
                                          <p:attrName>fillcolor</p:attrName>
                                        </p:attrNameLst>
                                      </p:cBhvr>
                                      <p:to>
                                        <a:schemeClr val="accent2"/>
                                      </p:to>
                                    </p:animClr>
                                    <p:set>
                                      <p:cBhvr>
                                        <p:cTn id="52" dur="2000" fill="hold"/>
                                        <p:tgtEl>
                                          <p:spTgt spid="12"/>
                                        </p:tgtEl>
                                        <p:attrNameLst>
                                          <p:attrName>fill.type</p:attrName>
                                        </p:attrNameLst>
                                      </p:cBhvr>
                                      <p:to>
                                        <p:strVal val="solid"/>
                                      </p:to>
                                    </p:set>
                                    <p:set>
                                      <p:cBhvr>
                                        <p:cTn id="53" dur="2000" fill="hold"/>
                                        <p:tgtEl>
                                          <p:spTgt spid="12"/>
                                        </p:tgtEl>
                                        <p:attrNameLst>
                                          <p:attrName>fill.on</p:attrName>
                                        </p:attrNameLst>
                                      </p:cBhvr>
                                      <p:to>
                                        <p:strVal val="true"/>
                                      </p:to>
                                    </p:set>
                                  </p:childTnLst>
                                  <p:subTnLst>
                                    <p:audio>
                                      <p:cMediaNode>
                                        <p:cTn display="0" masterRel="sameClick">
                                          <p:stCondLst>
                                            <p:cond evt="begin" delay="0">
                                              <p:tn val="50"/>
                                            </p:cond>
                                          </p:stCondLst>
                                          <p:endCondLst>
                                            <p:cond evt="onStopAudio" delay="0">
                                              <p:tgtEl>
                                                <p:sldTgt/>
                                              </p:tgtEl>
                                            </p:cond>
                                          </p:endCondLst>
                                        </p:cTn>
                                        <p:tgtEl>
                                          <p:sndTgt r:embed="rId5" name="sai-1.wav"/>
                                        </p:tgtEl>
                                      </p:cMediaNode>
                                    </p:audio>
                                  </p:subTnLst>
                                </p:cTn>
                              </p:par>
                              <p:par>
                                <p:cTn id="54" presetID="1" presetClass="entr" presetSubtype="0"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clickEffect">
                                  <p:stCondLst>
                                    <p:cond delay="0"/>
                                  </p:stCondLst>
                                  <p:childTnLst>
                                    <p:animClr clrSpc="rgb" dir="cw">
                                      <p:cBhvr>
                                        <p:cTn id="60" dur="2000" fill="hold"/>
                                        <p:tgtEl>
                                          <p:spTgt spid="11"/>
                                        </p:tgtEl>
                                        <p:attrNameLst>
                                          <p:attrName>fillcolor</p:attrName>
                                        </p:attrNameLst>
                                      </p:cBhvr>
                                      <p:to>
                                        <a:schemeClr val="accent2"/>
                                      </p:to>
                                    </p:animClr>
                                    <p:set>
                                      <p:cBhvr>
                                        <p:cTn id="61" dur="2000" fill="hold"/>
                                        <p:tgtEl>
                                          <p:spTgt spid="11"/>
                                        </p:tgtEl>
                                        <p:attrNameLst>
                                          <p:attrName>fill.type</p:attrName>
                                        </p:attrNameLst>
                                      </p:cBhvr>
                                      <p:to>
                                        <p:strVal val="solid"/>
                                      </p:to>
                                    </p:set>
                                    <p:set>
                                      <p:cBhvr>
                                        <p:cTn id="62" dur="2000" fill="hold"/>
                                        <p:tgtEl>
                                          <p:spTgt spid="11"/>
                                        </p:tgtEl>
                                        <p:attrNameLst>
                                          <p:attrName>fill.on</p:attrName>
                                        </p:attrNameLst>
                                      </p:cBhvr>
                                      <p:to>
                                        <p:strVal val="true"/>
                                      </p:to>
                                    </p:set>
                                  </p:childTnLst>
                                  <p:subTnLst>
                                    <p:audio>
                                      <p:cMediaNode>
                                        <p:cTn display="0" masterRel="sameClick">
                                          <p:stCondLst>
                                            <p:cond evt="begin" delay="0">
                                              <p:tn val="59"/>
                                            </p:cond>
                                          </p:stCondLst>
                                          <p:endCondLst>
                                            <p:cond evt="onStopAudio" delay="0">
                                              <p:tgtEl>
                                                <p:sldTgt/>
                                              </p:tgtEl>
                                            </p:cond>
                                          </p:endCondLst>
                                        </p:cTn>
                                        <p:tgtEl>
                                          <p:sndTgt r:embed="rId5" name="sai-1.wav"/>
                                        </p:tgtEl>
                                      </p:cMediaNode>
                                    </p:audio>
                                  </p:sub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5" restart="whenNotActive" fill="hold" evtFilter="cancelBubble" nodeType="interactiveSeq">
                <p:stCondLst>
                  <p:cond evt="onClick" delay="0">
                    <p:tgtEl>
                      <p:spTgt spid="15"/>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3"/>
                                        </p:tgtEl>
                                        <p:attrNameLst>
                                          <p:attrName>fillcolor</p:attrName>
                                        </p:attrNameLst>
                                      </p:cBhvr>
                                      <p:to>
                                        <a:schemeClr val="accent2"/>
                                      </p:to>
                                    </p:animClr>
                                    <p:set>
                                      <p:cBhvr>
                                        <p:cTn id="70" dur="2000" fill="hold"/>
                                        <p:tgtEl>
                                          <p:spTgt spid="13"/>
                                        </p:tgtEl>
                                        <p:attrNameLst>
                                          <p:attrName>fill.type</p:attrName>
                                        </p:attrNameLst>
                                      </p:cBhvr>
                                      <p:to>
                                        <p:strVal val="solid"/>
                                      </p:to>
                                    </p:set>
                                    <p:set>
                                      <p:cBhvr>
                                        <p:cTn id="71" dur="2000" fill="hold"/>
                                        <p:tgtEl>
                                          <p:spTgt spid="1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5" name="sai-1.wav"/>
                                        </p:tgtEl>
                                      </p:cMediaNode>
                                    </p:audio>
                                  </p:subTnLst>
                                </p:cTn>
                              </p:par>
                              <p:par>
                                <p:cTn id="72" presetID="1"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1" grpId="0"/>
      <p:bldP spid="37" grpId="0"/>
      <p:bldP spid="42" grpId="0" animBg="1"/>
      <p:bldP spid="42"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14" descr="kim phut"/>
          <p:cNvPicPr>
            <a:picLocks noChangeAspect="1" noChangeArrowheads="1"/>
          </p:cNvPicPr>
          <p:nvPr/>
        </p:nvPicPr>
        <p:blipFill>
          <a:blip r:embed="rId6" cstate="print"/>
          <a:srcRect/>
          <a:stretch>
            <a:fillRect/>
          </a:stretch>
        </p:blipFill>
        <p:spPr bwMode="auto">
          <a:xfrm>
            <a:off x="8077200" y="4191001"/>
            <a:ext cx="1143000" cy="1075765"/>
          </a:xfrm>
          <a:prstGeom prst="rect">
            <a:avLst/>
          </a:prstGeom>
          <a:noFill/>
          <a:ln w="9525">
            <a:noFill/>
            <a:miter lim="800000"/>
            <a:headEnd/>
            <a:tailEnd/>
          </a:ln>
        </p:spPr>
      </p:pic>
      <p:pic>
        <p:nvPicPr>
          <p:cNvPr id="6" name="Picture 5" descr="1456.png"/>
          <p:cNvPicPr>
            <a:picLocks noChangeAspect="1"/>
          </p:cNvPicPr>
          <p:nvPr/>
        </p:nvPicPr>
        <p:blipFill>
          <a:blip r:embed="rId7" cstate="print"/>
          <a:stretch>
            <a:fillRect/>
          </a:stretch>
        </p:blipFill>
        <p:spPr>
          <a:xfrm>
            <a:off x="3048000" y="3276600"/>
            <a:ext cx="3513222" cy="575440"/>
          </a:xfrm>
          <a:prstGeom prst="rect">
            <a:avLst/>
          </a:prstGeom>
        </p:spPr>
      </p:pic>
      <p:sp>
        <p:nvSpPr>
          <p:cNvPr id="7" name="Oval 6"/>
          <p:cNvSpPr/>
          <p:nvPr/>
        </p:nvSpPr>
        <p:spPr>
          <a:xfrm>
            <a:off x="2133600" y="5105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descr="1456.png"/>
          <p:cNvPicPr>
            <a:picLocks noChangeAspect="1"/>
          </p:cNvPicPr>
          <p:nvPr/>
        </p:nvPicPr>
        <p:blipFill>
          <a:blip r:embed="rId7" cstate="print"/>
          <a:stretch>
            <a:fillRect/>
          </a:stretch>
        </p:blipFill>
        <p:spPr>
          <a:xfrm>
            <a:off x="3048000" y="4114800"/>
            <a:ext cx="3513222" cy="575440"/>
          </a:xfrm>
          <a:prstGeom prst="rect">
            <a:avLst/>
          </a:prstGeom>
        </p:spPr>
      </p:pic>
      <p:pic>
        <p:nvPicPr>
          <p:cNvPr id="9" name="Picture 8" descr="1456.png"/>
          <p:cNvPicPr>
            <a:picLocks noChangeAspect="1"/>
          </p:cNvPicPr>
          <p:nvPr/>
        </p:nvPicPr>
        <p:blipFill>
          <a:blip r:embed="rId7" cstate="print"/>
          <a:stretch>
            <a:fillRect/>
          </a:stretch>
        </p:blipFill>
        <p:spPr>
          <a:xfrm>
            <a:off x="3048000" y="5105400"/>
            <a:ext cx="3513222" cy="575440"/>
          </a:xfrm>
          <a:prstGeom prst="rect">
            <a:avLst/>
          </a:prstGeom>
        </p:spPr>
      </p:pic>
      <p:pic>
        <p:nvPicPr>
          <p:cNvPr id="10" name="Picture 9" descr="1456.png"/>
          <p:cNvPicPr>
            <a:picLocks noChangeAspect="1"/>
          </p:cNvPicPr>
          <p:nvPr/>
        </p:nvPicPr>
        <p:blipFill>
          <a:blip r:embed="rId7" cstate="print"/>
          <a:stretch>
            <a:fillRect/>
          </a:stretch>
        </p:blipFill>
        <p:spPr>
          <a:xfrm>
            <a:off x="3048000" y="6019800"/>
            <a:ext cx="3513222" cy="575440"/>
          </a:xfrm>
          <a:prstGeom prst="rect">
            <a:avLst/>
          </a:prstGeom>
        </p:spPr>
      </p:pic>
      <p:sp>
        <p:nvSpPr>
          <p:cNvPr id="11" name="Oval 10"/>
          <p:cNvSpPr/>
          <p:nvPr/>
        </p:nvSpPr>
        <p:spPr>
          <a:xfrm>
            <a:off x="2133600" y="41148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Oval 11"/>
          <p:cNvSpPr/>
          <p:nvPr/>
        </p:nvSpPr>
        <p:spPr>
          <a:xfrm>
            <a:off x="2133600" y="32004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Oval 12"/>
          <p:cNvSpPr/>
          <p:nvPr/>
        </p:nvSpPr>
        <p:spPr>
          <a:xfrm>
            <a:off x="2133600" y="5943600"/>
            <a:ext cx="685800" cy="6858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p:cNvSpPr txBox="1"/>
          <p:nvPr/>
        </p:nvSpPr>
        <p:spPr>
          <a:xfrm>
            <a:off x="2235201" y="5181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C</a:t>
            </a:r>
          </a:p>
        </p:txBody>
      </p:sp>
      <p:sp>
        <p:nvSpPr>
          <p:cNvPr id="15" name="TextBox 14"/>
          <p:cNvSpPr txBox="1"/>
          <p:nvPr/>
        </p:nvSpPr>
        <p:spPr>
          <a:xfrm>
            <a:off x="2235201" y="60198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D</a:t>
            </a:r>
          </a:p>
        </p:txBody>
      </p:sp>
      <p:sp>
        <p:nvSpPr>
          <p:cNvPr id="16" name="TextBox 15"/>
          <p:cNvSpPr txBox="1"/>
          <p:nvPr/>
        </p:nvSpPr>
        <p:spPr>
          <a:xfrm>
            <a:off x="2235201" y="41910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B</a:t>
            </a:r>
          </a:p>
        </p:txBody>
      </p:sp>
      <p:sp>
        <p:nvSpPr>
          <p:cNvPr id="17" name="TextBox 16"/>
          <p:cNvSpPr txBox="1"/>
          <p:nvPr/>
        </p:nvSpPr>
        <p:spPr>
          <a:xfrm>
            <a:off x="2235201" y="3276600"/>
            <a:ext cx="4572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UTM Avo" panose="02040603050506020204" pitchFamily="18" charset="0"/>
                <a:cs typeface="Times New Roman" pitchFamily="18" charset="0"/>
              </a:rPr>
              <a:t>A</a:t>
            </a:r>
          </a:p>
        </p:txBody>
      </p:sp>
      <p:pic>
        <p:nvPicPr>
          <p:cNvPr id="23" name="Picture 22" descr="dongho1"/>
          <p:cNvPicPr>
            <a:picLocks noChangeAspect="1" noChangeArrowheads="1"/>
          </p:cNvPicPr>
          <p:nvPr/>
        </p:nvPicPr>
        <p:blipFill>
          <a:blip r:embed="rId8" cstate="print"/>
          <a:srcRect/>
          <a:stretch>
            <a:fillRect/>
          </a:stretch>
        </p:blipFill>
        <p:spPr bwMode="auto">
          <a:xfrm>
            <a:off x="7772400" y="3733801"/>
            <a:ext cx="1752600" cy="1768573"/>
          </a:xfrm>
          <a:prstGeom prst="rect">
            <a:avLst/>
          </a:prstGeom>
          <a:noFill/>
        </p:spPr>
      </p:pic>
      <p:sp>
        <p:nvSpPr>
          <p:cNvPr id="24" name="Cloud 23"/>
          <p:cNvSpPr/>
          <p:nvPr/>
        </p:nvSpPr>
        <p:spPr>
          <a:xfrm>
            <a:off x="8915400" y="2895600"/>
            <a:ext cx="1752600" cy="914400"/>
          </a:xfrm>
          <a:prstGeom prst="cloud">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UTM Avo" panose="02040603050506020204" pitchFamily="18" charset="0"/>
                <a:cs typeface="Times New Roman" pitchFamily="18" charset="0"/>
              </a:rPr>
              <a:t>HẾT GIỜ</a:t>
            </a:r>
          </a:p>
        </p:txBody>
      </p:sp>
      <p:pic>
        <p:nvPicPr>
          <p:cNvPr id="26" name="Picture 25" descr="112.png"/>
          <p:cNvPicPr>
            <a:picLocks noChangeAspect="1"/>
          </p:cNvPicPr>
          <p:nvPr/>
        </p:nvPicPr>
        <p:blipFill>
          <a:blip r:embed="rId9" cstate="print"/>
          <a:stretch>
            <a:fillRect/>
          </a:stretch>
        </p:blipFill>
        <p:spPr>
          <a:xfrm>
            <a:off x="990600" y="0"/>
            <a:ext cx="9296400" cy="3200400"/>
          </a:xfrm>
          <a:prstGeom prst="rect">
            <a:avLst/>
          </a:prstGeom>
        </p:spPr>
      </p:pic>
      <p:pic>
        <p:nvPicPr>
          <p:cNvPr id="32" name="Picture 31" descr="tich.png"/>
          <p:cNvPicPr>
            <a:picLocks noChangeAspect="1"/>
          </p:cNvPicPr>
          <p:nvPr/>
        </p:nvPicPr>
        <p:blipFill>
          <a:blip r:embed="rId10" cstate="print"/>
          <a:stretch>
            <a:fillRect/>
          </a:stretch>
        </p:blipFill>
        <p:spPr>
          <a:xfrm>
            <a:off x="6614219" y="4956940"/>
            <a:ext cx="723900" cy="723900"/>
          </a:xfrm>
          <a:prstGeom prst="rect">
            <a:avLst/>
          </a:prstGeom>
        </p:spPr>
      </p:pic>
      <p:pic>
        <p:nvPicPr>
          <p:cNvPr id="33" name="Picture 32" descr="sai.png"/>
          <p:cNvPicPr>
            <a:picLocks noChangeAspect="1"/>
          </p:cNvPicPr>
          <p:nvPr/>
        </p:nvPicPr>
        <p:blipFill>
          <a:blip r:embed="rId11" cstate="print"/>
          <a:stretch>
            <a:fillRect/>
          </a:stretch>
        </p:blipFill>
        <p:spPr>
          <a:xfrm>
            <a:off x="6629400" y="3276600"/>
            <a:ext cx="533400" cy="533400"/>
          </a:xfrm>
          <a:prstGeom prst="rect">
            <a:avLst/>
          </a:prstGeom>
        </p:spPr>
      </p:pic>
      <p:pic>
        <p:nvPicPr>
          <p:cNvPr id="34" name="Picture 33" descr="sai.png"/>
          <p:cNvPicPr>
            <a:picLocks noChangeAspect="1"/>
          </p:cNvPicPr>
          <p:nvPr/>
        </p:nvPicPr>
        <p:blipFill>
          <a:blip r:embed="rId11" cstate="print"/>
          <a:stretch>
            <a:fillRect/>
          </a:stretch>
        </p:blipFill>
        <p:spPr>
          <a:xfrm>
            <a:off x="6629400" y="4114800"/>
            <a:ext cx="533400" cy="533400"/>
          </a:xfrm>
          <a:prstGeom prst="rect">
            <a:avLst/>
          </a:prstGeom>
        </p:spPr>
      </p:pic>
      <p:pic>
        <p:nvPicPr>
          <p:cNvPr id="35" name="Picture 34" descr="sai.png"/>
          <p:cNvPicPr>
            <a:picLocks noChangeAspect="1"/>
          </p:cNvPicPr>
          <p:nvPr/>
        </p:nvPicPr>
        <p:blipFill>
          <a:blip r:embed="rId11" cstate="print"/>
          <a:stretch>
            <a:fillRect/>
          </a:stretch>
        </p:blipFill>
        <p:spPr>
          <a:xfrm>
            <a:off x="6629400" y="6019800"/>
            <a:ext cx="533400" cy="533400"/>
          </a:xfrm>
          <a:prstGeom prst="rect">
            <a:avLst/>
          </a:prstGeom>
        </p:spPr>
      </p:pic>
      <p:sp>
        <p:nvSpPr>
          <p:cNvPr id="37" name="5-Point Star 36">
            <a:hlinkClick r:id="rId12" action="ppaction://hlinksldjump"/>
          </p:cNvPr>
          <p:cNvSpPr/>
          <p:nvPr/>
        </p:nvSpPr>
        <p:spPr>
          <a:xfrm>
            <a:off x="9906000" y="6172200"/>
            <a:ext cx="762000" cy="685800"/>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8" name="Picture 37" descr="43b282e5574b9381f3f2c3655d492a4e.png"/>
          <p:cNvPicPr>
            <a:picLocks noChangeAspect="1"/>
          </p:cNvPicPr>
          <p:nvPr/>
        </p:nvPicPr>
        <p:blipFill>
          <a:blip r:embed="rId13" cstate="print"/>
          <a:stretch>
            <a:fillRect/>
          </a:stretch>
        </p:blipFill>
        <p:spPr>
          <a:xfrm>
            <a:off x="1524000" y="4114800"/>
            <a:ext cx="685800" cy="685800"/>
          </a:xfrm>
          <a:prstGeom prst="rect">
            <a:avLst/>
          </a:prstGeom>
        </p:spPr>
      </p:pic>
      <p:pic>
        <p:nvPicPr>
          <p:cNvPr id="39" name="Picture 38" descr="43b282e5574b9381f3f2c3655d492a4e.png"/>
          <p:cNvPicPr>
            <a:picLocks noChangeAspect="1"/>
          </p:cNvPicPr>
          <p:nvPr/>
        </p:nvPicPr>
        <p:blipFill>
          <a:blip r:embed="rId13" cstate="print"/>
          <a:stretch>
            <a:fillRect/>
          </a:stretch>
        </p:blipFill>
        <p:spPr>
          <a:xfrm>
            <a:off x="1524000" y="3124200"/>
            <a:ext cx="685800" cy="685800"/>
          </a:xfrm>
          <a:prstGeom prst="rect">
            <a:avLst/>
          </a:prstGeom>
        </p:spPr>
      </p:pic>
      <p:pic>
        <p:nvPicPr>
          <p:cNvPr id="40" name="Picture 39" descr="43b282e5574b9381f3f2c3655d492a4e.png"/>
          <p:cNvPicPr>
            <a:picLocks noChangeAspect="1"/>
          </p:cNvPicPr>
          <p:nvPr/>
        </p:nvPicPr>
        <p:blipFill>
          <a:blip r:embed="rId13" cstate="print"/>
          <a:stretch>
            <a:fillRect/>
          </a:stretch>
        </p:blipFill>
        <p:spPr>
          <a:xfrm>
            <a:off x="1524000" y="5105400"/>
            <a:ext cx="685800" cy="685800"/>
          </a:xfrm>
          <a:prstGeom prst="rect">
            <a:avLst/>
          </a:prstGeom>
        </p:spPr>
      </p:pic>
      <p:pic>
        <p:nvPicPr>
          <p:cNvPr id="41" name="Picture 40" descr="43b282e5574b9381f3f2c3655d492a4e.png"/>
          <p:cNvPicPr>
            <a:picLocks noChangeAspect="1"/>
          </p:cNvPicPr>
          <p:nvPr/>
        </p:nvPicPr>
        <p:blipFill>
          <a:blip r:embed="rId13" cstate="print"/>
          <a:stretch>
            <a:fillRect/>
          </a:stretch>
        </p:blipFill>
        <p:spPr>
          <a:xfrm>
            <a:off x="1524000" y="5943600"/>
            <a:ext cx="685800" cy="685800"/>
          </a:xfrm>
          <a:prstGeom prst="rect">
            <a:avLst/>
          </a:prstGeom>
        </p:spPr>
      </p:pic>
      <p:pic>
        <p:nvPicPr>
          <p:cNvPr id="2" name="Picture 1" descr="Logo, company name&#10;&#10;Description automatically generated">
            <a:extLst>
              <a:ext uri="{FF2B5EF4-FFF2-40B4-BE49-F238E27FC236}">
                <a16:creationId xmlns:a16="http://schemas.microsoft.com/office/drawing/2014/main" id="{1B7755AC-8434-0FDF-0A8A-D52CAACF436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1066800" cy="1190500"/>
          </a:xfrm>
          <a:prstGeom prst="rect">
            <a:avLst/>
          </a:prstGeom>
        </p:spPr>
      </p:pic>
      <p:sp>
        <p:nvSpPr>
          <p:cNvPr id="29" name="TextBox 28">
            <a:extLst>
              <a:ext uri="{FF2B5EF4-FFF2-40B4-BE49-F238E27FC236}">
                <a16:creationId xmlns:a16="http://schemas.microsoft.com/office/drawing/2014/main" id="{0224590B-2CA5-39D7-41ED-AA7362436CFF}"/>
              </a:ext>
            </a:extLst>
          </p:cNvPr>
          <p:cNvSpPr txBox="1"/>
          <p:nvPr/>
        </p:nvSpPr>
        <p:spPr>
          <a:xfrm>
            <a:off x="3166311" y="5193065"/>
            <a:ext cx="3276600" cy="400110"/>
          </a:xfrm>
          <a:prstGeom prst="rect">
            <a:avLst/>
          </a:prstGeom>
          <a:noFill/>
        </p:spPr>
        <p:txBody>
          <a:bodyPr wrap="square" rtlCol="0">
            <a:spAutoFit/>
          </a:bodyPr>
          <a:lstStyle/>
          <a:p>
            <a:pPr lvl="0"/>
            <a:r>
              <a:rPr lang="en-US" sz="2000" dirty="0" err="1">
                <a:solidFill>
                  <a:srgbClr val="002060"/>
                </a:solidFill>
                <a:latin typeface="UTM Avo" panose="02040603050506020204" pitchFamily="18" charset="0"/>
                <a:cs typeface="Times New Roman" pitchFamily="18" charset="0"/>
              </a:rPr>
              <a:t>Tủ</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quần</a:t>
            </a:r>
            <a:r>
              <a:rPr lang="en-US" sz="2000" dirty="0">
                <a:solidFill>
                  <a:srgbClr val="002060"/>
                </a:solidFill>
                <a:latin typeface="UTM Avo" panose="02040603050506020204" pitchFamily="18" charset="0"/>
                <a:cs typeface="Times New Roman" pitchFamily="18" charset="0"/>
              </a:rPr>
              <a:t> </a:t>
            </a:r>
            <a:r>
              <a:rPr lang="en-US" sz="2000" dirty="0" err="1">
                <a:solidFill>
                  <a:srgbClr val="002060"/>
                </a:solidFill>
                <a:latin typeface="UTM Avo" panose="02040603050506020204" pitchFamily="18" charset="0"/>
                <a:cs typeface="Times New Roman" pitchFamily="18" charset="0"/>
              </a:rPr>
              <a:t>áo</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0" name="TextBox 29">
            <a:extLst>
              <a:ext uri="{FF2B5EF4-FFF2-40B4-BE49-F238E27FC236}">
                <a16:creationId xmlns:a16="http://schemas.microsoft.com/office/drawing/2014/main" id="{6C5A6DD7-E627-7065-FDE0-4A1583D95583}"/>
              </a:ext>
            </a:extLst>
          </p:cNvPr>
          <p:cNvSpPr txBox="1"/>
          <p:nvPr/>
        </p:nvSpPr>
        <p:spPr>
          <a:xfrm>
            <a:off x="3124200" y="4191000"/>
            <a:ext cx="3276600" cy="400110"/>
          </a:xfrm>
          <a:prstGeom prst="rect">
            <a:avLst/>
          </a:prstGeom>
          <a:noFill/>
        </p:spPr>
        <p:txBody>
          <a:bodyPr wrap="square" rtlCol="0">
            <a:spAutoFit/>
          </a:bodyPr>
          <a:lstStyle/>
          <a:p>
            <a:pPr lvl="0"/>
            <a:r>
              <a:rPr lang="vi-VN" sz="2000">
                <a:solidFill>
                  <a:srgbClr val="002060"/>
                </a:solidFill>
                <a:latin typeface="UTM Avo" panose="02040603050506020204" pitchFamily="18" charset="0"/>
                <a:cs typeface="Times New Roman" pitchFamily="18" charset="0"/>
              </a:rPr>
              <a:t>Giường ngủ</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36" name="TextBox 35">
            <a:extLst>
              <a:ext uri="{FF2B5EF4-FFF2-40B4-BE49-F238E27FC236}">
                <a16:creationId xmlns:a16="http://schemas.microsoft.com/office/drawing/2014/main" id="{3F221996-A739-4693-6ED2-CA47249504E6}"/>
              </a:ext>
            </a:extLst>
          </p:cNvPr>
          <p:cNvSpPr txBox="1"/>
          <p:nvPr/>
        </p:nvSpPr>
        <p:spPr>
          <a:xfrm>
            <a:off x="3124200" y="6114990"/>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Phòng khách</a:t>
            </a:r>
            <a:endParaRPr kumimoji="0" lang="en-US" sz="2000" b="0" i="0" u="none" strike="noStrike" kern="1200" cap="none" spc="0" normalizeH="0" baseline="0" noProof="0" dirty="0">
              <a:ln>
                <a:noFill/>
              </a:ln>
              <a:solidFill>
                <a:srgbClr val="002060"/>
              </a:solidFill>
              <a:effectLst/>
              <a:uLnTx/>
              <a:uFillTx/>
              <a:latin typeface="UTM Avo" panose="02040603050506020204" pitchFamily="18" charset="0"/>
              <a:ea typeface="+mn-ea"/>
              <a:cs typeface="Times New Roman" pitchFamily="18" charset="0"/>
            </a:endParaRPr>
          </a:p>
        </p:txBody>
      </p:sp>
      <p:sp>
        <p:nvSpPr>
          <p:cNvPr id="42" name="TextBox 41">
            <a:extLst>
              <a:ext uri="{FF2B5EF4-FFF2-40B4-BE49-F238E27FC236}">
                <a16:creationId xmlns:a16="http://schemas.microsoft.com/office/drawing/2014/main" id="{BDED95D4-3958-F60F-9DDA-9ECABE839499}"/>
              </a:ext>
            </a:extLst>
          </p:cNvPr>
          <p:cNvSpPr txBox="1"/>
          <p:nvPr/>
        </p:nvSpPr>
        <p:spPr>
          <a:xfrm>
            <a:off x="3390900" y="1190500"/>
            <a:ext cx="5257800" cy="830997"/>
          </a:xfrm>
          <a:prstGeom prst="rect">
            <a:avLst/>
          </a:prstGeom>
          <a:solidFill>
            <a:srgbClr val="DAA272"/>
          </a:solidFill>
        </p:spPr>
        <p:txBody>
          <a:bodyPr wrap="square" rtlCol="0">
            <a:spAutoFit/>
          </a:bodyPr>
          <a:lstStyle/>
          <a:p>
            <a:pPr lvl="0"/>
            <a:r>
              <a:rPr lang="en-US" sz="2400" b="1" dirty="0" err="1">
                <a:solidFill>
                  <a:prstClr val="black"/>
                </a:solidFill>
                <a:latin typeface="UTM Avo" panose="02040603050506020204" pitchFamily="18" charset="0"/>
                <a:cs typeface="Times New Roman" pitchFamily="18" charset="0"/>
              </a:rPr>
              <a:t>Câu</a:t>
            </a:r>
            <a:r>
              <a:rPr lang="en-US" sz="2400" b="1" dirty="0">
                <a:solidFill>
                  <a:prstClr val="black"/>
                </a:solidFill>
                <a:latin typeface="UTM Avo" panose="02040603050506020204" pitchFamily="18" charset="0"/>
                <a:cs typeface="Times New Roman" pitchFamily="18" charset="0"/>
              </a:rPr>
              <a:t> 4. </a:t>
            </a:r>
            <a:r>
              <a:rPr lang="en-US" sz="2400" dirty="0">
                <a:solidFill>
                  <a:prstClr val="black"/>
                </a:solidFill>
                <a:latin typeface="UTM Avo" panose="02040603050506020204" pitchFamily="18" charset="0"/>
                <a:cs typeface="Times New Roman" pitchFamily="18" charset="0"/>
              </a:rPr>
              <a:t>Khi </a:t>
            </a:r>
            <a:r>
              <a:rPr lang="en-US" sz="2400" dirty="0" err="1">
                <a:solidFill>
                  <a:prstClr val="black"/>
                </a:solidFill>
                <a:latin typeface="UTM Avo" panose="02040603050506020204" pitchFamily="18" charset="0"/>
                <a:cs typeface="Times New Roman" pitchFamily="18" charset="0"/>
              </a:rPr>
              <a:t>sắp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xếp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đồ</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quần</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áo</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sau</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khi</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xếp</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xong</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em</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sẽ</a:t>
            </a:r>
            <a:r>
              <a:rPr lang="en-US" sz="2400" dirty="0">
                <a:solidFill>
                  <a:prstClr val="black"/>
                </a:solidFill>
                <a:latin typeface="UTM Avo" panose="02040603050506020204" pitchFamily="18" charset="0"/>
                <a:cs typeface="Times New Roman" pitchFamily="18" charset="0"/>
              </a:rPr>
              <a:t> </a:t>
            </a:r>
            <a:r>
              <a:rPr lang="en-US" sz="2400" dirty="0" err="1">
                <a:solidFill>
                  <a:prstClr val="black"/>
                </a:solidFill>
                <a:latin typeface="UTM Avo" panose="02040603050506020204" pitchFamily="18" charset="0"/>
                <a:cs typeface="Times New Roman" pitchFamily="18" charset="0"/>
              </a:rPr>
              <a:t>để</a:t>
            </a:r>
            <a:r>
              <a:rPr lang="en-US" sz="2400" dirty="0">
                <a:solidFill>
                  <a:prstClr val="black"/>
                </a:solidFill>
                <a:latin typeface="UTM Avo" panose="02040603050506020204" pitchFamily="18" charset="0"/>
                <a:cs typeface="Times New Roman" pitchFamily="18" charset="0"/>
              </a:rPr>
              <a:t> ở </a:t>
            </a:r>
            <a:r>
              <a:rPr lang="en-US" sz="2400" dirty="0" err="1">
                <a:solidFill>
                  <a:prstClr val="black"/>
                </a:solidFill>
                <a:latin typeface="UTM Avo" panose="02040603050506020204" pitchFamily="18" charset="0"/>
                <a:cs typeface="Times New Roman" pitchFamily="18" charset="0"/>
              </a:rPr>
              <a:t>đâu</a:t>
            </a:r>
            <a:r>
              <a:rPr lang="en-US" sz="2400" dirty="0">
                <a:solidFill>
                  <a:prstClr val="black"/>
                </a:solidFill>
                <a:latin typeface="UTM Avo" panose="02040603050506020204" pitchFamily="18" charset="0"/>
                <a:cs typeface="Times New Roman" pitchFamily="18" charset="0"/>
              </a:rPr>
              <a:t>?</a:t>
            </a:r>
          </a:p>
        </p:txBody>
      </p:sp>
      <p:sp>
        <p:nvSpPr>
          <p:cNvPr id="43" name="TextBox 42">
            <a:extLst>
              <a:ext uri="{FF2B5EF4-FFF2-40B4-BE49-F238E27FC236}">
                <a16:creationId xmlns:a16="http://schemas.microsoft.com/office/drawing/2014/main" id="{D64C8E7F-50F7-8999-45CD-9230D4F1937A}"/>
              </a:ext>
            </a:extLst>
          </p:cNvPr>
          <p:cNvSpPr txBox="1"/>
          <p:nvPr/>
        </p:nvSpPr>
        <p:spPr>
          <a:xfrm>
            <a:off x="3200400" y="3378910"/>
            <a:ext cx="3276600" cy="400110"/>
          </a:xfrm>
          <a:prstGeom prst="rect">
            <a:avLst/>
          </a:prstGeom>
          <a:noFill/>
        </p:spPr>
        <p:txBody>
          <a:bodyPr wrap="square" rtlCol="0">
            <a:spAutoFit/>
          </a:bodyPr>
          <a:lstStyle/>
          <a:p>
            <a:pPr lvl="0"/>
            <a:r>
              <a:rPr lang="en-US" sz="2000">
                <a:solidFill>
                  <a:srgbClr val="002060"/>
                </a:solidFill>
                <a:latin typeface="UTM Avo" panose="02040603050506020204" pitchFamily="18" charset="0"/>
                <a:cs typeface="Times New Roman" pitchFamily="18" charset="0"/>
              </a:rPr>
              <a:t>Bàn học</a:t>
            </a:r>
            <a:endParaRPr lang="en-US" sz="2000" dirty="0">
              <a:solidFill>
                <a:srgbClr val="002060"/>
              </a:solidFill>
              <a:latin typeface="UTM Avo" panose="02040603050506020204"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0" presetClass="entr" presetSubtype="0" fill="hold" grpId="1" nodeType="withEffect">
                                  <p:stCondLst>
                                    <p:cond delay="0"/>
                                  </p:stCondLst>
                                  <p:childTnLst>
                                    <p:set>
                                      <p:cBhvr>
                                        <p:cTn id="8" dur="1" fill="hold">
                                          <p:stCondLst>
                                            <p:cond delay="0"/>
                                          </p:stCondLst>
                                        </p:cTn>
                                        <p:tgtEl>
                                          <p:spTgt spid="42"/>
                                        </p:tgtEl>
                                        <p:attrNameLst>
                                          <p:attrName>style.visibility</p:attrName>
                                        </p:attrNameLst>
                                      </p:cBhvr>
                                      <p:to>
                                        <p:strVal val="visible"/>
                                      </p:to>
                                    </p:set>
                                    <p:animEffect transition="in" filter="fade">
                                      <p:cBhvr>
                                        <p:cTn id="9" dur="500"/>
                                        <p:tgtEl>
                                          <p:spTgt spid="4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fade">
                                      <p:cBhvr>
                                        <p:cTn id="12" dur="500"/>
                                        <p:tgtEl>
                                          <p:spTgt spid="42"/>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barn(inVertical)">
                                      <p:cBhvr>
                                        <p:cTn id="18" dur="500"/>
                                        <p:tgtEl>
                                          <p:spTgt spid="2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barn(inVertical)">
                                      <p:cBhvr>
                                        <p:cTn id="21" dur="500"/>
                                        <p:tgtEl>
                                          <p:spTgt spid="30"/>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barn(inVertical)">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8" presetClass="emph" presetSubtype="0" fill="hold" nodeType="clickEffect">
                                  <p:stCondLst>
                                    <p:cond delay="0"/>
                                  </p:stCondLst>
                                  <p:childTnLst>
                                    <p:animRot by="-21600000">
                                      <p:cBhvr>
                                        <p:cTn id="28" dur="15000" fill="hold"/>
                                        <p:tgtEl>
                                          <p:spTgt spid="25"/>
                                        </p:tgtEl>
                                        <p:attrNameLst>
                                          <p:attrName>r</p:attrName>
                                        </p:attrNameLst>
                                      </p:cBhvr>
                                    </p:animRot>
                                  </p:childTnLst>
                                </p:cTn>
                              </p:par>
                            </p:childTnLst>
                          </p:cTn>
                        </p:par>
                        <p:par>
                          <p:cTn id="29" fill="hold">
                            <p:stCondLst>
                              <p:cond delay="15000"/>
                            </p:stCondLst>
                            <p:childTnLst>
                              <p:par>
                                <p:cTn id="30" presetID="1" presetClass="entr" presetSubtype="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par>
                                <p:cTn id="32" presetID="1"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2000" fill="hold"/>
                                        <p:tgtEl>
                                          <p:spTgt spid="7"/>
                                        </p:tgtEl>
                                        <p:attrNameLst>
                                          <p:attrName>fillcolor</p:attrName>
                                        </p:attrNameLst>
                                      </p:cBhvr>
                                      <p:to>
                                        <a:srgbClr val="00B050"/>
                                      </p:to>
                                    </p:animClr>
                                    <p:set>
                                      <p:cBhvr>
                                        <p:cTn id="43" dur="2000" fill="hold"/>
                                        <p:tgtEl>
                                          <p:spTgt spid="7"/>
                                        </p:tgtEl>
                                        <p:attrNameLst>
                                          <p:attrName>fill.type</p:attrName>
                                        </p:attrNameLst>
                                      </p:cBhvr>
                                      <p:to>
                                        <p:strVal val="solid"/>
                                      </p:to>
                                    </p:set>
                                    <p:set>
                                      <p:cBhvr>
                                        <p:cTn id="44" dur="2000" fill="hold"/>
                                        <p:tgtEl>
                                          <p:spTgt spid="7"/>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applause.wav"/>
                                        </p:tgtEl>
                                      </p:cMediaNode>
                                    </p:audio>
                                  </p:sub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49" restart="whenNotActive" fill="hold" evtFilter="cancelBubble" nodeType="interactiveSeq">
                <p:stCondLst>
                  <p:cond evt="onClick" delay="0">
                    <p:tgtEl>
                      <p:spTgt spid="17"/>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2000" fill="hold"/>
                                        <p:tgtEl>
                                          <p:spTgt spid="12"/>
                                        </p:tgtEl>
                                        <p:attrNameLst>
                                          <p:attrName>fillcolor</p:attrName>
                                        </p:attrNameLst>
                                      </p:cBhvr>
                                      <p:to>
                                        <a:schemeClr val="accent2"/>
                                      </p:to>
                                    </p:animClr>
                                    <p:set>
                                      <p:cBhvr>
                                        <p:cTn id="54" dur="2000" fill="hold"/>
                                        <p:tgtEl>
                                          <p:spTgt spid="12"/>
                                        </p:tgtEl>
                                        <p:attrNameLst>
                                          <p:attrName>fill.type</p:attrName>
                                        </p:attrNameLst>
                                      </p:cBhvr>
                                      <p:to>
                                        <p:strVal val="solid"/>
                                      </p:to>
                                    </p:set>
                                    <p:set>
                                      <p:cBhvr>
                                        <p:cTn id="55" dur="2000" fill="hold"/>
                                        <p:tgtEl>
                                          <p:spTgt spid="1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5" name="sai-1.wav"/>
                                        </p:tgtEl>
                                      </p:cMediaNode>
                                    </p:audio>
                                  </p:subTnLst>
                                </p:cTn>
                              </p:par>
                              <p:par>
                                <p:cTn id="56" presetID="1" presetClass="entr" presetSubtype="0" fill="hold" nodeType="withEffect">
                                  <p:stCondLst>
                                    <p:cond delay="0"/>
                                  </p:stCondLst>
                                  <p:childTnLst>
                                    <p:set>
                                      <p:cBhvr>
                                        <p:cTn id="57"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8" restart="whenNotActive" fill="hold" evtFilter="cancelBubble" nodeType="interactiveSeq">
                <p:stCondLst>
                  <p:cond evt="onClick" delay="0">
                    <p:tgtEl>
                      <p:spTgt spid="16"/>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1"/>
                                        </p:tgtEl>
                                        <p:attrNameLst>
                                          <p:attrName>fillcolor</p:attrName>
                                        </p:attrNameLst>
                                      </p:cBhvr>
                                      <p:to>
                                        <a:schemeClr val="accent2"/>
                                      </p:to>
                                    </p:animClr>
                                    <p:set>
                                      <p:cBhvr>
                                        <p:cTn id="63" dur="2000" fill="hold"/>
                                        <p:tgtEl>
                                          <p:spTgt spid="11"/>
                                        </p:tgtEl>
                                        <p:attrNameLst>
                                          <p:attrName>fill.type</p:attrName>
                                        </p:attrNameLst>
                                      </p:cBhvr>
                                      <p:to>
                                        <p:strVal val="solid"/>
                                      </p:to>
                                    </p:set>
                                    <p:set>
                                      <p:cBhvr>
                                        <p:cTn id="64" dur="2000" fill="hold"/>
                                        <p:tgtEl>
                                          <p:spTgt spid="11"/>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5" name="sai-1.wav"/>
                                        </p:tgtEl>
                                      </p:cMediaNode>
                                    </p:audio>
                                  </p:subTnLst>
                                </p:cTn>
                              </p:par>
                              <p:par>
                                <p:cTn id="65" presetID="1" presetClass="entr" presetSubtype="0"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67" restart="whenNotActive" fill="hold" evtFilter="cancelBubble" nodeType="interactiveSeq">
                <p:stCondLst>
                  <p:cond evt="onClick" delay="0">
                    <p:tgtEl>
                      <p:spTgt spid="15"/>
                    </p:tgtEl>
                  </p:cond>
                </p:stCondLst>
                <p:endSync evt="end" delay="0">
                  <p:rtn val="all"/>
                </p:endSync>
                <p:childTnLst>
                  <p:par>
                    <p:cTn id="68" fill="hold">
                      <p:stCondLst>
                        <p:cond delay="0"/>
                      </p:stCondLst>
                      <p:childTnLst>
                        <p:par>
                          <p:cTn id="69" fill="hold">
                            <p:stCondLst>
                              <p:cond delay="0"/>
                            </p:stCondLst>
                            <p:childTnLst>
                              <p:par>
                                <p:cTn id="70" presetID="1" presetClass="emph" presetSubtype="2" fill="hold" nodeType="clickEffect">
                                  <p:stCondLst>
                                    <p:cond delay="0"/>
                                  </p:stCondLst>
                                  <p:childTnLst>
                                    <p:animClr clrSpc="rgb" dir="cw">
                                      <p:cBhvr>
                                        <p:cTn id="71" dur="2000" fill="hold"/>
                                        <p:tgtEl>
                                          <p:spTgt spid="13"/>
                                        </p:tgtEl>
                                        <p:attrNameLst>
                                          <p:attrName>fillcolor</p:attrName>
                                        </p:attrNameLst>
                                      </p:cBhvr>
                                      <p:to>
                                        <a:schemeClr val="accent2"/>
                                      </p:to>
                                    </p:animClr>
                                    <p:set>
                                      <p:cBhvr>
                                        <p:cTn id="72" dur="2000" fill="hold"/>
                                        <p:tgtEl>
                                          <p:spTgt spid="13"/>
                                        </p:tgtEl>
                                        <p:attrNameLst>
                                          <p:attrName>fill.type</p:attrName>
                                        </p:attrNameLst>
                                      </p:cBhvr>
                                      <p:to>
                                        <p:strVal val="solid"/>
                                      </p:to>
                                    </p:set>
                                    <p:set>
                                      <p:cBhvr>
                                        <p:cTn id="73" dur="2000" fill="hold"/>
                                        <p:tgtEl>
                                          <p:spTgt spid="13"/>
                                        </p:tgtEl>
                                        <p:attrNameLst>
                                          <p:attrName>fill.on</p:attrName>
                                        </p:attrNameLst>
                                      </p:cBhvr>
                                      <p:to>
                                        <p:strVal val="true"/>
                                      </p:to>
                                    </p:set>
                                  </p:childTnLst>
                                  <p:subTnLst>
                                    <p:audio>
                                      <p:cMediaNode>
                                        <p:cTn display="0" masterRel="sameClick">
                                          <p:stCondLst>
                                            <p:cond evt="begin" delay="0">
                                              <p:tn val="70"/>
                                            </p:cond>
                                          </p:stCondLst>
                                          <p:endCondLst>
                                            <p:cond evt="onStopAudio" delay="0">
                                              <p:tgtEl>
                                                <p:sldTgt/>
                                              </p:tgtEl>
                                            </p:cond>
                                          </p:endCondLst>
                                        </p:cTn>
                                        <p:tgtEl>
                                          <p:sndTgt r:embed="rId5" name="sai-1.wav"/>
                                        </p:tgtEl>
                                      </p:cMediaNode>
                                    </p:audio>
                                  </p:subTnLst>
                                </p:cTn>
                              </p:par>
                              <p:par>
                                <p:cTn id="74" presetID="1" presetClass="entr" presetSubtype="0" fill="hold" nodeType="withEffect">
                                  <p:stCondLst>
                                    <p:cond delay="0"/>
                                  </p:stCondLst>
                                  <p:childTnLst>
                                    <p:set>
                                      <p:cBhvr>
                                        <p:cTn id="75"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childTnLst>
        </p:cTn>
      </p:par>
    </p:tnLst>
    <p:bldLst>
      <p:bldP spid="24" grpId="0" animBg="1"/>
      <p:bldP spid="29" grpId="0"/>
      <p:bldP spid="30" grpId="0"/>
      <p:bldP spid="36" grpId="0"/>
      <p:bldP spid="42" grpId="0" animBg="1"/>
      <p:bldP spid="42" grpId="1" animBg="1"/>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1212066" y="3546470"/>
            <a:ext cx="398402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000000"/>
                </a:solidFill>
                <a:effectLst/>
                <a:uLnTx/>
                <a:uFillTx/>
                <a:latin typeface="UTM Avo" panose="02040603050506020204" pitchFamily="18" charset="0"/>
                <a:cs typeface="Arial" pitchFamily="34" charset="0"/>
                <a:sym typeface="Arial"/>
              </a:rPr>
              <a:t>Hoàn thành vở bài tập</a:t>
            </a:r>
            <a:endPar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5870329" y="3222763"/>
            <a:ext cx="5268433" cy="1241191"/>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cho tiết sinh hoạt lớp theo hướng dẫn của Giáo viên</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2" name="Picture 27">
            <a:extLst>
              <a:ext uri="{FF2B5EF4-FFF2-40B4-BE49-F238E27FC236}">
                <a16:creationId xmlns:a16="http://schemas.microsoft.com/office/drawing/2014/main" id="{7DF214C3-B5BA-E994-28E0-686B29834E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23221" y="5714177"/>
            <a:ext cx="1895935" cy="628257"/>
          </a:xfrm>
          <a:prstGeom prst="rect">
            <a:avLst/>
          </a:prstGeom>
        </p:spPr>
      </p:pic>
      <p:pic>
        <p:nvPicPr>
          <p:cNvPr id="6" name="Picture 28">
            <a:extLst>
              <a:ext uri="{FF2B5EF4-FFF2-40B4-BE49-F238E27FC236}">
                <a16:creationId xmlns:a16="http://schemas.microsoft.com/office/drawing/2014/main" id="{15BAB8A2-B309-BC71-54B4-54726E661A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414097" y="1746260"/>
            <a:ext cx="1637229" cy="910895"/>
          </a:xfrm>
          <a:prstGeom prst="rect">
            <a:avLst/>
          </a:prstGeom>
        </p:spPr>
      </p:pic>
      <p:pic>
        <p:nvPicPr>
          <p:cNvPr id="7" name="Picture 9">
            <a:extLst>
              <a:ext uri="{FF2B5EF4-FFF2-40B4-BE49-F238E27FC236}">
                <a16:creationId xmlns:a16="http://schemas.microsoft.com/office/drawing/2014/main" id="{FF4811E9-7811-1B03-42D9-377ACF8A1497}"/>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610974" y="2657156"/>
            <a:ext cx="1186203" cy="1186203"/>
          </a:xfrm>
          <a:prstGeom prst="rect">
            <a:avLst/>
          </a:prstGeom>
        </p:spPr>
      </p:pic>
      <p:pic>
        <p:nvPicPr>
          <p:cNvPr id="8" name="Picture 15">
            <a:extLst>
              <a:ext uri="{FF2B5EF4-FFF2-40B4-BE49-F238E27FC236}">
                <a16:creationId xmlns:a16="http://schemas.microsoft.com/office/drawing/2014/main" id="{D2E16DF9-2BDE-DA2B-3EE6-FAD46864EAA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877881" y="2313295"/>
            <a:ext cx="1253329" cy="12533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7 - Gia đình em - Tuần 27_1</Template>
  <TotalTime>58</TotalTime>
  <Words>921</Words>
  <Application>Microsoft Office PowerPoint</Application>
  <PresentationFormat>Widescreen</PresentationFormat>
  <Paragraphs>107</Paragraphs>
  <Slides>28</Slides>
  <Notes>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28</vt:i4>
      </vt:variant>
    </vt:vector>
  </HeadingPairs>
  <TitlesOfParts>
    <vt:vector size="38" baseType="lpstr">
      <vt:lpstr>Arial</vt:lpstr>
      <vt:lpstr>Calibri</vt:lpstr>
      <vt:lpstr>Calibri Light</vt:lpstr>
      <vt:lpstr>Lato</vt:lpstr>
      <vt:lpstr>UTM Avo</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hung.nv2510hung.nv2510</cp:lastModifiedBy>
  <cp:revision>8</cp:revision>
  <dcterms:created xsi:type="dcterms:W3CDTF">2023-05-16T08:43:05Z</dcterms:created>
  <dcterms:modified xsi:type="dcterms:W3CDTF">2023-08-18T04:31:35Z</dcterms:modified>
</cp:coreProperties>
</file>