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</p:sldMasterIdLst>
  <p:notesMasterIdLst>
    <p:notesMasterId r:id="rId34"/>
  </p:notesMasterIdLst>
  <p:sldIdLst>
    <p:sldId id="257" r:id="rId4"/>
    <p:sldId id="268" r:id="rId5"/>
    <p:sldId id="269" r:id="rId6"/>
    <p:sldId id="291" r:id="rId7"/>
    <p:sldId id="256" r:id="rId8"/>
    <p:sldId id="267" r:id="rId9"/>
    <p:sldId id="260" r:id="rId10"/>
    <p:sldId id="262" r:id="rId11"/>
    <p:sldId id="271" r:id="rId12"/>
    <p:sldId id="272" r:id="rId13"/>
    <p:sldId id="273" r:id="rId14"/>
    <p:sldId id="274" r:id="rId15"/>
    <p:sldId id="281" r:id="rId16"/>
    <p:sldId id="275" r:id="rId17"/>
    <p:sldId id="282" r:id="rId18"/>
    <p:sldId id="285" r:id="rId19"/>
    <p:sldId id="286" r:id="rId20"/>
    <p:sldId id="259" r:id="rId21"/>
    <p:sldId id="280" r:id="rId22"/>
    <p:sldId id="261" r:id="rId23"/>
    <p:sldId id="258" r:id="rId24"/>
    <p:sldId id="292" r:id="rId25"/>
    <p:sldId id="293" r:id="rId26"/>
    <p:sldId id="294" r:id="rId27"/>
    <p:sldId id="295" r:id="rId28"/>
    <p:sldId id="296" r:id="rId29"/>
    <p:sldId id="297" r:id="rId30"/>
    <p:sldId id="284" r:id="rId31"/>
    <p:sldId id="266" r:id="rId32"/>
    <p:sldId id="29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8267B"/>
    <a:srgbClr val="EFFAFF"/>
    <a:srgbClr val="DAA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3792" autoAdjust="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20B9A-6233-4C9C-8E79-E925612B5ED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15A-AF04-4991-91C0-D0E513C54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57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23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10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43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08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8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098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22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43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45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22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66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8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72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951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9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58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79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8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044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8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2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2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3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3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2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244073" y="171595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sẻ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hợp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tác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29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D1BEF66-A7BC-05B4-BC10-D1EAF768B21D}"/>
              </a:ext>
            </a:extLst>
          </p:cNvPr>
          <p:cNvGrpSpPr/>
          <p:nvPr/>
        </p:nvGrpSpPr>
        <p:grpSpPr>
          <a:xfrm>
            <a:off x="264160" y="2194089"/>
            <a:ext cx="6664959" cy="2978870"/>
            <a:chOff x="4213021" y="308728"/>
            <a:chExt cx="8079232" cy="2293070"/>
          </a:xfrm>
        </p:grpSpPr>
        <p:sp>
          <p:nvSpPr>
            <p:cNvPr id="3" name="Thought Bubble: Cloud 2">
              <a:extLst>
                <a:ext uri="{FF2B5EF4-FFF2-40B4-BE49-F238E27FC236}">
                  <a16:creationId xmlns:a16="http://schemas.microsoft.com/office/drawing/2014/main" id="{251AED88-39E7-1673-372D-6FE69F7A678F}"/>
                </a:ext>
              </a:extLst>
            </p:cNvPr>
            <p:cNvSpPr/>
            <p:nvPr/>
          </p:nvSpPr>
          <p:spPr>
            <a:xfrm>
              <a:off x="4213021" y="308728"/>
              <a:ext cx="8079232" cy="2293070"/>
            </a:xfrm>
            <a:prstGeom prst="cloudCallout">
              <a:avLst>
                <a:gd name="adj1" fmla="val 54157"/>
                <a:gd name="adj2" fmla="val 29940"/>
              </a:avLst>
            </a:prstGeom>
            <a:solidFill>
              <a:srgbClr val="FFFFFF"/>
            </a:solidFill>
            <a:ln w="12700" cap="flat" cmpd="sng" algn="ctr">
              <a:solidFill>
                <a:srgbClr val="F5B868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A73F1A-D590-0C5D-3052-06618A7D99D3}"/>
                </a:ext>
              </a:extLst>
            </p:cNvPr>
            <p:cNvSpPr txBox="1"/>
            <p:nvPr/>
          </p:nvSpPr>
          <p:spPr>
            <a:xfrm>
              <a:off x="4896591" y="1098106"/>
              <a:ext cx="6829131" cy="71431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hay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không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5" name="Picture 2" descr="Girl is Doubting clipart">
            <a:extLst>
              <a:ext uri="{FF2B5EF4-FFF2-40B4-BE49-F238E27FC236}">
                <a16:creationId xmlns:a16="http://schemas.microsoft.com/office/drawing/2014/main" id="{AB214F9D-1E81-11E8-B4B8-D70806B16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30" y="3429000"/>
            <a:ext cx="2357722" cy="311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F66502D-2563-EF59-D96B-46DDBB7FB360}"/>
              </a:ext>
            </a:extLst>
          </p:cNvPr>
          <p:cNvGrpSpPr/>
          <p:nvPr/>
        </p:nvGrpSpPr>
        <p:grpSpPr>
          <a:xfrm>
            <a:off x="4958080" y="2009779"/>
            <a:ext cx="5923280" cy="1959847"/>
            <a:chOff x="4176074" y="308727"/>
            <a:chExt cx="6445558" cy="2099333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2BFE688B-D888-EAA2-12D9-5882C5236579}"/>
                </a:ext>
              </a:extLst>
            </p:cNvPr>
            <p:cNvSpPr/>
            <p:nvPr/>
          </p:nvSpPr>
          <p:spPr>
            <a:xfrm>
              <a:off x="4176074" y="308727"/>
              <a:ext cx="6445558" cy="2099333"/>
            </a:xfrm>
            <a:prstGeom prst="cloudCallout">
              <a:avLst>
                <a:gd name="adj1" fmla="val -38153"/>
                <a:gd name="adj2" fmla="val 53457"/>
              </a:avLst>
            </a:prstGeom>
            <a:solidFill>
              <a:srgbClr val="FFFFFF"/>
            </a:solidFill>
            <a:ln w="12700" cap="flat" cmpd="sng" algn="ctr">
              <a:solidFill>
                <a:srgbClr val="F5B868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BBD12C-2B01-5AD8-15E4-EE42FF40E96A}"/>
                </a:ext>
              </a:extLst>
            </p:cNvPr>
            <p:cNvSpPr txBox="1"/>
            <p:nvPr/>
          </p:nvSpPr>
          <p:spPr>
            <a:xfrm>
              <a:off x="5241304" y="842189"/>
              <a:ext cx="4960207" cy="993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kể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tên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từng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chúng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!! </a:t>
              </a:r>
            </a:p>
          </p:txBody>
        </p:sp>
      </p:grpSp>
      <p:pic>
        <p:nvPicPr>
          <p:cNvPr id="9" name="Picture 2" descr="Group of friends and pets clipart">
            <a:extLst>
              <a:ext uri="{FF2B5EF4-FFF2-40B4-BE49-F238E27FC236}">
                <a16:creationId xmlns:a16="http://schemas.microsoft.com/office/drawing/2014/main" id="{BD9296E2-92E3-8A16-527B-B0263CA66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5"/>
          <a:stretch/>
        </p:blipFill>
        <p:spPr bwMode="auto">
          <a:xfrm>
            <a:off x="39123" y="4468491"/>
            <a:ext cx="8234364" cy="226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4583D6-00DE-46BA-04CA-B0793D34E36C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FF2FEC6-69DD-2E50-E5E2-E8E898896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846FF7-8CFE-27F0-F6F9-F2FDFD0A531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31182A-501D-9FEB-B362-AF1037015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758" y="1778346"/>
            <a:ext cx="7830643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F57744-1A2B-E644-C110-CD5DCA78A483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94FE237-AF1F-3F96-9C5E-BCBDBEEEB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D87C49-5713-8FFE-B58E-57694D61D5D4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310;p66">
            <a:extLst>
              <a:ext uri="{FF2B5EF4-FFF2-40B4-BE49-F238E27FC236}">
                <a16:creationId xmlns:a16="http://schemas.microsoft.com/office/drawing/2014/main" id="{7B5A0661-98B9-02A5-5DA5-6EC48B2F66DD}"/>
              </a:ext>
            </a:extLst>
          </p:cNvPr>
          <p:cNvGrpSpPr/>
          <p:nvPr/>
        </p:nvGrpSpPr>
        <p:grpSpPr>
          <a:xfrm>
            <a:off x="2381277" y="2971471"/>
            <a:ext cx="5989771" cy="4070787"/>
            <a:chOff x="1689775" y="2218930"/>
            <a:chExt cx="5158833" cy="3506062"/>
          </a:xfrm>
        </p:grpSpPr>
        <p:sp>
          <p:nvSpPr>
            <p:cNvPr id="4" name="Google Shape;2311;p66">
              <a:extLst>
                <a:ext uri="{FF2B5EF4-FFF2-40B4-BE49-F238E27FC236}">
                  <a16:creationId xmlns:a16="http://schemas.microsoft.com/office/drawing/2014/main" id="{36977FD7-1AED-DB90-BB5E-8E0E38092A6D}"/>
                </a:ext>
              </a:extLst>
            </p:cNvPr>
            <p:cNvSpPr/>
            <p:nvPr/>
          </p:nvSpPr>
          <p:spPr>
            <a:xfrm flipH="1">
              <a:off x="1689775" y="2466525"/>
              <a:ext cx="5072975" cy="3258467"/>
            </a:xfrm>
            <a:custGeom>
              <a:avLst/>
              <a:gdLst/>
              <a:ahLst/>
              <a:cxnLst/>
              <a:rect l="l" t="t" r="r" b="b"/>
              <a:pathLst>
                <a:path w="190803" h="136252" extrusionOk="0">
                  <a:moveTo>
                    <a:pt x="109930" y="0"/>
                  </a:moveTo>
                  <a:cubicBezTo>
                    <a:pt x="99285" y="0"/>
                    <a:pt x="93358" y="2905"/>
                    <a:pt x="89331" y="7189"/>
                  </a:cubicBezTo>
                  <a:cubicBezTo>
                    <a:pt x="88897" y="7656"/>
                    <a:pt x="88463" y="8156"/>
                    <a:pt x="88030" y="8690"/>
                  </a:cubicBezTo>
                  <a:cubicBezTo>
                    <a:pt x="87863" y="8923"/>
                    <a:pt x="87696" y="9157"/>
                    <a:pt x="87496" y="9390"/>
                  </a:cubicBezTo>
                  <a:cubicBezTo>
                    <a:pt x="87062" y="9991"/>
                    <a:pt x="86629" y="10624"/>
                    <a:pt x="86195" y="11292"/>
                  </a:cubicBezTo>
                  <a:cubicBezTo>
                    <a:pt x="80791" y="19731"/>
                    <a:pt x="78456" y="30839"/>
                    <a:pt x="65080" y="36843"/>
                  </a:cubicBezTo>
                  <a:cubicBezTo>
                    <a:pt x="56274" y="40813"/>
                    <a:pt x="43131" y="43181"/>
                    <a:pt x="31423" y="47884"/>
                  </a:cubicBezTo>
                  <a:cubicBezTo>
                    <a:pt x="21516" y="51854"/>
                    <a:pt x="12609" y="57525"/>
                    <a:pt x="8306" y="67265"/>
                  </a:cubicBezTo>
                  <a:cubicBezTo>
                    <a:pt x="7672" y="68733"/>
                    <a:pt x="7139" y="70234"/>
                    <a:pt x="6738" y="71768"/>
                  </a:cubicBezTo>
                  <a:cubicBezTo>
                    <a:pt x="0" y="97153"/>
                    <a:pt x="4270" y="130777"/>
                    <a:pt x="26186" y="135647"/>
                  </a:cubicBezTo>
                  <a:cubicBezTo>
                    <a:pt x="28044" y="136050"/>
                    <a:pt x="29931" y="136251"/>
                    <a:pt x="31821" y="136251"/>
                  </a:cubicBezTo>
                  <a:cubicBezTo>
                    <a:pt x="31966" y="136251"/>
                    <a:pt x="32111" y="136250"/>
                    <a:pt x="32257" y="136248"/>
                  </a:cubicBezTo>
                  <a:cubicBezTo>
                    <a:pt x="32257" y="136248"/>
                    <a:pt x="47401" y="130577"/>
                    <a:pt x="69083" y="128242"/>
                  </a:cubicBezTo>
                  <a:cubicBezTo>
                    <a:pt x="70050" y="128142"/>
                    <a:pt x="71051" y="128042"/>
                    <a:pt x="72052" y="127942"/>
                  </a:cubicBezTo>
                  <a:cubicBezTo>
                    <a:pt x="77190" y="127452"/>
                    <a:pt x="82328" y="127214"/>
                    <a:pt x="87479" y="127214"/>
                  </a:cubicBezTo>
                  <a:cubicBezTo>
                    <a:pt x="89351" y="127214"/>
                    <a:pt x="91224" y="127246"/>
                    <a:pt x="93100" y="127308"/>
                  </a:cubicBezTo>
                  <a:cubicBezTo>
                    <a:pt x="97470" y="127475"/>
                    <a:pt x="101639" y="127808"/>
                    <a:pt x="105609" y="128209"/>
                  </a:cubicBezTo>
                  <a:lnTo>
                    <a:pt x="107177" y="128409"/>
                  </a:lnTo>
                  <a:cubicBezTo>
                    <a:pt x="110045" y="128742"/>
                    <a:pt x="112814" y="129109"/>
                    <a:pt x="115449" y="129543"/>
                  </a:cubicBezTo>
                  <a:cubicBezTo>
                    <a:pt x="129624" y="131736"/>
                    <a:pt x="140626" y="134672"/>
                    <a:pt x="148454" y="134672"/>
                  </a:cubicBezTo>
                  <a:cubicBezTo>
                    <a:pt x="149081" y="134672"/>
                    <a:pt x="149688" y="134653"/>
                    <a:pt x="150274" y="134613"/>
                  </a:cubicBezTo>
                  <a:cubicBezTo>
                    <a:pt x="153209" y="134413"/>
                    <a:pt x="155644" y="133679"/>
                    <a:pt x="157546" y="132178"/>
                  </a:cubicBezTo>
                  <a:cubicBezTo>
                    <a:pt x="166886" y="124873"/>
                    <a:pt x="165652" y="103424"/>
                    <a:pt x="174591" y="95285"/>
                  </a:cubicBezTo>
                  <a:cubicBezTo>
                    <a:pt x="183498" y="87146"/>
                    <a:pt x="190803" y="67699"/>
                    <a:pt x="179862" y="56757"/>
                  </a:cubicBezTo>
                  <a:cubicBezTo>
                    <a:pt x="172923" y="49819"/>
                    <a:pt x="163717" y="47184"/>
                    <a:pt x="155845" y="42981"/>
                  </a:cubicBezTo>
                  <a:cubicBezTo>
                    <a:pt x="151308" y="40546"/>
                    <a:pt x="147205" y="37610"/>
                    <a:pt x="144236" y="33007"/>
                  </a:cubicBezTo>
                  <a:cubicBezTo>
                    <a:pt x="142502" y="30305"/>
                    <a:pt x="141134" y="27236"/>
                    <a:pt x="139833" y="24101"/>
                  </a:cubicBezTo>
                  <a:cubicBezTo>
                    <a:pt x="135130" y="12759"/>
                    <a:pt x="131127" y="484"/>
                    <a:pt x="111346" y="17"/>
                  </a:cubicBezTo>
                  <a:cubicBezTo>
                    <a:pt x="110865" y="6"/>
                    <a:pt x="110393" y="0"/>
                    <a:pt x="109930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2312;p66">
              <a:extLst>
                <a:ext uri="{FF2B5EF4-FFF2-40B4-BE49-F238E27FC236}">
                  <a16:creationId xmlns:a16="http://schemas.microsoft.com/office/drawing/2014/main" id="{1F4E25DB-CD5E-0570-E62D-1486D8ECD43B}"/>
                </a:ext>
              </a:extLst>
            </p:cNvPr>
            <p:cNvSpPr/>
            <p:nvPr/>
          </p:nvSpPr>
          <p:spPr>
            <a:xfrm flipH="1">
              <a:off x="5303001" y="4829416"/>
              <a:ext cx="1166394" cy="803522"/>
            </a:xfrm>
            <a:custGeom>
              <a:avLst/>
              <a:gdLst/>
              <a:ahLst/>
              <a:cxnLst/>
              <a:rect l="l" t="t" r="r" b="b"/>
              <a:pathLst>
                <a:path w="26978" h="18585" extrusionOk="0">
                  <a:moveTo>
                    <a:pt x="25538" y="0"/>
                  </a:moveTo>
                  <a:lnTo>
                    <a:pt x="1440" y="638"/>
                  </a:lnTo>
                  <a:cubicBezTo>
                    <a:pt x="1440" y="638"/>
                    <a:pt x="0" y="10129"/>
                    <a:pt x="1042" y="18584"/>
                  </a:cubicBezTo>
                  <a:lnTo>
                    <a:pt x="25942" y="18584"/>
                  </a:lnTo>
                  <a:cubicBezTo>
                    <a:pt x="25942" y="18584"/>
                    <a:pt x="26978" y="4944"/>
                    <a:pt x="25538" y="0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2313;p66">
              <a:extLst>
                <a:ext uri="{FF2B5EF4-FFF2-40B4-BE49-F238E27FC236}">
                  <a16:creationId xmlns:a16="http://schemas.microsoft.com/office/drawing/2014/main" id="{E217B125-F9B9-DD88-5036-F820CC72A76D}"/>
                </a:ext>
              </a:extLst>
            </p:cNvPr>
            <p:cNvSpPr/>
            <p:nvPr/>
          </p:nvSpPr>
          <p:spPr>
            <a:xfrm flipH="1">
              <a:off x="5756017" y="5227567"/>
              <a:ext cx="261269" cy="16343"/>
            </a:xfrm>
            <a:custGeom>
              <a:avLst/>
              <a:gdLst/>
              <a:ahLst/>
              <a:cxnLst/>
              <a:rect l="l" t="t" r="r" b="b"/>
              <a:pathLst>
                <a:path w="6043" h="378" extrusionOk="0">
                  <a:moveTo>
                    <a:pt x="6022" y="1"/>
                  </a:moveTo>
                  <a:cubicBezTo>
                    <a:pt x="4869" y="146"/>
                    <a:pt x="3720" y="191"/>
                    <a:pt x="2740" y="191"/>
                  </a:cubicBezTo>
                  <a:cubicBezTo>
                    <a:pt x="1172" y="191"/>
                    <a:pt x="38" y="76"/>
                    <a:pt x="22" y="76"/>
                  </a:cubicBezTo>
                  <a:lnTo>
                    <a:pt x="1" y="261"/>
                  </a:lnTo>
                  <a:cubicBezTo>
                    <a:pt x="22" y="261"/>
                    <a:pt x="1153" y="378"/>
                    <a:pt x="2723" y="378"/>
                  </a:cubicBezTo>
                  <a:cubicBezTo>
                    <a:pt x="3834" y="378"/>
                    <a:pt x="4945" y="316"/>
                    <a:pt x="6043" y="186"/>
                  </a:cubicBezTo>
                  <a:lnTo>
                    <a:pt x="6022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Google Shape;2314;p66">
              <a:extLst>
                <a:ext uri="{FF2B5EF4-FFF2-40B4-BE49-F238E27FC236}">
                  <a16:creationId xmlns:a16="http://schemas.microsoft.com/office/drawing/2014/main" id="{D02A5715-CD6D-AC49-C243-6D5F7566C5C8}"/>
                </a:ext>
              </a:extLst>
            </p:cNvPr>
            <p:cNvSpPr/>
            <p:nvPr/>
          </p:nvSpPr>
          <p:spPr>
            <a:xfrm flipH="1">
              <a:off x="5882609" y="5244169"/>
              <a:ext cx="8042" cy="388769"/>
            </a:xfrm>
            <a:custGeom>
              <a:avLst/>
              <a:gdLst/>
              <a:ahLst/>
              <a:cxnLst/>
              <a:rect l="l" t="t" r="r" b="b"/>
              <a:pathLst>
                <a:path w="186" h="8992" extrusionOk="0">
                  <a:moveTo>
                    <a:pt x="0" y="1"/>
                  </a:moveTo>
                  <a:lnTo>
                    <a:pt x="0" y="8991"/>
                  </a:lnTo>
                  <a:lnTo>
                    <a:pt x="185" y="8991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" name="Google Shape;2315;p66">
              <a:extLst>
                <a:ext uri="{FF2B5EF4-FFF2-40B4-BE49-F238E27FC236}">
                  <a16:creationId xmlns:a16="http://schemas.microsoft.com/office/drawing/2014/main" id="{E0B6B93E-0712-C2D2-6743-E6CBEE439407}"/>
                </a:ext>
              </a:extLst>
            </p:cNvPr>
            <p:cNvSpPr/>
            <p:nvPr/>
          </p:nvSpPr>
          <p:spPr>
            <a:xfrm flipH="1">
              <a:off x="5809369" y="4990942"/>
              <a:ext cx="162823" cy="114530"/>
            </a:xfrm>
            <a:custGeom>
              <a:avLst/>
              <a:gdLst/>
              <a:ahLst/>
              <a:cxnLst/>
              <a:rect l="l" t="t" r="r" b="b"/>
              <a:pathLst>
                <a:path w="3766" h="2649" extrusionOk="0">
                  <a:moveTo>
                    <a:pt x="2010" y="193"/>
                  </a:moveTo>
                  <a:lnTo>
                    <a:pt x="2010" y="193"/>
                  </a:lnTo>
                  <a:cubicBezTo>
                    <a:pt x="2538" y="269"/>
                    <a:pt x="3313" y="982"/>
                    <a:pt x="3484" y="1586"/>
                  </a:cubicBezTo>
                  <a:cubicBezTo>
                    <a:pt x="3559" y="1867"/>
                    <a:pt x="3498" y="2066"/>
                    <a:pt x="3299" y="2175"/>
                  </a:cubicBezTo>
                  <a:cubicBezTo>
                    <a:pt x="3250" y="2205"/>
                    <a:pt x="3193" y="2221"/>
                    <a:pt x="3135" y="2221"/>
                  </a:cubicBezTo>
                  <a:cubicBezTo>
                    <a:pt x="3088" y="2221"/>
                    <a:pt x="3040" y="2211"/>
                    <a:pt x="2997" y="2189"/>
                  </a:cubicBezTo>
                  <a:cubicBezTo>
                    <a:pt x="2538" y="1983"/>
                    <a:pt x="2154" y="776"/>
                    <a:pt x="2010" y="193"/>
                  </a:cubicBezTo>
                  <a:close/>
                  <a:moveTo>
                    <a:pt x="1742" y="303"/>
                  </a:moveTo>
                  <a:lnTo>
                    <a:pt x="1742" y="303"/>
                  </a:lnTo>
                  <a:cubicBezTo>
                    <a:pt x="1530" y="1023"/>
                    <a:pt x="1056" y="2347"/>
                    <a:pt x="618" y="2456"/>
                  </a:cubicBezTo>
                  <a:cubicBezTo>
                    <a:pt x="608" y="2458"/>
                    <a:pt x="593" y="2461"/>
                    <a:pt x="573" y="2461"/>
                  </a:cubicBezTo>
                  <a:cubicBezTo>
                    <a:pt x="523" y="2461"/>
                    <a:pt x="442" y="2442"/>
                    <a:pt x="343" y="2333"/>
                  </a:cubicBezTo>
                  <a:cubicBezTo>
                    <a:pt x="240" y="2223"/>
                    <a:pt x="192" y="2059"/>
                    <a:pt x="220" y="1908"/>
                  </a:cubicBezTo>
                  <a:cubicBezTo>
                    <a:pt x="316" y="1291"/>
                    <a:pt x="1310" y="584"/>
                    <a:pt x="1742" y="303"/>
                  </a:cubicBezTo>
                  <a:close/>
                  <a:moveTo>
                    <a:pt x="1931" y="0"/>
                  </a:moveTo>
                  <a:cubicBezTo>
                    <a:pt x="1918" y="0"/>
                    <a:pt x="1906" y="1"/>
                    <a:pt x="1893" y="1"/>
                  </a:cubicBezTo>
                  <a:lnTo>
                    <a:pt x="1879" y="1"/>
                  </a:lnTo>
                  <a:cubicBezTo>
                    <a:pt x="1872" y="8"/>
                    <a:pt x="1866" y="8"/>
                    <a:pt x="1859" y="15"/>
                  </a:cubicBezTo>
                  <a:lnTo>
                    <a:pt x="1852" y="15"/>
                  </a:lnTo>
                  <a:cubicBezTo>
                    <a:pt x="1776" y="56"/>
                    <a:pt x="172" y="1010"/>
                    <a:pt x="35" y="1880"/>
                  </a:cubicBezTo>
                  <a:cubicBezTo>
                    <a:pt x="0" y="2086"/>
                    <a:pt x="62" y="2299"/>
                    <a:pt x="206" y="2456"/>
                  </a:cubicBezTo>
                  <a:cubicBezTo>
                    <a:pt x="295" y="2573"/>
                    <a:pt x="426" y="2642"/>
                    <a:pt x="570" y="2648"/>
                  </a:cubicBezTo>
                  <a:cubicBezTo>
                    <a:pt x="597" y="2648"/>
                    <a:pt x="624" y="2642"/>
                    <a:pt x="659" y="2635"/>
                  </a:cubicBezTo>
                  <a:cubicBezTo>
                    <a:pt x="1214" y="2504"/>
                    <a:pt x="1687" y="1126"/>
                    <a:pt x="1886" y="454"/>
                  </a:cubicBezTo>
                  <a:cubicBezTo>
                    <a:pt x="2044" y="1030"/>
                    <a:pt x="2407" y="2134"/>
                    <a:pt x="2922" y="2360"/>
                  </a:cubicBezTo>
                  <a:cubicBezTo>
                    <a:pt x="2990" y="2392"/>
                    <a:pt x="3065" y="2407"/>
                    <a:pt x="3138" y="2407"/>
                  </a:cubicBezTo>
                  <a:cubicBezTo>
                    <a:pt x="3226" y="2407"/>
                    <a:pt x="3313" y="2385"/>
                    <a:pt x="3388" y="2340"/>
                  </a:cubicBezTo>
                  <a:cubicBezTo>
                    <a:pt x="3669" y="2182"/>
                    <a:pt x="3765" y="1901"/>
                    <a:pt x="3662" y="1538"/>
                  </a:cubicBezTo>
                  <a:cubicBezTo>
                    <a:pt x="3474" y="871"/>
                    <a:pt x="2592" y="0"/>
                    <a:pt x="193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" name="Google Shape;2316;p66">
              <a:extLst>
                <a:ext uri="{FF2B5EF4-FFF2-40B4-BE49-F238E27FC236}">
                  <a16:creationId xmlns:a16="http://schemas.microsoft.com/office/drawing/2014/main" id="{E252725D-4F5F-C007-6986-CEFB54774B7E}"/>
                </a:ext>
              </a:extLst>
            </p:cNvPr>
            <p:cNvSpPr/>
            <p:nvPr/>
          </p:nvSpPr>
          <p:spPr>
            <a:xfrm flipH="1">
              <a:off x="5835483" y="4990942"/>
              <a:ext cx="107353" cy="155127"/>
            </a:xfrm>
            <a:custGeom>
              <a:avLst/>
              <a:gdLst/>
              <a:ahLst/>
              <a:cxnLst/>
              <a:rect l="l" t="t" r="r" b="b"/>
              <a:pathLst>
                <a:path w="2483" h="3588" extrusionOk="0">
                  <a:moveTo>
                    <a:pt x="1209" y="1"/>
                  </a:moveTo>
                  <a:cubicBezTo>
                    <a:pt x="1160" y="1"/>
                    <a:pt x="1125" y="40"/>
                    <a:pt x="1125" y="91"/>
                  </a:cubicBezTo>
                  <a:cubicBezTo>
                    <a:pt x="1118" y="97"/>
                    <a:pt x="1118" y="132"/>
                    <a:pt x="1118" y="180"/>
                  </a:cubicBezTo>
                  <a:cubicBezTo>
                    <a:pt x="1091" y="577"/>
                    <a:pt x="919" y="2196"/>
                    <a:pt x="0" y="3382"/>
                  </a:cubicBezTo>
                  <a:lnTo>
                    <a:pt x="151" y="3492"/>
                  </a:lnTo>
                  <a:cubicBezTo>
                    <a:pt x="727" y="2751"/>
                    <a:pt x="1015" y="1867"/>
                    <a:pt x="1159" y="1181"/>
                  </a:cubicBezTo>
                  <a:cubicBezTo>
                    <a:pt x="1262" y="1983"/>
                    <a:pt x="1557" y="3012"/>
                    <a:pt x="2373" y="3588"/>
                  </a:cubicBezTo>
                  <a:lnTo>
                    <a:pt x="2483" y="3437"/>
                  </a:lnTo>
                  <a:cubicBezTo>
                    <a:pt x="1283" y="2594"/>
                    <a:pt x="1283" y="619"/>
                    <a:pt x="1303" y="187"/>
                  </a:cubicBezTo>
                  <a:cubicBezTo>
                    <a:pt x="1303" y="139"/>
                    <a:pt x="1303" y="104"/>
                    <a:pt x="1303" y="97"/>
                  </a:cubicBezTo>
                  <a:cubicBezTo>
                    <a:pt x="1310" y="49"/>
                    <a:pt x="1269" y="8"/>
                    <a:pt x="1221" y="1"/>
                  </a:cubicBezTo>
                  <a:cubicBezTo>
                    <a:pt x="1217" y="1"/>
                    <a:pt x="1213" y="1"/>
                    <a:pt x="120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2317;p66">
              <a:extLst>
                <a:ext uri="{FF2B5EF4-FFF2-40B4-BE49-F238E27FC236}">
                  <a16:creationId xmlns:a16="http://schemas.microsoft.com/office/drawing/2014/main" id="{06C9ADC1-B1B8-A0C0-FAE6-5876C0AF4C23}"/>
                </a:ext>
              </a:extLst>
            </p:cNvPr>
            <p:cNvSpPr/>
            <p:nvPr/>
          </p:nvSpPr>
          <p:spPr>
            <a:xfrm flipH="1">
              <a:off x="6257370" y="4904991"/>
              <a:ext cx="177955" cy="274326"/>
            </a:xfrm>
            <a:custGeom>
              <a:avLst/>
              <a:gdLst/>
              <a:ahLst/>
              <a:cxnLst/>
              <a:rect l="l" t="t" r="r" b="b"/>
              <a:pathLst>
                <a:path w="4116" h="6345" extrusionOk="0">
                  <a:moveTo>
                    <a:pt x="3930" y="1"/>
                  </a:moveTo>
                  <a:cubicBezTo>
                    <a:pt x="3930" y="35"/>
                    <a:pt x="3807" y="4108"/>
                    <a:pt x="2010" y="5610"/>
                  </a:cubicBezTo>
                  <a:cubicBezTo>
                    <a:pt x="1567" y="5977"/>
                    <a:pt x="1054" y="6160"/>
                    <a:pt x="478" y="6160"/>
                  </a:cubicBezTo>
                  <a:cubicBezTo>
                    <a:pt x="332" y="6160"/>
                    <a:pt x="182" y="6148"/>
                    <a:pt x="28" y="6125"/>
                  </a:cubicBezTo>
                  <a:lnTo>
                    <a:pt x="1" y="6303"/>
                  </a:lnTo>
                  <a:cubicBezTo>
                    <a:pt x="158" y="6330"/>
                    <a:pt x="323" y="6344"/>
                    <a:pt x="488" y="6344"/>
                  </a:cubicBezTo>
                  <a:cubicBezTo>
                    <a:pt x="497" y="6344"/>
                    <a:pt x="507" y="6344"/>
                    <a:pt x="516" y="6344"/>
                  </a:cubicBezTo>
                  <a:cubicBezTo>
                    <a:pt x="1109" y="6344"/>
                    <a:pt x="1681" y="6132"/>
                    <a:pt x="2127" y="5747"/>
                  </a:cubicBezTo>
                  <a:cubicBezTo>
                    <a:pt x="3992" y="4198"/>
                    <a:pt x="4115" y="172"/>
                    <a:pt x="4115" y="1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2318;p66">
              <a:extLst>
                <a:ext uri="{FF2B5EF4-FFF2-40B4-BE49-F238E27FC236}">
                  <a16:creationId xmlns:a16="http://schemas.microsoft.com/office/drawing/2014/main" id="{568A0AF9-051B-9A7C-DDE9-4FE908F990A2}"/>
                </a:ext>
              </a:extLst>
            </p:cNvPr>
            <p:cNvSpPr/>
            <p:nvPr/>
          </p:nvSpPr>
          <p:spPr>
            <a:xfrm flipH="1">
              <a:off x="6369435" y="5170367"/>
              <a:ext cx="59664" cy="464647"/>
            </a:xfrm>
            <a:custGeom>
              <a:avLst/>
              <a:gdLst/>
              <a:ahLst/>
              <a:cxnLst/>
              <a:rect l="l" t="t" r="r" b="b"/>
              <a:pathLst>
                <a:path w="1380" h="10747" extrusionOk="0">
                  <a:moveTo>
                    <a:pt x="296" y="0"/>
                  </a:moveTo>
                  <a:lnTo>
                    <a:pt x="296" y="0"/>
                  </a:lnTo>
                  <a:cubicBezTo>
                    <a:pt x="1" y="4197"/>
                    <a:pt x="632" y="10678"/>
                    <a:pt x="639" y="10746"/>
                  </a:cubicBezTo>
                  <a:lnTo>
                    <a:pt x="1379" y="10671"/>
                  </a:lnTo>
                  <a:cubicBezTo>
                    <a:pt x="1372" y="10609"/>
                    <a:pt x="748" y="4183"/>
                    <a:pt x="1036" y="48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" name="Google Shape;2319;p66">
              <a:extLst>
                <a:ext uri="{FF2B5EF4-FFF2-40B4-BE49-F238E27FC236}">
                  <a16:creationId xmlns:a16="http://schemas.microsoft.com/office/drawing/2014/main" id="{81BF5486-C233-05B6-5D9C-D4B92A278281}"/>
                </a:ext>
              </a:extLst>
            </p:cNvPr>
            <p:cNvSpPr/>
            <p:nvPr/>
          </p:nvSpPr>
          <p:spPr>
            <a:xfrm flipH="1">
              <a:off x="5332617" y="4893144"/>
              <a:ext cx="177955" cy="274283"/>
            </a:xfrm>
            <a:custGeom>
              <a:avLst/>
              <a:gdLst/>
              <a:ahLst/>
              <a:cxnLst/>
              <a:rect l="l" t="t" r="r" b="b"/>
              <a:pathLst>
                <a:path w="4116" h="6344" extrusionOk="0">
                  <a:moveTo>
                    <a:pt x="1" y="0"/>
                  </a:moveTo>
                  <a:cubicBezTo>
                    <a:pt x="8" y="172"/>
                    <a:pt x="124" y="4190"/>
                    <a:pt x="1989" y="5747"/>
                  </a:cubicBezTo>
                  <a:cubicBezTo>
                    <a:pt x="2442" y="6131"/>
                    <a:pt x="3025" y="6344"/>
                    <a:pt x="3628" y="6344"/>
                  </a:cubicBezTo>
                  <a:cubicBezTo>
                    <a:pt x="3793" y="6344"/>
                    <a:pt x="3957" y="6330"/>
                    <a:pt x="4115" y="6303"/>
                  </a:cubicBezTo>
                  <a:lnTo>
                    <a:pt x="4088" y="6124"/>
                  </a:lnTo>
                  <a:cubicBezTo>
                    <a:pt x="3934" y="6148"/>
                    <a:pt x="3784" y="6160"/>
                    <a:pt x="3638" y="6160"/>
                  </a:cubicBezTo>
                  <a:cubicBezTo>
                    <a:pt x="3062" y="6160"/>
                    <a:pt x="2549" y="5976"/>
                    <a:pt x="2106" y="5610"/>
                  </a:cubicBezTo>
                  <a:cubicBezTo>
                    <a:pt x="302" y="4108"/>
                    <a:pt x="186" y="42"/>
                    <a:pt x="186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" name="Google Shape;2320;p66">
              <a:extLst>
                <a:ext uri="{FF2B5EF4-FFF2-40B4-BE49-F238E27FC236}">
                  <a16:creationId xmlns:a16="http://schemas.microsoft.com/office/drawing/2014/main" id="{933DE5F5-9E4B-0E0C-E0AE-83CDBF134435}"/>
                </a:ext>
              </a:extLst>
            </p:cNvPr>
            <p:cNvSpPr/>
            <p:nvPr/>
          </p:nvSpPr>
          <p:spPr>
            <a:xfrm flipH="1">
              <a:off x="5348052" y="5165006"/>
              <a:ext cx="57848" cy="471478"/>
            </a:xfrm>
            <a:custGeom>
              <a:avLst/>
              <a:gdLst/>
              <a:ahLst/>
              <a:cxnLst/>
              <a:rect l="l" t="t" r="r" b="b"/>
              <a:pathLst>
                <a:path w="1338" h="10905" extrusionOk="0">
                  <a:moveTo>
                    <a:pt x="597" y="1"/>
                  </a:moveTo>
                  <a:cubicBezTo>
                    <a:pt x="597" y="56"/>
                    <a:pt x="549" y="5501"/>
                    <a:pt x="0" y="10822"/>
                  </a:cubicBezTo>
                  <a:lnTo>
                    <a:pt x="741" y="10904"/>
                  </a:lnTo>
                  <a:cubicBezTo>
                    <a:pt x="1290" y="5542"/>
                    <a:pt x="1338" y="56"/>
                    <a:pt x="1338" y="8"/>
                  </a:cubicBezTo>
                  <a:lnTo>
                    <a:pt x="597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" name="Google Shape;2321;p66">
              <a:extLst>
                <a:ext uri="{FF2B5EF4-FFF2-40B4-BE49-F238E27FC236}">
                  <a16:creationId xmlns:a16="http://schemas.microsoft.com/office/drawing/2014/main" id="{8B6D89D8-4016-5372-CD2C-C5D335C95DEF}"/>
                </a:ext>
              </a:extLst>
            </p:cNvPr>
            <p:cNvSpPr/>
            <p:nvPr/>
          </p:nvSpPr>
          <p:spPr>
            <a:xfrm flipH="1">
              <a:off x="5942230" y="4995136"/>
              <a:ext cx="304807" cy="20493"/>
            </a:xfrm>
            <a:custGeom>
              <a:avLst/>
              <a:gdLst/>
              <a:ahLst/>
              <a:cxnLst/>
              <a:rect l="l" t="t" r="r" b="b"/>
              <a:pathLst>
                <a:path w="7050" h="474" extrusionOk="0">
                  <a:moveTo>
                    <a:pt x="21" y="0"/>
                  </a:moveTo>
                  <a:lnTo>
                    <a:pt x="0" y="179"/>
                  </a:lnTo>
                  <a:cubicBezTo>
                    <a:pt x="1516" y="378"/>
                    <a:pt x="3045" y="474"/>
                    <a:pt x="4581" y="474"/>
                  </a:cubicBezTo>
                  <a:cubicBezTo>
                    <a:pt x="5377" y="474"/>
                    <a:pt x="6220" y="446"/>
                    <a:pt x="7050" y="364"/>
                  </a:cubicBezTo>
                  <a:lnTo>
                    <a:pt x="7029" y="186"/>
                  </a:lnTo>
                  <a:cubicBezTo>
                    <a:pt x="6211" y="261"/>
                    <a:pt x="5385" y="290"/>
                    <a:pt x="4601" y="290"/>
                  </a:cubicBezTo>
                  <a:cubicBezTo>
                    <a:pt x="2114" y="290"/>
                    <a:pt x="52" y="0"/>
                    <a:pt x="21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" name="Google Shape;2322;p66">
              <a:extLst>
                <a:ext uri="{FF2B5EF4-FFF2-40B4-BE49-F238E27FC236}">
                  <a16:creationId xmlns:a16="http://schemas.microsoft.com/office/drawing/2014/main" id="{25032326-0AB3-72AA-5DEA-6A7112054DD5}"/>
                </a:ext>
              </a:extLst>
            </p:cNvPr>
            <p:cNvSpPr/>
            <p:nvPr/>
          </p:nvSpPr>
          <p:spPr>
            <a:xfrm flipH="1">
              <a:off x="5533660" y="4977063"/>
              <a:ext cx="275191" cy="32037"/>
            </a:xfrm>
            <a:custGeom>
              <a:avLst/>
              <a:gdLst/>
              <a:ahLst/>
              <a:cxnLst/>
              <a:rect l="l" t="t" r="r" b="b"/>
              <a:pathLst>
                <a:path w="6365" h="741" extrusionOk="0">
                  <a:moveTo>
                    <a:pt x="6317" y="0"/>
                  </a:moveTo>
                  <a:cubicBezTo>
                    <a:pt x="4358" y="524"/>
                    <a:pt x="996" y="556"/>
                    <a:pt x="182" y="556"/>
                  </a:cubicBezTo>
                  <a:cubicBezTo>
                    <a:pt x="70" y="556"/>
                    <a:pt x="6" y="556"/>
                    <a:pt x="1" y="556"/>
                  </a:cubicBezTo>
                  <a:lnTo>
                    <a:pt x="1" y="741"/>
                  </a:lnTo>
                  <a:lnTo>
                    <a:pt x="186" y="741"/>
                  </a:lnTo>
                  <a:cubicBezTo>
                    <a:pt x="995" y="741"/>
                    <a:pt x="4383" y="706"/>
                    <a:pt x="6365" y="185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2" name="Google Shape;2323;p66">
              <a:extLst>
                <a:ext uri="{FF2B5EF4-FFF2-40B4-BE49-F238E27FC236}">
                  <a16:creationId xmlns:a16="http://schemas.microsoft.com/office/drawing/2014/main" id="{172B02B8-215C-B671-39D4-289272DE21D8}"/>
                </a:ext>
              </a:extLst>
            </p:cNvPr>
            <p:cNvSpPr/>
            <p:nvPr/>
          </p:nvSpPr>
          <p:spPr>
            <a:xfrm flipH="1">
              <a:off x="6137912" y="2454820"/>
              <a:ext cx="710697" cy="1209110"/>
            </a:xfrm>
            <a:custGeom>
              <a:avLst/>
              <a:gdLst/>
              <a:ahLst/>
              <a:cxnLst/>
              <a:rect l="l" t="t" r="r" b="b"/>
              <a:pathLst>
                <a:path w="16438" h="27966" extrusionOk="0">
                  <a:moveTo>
                    <a:pt x="11946" y="0"/>
                  </a:moveTo>
                  <a:cubicBezTo>
                    <a:pt x="11946" y="0"/>
                    <a:pt x="0" y="10664"/>
                    <a:pt x="576" y="15512"/>
                  </a:cubicBezTo>
                  <a:cubicBezTo>
                    <a:pt x="1152" y="20361"/>
                    <a:pt x="7221" y="27966"/>
                    <a:pt x="7221" y="27966"/>
                  </a:cubicBezTo>
                  <a:lnTo>
                    <a:pt x="14497" y="20752"/>
                  </a:lnTo>
                  <a:lnTo>
                    <a:pt x="10342" y="14621"/>
                  </a:lnTo>
                  <a:lnTo>
                    <a:pt x="16438" y="387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Google Shape;2324;p66">
              <a:extLst>
                <a:ext uri="{FF2B5EF4-FFF2-40B4-BE49-F238E27FC236}">
                  <a16:creationId xmlns:a16="http://schemas.microsoft.com/office/drawing/2014/main" id="{56FD1CB2-E45E-598D-BF0B-7C241253384A}"/>
                </a:ext>
              </a:extLst>
            </p:cNvPr>
            <p:cNvSpPr/>
            <p:nvPr/>
          </p:nvSpPr>
          <p:spPr>
            <a:xfrm flipH="1">
              <a:off x="5931551" y="2218930"/>
              <a:ext cx="488945" cy="503385"/>
            </a:xfrm>
            <a:custGeom>
              <a:avLst/>
              <a:gdLst/>
              <a:ahLst/>
              <a:cxnLst/>
              <a:rect l="l" t="t" r="r" b="b"/>
              <a:pathLst>
                <a:path w="11309" h="11643" extrusionOk="0">
                  <a:moveTo>
                    <a:pt x="6885" y="0"/>
                  </a:moveTo>
                  <a:cubicBezTo>
                    <a:pt x="5835" y="0"/>
                    <a:pt x="2620" y="4832"/>
                    <a:pt x="2620" y="4832"/>
                  </a:cubicBezTo>
                  <a:lnTo>
                    <a:pt x="1" y="7534"/>
                  </a:lnTo>
                  <a:lnTo>
                    <a:pt x="5130" y="11642"/>
                  </a:lnTo>
                  <a:lnTo>
                    <a:pt x="7235" y="8083"/>
                  </a:lnTo>
                  <a:cubicBezTo>
                    <a:pt x="7235" y="8083"/>
                    <a:pt x="10952" y="6307"/>
                    <a:pt x="10774" y="5484"/>
                  </a:cubicBezTo>
                  <a:cubicBezTo>
                    <a:pt x="10730" y="5284"/>
                    <a:pt x="10552" y="5210"/>
                    <a:pt x="10312" y="5210"/>
                  </a:cubicBezTo>
                  <a:cubicBezTo>
                    <a:pt x="9621" y="5210"/>
                    <a:pt x="8415" y="5827"/>
                    <a:pt x="8415" y="5827"/>
                  </a:cubicBezTo>
                  <a:cubicBezTo>
                    <a:pt x="8415" y="5827"/>
                    <a:pt x="11309" y="3091"/>
                    <a:pt x="10760" y="2659"/>
                  </a:cubicBezTo>
                  <a:cubicBezTo>
                    <a:pt x="10717" y="2625"/>
                    <a:pt x="10663" y="2610"/>
                    <a:pt x="10598" y="2610"/>
                  </a:cubicBezTo>
                  <a:cubicBezTo>
                    <a:pt x="10028" y="2610"/>
                    <a:pt x="8691" y="3795"/>
                    <a:pt x="8047" y="4399"/>
                  </a:cubicBezTo>
                  <a:lnTo>
                    <a:pt x="8047" y="4399"/>
                  </a:lnTo>
                  <a:cubicBezTo>
                    <a:pt x="8901" y="3563"/>
                    <a:pt x="10939" y="1460"/>
                    <a:pt x="10376" y="958"/>
                  </a:cubicBezTo>
                  <a:cubicBezTo>
                    <a:pt x="10309" y="899"/>
                    <a:pt x="10224" y="872"/>
                    <a:pt x="10126" y="872"/>
                  </a:cubicBezTo>
                  <a:cubicBezTo>
                    <a:pt x="9546" y="872"/>
                    <a:pt x="8491" y="1802"/>
                    <a:pt x="7769" y="2513"/>
                  </a:cubicBezTo>
                  <a:lnTo>
                    <a:pt x="7769" y="2513"/>
                  </a:lnTo>
                  <a:cubicBezTo>
                    <a:pt x="8483" y="1725"/>
                    <a:pt x="9374" y="592"/>
                    <a:pt x="8922" y="279"/>
                  </a:cubicBezTo>
                  <a:cubicBezTo>
                    <a:pt x="8868" y="241"/>
                    <a:pt x="8803" y="224"/>
                    <a:pt x="8729" y="224"/>
                  </a:cubicBezTo>
                  <a:cubicBezTo>
                    <a:pt x="8124" y="224"/>
                    <a:pt x="6937" y="1392"/>
                    <a:pt x="6219" y="2164"/>
                  </a:cubicBezTo>
                  <a:lnTo>
                    <a:pt x="6219" y="2164"/>
                  </a:lnTo>
                  <a:cubicBezTo>
                    <a:pt x="6820" y="1442"/>
                    <a:pt x="7584" y="350"/>
                    <a:pt x="7016" y="32"/>
                  </a:cubicBezTo>
                  <a:cubicBezTo>
                    <a:pt x="6977" y="11"/>
                    <a:pt x="6934" y="0"/>
                    <a:pt x="6885" y="0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4" name="Google Shape;2325;p66">
              <a:extLst>
                <a:ext uri="{FF2B5EF4-FFF2-40B4-BE49-F238E27FC236}">
                  <a16:creationId xmlns:a16="http://schemas.microsoft.com/office/drawing/2014/main" id="{2FDE242C-55CF-8DA5-0340-96A048BB2EC3}"/>
                </a:ext>
              </a:extLst>
            </p:cNvPr>
            <p:cNvSpPr/>
            <p:nvPr/>
          </p:nvSpPr>
          <p:spPr>
            <a:xfrm flipH="1">
              <a:off x="6118024" y="2379505"/>
              <a:ext cx="63512" cy="129013"/>
            </a:xfrm>
            <a:custGeom>
              <a:avLst/>
              <a:gdLst/>
              <a:ahLst/>
              <a:cxnLst/>
              <a:rect l="l" t="t" r="r" b="b"/>
              <a:pathLst>
                <a:path w="1469" h="2984" extrusionOk="0">
                  <a:moveTo>
                    <a:pt x="117" y="1"/>
                  </a:moveTo>
                  <a:lnTo>
                    <a:pt x="1" y="90"/>
                  </a:lnTo>
                  <a:cubicBezTo>
                    <a:pt x="15" y="110"/>
                    <a:pt x="1290" y="1886"/>
                    <a:pt x="748" y="2915"/>
                  </a:cubicBezTo>
                  <a:lnTo>
                    <a:pt x="879" y="2984"/>
                  </a:lnTo>
                  <a:cubicBezTo>
                    <a:pt x="1468" y="1873"/>
                    <a:pt x="172" y="76"/>
                    <a:pt x="11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2326;p66">
              <a:extLst>
                <a:ext uri="{FF2B5EF4-FFF2-40B4-BE49-F238E27FC236}">
                  <a16:creationId xmlns:a16="http://schemas.microsoft.com/office/drawing/2014/main" id="{6CAFCDDD-1F1F-3EFE-F01D-DD3E10CC40F6}"/>
                </a:ext>
              </a:extLst>
            </p:cNvPr>
            <p:cNvSpPr/>
            <p:nvPr/>
          </p:nvSpPr>
          <p:spPr>
            <a:xfrm flipH="1">
              <a:off x="6101724" y="2431257"/>
              <a:ext cx="43624" cy="12625"/>
            </a:xfrm>
            <a:custGeom>
              <a:avLst/>
              <a:gdLst/>
              <a:ahLst/>
              <a:cxnLst/>
              <a:rect l="l" t="t" r="r" b="b"/>
              <a:pathLst>
                <a:path w="1009" h="292" extrusionOk="0">
                  <a:moveTo>
                    <a:pt x="647" y="1"/>
                  </a:moveTo>
                  <a:cubicBezTo>
                    <a:pt x="473" y="1"/>
                    <a:pt x="249" y="36"/>
                    <a:pt x="0" y="161"/>
                  </a:cubicBezTo>
                  <a:lnTo>
                    <a:pt x="62" y="292"/>
                  </a:lnTo>
                  <a:cubicBezTo>
                    <a:pt x="287" y="181"/>
                    <a:pt x="491" y="150"/>
                    <a:pt x="646" y="150"/>
                  </a:cubicBezTo>
                  <a:cubicBezTo>
                    <a:pt x="835" y="150"/>
                    <a:pt x="954" y="196"/>
                    <a:pt x="954" y="196"/>
                  </a:cubicBezTo>
                  <a:lnTo>
                    <a:pt x="1009" y="59"/>
                  </a:lnTo>
                  <a:cubicBezTo>
                    <a:pt x="1001" y="55"/>
                    <a:pt x="863" y="1"/>
                    <a:pt x="64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2327;p66">
              <a:extLst>
                <a:ext uri="{FF2B5EF4-FFF2-40B4-BE49-F238E27FC236}">
                  <a16:creationId xmlns:a16="http://schemas.microsoft.com/office/drawing/2014/main" id="{5251906D-9245-7B57-F3E7-BA0DEAE0E1ED}"/>
                </a:ext>
              </a:extLst>
            </p:cNvPr>
            <p:cNvSpPr/>
            <p:nvPr/>
          </p:nvSpPr>
          <p:spPr>
            <a:xfrm flipH="1">
              <a:off x="6297103" y="2418373"/>
              <a:ext cx="16040" cy="40036"/>
            </a:xfrm>
            <a:custGeom>
              <a:avLst/>
              <a:gdLst/>
              <a:ahLst/>
              <a:cxnLst/>
              <a:rect l="l" t="t" r="r" b="b"/>
              <a:pathLst>
                <a:path w="371" h="926" extrusionOk="0">
                  <a:moveTo>
                    <a:pt x="254" y="0"/>
                  </a:moveTo>
                  <a:cubicBezTo>
                    <a:pt x="62" y="267"/>
                    <a:pt x="0" y="603"/>
                    <a:pt x="69" y="926"/>
                  </a:cubicBezTo>
                  <a:lnTo>
                    <a:pt x="213" y="891"/>
                  </a:lnTo>
                  <a:cubicBezTo>
                    <a:pt x="158" y="610"/>
                    <a:pt x="213" y="322"/>
                    <a:pt x="370" y="82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2328;p66">
              <a:extLst>
                <a:ext uri="{FF2B5EF4-FFF2-40B4-BE49-F238E27FC236}">
                  <a16:creationId xmlns:a16="http://schemas.microsoft.com/office/drawing/2014/main" id="{AEFEAD09-F376-7604-F7F9-81C5E1A0E473}"/>
                </a:ext>
              </a:extLst>
            </p:cNvPr>
            <p:cNvSpPr/>
            <p:nvPr/>
          </p:nvSpPr>
          <p:spPr>
            <a:xfrm flipH="1">
              <a:off x="6383400" y="3066465"/>
              <a:ext cx="37096" cy="50758"/>
            </a:xfrm>
            <a:custGeom>
              <a:avLst/>
              <a:gdLst/>
              <a:ahLst/>
              <a:cxnLst/>
              <a:rect l="l" t="t" r="r" b="b"/>
              <a:pathLst>
                <a:path w="858" h="1174" extrusionOk="0">
                  <a:moveTo>
                    <a:pt x="124" y="1"/>
                  </a:moveTo>
                  <a:lnTo>
                    <a:pt x="1" y="83"/>
                  </a:lnTo>
                  <a:lnTo>
                    <a:pt x="734" y="1173"/>
                  </a:lnTo>
                  <a:lnTo>
                    <a:pt x="858" y="1091"/>
                  </a:lnTo>
                  <a:lnTo>
                    <a:pt x="1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2329;p66">
              <a:extLst>
                <a:ext uri="{FF2B5EF4-FFF2-40B4-BE49-F238E27FC236}">
                  <a16:creationId xmlns:a16="http://schemas.microsoft.com/office/drawing/2014/main" id="{36D1D6E0-876F-E208-68E8-BB3EA782655B}"/>
                </a:ext>
              </a:extLst>
            </p:cNvPr>
            <p:cNvSpPr/>
            <p:nvPr/>
          </p:nvSpPr>
          <p:spPr>
            <a:xfrm flipH="1">
              <a:off x="6659412" y="2908744"/>
              <a:ext cx="171427" cy="323528"/>
            </a:xfrm>
            <a:custGeom>
              <a:avLst/>
              <a:gdLst/>
              <a:ahLst/>
              <a:cxnLst/>
              <a:rect l="l" t="t" r="r" b="b"/>
              <a:pathLst>
                <a:path w="3965" h="7483" extrusionOk="0">
                  <a:moveTo>
                    <a:pt x="2044" y="0"/>
                  </a:moveTo>
                  <a:cubicBezTo>
                    <a:pt x="803" y="1886"/>
                    <a:pt x="1" y="3676"/>
                    <a:pt x="158" y="5020"/>
                  </a:cubicBezTo>
                  <a:cubicBezTo>
                    <a:pt x="275" y="5864"/>
                    <a:pt x="494" y="6687"/>
                    <a:pt x="803" y="7482"/>
                  </a:cubicBezTo>
                  <a:cubicBezTo>
                    <a:pt x="3964" y="5055"/>
                    <a:pt x="2456" y="967"/>
                    <a:pt x="2044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2330;p66">
              <a:extLst>
                <a:ext uri="{FF2B5EF4-FFF2-40B4-BE49-F238E27FC236}">
                  <a16:creationId xmlns:a16="http://schemas.microsoft.com/office/drawing/2014/main" id="{AF1E7EAF-AD3E-453B-041C-2140FDB42AFE}"/>
                </a:ext>
              </a:extLst>
            </p:cNvPr>
            <p:cNvSpPr/>
            <p:nvPr/>
          </p:nvSpPr>
          <p:spPr>
            <a:xfrm flipH="1">
              <a:off x="4409679" y="3698864"/>
              <a:ext cx="1048406" cy="633868"/>
            </a:xfrm>
            <a:custGeom>
              <a:avLst/>
              <a:gdLst/>
              <a:ahLst/>
              <a:cxnLst/>
              <a:rect l="l" t="t" r="r" b="b"/>
              <a:pathLst>
                <a:path w="24249" h="14661" extrusionOk="0">
                  <a:moveTo>
                    <a:pt x="20793" y="1"/>
                  </a:moveTo>
                  <a:lnTo>
                    <a:pt x="9814" y="5268"/>
                  </a:lnTo>
                  <a:lnTo>
                    <a:pt x="3813" y="2065"/>
                  </a:lnTo>
                  <a:lnTo>
                    <a:pt x="0" y="10239"/>
                  </a:lnTo>
                  <a:cubicBezTo>
                    <a:pt x="0" y="10239"/>
                    <a:pt x="4705" y="13716"/>
                    <a:pt x="10362" y="14608"/>
                  </a:cubicBezTo>
                  <a:cubicBezTo>
                    <a:pt x="10589" y="14643"/>
                    <a:pt x="10820" y="14660"/>
                    <a:pt x="11054" y="14660"/>
                  </a:cubicBezTo>
                  <a:cubicBezTo>
                    <a:pt x="16666" y="14660"/>
                    <a:pt x="24249" y="4897"/>
                    <a:pt x="24249" y="4897"/>
                  </a:cubicBezTo>
                  <a:lnTo>
                    <a:pt x="20793" y="1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2331;p66">
              <a:extLst>
                <a:ext uri="{FF2B5EF4-FFF2-40B4-BE49-F238E27FC236}">
                  <a16:creationId xmlns:a16="http://schemas.microsoft.com/office/drawing/2014/main" id="{3C8ADC53-375E-C234-CD7A-49CCE92D10C4}"/>
                </a:ext>
              </a:extLst>
            </p:cNvPr>
            <p:cNvSpPr/>
            <p:nvPr/>
          </p:nvSpPr>
          <p:spPr>
            <a:xfrm flipH="1">
              <a:off x="4148756" y="3504739"/>
              <a:ext cx="519771" cy="405890"/>
            </a:xfrm>
            <a:custGeom>
              <a:avLst/>
              <a:gdLst/>
              <a:ahLst/>
              <a:cxnLst/>
              <a:rect l="l" t="t" r="r" b="b"/>
              <a:pathLst>
                <a:path w="12022" h="9388" extrusionOk="0">
                  <a:moveTo>
                    <a:pt x="8523" y="1"/>
                  </a:moveTo>
                  <a:cubicBezTo>
                    <a:pt x="7824" y="1"/>
                    <a:pt x="5637" y="2571"/>
                    <a:pt x="5637" y="2571"/>
                  </a:cubicBezTo>
                  <a:cubicBezTo>
                    <a:pt x="5637" y="2571"/>
                    <a:pt x="6638" y="328"/>
                    <a:pt x="5857" y="198"/>
                  </a:cubicBezTo>
                  <a:cubicBezTo>
                    <a:pt x="5842" y="196"/>
                    <a:pt x="5827" y="195"/>
                    <a:pt x="5812" y="195"/>
                  </a:cubicBezTo>
                  <a:cubicBezTo>
                    <a:pt x="4965" y="195"/>
                    <a:pt x="3443" y="3867"/>
                    <a:pt x="3443" y="3867"/>
                  </a:cubicBezTo>
                  <a:lnTo>
                    <a:pt x="0" y="6151"/>
                  </a:lnTo>
                  <a:lnTo>
                    <a:pt x="5980" y="9387"/>
                  </a:lnTo>
                  <a:lnTo>
                    <a:pt x="6926" y="8311"/>
                  </a:lnTo>
                  <a:cubicBezTo>
                    <a:pt x="6926" y="8311"/>
                    <a:pt x="12022" y="4525"/>
                    <a:pt x="11494" y="3675"/>
                  </a:cubicBezTo>
                  <a:cubicBezTo>
                    <a:pt x="11414" y="3546"/>
                    <a:pt x="11295" y="3491"/>
                    <a:pt x="11152" y="3491"/>
                  </a:cubicBezTo>
                  <a:cubicBezTo>
                    <a:pt x="10668" y="3491"/>
                    <a:pt x="9901" y="4113"/>
                    <a:pt x="9367" y="4607"/>
                  </a:cubicBezTo>
                  <a:lnTo>
                    <a:pt x="9367" y="4607"/>
                  </a:lnTo>
                  <a:cubicBezTo>
                    <a:pt x="10189" y="3761"/>
                    <a:pt x="11520" y="2263"/>
                    <a:pt x="11144" y="1775"/>
                  </a:cubicBezTo>
                  <a:cubicBezTo>
                    <a:pt x="11086" y="1700"/>
                    <a:pt x="11005" y="1666"/>
                    <a:pt x="10906" y="1666"/>
                  </a:cubicBezTo>
                  <a:cubicBezTo>
                    <a:pt x="10439" y="1666"/>
                    <a:pt x="9586" y="2428"/>
                    <a:pt x="8965" y="3053"/>
                  </a:cubicBezTo>
                  <a:lnTo>
                    <a:pt x="8965" y="3053"/>
                  </a:lnTo>
                  <a:cubicBezTo>
                    <a:pt x="9753" y="2166"/>
                    <a:pt x="10821" y="801"/>
                    <a:pt x="10390" y="356"/>
                  </a:cubicBezTo>
                  <a:cubicBezTo>
                    <a:pt x="10332" y="298"/>
                    <a:pt x="10258" y="271"/>
                    <a:pt x="10169" y="271"/>
                  </a:cubicBezTo>
                  <a:cubicBezTo>
                    <a:pt x="9439" y="271"/>
                    <a:pt x="7764" y="2082"/>
                    <a:pt x="7065" y="2876"/>
                  </a:cubicBezTo>
                  <a:lnTo>
                    <a:pt x="7065" y="2876"/>
                  </a:lnTo>
                  <a:cubicBezTo>
                    <a:pt x="7696" y="2128"/>
                    <a:pt x="9022" y="462"/>
                    <a:pt x="8668" y="61"/>
                  </a:cubicBezTo>
                  <a:cubicBezTo>
                    <a:pt x="8632" y="20"/>
                    <a:pt x="8583" y="1"/>
                    <a:pt x="8523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2332;p66">
              <a:extLst>
                <a:ext uri="{FF2B5EF4-FFF2-40B4-BE49-F238E27FC236}">
                  <a16:creationId xmlns:a16="http://schemas.microsoft.com/office/drawing/2014/main" id="{7CB78195-488E-0542-F404-5915C38AD470}"/>
                </a:ext>
              </a:extLst>
            </p:cNvPr>
            <p:cNvSpPr/>
            <p:nvPr/>
          </p:nvSpPr>
          <p:spPr>
            <a:xfrm flipH="1">
              <a:off x="4327533" y="3696572"/>
              <a:ext cx="130786" cy="39733"/>
            </a:xfrm>
            <a:custGeom>
              <a:avLst/>
              <a:gdLst/>
              <a:ahLst/>
              <a:cxnLst/>
              <a:rect l="l" t="t" r="r" b="b"/>
              <a:pathLst>
                <a:path w="3025" h="919" extrusionOk="0">
                  <a:moveTo>
                    <a:pt x="769" y="1"/>
                  </a:moveTo>
                  <a:cubicBezTo>
                    <a:pt x="494" y="1"/>
                    <a:pt x="230" y="55"/>
                    <a:pt x="0" y="191"/>
                  </a:cubicBezTo>
                  <a:lnTo>
                    <a:pt x="83" y="315"/>
                  </a:lnTo>
                  <a:cubicBezTo>
                    <a:pt x="282" y="195"/>
                    <a:pt x="516" y="147"/>
                    <a:pt x="762" y="147"/>
                  </a:cubicBezTo>
                  <a:cubicBezTo>
                    <a:pt x="1744" y="147"/>
                    <a:pt x="2926" y="907"/>
                    <a:pt x="2942" y="918"/>
                  </a:cubicBezTo>
                  <a:lnTo>
                    <a:pt x="3025" y="788"/>
                  </a:lnTo>
                  <a:cubicBezTo>
                    <a:pt x="2960" y="750"/>
                    <a:pt x="1791" y="1"/>
                    <a:pt x="76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2333;p66">
              <a:extLst>
                <a:ext uri="{FF2B5EF4-FFF2-40B4-BE49-F238E27FC236}">
                  <a16:creationId xmlns:a16="http://schemas.microsoft.com/office/drawing/2014/main" id="{FDEA6C08-17F6-AD73-720F-E2DB0278BD7D}"/>
                </a:ext>
              </a:extLst>
            </p:cNvPr>
            <p:cNvSpPr/>
            <p:nvPr/>
          </p:nvSpPr>
          <p:spPr>
            <a:xfrm flipH="1">
              <a:off x="4377037" y="3659174"/>
              <a:ext cx="16645" cy="43884"/>
            </a:xfrm>
            <a:custGeom>
              <a:avLst/>
              <a:gdLst/>
              <a:ahLst/>
              <a:cxnLst/>
              <a:rect l="l" t="t" r="r" b="b"/>
              <a:pathLst>
                <a:path w="385" h="1015" extrusionOk="0">
                  <a:moveTo>
                    <a:pt x="185" y="0"/>
                  </a:moveTo>
                  <a:lnTo>
                    <a:pt x="55" y="62"/>
                  </a:lnTo>
                  <a:cubicBezTo>
                    <a:pt x="55" y="62"/>
                    <a:pt x="220" y="439"/>
                    <a:pt x="0" y="953"/>
                  </a:cubicBezTo>
                  <a:lnTo>
                    <a:pt x="137" y="1015"/>
                  </a:lnTo>
                  <a:cubicBezTo>
                    <a:pt x="384" y="439"/>
                    <a:pt x="199" y="14"/>
                    <a:pt x="18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2334;p66">
              <a:extLst>
                <a:ext uri="{FF2B5EF4-FFF2-40B4-BE49-F238E27FC236}">
                  <a16:creationId xmlns:a16="http://schemas.microsoft.com/office/drawing/2014/main" id="{9026B865-8B5B-116D-EACA-AA852FD1AB5B}"/>
                </a:ext>
              </a:extLst>
            </p:cNvPr>
            <p:cNvSpPr/>
            <p:nvPr/>
          </p:nvSpPr>
          <p:spPr>
            <a:xfrm flipH="1">
              <a:off x="4359829" y="3853645"/>
              <a:ext cx="39517" cy="15781"/>
            </a:xfrm>
            <a:custGeom>
              <a:avLst/>
              <a:gdLst/>
              <a:ahLst/>
              <a:cxnLst/>
              <a:rect l="l" t="t" r="r" b="b"/>
              <a:pathLst>
                <a:path w="914" h="365" extrusionOk="0">
                  <a:moveTo>
                    <a:pt x="824" y="1"/>
                  </a:moveTo>
                  <a:cubicBezTo>
                    <a:pt x="635" y="144"/>
                    <a:pt x="404" y="215"/>
                    <a:pt x="169" y="215"/>
                  </a:cubicBezTo>
                  <a:cubicBezTo>
                    <a:pt x="122" y="215"/>
                    <a:pt x="75" y="212"/>
                    <a:pt x="28" y="206"/>
                  </a:cubicBezTo>
                  <a:lnTo>
                    <a:pt x="1" y="350"/>
                  </a:lnTo>
                  <a:cubicBezTo>
                    <a:pt x="56" y="357"/>
                    <a:pt x="118" y="364"/>
                    <a:pt x="179" y="364"/>
                  </a:cubicBezTo>
                  <a:cubicBezTo>
                    <a:pt x="447" y="364"/>
                    <a:pt x="700" y="275"/>
                    <a:pt x="913" y="117"/>
                  </a:cubicBezTo>
                  <a:lnTo>
                    <a:pt x="8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2335;p66">
              <a:extLst>
                <a:ext uri="{FF2B5EF4-FFF2-40B4-BE49-F238E27FC236}">
                  <a16:creationId xmlns:a16="http://schemas.microsoft.com/office/drawing/2014/main" id="{609F4F47-6FFF-5B10-7FE3-6D996721E312}"/>
                </a:ext>
              </a:extLst>
            </p:cNvPr>
            <p:cNvSpPr/>
            <p:nvPr/>
          </p:nvSpPr>
          <p:spPr>
            <a:xfrm flipH="1">
              <a:off x="4985742" y="3905527"/>
              <a:ext cx="75359" cy="42759"/>
            </a:xfrm>
            <a:custGeom>
              <a:avLst/>
              <a:gdLst/>
              <a:ahLst/>
              <a:cxnLst/>
              <a:rect l="l" t="t" r="r" b="b"/>
              <a:pathLst>
                <a:path w="1743" h="989" extrusionOk="0">
                  <a:moveTo>
                    <a:pt x="1674" y="1"/>
                  </a:moveTo>
                  <a:lnTo>
                    <a:pt x="1" y="858"/>
                  </a:lnTo>
                  <a:lnTo>
                    <a:pt x="69" y="988"/>
                  </a:lnTo>
                  <a:lnTo>
                    <a:pt x="1743" y="13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2336;p66">
              <a:extLst>
                <a:ext uri="{FF2B5EF4-FFF2-40B4-BE49-F238E27FC236}">
                  <a16:creationId xmlns:a16="http://schemas.microsoft.com/office/drawing/2014/main" id="{65A441A5-A192-A5D9-414E-333FE02CADDD}"/>
                </a:ext>
              </a:extLst>
            </p:cNvPr>
            <p:cNvSpPr/>
            <p:nvPr/>
          </p:nvSpPr>
          <p:spPr>
            <a:xfrm flipH="1">
              <a:off x="4777912" y="4226979"/>
              <a:ext cx="324392" cy="105666"/>
            </a:xfrm>
            <a:custGeom>
              <a:avLst/>
              <a:gdLst/>
              <a:ahLst/>
              <a:cxnLst/>
              <a:rect l="l" t="t" r="r" b="b"/>
              <a:pathLst>
                <a:path w="7503" h="2444" extrusionOk="0">
                  <a:moveTo>
                    <a:pt x="4555" y="0"/>
                  </a:moveTo>
                  <a:cubicBezTo>
                    <a:pt x="2307" y="0"/>
                    <a:pt x="648" y="1321"/>
                    <a:pt x="1" y="1933"/>
                  </a:cubicBezTo>
                  <a:cubicBezTo>
                    <a:pt x="700" y="2125"/>
                    <a:pt x="1413" y="2276"/>
                    <a:pt x="2126" y="2393"/>
                  </a:cubicBezTo>
                  <a:cubicBezTo>
                    <a:pt x="2350" y="2427"/>
                    <a:pt x="2577" y="2443"/>
                    <a:pt x="2807" y="2443"/>
                  </a:cubicBezTo>
                  <a:cubicBezTo>
                    <a:pt x="4292" y="2443"/>
                    <a:pt x="5918" y="1764"/>
                    <a:pt x="7503" y="761"/>
                  </a:cubicBezTo>
                  <a:cubicBezTo>
                    <a:pt x="6444" y="211"/>
                    <a:pt x="5453" y="0"/>
                    <a:pt x="4555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2337;p66">
              <a:extLst>
                <a:ext uri="{FF2B5EF4-FFF2-40B4-BE49-F238E27FC236}">
                  <a16:creationId xmlns:a16="http://schemas.microsoft.com/office/drawing/2014/main" id="{8F187F29-D3B9-07CF-543E-E4363F99043C}"/>
                </a:ext>
              </a:extLst>
            </p:cNvPr>
            <p:cNvSpPr/>
            <p:nvPr/>
          </p:nvSpPr>
          <p:spPr>
            <a:xfrm flipH="1">
              <a:off x="5110259" y="3290034"/>
              <a:ext cx="1530519" cy="1657933"/>
            </a:xfrm>
            <a:custGeom>
              <a:avLst/>
              <a:gdLst/>
              <a:ahLst/>
              <a:cxnLst/>
              <a:rect l="l" t="t" r="r" b="b"/>
              <a:pathLst>
                <a:path w="35400" h="38347" extrusionOk="0">
                  <a:moveTo>
                    <a:pt x="9608" y="0"/>
                  </a:moveTo>
                  <a:cubicBezTo>
                    <a:pt x="4033" y="3237"/>
                    <a:pt x="0" y="8641"/>
                    <a:pt x="0" y="8641"/>
                  </a:cubicBezTo>
                  <a:lnTo>
                    <a:pt x="4760" y="15492"/>
                  </a:lnTo>
                  <a:lnTo>
                    <a:pt x="3923" y="36791"/>
                  </a:lnTo>
                  <a:cubicBezTo>
                    <a:pt x="7113" y="37954"/>
                    <a:pt x="11028" y="38347"/>
                    <a:pt x="14865" y="38347"/>
                  </a:cubicBezTo>
                  <a:cubicBezTo>
                    <a:pt x="22892" y="38347"/>
                    <a:pt x="30579" y="36627"/>
                    <a:pt x="30579" y="36627"/>
                  </a:cubicBezTo>
                  <a:lnTo>
                    <a:pt x="29570" y="22178"/>
                  </a:lnTo>
                  <a:lnTo>
                    <a:pt x="32581" y="23433"/>
                  </a:lnTo>
                  <a:lnTo>
                    <a:pt x="35399" y="11905"/>
                  </a:lnTo>
                  <a:cubicBezTo>
                    <a:pt x="35399" y="11905"/>
                    <a:pt x="30894" y="8716"/>
                    <a:pt x="27109" y="7352"/>
                  </a:cubicBezTo>
                  <a:cubicBezTo>
                    <a:pt x="25305" y="6700"/>
                    <a:pt x="23882" y="6530"/>
                    <a:pt x="22886" y="6530"/>
                  </a:cubicBezTo>
                  <a:cubicBezTo>
                    <a:pt x="21795" y="6530"/>
                    <a:pt x="21218" y="6735"/>
                    <a:pt x="21218" y="6735"/>
                  </a:cubicBezTo>
                  <a:lnTo>
                    <a:pt x="14408" y="5980"/>
                  </a:lnTo>
                  <a:lnTo>
                    <a:pt x="9608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2338;p66">
              <a:extLst>
                <a:ext uri="{FF2B5EF4-FFF2-40B4-BE49-F238E27FC236}">
                  <a16:creationId xmlns:a16="http://schemas.microsoft.com/office/drawing/2014/main" id="{7C2DB1E6-A90F-DB4F-615B-E90EB74B9BA9}"/>
                </a:ext>
              </a:extLst>
            </p:cNvPr>
            <p:cNvSpPr/>
            <p:nvPr/>
          </p:nvSpPr>
          <p:spPr>
            <a:xfrm flipH="1">
              <a:off x="5943700" y="2892445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80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8" y="742"/>
                    <a:pt x="310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13" y="105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2339;p66">
              <a:extLst>
                <a:ext uri="{FF2B5EF4-FFF2-40B4-BE49-F238E27FC236}">
                  <a16:creationId xmlns:a16="http://schemas.microsoft.com/office/drawing/2014/main" id="{9D5561C2-5CEF-661A-57A9-D8597256E744}"/>
                </a:ext>
              </a:extLst>
            </p:cNvPr>
            <p:cNvSpPr/>
            <p:nvPr/>
          </p:nvSpPr>
          <p:spPr>
            <a:xfrm flipH="1">
              <a:off x="6018108" y="3041303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7" y="9"/>
                    <a:pt x="329" y="27"/>
                  </a:cubicBezTo>
                  <a:cubicBezTo>
                    <a:pt x="110" y="110"/>
                    <a:pt x="0" y="350"/>
                    <a:pt x="76" y="569"/>
                  </a:cubicBezTo>
                  <a:cubicBezTo>
                    <a:pt x="140" y="741"/>
                    <a:pt x="305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0"/>
                    <a:pt x="953" y="494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2340;p66">
              <a:extLst>
                <a:ext uri="{FF2B5EF4-FFF2-40B4-BE49-F238E27FC236}">
                  <a16:creationId xmlns:a16="http://schemas.microsoft.com/office/drawing/2014/main" id="{74C8FB76-6406-9EA9-8016-192371F233D1}"/>
                </a:ext>
              </a:extLst>
            </p:cNvPr>
            <p:cNvSpPr/>
            <p:nvPr/>
          </p:nvSpPr>
          <p:spPr>
            <a:xfrm flipH="1">
              <a:off x="5790994" y="2957081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0" y="0"/>
                  </a:moveTo>
                  <a:cubicBezTo>
                    <a:pt x="430" y="0"/>
                    <a:pt x="379" y="9"/>
                    <a:pt x="329" y="28"/>
                  </a:cubicBezTo>
                  <a:cubicBezTo>
                    <a:pt x="117" y="103"/>
                    <a:pt x="0" y="350"/>
                    <a:pt x="83" y="569"/>
                  </a:cubicBezTo>
                  <a:cubicBezTo>
                    <a:pt x="146" y="739"/>
                    <a:pt x="309" y="844"/>
                    <a:pt x="478" y="844"/>
                  </a:cubicBezTo>
                  <a:cubicBezTo>
                    <a:pt x="527" y="844"/>
                    <a:pt x="576" y="835"/>
                    <a:pt x="624" y="816"/>
                  </a:cubicBezTo>
                  <a:cubicBezTo>
                    <a:pt x="844" y="734"/>
                    <a:pt x="960" y="494"/>
                    <a:pt x="878" y="275"/>
                  </a:cubicBezTo>
                  <a:cubicBezTo>
                    <a:pt x="814" y="105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2341;p66">
              <a:extLst>
                <a:ext uri="{FF2B5EF4-FFF2-40B4-BE49-F238E27FC236}">
                  <a16:creationId xmlns:a16="http://schemas.microsoft.com/office/drawing/2014/main" id="{D8B42897-B935-5901-5839-CC956F7E4E43}"/>
                </a:ext>
              </a:extLst>
            </p:cNvPr>
            <p:cNvSpPr/>
            <p:nvPr/>
          </p:nvSpPr>
          <p:spPr>
            <a:xfrm flipH="1">
              <a:off x="5862764" y="3110046"/>
              <a:ext cx="41246" cy="36534"/>
            </a:xfrm>
            <a:custGeom>
              <a:avLst/>
              <a:gdLst/>
              <a:ahLst/>
              <a:cxnLst/>
              <a:rect l="l" t="t" r="r" b="b"/>
              <a:pathLst>
                <a:path w="954" h="845" extrusionOk="0">
                  <a:moveTo>
                    <a:pt x="479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0" y="111"/>
                    <a:pt x="1" y="351"/>
                    <a:pt x="83" y="570"/>
                  </a:cubicBezTo>
                  <a:cubicBezTo>
                    <a:pt x="147" y="740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5"/>
                    <a:pt x="954" y="495"/>
                    <a:pt x="872" y="275"/>
                  </a:cubicBezTo>
                  <a:cubicBezTo>
                    <a:pt x="808" y="105"/>
                    <a:pt x="649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2342;p66">
              <a:extLst>
                <a:ext uri="{FF2B5EF4-FFF2-40B4-BE49-F238E27FC236}">
                  <a16:creationId xmlns:a16="http://schemas.microsoft.com/office/drawing/2014/main" id="{2D09D2B5-FC3F-BC76-EBA7-F06BF2C39615}"/>
                </a:ext>
              </a:extLst>
            </p:cNvPr>
            <p:cNvSpPr/>
            <p:nvPr/>
          </p:nvSpPr>
          <p:spPr>
            <a:xfrm flipH="1">
              <a:off x="5635651" y="3025565"/>
              <a:ext cx="41549" cy="36663"/>
            </a:xfrm>
            <a:custGeom>
              <a:avLst/>
              <a:gdLst/>
              <a:ahLst/>
              <a:cxnLst/>
              <a:rect l="l" t="t" r="r" b="b"/>
              <a:pathLst>
                <a:path w="961" h="848" extrusionOk="0">
                  <a:moveTo>
                    <a:pt x="483" y="0"/>
                  </a:moveTo>
                  <a:cubicBezTo>
                    <a:pt x="434" y="0"/>
                    <a:pt x="385" y="9"/>
                    <a:pt x="337" y="28"/>
                  </a:cubicBezTo>
                  <a:cubicBezTo>
                    <a:pt x="117" y="110"/>
                    <a:pt x="1" y="350"/>
                    <a:pt x="83" y="570"/>
                  </a:cubicBezTo>
                  <a:cubicBezTo>
                    <a:pt x="148" y="742"/>
                    <a:pt x="314" y="847"/>
                    <a:pt x="486" y="847"/>
                  </a:cubicBezTo>
                  <a:cubicBezTo>
                    <a:pt x="533" y="847"/>
                    <a:pt x="579" y="839"/>
                    <a:pt x="625" y="823"/>
                  </a:cubicBezTo>
                  <a:cubicBezTo>
                    <a:pt x="844" y="741"/>
                    <a:pt x="961" y="494"/>
                    <a:pt x="878" y="275"/>
                  </a:cubicBezTo>
                  <a:cubicBezTo>
                    <a:pt x="815" y="105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2343;p66">
              <a:extLst>
                <a:ext uri="{FF2B5EF4-FFF2-40B4-BE49-F238E27FC236}">
                  <a16:creationId xmlns:a16="http://schemas.microsoft.com/office/drawing/2014/main" id="{E4ECCA50-CB26-C3F6-A0BD-149932ACBD2F}"/>
                </a:ext>
              </a:extLst>
            </p:cNvPr>
            <p:cNvSpPr/>
            <p:nvPr/>
          </p:nvSpPr>
          <p:spPr>
            <a:xfrm flipH="1">
              <a:off x="6391399" y="3427607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8" y="742"/>
                    <a:pt x="310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08" y="105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2344;p66">
              <a:extLst>
                <a:ext uri="{FF2B5EF4-FFF2-40B4-BE49-F238E27FC236}">
                  <a16:creationId xmlns:a16="http://schemas.microsoft.com/office/drawing/2014/main" id="{0032C0EC-A157-C6A8-58F0-F88305C5D114}"/>
                </a:ext>
              </a:extLst>
            </p:cNvPr>
            <p:cNvSpPr/>
            <p:nvPr/>
          </p:nvSpPr>
          <p:spPr>
            <a:xfrm flipH="1">
              <a:off x="5937172" y="3258904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3" y="0"/>
                  </a:moveTo>
                  <a:cubicBezTo>
                    <a:pt x="434" y="0"/>
                    <a:pt x="384" y="9"/>
                    <a:pt x="336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40"/>
                    <a:pt x="309" y="844"/>
                    <a:pt x="478" y="844"/>
                  </a:cubicBezTo>
                  <a:cubicBezTo>
                    <a:pt x="527" y="844"/>
                    <a:pt x="577" y="835"/>
                    <a:pt x="625" y="816"/>
                  </a:cubicBezTo>
                  <a:cubicBezTo>
                    <a:pt x="844" y="734"/>
                    <a:pt x="961" y="494"/>
                    <a:pt x="878" y="275"/>
                  </a:cubicBezTo>
                  <a:cubicBezTo>
                    <a:pt x="814" y="105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2345;p66">
              <a:extLst>
                <a:ext uri="{FF2B5EF4-FFF2-40B4-BE49-F238E27FC236}">
                  <a16:creationId xmlns:a16="http://schemas.microsoft.com/office/drawing/2014/main" id="{E7D0E770-75C7-9E1F-544D-50F360AB899A}"/>
                </a:ext>
              </a:extLst>
            </p:cNvPr>
            <p:cNvSpPr/>
            <p:nvPr/>
          </p:nvSpPr>
          <p:spPr>
            <a:xfrm flipH="1">
              <a:off x="5710361" y="3174423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10"/>
                    <a:pt x="0" y="356"/>
                    <a:pt x="83" y="569"/>
                  </a:cubicBezTo>
                  <a:cubicBezTo>
                    <a:pt x="147" y="741"/>
                    <a:pt x="308" y="849"/>
                    <a:pt x="480" y="849"/>
                  </a:cubicBezTo>
                  <a:cubicBezTo>
                    <a:pt x="528" y="849"/>
                    <a:pt x="577" y="841"/>
                    <a:pt x="624" y="823"/>
                  </a:cubicBezTo>
                  <a:cubicBezTo>
                    <a:pt x="844" y="741"/>
                    <a:pt x="954" y="494"/>
                    <a:pt x="871" y="281"/>
                  </a:cubicBezTo>
                  <a:cubicBezTo>
                    <a:pt x="812" y="110"/>
                    <a:pt x="649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2346;p66">
              <a:extLst>
                <a:ext uri="{FF2B5EF4-FFF2-40B4-BE49-F238E27FC236}">
                  <a16:creationId xmlns:a16="http://schemas.microsoft.com/office/drawing/2014/main" id="{912FABF1-5642-E663-6028-7A5950B57E59}"/>
                </a:ext>
              </a:extLst>
            </p:cNvPr>
            <p:cNvSpPr/>
            <p:nvPr/>
          </p:nvSpPr>
          <p:spPr>
            <a:xfrm flipH="1">
              <a:off x="5767301" y="3320558"/>
              <a:ext cx="41549" cy="36534"/>
            </a:xfrm>
            <a:custGeom>
              <a:avLst/>
              <a:gdLst/>
              <a:ahLst/>
              <a:cxnLst/>
              <a:rect l="l" t="t" r="r" b="b"/>
              <a:pathLst>
                <a:path w="961" h="845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10"/>
                    <a:pt x="1" y="350"/>
                    <a:pt x="83" y="570"/>
                  </a:cubicBezTo>
                  <a:cubicBezTo>
                    <a:pt x="147" y="740"/>
                    <a:pt x="310" y="844"/>
                    <a:pt x="482" y="844"/>
                  </a:cubicBezTo>
                  <a:cubicBezTo>
                    <a:pt x="532" y="844"/>
                    <a:pt x="582" y="835"/>
                    <a:pt x="632" y="817"/>
                  </a:cubicBezTo>
                  <a:cubicBezTo>
                    <a:pt x="851" y="741"/>
                    <a:pt x="961" y="494"/>
                    <a:pt x="879" y="275"/>
                  </a:cubicBezTo>
                  <a:cubicBezTo>
                    <a:pt x="815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2347;p66">
              <a:extLst>
                <a:ext uri="{FF2B5EF4-FFF2-40B4-BE49-F238E27FC236}">
                  <a16:creationId xmlns:a16="http://schemas.microsoft.com/office/drawing/2014/main" id="{465BEA74-235A-3BA2-7C77-7F3E15266DC0}"/>
                </a:ext>
              </a:extLst>
            </p:cNvPr>
            <p:cNvSpPr/>
            <p:nvPr/>
          </p:nvSpPr>
          <p:spPr>
            <a:xfrm flipH="1">
              <a:off x="5555018" y="3243167"/>
              <a:ext cx="41246" cy="36534"/>
            </a:xfrm>
            <a:custGeom>
              <a:avLst/>
              <a:gdLst/>
              <a:ahLst/>
              <a:cxnLst/>
              <a:rect l="l" t="t" r="r" b="b"/>
              <a:pathLst>
                <a:path w="954" h="845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11"/>
                    <a:pt x="1" y="351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5"/>
                    <a:pt x="954" y="495"/>
                    <a:pt x="879" y="275"/>
                  </a:cubicBezTo>
                  <a:cubicBezTo>
                    <a:pt x="815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2348;p66">
              <a:extLst>
                <a:ext uri="{FF2B5EF4-FFF2-40B4-BE49-F238E27FC236}">
                  <a16:creationId xmlns:a16="http://schemas.microsoft.com/office/drawing/2014/main" id="{9B465ADE-EB15-0325-F77E-3C899EF4F86B}"/>
                </a:ext>
              </a:extLst>
            </p:cNvPr>
            <p:cNvSpPr/>
            <p:nvPr/>
          </p:nvSpPr>
          <p:spPr>
            <a:xfrm flipH="1">
              <a:off x="5856539" y="3476377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2" y="1"/>
                  </a:moveTo>
                  <a:cubicBezTo>
                    <a:pt x="424" y="1"/>
                    <a:pt x="376" y="8"/>
                    <a:pt x="330" y="24"/>
                  </a:cubicBezTo>
                  <a:cubicBezTo>
                    <a:pt x="110" y="107"/>
                    <a:pt x="1" y="354"/>
                    <a:pt x="83" y="573"/>
                  </a:cubicBezTo>
                  <a:cubicBezTo>
                    <a:pt x="147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12" y="105"/>
                    <a:pt x="647" y="1"/>
                    <a:pt x="4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2349;p66">
              <a:extLst>
                <a:ext uri="{FF2B5EF4-FFF2-40B4-BE49-F238E27FC236}">
                  <a16:creationId xmlns:a16="http://schemas.microsoft.com/office/drawing/2014/main" id="{32EA79BD-EF38-EA20-4DAD-E2E56B7A9EEB}"/>
                </a:ext>
              </a:extLst>
            </p:cNvPr>
            <p:cNvSpPr/>
            <p:nvPr/>
          </p:nvSpPr>
          <p:spPr>
            <a:xfrm flipH="1">
              <a:off x="5629425" y="3392025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83" y="570"/>
                  </a:cubicBezTo>
                  <a:cubicBezTo>
                    <a:pt x="141" y="740"/>
                    <a:pt x="303" y="844"/>
                    <a:pt x="474" y="844"/>
                  </a:cubicBezTo>
                  <a:cubicBezTo>
                    <a:pt x="524" y="844"/>
                    <a:pt x="575" y="835"/>
                    <a:pt x="625" y="816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08" y="105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2350;p66">
              <a:extLst>
                <a:ext uri="{FF2B5EF4-FFF2-40B4-BE49-F238E27FC236}">
                  <a16:creationId xmlns:a16="http://schemas.microsoft.com/office/drawing/2014/main" id="{623F9C04-1CAD-1B54-4CC6-562AB68CFF27}"/>
                </a:ext>
              </a:extLst>
            </p:cNvPr>
            <p:cNvSpPr/>
            <p:nvPr/>
          </p:nvSpPr>
          <p:spPr>
            <a:xfrm flipH="1">
              <a:off x="5701152" y="3545034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80" y="0"/>
                  </a:moveTo>
                  <a:cubicBezTo>
                    <a:pt x="430" y="0"/>
                    <a:pt x="380" y="9"/>
                    <a:pt x="330" y="27"/>
                  </a:cubicBezTo>
                  <a:cubicBezTo>
                    <a:pt x="111" y="110"/>
                    <a:pt x="1" y="350"/>
                    <a:pt x="83" y="569"/>
                  </a:cubicBezTo>
                  <a:cubicBezTo>
                    <a:pt x="147" y="739"/>
                    <a:pt x="306" y="843"/>
                    <a:pt x="476" y="843"/>
                  </a:cubicBezTo>
                  <a:cubicBezTo>
                    <a:pt x="525" y="843"/>
                    <a:pt x="576" y="834"/>
                    <a:pt x="625" y="816"/>
                  </a:cubicBezTo>
                  <a:cubicBezTo>
                    <a:pt x="844" y="734"/>
                    <a:pt x="954" y="494"/>
                    <a:pt x="879" y="274"/>
                  </a:cubicBezTo>
                  <a:cubicBezTo>
                    <a:pt x="815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2351;p66">
              <a:extLst>
                <a:ext uri="{FF2B5EF4-FFF2-40B4-BE49-F238E27FC236}">
                  <a16:creationId xmlns:a16="http://schemas.microsoft.com/office/drawing/2014/main" id="{A55214B5-BCC2-0E10-6B1E-EB2538A40753}"/>
                </a:ext>
              </a:extLst>
            </p:cNvPr>
            <p:cNvSpPr/>
            <p:nvPr/>
          </p:nvSpPr>
          <p:spPr>
            <a:xfrm flipH="1">
              <a:off x="4565931" y="3123147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56"/>
                    <a:pt x="83" y="576"/>
                  </a:cubicBezTo>
                  <a:cubicBezTo>
                    <a:pt x="142" y="742"/>
                    <a:pt x="305" y="849"/>
                    <a:pt x="479" y="849"/>
                  </a:cubicBezTo>
                  <a:cubicBezTo>
                    <a:pt x="527" y="849"/>
                    <a:pt x="577" y="840"/>
                    <a:pt x="625" y="822"/>
                  </a:cubicBezTo>
                  <a:cubicBezTo>
                    <a:pt x="844" y="740"/>
                    <a:pt x="954" y="500"/>
                    <a:pt x="872" y="281"/>
                  </a:cubicBezTo>
                  <a:cubicBezTo>
                    <a:pt x="807" y="109"/>
                    <a:pt x="647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2352;p66">
              <a:extLst>
                <a:ext uri="{FF2B5EF4-FFF2-40B4-BE49-F238E27FC236}">
                  <a16:creationId xmlns:a16="http://schemas.microsoft.com/office/drawing/2014/main" id="{5DF64874-3CF1-6F8B-CECB-FD5636890088}"/>
                </a:ext>
              </a:extLst>
            </p:cNvPr>
            <p:cNvSpPr/>
            <p:nvPr/>
          </p:nvSpPr>
          <p:spPr>
            <a:xfrm flipH="1">
              <a:off x="4640641" y="3271961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30" y="27"/>
                  </a:cubicBezTo>
                  <a:cubicBezTo>
                    <a:pt x="110" y="110"/>
                    <a:pt x="1" y="350"/>
                    <a:pt x="83" y="569"/>
                  </a:cubicBezTo>
                  <a:cubicBezTo>
                    <a:pt x="147" y="739"/>
                    <a:pt x="305" y="843"/>
                    <a:pt x="475" y="843"/>
                  </a:cubicBezTo>
                  <a:cubicBezTo>
                    <a:pt x="525" y="843"/>
                    <a:pt x="575" y="835"/>
                    <a:pt x="625" y="816"/>
                  </a:cubicBezTo>
                  <a:cubicBezTo>
                    <a:pt x="844" y="741"/>
                    <a:pt x="954" y="494"/>
                    <a:pt x="878" y="274"/>
                  </a:cubicBezTo>
                  <a:cubicBezTo>
                    <a:pt x="815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2353;p66">
              <a:extLst>
                <a:ext uri="{FF2B5EF4-FFF2-40B4-BE49-F238E27FC236}">
                  <a16:creationId xmlns:a16="http://schemas.microsoft.com/office/drawing/2014/main" id="{FDB7AA82-DFA1-85B5-8714-D4AEAE44825E}"/>
                </a:ext>
              </a:extLst>
            </p:cNvPr>
            <p:cNvSpPr/>
            <p:nvPr/>
          </p:nvSpPr>
          <p:spPr>
            <a:xfrm flipH="1">
              <a:off x="4484951" y="3340489"/>
              <a:ext cx="41549" cy="36707"/>
            </a:xfrm>
            <a:custGeom>
              <a:avLst/>
              <a:gdLst/>
              <a:ahLst/>
              <a:cxnLst/>
              <a:rect l="l" t="t" r="r" b="b"/>
              <a:pathLst>
                <a:path w="961" h="849" extrusionOk="0">
                  <a:moveTo>
                    <a:pt x="475" y="0"/>
                  </a:moveTo>
                  <a:cubicBezTo>
                    <a:pt x="426" y="0"/>
                    <a:pt x="377" y="9"/>
                    <a:pt x="329" y="27"/>
                  </a:cubicBezTo>
                  <a:cubicBezTo>
                    <a:pt x="117" y="109"/>
                    <a:pt x="0" y="356"/>
                    <a:pt x="82" y="575"/>
                  </a:cubicBezTo>
                  <a:cubicBezTo>
                    <a:pt x="147" y="741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2"/>
                  </a:cubicBezTo>
                  <a:cubicBezTo>
                    <a:pt x="844" y="740"/>
                    <a:pt x="960" y="500"/>
                    <a:pt x="878" y="280"/>
                  </a:cubicBezTo>
                  <a:cubicBezTo>
                    <a:pt x="814" y="109"/>
                    <a:pt x="649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2354;p66">
              <a:extLst>
                <a:ext uri="{FF2B5EF4-FFF2-40B4-BE49-F238E27FC236}">
                  <a16:creationId xmlns:a16="http://schemas.microsoft.com/office/drawing/2014/main" id="{9F54D8DF-569A-CE97-716F-F57603E235DF}"/>
                </a:ext>
              </a:extLst>
            </p:cNvPr>
            <p:cNvSpPr/>
            <p:nvPr/>
          </p:nvSpPr>
          <p:spPr>
            <a:xfrm flipH="1">
              <a:off x="5678929" y="3905830"/>
              <a:ext cx="41549" cy="36750"/>
            </a:xfrm>
            <a:custGeom>
              <a:avLst/>
              <a:gdLst/>
              <a:ahLst/>
              <a:cxnLst/>
              <a:rect l="l" t="t" r="r" b="b"/>
              <a:pathLst>
                <a:path w="961" h="850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1"/>
                    <a:pt x="308" y="850"/>
                    <a:pt x="480" y="850"/>
                  </a:cubicBezTo>
                  <a:cubicBezTo>
                    <a:pt x="528" y="850"/>
                    <a:pt x="577" y="841"/>
                    <a:pt x="625" y="824"/>
                  </a:cubicBezTo>
                  <a:cubicBezTo>
                    <a:pt x="844" y="741"/>
                    <a:pt x="961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4" name="Google Shape;2355;p66">
              <a:extLst>
                <a:ext uri="{FF2B5EF4-FFF2-40B4-BE49-F238E27FC236}">
                  <a16:creationId xmlns:a16="http://schemas.microsoft.com/office/drawing/2014/main" id="{D8FA2B31-21AB-CE3C-D55C-12307E28D79E}"/>
                </a:ext>
              </a:extLst>
            </p:cNvPr>
            <p:cNvSpPr/>
            <p:nvPr/>
          </p:nvSpPr>
          <p:spPr>
            <a:xfrm flipH="1">
              <a:off x="4786775" y="3573828"/>
              <a:ext cx="41289" cy="36707"/>
            </a:xfrm>
            <a:custGeom>
              <a:avLst/>
              <a:gdLst/>
              <a:ahLst/>
              <a:cxnLst/>
              <a:rect l="l" t="t" r="r" b="b"/>
              <a:pathLst>
                <a:path w="955" h="849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56"/>
                    <a:pt x="83" y="575"/>
                  </a:cubicBezTo>
                  <a:cubicBezTo>
                    <a:pt x="147" y="741"/>
                    <a:pt x="308" y="849"/>
                    <a:pt x="479" y="849"/>
                  </a:cubicBezTo>
                  <a:cubicBezTo>
                    <a:pt x="528" y="849"/>
                    <a:pt x="577" y="840"/>
                    <a:pt x="625" y="822"/>
                  </a:cubicBezTo>
                  <a:cubicBezTo>
                    <a:pt x="844" y="740"/>
                    <a:pt x="954" y="493"/>
                    <a:pt x="879" y="280"/>
                  </a:cubicBezTo>
                  <a:cubicBezTo>
                    <a:pt x="814" y="109"/>
                    <a:pt x="649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5" name="Google Shape;2356;p66">
              <a:extLst>
                <a:ext uri="{FF2B5EF4-FFF2-40B4-BE49-F238E27FC236}">
                  <a16:creationId xmlns:a16="http://schemas.microsoft.com/office/drawing/2014/main" id="{CE24E7A7-DA92-9E88-909C-EE3CA4D74BB8}"/>
                </a:ext>
              </a:extLst>
            </p:cNvPr>
            <p:cNvSpPr/>
            <p:nvPr/>
          </p:nvSpPr>
          <p:spPr>
            <a:xfrm flipH="1">
              <a:off x="4559661" y="3489563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79" y="1"/>
                  </a:moveTo>
                  <a:cubicBezTo>
                    <a:pt x="430" y="1"/>
                    <a:pt x="379" y="9"/>
                    <a:pt x="330" y="28"/>
                  </a:cubicBezTo>
                  <a:cubicBezTo>
                    <a:pt x="111" y="110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08" y="105"/>
                    <a:pt x="650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6" name="Google Shape;2357;p66">
              <a:extLst>
                <a:ext uri="{FF2B5EF4-FFF2-40B4-BE49-F238E27FC236}">
                  <a16:creationId xmlns:a16="http://schemas.microsoft.com/office/drawing/2014/main" id="{685140E3-808D-ADAA-8A17-F5706F26A6CA}"/>
                </a:ext>
              </a:extLst>
            </p:cNvPr>
            <p:cNvSpPr/>
            <p:nvPr/>
          </p:nvSpPr>
          <p:spPr>
            <a:xfrm flipH="1">
              <a:off x="5539280" y="3979978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29" y="27"/>
                  </a:cubicBezTo>
                  <a:cubicBezTo>
                    <a:pt x="110" y="110"/>
                    <a:pt x="0" y="350"/>
                    <a:pt x="76" y="569"/>
                  </a:cubicBezTo>
                  <a:cubicBezTo>
                    <a:pt x="140" y="741"/>
                    <a:pt x="305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1"/>
                    <a:pt x="953" y="494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7" name="Google Shape;2358;p66">
              <a:extLst>
                <a:ext uri="{FF2B5EF4-FFF2-40B4-BE49-F238E27FC236}">
                  <a16:creationId xmlns:a16="http://schemas.microsoft.com/office/drawing/2014/main" id="{A3A5111E-49DA-E5A4-6A81-FF8361C6309E}"/>
                </a:ext>
              </a:extLst>
            </p:cNvPr>
            <p:cNvSpPr/>
            <p:nvPr/>
          </p:nvSpPr>
          <p:spPr>
            <a:xfrm flipH="1">
              <a:off x="4858242" y="3726794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4" y="1"/>
                  </a:moveTo>
                  <a:cubicBezTo>
                    <a:pt x="426" y="1"/>
                    <a:pt x="377" y="9"/>
                    <a:pt x="329" y="27"/>
                  </a:cubicBezTo>
                  <a:cubicBezTo>
                    <a:pt x="110" y="109"/>
                    <a:pt x="0" y="356"/>
                    <a:pt x="76" y="569"/>
                  </a:cubicBezTo>
                  <a:cubicBezTo>
                    <a:pt x="140" y="740"/>
                    <a:pt x="305" y="849"/>
                    <a:pt x="479" y="849"/>
                  </a:cubicBezTo>
                  <a:cubicBezTo>
                    <a:pt x="527" y="849"/>
                    <a:pt x="576" y="840"/>
                    <a:pt x="624" y="823"/>
                  </a:cubicBezTo>
                  <a:cubicBezTo>
                    <a:pt x="844" y="740"/>
                    <a:pt x="953" y="493"/>
                    <a:pt x="871" y="281"/>
                  </a:cubicBezTo>
                  <a:cubicBezTo>
                    <a:pt x="807" y="109"/>
                    <a:pt x="646" y="1"/>
                    <a:pt x="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8" name="Google Shape;2359;p66">
              <a:extLst>
                <a:ext uri="{FF2B5EF4-FFF2-40B4-BE49-F238E27FC236}">
                  <a16:creationId xmlns:a16="http://schemas.microsoft.com/office/drawing/2014/main" id="{10953BD5-2F9E-D069-6CB2-0A991A1A6B3B}"/>
                </a:ext>
              </a:extLst>
            </p:cNvPr>
            <p:cNvSpPr/>
            <p:nvPr/>
          </p:nvSpPr>
          <p:spPr>
            <a:xfrm flipH="1">
              <a:off x="4631432" y="3642572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29" y="27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6" y="739"/>
                    <a:pt x="305" y="843"/>
                    <a:pt x="475" y="843"/>
                  </a:cubicBezTo>
                  <a:cubicBezTo>
                    <a:pt x="524" y="843"/>
                    <a:pt x="575" y="835"/>
                    <a:pt x="624" y="816"/>
                  </a:cubicBezTo>
                  <a:cubicBezTo>
                    <a:pt x="844" y="734"/>
                    <a:pt x="953" y="494"/>
                    <a:pt x="878" y="274"/>
                  </a:cubicBezTo>
                  <a:cubicBezTo>
                    <a:pt x="814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9" name="Google Shape;2360;p66">
              <a:extLst>
                <a:ext uri="{FF2B5EF4-FFF2-40B4-BE49-F238E27FC236}">
                  <a16:creationId xmlns:a16="http://schemas.microsoft.com/office/drawing/2014/main" id="{D0ABFE4B-C780-3CDB-380C-CF0E66FAA62F}"/>
                </a:ext>
              </a:extLst>
            </p:cNvPr>
            <p:cNvSpPr/>
            <p:nvPr/>
          </p:nvSpPr>
          <p:spPr>
            <a:xfrm flipH="1">
              <a:off x="4404318" y="3558047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9" y="1"/>
                  </a:moveTo>
                  <a:cubicBezTo>
                    <a:pt x="430" y="1"/>
                    <a:pt x="379" y="10"/>
                    <a:pt x="329" y="28"/>
                  </a:cubicBezTo>
                  <a:cubicBezTo>
                    <a:pt x="110" y="110"/>
                    <a:pt x="0" y="350"/>
                    <a:pt x="82" y="570"/>
                  </a:cubicBezTo>
                  <a:cubicBezTo>
                    <a:pt x="147" y="743"/>
                    <a:pt x="310" y="847"/>
                    <a:pt x="483" y="847"/>
                  </a:cubicBezTo>
                  <a:cubicBezTo>
                    <a:pt x="530" y="847"/>
                    <a:pt x="578" y="840"/>
                    <a:pt x="624" y="824"/>
                  </a:cubicBezTo>
                  <a:cubicBezTo>
                    <a:pt x="844" y="741"/>
                    <a:pt x="953" y="494"/>
                    <a:pt x="871" y="275"/>
                  </a:cubicBezTo>
                  <a:cubicBezTo>
                    <a:pt x="813" y="105"/>
                    <a:pt x="651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0" name="Google Shape;2361;p66">
              <a:extLst>
                <a:ext uri="{FF2B5EF4-FFF2-40B4-BE49-F238E27FC236}">
                  <a16:creationId xmlns:a16="http://schemas.microsoft.com/office/drawing/2014/main" id="{FA64D520-625C-7A09-4727-A86AC4A18A11}"/>
                </a:ext>
              </a:extLst>
            </p:cNvPr>
            <p:cNvSpPr/>
            <p:nvPr/>
          </p:nvSpPr>
          <p:spPr>
            <a:xfrm flipH="1">
              <a:off x="5613990" y="4128836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0"/>
                  </a:moveTo>
                  <a:cubicBezTo>
                    <a:pt x="426" y="0"/>
                    <a:pt x="377" y="9"/>
                    <a:pt x="329" y="27"/>
                  </a:cubicBezTo>
                  <a:cubicBezTo>
                    <a:pt x="110" y="109"/>
                    <a:pt x="0" y="356"/>
                    <a:pt x="82" y="569"/>
                  </a:cubicBezTo>
                  <a:cubicBezTo>
                    <a:pt x="147" y="740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2"/>
                  </a:cubicBezTo>
                  <a:cubicBezTo>
                    <a:pt x="844" y="740"/>
                    <a:pt x="953" y="493"/>
                    <a:pt x="878" y="281"/>
                  </a:cubicBezTo>
                  <a:cubicBezTo>
                    <a:pt x="814" y="109"/>
                    <a:pt x="649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1" name="Google Shape;2362;p66">
              <a:extLst>
                <a:ext uri="{FF2B5EF4-FFF2-40B4-BE49-F238E27FC236}">
                  <a16:creationId xmlns:a16="http://schemas.microsoft.com/office/drawing/2014/main" id="{1AA17919-4515-17AC-55E2-8DE179125EED}"/>
                </a:ext>
              </a:extLst>
            </p:cNvPr>
            <p:cNvSpPr/>
            <p:nvPr/>
          </p:nvSpPr>
          <p:spPr>
            <a:xfrm flipH="1">
              <a:off x="4932952" y="3875738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1" y="1"/>
                  </a:moveTo>
                  <a:cubicBezTo>
                    <a:pt x="424" y="1"/>
                    <a:pt x="376" y="8"/>
                    <a:pt x="329" y="25"/>
                  </a:cubicBezTo>
                  <a:cubicBezTo>
                    <a:pt x="110" y="107"/>
                    <a:pt x="0" y="354"/>
                    <a:pt x="82" y="573"/>
                  </a:cubicBezTo>
                  <a:cubicBezTo>
                    <a:pt x="146" y="743"/>
                    <a:pt x="305" y="847"/>
                    <a:pt x="475" y="847"/>
                  </a:cubicBezTo>
                  <a:cubicBezTo>
                    <a:pt x="524" y="847"/>
                    <a:pt x="575" y="839"/>
                    <a:pt x="624" y="820"/>
                  </a:cubicBezTo>
                  <a:cubicBezTo>
                    <a:pt x="844" y="738"/>
                    <a:pt x="953" y="498"/>
                    <a:pt x="878" y="278"/>
                  </a:cubicBezTo>
                  <a:cubicBezTo>
                    <a:pt x="813" y="106"/>
                    <a:pt x="646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2" name="Google Shape;2363;p66">
              <a:extLst>
                <a:ext uri="{FF2B5EF4-FFF2-40B4-BE49-F238E27FC236}">
                  <a16:creationId xmlns:a16="http://schemas.microsoft.com/office/drawing/2014/main" id="{043DC6BF-24E5-19D8-0C53-A02717635BF8}"/>
                </a:ext>
              </a:extLst>
            </p:cNvPr>
            <p:cNvSpPr/>
            <p:nvPr/>
          </p:nvSpPr>
          <p:spPr>
            <a:xfrm flipH="1">
              <a:off x="4705839" y="3791387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8" y="1"/>
                  </a:moveTo>
                  <a:cubicBezTo>
                    <a:pt x="429" y="1"/>
                    <a:pt x="379" y="9"/>
                    <a:pt x="329" y="28"/>
                  </a:cubicBezTo>
                  <a:cubicBezTo>
                    <a:pt x="110" y="110"/>
                    <a:pt x="0" y="350"/>
                    <a:pt x="82" y="570"/>
                  </a:cubicBezTo>
                  <a:cubicBezTo>
                    <a:pt x="146" y="740"/>
                    <a:pt x="305" y="844"/>
                    <a:pt x="475" y="844"/>
                  </a:cubicBezTo>
                  <a:cubicBezTo>
                    <a:pt x="524" y="844"/>
                    <a:pt x="575" y="835"/>
                    <a:pt x="624" y="817"/>
                  </a:cubicBezTo>
                  <a:cubicBezTo>
                    <a:pt x="843" y="741"/>
                    <a:pt x="953" y="494"/>
                    <a:pt x="871" y="275"/>
                  </a:cubicBezTo>
                  <a:cubicBezTo>
                    <a:pt x="807" y="105"/>
                    <a:pt x="649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3" name="Google Shape;2364;p66">
              <a:extLst>
                <a:ext uri="{FF2B5EF4-FFF2-40B4-BE49-F238E27FC236}">
                  <a16:creationId xmlns:a16="http://schemas.microsoft.com/office/drawing/2014/main" id="{998D3501-8C4C-1506-9DBC-718C3A902952}"/>
                </a:ext>
              </a:extLst>
            </p:cNvPr>
            <p:cNvSpPr/>
            <p:nvPr/>
          </p:nvSpPr>
          <p:spPr>
            <a:xfrm flipH="1">
              <a:off x="4478726" y="3707208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79" y="0"/>
                  </a:moveTo>
                  <a:cubicBezTo>
                    <a:pt x="430" y="0"/>
                    <a:pt x="380" y="9"/>
                    <a:pt x="330" y="27"/>
                  </a:cubicBezTo>
                  <a:cubicBezTo>
                    <a:pt x="111" y="110"/>
                    <a:pt x="1" y="350"/>
                    <a:pt x="83" y="569"/>
                  </a:cubicBezTo>
                  <a:cubicBezTo>
                    <a:pt x="142" y="739"/>
                    <a:pt x="303" y="843"/>
                    <a:pt x="475" y="843"/>
                  </a:cubicBezTo>
                  <a:cubicBezTo>
                    <a:pt x="525" y="843"/>
                    <a:pt x="576" y="835"/>
                    <a:pt x="625" y="816"/>
                  </a:cubicBezTo>
                  <a:cubicBezTo>
                    <a:pt x="844" y="734"/>
                    <a:pt x="954" y="494"/>
                    <a:pt x="872" y="274"/>
                  </a:cubicBezTo>
                  <a:cubicBezTo>
                    <a:pt x="808" y="104"/>
                    <a:pt x="650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4" name="Google Shape;2365;p66">
              <a:extLst>
                <a:ext uri="{FF2B5EF4-FFF2-40B4-BE49-F238E27FC236}">
                  <a16:creationId xmlns:a16="http://schemas.microsoft.com/office/drawing/2014/main" id="{4C51F0CD-A57F-62C4-4DF3-467762A8C86A}"/>
                </a:ext>
              </a:extLst>
            </p:cNvPr>
            <p:cNvSpPr/>
            <p:nvPr/>
          </p:nvSpPr>
          <p:spPr>
            <a:xfrm flipH="1">
              <a:off x="5004420" y="4028877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1"/>
                  </a:moveTo>
                  <a:cubicBezTo>
                    <a:pt x="429" y="1"/>
                    <a:pt x="379" y="9"/>
                    <a:pt x="330" y="28"/>
                  </a:cubicBezTo>
                  <a:cubicBezTo>
                    <a:pt x="110" y="103"/>
                    <a:pt x="0" y="350"/>
                    <a:pt x="76" y="570"/>
                  </a:cubicBezTo>
                  <a:cubicBezTo>
                    <a:pt x="140" y="740"/>
                    <a:pt x="302" y="844"/>
                    <a:pt x="474" y="844"/>
                  </a:cubicBezTo>
                  <a:cubicBezTo>
                    <a:pt x="524" y="844"/>
                    <a:pt x="575" y="835"/>
                    <a:pt x="624" y="817"/>
                  </a:cubicBezTo>
                  <a:cubicBezTo>
                    <a:pt x="844" y="734"/>
                    <a:pt x="954" y="494"/>
                    <a:pt x="871" y="275"/>
                  </a:cubicBezTo>
                  <a:cubicBezTo>
                    <a:pt x="808" y="105"/>
                    <a:pt x="649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5" name="Google Shape;2366;p66">
              <a:extLst>
                <a:ext uri="{FF2B5EF4-FFF2-40B4-BE49-F238E27FC236}">
                  <a16:creationId xmlns:a16="http://schemas.microsoft.com/office/drawing/2014/main" id="{566E7C05-AB6D-C5C2-CCD6-D02680AF52AA}"/>
                </a:ext>
              </a:extLst>
            </p:cNvPr>
            <p:cNvSpPr/>
            <p:nvPr/>
          </p:nvSpPr>
          <p:spPr>
            <a:xfrm flipH="1">
              <a:off x="4777306" y="3944395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3" y="0"/>
                  </a:moveTo>
                  <a:cubicBezTo>
                    <a:pt x="434" y="0"/>
                    <a:pt x="384" y="9"/>
                    <a:pt x="336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39"/>
                    <a:pt x="309" y="843"/>
                    <a:pt x="478" y="843"/>
                  </a:cubicBezTo>
                  <a:cubicBezTo>
                    <a:pt x="527" y="843"/>
                    <a:pt x="577" y="835"/>
                    <a:pt x="625" y="816"/>
                  </a:cubicBezTo>
                  <a:cubicBezTo>
                    <a:pt x="844" y="741"/>
                    <a:pt x="961" y="494"/>
                    <a:pt x="878" y="274"/>
                  </a:cubicBezTo>
                  <a:cubicBezTo>
                    <a:pt x="814" y="104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" name="Google Shape;2367;p66">
              <a:extLst>
                <a:ext uri="{FF2B5EF4-FFF2-40B4-BE49-F238E27FC236}">
                  <a16:creationId xmlns:a16="http://schemas.microsoft.com/office/drawing/2014/main" id="{1D6243A4-667D-4C4C-6726-C4759A567231}"/>
                </a:ext>
              </a:extLst>
            </p:cNvPr>
            <p:cNvSpPr/>
            <p:nvPr/>
          </p:nvSpPr>
          <p:spPr>
            <a:xfrm flipH="1">
              <a:off x="4550496" y="3859914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4" y="1"/>
                  </a:moveTo>
                  <a:cubicBezTo>
                    <a:pt x="426" y="1"/>
                    <a:pt x="377" y="9"/>
                    <a:pt x="330" y="27"/>
                  </a:cubicBezTo>
                  <a:cubicBezTo>
                    <a:pt x="110" y="109"/>
                    <a:pt x="0" y="356"/>
                    <a:pt x="83" y="576"/>
                  </a:cubicBezTo>
                  <a:cubicBezTo>
                    <a:pt x="147" y="742"/>
                    <a:pt x="307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0"/>
                    <a:pt x="954" y="493"/>
                    <a:pt x="871" y="281"/>
                  </a:cubicBezTo>
                  <a:cubicBezTo>
                    <a:pt x="807" y="109"/>
                    <a:pt x="646" y="1"/>
                    <a:pt x="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" name="Google Shape;2368;p66">
              <a:extLst>
                <a:ext uri="{FF2B5EF4-FFF2-40B4-BE49-F238E27FC236}">
                  <a16:creationId xmlns:a16="http://schemas.microsoft.com/office/drawing/2014/main" id="{F85546A5-FBD6-DAA7-6202-CF5C5670B37F}"/>
                </a:ext>
              </a:extLst>
            </p:cNvPr>
            <p:cNvSpPr/>
            <p:nvPr/>
          </p:nvSpPr>
          <p:spPr>
            <a:xfrm flipH="1">
              <a:off x="4323382" y="3775692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1" y="739"/>
                    <a:pt x="302" y="843"/>
                    <a:pt x="474" y="843"/>
                  </a:cubicBezTo>
                  <a:cubicBezTo>
                    <a:pt x="524" y="843"/>
                    <a:pt x="575" y="835"/>
                    <a:pt x="624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7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" name="Google Shape;2369;p66">
              <a:extLst>
                <a:ext uri="{FF2B5EF4-FFF2-40B4-BE49-F238E27FC236}">
                  <a16:creationId xmlns:a16="http://schemas.microsoft.com/office/drawing/2014/main" id="{7BF7A558-22D8-B951-58C5-86AEBD1EAC91}"/>
                </a:ext>
              </a:extLst>
            </p:cNvPr>
            <p:cNvSpPr/>
            <p:nvPr/>
          </p:nvSpPr>
          <p:spPr>
            <a:xfrm flipH="1">
              <a:off x="4852017" y="4093253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1"/>
                  </a:moveTo>
                  <a:cubicBezTo>
                    <a:pt x="427" y="1"/>
                    <a:pt x="378" y="9"/>
                    <a:pt x="329" y="27"/>
                  </a:cubicBezTo>
                  <a:cubicBezTo>
                    <a:pt x="110" y="109"/>
                    <a:pt x="0" y="349"/>
                    <a:pt x="82" y="569"/>
                  </a:cubicBezTo>
                  <a:cubicBezTo>
                    <a:pt x="147" y="740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3"/>
                  </a:cubicBezTo>
                  <a:cubicBezTo>
                    <a:pt x="844" y="740"/>
                    <a:pt x="953" y="493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" name="Google Shape;2370;p66">
              <a:extLst>
                <a:ext uri="{FF2B5EF4-FFF2-40B4-BE49-F238E27FC236}">
                  <a16:creationId xmlns:a16="http://schemas.microsoft.com/office/drawing/2014/main" id="{C3C5CB36-9C95-81F7-0D09-B7DB0E7B7227}"/>
                </a:ext>
              </a:extLst>
            </p:cNvPr>
            <p:cNvSpPr/>
            <p:nvPr/>
          </p:nvSpPr>
          <p:spPr>
            <a:xfrm flipH="1">
              <a:off x="4606226" y="4001898"/>
              <a:ext cx="41549" cy="36750"/>
            </a:xfrm>
            <a:custGeom>
              <a:avLst/>
              <a:gdLst/>
              <a:ahLst/>
              <a:cxnLst/>
              <a:rect l="l" t="t" r="r" b="b"/>
              <a:pathLst>
                <a:path w="961" h="850" extrusionOk="0">
                  <a:moveTo>
                    <a:pt x="480" y="1"/>
                  </a:moveTo>
                  <a:cubicBezTo>
                    <a:pt x="430" y="1"/>
                    <a:pt x="379" y="9"/>
                    <a:pt x="329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1"/>
                    <a:pt x="312" y="850"/>
                    <a:pt x="486" y="850"/>
                  </a:cubicBezTo>
                  <a:cubicBezTo>
                    <a:pt x="534" y="850"/>
                    <a:pt x="583" y="841"/>
                    <a:pt x="631" y="823"/>
                  </a:cubicBezTo>
                  <a:cubicBezTo>
                    <a:pt x="851" y="741"/>
                    <a:pt x="960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" name="Google Shape;2371;p66">
              <a:extLst>
                <a:ext uri="{FF2B5EF4-FFF2-40B4-BE49-F238E27FC236}">
                  <a16:creationId xmlns:a16="http://schemas.microsoft.com/office/drawing/2014/main" id="{1AE31998-AED2-2C65-6A75-2F4168629778}"/>
                </a:ext>
              </a:extLst>
            </p:cNvPr>
            <p:cNvSpPr/>
            <p:nvPr/>
          </p:nvSpPr>
          <p:spPr>
            <a:xfrm flipH="1">
              <a:off x="4398092" y="3924507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80" y="1"/>
                  </a:moveTo>
                  <a:cubicBezTo>
                    <a:pt x="430" y="1"/>
                    <a:pt x="379" y="10"/>
                    <a:pt x="329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3"/>
                    <a:pt x="310" y="847"/>
                    <a:pt x="483" y="847"/>
                  </a:cubicBezTo>
                  <a:cubicBezTo>
                    <a:pt x="530" y="847"/>
                    <a:pt x="578" y="840"/>
                    <a:pt x="624" y="824"/>
                  </a:cubicBezTo>
                  <a:cubicBezTo>
                    <a:pt x="844" y="741"/>
                    <a:pt x="953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" name="Google Shape;2372;p66">
              <a:extLst>
                <a:ext uri="{FF2B5EF4-FFF2-40B4-BE49-F238E27FC236}">
                  <a16:creationId xmlns:a16="http://schemas.microsoft.com/office/drawing/2014/main" id="{27C3954F-A5A5-F00C-1462-8503345E1412}"/>
                </a:ext>
              </a:extLst>
            </p:cNvPr>
            <p:cNvSpPr/>
            <p:nvPr/>
          </p:nvSpPr>
          <p:spPr>
            <a:xfrm flipH="1">
              <a:off x="4923484" y="4246262"/>
              <a:ext cx="41549" cy="36707"/>
            </a:xfrm>
            <a:custGeom>
              <a:avLst/>
              <a:gdLst/>
              <a:ahLst/>
              <a:cxnLst/>
              <a:rect l="l" t="t" r="r" b="b"/>
              <a:pathLst>
                <a:path w="961" h="849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7" y="109"/>
                    <a:pt x="1" y="356"/>
                    <a:pt x="83" y="568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0"/>
                    <a:pt x="625" y="822"/>
                  </a:cubicBezTo>
                  <a:cubicBezTo>
                    <a:pt x="844" y="740"/>
                    <a:pt x="961" y="493"/>
                    <a:pt x="878" y="273"/>
                  </a:cubicBezTo>
                  <a:cubicBezTo>
                    <a:pt x="814" y="107"/>
                    <a:pt x="650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" name="Google Shape;2373;p66">
              <a:extLst>
                <a:ext uri="{FF2B5EF4-FFF2-40B4-BE49-F238E27FC236}">
                  <a16:creationId xmlns:a16="http://schemas.microsoft.com/office/drawing/2014/main" id="{D28D7C11-7BD1-E2CA-034E-CEBC0EF63556}"/>
                </a:ext>
              </a:extLst>
            </p:cNvPr>
            <p:cNvSpPr/>
            <p:nvPr/>
          </p:nvSpPr>
          <p:spPr>
            <a:xfrm flipH="1">
              <a:off x="4696673" y="4161867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2" y="0"/>
                  </a:moveTo>
                  <a:cubicBezTo>
                    <a:pt x="424" y="0"/>
                    <a:pt x="376" y="8"/>
                    <a:pt x="330" y="24"/>
                  </a:cubicBezTo>
                  <a:cubicBezTo>
                    <a:pt x="110" y="106"/>
                    <a:pt x="1" y="353"/>
                    <a:pt x="83" y="573"/>
                  </a:cubicBezTo>
                  <a:cubicBezTo>
                    <a:pt x="147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5" y="820"/>
                  </a:cubicBezTo>
                  <a:cubicBezTo>
                    <a:pt x="844" y="737"/>
                    <a:pt x="954" y="497"/>
                    <a:pt x="878" y="278"/>
                  </a:cubicBezTo>
                  <a:cubicBezTo>
                    <a:pt x="814" y="105"/>
                    <a:pt x="647" y="0"/>
                    <a:pt x="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" name="Google Shape;2374;p66">
              <a:extLst>
                <a:ext uri="{FF2B5EF4-FFF2-40B4-BE49-F238E27FC236}">
                  <a16:creationId xmlns:a16="http://schemas.microsoft.com/office/drawing/2014/main" id="{B07D4804-A3EC-6AEE-8213-7B207110BE71}"/>
                </a:ext>
              </a:extLst>
            </p:cNvPr>
            <p:cNvSpPr/>
            <p:nvPr/>
          </p:nvSpPr>
          <p:spPr>
            <a:xfrm flipH="1">
              <a:off x="4450277" y="4070382"/>
              <a:ext cx="41549" cy="36793"/>
            </a:xfrm>
            <a:custGeom>
              <a:avLst/>
              <a:gdLst/>
              <a:ahLst/>
              <a:cxnLst/>
              <a:rect l="l" t="t" r="r" b="b"/>
              <a:pathLst>
                <a:path w="961" h="851" extrusionOk="0">
                  <a:moveTo>
                    <a:pt x="480" y="1"/>
                  </a:moveTo>
                  <a:cubicBezTo>
                    <a:pt x="430" y="1"/>
                    <a:pt x="379" y="9"/>
                    <a:pt x="330" y="28"/>
                  </a:cubicBezTo>
                  <a:cubicBezTo>
                    <a:pt x="110" y="110"/>
                    <a:pt x="0" y="357"/>
                    <a:pt x="83" y="577"/>
                  </a:cubicBezTo>
                  <a:cubicBezTo>
                    <a:pt x="147" y="743"/>
                    <a:pt x="311" y="850"/>
                    <a:pt x="485" y="850"/>
                  </a:cubicBezTo>
                  <a:cubicBezTo>
                    <a:pt x="534" y="850"/>
                    <a:pt x="583" y="842"/>
                    <a:pt x="631" y="823"/>
                  </a:cubicBezTo>
                  <a:cubicBezTo>
                    <a:pt x="851" y="741"/>
                    <a:pt x="960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" name="Google Shape;2375;p66">
              <a:extLst>
                <a:ext uri="{FF2B5EF4-FFF2-40B4-BE49-F238E27FC236}">
                  <a16:creationId xmlns:a16="http://schemas.microsoft.com/office/drawing/2014/main" id="{AD982BC6-D1E8-F0D3-9D51-0830C1E7AF31}"/>
                </a:ext>
              </a:extLst>
            </p:cNvPr>
            <p:cNvSpPr/>
            <p:nvPr/>
          </p:nvSpPr>
          <p:spPr>
            <a:xfrm flipH="1">
              <a:off x="4242446" y="3993164"/>
              <a:ext cx="41549" cy="36620"/>
            </a:xfrm>
            <a:custGeom>
              <a:avLst/>
              <a:gdLst/>
              <a:ahLst/>
              <a:cxnLst/>
              <a:rect l="l" t="t" r="r" b="b"/>
              <a:pathLst>
                <a:path w="961" h="847" extrusionOk="0">
                  <a:moveTo>
                    <a:pt x="472" y="0"/>
                  </a:moveTo>
                  <a:cubicBezTo>
                    <a:pt x="424" y="0"/>
                    <a:pt x="377" y="8"/>
                    <a:pt x="330" y="24"/>
                  </a:cubicBezTo>
                  <a:cubicBezTo>
                    <a:pt x="117" y="106"/>
                    <a:pt x="1" y="353"/>
                    <a:pt x="83" y="573"/>
                  </a:cubicBezTo>
                  <a:cubicBezTo>
                    <a:pt x="147" y="743"/>
                    <a:pt x="309" y="847"/>
                    <a:pt x="478" y="847"/>
                  </a:cubicBezTo>
                  <a:cubicBezTo>
                    <a:pt x="527" y="847"/>
                    <a:pt x="577" y="838"/>
                    <a:pt x="625" y="820"/>
                  </a:cubicBezTo>
                  <a:cubicBezTo>
                    <a:pt x="844" y="737"/>
                    <a:pt x="961" y="497"/>
                    <a:pt x="878" y="278"/>
                  </a:cubicBezTo>
                  <a:cubicBezTo>
                    <a:pt x="814" y="105"/>
                    <a:pt x="647" y="0"/>
                    <a:pt x="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" name="Google Shape;2376;p66">
              <a:extLst>
                <a:ext uri="{FF2B5EF4-FFF2-40B4-BE49-F238E27FC236}">
                  <a16:creationId xmlns:a16="http://schemas.microsoft.com/office/drawing/2014/main" id="{B30B0F53-B6A1-9F9A-8268-FD699588EC68}"/>
                </a:ext>
              </a:extLst>
            </p:cNvPr>
            <p:cNvSpPr/>
            <p:nvPr/>
          </p:nvSpPr>
          <p:spPr>
            <a:xfrm flipH="1">
              <a:off x="4998194" y="4395207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1" y="0"/>
                  </a:moveTo>
                  <a:cubicBezTo>
                    <a:pt x="424" y="0"/>
                    <a:pt x="376" y="8"/>
                    <a:pt x="330" y="24"/>
                  </a:cubicBezTo>
                  <a:cubicBezTo>
                    <a:pt x="110" y="106"/>
                    <a:pt x="0" y="353"/>
                    <a:pt x="83" y="573"/>
                  </a:cubicBezTo>
                  <a:cubicBezTo>
                    <a:pt x="146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4" y="820"/>
                  </a:cubicBezTo>
                  <a:cubicBezTo>
                    <a:pt x="844" y="737"/>
                    <a:pt x="954" y="497"/>
                    <a:pt x="871" y="278"/>
                  </a:cubicBezTo>
                  <a:cubicBezTo>
                    <a:pt x="807" y="105"/>
                    <a:pt x="644" y="0"/>
                    <a:pt x="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" name="Google Shape;2377;p66">
              <a:extLst>
                <a:ext uri="{FF2B5EF4-FFF2-40B4-BE49-F238E27FC236}">
                  <a16:creationId xmlns:a16="http://schemas.microsoft.com/office/drawing/2014/main" id="{613B20C1-BDA7-F880-5B67-E40E055AF715}"/>
                </a:ext>
              </a:extLst>
            </p:cNvPr>
            <p:cNvSpPr/>
            <p:nvPr/>
          </p:nvSpPr>
          <p:spPr>
            <a:xfrm flipH="1">
              <a:off x="4771081" y="4310855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6" y="0"/>
                  </a:moveTo>
                  <a:cubicBezTo>
                    <a:pt x="436" y="0"/>
                    <a:pt x="386" y="9"/>
                    <a:pt x="337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39"/>
                    <a:pt x="309" y="843"/>
                    <a:pt x="481" y="843"/>
                  </a:cubicBezTo>
                  <a:cubicBezTo>
                    <a:pt x="531" y="843"/>
                    <a:pt x="582" y="835"/>
                    <a:pt x="631" y="816"/>
                  </a:cubicBezTo>
                  <a:cubicBezTo>
                    <a:pt x="844" y="741"/>
                    <a:pt x="961" y="494"/>
                    <a:pt x="878" y="274"/>
                  </a:cubicBezTo>
                  <a:cubicBezTo>
                    <a:pt x="814" y="104"/>
                    <a:pt x="656" y="0"/>
                    <a:pt x="4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" name="Google Shape;2378;p66">
              <a:extLst>
                <a:ext uri="{FF2B5EF4-FFF2-40B4-BE49-F238E27FC236}">
                  <a16:creationId xmlns:a16="http://schemas.microsoft.com/office/drawing/2014/main" id="{2ABA21DC-2405-E718-0BFE-F1E9D58F721F}"/>
                </a:ext>
              </a:extLst>
            </p:cNvPr>
            <p:cNvSpPr/>
            <p:nvPr/>
          </p:nvSpPr>
          <p:spPr>
            <a:xfrm flipH="1">
              <a:off x="4544270" y="4226374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6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0" y="356"/>
                    <a:pt x="83" y="569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1"/>
                    <a:pt x="624" y="823"/>
                  </a:cubicBezTo>
                  <a:cubicBezTo>
                    <a:pt x="844" y="740"/>
                    <a:pt x="954" y="493"/>
                    <a:pt x="878" y="274"/>
                  </a:cubicBezTo>
                  <a:cubicBezTo>
                    <a:pt x="814" y="108"/>
                    <a:pt x="649" y="1"/>
                    <a:pt x="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" name="Google Shape;2379;p66">
              <a:extLst>
                <a:ext uri="{FF2B5EF4-FFF2-40B4-BE49-F238E27FC236}">
                  <a16:creationId xmlns:a16="http://schemas.microsoft.com/office/drawing/2014/main" id="{BFA839BE-D310-F846-819C-CC69997E0DB4}"/>
                </a:ext>
              </a:extLst>
            </p:cNvPr>
            <p:cNvSpPr/>
            <p:nvPr/>
          </p:nvSpPr>
          <p:spPr>
            <a:xfrm flipH="1">
              <a:off x="4317156" y="4142152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03"/>
                    <a:pt x="0" y="350"/>
                    <a:pt x="83" y="569"/>
                  </a:cubicBezTo>
                  <a:cubicBezTo>
                    <a:pt x="146" y="739"/>
                    <a:pt x="305" y="843"/>
                    <a:pt x="475" y="843"/>
                  </a:cubicBezTo>
                  <a:cubicBezTo>
                    <a:pt x="525" y="843"/>
                    <a:pt x="575" y="835"/>
                    <a:pt x="624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7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" name="Google Shape;2380;p66">
              <a:extLst>
                <a:ext uri="{FF2B5EF4-FFF2-40B4-BE49-F238E27FC236}">
                  <a16:creationId xmlns:a16="http://schemas.microsoft.com/office/drawing/2014/main" id="{0948488D-BC52-1B6D-277C-EF2EFDDFB000}"/>
                </a:ext>
              </a:extLst>
            </p:cNvPr>
            <p:cNvSpPr/>
            <p:nvPr/>
          </p:nvSpPr>
          <p:spPr>
            <a:xfrm flipH="1">
              <a:off x="4842851" y="4463821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03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13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" name="Google Shape;2381;p66">
              <a:extLst>
                <a:ext uri="{FF2B5EF4-FFF2-40B4-BE49-F238E27FC236}">
                  <a16:creationId xmlns:a16="http://schemas.microsoft.com/office/drawing/2014/main" id="{FA206DEE-E236-94BC-D4A0-0C0C95C4D59C}"/>
                </a:ext>
              </a:extLst>
            </p:cNvPr>
            <p:cNvSpPr/>
            <p:nvPr/>
          </p:nvSpPr>
          <p:spPr>
            <a:xfrm flipH="1">
              <a:off x="4615737" y="4379469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1" y="1"/>
                  </a:moveTo>
                  <a:cubicBezTo>
                    <a:pt x="424" y="1"/>
                    <a:pt x="377" y="9"/>
                    <a:pt x="330" y="25"/>
                  </a:cubicBezTo>
                  <a:cubicBezTo>
                    <a:pt x="110" y="107"/>
                    <a:pt x="1" y="354"/>
                    <a:pt x="76" y="573"/>
                  </a:cubicBezTo>
                  <a:cubicBezTo>
                    <a:pt x="140" y="743"/>
                    <a:pt x="303" y="847"/>
                    <a:pt x="475" y="847"/>
                  </a:cubicBezTo>
                  <a:cubicBezTo>
                    <a:pt x="525" y="847"/>
                    <a:pt x="575" y="839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07" y="106"/>
                    <a:pt x="644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" name="Google Shape;2382;p66">
              <a:extLst>
                <a:ext uri="{FF2B5EF4-FFF2-40B4-BE49-F238E27FC236}">
                  <a16:creationId xmlns:a16="http://schemas.microsoft.com/office/drawing/2014/main" id="{04F97F25-173A-63CC-0915-E471AB5A338B}"/>
                </a:ext>
              </a:extLst>
            </p:cNvPr>
            <p:cNvSpPr/>
            <p:nvPr/>
          </p:nvSpPr>
          <p:spPr>
            <a:xfrm flipH="1">
              <a:off x="4388624" y="4295118"/>
              <a:ext cx="41549" cy="36534"/>
            </a:xfrm>
            <a:custGeom>
              <a:avLst/>
              <a:gdLst/>
              <a:ahLst/>
              <a:cxnLst/>
              <a:rect l="l" t="t" r="r" b="b"/>
              <a:pathLst>
                <a:path w="961" h="845" extrusionOk="0">
                  <a:moveTo>
                    <a:pt x="486" y="1"/>
                  </a:moveTo>
                  <a:cubicBezTo>
                    <a:pt x="437" y="1"/>
                    <a:pt x="386" y="10"/>
                    <a:pt x="337" y="28"/>
                  </a:cubicBezTo>
                  <a:cubicBezTo>
                    <a:pt x="117" y="110"/>
                    <a:pt x="1" y="350"/>
                    <a:pt x="83" y="570"/>
                  </a:cubicBezTo>
                  <a:cubicBezTo>
                    <a:pt x="147" y="740"/>
                    <a:pt x="309" y="844"/>
                    <a:pt x="482" y="844"/>
                  </a:cubicBezTo>
                  <a:cubicBezTo>
                    <a:pt x="531" y="844"/>
                    <a:pt x="582" y="835"/>
                    <a:pt x="632" y="817"/>
                  </a:cubicBezTo>
                  <a:cubicBezTo>
                    <a:pt x="844" y="734"/>
                    <a:pt x="961" y="494"/>
                    <a:pt x="879" y="275"/>
                  </a:cubicBezTo>
                  <a:cubicBezTo>
                    <a:pt x="815" y="105"/>
                    <a:pt x="656" y="1"/>
                    <a:pt x="4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" name="Google Shape;2383;p66">
              <a:extLst>
                <a:ext uri="{FF2B5EF4-FFF2-40B4-BE49-F238E27FC236}">
                  <a16:creationId xmlns:a16="http://schemas.microsoft.com/office/drawing/2014/main" id="{AB1992EB-7146-684D-46E1-1BD69E45633F}"/>
                </a:ext>
              </a:extLst>
            </p:cNvPr>
            <p:cNvSpPr/>
            <p:nvPr/>
          </p:nvSpPr>
          <p:spPr>
            <a:xfrm flipH="1">
              <a:off x="4161813" y="4210637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03"/>
                    <a:pt x="1" y="350"/>
                    <a:pt x="83" y="569"/>
                  </a:cubicBezTo>
                  <a:cubicBezTo>
                    <a:pt x="147" y="739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6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13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" name="Google Shape;2384;p66">
              <a:extLst>
                <a:ext uri="{FF2B5EF4-FFF2-40B4-BE49-F238E27FC236}">
                  <a16:creationId xmlns:a16="http://schemas.microsoft.com/office/drawing/2014/main" id="{BCA7A266-9CD0-2432-F1D0-A87E8F4BE6CD}"/>
                </a:ext>
              </a:extLst>
            </p:cNvPr>
            <p:cNvSpPr/>
            <p:nvPr/>
          </p:nvSpPr>
          <p:spPr>
            <a:xfrm flipH="1">
              <a:off x="4917258" y="4612679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76" y="569"/>
                  </a:cubicBezTo>
                  <a:cubicBezTo>
                    <a:pt x="141" y="742"/>
                    <a:pt x="307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4"/>
                  </a:cubicBezTo>
                  <a:cubicBezTo>
                    <a:pt x="808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" name="Google Shape;2385;p66">
              <a:extLst>
                <a:ext uri="{FF2B5EF4-FFF2-40B4-BE49-F238E27FC236}">
                  <a16:creationId xmlns:a16="http://schemas.microsoft.com/office/drawing/2014/main" id="{FE46FDEC-37C3-EB7F-B452-83C1DBEE6C04}"/>
                </a:ext>
              </a:extLst>
            </p:cNvPr>
            <p:cNvSpPr/>
            <p:nvPr/>
          </p:nvSpPr>
          <p:spPr>
            <a:xfrm flipH="1">
              <a:off x="4690447" y="4528198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1" y="356"/>
                    <a:pt x="83" y="569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1"/>
                    <a:pt x="625" y="823"/>
                  </a:cubicBezTo>
                  <a:cubicBezTo>
                    <a:pt x="844" y="740"/>
                    <a:pt x="954" y="493"/>
                    <a:pt x="878" y="281"/>
                  </a:cubicBezTo>
                  <a:cubicBezTo>
                    <a:pt x="814" y="109"/>
                    <a:pt x="649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" name="Google Shape;2386;p66">
              <a:extLst>
                <a:ext uri="{FF2B5EF4-FFF2-40B4-BE49-F238E27FC236}">
                  <a16:creationId xmlns:a16="http://schemas.microsoft.com/office/drawing/2014/main" id="{B27427F7-F714-E21F-8221-C2D11A6B1DFE}"/>
                </a:ext>
              </a:extLst>
            </p:cNvPr>
            <p:cNvSpPr/>
            <p:nvPr/>
          </p:nvSpPr>
          <p:spPr>
            <a:xfrm flipH="1">
              <a:off x="4463334" y="4443976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83" y="569"/>
                  </a:cubicBezTo>
                  <a:cubicBezTo>
                    <a:pt x="147" y="739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8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6" name="Google Shape;2387;p66">
              <a:extLst>
                <a:ext uri="{FF2B5EF4-FFF2-40B4-BE49-F238E27FC236}">
                  <a16:creationId xmlns:a16="http://schemas.microsoft.com/office/drawing/2014/main" id="{3EDE17E9-4B06-2ED3-49CF-FDE34B64CB90}"/>
                </a:ext>
              </a:extLst>
            </p:cNvPr>
            <p:cNvSpPr/>
            <p:nvPr/>
          </p:nvSpPr>
          <p:spPr>
            <a:xfrm flipH="1">
              <a:off x="4236220" y="4359495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0" y="349"/>
                    <a:pt x="83" y="569"/>
                  </a:cubicBezTo>
                  <a:cubicBezTo>
                    <a:pt x="142" y="740"/>
                    <a:pt x="305" y="849"/>
                    <a:pt x="479" y="849"/>
                  </a:cubicBezTo>
                  <a:cubicBezTo>
                    <a:pt x="527" y="849"/>
                    <a:pt x="577" y="841"/>
                    <a:pt x="625" y="823"/>
                  </a:cubicBezTo>
                  <a:cubicBezTo>
                    <a:pt x="844" y="740"/>
                    <a:pt x="954" y="493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7" name="Google Shape;2388;p66">
              <a:extLst>
                <a:ext uri="{FF2B5EF4-FFF2-40B4-BE49-F238E27FC236}">
                  <a16:creationId xmlns:a16="http://schemas.microsoft.com/office/drawing/2014/main" id="{EA1113CA-51E9-BAD7-CA4E-6D5BCAE7A930}"/>
                </a:ext>
              </a:extLst>
            </p:cNvPr>
            <p:cNvSpPr/>
            <p:nvPr/>
          </p:nvSpPr>
          <p:spPr>
            <a:xfrm flipH="1">
              <a:off x="5879929" y="5101148"/>
              <a:ext cx="41592" cy="36620"/>
            </a:xfrm>
            <a:custGeom>
              <a:avLst/>
              <a:gdLst/>
              <a:ahLst/>
              <a:cxnLst/>
              <a:rect l="l" t="t" r="r" b="b"/>
              <a:pathLst>
                <a:path w="962" h="847" extrusionOk="0">
                  <a:moveTo>
                    <a:pt x="478" y="0"/>
                  </a:moveTo>
                  <a:cubicBezTo>
                    <a:pt x="431" y="0"/>
                    <a:pt x="384" y="8"/>
                    <a:pt x="337" y="24"/>
                  </a:cubicBezTo>
                  <a:cubicBezTo>
                    <a:pt x="118" y="106"/>
                    <a:pt x="1" y="353"/>
                    <a:pt x="83" y="573"/>
                  </a:cubicBezTo>
                  <a:cubicBezTo>
                    <a:pt x="147" y="743"/>
                    <a:pt x="310" y="847"/>
                    <a:pt x="482" y="847"/>
                  </a:cubicBezTo>
                  <a:cubicBezTo>
                    <a:pt x="532" y="847"/>
                    <a:pt x="582" y="838"/>
                    <a:pt x="632" y="820"/>
                  </a:cubicBezTo>
                  <a:cubicBezTo>
                    <a:pt x="851" y="737"/>
                    <a:pt x="961" y="497"/>
                    <a:pt x="879" y="278"/>
                  </a:cubicBezTo>
                  <a:cubicBezTo>
                    <a:pt x="814" y="105"/>
                    <a:pt x="652" y="0"/>
                    <a:pt x="478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8" name="Google Shape;2389;p66">
              <a:extLst>
                <a:ext uri="{FF2B5EF4-FFF2-40B4-BE49-F238E27FC236}">
                  <a16:creationId xmlns:a16="http://schemas.microsoft.com/office/drawing/2014/main" id="{19FEFD6C-9346-7123-859F-5282A7B52E10}"/>
                </a:ext>
              </a:extLst>
            </p:cNvPr>
            <p:cNvSpPr/>
            <p:nvPr/>
          </p:nvSpPr>
          <p:spPr>
            <a:xfrm flipH="1">
              <a:off x="4761872" y="4681293"/>
              <a:ext cx="41289" cy="36663"/>
            </a:xfrm>
            <a:custGeom>
              <a:avLst/>
              <a:gdLst/>
              <a:ahLst/>
              <a:cxnLst/>
              <a:rect l="l" t="t" r="r" b="b"/>
              <a:pathLst>
                <a:path w="955" h="848" extrusionOk="0">
                  <a:moveTo>
                    <a:pt x="471" y="1"/>
                  </a:moveTo>
                  <a:cubicBezTo>
                    <a:pt x="424" y="1"/>
                    <a:pt x="377" y="9"/>
                    <a:pt x="330" y="25"/>
                  </a:cubicBezTo>
                  <a:cubicBezTo>
                    <a:pt x="111" y="107"/>
                    <a:pt x="1" y="354"/>
                    <a:pt x="83" y="573"/>
                  </a:cubicBezTo>
                  <a:cubicBezTo>
                    <a:pt x="147" y="743"/>
                    <a:pt x="305" y="847"/>
                    <a:pt x="476" y="847"/>
                  </a:cubicBezTo>
                  <a:cubicBezTo>
                    <a:pt x="525" y="847"/>
                    <a:pt x="576" y="839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07" y="106"/>
                    <a:pt x="645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9" name="Google Shape;2390;p66">
              <a:extLst>
                <a:ext uri="{FF2B5EF4-FFF2-40B4-BE49-F238E27FC236}">
                  <a16:creationId xmlns:a16="http://schemas.microsoft.com/office/drawing/2014/main" id="{6B147B70-437D-34BF-7C6A-480168463EC7}"/>
                </a:ext>
              </a:extLst>
            </p:cNvPr>
            <p:cNvSpPr/>
            <p:nvPr/>
          </p:nvSpPr>
          <p:spPr>
            <a:xfrm flipH="1">
              <a:off x="4534758" y="4596941"/>
              <a:ext cx="41592" cy="36534"/>
            </a:xfrm>
            <a:custGeom>
              <a:avLst/>
              <a:gdLst/>
              <a:ahLst/>
              <a:cxnLst/>
              <a:rect l="l" t="t" r="r" b="b"/>
              <a:pathLst>
                <a:path w="962" h="845" extrusionOk="0">
                  <a:moveTo>
                    <a:pt x="484" y="1"/>
                  </a:moveTo>
                  <a:cubicBezTo>
                    <a:pt x="434" y="1"/>
                    <a:pt x="385" y="10"/>
                    <a:pt x="337" y="28"/>
                  </a:cubicBezTo>
                  <a:cubicBezTo>
                    <a:pt x="118" y="110"/>
                    <a:pt x="1" y="350"/>
                    <a:pt x="83" y="570"/>
                  </a:cubicBezTo>
                  <a:cubicBezTo>
                    <a:pt x="147" y="740"/>
                    <a:pt x="310" y="844"/>
                    <a:pt x="479" y="844"/>
                  </a:cubicBezTo>
                  <a:cubicBezTo>
                    <a:pt x="528" y="844"/>
                    <a:pt x="577" y="835"/>
                    <a:pt x="625" y="817"/>
                  </a:cubicBezTo>
                  <a:cubicBezTo>
                    <a:pt x="844" y="741"/>
                    <a:pt x="961" y="494"/>
                    <a:pt x="879" y="275"/>
                  </a:cubicBezTo>
                  <a:cubicBezTo>
                    <a:pt x="815" y="105"/>
                    <a:pt x="652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0" name="Google Shape;2391;p66">
              <a:extLst>
                <a:ext uri="{FF2B5EF4-FFF2-40B4-BE49-F238E27FC236}">
                  <a16:creationId xmlns:a16="http://schemas.microsoft.com/office/drawing/2014/main" id="{A39A8F86-6979-20AF-E31E-B94606DC3C02}"/>
                </a:ext>
              </a:extLst>
            </p:cNvPr>
            <p:cNvSpPr/>
            <p:nvPr/>
          </p:nvSpPr>
          <p:spPr>
            <a:xfrm flipH="1">
              <a:off x="4307947" y="4512503"/>
              <a:ext cx="41289" cy="36577"/>
            </a:xfrm>
            <a:custGeom>
              <a:avLst/>
              <a:gdLst/>
              <a:ahLst/>
              <a:cxnLst/>
              <a:rect l="l" t="t" r="r" b="b"/>
              <a:pathLst>
                <a:path w="955" h="846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49"/>
                    <a:pt x="83" y="568"/>
                  </a:cubicBezTo>
                  <a:cubicBezTo>
                    <a:pt x="148" y="741"/>
                    <a:pt x="310" y="846"/>
                    <a:pt x="484" y="846"/>
                  </a:cubicBezTo>
                  <a:cubicBezTo>
                    <a:pt x="531" y="846"/>
                    <a:pt x="578" y="838"/>
                    <a:pt x="625" y="822"/>
                  </a:cubicBezTo>
                  <a:cubicBezTo>
                    <a:pt x="844" y="740"/>
                    <a:pt x="954" y="493"/>
                    <a:pt x="872" y="274"/>
                  </a:cubicBezTo>
                  <a:cubicBezTo>
                    <a:pt x="808" y="108"/>
                    <a:pt x="647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1" name="Google Shape;2392;p66">
              <a:extLst>
                <a:ext uri="{FF2B5EF4-FFF2-40B4-BE49-F238E27FC236}">
                  <a16:creationId xmlns:a16="http://schemas.microsoft.com/office/drawing/2014/main" id="{57D4D93B-2108-FC02-8DF5-850449043A52}"/>
                </a:ext>
              </a:extLst>
            </p:cNvPr>
            <p:cNvSpPr/>
            <p:nvPr/>
          </p:nvSpPr>
          <p:spPr>
            <a:xfrm flipH="1">
              <a:off x="4080834" y="4428238"/>
              <a:ext cx="41289" cy="36534"/>
            </a:xfrm>
            <a:custGeom>
              <a:avLst/>
              <a:gdLst/>
              <a:ahLst/>
              <a:cxnLst/>
              <a:rect l="l" t="t" r="r" b="b"/>
              <a:pathLst>
                <a:path w="955" h="845" extrusionOk="0">
                  <a:moveTo>
                    <a:pt x="479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04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6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08" y="105"/>
                    <a:pt x="650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2" name="Google Shape;2393;p66">
              <a:extLst>
                <a:ext uri="{FF2B5EF4-FFF2-40B4-BE49-F238E27FC236}">
                  <a16:creationId xmlns:a16="http://schemas.microsoft.com/office/drawing/2014/main" id="{74AD58C4-6ED7-3ABC-5BF4-BFA8FA5D1950}"/>
                </a:ext>
              </a:extLst>
            </p:cNvPr>
            <p:cNvSpPr/>
            <p:nvPr/>
          </p:nvSpPr>
          <p:spPr>
            <a:xfrm flipH="1">
              <a:off x="5299715" y="3947941"/>
              <a:ext cx="63772" cy="326770"/>
            </a:xfrm>
            <a:custGeom>
              <a:avLst/>
              <a:gdLst/>
              <a:ahLst/>
              <a:cxnLst/>
              <a:rect l="l" t="t" r="r" b="b"/>
              <a:pathLst>
                <a:path w="1475" h="7558" extrusionOk="0">
                  <a:moveTo>
                    <a:pt x="41" y="0"/>
                  </a:moveTo>
                  <a:lnTo>
                    <a:pt x="0" y="7317"/>
                  </a:lnTo>
                  <a:lnTo>
                    <a:pt x="55" y="7345"/>
                  </a:lnTo>
                  <a:lnTo>
                    <a:pt x="34" y="6961"/>
                  </a:lnTo>
                  <a:lnTo>
                    <a:pt x="34" y="6961"/>
                  </a:lnTo>
                  <a:lnTo>
                    <a:pt x="1474" y="7557"/>
                  </a:lnTo>
                  <a:lnTo>
                    <a:pt x="1474" y="7557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3" name="Google Shape;2394;p66">
              <a:extLst>
                <a:ext uri="{FF2B5EF4-FFF2-40B4-BE49-F238E27FC236}">
                  <a16:creationId xmlns:a16="http://schemas.microsoft.com/office/drawing/2014/main" id="{D2E61FFC-F8EC-B5A7-55A5-1F30CEE63D7F}"/>
                </a:ext>
              </a:extLst>
            </p:cNvPr>
            <p:cNvSpPr/>
            <p:nvPr/>
          </p:nvSpPr>
          <p:spPr>
            <a:xfrm flipH="1">
              <a:off x="6190659" y="3290034"/>
              <a:ext cx="450120" cy="415099"/>
            </a:xfrm>
            <a:custGeom>
              <a:avLst/>
              <a:gdLst/>
              <a:ahLst/>
              <a:cxnLst/>
              <a:rect l="l" t="t" r="r" b="b"/>
              <a:pathLst>
                <a:path w="10411" h="9601" extrusionOk="0">
                  <a:moveTo>
                    <a:pt x="9608" y="0"/>
                  </a:moveTo>
                  <a:cubicBezTo>
                    <a:pt x="4033" y="3237"/>
                    <a:pt x="0" y="8641"/>
                    <a:pt x="0" y="8641"/>
                  </a:cubicBezTo>
                  <a:lnTo>
                    <a:pt x="666" y="9601"/>
                  </a:lnTo>
                  <a:cubicBezTo>
                    <a:pt x="1701" y="7969"/>
                    <a:pt x="4883" y="3539"/>
                    <a:pt x="10410" y="1002"/>
                  </a:cubicBezTo>
                  <a:lnTo>
                    <a:pt x="9608" y="0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4" name="Google Shape;2395;p66">
              <a:extLst>
                <a:ext uri="{FF2B5EF4-FFF2-40B4-BE49-F238E27FC236}">
                  <a16:creationId xmlns:a16="http://schemas.microsoft.com/office/drawing/2014/main" id="{999870C7-2A16-26F1-4996-80B960FE4FB4}"/>
                </a:ext>
              </a:extLst>
            </p:cNvPr>
            <p:cNvSpPr/>
            <p:nvPr/>
          </p:nvSpPr>
          <p:spPr>
            <a:xfrm flipH="1">
              <a:off x="5110259" y="3783388"/>
              <a:ext cx="160142" cy="519771"/>
            </a:xfrm>
            <a:custGeom>
              <a:avLst/>
              <a:gdLst/>
              <a:ahLst/>
              <a:cxnLst/>
              <a:rect l="l" t="t" r="r" b="b"/>
              <a:pathLst>
                <a:path w="3704" h="12022" extrusionOk="0">
                  <a:moveTo>
                    <a:pt x="2977" y="0"/>
                  </a:moveTo>
                  <a:lnTo>
                    <a:pt x="0" y="11658"/>
                  </a:lnTo>
                  <a:lnTo>
                    <a:pt x="892" y="12022"/>
                  </a:lnTo>
                  <a:lnTo>
                    <a:pt x="3703" y="494"/>
                  </a:lnTo>
                  <a:cubicBezTo>
                    <a:pt x="3703" y="494"/>
                    <a:pt x="3436" y="309"/>
                    <a:pt x="2977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5" name="Google Shape;2396;p66">
              <a:extLst>
                <a:ext uri="{FF2B5EF4-FFF2-40B4-BE49-F238E27FC236}">
                  <a16:creationId xmlns:a16="http://schemas.microsoft.com/office/drawing/2014/main" id="{BD8D2420-F55B-B13D-7977-36285D6030BC}"/>
                </a:ext>
              </a:extLst>
            </p:cNvPr>
            <p:cNvSpPr/>
            <p:nvPr/>
          </p:nvSpPr>
          <p:spPr>
            <a:xfrm flipH="1">
              <a:off x="6385173" y="3944395"/>
              <a:ext cx="59924" cy="121577"/>
            </a:xfrm>
            <a:custGeom>
              <a:avLst/>
              <a:gdLst/>
              <a:ahLst/>
              <a:cxnLst/>
              <a:rect l="l" t="t" r="r" b="b"/>
              <a:pathLst>
                <a:path w="1386" h="2812" extrusionOk="0">
                  <a:moveTo>
                    <a:pt x="90" y="0"/>
                  </a:moveTo>
                  <a:lnTo>
                    <a:pt x="0" y="124"/>
                  </a:lnTo>
                  <a:cubicBezTo>
                    <a:pt x="14" y="130"/>
                    <a:pt x="1159" y="912"/>
                    <a:pt x="1235" y="2812"/>
                  </a:cubicBezTo>
                  <a:lnTo>
                    <a:pt x="1386" y="2805"/>
                  </a:lnTo>
                  <a:cubicBezTo>
                    <a:pt x="1303" y="823"/>
                    <a:pt x="138" y="34"/>
                    <a:pt x="9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6" name="Google Shape;2397;p66">
              <a:extLst>
                <a:ext uri="{FF2B5EF4-FFF2-40B4-BE49-F238E27FC236}">
                  <a16:creationId xmlns:a16="http://schemas.microsoft.com/office/drawing/2014/main" id="{75618DB1-414A-58E9-4F17-9364E669D0B8}"/>
                </a:ext>
              </a:extLst>
            </p:cNvPr>
            <p:cNvSpPr/>
            <p:nvPr/>
          </p:nvSpPr>
          <p:spPr>
            <a:xfrm flipH="1">
              <a:off x="5359293" y="3928053"/>
              <a:ext cx="6572" cy="400010"/>
            </a:xfrm>
            <a:custGeom>
              <a:avLst/>
              <a:gdLst/>
              <a:ahLst/>
              <a:cxnLst/>
              <a:rect l="l" t="t" r="r" b="b"/>
              <a:pathLst>
                <a:path w="152" h="9252" extrusionOk="0">
                  <a:moveTo>
                    <a:pt x="0" y="1"/>
                  </a:moveTo>
                  <a:lnTo>
                    <a:pt x="0" y="9252"/>
                  </a:lnTo>
                  <a:lnTo>
                    <a:pt x="151" y="9252"/>
                  </a:lnTo>
                  <a:lnTo>
                    <a:pt x="15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7" name="Google Shape;2398;p66">
              <a:extLst>
                <a:ext uri="{FF2B5EF4-FFF2-40B4-BE49-F238E27FC236}">
                  <a16:creationId xmlns:a16="http://schemas.microsoft.com/office/drawing/2014/main" id="{9927505B-7F0D-0EB1-2A26-7799C8E1B423}"/>
                </a:ext>
              </a:extLst>
            </p:cNvPr>
            <p:cNvSpPr/>
            <p:nvPr/>
          </p:nvSpPr>
          <p:spPr>
            <a:xfrm flipH="1">
              <a:off x="5330239" y="3973449"/>
              <a:ext cx="34458" cy="49850"/>
            </a:xfrm>
            <a:custGeom>
              <a:avLst/>
              <a:gdLst/>
              <a:ahLst/>
              <a:cxnLst/>
              <a:rect l="l" t="t" r="r" b="b"/>
              <a:pathLst>
                <a:path w="797" h="1153" extrusionOk="0">
                  <a:moveTo>
                    <a:pt x="748" y="0"/>
                  </a:moveTo>
                  <a:cubicBezTo>
                    <a:pt x="721" y="14"/>
                    <a:pt x="83" y="240"/>
                    <a:pt x="1" y="1138"/>
                  </a:cubicBezTo>
                  <a:lnTo>
                    <a:pt x="145" y="1152"/>
                  </a:lnTo>
                  <a:cubicBezTo>
                    <a:pt x="220" y="357"/>
                    <a:pt x="769" y="151"/>
                    <a:pt x="796" y="144"/>
                  </a:cubicBezTo>
                  <a:lnTo>
                    <a:pt x="748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8" name="Google Shape;2399;p66">
              <a:extLst>
                <a:ext uri="{FF2B5EF4-FFF2-40B4-BE49-F238E27FC236}">
                  <a16:creationId xmlns:a16="http://schemas.microsoft.com/office/drawing/2014/main" id="{085CD699-424A-88DE-2B51-D9F11E370D67}"/>
                </a:ext>
              </a:extLst>
            </p:cNvPr>
            <p:cNvSpPr/>
            <p:nvPr/>
          </p:nvSpPr>
          <p:spPr>
            <a:xfrm flipH="1">
              <a:off x="5422459" y="3901982"/>
              <a:ext cx="369789" cy="289718"/>
            </a:xfrm>
            <a:custGeom>
              <a:avLst/>
              <a:gdLst/>
              <a:ahLst/>
              <a:cxnLst/>
              <a:rect l="l" t="t" r="r" b="b"/>
              <a:pathLst>
                <a:path w="8553" h="6701" extrusionOk="0">
                  <a:moveTo>
                    <a:pt x="1640" y="0"/>
                  </a:moveTo>
                  <a:cubicBezTo>
                    <a:pt x="1640" y="0"/>
                    <a:pt x="1" y="6700"/>
                    <a:pt x="4273" y="6700"/>
                  </a:cubicBezTo>
                  <a:cubicBezTo>
                    <a:pt x="8552" y="6700"/>
                    <a:pt x="6811" y="0"/>
                    <a:pt x="6811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9" name="Google Shape;2400;p66">
              <a:extLst>
                <a:ext uri="{FF2B5EF4-FFF2-40B4-BE49-F238E27FC236}">
                  <a16:creationId xmlns:a16="http://schemas.microsoft.com/office/drawing/2014/main" id="{FB3C504C-E0C3-B478-F0CD-636D83AF08F0}"/>
                </a:ext>
              </a:extLst>
            </p:cNvPr>
            <p:cNvSpPr/>
            <p:nvPr/>
          </p:nvSpPr>
          <p:spPr>
            <a:xfrm flipH="1">
              <a:off x="5501017" y="3921567"/>
              <a:ext cx="224519" cy="8042"/>
            </a:xfrm>
            <a:custGeom>
              <a:avLst/>
              <a:gdLst/>
              <a:ahLst/>
              <a:cxnLst/>
              <a:rect l="l" t="t" r="r" b="b"/>
              <a:pathLst>
                <a:path w="5193" h="186" extrusionOk="0">
                  <a:moveTo>
                    <a:pt x="1" y="0"/>
                  </a:moveTo>
                  <a:lnTo>
                    <a:pt x="1" y="185"/>
                  </a:lnTo>
                  <a:lnTo>
                    <a:pt x="556" y="185"/>
                  </a:lnTo>
                  <a:lnTo>
                    <a:pt x="556" y="0"/>
                  </a:lnTo>
                  <a:close/>
                  <a:moveTo>
                    <a:pt x="927" y="0"/>
                  </a:moveTo>
                  <a:lnTo>
                    <a:pt x="927" y="185"/>
                  </a:lnTo>
                  <a:lnTo>
                    <a:pt x="1482" y="185"/>
                  </a:lnTo>
                  <a:lnTo>
                    <a:pt x="1482" y="0"/>
                  </a:lnTo>
                  <a:close/>
                  <a:moveTo>
                    <a:pt x="1852" y="0"/>
                  </a:moveTo>
                  <a:lnTo>
                    <a:pt x="1852" y="185"/>
                  </a:lnTo>
                  <a:lnTo>
                    <a:pt x="2408" y="185"/>
                  </a:lnTo>
                  <a:lnTo>
                    <a:pt x="2408" y="0"/>
                  </a:lnTo>
                  <a:close/>
                  <a:moveTo>
                    <a:pt x="2778" y="0"/>
                  </a:moveTo>
                  <a:lnTo>
                    <a:pt x="2778" y="185"/>
                  </a:lnTo>
                  <a:lnTo>
                    <a:pt x="3334" y="185"/>
                  </a:lnTo>
                  <a:lnTo>
                    <a:pt x="3334" y="0"/>
                  </a:lnTo>
                  <a:close/>
                  <a:moveTo>
                    <a:pt x="3704" y="0"/>
                  </a:moveTo>
                  <a:lnTo>
                    <a:pt x="3704" y="185"/>
                  </a:lnTo>
                  <a:lnTo>
                    <a:pt x="4266" y="185"/>
                  </a:lnTo>
                  <a:lnTo>
                    <a:pt x="4266" y="0"/>
                  </a:lnTo>
                  <a:close/>
                  <a:moveTo>
                    <a:pt x="4637" y="0"/>
                  </a:moveTo>
                  <a:lnTo>
                    <a:pt x="4637" y="185"/>
                  </a:lnTo>
                  <a:lnTo>
                    <a:pt x="5192" y="185"/>
                  </a:lnTo>
                  <a:lnTo>
                    <a:pt x="5192" y="0"/>
                  </a:lnTo>
                  <a:close/>
                </a:path>
              </a:pathLst>
            </a:custGeom>
            <a:solidFill>
              <a:srgbClr val="F6A8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0" name="Google Shape;2401;p66">
              <a:extLst>
                <a:ext uri="{FF2B5EF4-FFF2-40B4-BE49-F238E27FC236}">
                  <a16:creationId xmlns:a16="http://schemas.microsoft.com/office/drawing/2014/main" id="{9B23B55D-37DA-3E47-776E-7C1915765FE6}"/>
                </a:ext>
              </a:extLst>
            </p:cNvPr>
            <p:cNvSpPr/>
            <p:nvPr/>
          </p:nvSpPr>
          <p:spPr>
            <a:xfrm flipH="1">
              <a:off x="5134860" y="3311651"/>
              <a:ext cx="1108329" cy="531963"/>
            </a:xfrm>
            <a:custGeom>
              <a:avLst/>
              <a:gdLst/>
              <a:ahLst/>
              <a:cxnLst/>
              <a:rect l="l" t="t" r="r" b="b"/>
              <a:pathLst>
                <a:path w="25635" h="12304" extrusionOk="0">
                  <a:moveTo>
                    <a:pt x="144" y="1"/>
                  </a:moveTo>
                  <a:lnTo>
                    <a:pt x="0" y="111"/>
                  </a:lnTo>
                  <a:cubicBezTo>
                    <a:pt x="172" y="351"/>
                    <a:pt x="4286" y="5926"/>
                    <a:pt x="5377" y="6413"/>
                  </a:cubicBezTo>
                  <a:cubicBezTo>
                    <a:pt x="5958" y="6672"/>
                    <a:pt x="7630" y="6735"/>
                    <a:pt x="9100" y="6735"/>
                  </a:cubicBezTo>
                  <a:cubicBezTo>
                    <a:pt x="10389" y="6735"/>
                    <a:pt x="11522" y="6687"/>
                    <a:pt x="11624" y="6680"/>
                  </a:cubicBezTo>
                  <a:cubicBezTo>
                    <a:pt x="11636" y="6679"/>
                    <a:pt x="11876" y="6648"/>
                    <a:pt x="12312" y="6648"/>
                  </a:cubicBezTo>
                  <a:cubicBezTo>
                    <a:pt x="14099" y="6648"/>
                    <a:pt x="19186" y="7162"/>
                    <a:pt x="25518" y="12304"/>
                  </a:cubicBezTo>
                  <a:lnTo>
                    <a:pt x="25634" y="12153"/>
                  </a:lnTo>
                  <a:cubicBezTo>
                    <a:pt x="19249" y="6974"/>
                    <a:pt x="14103" y="6465"/>
                    <a:pt x="12298" y="6465"/>
                  </a:cubicBezTo>
                  <a:cubicBezTo>
                    <a:pt x="11856" y="6465"/>
                    <a:pt x="11614" y="6495"/>
                    <a:pt x="11604" y="6495"/>
                  </a:cubicBezTo>
                  <a:cubicBezTo>
                    <a:pt x="11581" y="6495"/>
                    <a:pt x="10419" y="6543"/>
                    <a:pt x="9096" y="6543"/>
                  </a:cubicBezTo>
                  <a:cubicBezTo>
                    <a:pt x="7646" y="6543"/>
                    <a:pt x="6001" y="6485"/>
                    <a:pt x="5452" y="6241"/>
                  </a:cubicBezTo>
                  <a:cubicBezTo>
                    <a:pt x="4403" y="5768"/>
                    <a:pt x="192" y="56"/>
                    <a:pt x="144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1" name="Google Shape;2402;p66">
              <a:extLst>
                <a:ext uri="{FF2B5EF4-FFF2-40B4-BE49-F238E27FC236}">
                  <a16:creationId xmlns:a16="http://schemas.microsoft.com/office/drawing/2014/main" id="{D8D03436-B6BE-B06F-826B-04629B081DDB}"/>
                </a:ext>
              </a:extLst>
            </p:cNvPr>
            <p:cNvSpPr/>
            <p:nvPr/>
          </p:nvSpPr>
          <p:spPr>
            <a:xfrm flipH="1">
              <a:off x="5320165" y="4830281"/>
              <a:ext cx="1148365" cy="87205"/>
            </a:xfrm>
            <a:custGeom>
              <a:avLst/>
              <a:gdLst/>
              <a:ahLst/>
              <a:cxnLst/>
              <a:rect l="l" t="t" r="r" b="b"/>
              <a:pathLst>
                <a:path w="26561" h="2017" extrusionOk="0">
                  <a:moveTo>
                    <a:pt x="26512" y="1"/>
                  </a:moveTo>
                  <a:cubicBezTo>
                    <a:pt x="21144" y="1376"/>
                    <a:pt x="16374" y="1831"/>
                    <a:pt x="12410" y="1831"/>
                  </a:cubicBezTo>
                  <a:cubicBezTo>
                    <a:pt x="5304" y="1831"/>
                    <a:pt x="789" y="368"/>
                    <a:pt x="62" y="117"/>
                  </a:cubicBezTo>
                  <a:lnTo>
                    <a:pt x="1" y="289"/>
                  </a:lnTo>
                  <a:cubicBezTo>
                    <a:pt x="728" y="542"/>
                    <a:pt x="5267" y="2017"/>
                    <a:pt x="12406" y="2017"/>
                  </a:cubicBezTo>
                  <a:cubicBezTo>
                    <a:pt x="16384" y="2017"/>
                    <a:pt x="21170" y="1557"/>
                    <a:pt x="26560" y="179"/>
                  </a:cubicBezTo>
                  <a:lnTo>
                    <a:pt x="26512" y="1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2" name="Google Shape;2403;p66">
              <a:extLst>
                <a:ext uri="{FF2B5EF4-FFF2-40B4-BE49-F238E27FC236}">
                  <a16:creationId xmlns:a16="http://schemas.microsoft.com/office/drawing/2014/main" id="{09D8894C-2907-7366-82E5-03CC1B540EAA}"/>
                </a:ext>
              </a:extLst>
            </p:cNvPr>
            <p:cNvSpPr/>
            <p:nvPr/>
          </p:nvSpPr>
          <p:spPr>
            <a:xfrm flipH="1">
              <a:off x="5811747" y="4530230"/>
              <a:ext cx="537584" cy="143886"/>
            </a:xfrm>
            <a:custGeom>
              <a:avLst/>
              <a:gdLst/>
              <a:ahLst/>
              <a:cxnLst/>
              <a:rect l="l" t="t" r="r" b="b"/>
              <a:pathLst>
                <a:path w="12434" h="3328" extrusionOk="0">
                  <a:moveTo>
                    <a:pt x="96" y="1"/>
                  </a:moveTo>
                  <a:lnTo>
                    <a:pt x="0" y="158"/>
                  </a:lnTo>
                  <a:cubicBezTo>
                    <a:pt x="62" y="193"/>
                    <a:pt x="5349" y="3327"/>
                    <a:pt x="10760" y="3327"/>
                  </a:cubicBezTo>
                  <a:cubicBezTo>
                    <a:pt x="10801" y="3327"/>
                    <a:pt x="10842" y="3327"/>
                    <a:pt x="10882" y="3327"/>
                  </a:cubicBezTo>
                  <a:cubicBezTo>
                    <a:pt x="11403" y="3327"/>
                    <a:pt x="11918" y="3287"/>
                    <a:pt x="12433" y="3224"/>
                  </a:cubicBezTo>
                  <a:lnTo>
                    <a:pt x="12406" y="3039"/>
                  </a:lnTo>
                  <a:cubicBezTo>
                    <a:pt x="11857" y="3112"/>
                    <a:pt x="11303" y="3145"/>
                    <a:pt x="10751" y="3145"/>
                  </a:cubicBezTo>
                  <a:cubicBezTo>
                    <a:pt x="5398" y="3145"/>
                    <a:pt x="152" y="32"/>
                    <a:pt x="96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3" name="Google Shape;2404;p66">
              <a:extLst>
                <a:ext uri="{FF2B5EF4-FFF2-40B4-BE49-F238E27FC236}">
                  <a16:creationId xmlns:a16="http://schemas.microsoft.com/office/drawing/2014/main" id="{09959300-1793-BC1C-E70E-E5E4CC127FBB}"/>
                </a:ext>
              </a:extLst>
            </p:cNvPr>
            <p:cNvSpPr/>
            <p:nvPr/>
          </p:nvSpPr>
          <p:spPr>
            <a:xfrm flipH="1">
              <a:off x="5888532" y="4686481"/>
              <a:ext cx="338054" cy="45137"/>
            </a:xfrm>
            <a:custGeom>
              <a:avLst/>
              <a:gdLst/>
              <a:ahLst/>
              <a:cxnLst/>
              <a:rect l="l" t="t" r="r" b="b"/>
              <a:pathLst>
                <a:path w="7819" h="1044" extrusionOk="0">
                  <a:moveTo>
                    <a:pt x="76" y="1"/>
                  </a:moveTo>
                  <a:lnTo>
                    <a:pt x="1" y="172"/>
                  </a:lnTo>
                  <a:cubicBezTo>
                    <a:pt x="1447" y="741"/>
                    <a:pt x="2984" y="1036"/>
                    <a:pt x="4533" y="1043"/>
                  </a:cubicBezTo>
                  <a:cubicBezTo>
                    <a:pt x="4570" y="1043"/>
                    <a:pt x="4606" y="1044"/>
                    <a:pt x="4642" y="1044"/>
                  </a:cubicBezTo>
                  <a:cubicBezTo>
                    <a:pt x="5723" y="1044"/>
                    <a:pt x="6803" y="845"/>
                    <a:pt x="7818" y="467"/>
                  </a:cubicBezTo>
                  <a:lnTo>
                    <a:pt x="7750" y="296"/>
                  </a:lnTo>
                  <a:cubicBezTo>
                    <a:pt x="6663" y="712"/>
                    <a:pt x="5554" y="859"/>
                    <a:pt x="4529" y="859"/>
                  </a:cubicBezTo>
                  <a:cubicBezTo>
                    <a:pt x="2076" y="859"/>
                    <a:pt x="105" y="15"/>
                    <a:pt x="76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4" name="Google Shape;2405;p66">
              <a:extLst>
                <a:ext uri="{FF2B5EF4-FFF2-40B4-BE49-F238E27FC236}">
                  <a16:creationId xmlns:a16="http://schemas.microsoft.com/office/drawing/2014/main" id="{6D0CEEB8-157D-DDAA-9636-B7D1B01AB495}"/>
                </a:ext>
              </a:extLst>
            </p:cNvPr>
            <p:cNvSpPr/>
            <p:nvPr/>
          </p:nvSpPr>
          <p:spPr>
            <a:xfrm flipH="1">
              <a:off x="6021091" y="3199154"/>
              <a:ext cx="95074" cy="106445"/>
            </a:xfrm>
            <a:custGeom>
              <a:avLst/>
              <a:gdLst/>
              <a:ahLst/>
              <a:cxnLst/>
              <a:rect l="l" t="t" r="r" b="b"/>
              <a:pathLst>
                <a:path w="2199" h="2462" extrusionOk="0">
                  <a:moveTo>
                    <a:pt x="1023" y="0"/>
                  </a:moveTo>
                  <a:cubicBezTo>
                    <a:pt x="878" y="0"/>
                    <a:pt x="734" y="48"/>
                    <a:pt x="601" y="169"/>
                  </a:cubicBezTo>
                  <a:cubicBezTo>
                    <a:pt x="0" y="707"/>
                    <a:pt x="759" y="2462"/>
                    <a:pt x="1871" y="2462"/>
                  </a:cubicBezTo>
                  <a:cubicBezTo>
                    <a:pt x="1977" y="2462"/>
                    <a:pt x="2087" y="2446"/>
                    <a:pt x="2199" y="2411"/>
                  </a:cubicBezTo>
                  <a:lnTo>
                    <a:pt x="2185" y="751"/>
                  </a:lnTo>
                  <a:cubicBezTo>
                    <a:pt x="2185" y="751"/>
                    <a:pt x="1595" y="0"/>
                    <a:pt x="1023" y="0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5" name="Google Shape;2406;p66">
              <a:extLst>
                <a:ext uri="{FF2B5EF4-FFF2-40B4-BE49-F238E27FC236}">
                  <a16:creationId xmlns:a16="http://schemas.microsoft.com/office/drawing/2014/main" id="{64F0EAB2-D88B-BD08-193E-6AACCD366E1C}"/>
                </a:ext>
              </a:extLst>
            </p:cNvPr>
            <p:cNvSpPr/>
            <p:nvPr/>
          </p:nvSpPr>
          <p:spPr>
            <a:xfrm flipH="1">
              <a:off x="6030257" y="3222803"/>
              <a:ext cx="51925" cy="34372"/>
            </a:xfrm>
            <a:custGeom>
              <a:avLst/>
              <a:gdLst/>
              <a:ahLst/>
              <a:cxnLst/>
              <a:rect l="l" t="t" r="r" b="b"/>
              <a:pathLst>
                <a:path w="1201" h="795" extrusionOk="0">
                  <a:moveTo>
                    <a:pt x="277" y="1"/>
                  </a:moveTo>
                  <a:cubicBezTo>
                    <a:pt x="186" y="1"/>
                    <a:pt x="93" y="25"/>
                    <a:pt x="0" y="81"/>
                  </a:cubicBezTo>
                  <a:lnTo>
                    <a:pt x="76" y="204"/>
                  </a:lnTo>
                  <a:cubicBezTo>
                    <a:pt x="140" y="166"/>
                    <a:pt x="206" y="150"/>
                    <a:pt x="272" y="150"/>
                  </a:cubicBezTo>
                  <a:cubicBezTo>
                    <a:pt x="678" y="150"/>
                    <a:pt x="1071" y="782"/>
                    <a:pt x="1077" y="794"/>
                  </a:cubicBezTo>
                  <a:lnTo>
                    <a:pt x="1200" y="712"/>
                  </a:lnTo>
                  <a:cubicBezTo>
                    <a:pt x="1177" y="677"/>
                    <a:pt x="760" y="1"/>
                    <a:pt x="27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6" name="Google Shape;2407;p66">
              <a:extLst>
                <a:ext uri="{FF2B5EF4-FFF2-40B4-BE49-F238E27FC236}">
                  <a16:creationId xmlns:a16="http://schemas.microsoft.com/office/drawing/2014/main" id="{A47107B5-A6A2-982E-7CC2-18614A651E8E}"/>
                </a:ext>
              </a:extLst>
            </p:cNvPr>
            <p:cNvSpPr/>
            <p:nvPr/>
          </p:nvSpPr>
          <p:spPr>
            <a:xfrm flipH="1">
              <a:off x="6051312" y="3229548"/>
              <a:ext cx="18115" cy="29400"/>
            </a:xfrm>
            <a:custGeom>
              <a:avLst/>
              <a:gdLst/>
              <a:ahLst/>
              <a:cxnLst/>
              <a:rect l="l" t="t" r="r" b="b"/>
              <a:pathLst>
                <a:path w="419" h="680" extrusionOk="0">
                  <a:moveTo>
                    <a:pt x="377" y="0"/>
                  </a:moveTo>
                  <a:cubicBezTo>
                    <a:pt x="247" y="28"/>
                    <a:pt x="144" y="110"/>
                    <a:pt x="89" y="234"/>
                  </a:cubicBezTo>
                  <a:cubicBezTo>
                    <a:pt x="0" y="432"/>
                    <a:pt x="123" y="672"/>
                    <a:pt x="130" y="679"/>
                  </a:cubicBezTo>
                  <a:lnTo>
                    <a:pt x="261" y="611"/>
                  </a:lnTo>
                  <a:cubicBezTo>
                    <a:pt x="254" y="611"/>
                    <a:pt x="165" y="426"/>
                    <a:pt x="226" y="288"/>
                  </a:cubicBezTo>
                  <a:cubicBezTo>
                    <a:pt x="261" y="213"/>
                    <a:pt x="336" y="158"/>
                    <a:pt x="418" y="144"/>
                  </a:cubicBezTo>
                  <a:lnTo>
                    <a:pt x="377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7" name="Google Shape;2408;p66">
              <a:extLst>
                <a:ext uri="{FF2B5EF4-FFF2-40B4-BE49-F238E27FC236}">
                  <a16:creationId xmlns:a16="http://schemas.microsoft.com/office/drawing/2014/main" id="{75151E69-8A92-946A-6C48-98A77109D861}"/>
                </a:ext>
              </a:extLst>
            </p:cNvPr>
            <p:cNvSpPr/>
            <p:nvPr/>
          </p:nvSpPr>
          <p:spPr>
            <a:xfrm flipH="1">
              <a:off x="5489473" y="3215367"/>
              <a:ext cx="103807" cy="103721"/>
            </a:xfrm>
            <a:custGeom>
              <a:avLst/>
              <a:gdLst/>
              <a:ahLst/>
              <a:cxnLst/>
              <a:rect l="l" t="t" r="r" b="b"/>
              <a:pathLst>
                <a:path w="2401" h="2399" extrusionOk="0">
                  <a:moveTo>
                    <a:pt x="1444" y="1"/>
                  </a:moveTo>
                  <a:cubicBezTo>
                    <a:pt x="883" y="1"/>
                    <a:pt x="234" y="671"/>
                    <a:pt x="234" y="671"/>
                  </a:cubicBezTo>
                  <a:lnTo>
                    <a:pt x="0" y="2324"/>
                  </a:lnTo>
                  <a:cubicBezTo>
                    <a:pt x="132" y="2375"/>
                    <a:pt x="264" y="2399"/>
                    <a:pt x="394" y="2399"/>
                  </a:cubicBezTo>
                  <a:cubicBezTo>
                    <a:pt x="1476" y="2399"/>
                    <a:pt x="2401" y="768"/>
                    <a:pt x="1886" y="198"/>
                  </a:cubicBezTo>
                  <a:cubicBezTo>
                    <a:pt x="1758" y="56"/>
                    <a:pt x="1604" y="1"/>
                    <a:pt x="1444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8" name="Google Shape;2409;p66">
              <a:extLst>
                <a:ext uri="{FF2B5EF4-FFF2-40B4-BE49-F238E27FC236}">
                  <a16:creationId xmlns:a16="http://schemas.microsoft.com/office/drawing/2014/main" id="{DB315C29-2E44-CD68-8800-5CEDDFBA2B8B}"/>
                </a:ext>
              </a:extLst>
            </p:cNvPr>
            <p:cNvSpPr/>
            <p:nvPr/>
          </p:nvSpPr>
          <p:spPr>
            <a:xfrm flipH="1">
              <a:off x="5522375" y="3238843"/>
              <a:ext cx="55211" cy="31951"/>
            </a:xfrm>
            <a:custGeom>
              <a:avLst/>
              <a:gdLst/>
              <a:ahLst/>
              <a:cxnLst/>
              <a:rect l="l" t="t" r="r" b="b"/>
              <a:pathLst>
                <a:path w="1277" h="739" extrusionOk="0">
                  <a:moveTo>
                    <a:pt x="974" y="0"/>
                  </a:moveTo>
                  <a:cubicBezTo>
                    <a:pt x="503" y="0"/>
                    <a:pt x="23" y="616"/>
                    <a:pt x="1" y="649"/>
                  </a:cubicBezTo>
                  <a:lnTo>
                    <a:pt x="117" y="739"/>
                  </a:lnTo>
                  <a:cubicBezTo>
                    <a:pt x="123" y="733"/>
                    <a:pt x="576" y="148"/>
                    <a:pt x="977" y="148"/>
                  </a:cubicBezTo>
                  <a:cubicBezTo>
                    <a:pt x="1053" y="148"/>
                    <a:pt x="1126" y="169"/>
                    <a:pt x="1194" y="217"/>
                  </a:cubicBezTo>
                  <a:lnTo>
                    <a:pt x="1276" y="101"/>
                  </a:lnTo>
                  <a:cubicBezTo>
                    <a:pt x="1179" y="30"/>
                    <a:pt x="1077" y="0"/>
                    <a:pt x="97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9" name="Google Shape;2410;p66">
              <a:extLst>
                <a:ext uri="{FF2B5EF4-FFF2-40B4-BE49-F238E27FC236}">
                  <a16:creationId xmlns:a16="http://schemas.microsoft.com/office/drawing/2014/main" id="{6BB24FFA-A47A-9014-8F1C-0715B43E9431}"/>
                </a:ext>
              </a:extLst>
            </p:cNvPr>
            <p:cNvSpPr/>
            <p:nvPr/>
          </p:nvSpPr>
          <p:spPr>
            <a:xfrm flipH="1">
              <a:off x="5537810" y="3244378"/>
              <a:ext cx="16343" cy="30265"/>
            </a:xfrm>
            <a:custGeom>
              <a:avLst/>
              <a:gdLst/>
              <a:ahLst/>
              <a:cxnLst/>
              <a:rect l="l" t="t" r="r" b="b"/>
              <a:pathLst>
                <a:path w="378" h="700" extrusionOk="0">
                  <a:moveTo>
                    <a:pt x="49" y="0"/>
                  </a:moveTo>
                  <a:lnTo>
                    <a:pt x="1" y="137"/>
                  </a:lnTo>
                  <a:cubicBezTo>
                    <a:pt x="76" y="158"/>
                    <a:pt x="145" y="213"/>
                    <a:pt x="172" y="288"/>
                  </a:cubicBezTo>
                  <a:cubicBezTo>
                    <a:pt x="220" y="425"/>
                    <a:pt x="97" y="611"/>
                    <a:pt x="97" y="611"/>
                  </a:cubicBezTo>
                  <a:lnTo>
                    <a:pt x="220" y="700"/>
                  </a:lnTo>
                  <a:cubicBezTo>
                    <a:pt x="227" y="686"/>
                    <a:pt x="378" y="453"/>
                    <a:pt x="309" y="240"/>
                  </a:cubicBezTo>
                  <a:cubicBezTo>
                    <a:pt x="268" y="124"/>
                    <a:pt x="172" y="35"/>
                    <a:pt x="49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0" name="Google Shape;2411;p66">
              <a:extLst>
                <a:ext uri="{FF2B5EF4-FFF2-40B4-BE49-F238E27FC236}">
                  <a16:creationId xmlns:a16="http://schemas.microsoft.com/office/drawing/2014/main" id="{F649CA41-3A65-B414-CB08-83425D0C2B02}"/>
                </a:ext>
              </a:extLst>
            </p:cNvPr>
            <p:cNvSpPr/>
            <p:nvPr/>
          </p:nvSpPr>
          <p:spPr>
            <a:xfrm flipH="1">
              <a:off x="5556790" y="2929800"/>
              <a:ext cx="483324" cy="692365"/>
            </a:xfrm>
            <a:custGeom>
              <a:avLst/>
              <a:gdLst/>
              <a:ahLst/>
              <a:cxnLst/>
              <a:rect l="l" t="t" r="r" b="b"/>
              <a:pathLst>
                <a:path w="11179" h="16014" extrusionOk="0">
                  <a:moveTo>
                    <a:pt x="5856" y="1"/>
                  </a:moveTo>
                  <a:cubicBezTo>
                    <a:pt x="5753" y="1"/>
                    <a:pt x="5649" y="3"/>
                    <a:pt x="5542" y="7"/>
                  </a:cubicBezTo>
                  <a:cubicBezTo>
                    <a:pt x="748" y="213"/>
                    <a:pt x="159" y="4602"/>
                    <a:pt x="138" y="8819"/>
                  </a:cubicBezTo>
                  <a:cubicBezTo>
                    <a:pt x="124" y="12900"/>
                    <a:pt x="1" y="14833"/>
                    <a:pt x="1" y="14833"/>
                  </a:cubicBezTo>
                  <a:cubicBezTo>
                    <a:pt x="1464" y="15732"/>
                    <a:pt x="2929" y="16013"/>
                    <a:pt x="4186" y="16013"/>
                  </a:cubicBezTo>
                  <a:cubicBezTo>
                    <a:pt x="6277" y="16013"/>
                    <a:pt x="7798" y="15238"/>
                    <a:pt x="7798" y="15238"/>
                  </a:cubicBezTo>
                  <a:lnTo>
                    <a:pt x="7798" y="13606"/>
                  </a:lnTo>
                  <a:cubicBezTo>
                    <a:pt x="10246" y="12961"/>
                    <a:pt x="11179" y="9766"/>
                    <a:pt x="11055" y="6440"/>
                  </a:cubicBezTo>
                  <a:cubicBezTo>
                    <a:pt x="10935" y="3087"/>
                    <a:pt x="9709" y="1"/>
                    <a:pt x="5856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1" name="Google Shape;2412;p66">
              <a:extLst>
                <a:ext uri="{FF2B5EF4-FFF2-40B4-BE49-F238E27FC236}">
                  <a16:creationId xmlns:a16="http://schemas.microsoft.com/office/drawing/2014/main" id="{E48CF45D-2DB8-03B4-6750-34D86C34FABB}"/>
                </a:ext>
              </a:extLst>
            </p:cNvPr>
            <p:cNvSpPr/>
            <p:nvPr/>
          </p:nvSpPr>
          <p:spPr>
            <a:xfrm flipH="1">
              <a:off x="5677157" y="3201661"/>
              <a:ext cx="42414" cy="88718"/>
            </a:xfrm>
            <a:custGeom>
              <a:avLst/>
              <a:gdLst/>
              <a:ahLst/>
              <a:cxnLst/>
              <a:rect l="l" t="t" r="r" b="b"/>
              <a:pathLst>
                <a:path w="981" h="2052" extrusionOk="0">
                  <a:moveTo>
                    <a:pt x="405" y="1"/>
                  </a:moveTo>
                  <a:lnTo>
                    <a:pt x="0" y="2051"/>
                  </a:lnTo>
                  <a:lnTo>
                    <a:pt x="631" y="2051"/>
                  </a:lnTo>
                  <a:cubicBezTo>
                    <a:pt x="734" y="2010"/>
                    <a:pt x="823" y="1941"/>
                    <a:pt x="878" y="1839"/>
                  </a:cubicBezTo>
                  <a:cubicBezTo>
                    <a:pt x="981" y="1640"/>
                    <a:pt x="878" y="1386"/>
                    <a:pt x="665" y="1317"/>
                  </a:cubicBezTo>
                  <a:lnTo>
                    <a:pt x="439" y="12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2" name="Google Shape;2413;p66">
              <a:extLst>
                <a:ext uri="{FF2B5EF4-FFF2-40B4-BE49-F238E27FC236}">
                  <a16:creationId xmlns:a16="http://schemas.microsoft.com/office/drawing/2014/main" id="{0DD8537D-1C92-5D90-51F5-6A959CC58FA7}"/>
                </a:ext>
              </a:extLst>
            </p:cNvPr>
            <p:cNvSpPr/>
            <p:nvPr/>
          </p:nvSpPr>
          <p:spPr>
            <a:xfrm flipH="1">
              <a:off x="5675687" y="3201964"/>
              <a:ext cx="43624" cy="91658"/>
            </a:xfrm>
            <a:custGeom>
              <a:avLst/>
              <a:gdLst/>
              <a:ahLst/>
              <a:cxnLst/>
              <a:rect l="l" t="t" r="r" b="b"/>
              <a:pathLst>
                <a:path w="1009" h="2120" extrusionOk="0">
                  <a:moveTo>
                    <a:pt x="323" y="1"/>
                  </a:moveTo>
                  <a:lnTo>
                    <a:pt x="357" y="1283"/>
                  </a:lnTo>
                  <a:lnTo>
                    <a:pt x="639" y="1379"/>
                  </a:lnTo>
                  <a:cubicBezTo>
                    <a:pt x="721" y="1413"/>
                    <a:pt x="796" y="1482"/>
                    <a:pt x="824" y="1571"/>
                  </a:cubicBezTo>
                  <a:cubicBezTo>
                    <a:pt x="858" y="1646"/>
                    <a:pt x="851" y="1729"/>
                    <a:pt x="810" y="1797"/>
                  </a:cubicBezTo>
                  <a:cubicBezTo>
                    <a:pt x="769" y="1873"/>
                    <a:pt x="694" y="1934"/>
                    <a:pt x="611" y="1969"/>
                  </a:cubicBezTo>
                  <a:lnTo>
                    <a:pt x="1" y="1969"/>
                  </a:lnTo>
                  <a:lnTo>
                    <a:pt x="1" y="2120"/>
                  </a:lnTo>
                  <a:lnTo>
                    <a:pt x="652" y="2120"/>
                  </a:lnTo>
                  <a:cubicBezTo>
                    <a:pt x="776" y="2072"/>
                    <a:pt x="879" y="1989"/>
                    <a:pt x="940" y="1873"/>
                  </a:cubicBezTo>
                  <a:cubicBezTo>
                    <a:pt x="1002" y="1763"/>
                    <a:pt x="1009" y="1633"/>
                    <a:pt x="968" y="1523"/>
                  </a:cubicBezTo>
                  <a:cubicBezTo>
                    <a:pt x="920" y="1393"/>
                    <a:pt x="817" y="1290"/>
                    <a:pt x="687" y="1242"/>
                  </a:cubicBezTo>
                  <a:lnTo>
                    <a:pt x="501" y="1180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3" name="Google Shape;2414;p66">
              <a:extLst>
                <a:ext uri="{FF2B5EF4-FFF2-40B4-BE49-F238E27FC236}">
                  <a16:creationId xmlns:a16="http://schemas.microsoft.com/office/drawing/2014/main" id="{237206A7-C3AD-4F88-FCED-40DA2F6092A4}"/>
                </a:ext>
              </a:extLst>
            </p:cNvPr>
            <p:cNvSpPr/>
            <p:nvPr/>
          </p:nvSpPr>
          <p:spPr>
            <a:xfrm flipH="1">
              <a:off x="5759865" y="3196257"/>
              <a:ext cx="52098" cy="24947"/>
            </a:xfrm>
            <a:custGeom>
              <a:avLst/>
              <a:gdLst/>
              <a:ahLst/>
              <a:cxnLst/>
              <a:rect l="l" t="t" r="r" b="b"/>
              <a:pathLst>
                <a:path w="1205" h="577" extrusionOk="0">
                  <a:moveTo>
                    <a:pt x="895" y="0"/>
                  </a:moveTo>
                  <a:cubicBezTo>
                    <a:pt x="569" y="0"/>
                    <a:pt x="1" y="242"/>
                    <a:pt x="121" y="510"/>
                  </a:cubicBezTo>
                  <a:cubicBezTo>
                    <a:pt x="143" y="558"/>
                    <a:pt x="199" y="577"/>
                    <a:pt x="273" y="577"/>
                  </a:cubicBezTo>
                  <a:cubicBezTo>
                    <a:pt x="410" y="577"/>
                    <a:pt x="608" y="515"/>
                    <a:pt x="772" y="462"/>
                  </a:cubicBezTo>
                  <a:cubicBezTo>
                    <a:pt x="1026" y="373"/>
                    <a:pt x="1204" y="167"/>
                    <a:pt x="1081" y="50"/>
                  </a:cubicBezTo>
                  <a:cubicBezTo>
                    <a:pt x="1045" y="16"/>
                    <a:pt x="978" y="0"/>
                    <a:pt x="89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4" name="Google Shape;2415;p66">
              <a:extLst>
                <a:ext uri="{FF2B5EF4-FFF2-40B4-BE49-F238E27FC236}">
                  <a16:creationId xmlns:a16="http://schemas.microsoft.com/office/drawing/2014/main" id="{7BB1E7A3-D307-51CA-AEE2-164717448B98}"/>
                </a:ext>
              </a:extLst>
            </p:cNvPr>
            <p:cNvSpPr/>
            <p:nvPr/>
          </p:nvSpPr>
          <p:spPr>
            <a:xfrm flipH="1">
              <a:off x="5599593" y="3196257"/>
              <a:ext cx="52098" cy="24947"/>
            </a:xfrm>
            <a:custGeom>
              <a:avLst/>
              <a:gdLst/>
              <a:ahLst/>
              <a:cxnLst/>
              <a:rect l="l" t="t" r="r" b="b"/>
              <a:pathLst>
                <a:path w="1205" h="577" extrusionOk="0">
                  <a:moveTo>
                    <a:pt x="310" y="0"/>
                  </a:moveTo>
                  <a:cubicBezTo>
                    <a:pt x="227" y="0"/>
                    <a:pt x="160" y="16"/>
                    <a:pt x="124" y="50"/>
                  </a:cubicBezTo>
                  <a:cubicBezTo>
                    <a:pt x="0" y="167"/>
                    <a:pt x="179" y="373"/>
                    <a:pt x="432" y="462"/>
                  </a:cubicBezTo>
                  <a:cubicBezTo>
                    <a:pt x="596" y="515"/>
                    <a:pt x="795" y="577"/>
                    <a:pt x="931" y="577"/>
                  </a:cubicBezTo>
                  <a:cubicBezTo>
                    <a:pt x="1006" y="577"/>
                    <a:pt x="1062" y="558"/>
                    <a:pt x="1084" y="510"/>
                  </a:cubicBezTo>
                  <a:cubicBezTo>
                    <a:pt x="1204" y="242"/>
                    <a:pt x="635" y="0"/>
                    <a:pt x="31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5" name="Google Shape;2416;p66">
              <a:extLst>
                <a:ext uri="{FF2B5EF4-FFF2-40B4-BE49-F238E27FC236}">
                  <a16:creationId xmlns:a16="http://schemas.microsoft.com/office/drawing/2014/main" id="{E6AD5364-9FF4-4CD6-64BE-2DFCC83F5A1F}"/>
                </a:ext>
              </a:extLst>
            </p:cNvPr>
            <p:cNvSpPr/>
            <p:nvPr/>
          </p:nvSpPr>
          <p:spPr>
            <a:xfrm flipH="1">
              <a:off x="5620216" y="3228899"/>
              <a:ext cx="25552" cy="23822"/>
            </a:xfrm>
            <a:custGeom>
              <a:avLst/>
              <a:gdLst/>
              <a:ahLst/>
              <a:cxnLst/>
              <a:rect l="l" t="t" r="r" b="b"/>
              <a:pathLst>
                <a:path w="591" h="551" extrusionOk="0">
                  <a:moveTo>
                    <a:pt x="293" y="1"/>
                  </a:moveTo>
                  <a:cubicBezTo>
                    <a:pt x="285" y="1"/>
                    <a:pt x="276" y="1"/>
                    <a:pt x="268" y="2"/>
                  </a:cubicBezTo>
                  <a:cubicBezTo>
                    <a:pt x="117" y="9"/>
                    <a:pt x="1" y="139"/>
                    <a:pt x="21" y="297"/>
                  </a:cubicBezTo>
                  <a:cubicBezTo>
                    <a:pt x="34" y="443"/>
                    <a:pt x="158" y="551"/>
                    <a:pt x="309" y="551"/>
                  </a:cubicBezTo>
                  <a:cubicBezTo>
                    <a:pt x="314" y="551"/>
                    <a:pt x="318" y="551"/>
                    <a:pt x="323" y="550"/>
                  </a:cubicBezTo>
                  <a:cubicBezTo>
                    <a:pt x="474" y="543"/>
                    <a:pt x="590" y="406"/>
                    <a:pt x="570" y="255"/>
                  </a:cubicBezTo>
                  <a:cubicBezTo>
                    <a:pt x="557" y="113"/>
                    <a:pt x="439" y="1"/>
                    <a:pt x="29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6" name="Google Shape;2417;p66">
              <a:extLst>
                <a:ext uri="{FF2B5EF4-FFF2-40B4-BE49-F238E27FC236}">
                  <a16:creationId xmlns:a16="http://schemas.microsoft.com/office/drawing/2014/main" id="{9E9D6C00-890D-4545-983F-7501EA6919A0}"/>
                </a:ext>
              </a:extLst>
            </p:cNvPr>
            <p:cNvSpPr/>
            <p:nvPr/>
          </p:nvSpPr>
          <p:spPr>
            <a:xfrm flipH="1">
              <a:off x="5756925" y="3233093"/>
              <a:ext cx="25509" cy="24082"/>
            </a:xfrm>
            <a:custGeom>
              <a:avLst/>
              <a:gdLst/>
              <a:ahLst/>
              <a:cxnLst/>
              <a:rect l="l" t="t" r="r" b="b"/>
              <a:pathLst>
                <a:path w="590" h="557" extrusionOk="0">
                  <a:moveTo>
                    <a:pt x="282" y="0"/>
                  </a:moveTo>
                  <a:cubicBezTo>
                    <a:pt x="277" y="0"/>
                    <a:pt x="272" y="0"/>
                    <a:pt x="268" y="1"/>
                  </a:cubicBezTo>
                  <a:cubicBezTo>
                    <a:pt x="117" y="8"/>
                    <a:pt x="0" y="145"/>
                    <a:pt x="21" y="296"/>
                  </a:cubicBezTo>
                  <a:cubicBezTo>
                    <a:pt x="34" y="442"/>
                    <a:pt x="158" y="556"/>
                    <a:pt x="309" y="556"/>
                  </a:cubicBezTo>
                  <a:cubicBezTo>
                    <a:pt x="314" y="556"/>
                    <a:pt x="318" y="556"/>
                    <a:pt x="323" y="556"/>
                  </a:cubicBezTo>
                  <a:cubicBezTo>
                    <a:pt x="473" y="542"/>
                    <a:pt x="590" y="412"/>
                    <a:pt x="576" y="261"/>
                  </a:cubicBezTo>
                  <a:cubicBezTo>
                    <a:pt x="556" y="108"/>
                    <a:pt x="433" y="0"/>
                    <a:pt x="28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7" name="Google Shape;2418;p66">
              <a:extLst>
                <a:ext uri="{FF2B5EF4-FFF2-40B4-BE49-F238E27FC236}">
                  <a16:creationId xmlns:a16="http://schemas.microsoft.com/office/drawing/2014/main" id="{83C2D820-6631-3EA3-2950-29615E7F6319}"/>
                </a:ext>
              </a:extLst>
            </p:cNvPr>
            <p:cNvSpPr/>
            <p:nvPr/>
          </p:nvSpPr>
          <p:spPr>
            <a:xfrm flipH="1">
              <a:off x="5689003" y="3307241"/>
              <a:ext cx="62907" cy="25509"/>
            </a:xfrm>
            <a:custGeom>
              <a:avLst/>
              <a:gdLst/>
              <a:ahLst/>
              <a:cxnLst/>
              <a:rect l="l" t="t" r="r" b="b"/>
              <a:pathLst>
                <a:path w="1455" h="590" extrusionOk="0">
                  <a:moveTo>
                    <a:pt x="124" y="0"/>
                  </a:moveTo>
                  <a:lnTo>
                    <a:pt x="1" y="89"/>
                  </a:lnTo>
                  <a:cubicBezTo>
                    <a:pt x="241" y="398"/>
                    <a:pt x="611" y="583"/>
                    <a:pt x="1009" y="590"/>
                  </a:cubicBezTo>
                  <a:cubicBezTo>
                    <a:pt x="1159" y="590"/>
                    <a:pt x="1310" y="562"/>
                    <a:pt x="1454" y="514"/>
                  </a:cubicBezTo>
                  <a:lnTo>
                    <a:pt x="1406" y="370"/>
                  </a:lnTo>
                  <a:cubicBezTo>
                    <a:pt x="1280" y="418"/>
                    <a:pt x="1148" y="440"/>
                    <a:pt x="1018" y="440"/>
                  </a:cubicBezTo>
                  <a:cubicBezTo>
                    <a:pt x="676" y="440"/>
                    <a:pt x="343" y="283"/>
                    <a:pt x="12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8" name="Google Shape;2419;p66">
              <a:extLst>
                <a:ext uri="{FF2B5EF4-FFF2-40B4-BE49-F238E27FC236}">
                  <a16:creationId xmlns:a16="http://schemas.microsoft.com/office/drawing/2014/main" id="{D551273A-37F5-FC58-6691-EC7D8F13AF64}"/>
                </a:ext>
              </a:extLst>
            </p:cNvPr>
            <p:cNvSpPr/>
            <p:nvPr/>
          </p:nvSpPr>
          <p:spPr>
            <a:xfrm flipH="1">
              <a:off x="5709756" y="3339235"/>
              <a:ext cx="33248" cy="16343"/>
            </a:xfrm>
            <a:custGeom>
              <a:avLst/>
              <a:gdLst/>
              <a:ahLst/>
              <a:cxnLst/>
              <a:rect l="l" t="t" r="r" b="b"/>
              <a:pathLst>
                <a:path w="769" h="378" extrusionOk="0">
                  <a:moveTo>
                    <a:pt x="151" y="1"/>
                  </a:moveTo>
                  <a:lnTo>
                    <a:pt x="0" y="110"/>
                  </a:lnTo>
                  <a:cubicBezTo>
                    <a:pt x="137" y="282"/>
                    <a:pt x="350" y="378"/>
                    <a:pt x="576" y="378"/>
                  </a:cubicBezTo>
                  <a:cubicBezTo>
                    <a:pt x="638" y="378"/>
                    <a:pt x="700" y="371"/>
                    <a:pt x="768" y="357"/>
                  </a:cubicBezTo>
                  <a:lnTo>
                    <a:pt x="727" y="172"/>
                  </a:lnTo>
                  <a:cubicBezTo>
                    <a:pt x="675" y="187"/>
                    <a:pt x="622" y="195"/>
                    <a:pt x="570" y="195"/>
                  </a:cubicBezTo>
                  <a:cubicBezTo>
                    <a:pt x="409" y="195"/>
                    <a:pt x="255" y="125"/>
                    <a:pt x="151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9" name="Google Shape;2420;p66">
              <a:extLst>
                <a:ext uri="{FF2B5EF4-FFF2-40B4-BE49-F238E27FC236}">
                  <a16:creationId xmlns:a16="http://schemas.microsoft.com/office/drawing/2014/main" id="{0A9CE12B-0E88-38F2-D489-489991EC003F}"/>
                </a:ext>
              </a:extLst>
            </p:cNvPr>
            <p:cNvSpPr/>
            <p:nvPr/>
          </p:nvSpPr>
          <p:spPr>
            <a:xfrm flipH="1">
              <a:off x="5562411" y="3262450"/>
              <a:ext cx="77434" cy="92263"/>
            </a:xfrm>
            <a:custGeom>
              <a:avLst/>
              <a:gdLst/>
              <a:ahLst/>
              <a:cxnLst/>
              <a:rect l="l" t="t" r="r" b="b"/>
              <a:pathLst>
                <a:path w="1791" h="2134" extrusionOk="0">
                  <a:moveTo>
                    <a:pt x="1386" y="1"/>
                  </a:moveTo>
                  <a:cubicBezTo>
                    <a:pt x="618" y="1"/>
                    <a:pt x="1" y="481"/>
                    <a:pt x="1" y="1064"/>
                  </a:cubicBezTo>
                  <a:cubicBezTo>
                    <a:pt x="1" y="1653"/>
                    <a:pt x="618" y="2133"/>
                    <a:pt x="1386" y="2133"/>
                  </a:cubicBezTo>
                  <a:cubicBezTo>
                    <a:pt x="1427" y="2133"/>
                    <a:pt x="1468" y="2133"/>
                    <a:pt x="1509" y="2126"/>
                  </a:cubicBezTo>
                  <a:cubicBezTo>
                    <a:pt x="1660" y="1441"/>
                    <a:pt x="1756" y="748"/>
                    <a:pt x="1791" y="49"/>
                  </a:cubicBezTo>
                  <a:cubicBezTo>
                    <a:pt x="1653" y="14"/>
                    <a:pt x="1523" y="1"/>
                    <a:pt x="1386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0" name="Google Shape;2421;p66">
              <a:extLst>
                <a:ext uri="{FF2B5EF4-FFF2-40B4-BE49-F238E27FC236}">
                  <a16:creationId xmlns:a16="http://schemas.microsoft.com/office/drawing/2014/main" id="{2A62E442-8E62-048B-8CC0-DFFFE24058B4}"/>
                </a:ext>
              </a:extLst>
            </p:cNvPr>
            <p:cNvSpPr/>
            <p:nvPr/>
          </p:nvSpPr>
          <p:spPr>
            <a:xfrm flipH="1">
              <a:off x="5809066" y="3262450"/>
              <a:ext cx="120150" cy="92263"/>
            </a:xfrm>
            <a:custGeom>
              <a:avLst/>
              <a:gdLst/>
              <a:ahLst/>
              <a:cxnLst/>
              <a:rect l="l" t="t" r="r" b="b"/>
              <a:pathLst>
                <a:path w="2779" h="2134" extrusionOk="0">
                  <a:moveTo>
                    <a:pt x="1386" y="1"/>
                  </a:moveTo>
                  <a:cubicBezTo>
                    <a:pt x="625" y="1"/>
                    <a:pt x="1" y="481"/>
                    <a:pt x="1" y="1064"/>
                  </a:cubicBezTo>
                  <a:cubicBezTo>
                    <a:pt x="1" y="1653"/>
                    <a:pt x="625" y="2133"/>
                    <a:pt x="1386" y="2133"/>
                  </a:cubicBezTo>
                  <a:cubicBezTo>
                    <a:pt x="2154" y="2133"/>
                    <a:pt x="2778" y="1653"/>
                    <a:pt x="2778" y="1064"/>
                  </a:cubicBezTo>
                  <a:cubicBezTo>
                    <a:pt x="2778" y="481"/>
                    <a:pt x="2154" y="1"/>
                    <a:pt x="1386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1" name="Google Shape;2422;p66">
              <a:extLst>
                <a:ext uri="{FF2B5EF4-FFF2-40B4-BE49-F238E27FC236}">
                  <a16:creationId xmlns:a16="http://schemas.microsoft.com/office/drawing/2014/main" id="{C79909FA-FF34-F885-ED87-5928FB357C9A}"/>
                </a:ext>
              </a:extLst>
            </p:cNvPr>
            <p:cNvSpPr/>
            <p:nvPr/>
          </p:nvSpPr>
          <p:spPr>
            <a:xfrm flipH="1">
              <a:off x="5444120" y="2804072"/>
              <a:ext cx="693533" cy="483929"/>
            </a:xfrm>
            <a:custGeom>
              <a:avLst/>
              <a:gdLst/>
              <a:ahLst/>
              <a:cxnLst/>
              <a:rect l="l" t="t" r="r" b="b"/>
              <a:pathLst>
                <a:path w="16041" h="11193" extrusionOk="0">
                  <a:moveTo>
                    <a:pt x="10603" y="1"/>
                  </a:moveTo>
                  <a:cubicBezTo>
                    <a:pt x="9163" y="1"/>
                    <a:pt x="9087" y="1009"/>
                    <a:pt x="8326" y="1009"/>
                  </a:cubicBezTo>
                  <a:cubicBezTo>
                    <a:pt x="7675" y="1009"/>
                    <a:pt x="7706" y="577"/>
                    <a:pt x="7162" y="577"/>
                  </a:cubicBezTo>
                  <a:cubicBezTo>
                    <a:pt x="7070" y="577"/>
                    <a:pt x="6962" y="589"/>
                    <a:pt x="6831" y="618"/>
                  </a:cubicBezTo>
                  <a:cubicBezTo>
                    <a:pt x="5926" y="810"/>
                    <a:pt x="6591" y="1448"/>
                    <a:pt x="5610" y="1791"/>
                  </a:cubicBezTo>
                  <a:cubicBezTo>
                    <a:pt x="5459" y="1844"/>
                    <a:pt x="5324" y="1865"/>
                    <a:pt x="5201" y="1865"/>
                  </a:cubicBezTo>
                  <a:cubicBezTo>
                    <a:pt x="4747" y="1865"/>
                    <a:pt x="4454" y="1580"/>
                    <a:pt x="4056" y="1580"/>
                  </a:cubicBezTo>
                  <a:cubicBezTo>
                    <a:pt x="3865" y="1580"/>
                    <a:pt x="3650" y="1645"/>
                    <a:pt x="3382" y="1839"/>
                  </a:cubicBezTo>
                  <a:cubicBezTo>
                    <a:pt x="2401" y="2552"/>
                    <a:pt x="3430" y="2963"/>
                    <a:pt x="2545" y="3553"/>
                  </a:cubicBezTo>
                  <a:cubicBezTo>
                    <a:pt x="1667" y="4143"/>
                    <a:pt x="488" y="3430"/>
                    <a:pt x="248" y="4925"/>
                  </a:cubicBezTo>
                  <a:cubicBezTo>
                    <a:pt x="1" y="6419"/>
                    <a:pt x="1516" y="6961"/>
                    <a:pt x="1667" y="7914"/>
                  </a:cubicBezTo>
                  <a:cubicBezTo>
                    <a:pt x="1811" y="8868"/>
                    <a:pt x="1468" y="9115"/>
                    <a:pt x="1468" y="9115"/>
                  </a:cubicBezTo>
                  <a:cubicBezTo>
                    <a:pt x="1468" y="9115"/>
                    <a:pt x="2593" y="9457"/>
                    <a:pt x="2374" y="11192"/>
                  </a:cubicBezTo>
                  <a:cubicBezTo>
                    <a:pt x="2374" y="11192"/>
                    <a:pt x="3793" y="11124"/>
                    <a:pt x="3793" y="9992"/>
                  </a:cubicBezTo>
                  <a:cubicBezTo>
                    <a:pt x="3793" y="8868"/>
                    <a:pt x="3793" y="7887"/>
                    <a:pt x="4362" y="7887"/>
                  </a:cubicBezTo>
                  <a:cubicBezTo>
                    <a:pt x="4688" y="7887"/>
                    <a:pt x="4899" y="7979"/>
                    <a:pt x="5176" y="7979"/>
                  </a:cubicBezTo>
                  <a:cubicBezTo>
                    <a:pt x="5377" y="7979"/>
                    <a:pt x="5613" y="7931"/>
                    <a:pt x="5953" y="7764"/>
                  </a:cubicBezTo>
                  <a:cubicBezTo>
                    <a:pt x="6734" y="7383"/>
                    <a:pt x="6573" y="6101"/>
                    <a:pt x="7827" y="6101"/>
                  </a:cubicBezTo>
                  <a:cubicBezTo>
                    <a:pt x="7862" y="6101"/>
                    <a:pt x="7898" y="6102"/>
                    <a:pt x="7935" y="6104"/>
                  </a:cubicBezTo>
                  <a:cubicBezTo>
                    <a:pt x="9250" y="6170"/>
                    <a:pt x="8920" y="7187"/>
                    <a:pt x="9929" y="7187"/>
                  </a:cubicBezTo>
                  <a:cubicBezTo>
                    <a:pt x="9972" y="7187"/>
                    <a:pt x="10019" y="7185"/>
                    <a:pt x="10068" y="7181"/>
                  </a:cubicBezTo>
                  <a:cubicBezTo>
                    <a:pt x="10830" y="7114"/>
                    <a:pt x="11551" y="6584"/>
                    <a:pt x="12065" y="6584"/>
                  </a:cubicBezTo>
                  <a:cubicBezTo>
                    <a:pt x="12341" y="6584"/>
                    <a:pt x="12558" y="6738"/>
                    <a:pt x="12687" y="7201"/>
                  </a:cubicBezTo>
                  <a:cubicBezTo>
                    <a:pt x="13051" y="8525"/>
                    <a:pt x="12811" y="9553"/>
                    <a:pt x="13270" y="9944"/>
                  </a:cubicBezTo>
                  <a:cubicBezTo>
                    <a:pt x="13270" y="9944"/>
                    <a:pt x="13956" y="9752"/>
                    <a:pt x="14031" y="8772"/>
                  </a:cubicBezTo>
                  <a:cubicBezTo>
                    <a:pt x="14107" y="7791"/>
                    <a:pt x="14079" y="6961"/>
                    <a:pt x="14669" y="6810"/>
                  </a:cubicBezTo>
                  <a:cubicBezTo>
                    <a:pt x="15259" y="6666"/>
                    <a:pt x="15945" y="6419"/>
                    <a:pt x="15993" y="5590"/>
                  </a:cubicBezTo>
                  <a:cubicBezTo>
                    <a:pt x="16041" y="4753"/>
                    <a:pt x="15478" y="4561"/>
                    <a:pt x="15307" y="3848"/>
                  </a:cubicBezTo>
                  <a:cubicBezTo>
                    <a:pt x="15136" y="3142"/>
                    <a:pt x="15478" y="2600"/>
                    <a:pt x="14820" y="1962"/>
                  </a:cubicBezTo>
                  <a:cubicBezTo>
                    <a:pt x="14547" y="1700"/>
                    <a:pt x="14287" y="1629"/>
                    <a:pt x="14026" y="1629"/>
                  </a:cubicBezTo>
                  <a:cubicBezTo>
                    <a:pt x="13715" y="1629"/>
                    <a:pt x="13404" y="1730"/>
                    <a:pt x="13069" y="1730"/>
                  </a:cubicBezTo>
                  <a:cubicBezTo>
                    <a:pt x="13000" y="1730"/>
                    <a:pt x="12930" y="1726"/>
                    <a:pt x="12859" y="1715"/>
                  </a:cubicBezTo>
                  <a:cubicBezTo>
                    <a:pt x="12146" y="1619"/>
                    <a:pt x="12050" y="1"/>
                    <a:pt x="10603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2" name="Google Shape;2423;p66">
              <a:extLst>
                <a:ext uri="{FF2B5EF4-FFF2-40B4-BE49-F238E27FC236}">
                  <a16:creationId xmlns:a16="http://schemas.microsoft.com/office/drawing/2014/main" id="{1CB5931F-0876-CE1C-B641-B5C1B03C149C}"/>
                </a:ext>
              </a:extLst>
            </p:cNvPr>
            <p:cNvSpPr/>
            <p:nvPr/>
          </p:nvSpPr>
          <p:spPr>
            <a:xfrm flipH="1">
              <a:off x="5703227" y="3510619"/>
              <a:ext cx="122787" cy="56378"/>
            </a:xfrm>
            <a:custGeom>
              <a:avLst/>
              <a:gdLst/>
              <a:ahLst/>
              <a:cxnLst/>
              <a:rect l="l" t="t" r="r" b="b"/>
              <a:pathLst>
                <a:path w="2840" h="1304" extrusionOk="0">
                  <a:moveTo>
                    <a:pt x="0" y="0"/>
                  </a:moveTo>
                  <a:cubicBezTo>
                    <a:pt x="844" y="631"/>
                    <a:pt x="1811" y="1077"/>
                    <a:pt x="2839" y="1303"/>
                  </a:cubicBezTo>
                  <a:lnTo>
                    <a:pt x="2839" y="288"/>
                  </a:lnTo>
                  <a:cubicBezTo>
                    <a:pt x="2681" y="295"/>
                    <a:pt x="2513" y="299"/>
                    <a:pt x="2339" y="299"/>
                  </a:cubicBezTo>
                  <a:cubicBezTo>
                    <a:pt x="1629" y="299"/>
                    <a:pt x="804" y="232"/>
                    <a:pt x="0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3" name="Google Shape;2424;p66">
              <a:extLst>
                <a:ext uri="{FF2B5EF4-FFF2-40B4-BE49-F238E27FC236}">
                  <a16:creationId xmlns:a16="http://schemas.microsoft.com/office/drawing/2014/main" id="{C585A16A-F6AB-B692-CA47-E1D4DDDA055E}"/>
                </a:ext>
              </a:extLst>
            </p:cNvPr>
            <p:cNvSpPr/>
            <p:nvPr/>
          </p:nvSpPr>
          <p:spPr>
            <a:xfrm flipH="1">
              <a:off x="5702665" y="3486580"/>
              <a:ext cx="160704" cy="39214"/>
            </a:xfrm>
            <a:custGeom>
              <a:avLst/>
              <a:gdLst/>
              <a:ahLst/>
              <a:cxnLst/>
              <a:rect l="l" t="t" r="r" b="b"/>
              <a:pathLst>
                <a:path w="3717" h="907" extrusionOk="0">
                  <a:moveTo>
                    <a:pt x="110" y="1"/>
                  </a:moveTo>
                  <a:lnTo>
                    <a:pt x="0" y="97"/>
                  </a:lnTo>
                  <a:cubicBezTo>
                    <a:pt x="28" y="138"/>
                    <a:pt x="686" y="906"/>
                    <a:pt x="2887" y="906"/>
                  </a:cubicBezTo>
                  <a:cubicBezTo>
                    <a:pt x="3141" y="906"/>
                    <a:pt x="3415" y="899"/>
                    <a:pt x="3717" y="872"/>
                  </a:cubicBezTo>
                  <a:lnTo>
                    <a:pt x="3703" y="728"/>
                  </a:lnTo>
                  <a:cubicBezTo>
                    <a:pt x="3413" y="751"/>
                    <a:pt x="3144" y="761"/>
                    <a:pt x="2895" y="761"/>
                  </a:cubicBezTo>
                  <a:cubicBezTo>
                    <a:pt x="765" y="761"/>
                    <a:pt x="116" y="7"/>
                    <a:pt x="11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4" name="Google Shape;2425;p66">
              <a:extLst>
                <a:ext uri="{FF2B5EF4-FFF2-40B4-BE49-F238E27FC236}">
                  <a16:creationId xmlns:a16="http://schemas.microsoft.com/office/drawing/2014/main" id="{8CFF26E4-F43F-9F41-D7D2-C1171DB96F8B}"/>
                </a:ext>
              </a:extLst>
            </p:cNvPr>
            <p:cNvSpPr/>
            <p:nvPr/>
          </p:nvSpPr>
          <p:spPr>
            <a:xfrm flipH="1">
              <a:off x="5702060" y="3568726"/>
              <a:ext cx="340130" cy="54001"/>
            </a:xfrm>
            <a:custGeom>
              <a:avLst/>
              <a:gdLst/>
              <a:ahLst/>
              <a:cxnLst/>
              <a:rect l="l" t="t" r="r" b="b"/>
              <a:pathLst>
                <a:path w="7867" h="1249" extrusionOk="0">
                  <a:moveTo>
                    <a:pt x="97" y="1"/>
                  </a:moveTo>
                  <a:lnTo>
                    <a:pt x="1" y="110"/>
                  </a:lnTo>
                  <a:cubicBezTo>
                    <a:pt x="22" y="131"/>
                    <a:pt x="1393" y="1249"/>
                    <a:pt x="4026" y="1249"/>
                  </a:cubicBezTo>
                  <a:cubicBezTo>
                    <a:pt x="5096" y="1249"/>
                    <a:pt x="6379" y="1063"/>
                    <a:pt x="7867" y="535"/>
                  </a:cubicBezTo>
                  <a:lnTo>
                    <a:pt x="7812" y="398"/>
                  </a:lnTo>
                  <a:cubicBezTo>
                    <a:pt x="6345" y="918"/>
                    <a:pt x="5080" y="1103"/>
                    <a:pt x="4023" y="1103"/>
                  </a:cubicBezTo>
                  <a:cubicBezTo>
                    <a:pt x="1457" y="1103"/>
                    <a:pt x="116" y="15"/>
                    <a:pt x="9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5" name="Google Shape;2426;p66">
              <a:extLst>
                <a:ext uri="{FF2B5EF4-FFF2-40B4-BE49-F238E27FC236}">
                  <a16:creationId xmlns:a16="http://schemas.microsoft.com/office/drawing/2014/main" id="{383D0C6E-891A-E4B7-A8FF-9CB0BD8E539E}"/>
                </a:ext>
              </a:extLst>
            </p:cNvPr>
            <p:cNvSpPr/>
            <p:nvPr/>
          </p:nvSpPr>
          <p:spPr>
            <a:xfrm flipH="1">
              <a:off x="2893125" y="3729734"/>
              <a:ext cx="1048708" cy="633825"/>
            </a:xfrm>
            <a:custGeom>
              <a:avLst/>
              <a:gdLst/>
              <a:ahLst/>
              <a:cxnLst/>
              <a:rect l="l" t="t" r="r" b="b"/>
              <a:pathLst>
                <a:path w="24256" h="14660" extrusionOk="0">
                  <a:moveTo>
                    <a:pt x="20799" y="0"/>
                  </a:moveTo>
                  <a:lnTo>
                    <a:pt x="9820" y="5267"/>
                  </a:lnTo>
                  <a:lnTo>
                    <a:pt x="3820" y="2064"/>
                  </a:lnTo>
                  <a:lnTo>
                    <a:pt x="0" y="10245"/>
                  </a:lnTo>
                  <a:cubicBezTo>
                    <a:pt x="0" y="10245"/>
                    <a:pt x="4711" y="13722"/>
                    <a:pt x="10369" y="14607"/>
                  </a:cubicBezTo>
                  <a:cubicBezTo>
                    <a:pt x="10596" y="14642"/>
                    <a:pt x="10827" y="14659"/>
                    <a:pt x="11061" y="14659"/>
                  </a:cubicBezTo>
                  <a:cubicBezTo>
                    <a:pt x="16673" y="14659"/>
                    <a:pt x="24256" y="4903"/>
                    <a:pt x="24256" y="4903"/>
                  </a:cubicBezTo>
                  <a:lnTo>
                    <a:pt x="20799" y="0"/>
                  </a:ln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6" name="Google Shape;2427;p66">
              <a:extLst>
                <a:ext uri="{FF2B5EF4-FFF2-40B4-BE49-F238E27FC236}">
                  <a16:creationId xmlns:a16="http://schemas.microsoft.com/office/drawing/2014/main" id="{FE4D78E3-CE4C-A723-F0D6-3CFD778E08D0}"/>
                </a:ext>
              </a:extLst>
            </p:cNvPr>
            <p:cNvSpPr/>
            <p:nvPr/>
          </p:nvSpPr>
          <p:spPr>
            <a:xfrm flipH="1">
              <a:off x="2632202" y="3535868"/>
              <a:ext cx="519814" cy="405890"/>
            </a:xfrm>
            <a:custGeom>
              <a:avLst/>
              <a:gdLst/>
              <a:ahLst/>
              <a:cxnLst/>
              <a:rect l="l" t="t" r="r" b="b"/>
              <a:pathLst>
                <a:path w="12023" h="9388" extrusionOk="0">
                  <a:moveTo>
                    <a:pt x="8531" y="1"/>
                  </a:moveTo>
                  <a:cubicBezTo>
                    <a:pt x="7830" y="1"/>
                    <a:pt x="5638" y="2571"/>
                    <a:pt x="5638" y="2571"/>
                  </a:cubicBezTo>
                  <a:cubicBezTo>
                    <a:pt x="5638" y="2571"/>
                    <a:pt x="6639" y="328"/>
                    <a:pt x="5857" y="198"/>
                  </a:cubicBezTo>
                  <a:cubicBezTo>
                    <a:pt x="5843" y="196"/>
                    <a:pt x="5828" y="195"/>
                    <a:pt x="5812" y="195"/>
                  </a:cubicBezTo>
                  <a:cubicBezTo>
                    <a:pt x="4965" y="195"/>
                    <a:pt x="3444" y="3867"/>
                    <a:pt x="3444" y="3867"/>
                  </a:cubicBezTo>
                  <a:lnTo>
                    <a:pt x="1" y="6151"/>
                  </a:lnTo>
                  <a:lnTo>
                    <a:pt x="5981" y="9387"/>
                  </a:lnTo>
                  <a:lnTo>
                    <a:pt x="6927" y="8304"/>
                  </a:lnTo>
                  <a:cubicBezTo>
                    <a:pt x="6927" y="8304"/>
                    <a:pt x="12022" y="4525"/>
                    <a:pt x="11494" y="3668"/>
                  </a:cubicBezTo>
                  <a:cubicBezTo>
                    <a:pt x="11414" y="3538"/>
                    <a:pt x="11295" y="3482"/>
                    <a:pt x="11151" y="3482"/>
                  </a:cubicBezTo>
                  <a:cubicBezTo>
                    <a:pt x="10678" y="3482"/>
                    <a:pt x="9936" y="4079"/>
                    <a:pt x="9406" y="4568"/>
                  </a:cubicBezTo>
                  <a:lnTo>
                    <a:pt x="9406" y="4568"/>
                  </a:lnTo>
                  <a:cubicBezTo>
                    <a:pt x="10230" y="3717"/>
                    <a:pt x="11523" y="2250"/>
                    <a:pt x="11151" y="1769"/>
                  </a:cubicBezTo>
                  <a:cubicBezTo>
                    <a:pt x="11092" y="1692"/>
                    <a:pt x="11010" y="1658"/>
                    <a:pt x="10911" y="1658"/>
                  </a:cubicBezTo>
                  <a:cubicBezTo>
                    <a:pt x="10453" y="1658"/>
                    <a:pt x="9630" y="2386"/>
                    <a:pt x="9016" y="3004"/>
                  </a:cubicBezTo>
                  <a:lnTo>
                    <a:pt x="9016" y="3004"/>
                  </a:lnTo>
                  <a:cubicBezTo>
                    <a:pt x="9798" y="2116"/>
                    <a:pt x="10818" y="793"/>
                    <a:pt x="10390" y="356"/>
                  </a:cubicBezTo>
                  <a:cubicBezTo>
                    <a:pt x="10333" y="298"/>
                    <a:pt x="10259" y="271"/>
                    <a:pt x="10172" y="271"/>
                  </a:cubicBezTo>
                  <a:cubicBezTo>
                    <a:pt x="9438" y="271"/>
                    <a:pt x="7741" y="2115"/>
                    <a:pt x="7053" y="2898"/>
                  </a:cubicBezTo>
                  <a:lnTo>
                    <a:pt x="7053" y="2898"/>
                  </a:lnTo>
                  <a:cubicBezTo>
                    <a:pt x="7675" y="2160"/>
                    <a:pt x="9027" y="466"/>
                    <a:pt x="8676" y="61"/>
                  </a:cubicBezTo>
                  <a:cubicBezTo>
                    <a:pt x="8640" y="20"/>
                    <a:pt x="8591" y="1"/>
                    <a:pt x="8531" y="1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7" name="Google Shape;2428;p66">
              <a:extLst>
                <a:ext uri="{FF2B5EF4-FFF2-40B4-BE49-F238E27FC236}">
                  <a16:creationId xmlns:a16="http://schemas.microsoft.com/office/drawing/2014/main" id="{6BD86CAB-844F-CF84-402B-15AABE02FE79}"/>
                </a:ext>
              </a:extLst>
            </p:cNvPr>
            <p:cNvSpPr/>
            <p:nvPr/>
          </p:nvSpPr>
          <p:spPr>
            <a:xfrm flipH="1">
              <a:off x="2810979" y="3727442"/>
              <a:ext cx="130786" cy="39690"/>
            </a:xfrm>
            <a:custGeom>
              <a:avLst/>
              <a:gdLst/>
              <a:ahLst/>
              <a:cxnLst/>
              <a:rect l="l" t="t" r="r" b="b"/>
              <a:pathLst>
                <a:path w="3025" h="918" extrusionOk="0">
                  <a:moveTo>
                    <a:pt x="765" y="1"/>
                  </a:moveTo>
                  <a:cubicBezTo>
                    <a:pt x="491" y="1"/>
                    <a:pt x="228" y="54"/>
                    <a:pt x="0" y="190"/>
                  </a:cubicBezTo>
                  <a:lnTo>
                    <a:pt x="82" y="321"/>
                  </a:lnTo>
                  <a:cubicBezTo>
                    <a:pt x="283" y="199"/>
                    <a:pt x="518" y="150"/>
                    <a:pt x="766" y="150"/>
                  </a:cubicBezTo>
                  <a:cubicBezTo>
                    <a:pt x="1747" y="150"/>
                    <a:pt x="2926" y="912"/>
                    <a:pt x="2942" y="917"/>
                  </a:cubicBezTo>
                  <a:lnTo>
                    <a:pt x="3024" y="794"/>
                  </a:lnTo>
                  <a:cubicBezTo>
                    <a:pt x="2959" y="756"/>
                    <a:pt x="1788" y="1"/>
                    <a:pt x="765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8" name="Google Shape;2429;p66">
              <a:extLst>
                <a:ext uri="{FF2B5EF4-FFF2-40B4-BE49-F238E27FC236}">
                  <a16:creationId xmlns:a16="http://schemas.microsoft.com/office/drawing/2014/main" id="{EBC33A66-3297-20A9-D662-2407C63A6651}"/>
                </a:ext>
              </a:extLst>
            </p:cNvPr>
            <p:cNvSpPr/>
            <p:nvPr/>
          </p:nvSpPr>
          <p:spPr>
            <a:xfrm flipH="1">
              <a:off x="2860483" y="3690001"/>
              <a:ext cx="16689" cy="43927"/>
            </a:xfrm>
            <a:custGeom>
              <a:avLst/>
              <a:gdLst/>
              <a:ahLst/>
              <a:cxnLst/>
              <a:rect l="l" t="t" r="r" b="b"/>
              <a:pathLst>
                <a:path w="386" h="1016" extrusionOk="0">
                  <a:moveTo>
                    <a:pt x="186" y="0"/>
                  </a:moveTo>
                  <a:lnTo>
                    <a:pt x="56" y="62"/>
                  </a:lnTo>
                  <a:cubicBezTo>
                    <a:pt x="56" y="69"/>
                    <a:pt x="227" y="446"/>
                    <a:pt x="1" y="960"/>
                  </a:cubicBezTo>
                  <a:lnTo>
                    <a:pt x="138" y="1015"/>
                  </a:lnTo>
                  <a:cubicBezTo>
                    <a:pt x="385" y="446"/>
                    <a:pt x="200" y="14"/>
                    <a:pt x="186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9" name="Google Shape;2430;p66">
              <a:extLst>
                <a:ext uri="{FF2B5EF4-FFF2-40B4-BE49-F238E27FC236}">
                  <a16:creationId xmlns:a16="http://schemas.microsoft.com/office/drawing/2014/main" id="{CE7F9EAD-7B2E-1F93-DA41-F11407EAE053}"/>
                </a:ext>
              </a:extLst>
            </p:cNvPr>
            <p:cNvSpPr/>
            <p:nvPr/>
          </p:nvSpPr>
          <p:spPr>
            <a:xfrm flipH="1">
              <a:off x="2843318" y="3884472"/>
              <a:ext cx="39474" cy="15781"/>
            </a:xfrm>
            <a:custGeom>
              <a:avLst/>
              <a:gdLst/>
              <a:ahLst/>
              <a:cxnLst/>
              <a:rect l="l" t="t" r="r" b="b"/>
              <a:pathLst>
                <a:path w="913" h="365" extrusionOk="0">
                  <a:moveTo>
                    <a:pt x="824" y="1"/>
                  </a:moveTo>
                  <a:cubicBezTo>
                    <a:pt x="638" y="142"/>
                    <a:pt x="411" y="218"/>
                    <a:pt x="180" y="218"/>
                  </a:cubicBezTo>
                  <a:cubicBezTo>
                    <a:pt x="129" y="218"/>
                    <a:pt x="79" y="214"/>
                    <a:pt x="28" y="207"/>
                  </a:cubicBezTo>
                  <a:lnTo>
                    <a:pt x="1" y="351"/>
                  </a:lnTo>
                  <a:cubicBezTo>
                    <a:pt x="56" y="364"/>
                    <a:pt x="117" y="364"/>
                    <a:pt x="179" y="364"/>
                  </a:cubicBezTo>
                  <a:cubicBezTo>
                    <a:pt x="440" y="364"/>
                    <a:pt x="700" y="282"/>
                    <a:pt x="913" y="117"/>
                  </a:cubicBezTo>
                  <a:lnTo>
                    <a:pt x="8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0" name="Google Shape;2431;p66">
              <a:extLst>
                <a:ext uri="{FF2B5EF4-FFF2-40B4-BE49-F238E27FC236}">
                  <a16:creationId xmlns:a16="http://schemas.microsoft.com/office/drawing/2014/main" id="{3184DCFA-A540-9FAF-ED61-B369E727E21E}"/>
                </a:ext>
              </a:extLst>
            </p:cNvPr>
            <p:cNvSpPr/>
            <p:nvPr/>
          </p:nvSpPr>
          <p:spPr>
            <a:xfrm flipH="1">
              <a:off x="3469188" y="3936354"/>
              <a:ext cx="75359" cy="43062"/>
            </a:xfrm>
            <a:custGeom>
              <a:avLst/>
              <a:gdLst/>
              <a:ahLst/>
              <a:cxnLst/>
              <a:rect l="l" t="t" r="r" b="b"/>
              <a:pathLst>
                <a:path w="1743" h="996" extrusionOk="0">
                  <a:moveTo>
                    <a:pt x="1674" y="1"/>
                  </a:moveTo>
                  <a:lnTo>
                    <a:pt x="1" y="865"/>
                  </a:lnTo>
                  <a:lnTo>
                    <a:pt x="69" y="995"/>
                  </a:lnTo>
                  <a:lnTo>
                    <a:pt x="1742" y="138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1" name="Google Shape;2432;p66">
              <a:extLst>
                <a:ext uri="{FF2B5EF4-FFF2-40B4-BE49-F238E27FC236}">
                  <a16:creationId xmlns:a16="http://schemas.microsoft.com/office/drawing/2014/main" id="{F4D2C5C7-E4DC-F873-37CF-7F3C7EA3034A}"/>
                </a:ext>
              </a:extLst>
            </p:cNvPr>
            <p:cNvSpPr/>
            <p:nvPr/>
          </p:nvSpPr>
          <p:spPr>
            <a:xfrm flipH="1">
              <a:off x="3261358" y="4257849"/>
              <a:ext cx="324392" cy="105623"/>
            </a:xfrm>
            <a:custGeom>
              <a:avLst/>
              <a:gdLst/>
              <a:ahLst/>
              <a:cxnLst/>
              <a:rect l="l" t="t" r="r" b="b"/>
              <a:pathLst>
                <a:path w="7503" h="2443" extrusionOk="0">
                  <a:moveTo>
                    <a:pt x="4559" y="1"/>
                  </a:moveTo>
                  <a:cubicBezTo>
                    <a:pt x="2308" y="1"/>
                    <a:pt x="648" y="1324"/>
                    <a:pt x="0" y="1932"/>
                  </a:cubicBezTo>
                  <a:cubicBezTo>
                    <a:pt x="700" y="2124"/>
                    <a:pt x="1413" y="2275"/>
                    <a:pt x="2126" y="2392"/>
                  </a:cubicBezTo>
                  <a:cubicBezTo>
                    <a:pt x="2349" y="2426"/>
                    <a:pt x="2576" y="2442"/>
                    <a:pt x="2807" y="2442"/>
                  </a:cubicBezTo>
                  <a:cubicBezTo>
                    <a:pt x="4292" y="2442"/>
                    <a:pt x="5918" y="1763"/>
                    <a:pt x="7503" y="760"/>
                  </a:cubicBezTo>
                  <a:cubicBezTo>
                    <a:pt x="6446" y="211"/>
                    <a:pt x="5456" y="1"/>
                    <a:pt x="4559" y="1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2" name="Google Shape;2433;p66">
              <a:extLst>
                <a:ext uri="{FF2B5EF4-FFF2-40B4-BE49-F238E27FC236}">
                  <a16:creationId xmlns:a16="http://schemas.microsoft.com/office/drawing/2014/main" id="{DA735337-4D7E-119C-95EE-6E0F8757E401}"/>
                </a:ext>
              </a:extLst>
            </p:cNvPr>
            <p:cNvSpPr/>
            <p:nvPr/>
          </p:nvSpPr>
          <p:spPr>
            <a:xfrm flipH="1">
              <a:off x="4791228" y="4164980"/>
              <a:ext cx="270176" cy="926094"/>
            </a:xfrm>
            <a:custGeom>
              <a:avLst/>
              <a:gdLst/>
              <a:ahLst/>
              <a:cxnLst/>
              <a:rect l="l" t="t" r="r" b="b"/>
              <a:pathLst>
                <a:path w="6249" h="21420" extrusionOk="0">
                  <a:moveTo>
                    <a:pt x="611" y="0"/>
                  </a:moveTo>
                  <a:cubicBezTo>
                    <a:pt x="611" y="0"/>
                    <a:pt x="1" y="13331"/>
                    <a:pt x="2669" y="16760"/>
                  </a:cubicBezTo>
                  <a:cubicBezTo>
                    <a:pt x="2669" y="16760"/>
                    <a:pt x="3434" y="21420"/>
                    <a:pt x="5785" y="21420"/>
                  </a:cubicBezTo>
                  <a:cubicBezTo>
                    <a:pt x="5820" y="21420"/>
                    <a:pt x="5856" y="21419"/>
                    <a:pt x="5892" y="21416"/>
                  </a:cubicBezTo>
                  <a:lnTo>
                    <a:pt x="6248" y="107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3" name="Google Shape;2434;p66">
              <a:extLst>
                <a:ext uri="{FF2B5EF4-FFF2-40B4-BE49-F238E27FC236}">
                  <a16:creationId xmlns:a16="http://schemas.microsoft.com/office/drawing/2014/main" id="{A18045E1-30E9-F64A-8710-B420B4A37EF9}"/>
                </a:ext>
              </a:extLst>
            </p:cNvPr>
            <p:cNvSpPr/>
            <p:nvPr/>
          </p:nvSpPr>
          <p:spPr>
            <a:xfrm flipH="1">
              <a:off x="3890816" y="4596941"/>
              <a:ext cx="943734" cy="1035997"/>
            </a:xfrm>
            <a:custGeom>
              <a:avLst/>
              <a:gdLst/>
              <a:ahLst/>
              <a:cxnLst/>
              <a:rect l="l" t="t" r="r" b="b"/>
              <a:pathLst>
                <a:path w="21828" h="23962" extrusionOk="0">
                  <a:moveTo>
                    <a:pt x="21828" y="1"/>
                  </a:moveTo>
                  <a:lnTo>
                    <a:pt x="123" y="542"/>
                  </a:lnTo>
                  <a:lnTo>
                    <a:pt x="0" y="23961"/>
                  </a:lnTo>
                  <a:lnTo>
                    <a:pt x="10115" y="23961"/>
                  </a:lnTo>
                  <a:lnTo>
                    <a:pt x="10739" y="9039"/>
                  </a:lnTo>
                  <a:lnTo>
                    <a:pt x="11144" y="9039"/>
                  </a:lnTo>
                  <a:lnTo>
                    <a:pt x="11308" y="23961"/>
                  </a:lnTo>
                  <a:lnTo>
                    <a:pt x="21828" y="23961"/>
                  </a:lnTo>
                  <a:lnTo>
                    <a:pt x="21828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4" name="Google Shape;2435;p66">
              <a:extLst>
                <a:ext uri="{FF2B5EF4-FFF2-40B4-BE49-F238E27FC236}">
                  <a16:creationId xmlns:a16="http://schemas.microsoft.com/office/drawing/2014/main" id="{02853E6C-52BB-E3F8-2291-94414117662F}"/>
                </a:ext>
              </a:extLst>
            </p:cNvPr>
            <p:cNvSpPr/>
            <p:nvPr/>
          </p:nvSpPr>
          <p:spPr>
            <a:xfrm flipH="1">
              <a:off x="3890816" y="4596941"/>
              <a:ext cx="124863" cy="319074"/>
            </a:xfrm>
            <a:custGeom>
              <a:avLst/>
              <a:gdLst/>
              <a:ahLst/>
              <a:cxnLst/>
              <a:rect l="l" t="t" r="r" b="b"/>
              <a:pathLst>
                <a:path w="2888" h="7380" extrusionOk="0">
                  <a:moveTo>
                    <a:pt x="2888" y="1"/>
                  </a:moveTo>
                  <a:lnTo>
                    <a:pt x="2291" y="14"/>
                  </a:lnTo>
                  <a:lnTo>
                    <a:pt x="1" y="446"/>
                  </a:lnTo>
                  <a:cubicBezTo>
                    <a:pt x="1" y="446"/>
                    <a:pt x="275" y="6536"/>
                    <a:pt x="2888" y="7379"/>
                  </a:cubicBezTo>
                  <a:lnTo>
                    <a:pt x="2888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5" name="Google Shape;2436;p66">
              <a:extLst>
                <a:ext uri="{FF2B5EF4-FFF2-40B4-BE49-F238E27FC236}">
                  <a16:creationId xmlns:a16="http://schemas.microsoft.com/office/drawing/2014/main" id="{260A5743-54D3-6872-851D-6F4DB2936CA9}"/>
                </a:ext>
              </a:extLst>
            </p:cNvPr>
            <p:cNvSpPr/>
            <p:nvPr/>
          </p:nvSpPr>
          <p:spPr>
            <a:xfrm flipH="1">
              <a:off x="4664939" y="4617089"/>
              <a:ext cx="165763" cy="283492"/>
            </a:xfrm>
            <a:custGeom>
              <a:avLst/>
              <a:gdLst/>
              <a:ahLst/>
              <a:cxnLst/>
              <a:rect l="l" t="t" r="r" b="b"/>
              <a:pathLst>
                <a:path w="3834" h="6557" extrusionOk="0">
                  <a:moveTo>
                    <a:pt x="2976" y="1"/>
                  </a:moveTo>
                  <a:lnTo>
                    <a:pt x="34" y="70"/>
                  </a:lnTo>
                  <a:lnTo>
                    <a:pt x="0" y="6557"/>
                  </a:lnTo>
                  <a:cubicBezTo>
                    <a:pt x="2428" y="5425"/>
                    <a:pt x="3834" y="385"/>
                    <a:pt x="3834" y="385"/>
                  </a:cubicBezTo>
                  <a:lnTo>
                    <a:pt x="2976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6" name="Google Shape;2437;p66">
              <a:extLst>
                <a:ext uri="{FF2B5EF4-FFF2-40B4-BE49-F238E27FC236}">
                  <a16:creationId xmlns:a16="http://schemas.microsoft.com/office/drawing/2014/main" id="{CDAE30BE-9D18-0B1A-688F-487F79F81A70}"/>
                </a:ext>
              </a:extLst>
            </p:cNvPr>
            <p:cNvSpPr/>
            <p:nvPr/>
          </p:nvSpPr>
          <p:spPr>
            <a:xfrm flipH="1">
              <a:off x="4328138" y="4787305"/>
              <a:ext cx="67317" cy="147085"/>
            </a:xfrm>
            <a:custGeom>
              <a:avLst/>
              <a:gdLst/>
              <a:ahLst/>
              <a:cxnLst/>
              <a:rect l="l" t="t" r="r" b="b"/>
              <a:pathLst>
                <a:path w="1557" h="3402" extrusionOk="0">
                  <a:moveTo>
                    <a:pt x="1187" y="0"/>
                  </a:moveTo>
                  <a:lnTo>
                    <a:pt x="1001" y="28"/>
                  </a:lnTo>
                  <a:cubicBezTo>
                    <a:pt x="1008" y="55"/>
                    <a:pt x="1365" y="2524"/>
                    <a:pt x="658" y="3100"/>
                  </a:cubicBezTo>
                  <a:cubicBezTo>
                    <a:pt x="563" y="3179"/>
                    <a:pt x="455" y="3217"/>
                    <a:pt x="330" y="3217"/>
                  </a:cubicBezTo>
                  <a:cubicBezTo>
                    <a:pt x="248" y="3217"/>
                    <a:pt x="159" y="3201"/>
                    <a:pt x="62" y="3168"/>
                  </a:cubicBezTo>
                  <a:lnTo>
                    <a:pt x="0" y="3340"/>
                  </a:lnTo>
                  <a:cubicBezTo>
                    <a:pt x="103" y="3381"/>
                    <a:pt x="220" y="3402"/>
                    <a:pt x="336" y="3402"/>
                  </a:cubicBezTo>
                  <a:cubicBezTo>
                    <a:pt x="494" y="3402"/>
                    <a:pt x="652" y="3347"/>
                    <a:pt x="775" y="3244"/>
                  </a:cubicBezTo>
                  <a:cubicBezTo>
                    <a:pt x="1557" y="2599"/>
                    <a:pt x="1200" y="103"/>
                    <a:pt x="118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7" name="Google Shape;2438;p66">
              <a:extLst>
                <a:ext uri="{FF2B5EF4-FFF2-40B4-BE49-F238E27FC236}">
                  <a16:creationId xmlns:a16="http://schemas.microsoft.com/office/drawing/2014/main" id="{1A231E24-D095-310E-B2C4-4AFDBB5F5906}"/>
                </a:ext>
              </a:extLst>
            </p:cNvPr>
            <p:cNvSpPr/>
            <p:nvPr/>
          </p:nvSpPr>
          <p:spPr>
            <a:xfrm flipH="1">
              <a:off x="4288967" y="4984154"/>
              <a:ext cx="144145" cy="8042"/>
            </a:xfrm>
            <a:custGeom>
              <a:avLst/>
              <a:gdLst/>
              <a:ahLst/>
              <a:cxnLst/>
              <a:rect l="l" t="t" r="r" b="b"/>
              <a:pathLst>
                <a:path w="3334" h="186" extrusionOk="0">
                  <a:moveTo>
                    <a:pt x="0" y="1"/>
                  </a:moveTo>
                  <a:lnTo>
                    <a:pt x="0" y="186"/>
                  </a:lnTo>
                  <a:lnTo>
                    <a:pt x="3333" y="186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8" name="Google Shape;2439;p66">
              <a:extLst>
                <a:ext uri="{FF2B5EF4-FFF2-40B4-BE49-F238E27FC236}">
                  <a16:creationId xmlns:a16="http://schemas.microsoft.com/office/drawing/2014/main" id="{465758F4-9BBA-E298-9062-E159735CC1F7}"/>
                </a:ext>
              </a:extLst>
            </p:cNvPr>
            <p:cNvSpPr/>
            <p:nvPr/>
          </p:nvSpPr>
          <p:spPr>
            <a:xfrm flipH="1">
              <a:off x="4337909" y="4727684"/>
              <a:ext cx="30005" cy="30308"/>
            </a:xfrm>
            <a:custGeom>
              <a:avLst/>
              <a:gdLst/>
              <a:ahLst/>
              <a:cxnLst/>
              <a:rect l="l" t="t" r="r" b="b"/>
              <a:pathLst>
                <a:path w="694" h="701" extrusionOk="0">
                  <a:moveTo>
                    <a:pt x="351" y="1"/>
                  </a:moveTo>
                  <a:cubicBezTo>
                    <a:pt x="159" y="1"/>
                    <a:pt x="1" y="159"/>
                    <a:pt x="1" y="351"/>
                  </a:cubicBezTo>
                  <a:cubicBezTo>
                    <a:pt x="1" y="543"/>
                    <a:pt x="159" y="700"/>
                    <a:pt x="351" y="700"/>
                  </a:cubicBezTo>
                  <a:cubicBezTo>
                    <a:pt x="543" y="700"/>
                    <a:pt x="694" y="543"/>
                    <a:pt x="694" y="351"/>
                  </a:cubicBezTo>
                  <a:cubicBezTo>
                    <a:pt x="694" y="159"/>
                    <a:pt x="543" y="1"/>
                    <a:pt x="35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9" name="Google Shape;2440;p66">
              <a:extLst>
                <a:ext uri="{FF2B5EF4-FFF2-40B4-BE49-F238E27FC236}">
                  <a16:creationId xmlns:a16="http://schemas.microsoft.com/office/drawing/2014/main" id="{B5577912-5FB9-CE16-6E25-EBB18E015B5F}"/>
                </a:ext>
              </a:extLst>
            </p:cNvPr>
            <p:cNvSpPr/>
            <p:nvPr/>
          </p:nvSpPr>
          <p:spPr>
            <a:xfrm flipH="1">
              <a:off x="3587220" y="3499334"/>
              <a:ext cx="1572025" cy="1195361"/>
            </a:xfrm>
            <a:custGeom>
              <a:avLst/>
              <a:gdLst/>
              <a:ahLst/>
              <a:cxnLst/>
              <a:rect l="l" t="t" r="r" b="b"/>
              <a:pathLst>
                <a:path w="36360" h="27648" extrusionOk="0">
                  <a:moveTo>
                    <a:pt x="14587" y="1"/>
                  </a:moveTo>
                  <a:cubicBezTo>
                    <a:pt x="1359" y="913"/>
                    <a:pt x="1" y="15801"/>
                    <a:pt x="1" y="15801"/>
                  </a:cubicBezTo>
                  <a:cubicBezTo>
                    <a:pt x="2038" y="16178"/>
                    <a:pt x="7256" y="16637"/>
                    <a:pt x="7256" y="16637"/>
                  </a:cubicBezTo>
                  <a:lnTo>
                    <a:pt x="7256" y="26464"/>
                  </a:lnTo>
                  <a:cubicBezTo>
                    <a:pt x="9354" y="27356"/>
                    <a:pt x="12744" y="27648"/>
                    <a:pt x="16277" y="27648"/>
                  </a:cubicBezTo>
                  <a:cubicBezTo>
                    <a:pt x="22928" y="27648"/>
                    <a:pt x="30085" y="26615"/>
                    <a:pt x="30085" y="26615"/>
                  </a:cubicBezTo>
                  <a:lnTo>
                    <a:pt x="30037" y="25079"/>
                  </a:lnTo>
                  <a:lnTo>
                    <a:pt x="29784" y="17015"/>
                  </a:lnTo>
                  <a:cubicBezTo>
                    <a:pt x="30387" y="16637"/>
                    <a:pt x="31155" y="15842"/>
                    <a:pt x="31951" y="14882"/>
                  </a:cubicBezTo>
                  <a:cubicBezTo>
                    <a:pt x="34056" y="12351"/>
                    <a:pt x="36360" y="8696"/>
                    <a:pt x="36360" y="8696"/>
                  </a:cubicBezTo>
                  <a:cubicBezTo>
                    <a:pt x="30127" y="582"/>
                    <a:pt x="20662" y="529"/>
                    <a:pt x="20414" y="529"/>
                  </a:cubicBezTo>
                  <a:cubicBezTo>
                    <a:pt x="20411" y="529"/>
                    <a:pt x="20409" y="529"/>
                    <a:pt x="20409" y="529"/>
                  </a:cubicBezTo>
                  <a:lnTo>
                    <a:pt x="14587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0" name="Google Shape;2441;p66">
              <a:extLst>
                <a:ext uri="{FF2B5EF4-FFF2-40B4-BE49-F238E27FC236}">
                  <a16:creationId xmlns:a16="http://schemas.microsoft.com/office/drawing/2014/main" id="{9A094876-519D-611F-B9D1-3207F1B6BCC3}"/>
                </a:ext>
              </a:extLst>
            </p:cNvPr>
            <p:cNvSpPr/>
            <p:nvPr/>
          </p:nvSpPr>
          <p:spPr>
            <a:xfrm flipH="1">
              <a:off x="4799313" y="3663108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3" y="1"/>
                  </a:moveTo>
                  <a:cubicBezTo>
                    <a:pt x="783" y="1"/>
                    <a:pt x="1" y="863"/>
                    <a:pt x="147" y="1219"/>
                  </a:cubicBezTo>
                  <a:cubicBezTo>
                    <a:pt x="172" y="1278"/>
                    <a:pt x="222" y="1303"/>
                    <a:pt x="290" y="1303"/>
                  </a:cubicBezTo>
                  <a:cubicBezTo>
                    <a:pt x="704" y="1303"/>
                    <a:pt x="1757" y="341"/>
                    <a:pt x="1497" y="87"/>
                  </a:cubicBezTo>
                  <a:cubicBezTo>
                    <a:pt x="1436" y="27"/>
                    <a:pt x="1359" y="1"/>
                    <a:pt x="12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1" name="Google Shape;2442;p66">
              <a:extLst>
                <a:ext uri="{FF2B5EF4-FFF2-40B4-BE49-F238E27FC236}">
                  <a16:creationId xmlns:a16="http://schemas.microsoft.com/office/drawing/2014/main" id="{7EDDDE8D-9AF5-3618-6FE9-62246926B56B}"/>
                </a:ext>
              </a:extLst>
            </p:cNvPr>
            <p:cNvSpPr/>
            <p:nvPr/>
          </p:nvSpPr>
          <p:spPr>
            <a:xfrm flipH="1">
              <a:off x="4612970" y="3636995"/>
              <a:ext cx="71900" cy="62864"/>
            </a:xfrm>
            <a:custGeom>
              <a:avLst/>
              <a:gdLst/>
              <a:ahLst/>
              <a:cxnLst/>
              <a:rect l="l" t="t" r="r" b="b"/>
              <a:pathLst>
                <a:path w="1663" h="1454" extrusionOk="0">
                  <a:moveTo>
                    <a:pt x="1184" y="0"/>
                  </a:moveTo>
                  <a:cubicBezTo>
                    <a:pt x="691" y="0"/>
                    <a:pt x="1" y="1050"/>
                    <a:pt x="214" y="1391"/>
                  </a:cubicBezTo>
                  <a:cubicBezTo>
                    <a:pt x="241" y="1434"/>
                    <a:pt x="281" y="1454"/>
                    <a:pt x="330" y="1454"/>
                  </a:cubicBezTo>
                  <a:cubicBezTo>
                    <a:pt x="716" y="1454"/>
                    <a:pt x="1663" y="260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2" name="Google Shape;2443;p66">
              <a:extLst>
                <a:ext uri="{FF2B5EF4-FFF2-40B4-BE49-F238E27FC236}">
                  <a16:creationId xmlns:a16="http://schemas.microsoft.com/office/drawing/2014/main" id="{5BB5C768-001A-A71A-5F74-393DA9102E55}"/>
                </a:ext>
              </a:extLst>
            </p:cNvPr>
            <p:cNvSpPr/>
            <p:nvPr/>
          </p:nvSpPr>
          <p:spPr>
            <a:xfrm flipH="1">
              <a:off x="4498095" y="3505906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6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54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3" name="Google Shape;2444;p66">
              <a:extLst>
                <a:ext uri="{FF2B5EF4-FFF2-40B4-BE49-F238E27FC236}">
                  <a16:creationId xmlns:a16="http://schemas.microsoft.com/office/drawing/2014/main" id="{D799BDDC-FD11-9DB5-EFCE-9F95E27E4D06}"/>
                </a:ext>
              </a:extLst>
            </p:cNvPr>
            <p:cNvSpPr/>
            <p:nvPr/>
          </p:nvSpPr>
          <p:spPr>
            <a:xfrm flipH="1">
              <a:off x="4443186" y="3723465"/>
              <a:ext cx="75921" cy="56508"/>
            </a:xfrm>
            <a:custGeom>
              <a:avLst/>
              <a:gdLst/>
              <a:ahLst/>
              <a:cxnLst/>
              <a:rect l="l" t="t" r="r" b="b"/>
              <a:pathLst>
                <a:path w="1756" h="1307" extrusionOk="0">
                  <a:moveTo>
                    <a:pt x="1272" y="1"/>
                  </a:moveTo>
                  <a:cubicBezTo>
                    <a:pt x="778" y="1"/>
                    <a:pt x="0" y="861"/>
                    <a:pt x="151" y="1222"/>
                  </a:cubicBezTo>
                  <a:cubicBezTo>
                    <a:pt x="175" y="1280"/>
                    <a:pt x="225" y="1306"/>
                    <a:pt x="292" y="1306"/>
                  </a:cubicBezTo>
                  <a:cubicBezTo>
                    <a:pt x="701" y="1306"/>
                    <a:pt x="1756" y="338"/>
                    <a:pt x="1502" y="90"/>
                  </a:cubicBezTo>
                  <a:cubicBezTo>
                    <a:pt x="1439" y="28"/>
                    <a:pt x="1360" y="1"/>
                    <a:pt x="1272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4" name="Google Shape;2445;p66">
              <a:extLst>
                <a:ext uri="{FF2B5EF4-FFF2-40B4-BE49-F238E27FC236}">
                  <a16:creationId xmlns:a16="http://schemas.microsoft.com/office/drawing/2014/main" id="{06EDB8D7-D269-CB02-8452-CD3A7A535D84}"/>
                </a:ext>
              </a:extLst>
            </p:cNvPr>
            <p:cNvSpPr/>
            <p:nvPr/>
          </p:nvSpPr>
          <p:spPr>
            <a:xfrm flipH="1">
              <a:off x="4256887" y="3697178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7"/>
                    <a:pt x="214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7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5" name="Google Shape;2446;p66">
              <a:extLst>
                <a:ext uri="{FF2B5EF4-FFF2-40B4-BE49-F238E27FC236}">
                  <a16:creationId xmlns:a16="http://schemas.microsoft.com/office/drawing/2014/main" id="{BBB0E854-8333-4DDA-CBAB-8715D551CB07}"/>
                </a:ext>
              </a:extLst>
            </p:cNvPr>
            <p:cNvSpPr/>
            <p:nvPr/>
          </p:nvSpPr>
          <p:spPr>
            <a:xfrm flipH="1">
              <a:off x="4335747" y="3535868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79" y="1"/>
                  </a:moveTo>
                  <a:cubicBezTo>
                    <a:pt x="691" y="1"/>
                    <a:pt x="0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2" y="267"/>
                    <a:pt x="1352" y="54"/>
                  </a:cubicBezTo>
                  <a:cubicBezTo>
                    <a:pt x="1299" y="17"/>
                    <a:pt x="1241" y="1"/>
                    <a:pt x="1179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6" name="Google Shape;2447;p66">
              <a:extLst>
                <a:ext uri="{FF2B5EF4-FFF2-40B4-BE49-F238E27FC236}">
                  <a16:creationId xmlns:a16="http://schemas.microsoft.com/office/drawing/2014/main" id="{BC3C601E-FEEC-E75A-3D29-865F4D4F9C7F}"/>
                </a:ext>
              </a:extLst>
            </p:cNvPr>
            <p:cNvSpPr/>
            <p:nvPr/>
          </p:nvSpPr>
          <p:spPr>
            <a:xfrm flipH="1">
              <a:off x="5044801" y="3934711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3" y="0"/>
                  </a:moveTo>
                  <a:cubicBezTo>
                    <a:pt x="783" y="0"/>
                    <a:pt x="1" y="863"/>
                    <a:pt x="146" y="1218"/>
                  </a:cubicBezTo>
                  <a:cubicBezTo>
                    <a:pt x="171" y="1277"/>
                    <a:pt x="220" y="1303"/>
                    <a:pt x="288" y="1303"/>
                  </a:cubicBezTo>
                  <a:cubicBezTo>
                    <a:pt x="699" y="1303"/>
                    <a:pt x="1757" y="340"/>
                    <a:pt x="1497" y="87"/>
                  </a:cubicBezTo>
                  <a:cubicBezTo>
                    <a:pt x="1436" y="27"/>
                    <a:pt x="1359" y="0"/>
                    <a:pt x="1273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7" name="Google Shape;2448;p66">
              <a:extLst>
                <a:ext uri="{FF2B5EF4-FFF2-40B4-BE49-F238E27FC236}">
                  <a16:creationId xmlns:a16="http://schemas.microsoft.com/office/drawing/2014/main" id="{04B85B77-E399-1B6B-1ACD-2EF533FB3CD2}"/>
                </a:ext>
              </a:extLst>
            </p:cNvPr>
            <p:cNvSpPr/>
            <p:nvPr/>
          </p:nvSpPr>
          <p:spPr>
            <a:xfrm flipH="1">
              <a:off x="4858459" y="3908554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4" y="1"/>
                  </a:moveTo>
                  <a:cubicBezTo>
                    <a:pt x="691" y="1"/>
                    <a:pt x="0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8" name="Google Shape;2449;p66">
              <a:extLst>
                <a:ext uri="{FF2B5EF4-FFF2-40B4-BE49-F238E27FC236}">
                  <a16:creationId xmlns:a16="http://schemas.microsoft.com/office/drawing/2014/main" id="{5D0A9FA7-C6B0-2A07-7A0D-E5F3DAFE976B}"/>
                </a:ext>
              </a:extLst>
            </p:cNvPr>
            <p:cNvSpPr/>
            <p:nvPr/>
          </p:nvSpPr>
          <p:spPr>
            <a:xfrm flipH="1">
              <a:off x="4937622" y="3747201"/>
              <a:ext cx="71857" cy="62950"/>
            </a:xfrm>
            <a:custGeom>
              <a:avLst/>
              <a:gdLst/>
              <a:ahLst/>
              <a:cxnLst/>
              <a:rect l="l" t="t" r="r" b="b"/>
              <a:pathLst>
                <a:path w="1662" h="1456" extrusionOk="0">
                  <a:moveTo>
                    <a:pt x="1182" y="0"/>
                  </a:moveTo>
                  <a:cubicBezTo>
                    <a:pt x="693" y="0"/>
                    <a:pt x="1" y="1052"/>
                    <a:pt x="219" y="1393"/>
                  </a:cubicBezTo>
                  <a:cubicBezTo>
                    <a:pt x="247" y="1436"/>
                    <a:pt x="287" y="1456"/>
                    <a:pt x="336" y="1456"/>
                  </a:cubicBezTo>
                  <a:cubicBezTo>
                    <a:pt x="720" y="1456"/>
                    <a:pt x="1662" y="262"/>
                    <a:pt x="1358" y="56"/>
                  </a:cubicBezTo>
                  <a:cubicBezTo>
                    <a:pt x="1304" y="18"/>
                    <a:pt x="1245" y="0"/>
                    <a:pt x="1182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9" name="Google Shape;2450;p66">
              <a:extLst>
                <a:ext uri="{FF2B5EF4-FFF2-40B4-BE49-F238E27FC236}">
                  <a16:creationId xmlns:a16="http://schemas.microsoft.com/office/drawing/2014/main" id="{D7BCD7A4-02D5-17B8-B242-3D689DC5C0C2}"/>
                </a:ext>
              </a:extLst>
            </p:cNvPr>
            <p:cNvSpPr/>
            <p:nvPr/>
          </p:nvSpPr>
          <p:spPr>
            <a:xfrm flipH="1">
              <a:off x="4743583" y="3777465"/>
              <a:ext cx="67663" cy="72116"/>
            </a:xfrm>
            <a:custGeom>
              <a:avLst/>
              <a:gdLst/>
              <a:ahLst/>
              <a:cxnLst/>
              <a:rect l="l" t="t" r="r" b="b"/>
              <a:pathLst>
                <a:path w="1565" h="1668" extrusionOk="0">
                  <a:moveTo>
                    <a:pt x="574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2"/>
                    <a:pt x="669" y="1667"/>
                    <a:pt x="1121" y="1667"/>
                  </a:cubicBezTo>
                  <a:cubicBezTo>
                    <a:pt x="1126" y="1667"/>
                    <a:pt x="1130" y="1667"/>
                    <a:pt x="1134" y="1667"/>
                  </a:cubicBezTo>
                  <a:cubicBezTo>
                    <a:pt x="1565" y="1647"/>
                    <a:pt x="959" y="1"/>
                    <a:pt x="57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0" name="Google Shape;2451;p66">
              <a:extLst>
                <a:ext uri="{FF2B5EF4-FFF2-40B4-BE49-F238E27FC236}">
                  <a16:creationId xmlns:a16="http://schemas.microsoft.com/office/drawing/2014/main" id="{99B39BA4-79AE-6E46-3AB3-C2B0E88B7BC0}"/>
                </a:ext>
              </a:extLst>
            </p:cNvPr>
            <p:cNvSpPr/>
            <p:nvPr/>
          </p:nvSpPr>
          <p:spPr>
            <a:xfrm flipH="1">
              <a:off x="4688415" y="3995197"/>
              <a:ext cx="76223" cy="56335"/>
            </a:xfrm>
            <a:custGeom>
              <a:avLst/>
              <a:gdLst/>
              <a:ahLst/>
              <a:cxnLst/>
              <a:rect l="l" t="t" r="r" b="b"/>
              <a:pathLst>
                <a:path w="1763" h="1303" extrusionOk="0">
                  <a:moveTo>
                    <a:pt x="1276" y="0"/>
                  </a:moveTo>
                  <a:cubicBezTo>
                    <a:pt x="782" y="0"/>
                    <a:pt x="1" y="862"/>
                    <a:pt x="152" y="1218"/>
                  </a:cubicBezTo>
                  <a:cubicBezTo>
                    <a:pt x="176" y="1277"/>
                    <a:pt x="226" y="1303"/>
                    <a:pt x="293" y="1303"/>
                  </a:cubicBezTo>
                  <a:cubicBezTo>
                    <a:pt x="703" y="1303"/>
                    <a:pt x="1763" y="335"/>
                    <a:pt x="1503" y="87"/>
                  </a:cubicBezTo>
                  <a:cubicBezTo>
                    <a:pt x="1441" y="27"/>
                    <a:pt x="1363" y="0"/>
                    <a:pt x="1276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1" name="Google Shape;2452;p66">
              <a:extLst>
                <a:ext uri="{FF2B5EF4-FFF2-40B4-BE49-F238E27FC236}">
                  <a16:creationId xmlns:a16="http://schemas.microsoft.com/office/drawing/2014/main" id="{0EE0F73A-DB8F-1A0A-9A08-56D6D6135B7A}"/>
                </a:ext>
              </a:extLst>
            </p:cNvPr>
            <p:cNvSpPr/>
            <p:nvPr/>
          </p:nvSpPr>
          <p:spPr>
            <a:xfrm flipH="1">
              <a:off x="4502375" y="3969039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1" y="1"/>
                    <a:pt x="0" y="1050"/>
                    <a:pt x="214" y="1391"/>
                  </a:cubicBezTo>
                  <a:cubicBezTo>
                    <a:pt x="242" y="1435"/>
                    <a:pt x="282" y="1454"/>
                    <a:pt x="332" y="1454"/>
                  </a:cubicBezTo>
                  <a:cubicBezTo>
                    <a:pt x="721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2" name="Google Shape;2453;p66">
              <a:extLst>
                <a:ext uri="{FF2B5EF4-FFF2-40B4-BE49-F238E27FC236}">
                  <a16:creationId xmlns:a16="http://schemas.microsoft.com/office/drawing/2014/main" id="{56C2061E-3FC3-68CB-B409-F065B09C3EC1}"/>
                </a:ext>
              </a:extLst>
            </p:cNvPr>
            <p:cNvSpPr/>
            <p:nvPr/>
          </p:nvSpPr>
          <p:spPr>
            <a:xfrm flipH="1">
              <a:off x="4581236" y="3807470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7"/>
                    <a:pt x="213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3" name="Google Shape;2454;p66">
              <a:extLst>
                <a:ext uri="{FF2B5EF4-FFF2-40B4-BE49-F238E27FC236}">
                  <a16:creationId xmlns:a16="http://schemas.microsoft.com/office/drawing/2014/main" id="{9D777C75-6A0A-6A87-BF8E-1567B0757ACB}"/>
                </a:ext>
              </a:extLst>
            </p:cNvPr>
            <p:cNvSpPr/>
            <p:nvPr/>
          </p:nvSpPr>
          <p:spPr>
            <a:xfrm flipH="1">
              <a:off x="4387500" y="3837951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1"/>
                  </a:moveTo>
                  <a:cubicBezTo>
                    <a:pt x="556" y="1"/>
                    <a:pt x="536" y="5"/>
                    <a:pt x="518" y="14"/>
                  </a:cubicBezTo>
                  <a:cubicBezTo>
                    <a:pt x="1" y="266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1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4" name="Google Shape;2455;p66">
              <a:extLst>
                <a:ext uri="{FF2B5EF4-FFF2-40B4-BE49-F238E27FC236}">
                  <a16:creationId xmlns:a16="http://schemas.microsoft.com/office/drawing/2014/main" id="{1264C88F-D366-6F68-0424-3C9BFA39B20D}"/>
                </a:ext>
              </a:extLst>
            </p:cNvPr>
            <p:cNvSpPr/>
            <p:nvPr/>
          </p:nvSpPr>
          <p:spPr>
            <a:xfrm flipH="1">
              <a:off x="4332591" y="4055380"/>
              <a:ext cx="75704" cy="56465"/>
            </a:xfrm>
            <a:custGeom>
              <a:avLst/>
              <a:gdLst/>
              <a:ahLst/>
              <a:cxnLst/>
              <a:rect l="l" t="t" r="r" b="b"/>
              <a:pathLst>
                <a:path w="1751" h="1306" extrusionOk="0">
                  <a:moveTo>
                    <a:pt x="1271" y="0"/>
                  </a:moveTo>
                  <a:cubicBezTo>
                    <a:pt x="778" y="0"/>
                    <a:pt x="0" y="863"/>
                    <a:pt x="146" y="1218"/>
                  </a:cubicBezTo>
                  <a:cubicBezTo>
                    <a:pt x="171" y="1279"/>
                    <a:pt x="221" y="1305"/>
                    <a:pt x="289" y="1305"/>
                  </a:cubicBezTo>
                  <a:cubicBezTo>
                    <a:pt x="700" y="1305"/>
                    <a:pt x="1750" y="340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5" name="Google Shape;2456;p66">
              <a:extLst>
                <a:ext uri="{FF2B5EF4-FFF2-40B4-BE49-F238E27FC236}">
                  <a16:creationId xmlns:a16="http://schemas.microsoft.com/office/drawing/2014/main" id="{3D01968C-EEDA-FA04-4741-62EB334B7ADA}"/>
                </a:ext>
              </a:extLst>
            </p:cNvPr>
            <p:cNvSpPr/>
            <p:nvPr/>
          </p:nvSpPr>
          <p:spPr>
            <a:xfrm flipH="1">
              <a:off x="4146032" y="4029222"/>
              <a:ext cx="72116" cy="63210"/>
            </a:xfrm>
            <a:custGeom>
              <a:avLst/>
              <a:gdLst/>
              <a:ahLst/>
              <a:cxnLst/>
              <a:rect l="l" t="t" r="r" b="b"/>
              <a:pathLst>
                <a:path w="1668" h="1462" extrusionOk="0">
                  <a:moveTo>
                    <a:pt x="1185" y="1"/>
                  </a:moveTo>
                  <a:cubicBezTo>
                    <a:pt x="695" y="1"/>
                    <a:pt x="0" y="1051"/>
                    <a:pt x="219" y="1398"/>
                  </a:cubicBezTo>
                  <a:cubicBezTo>
                    <a:pt x="247" y="1442"/>
                    <a:pt x="287" y="1461"/>
                    <a:pt x="336" y="1461"/>
                  </a:cubicBezTo>
                  <a:cubicBezTo>
                    <a:pt x="722" y="1461"/>
                    <a:pt x="1668" y="267"/>
                    <a:pt x="1358" y="54"/>
                  </a:cubicBezTo>
                  <a:cubicBezTo>
                    <a:pt x="1305" y="17"/>
                    <a:pt x="1246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6" name="Google Shape;2457;p66">
              <a:extLst>
                <a:ext uri="{FF2B5EF4-FFF2-40B4-BE49-F238E27FC236}">
                  <a16:creationId xmlns:a16="http://schemas.microsoft.com/office/drawing/2014/main" id="{C6415824-6635-6986-F4DF-10844B302937}"/>
                </a:ext>
              </a:extLst>
            </p:cNvPr>
            <p:cNvSpPr/>
            <p:nvPr/>
          </p:nvSpPr>
          <p:spPr>
            <a:xfrm flipH="1">
              <a:off x="4225152" y="3867956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20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7" name="Google Shape;2458;p66">
              <a:extLst>
                <a:ext uri="{FF2B5EF4-FFF2-40B4-BE49-F238E27FC236}">
                  <a16:creationId xmlns:a16="http://schemas.microsoft.com/office/drawing/2014/main" id="{0B36D082-6AB6-F508-8280-F2CD45A3F0BC}"/>
                </a:ext>
              </a:extLst>
            </p:cNvPr>
            <p:cNvSpPr/>
            <p:nvPr/>
          </p:nvSpPr>
          <p:spPr>
            <a:xfrm flipH="1">
              <a:off x="4989071" y="4049370"/>
              <a:ext cx="67663" cy="71770"/>
            </a:xfrm>
            <a:custGeom>
              <a:avLst/>
              <a:gdLst/>
              <a:ahLst/>
              <a:cxnLst/>
              <a:rect l="l" t="t" r="r" b="b"/>
              <a:pathLst>
                <a:path w="1565" h="1660" extrusionOk="0">
                  <a:moveTo>
                    <a:pt x="574" y="0"/>
                  </a:moveTo>
                  <a:cubicBezTo>
                    <a:pt x="554" y="0"/>
                    <a:pt x="535" y="4"/>
                    <a:pt x="517" y="13"/>
                  </a:cubicBezTo>
                  <a:cubicBezTo>
                    <a:pt x="1" y="265"/>
                    <a:pt x="669" y="1660"/>
                    <a:pt x="1121" y="1660"/>
                  </a:cubicBezTo>
                  <a:cubicBezTo>
                    <a:pt x="1125" y="1660"/>
                    <a:pt x="1130" y="1659"/>
                    <a:pt x="1134" y="1659"/>
                  </a:cubicBezTo>
                  <a:cubicBezTo>
                    <a:pt x="1565" y="1640"/>
                    <a:pt x="959" y="0"/>
                    <a:pt x="57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8" name="Google Shape;2459;p66">
              <a:extLst>
                <a:ext uri="{FF2B5EF4-FFF2-40B4-BE49-F238E27FC236}">
                  <a16:creationId xmlns:a16="http://schemas.microsoft.com/office/drawing/2014/main" id="{6D412414-F37C-1C46-4BF9-A01C6EA0FD94}"/>
                </a:ext>
              </a:extLst>
            </p:cNvPr>
            <p:cNvSpPr/>
            <p:nvPr/>
          </p:nvSpPr>
          <p:spPr>
            <a:xfrm flipH="1">
              <a:off x="4747561" y="4240555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3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6"/>
                  </a:cubicBezTo>
                  <a:cubicBezTo>
                    <a:pt x="1304" y="18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9" name="Google Shape;2460;p66">
              <a:extLst>
                <a:ext uri="{FF2B5EF4-FFF2-40B4-BE49-F238E27FC236}">
                  <a16:creationId xmlns:a16="http://schemas.microsoft.com/office/drawing/2014/main" id="{2ECA0BC8-9E14-F043-465C-712AAA6DE42D}"/>
                </a:ext>
              </a:extLst>
            </p:cNvPr>
            <p:cNvSpPr/>
            <p:nvPr/>
          </p:nvSpPr>
          <p:spPr>
            <a:xfrm flipH="1">
              <a:off x="4826724" y="4079245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1" y="1053"/>
                    <a:pt x="213" y="1393"/>
                  </a:cubicBezTo>
                  <a:cubicBezTo>
                    <a:pt x="241" y="1437"/>
                    <a:pt x="281" y="1456"/>
                    <a:pt x="330" y="1456"/>
                  </a:cubicBezTo>
                  <a:cubicBezTo>
                    <a:pt x="716" y="1456"/>
                    <a:pt x="1663" y="263"/>
                    <a:pt x="1359" y="56"/>
                  </a:cubicBezTo>
                  <a:cubicBezTo>
                    <a:pt x="1304" y="18"/>
                    <a:pt x="1244" y="1"/>
                    <a:pt x="118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0" name="Google Shape;2461;p66">
              <a:extLst>
                <a:ext uri="{FF2B5EF4-FFF2-40B4-BE49-F238E27FC236}">
                  <a16:creationId xmlns:a16="http://schemas.microsoft.com/office/drawing/2014/main" id="{AB7E26BE-8CCC-DB79-BA17-44431925B92C}"/>
                </a:ext>
              </a:extLst>
            </p:cNvPr>
            <p:cNvSpPr/>
            <p:nvPr/>
          </p:nvSpPr>
          <p:spPr>
            <a:xfrm flipH="1">
              <a:off x="4632988" y="4109553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5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60" y="0"/>
                    <a:pt x="57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1" name="Google Shape;2462;p66">
              <a:extLst>
                <a:ext uri="{FF2B5EF4-FFF2-40B4-BE49-F238E27FC236}">
                  <a16:creationId xmlns:a16="http://schemas.microsoft.com/office/drawing/2014/main" id="{F115E5C7-EB6F-1C5B-FC06-F83AF8C735A2}"/>
                </a:ext>
              </a:extLst>
            </p:cNvPr>
            <p:cNvSpPr/>
            <p:nvPr/>
          </p:nvSpPr>
          <p:spPr>
            <a:xfrm flipH="1">
              <a:off x="4577820" y="4327112"/>
              <a:ext cx="75964" cy="56508"/>
            </a:xfrm>
            <a:custGeom>
              <a:avLst/>
              <a:gdLst/>
              <a:ahLst/>
              <a:cxnLst/>
              <a:rect l="l" t="t" r="r" b="b"/>
              <a:pathLst>
                <a:path w="1757" h="1307" extrusionOk="0">
                  <a:moveTo>
                    <a:pt x="1267" y="1"/>
                  </a:moveTo>
                  <a:cubicBezTo>
                    <a:pt x="774" y="1"/>
                    <a:pt x="1" y="861"/>
                    <a:pt x="146" y="1222"/>
                  </a:cubicBezTo>
                  <a:cubicBezTo>
                    <a:pt x="170" y="1280"/>
                    <a:pt x="220" y="1306"/>
                    <a:pt x="287" y="1306"/>
                  </a:cubicBezTo>
                  <a:cubicBezTo>
                    <a:pt x="697" y="1306"/>
                    <a:pt x="1757" y="338"/>
                    <a:pt x="1497" y="90"/>
                  </a:cubicBezTo>
                  <a:cubicBezTo>
                    <a:pt x="1434" y="28"/>
                    <a:pt x="1355" y="1"/>
                    <a:pt x="1267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2" name="Google Shape;2463;p66">
              <a:extLst>
                <a:ext uri="{FF2B5EF4-FFF2-40B4-BE49-F238E27FC236}">
                  <a16:creationId xmlns:a16="http://schemas.microsoft.com/office/drawing/2014/main" id="{B5D750C7-E7F8-717E-D747-463AC9FE4014}"/>
                </a:ext>
              </a:extLst>
            </p:cNvPr>
            <p:cNvSpPr/>
            <p:nvPr/>
          </p:nvSpPr>
          <p:spPr>
            <a:xfrm flipH="1">
              <a:off x="4391780" y="4300825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6" y="1"/>
                  </a:moveTo>
                  <a:cubicBezTo>
                    <a:pt x="697" y="1"/>
                    <a:pt x="1" y="1057"/>
                    <a:pt x="220" y="1398"/>
                  </a:cubicBezTo>
                  <a:cubicBezTo>
                    <a:pt x="248" y="1441"/>
                    <a:pt x="288" y="1461"/>
                    <a:pt x="337" y="1461"/>
                  </a:cubicBezTo>
                  <a:cubicBezTo>
                    <a:pt x="721" y="1461"/>
                    <a:pt x="1663" y="267"/>
                    <a:pt x="1359" y="54"/>
                  </a:cubicBezTo>
                  <a:cubicBezTo>
                    <a:pt x="1306" y="17"/>
                    <a:pt x="1248" y="1"/>
                    <a:pt x="118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3" name="Google Shape;2464;p66">
              <a:extLst>
                <a:ext uri="{FF2B5EF4-FFF2-40B4-BE49-F238E27FC236}">
                  <a16:creationId xmlns:a16="http://schemas.microsoft.com/office/drawing/2014/main" id="{1664A743-9FC9-B59B-77EA-2F5BF0766485}"/>
                </a:ext>
              </a:extLst>
            </p:cNvPr>
            <p:cNvSpPr/>
            <p:nvPr/>
          </p:nvSpPr>
          <p:spPr>
            <a:xfrm flipH="1">
              <a:off x="4470641" y="4139558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6"/>
                    <a:pt x="213" y="1397"/>
                  </a:cubicBezTo>
                  <a:cubicBezTo>
                    <a:pt x="241" y="1441"/>
                    <a:pt x="281" y="1460"/>
                    <a:pt x="330" y="1460"/>
                  </a:cubicBezTo>
                  <a:cubicBezTo>
                    <a:pt x="716" y="1460"/>
                    <a:pt x="1663" y="266"/>
                    <a:pt x="1359" y="53"/>
                  </a:cubicBezTo>
                  <a:cubicBezTo>
                    <a:pt x="1305" y="17"/>
                    <a:pt x="1246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4" name="Google Shape;2465;p66">
              <a:extLst>
                <a:ext uri="{FF2B5EF4-FFF2-40B4-BE49-F238E27FC236}">
                  <a16:creationId xmlns:a16="http://schemas.microsoft.com/office/drawing/2014/main" id="{31FE1B81-3311-A99A-4B21-2F942478BF71}"/>
                </a:ext>
              </a:extLst>
            </p:cNvPr>
            <p:cNvSpPr/>
            <p:nvPr/>
          </p:nvSpPr>
          <p:spPr>
            <a:xfrm flipH="1">
              <a:off x="4276905" y="4170039"/>
              <a:ext cx="67663" cy="71770"/>
            </a:xfrm>
            <a:custGeom>
              <a:avLst/>
              <a:gdLst/>
              <a:ahLst/>
              <a:cxnLst/>
              <a:rect l="l" t="t" r="r" b="b"/>
              <a:pathLst>
                <a:path w="1565" h="1660" extrusionOk="0">
                  <a:moveTo>
                    <a:pt x="574" y="0"/>
                  </a:moveTo>
                  <a:cubicBezTo>
                    <a:pt x="554" y="0"/>
                    <a:pt x="535" y="4"/>
                    <a:pt x="517" y="13"/>
                  </a:cubicBezTo>
                  <a:cubicBezTo>
                    <a:pt x="1" y="265"/>
                    <a:pt x="669" y="1660"/>
                    <a:pt x="1121" y="1660"/>
                  </a:cubicBezTo>
                  <a:cubicBezTo>
                    <a:pt x="1125" y="1660"/>
                    <a:pt x="1130" y="1660"/>
                    <a:pt x="1134" y="1659"/>
                  </a:cubicBezTo>
                  <a:cubicBezTo>
                    <a:pt x="1565" y="1640"/>
                    <a:pt x="959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5" name="Google Shape;2466;p66">
              <a:extLst>
                <a:ext uri="{FF2B5EF4-FFF2-40B4-BE49-F238E27FC236}">
                  <a16:creationId xmlns:a16="http://schemas.microsoft.com/office/drawing/2014/main" id="{66D947D9-1DCB-60DD-1960-F26C809003B1}"/>
                </a:ext>
              </a:extLst>
            </p:cNvPr>
            <p:cNvSpPr/>
            <p:nvPr/>
          </p:nvSpPr>
          <p:spPr>
            <a:xfrm flipH="1">
              <a:off x="4221737" y="4387424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0" y="0"/>
                  </a:moveTo>
                  <a:cubicBezTo>
                    <a:pt x="777" y="0"/>
                    <a:pt x="0" y="858"/>
                    <a:pt x="146" y="1219"/>
                  </a:cubicBezTo>
                  <a:cubicBezTo>
                    <a:pt x="171" y="1278"/>
                    <a:pt x="222" y="1304"/>
                    <a:pt x="290" y="1304"/>
                  </a:cubicBezTo>
                  <a:cubicBezTo>
                    <a:pt x="704" y="1304"/>
                    <a:pt x="1756" y="341"/>
                    <a:pt x="1497" y="88"/>
                  </a:cubicBezTo>
                  <a:cubicBezTo>
                    <a:pt x="1434" y="27"/>
                    <a:pt x="1356" y="0"/>
                    <a:pt x="1270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6" name="Google Shape;2467;p66">
              <a:extLst>
                <a:ext uri="{FF2B5EF4-FFF2-40B4-BE49-F238E27FC236}">
                  <a16:creationId xmlns:a16="http://schemas.microsoft.com/office/drawing/2014/main" id="{C6ACF017-E4AE-864A-7635-551B173A91B7}"/>
                </a:ext>
              </a:extLst>
            </p:cNvPr>
            <p:cNvSpPr/>
            <p:nvPr/>
          </p:nvSpPr>
          <p:spPr>
            <a:xfrm flipH="1">
              <a:off x="4035394" y="4361310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4" y="0"/>
                  </a:moveTo>
                  <a:cubicBezTo>
                    <a:pt x="690" y="0"/>
                    <a:pt x="0" y="1051"/>
                    <a:pt x="213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7" name="Google Shape;2468;p66">
              <a:extLst>
                <a:ext uri="{FF2B5EF4-FFF2-40B4-BE49-F238E27FC236}">
                  <a16:creationId xmlns:a16="http://schemas.microsoft.com/office/drawing/2014/main" id="{147CED9E-A4F5-68BE-E657-5849F20FAC2A}"/>
                </a:ext>
              </a:extLst>
            </p:cNvPr>
            <p:cNvSpPr/>
            <p:nvPr/>
          </p:nvSpPr>
          <p:spPr>
            <a:xfrm flipH="1">
              <a:off x="4114557" y="4200001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8" name="Google Shape;2469;p66">
              <a:extLst>
                <a:ext uri="{FF2B5EF4-FFF2-40B4-BE49-F238E27FC236}">
                  <a16:creationId xmlns:a16="http://schemas.microsoft.com/office/drawing/2014/main" id="{90A1E170-718E-BABA-E191-0115BACBED57}"/>
                </a:ext>
              </a:extLst>
            </p:cNvPr>
            <p:cNvSpPr/>
            <p:nvPr/>
          </p:nvSpPr>
          <p:spPr>
            <a:xfrm flipH="1">
              <a:off x="4637009" y="4572686"/>
              <a:ext cx="71857" cy="62907"/>
            </a:xfrm>
            <a:custGeom>
              <a:avLst/>
              <a:gdLst/>
              <a:ahLst/>
              <a:cxnLst/>
              <a:rect l="l" t="t" r="r" b="b"/>
              <a:pathLst>
                <a:path w="1662" h="1455" extrusionOk="0">
                  <a:moveTo>
                    <a:pt x="1179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0" y="1435"/>
                    <a:pt x="281" y="1454"/>
                    <a:pt x="330" y="1454"/>
                  </a:cubicBezTo>
                  <a:cubicBezTo>
                    <a:pt x="716" y="1454"/>
                    <a:pt x="1662" y="261"/>
                    <a:pt x="1352" y="54"/>
                  </a:cubicBezTo>
                  <a:cubicBezTo>
                    <a:pt x="1299" y="17"/>
                    <a:pt x="1240" y="1"/>
                    <a:pt x="117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9" name="Google Shape;2470;p66">
              <a:extLst>
                <a:ext uri="{FF2B5EF4-FFF2-40B4-BE49-F238E27FC236}">
                  <a16:creationId xmlns:a16="http://schemas.microsoft.com/office/drawing/2014/main" id="{0D90DA23-BEDA-3575-30EB-143474B3139A}"/>
                </a:ext>
              </a:extLst>
            </p:cNvPr>
            <p:cNvSpPr/>
            <p:nvPr/>
          </p:nvSpPr>
          <p:spPr>
            <a:xfrm flipH="1">
              <a:off x="4716129" y="4411117"/>
              <a:ext cx="71943" cy="63166"/>
            </a:xfrm>
            <a:custGeom>
              <a:avLst/>
              <a:gdLst/>
              <a:ahLst/>
              <a:cxnLst/>
              <a:rect l="l" t="t" r="r" b="b"/>
              <a:pathLst>
                <a:path w="1664" h="1461" extrusionOk="0">
                  <a:moveTo>
                    <a:pt x="1185" y="1"/>
                  </a:moveTo>
                  <a:cubicBezTo>
                    <a:pt x="692" y="1"/>
                    <a:pt x="1" y="1057"/>
                    <a:pt x="214" y="1398"/>
                  </a:cubicBezTo>
                  <a:cubicBezTo>
                    <a:pt x="241" y="1441"/>
                    <a:pt x="282" y="1461"/>
                    <a:pt x="331" y="1461"/>
                  </a:cubicBezTo>
                  <a:cubicBezTo>
                    <a:pt x="717" y="1461"/>
                    <a:pt x="1664" y="267"/>
                    <a:pt x="1359" y="54"/>
                  </a:cubicBezTo>
                  <a:cubicBezTo>
                    <a:pt x="1306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0" name="Google Shape;2471;p66">
              <a:extLst>
                <a:ext uri="{FF2B5EF4-FFF2-40B4-BE49-F238E27FC236}">
                  <a16:creationId xmlns:a16="http://schemas.microsoft.com/office/drawing/2014/main" id="{ABCA5B60-3892-B214-E9F5-A9031883CD8B}"/>
                </a:ext>
              </a:extLst>
            </p:cNvPr>
            <p:cNvSpPr/>
            <p:nvPr/>
          </p:nvSpPr>
          <p:spPr>
            <a:xfrm flipH="1">
              <a:off x="4522090" y="4441295"/>
              <a:ext cx="67965" cy="72116"/>
            </a:xfrm>
            <a:custGeom>
              <a:avLst/>
              <a:gdLst/>
              <a:ahLst/>
              <a:cxnLst/>
              <a:rect l="l" t="t" r="r" b="b"/>
              <a:pathLst>
                <a:path w="1572" h="1668" extrusionOk="0">
                  <a:moveTo>
                    <a:pt x="574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9"/>
                    <a:pt x="668" y="1667"/>
                    <a:pt x="1121" y="1667"/>
                  </a:cubicBezTo>
                  <a:cubicBezTo>
                    <a:pt x="1125" y="1667"/>
                    <a:pt x="1130" y="1667"/>
                    <a:pt x="1134" y="1667"/>
                  </a:cubicBezTo>
                  <a:cubicBezTo>
                    <a:pt x="1571" y="1647"/>
                    <a:pt x="959" y="1"/>
                    <a:pt x="57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1" name="Google Shape;2472;p66">
              <a:extLst>
                <a:ext uri="{FF2B5EF4-FFF2-40B4-BE49-F238E27FC236}">
                  <a16:creationId xmlns:a16="http://schemas.microsoft.com/office/drawing/2014/main" id="{07B60A1C-6DE4-2713-5FEF-0CBB06BCC2DB}"/>
                </a:ext>
              </a:extLst>
            </p:cNvPr>
            <p:cNvSpPr/>
            <p:nvPr/>
          </p:nvSpPr>
          <p:spPr>
            <a:xfrm flipH="1">
              <a:off x="4431599" y="4591710"/>
              <a:ext cx="75921" cy="56465"/>
            </a:xfrm>
            <a:custGeom>
              <a:avLst/>
              <a:gdLst/>
              <a:ahLst/>
              <a:cxnLst/>
              <a:rect l="l" t="t" r="r" b="b"/>
              <a:pathLst>
                <a:path w="1756" h="1306" extrusionOk="0">
                  <a:moveTo>
                    <a:pt x="1271" y="0"/>
                  </a:moveTo>
                  <a:cubicBezTo>
                    <a:pt x="778" y="0"/>
                    <a:pt x="0" y="863"/>
                    <a:pt x="146" y="1219"/>
                  </a:cubicBezTo>
                  <a:cubicBezTo>
                    <a:pt x="170" y="1279"/>
                    <a:pt x="221" y="1305"/>
                    <a:pt x="289" y="1305"/>
                  </a:cubicBezTo>
                  <a:cubicBezTo>
                    <a:pt x="702" y="1305"/>
                    <a:pt x="1756" y="340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2" name="Google Shape;2473;p66">
              <a:extLst>
                <a:ext uri="{FF2B5EF4-FFF2-40B4-BE49-F238E27FC236}">
                  <a16:creationId xmlns:a16="http://schemas.microsoft.com/office/drawing/2014/main" id="{2FB08B5B-FA08-A19C-2262-686B854C96DA}"/>
                </a:ext>
              </a:extLst>
            </p:cNvPr>
            <p:cNvSpPr/>
            <p:nvPr/>
          </p:nvSpPr>
          <p:spPr>
            <a:xfrm flipH="1">
              <a:off x="4239247" y="4592099"/>
              <a:ext cx="71943" cy="63166"/>
            </a:xfrm>
            <a:custGeom>
              <a:avLst/>
              <a:gdLst/>
              <a:ahLst/>
              <a:cxnLst/>
              <a:rect l="l" t="t" r="r" b="b"/>
              <a:pathLst>
                <a:path w="1664" h="1461" extrusionOk="0">
                  <a:moveTo>
                    <a:pt x="1185" y="0"/>
                  </a:moveTo>
                  <a:cubicBezTo>
                    <a:pt x="692" y="0"/>
                    <a:pt x="1" y="1056"/>
                    <a:pt x="214" y="1397"/>
                  </a:cubicBezTo>
                  <a:cubicBezTo>
                    <a:pt x="241" y="1441"/>
                    <a:pt x="282" y="1460"/>
                    <a:pt x="331" y="1460"/>
                  </a:cubicBezTo>
                  <a:cubicBezTo>
                    <a:pt x="717" y="1460"/>
                    <a:pt x="1663" y="266"/>
                    <a:pt x="1359" y="53"/>
                  </a:cubicBezTo>
                  <a:cubicBezTo>
                    <a:pt x="1306" y="17"/>
                    <a:pt x="1247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3" name="Google Shape;2474;p66">
              <a:extLst>
                <a:ext uri="{FF2B5EF4-FFF2-40B4-BE49-F238E27FC236}">
                  <a16:creationId xmlns:a16="http://schemas.microsoft.com/office/drawing/2014/main" id="{2A6478FE-D686-D043-78AD-2C3795C8D3BA}"/>
                </a:ext>
              </a:extLst>
            </p:cNvPr>
            <p:cNvSpPr/>
            <p:nvPr/>
          </p:nvSpPr>
          <p:spPr>
            <a:xfrm flipH="1">
              <a:off x="4360089" y="4471603"/>
              <a:ext cx="71857" cy="62993"/>
            </a:xfrm>
            <a:custGeom>
              <a:avLst/>
              <a:gdLst/>
              <a:ahLst/>
              <a:cxnLst/>
              <a:rect l="l" t="t" r="r" b="b"/>
              <a:pathLst>
                <a:path w="1662" h="1457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2" y="266"/>
                    <a:pt x="1358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4" name="Google Shape;2475;p66">
              <a:extLst>
                <a:ext uri="{FF2B5EF4-FFF2-40B4-BE49-F238E27FC236}">
                  <a16:creationId xmlns:a16="http://schemas.microsoft.com/office/drawing/2014/main" id="{D2610357-9B71-E0DD-2838-E66FFB3EBE4B}"/>
                </a:ext>
              </a:extLst>
            </p:cNvPr>
            <p:cNvSpPr/>
            <p:nvPr/>
          </p:nvSpPr>
          <p:spPr>
            <a:xfrm flipH="1">
              <a:off x="4166007" y="4502084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3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65"/>
                    <a:pt x="668" y="1660"/>
                    <a:pt x="1121" y="1660"/>
                  </a:cubicBezTo>
                  <a:cubicBezTo>
                    <a:pt x="1125" y="1660"/>
                    <a:pt x="1130" y="1660"/>
                    <a:pt x="1134" y="1660"/>
                  </a:cubicBezTo>
                  <a:cubicBezTo>
                    <a:pt x="1564" y="1640"/>
                    <a:pt x="952" y="1"/>
                    <a:pt x="5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5" name="Google Shape;2476;p66">
              <a:extLst>
                <a:ext uri="{FF2B5EF4-FFF2-40B4-BE49-F238E27FC236}">
                  <a16:creationId xmlns:a16="http://schemas.microsoft.com/office/drawing/2014/main" id="{C3B84AD9-7D39-4396-9835-4CC3585A768D}"/>
                </a:ext>
              </a:extLst>
            </p:cNvPr>
            <p:cNvSpPr/>
            <p:nvPr/>
          </p:nvSpPr>
          <p:spPr>
            <a:xfrm flipH="1">
              <a:off x="4003962" y="4532002"/>
              <a:ext cx="71857" cy="62950"/>
            </a:xfrm>
            <a:custGeom>
              <a:avLst/>
              <a:gdLst/>
              <a:ahLst/>
              <a:cxnLst/>
              <a:rect l="l" t="t" r="r" b="b"/>
              <a:pathLst>
                <a:path w="1662" h="1456" extrusionOk="0">
                  <a:moveTo>
                    <a:pt x="1180" y="0"/>
                  </a:moveTo>
                  <a:cubicBezTo>
                    <a:pt x="687" y="0"/>
                    <a:pt x="0" y="1052"/>
                    <a:pt x="219" y="1393"/>
                  </a:cubicBezTo>
                  <a:cubicBezTo>
                    <a:pt x="246" y="1436"/>
                    <a:pt x="286" y="1456"/>
                    <a:pt x="335" y="1456"/>
                  </a:cubicBezTo>
                  <a:cubicBezTo>
                    <a:pt x="720" y="1456"/>
                    <a:pt x="1661" y="262"/>
                    <a:pt x="1357" y="56"/>
                  </a:cubicBezTo>
                  <a:cubicBezTo>
                    <a:pt x="1303" y="18"/>
                    <a:pt x="1243" y="0"/>
                    <a:pt x="1180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6" name="Google Shape;2477;p66">
              <a:extLst>
                <a:ext uri="{FF2B5EF4-FFF2-40B4-BE49-F238E27FC236}">
                  <a16:creationId xmlns:a16="http://schemas.microsoft.com/office/drawing/2014/main" id="{1336E02E-B1EC-BD2B-0941-A8117C58D32C}"/>
                </a:ext>
              </a:extLst>
            </p:cNvPr>
            <p:cNvSpPr/>
            <p:nvPr/>
          </p:nvSpPr>
          <p:spPr>
            <a:xfrm flipH="1">
              <a:off x="4123593" y="3579544"/>
              <a:ext cx="67749" cy="72073"/>
            </a:xfrm>
            <a:custGeom>
              <a:avLst/>
              <a:gdLst/>
              <a:ahLst/>
              <a:cxnLst/>
              <a:rect l="l" t="t" r="r" b="b"/>
              <a:pathLst>
                <a:path w="1567" h="1667" extrusionOk="0">
                  <a:moveTo>
                    <a:pt x="575" y="0"/>
                  </a:moveTo>
                  <a:cubicBezTo>
                    <a:pt x="556" y="0"/>
                    <a:pt x="537" y="5"/>
                    <a:pt x="518" y="14"/>
                  </a:cubicBezTo>
                  <a:cubicBezTo>
                    <a:pt x="1" y="266"/>
                    <a:pt x="673" y="1667"/>
                    <a:pt x="1126" y="1667"/>
                  </a:cubicBezTo>
                  <a:cubicBezTo>
                    <a:pt x="1129" y="1667"/>
                    <a:pt x="1132" y="1667"/>
                    <a:pt x="1136" y="1666"/>
                  </a:cubicBezTo>
                  <a:cubicBezTo>
                    <a:pt x="1566" y="1640"/>
                    <a:pt x="960" y="0"/>
                    <a:pt x="57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7" name="Google Shape;2478;p66">
              <a:extLst>
                <a:ext uri="{FF2B5EF4-FFF2-40B4-BE49-F238E27FC236}">
                  <a16:creationId xmlns:a16="http://schemas.microsoft.com/office/drawing/2014/main" id="{EB0C7A74-CFD0-E296-53B6-FA170530F936}"/>
                </a:ext>
              </a:extLst>
            </p:cNvPr>
            <p:cNvSpPr/>
            <p:nvPr/>
          </p:nvSpPr>
          <p:spPr>
            <a:xfrm flipH="1">
              <a:off x="4068728" y="3730987"/>
              <a:ext cx="75704" cy="56378"/>
            </a:xfrm>
            <a:custGeom>
              <a:avLst/>
              <a:gdLst/>
              <a:ahLst/>
              <a:cxnLst/>
              <a:rect l="l" t="t" r="r" b="b"/>
              <a:pathLst>
                <a:path w="1751" h="1304" extrusionOk="0">
                  <a:moveTo>
                    <a:pt x="1271" y="1"/>
                  </a:moveTo>
                  <a:cubicBezTo>
                    <a:pt x="778" y="1"/>
                    <a:pt x="1" y="863"/>
                    <a:pt x="147" y="1219"/>
                  </a:cubicBezTo>
                  <a:cubicBezTo>
                    <a:pt x="171" y="1278"/>
                    <a:pt x="220" y="1304"/>
                    <a:pt x="288" y="1304"/>
                  </a:cubicBezTo>
                  <a:cubicBezTo>
                    <a:pt x="697" y="1304"/>
                    <a:pt x="1751" y="341"/>
                    <a:pt x="1498" y="88"/>
                  </a:cubicBezTo>
                  <a:cubicBezTo>
                    <a:pt x="1435" y="27"/>
                    <a:pt x="1358" y="1"/>
                    <a:pt x="127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8" name="Google Shape;2479;p66">
              <a:extLst>
                <a:ext uri="{FF2B5EF4-FFF2-40B4-BE49-F238E27FC236}">
                  <a16:creationId xmlns:a16="http://schemas.microsoft.com/office/drawing/2014/main" id="{3B6B3A1A-1CD1-D6F3-F180-FF9BBC9DF7C9}"/>
                </a:ext>
              </a:extLst>
            </p:cNvPr>
            <p:cNvSpPr/>
            <p:nvPr/>
          </p:nvSpPr>
          <p:spPr>
            <a:xfrm flipH="1">
              <a:off x="3882126" y="3704873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79" y="1"/>
                  </a:moveTo>
                  <a:cubicBezTo>
                    <a:pt x="691" y="1"/>
                    <a:pt x="1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2" y="267"/>
                    <a:pt x="1352" y="54"/>
                  </a:cubicBezTo>
                  <a:cubicBezTo>
                    <a:pt x="1299" y="17"/>
                    <a:pt x="1241" y="1"/>
                    <a:pt x="117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9" name="Google Shape;2480;p66">
              <a:extLst>
                <a:ext uri="{FF2B5EF4-FFF2-40B4-BE49-F238E27FC236}">
                  <a16:creationId xmlns:a16="http://schemas.microsoft.com/office/drawing/2014/main" id="{967E4110-C362-2123-EB9D-B02BFB3F6CFD}"/>
                </a:ext>
              </a:extLst>
            </p:cNvPr>
            <p:cNvSpPr/>
            <p:nvPr/>
          </p:nvSpPr>
          <p:spPr>
            <a:xfrm flipH="1">
              <a:off x="3961289" y="3609506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1" y="1"/>
                    <a:pt x="1" y="1051"/>
                    <a:pt x="214" y="1392"/>
                  </a:cubicBezTo>
                  <a:cubicBezTo>
                    <a:pt x="241" y="1435"/>
                    <a:pt x="281" y="1455"/>
                    <a:pt x="330" y="1455"/>
                  </a:cubicBezTo>
                  <a:cubicBezTo>
                    <a:pt x="716" y="1455"/>
                    <a:pt x="1663" y="261"/>
                    <a:pt x="1359" y="54"/>
                  </a:cubicBezTo>
                  <a:cubicBezTo>
                    <a:pt x="1305" y="18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0" name="Google Shape;2481;p66">
              <a:extLst>
                <a:ext uri="{FF2B5EF4-FFF2-40B4-BE49-F238E27FC236}">
                  <a16:creationId xmlns:a16="http://schemas.microsoft.com/office/drawing/2014/main" id="{2BDC0E9A-DBF7-A3CC-5997-BC7F33E8247D}"/>
                </a:ext>
              </a:extLst>
            </p:cNvPr>
            <p:cNvSpPr/>
            <p:nvPr/>
          </p:nvSpPr>
          <p:spPr>
            <a:xfrm flipH="1">
              <a:off x="3712385" y="3791473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1" y="1"/>
                  </a:moveTo>
                  <a:cubicBezTo>
                    <a:pt x="778" y="1"/>
                    <a:pt x="1" y="863"/>
                    <a:pt x="147" y="1219"/>
                  </a:cubicBezTo>
                  <a:cubicBezTo>
                    <a:pt x="172" y="1278"/>
                    <a:pt x="222" y="1303"/>
                    <a:pt x="289" y="1303"/>
                  </a:cubicBezTo>
                  <a:cubicBezTo>
                    <a:pt x="703" y="1303"/>
                    <a:pt x="1757" y="335"/>
                    <a:pt x="1498" y="88"/>
                  </a:cubicBezTo>
                  <a:cubicBezTo>
                    <a:pt x="1435" y="27"/>
                    <a:pt x="1358" y="1"/>
                    <a:pt x="127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1" name="Google Shape;2482;p66">
              <a:extLst>
                <a:ext uri="{FF2B5EF4-FFF2-40B4-BE49-F238E27FC236}">
                  <a16:creationId xmlns:a16="http://schemas.microsoft.com/office/drawing/2014/main" id="{5064F7A0-42AF-EF9F-05B9-273E8278342A}"/>
                </a:ext>
              </a:extLst>
            </p:cNvPr>
            <p:cNvSpPr/>
            <p:nvPr/>
          </p:nvSpPr>
          <p:spPr>
            <a:xfrm flipH="1">
              <a:off x="3169959" y="3825542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5" y="1"/>
                  </a:moveTo>
                  <a:cubicBezTo>
                    <a:pt x="691" y="1"/>
                    <a:pt x="0" y="1057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2" name="Google Shape;2483;p66">
              <a:extLst>
                <a:ext uri="{FF2B5EF4-FFF2-40B4-BE49-F238E27FC236}">
                  <a16:creationId xmlns:a16="http://schemas.microsoft.com/office/drawing/2014/main" id="{D09CC34F-FA26-7A7F-F26B-09ADE3997FC1}"/>
                </a:ext>
              </a:extLst>
            </p:cNvPr>
            <p:cNvSpPr/>
            <p:nvPr/>
          </p:nvSpPr>
          <p:spPr>
            <a:xfrm flipH="1">
              <a:off x="4012998" y="3845647"/>
              <a:ext cx="67403" cy="71813"/>
            </a:xfrm>
            <a:custGeom>
              <a:avLst/>
              <a:gdLst/>
              <a:ahLst/>
              <a:cxnLst/>
              <a:rect l="l" t="t" r="r" b="b"/>
              <a:pathLst>
                <a:path w="1559" h="1661" extrusionOk="0">
                  <a:moveTo>
                    <a:pt x="573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2"/>
                    <a:pt x="662" y="1660"/>
                    <a:pt x="1114" y="1660"/>
                  </a:cubicBezTo>
                  <a:cubicBezTo>
                    <a:pt x="1119" y="1660"/>
                    <a:pt x="1123" y="1660"/>
                    <a:pt x="1127" y="1660"/>
                  </a:cubicBezTo>
                  <a:cubicBezTo>
                    <a:pt x="1558" y="1640"/>
                    <a:pt x="952" y="1"/>
                    <a:pt x="5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3" name="Google Shape;2484;p66">
              <a:extLst>
                <a:ext uri="{FF2B5EF4-FFF2-40B4-BE49-F238E27FC236}">
                  <a16:creationId xmlns:a16="http://schemas.microsoft.com/office/drawing/2014/main" id="{C00117EA-EFA2-3B0C-342D-0C31F8BD0B4F}"/>
                </a:ext>
              </a:extLst>
            </p:cNvPr>
            <p:cNvSpPr/>
            <p:nvPr/>
          </p:nvSpPr>
          <p:spPr>
            <a:xfrm flipH="1">
              <a:off x="3957874" y="4063075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1" y="0"/>
                  </a:moveTo>
                  <a:cubicBezTo>
                    <a:pt x="778" y="0"/>
                    <a:pt x="1" y="863"/>
                    <a:pt x="146" y="1219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8" y="1303"/>
                    <a:pt x="1757" y="335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4" name="Google Shape;2485;p66">
              <a:extLst>
                <a:ext uri="{FF2B5EF4-FFF2-40B4-BE49-F238E27FC236}">
                  <a16:creationId xmlns:a16="http://schemas.microsoft.com/office/drawing/2014/main" id="{10809EAC-878A-C0E1-2F65-080971371FB6}"/>
                </a:ext>
              </a:extLst>
            </p:cNvPr>
            <p:cNvSpPr/>
            <p:nvPr/>
          </p:nvSpPr>
          <p:spPr>
            <a:xfrm flipH="1">
              <a:off x="3771531" y="4036962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1" y="0"/>
                    <a:pt x="0" y="1050"/>
                    <a:pt x="214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20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5" name="Google Shape;2486;p66">
              <a:extLst>
                <a:ext uri="{FF2B5EF4-FFF2-40B4-BE49-F238E27FC236}">
                  <a16:creationId xmlns:a16="http://schemas.microsoft.com/office/drawing/2014/main" id="{DA1E73F5-04B6-44E9-D2DB-0D51B6C06FFC}"/>
                </a:ext>
              </a:extLst>
            </p:cNvPr>
            <p:cNvSpPr/>
            <p:nvPr/>
          </p:nvSpPr>
          <p:spPr>
            <a:xfrm flipH="1">
              <a:off x="3850694" y="3875565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1" y="1053"/>
                    <a:pt x="214" y="1393"/>
                  </a:cubicBezTo>
                  <a:cubicBezTo>
                    <a:pt x="241" y="1437"/>
                    <a:pt x="281" y="1456"/>
                    <a:pt x="330" y="1456"/>
                  </a:cubicBezTo>
                  <a:cubicBezTo>
                    <a:pt x="716" y="1456"/>
                    <a:pt x="1663" y="263"/>
                    <a:pt x="1359" y="56"/>
                  </a:cubicBezTo>
                  <a:cubicBezTo>
                    <a:pt x="1304" y="18"/>
                    <a:pt x="1245" y="1"/>
                    <a:pt x="118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6" name="Google Shape;2487;p66">
              <a:extLst>
                <a:ext uri="{FF2B5EF4-FFF2-40B4-BE49-F238E27FC236}">
                  <a16:creationId xmlns:a16="http://schemas.microsoft.com/office/drawing/2014/main" id="{67C2C8D4-06ED-15EB-7748-7AC3AF24C96E}"/>
                </a:ext>
              </a:extLst>
            </p:cNvPr>
            <p:cNvSpPr/>
            <p:nvPr/>
          </p:nvSpPr>
          <p:spPr>
            <a:xfrm flipH="1">
              <a:off x="3656655" y="3905873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5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54" y="0"/>
                    <a:pt x="57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7" name="Google Shape;2488;p66">
              <a:extLst>
                <a:ext uri="{FF2B5EF4-FFF2-40B4-BE49-F238E27FC236}">
                  <a16:creationId xmlns:a16="http://schemas.microsoft.com/office/drawing/2014/main" id="{B06BA8D8-42B3-0A15-E2AA-849EAE95F7B0}"/>
                </a:ext>
              </a:extLst>
            </p:cNvPr>
            <p:cNvSpPr/>
            <p:nvPr/>
          </p:nvSpPr>
          <p:spPr>
            <a:xfrm flipH="1">
              <a:off x="3601790" y="4123561"/>
              <a:ext cx="75921" cy="56335"/>
            </a:xfrm>
            <a:custGeom>
              <a:avLst/>
              <a:gdLst/>
              <a:ahLst/>
              <a:cxnLst/>
              <a:rect l="l" t="t" r="r" b="b"/>
              <a:pathLst>
                <a:path w="1756" h="1303" extrusionOk="0">
                  <a:moveTo>
                    <a:pt x="1272" y="0"/>
                  </a:moveTo>
                  <a:cubicBezTo>
                    <a:pt x="782" y="0"/>
                    <a:pt x="1" y="863"/>
                    <a:pt x="152" y="1219"/>
                  </a:cubicBezTo>
                  <a:cubicBezTo>
                    <a:pt x="176" y="1277"/>
                    <a:pt x="226" y="1303"/>
                    <a:pt x="292" y="1303"/>
                  </a:cubicBezTo>
                  <a:cubicBezTo>
                    <a:pt x="702" y="1303"/>
                    <a:pt x="1756" y="335"/>
                    <a:pt x="1496" y="87"/>
                  </a:cubicBezTo>
                  <a:cubicBezTo>
                    <a:pt x="1435" y="27"/>
                    <a:pt x="1358" y="0"/>
                    <a:pt x="1272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8" name="Google Shape;2489;p66">
              <a:extLst>
                <a:ext uri="{FF2B5EF4-FFF2-40B4-BE49-F238E27FC236}">
                  <a16:creationId xmlns:a16="http://schemas.microsoft.com/office/drawing/2014/main" id="{7AA0EEAE-1820-3272-B246-BCDFAF6ED6C6}"/>
                </a:ext>
              </a:extLst>
            </p:cNvPr>
            <p:cNvSpPr/>
            <p:nvPr/>
          </p:nvSpPr>
          <p:spPr>
            <a:xfrm flipH="1">
              <a:off x="3415447" y="4097361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4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5"/>
                  </a:cubicBezTo>
                  <a:cubicBezTo>
                    <a:pt x="1304" y="17"/>
                    <a:pt x="1245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9" name="Google Shape;2490;p66">
              <a:extLst>
                <a:ext uri="{FF2B5EF4-FFF2-40B4-BE49-F238E27FC236}">
                  <a16:creationId xmlns:a16="http://schemas.microsoft.com/office/drawing/2014/main" id="{EC9836A1-AF75-A523-5D18-372BA97B297C}"/>
                </a:ext>
              </a:extLst>
            </p:cNvPr>
            <p:cNvSpPr/>
            <p:nvPr/>
          </p:nvSpPr>
          <p:spPr>
            <a:xfrm flipH="1">
              <a:off x="3300572" y="3966316"/>
              <a:ext cx="67706" cy="72116"/>
            </a:xfrm>
            <a:custGeom>
              <a:avLst/>
              <a:gdLst/>
              <a:ahLst/>
              <a:cxnLst/>
              <a:rect l="l" t="t" r="r" b="b"/>
              <a:pathLst>
                <a:path w="1566" h="1668" extrusionOk="0">
                  <a:moveTo>
                    <a:pt x="575" y="1"/>
                  </a:moveTo>
                  <a:cubicBezTo>
                    <a:pt x="556" y="1"/>
                    <a:pt x="536" y="5"/>
                    <a:pt x="518" y="14"/>
                  </a:cubicBezTo>
                  <a:cubicBezTo>
                    <a:pt x="1" y="266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1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0" name="Google Shape;2491;p66">
              <a:extLst>
                <a:ext uri="{FF2B5EF4-FFF2-40B4-BE49-F238E27FC236}">
                  <a16:creationId xmlns:a16="http://schemas.microsoft.com/office/drawing/2014/main" id="{4FB0D305-BB1B-50CF-7188-20329E59AA25}"/>
                </a:ext>
              </a:extLst>
            </p:cNvPr>
            <p:cNvSpPr/>
            <p:nvPr/>
          </p:nvSpPr>
          <p:spPr>
            <a:xfrm flipH="1">
              <a:off x="3245663" y="4183744"/>
              <a:ext cx="75964" cy="56465"/>
            </a:xfrm>
            <a:custGeom>
              <a:avLst/>
              <a:gdLst/>
              <a:ahLst/>
              <a:cxnLst/>
              <a:rect l="l" t="t" r="r" b="b"/>
              <a:pathLst>
                <a:path w="1757" h="1306" extrusionOk="0">
                  <a:moveTo>
                    <a:pt x="1276" y="1"/>
                  </a:moveTo>
                  <a:cubicBezTo>
                    <a:pt x="782" y="1"/>
                    <a:pt x="1" y="863"/>
                    <a:pt x="152" y="1219"/>
                  </a:cubicBezTo>
                  <a:cubicBezTo>
                    <a:pt x="177" y="1279"/>
                    <a:pt x="227" y="1306"/>
                    <a:pt x="295" y="1306"/>
                  </a:cubicBezTo>
                  <a:cubicBezTo>
                    <a:pt x="706" y="1306"/>
                    <a:pt x="1756" y="340"/>
                    <a:pt x="1503" y="87"/>
                  </a:cubicBezTo>
                  <a:cubicBezTo>
                    <a:pt x="1441" y="27"/>
                    <a:pt x="1363" y="1"/>
                    <a:pt x="12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1" name="Google Shape;2492;p66">
              <a:extLst>
                <a:ext uri="{FF2B5EF4-FFF2-40B4-BE49-F238E27FC236}">
                  <a16:creationId xmlns:a16="http://schemas.microsoft.com/office/drawing/2014/main" id="{C97FD8E9-83BE-2149-AB1A-2D4BEBC2E61C}"/>
                </a:ext>
              </a:extLst>
            </p:cNvPr>
            <p:cNvSpPr/>
            <p:nvPr/>
          </p:nvSpPr>
          <p:spPr>
            <a:xfrm flipH="1">
              <a:off x="3059364" y="4157630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4" y="0"/>
                  </a:moveTo>
                  <a:cubicBezTo>
                    <a:pt x="691" y="0"/>
                    <a:pt x="0" y="1050"/>
                    <a:pt x="214" y="1398"/>
                  </a:cubicBezTo>
                  <a:cubicBezTo>
                    <a:pt x="242" y="1441"/>
                    <a:pt x="282" y="1461"/>
                    <a:pt x="332" y="1461"/>
                  </a:cubicBezTo>
                  <a:cubicBezTo>
                    <a:pt x="721" y="1461"/>
                    <a:pt x="1663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2" name="Google Shape;2493;p66">
              <a:extLst>
                <a:ext uri="{FF2B5EF4-FFF2-40B4-BE49-F238E27FC236}">
                  <a16:creationId xmlns:a16="http://schemas.microsoft.com/office/drawing/2014/main" id="{2B1CA0C6-069A-F708-94DD-1750DCDE8487}"/>
                </a:ext>
              </a:extLst>
            </p:cNvPr>
            <p:cNvSpPr/>
            <p:nvPr/>
          </p:nvSpPr>
          <p:spPr>
            <a:xfrm flipH="1">
              <a:off x="3138224" y="3996321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3" name="Google Shape;2494;p66">
              <a:extLst>
                <a:ext uri="{FF2B5EF4-FFF2-40B4-BE49-F238E27FC236}">
                  <a16:creationId xmlns:a16="http://schemas.microsoft.com/office/drawing/2014/main" id="{36D728F6-78C5-BA77-BE6F-663CF6F1A86A}"/>
                </a:ext>
              </a:extLst>
            </p:cNvPr>
            <p:cNvSpPr/>
            <p:nvPr/>
          </p:nvSpPr>
          <p:spPr>
            <a:xfrm flipH="1">
              <a:off x="3902144" y="4177691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5" y="1"/>
                  </a:moveTo>
                  <a:cubicBezTo>
                    <a:pt x="555" y="1"/>
                    <a:pt x="536" y="5"/>
                    <a:pt x="517" y="15"/>
                  </a:cubicBezTo>
                  <a:cubicBezTo>
                    <a:pt x="1" y="266"/>
                    <a:pt x="669" y="1661"/>
                    <a:pt x="1121" y="1661"/>
                  </a:cubicBezTo>
                  <a:cubicBezTo>
                    <a:pt x="1126" y="1661"/>
                    <a:pt x="1130" y="1661"/>
                    <a:pt x="1134" y="1661"/>
                  </a:cubicBezTo>
                  <a:cubicBezTo>
                    <a:pt x="1564" y="1641"/>
                    <a:pt x="955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4" name="Google Shape;2495;p66">
              <a:extLst>
                <a:ext uri="{FF2B5EF4-FFF2-40B4-BE49-F238E27FC236}">
                  <a16:creationId xmlns:a16="http://schemas.microsoft.com/office/drawing/2014/main" id="{67BDDFAC-158A-0B4C-85F5-E7EE6E518F5D}"/>
                </a:ext>
              </a:extLst>
            </p:cNvPr>
            <p:cNvSpPr/>
            <p:nvPr/>
          </p:nvSpPr>
          <p:spPr>
            <a:xfrm flipH="1">
              <a:off x="3847278" y="4395120"/>
              <a:ext cx="75921" cy="56378"/>
            </a:xfrm>
            <a:custGeom>
              <a:avLst/>
              <a:gdLst/>
              <a:ahLst/>
              <a:cxnLst/>
              <a:rect l="l" t="t" r="r" b="b"/>
              <a:pathLst>
                <a:path w="1756" h="1304" extrusionOk="0">
                  <a:moveTo>
                    <a:pt x="1272" y="1"/>
                  </a:moveTo>
                  <a:cubicBezTo>
                    <a:pt x="782" y="1"/>
                    <a:pt x="0" y="863"/>
                    <a:pt x="152" y="1219"/>
                  </a:cubicBezTo>
                  <a:cubicBezTo>
                    <a:pt x="176" y="1278"/>
                    <a:pt x="226" y="1303"/>
                    <a:pt x="292" y="1303"/>
                  </a:cubicBezTo>
                  <a:cubicBezTo>
                    <a:pt x="702" y="1303"/>
                    <a:pt x="1756" y="336"/>
                    <a:pt x="1496" y="88"/>
                  </a:cubicBezTo>
                  <a:cubicBezTo>
                    <a:pt x="1435" y="27"/>
                    <a:pt x="1358" y="1"/>
                    <a:pt x="1272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5" name="Google Shape;2496;p66">
              <a:extLst>
                <a:ext uri="{FF2B5EF4-FFF2-40B4-BE49-F238E27FC236}">
                  <a16:creationId xmlns:a16="http://schemas.microsoft.com/office/drawing/2014/main" id="{798EA6FB-19DA-2024-6BCA-7B8ED0E96D8A}"/>
                </a:ext>
              </a:extLst>
            </p:cNvPr>
            <p:cNvSpPr/>
            <p:nvPr/>
          </p:nvSpPr>
          <p:spPr>
            <a:xfrm flipH="1">
              <a:off x="3660936" y="4369006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4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6" name="Google Shape;2497;p66">
              <a:extLst>
                <a:ext uri="{FF2B5EF4-FFF2-40B4-BE49-F238E27FC236}">
                  <a16:creationId xmlns:a16="http://schemas.microsoft.com/office/drawing/2014/main" id="{B4E7D0C1-8EB2-7694-8840-5590CA12E3DA}"/>
                </a:ext>
              </a:extLst>
            </p:cNvPr>
            <p:cNvSpPr/>
            <p:nvPr/>
          </p:nvSpPr>
          <p:spPr>
            <a:xfrm flipH="1">
              <a:off x="3739839" y="4207437"/>
              <a:ext cx="72159" cy="63166"/>
            </a:xfrm>
            <a:custGeom>
              <a:avLst/>
              <a:gdLst/>
              <a:ahLst/>
              <a:cxnLst/>
              <a:rect l="l" t="t" r="r" b="b"/>
              <a:pathLst>
                <a:path w="1669" h="1461" extrusionOk="0">
                  <a:moveTo>
                    <a:pt x="1187" y="0"/>
                  </a:moveTo>
                  <a:cubicBezTo>
                    <a:pt x="697" y="0"/>
                    <a:pt x="1" y="1056"/>
                    <a:pt x="220" y="1398"/>
                  </a:cubicBezTo>
                  <a:cubicBezTo>
                    <a:pt x="248" y="1441"/>
                    <a:pt x="288" y="1461"/>
                    <a:pt x="337" y="1461"/>
                  </a:cubicBezTo>
                  <a:cubicBezTo>
                    <a:pt x="723" y="1461"/>
                    <a:pt x="1669" y="266"/>
                    <a:pt x="1359" y="54"/>
                  </a:cubicBezTo>
                  <a:cubicBezTo>
                    <a:pt x="1306" y="17"/>
                    <a:pt x="1248" y="0"/>
                    <a:pt x="1187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7" name="Google Shape;2498;p66">
              <a:extLst>
                <a:ext uri="{FF2B5EF4-FFF2-40B4-BE49-F238E27FC236}">
                  <a16:creationId xmlns:a16="http://schemas.microsoft.com/office/drawing/2014/main" id="{42CBFD3B-7B7D-194A-066B-F1EE0E14D29A}"/>
                </a:ext>
              </a:extLst>
            </p:cNvPr>
            <p:cNvSpPr/>
            <p:nvPr/>
          </p:nvSpPr>
          <p:spPr>
            <a:xfrm flipH="1">
              <a:off x="3546060" y="4237918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1"/>
                  </a:moveTo>
                  <a:cubicBezTo>
                    <a:pt x="555" y="1"/>
                    <a:pt x="536" y="5"/>
                    <a:pt x="518" y="14"/>
                  </a:cubicBezTo>
                  <a:cubicBezTo>
                    <a:pt x="1" y="273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0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8" name="Google Shape;2499;p66">
              <a:extLst>
                <a:ext uri="{FF2B5EF4-FFF2-40B4-BE49-F238E27FC236}">
                  <a16:creationId xmlns:a16="http://schemas.microsoft.com/office/drawing/2014/main" id="{3DA01CB7-CBDB-4FE5-ECFC-E0AF6C40FE6E}"/>
                </a:ext>
              </a:extLst>
            </p:cNvPr>
            <p:cNvSpPr/>
            <p:nvPr/>
          </p:nvSpPr>
          <p:spPr>
            <a:xfrm flipH="1">
              <a:off x="3491152" y="4455347"/>
              <a:ext cx="75964" cy="56638"/>
            </a:xfrm>
            <a:custGeom>
              <a:avLst/>
              <a:gdLst/>
              <a:ahLst/>
              <a:cxnLst/>
              <a:rect l="l" t="t" r="r" b="b"/>
              <a:pathLst>
                <a:path w="1757" h="1310" extrusionOk="0">
                  <a:moveTo>
                    <a:pt x="1277" y="0"/>
                  </a:moveTo>
                  <a:cubicBezTo>
                    <a:pt x="782" y="0"/>
                    <a:pt x="0" y="863"/>
                    <a:pt x="152" y="1225"/>
                  </a:cubicBezTo>
                  <a:cubicBezTo>
                    <a:pt x="176" y="1284"/>
                    <a:pt x="226" y="1309"/>
                    <a:pt x="292" y="1309"/>
                  </a:cubicBezTo>
                  <a:cubicBezTo>
                    <a:pt x="702" y="1309"/>
                    <a:pt x="1757" y="341"/>
                    <a:pt x="1503" y="87"/>
                  </a:cubicBezTo>
                  <a:cubicBezTo>
                    <a:pt x="1441" y="27"/>
                    <a:pt x="1363" y="0"/>
                    <a:pt x="1277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9" name="Google Shape;2500;p66">
              <a:extLst>
                <a:ext uri="{FF2B5EF4-FFF2-40B4-BE49-F238E27FC236}">
                  <a16:creationId xmlns:a16="http://schemas.microsoft.com/office/drawing/2014/main" id="{FFE96CBF-F93F-4E34-349C-1D95FC7326C3}"/>
                </a:ext>
              </a:extLst>
            </p:cNvPr>
            <p:cNvSpPr/>
            <p:nvPr/>
          </p:nvSpPr>
          <p:spPr>
            <a:xfrm flipH="1">
              <a:off x="3304852" y="4429189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5" y="1"/>
                  </a:moveTo>
                  <a:cubicBezTo>
                    <a:pt x="691" y="1"/>
                    <a:pt x="0" y="1057"/>
                    <a:pt x="213" y="1398"/>
                  </a:cubicBezTo>
                  <a:cubicBezTo>
                    <a:pt x="241" y="1442"/>
                    <a:pt x="282" y="1461"/>
                    <a:pt x="332" y="1461"/>
                  </a:cubicBezTo>
                  <a:cubicBezTo>
                    <a:pt x="721" y="1461"/>
                    <a:pt x="1663" y="267"/>
                    <a:pt x="1359" y="54"/>
                  </a:cubicBezTo>
                  <a:cubicBezTo>
                    <a:pt x="1305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0" name="Google Shape;2501;p66">
              <a:extLst>
                <a:ext uri="{FF2B5EF4-FFF2-40B4-BE49-F238E27FC236}">
                  <a16:creationId xmlns:a16="http://schemas.microsoft.com/office/drawing/2014/main" id="{EB8DF9B4-A5FD-FC66-FC79-6FF90107408A}"/>
                </a:ext>
              </a:extLst>
            </p:cNvPr>
            <p:cNvSpPr/>
            <p:nvPr/>
          </p:nvSpPr>
          <p:spPr>
            <a:xfrm flipH="1">
              <a:off x="3383713" y="4267923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1" name="Google Shape;2502;p66">
              <a:extLst>
                <a:ext uri="{FF2B5EF4-FFF2-40B4-BE49-F238E27FC236}">
                  <a16:creationId xmlns:a16="http://schemas.microsoft.com/office/drawing/2014/main" id="{F7D42485-B380-0AA0-60BD-C2175B6DC172}"/>
                </a:ext>
              </a:extLst>
            </p:cNvPr>
            <p:cNvSpPr/>
            <p:nvPr/>
          </p:nvSpPr>
          <p:spPr>
            <a:xfrm flipH="1">
              <a:off x="3189977" y="4298360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6" y="1"/>
                  </a:moveTo>
                  <a:cubicBezTo>
                    <a:pt x="556" y="1"/>
                    <a:pt x="536" y="5"/>
                    <a:pt x="517" y="15"/>
                  </a:cubicBezTo>
                  <a:cubicBezTo>
                    <a:pt x="1" y="266"/>
                    <a:pt x="669" y="1661"/>
                    <a:pt x="1121" y="1661"/>
                  </a:cubicBezTo>
                  <a:cubicBezTo>
                    <a:pt x="1126" y="1661"/>
                    <a:pt x="1130" y="1661"/>
                    <a:pt x="1134" y="1661"/>
                  </a:cubicBezTo>
                  <a:cubicBezTo>
                    <a:pt x="1564" y="1641"/>
                    <a:pt x="961" y="1"/>
                    <a:pt x="5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2" name="Google Shape;2503;p66">
              <a:extLst>
                <a:ext uri="{FF2B5EF4-FFF2-40B4-BE49-F238E27FC236}">
                  <a16:creationId xmlns:a16="http://schemas.microsoft.com/office/drawing/2014/main" id="{F974B834-4180-0A05-E800-66AF1B930501}"/>
                </a:ext>
              </a:extLst>
            </p:cNvPr>
            <p:cNvSpPr/>
            <p:nvPr/>
          </p:nvSpPr>
          <p:spPr>
            <a:xfrm flipH="1">
              <a:off x="3134809" y="4515832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1" y="0"/>
                  </a:moveTo>
                  <a:cubicBezTo>
                    <a:pt x="778" y="0"/>
                    <a:pt x="0" y="862"/>
                    <a:pt x="146" y="1218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7" y="1303"/>
                    <a:pt x="1757" y="335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3" name="Google Shape;2504;p66">
              <a:extLst>
                <a:ext uri="{FF2B5EF4-FFF2-40B4-BE49-F238E27FC236}">
                  <a16:creationId xmlns:a16="http://schemas.microsoft.com/office/drawing/2014/main" id="{E221DD06-6B16-0361-4F4A-85208394FEBD}"/>
                </a:ext>
              </a:extLst>
            </p:cNvPr>
            <p:cNvSpPr/>
            <p:nvPr/>
          </p:nvSpPr>
          <p:spPr>
            <a:xfrm flipH="1">
              <a:off x="2948509" y="4489675"/>
              <a:ext cx="71857" cy="62993"/>
            </a:xfrm>
            <a:custGeom>
              <a:avLst/>
              <a:gdLst/>
              <a:ahLst/>
              <a:cxnLst/>
              <a:rect l="l" t="t" r="r" b="b"/>
              <a:pathLst>
                <a:path w="1662" h="1457" extrusionOk="0">
                  <a:moveTo>
                    <a:pt x="1179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1" y="266"/>
                    <a:pt x="1352" y="54"/>
                  </a:cubicBezTo>
                  <a:cubicBezTo>
                    <a:pt x="1299" y="17"/>
                    <a:pt x="1240" y="1"/>
                    <a:pt x="1179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4" name="Google Shape;2505;p66">
              <a:extLst>
                <a:ext uri="{FF2B5EF4-FFF2-40B4-BE49-F238E27FC236}">
                  <a16:creationId xmlns:a16="http://schemas.microsoft.com/office/drawing/2014/main" id="{DF3BB9D9-48D8-F95B-BA49-3AD1F7AD7E35}"/>
                </a:ext>
              </a:extLst>
            </p:cNvPr>
            <p:cNvSpPr/>
            <p:nvPr/>
          </p:nvSpPr>
          <p:spPr>
            <a:xfrm flipH="1">
              <a:off x="3027629" y="4328322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3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6"/>
                  </a:cubicBezTo>
                  <a:cubicBezTo>
                    <a:pt x="1304" y="17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5" name="Google Shape;2506;p66">
              <a:extLst>
                <a:ext uri="{FF2B5EF4-FFF2-40B4-BE49-F238E27FC236}">
                  <a16:creationId xmlns:a16="http://schemas.microsoft.com/office/drawing/2014/main" id="{02B5E489-BE58-B29F-C15E-20806E1A0B6D}"/>
                </a:ext>
              </a:extLst>
            </p:cNvPr>
            <p:cNvSpPr/>
            <p:nvPr/>
          </p:nvSpPr>
          <p:spPr>
            <a:xfrm flipH="1">
              <a:off x="3079079" y="4630492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0" y="265"/>
                    <a:pt x="666" y="1666"/>
                    <a:pt x="1118" y="1666"/>
                  </a:cubicBezTo>
                  <a:cubicBezTo>
                    <a:pt x="1122" y="1666"/>
                    <a:pt x="1125" y="1666"/>
                    <a:pt x="1128" y="1666"/>
                  </a:cubicBezTo>
                  <a:cubicBezTo>
                    <a:pt x="1565" y="1640"/>
                    <a:pt x="953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6" name="Google Shape;2507;p66">
              <a:extLst>
                <a:ext uri="{FF2B5EF4-FFF2-40B4-BE49-F238E27FC236}">
                  <a16:creationId xmlns:a16="http://schemas.microsoft.com/office/drawing/2014/main" id="{4612FF85-4915-93C7-7DA0-CEAF0C17A62E}"/>
                </a:ext>
              </a:extLst>
            </p:cNvPr>
            <p:cNvSpPr/>
            <p:nvPr/>
          </p:nvSpPr>
          <p:spPr>
            <a:xfrm flipH="1">
              <a:off x="3024214" y="4847877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1" y="1"/>
                  </a:moveTo>
                  <a:cubicBezTo>
                    <a:pt x="778" y="1"/>
                    <a:pt x="0" y="863"/>
                    <a:pt x="146" y="1219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7" y="1303"/>
                    <a:pt x="1757" y="335"/>
                    <a:pt x="1497" y="87"/>
                  </a:cubicBezTo>
                  <a:cubicBezTo>
                    <a:pt x="1435" y="27"/>
                    <a:pt x="1357" y="1"/>
                    <a:pt x="1271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7" name="Google Shape;2508;p66">
              <a:extLst>
                <a:ext uri="{FF2B5EF4-FFF2-40B4-BE49-F238E27FC236}">
                  <a16:creationId xmlns:a16="http://schemas.microsoft.com/office/drawing/2014/main" id="{0CF69044-CDD2-7EA4-D849-0C4C676966A3}"/>
                </a:ext>
              </a:extLst>
            </p:cNvPr>
            <p:cNvSpPr/>
            <p:nvPr/>
          </p:nvSpPr>
          <p:spPr>
            <a:xfrm flipH="1">
              <a:off x="2837871" y="4821677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0" y="1052"/>
                    <a:pt x="213" y="1393"/>
                  </a:cubicBezTo>
                  <a:cubicBezTo>
                    <a:pt x="240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8" y="56"/>
                  </a:cubicBezTo>
                  <a:cubicBezTo>
                    <a:pt x="1304" y="18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8" name="Google Shape;2509;p66">
              <a:extLst>
                <a:ext uri="{FF2B5EF4-FFF2-40B4-BE49-F238E27FC236}">
                  <a16:creationId xmlns:a16="http://schemas.microsoft.com/office/drawing/2014/main" id="{8BDEF8F8-C2AC-CB8A-A66B-B04735B383DC}"/>
                </a:ext>
              </a:extLst>
            </p:cNvPr>
            <p:cNvSpPr/>
            <p:nvPr/>
          </p:nvSpPr>
          <p:spPr>
            <a:xfrm flipH="1">
              <a:off x="2917034" y="4660151"/>
              <a:ext cx="71943" cy="63210"/>
            </a:xfrm>
            <a:custGeom>
              <a:avLst/>
              <a:gdLst/>
              <a:ahLst/>
              <a:cxnLst/>
              <a:rect l="l" t="t" r="r" b="b"/>
              <a:pathLst>
                <a:path w="1664" h="1462" extrusionOk="0">
                  <a:moveTo>
                    <a:pt x="1185" y="1"/>
                  </a:moveTo>
                  <a:cubicBezTo>
                    <a:pt x="692" y="1"/>
                    <a:pt x="1" y="1057"/>
                    <a:pt x="214" y="1398"/>
                  </a:cubicBezTo>
                  <a:cubicBezTo>
                    <a:pt x="242" y="1442"/>
                    <a:pt x="283" y="1461"/>
                    <a:pt x="333" y="1461"/>
                  </a:cubicBezTo>
                  <a:cubicBezTo>
                    <a:pt x="722" y="1461"/>
                    <a:pt x="1664" y="267"/>
                    <a:pt x="1359" y="54"/>
                  </a:cubicBezTo>
                  <a:cubicBezTo>
                    <a:pt x="1306" y="18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9" name="Google Shape;2510;p66">
              <a:extLst>
                <a:ext uri="{FF2B5EF4-FFF2-40B4-BE49-F238E27FC236}">
                  <a16:creationId xmlns:a16="http://schemas.microsoft.com/office/drawing/2014/main" id="{FB344D06-AD3A-B8FD-13C0-C8A77A022CD4}"/>
                </a:ext>
              </a:extLst>
            </p:cNvPr>
            <p:cNvSpPr/>
            <p:nvPr/>
          </p:nvSpPr>
          <p:spPr>
            <a:xfrm flipH="1">
              <a:off x="3083446" y="5093322"/>
              <a:ext cx="72116" cy="62993"/>
            </a:xfrm>
            <a:custGeom>
              <a:avLst/>
              <a:gdLst/>
              <a:ahLst/>
              <a:cxnLst/>
              <a:rect l="l" t="t" r="r" b="b"/>
              <a:pathLst>
                <a:path w="1668" h="1457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2" y="1436"/>
                    <a:pt x="283" y="1456"/>
                    <a:pt x="334" y="1456"/>
                  </a:cubicBezTo>
                  <a:cubicBezTo>
                    <a:pt x="726" y="1456"/>
                    <a:pt x="1668" y="267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0" name="Google Shape;2511;p66">
              <a:extLst>
                <a:ext uri="{FF2B5EF4-FFF2-40B4-BE49-F238E27FC236}">
                  <a16:creationId xmlns:a16="http://schemas.microsoft.com/office/drawing/2014/main" id="{0A666FE2-313F-F9B7-5976-C2AEFDD661BC}"/>
                </a:ext>
              </a:extLst>
            </p:cNvPr>
            <p:cNvSpPr/>
            <p:nvPr/>
          </p:nvSpPr>
          <p:spPr>
            <a:xfrm flipH="1">
              <a:off x="2968484" y="4962234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1"/>
                  </a:moveTo>
                  <a:cubicBezTo>
                    <a:pt x="554" y="1"/>
                    <a:pt x="536" y="5"/>
                    <a:pt x="518" y="14"/>
                  </a:cubicBezTo>
                  <a:cubicBezTo>
                    <a:pt x="0" y="273"/>
                    <a:pt x="672" y="1667"/>
                    <a:pt x="1125" y="1667"/>
                  </a:cubicBezTo>
                  <a:cubicBezTo>
                    <a:pt x="1128" y="1667"/>
                    <a:pt x="1132" y="1667"/>
                    <a:pt x="1135" y="1667"/>
                  </a:cubicBezTo>
                  <a:cubicBezTo>
                    <a:pt x="1565" y="1641"/>
                    <a:pt x="953" y="1"/>
                    <a:pt x="57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1" name="Google Shape;2512;p66">
              <a:extLst>
                <a:ext uri="{FF2B5EF4-FFF2-40B4-BE49-F238E27FC236}">
                  <a16:creationId xmlns:a16="http://schemas.microsoft.com/office/drawing/2014/main" id="{3CFC8B26-103D-F512-42E4-2EA216C04F43}"/>
                </a:ext>
              </a:extLst>
            </p:cNvPr>
            <p:cNvSpPr/>
            <p:nvPr/>
          </p:nvSpPr>
          <p:spPr>
            <a:xfrm flipH="1">
              <a:off x="2913619" y="5179749"/>
              <a:ext cx="75964" cy="56551"/>
            </a:xfrm>
            <a:custGeom>
              <a:avLst/>
              <a:gdLst/>
              <a:ahLst/>
              <a:cxnLst/>
              <a:rect l="l" t="t" r="r" b="b"/>
              <a:pathLst>
                <a:path w="1757" h="1308" extrusionOk="0">
                  <a:moveTo>
                    <a:pt x="1276" y="1"/>
                  </a:moveTo>
                  <a:cubicBezTo>
                    <a:pt x="787" y="1"/>
                    <a:pt x="1" y="867"/>
                    <a:pt x="153" y="1223"/>
                  </a:cubicBezTo>
                  <a:cubicBezTo>
                    <a:pt x="177" y="1282"/>
                    <a:pt x="226" y="1308"/>
                    <a:pt x="293" y="1308"/>
                  </a:cubicBezTo>
                  <a:cubicBezTo>
                    <a:pt x="702" y="1308"/>
                    <a:pt x="1756" y="339"/>
                    <a:pt x="1497" y="85"/>
                  </a:cubicBezTo>
                  <a:cubicBezTo>
                    <a:pt x="1436" y="27"/>
                    <a:pt x="1361" y="1"/>
                    <a:pt x="12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2" name="Google Shape;2513;p66">
              <a:extLst>
                <a:ext uri="{FF2B5EF4-FFF2-40B4-BE49-F238E27FC236}">
                  <a16:creationId xmlns:a16="http://schemas.microsoft.com/office/drawing/2014/main" id="{C8E157B2-FFF0-9DDE-3F54-93BFEC95844C}"/>
                </a:ext>
              </a:extLst>
            </p:cNvPr>
            <p:cNvSpPr/>
            <p:nvPr/>
          </p:nvSpPr>
          <p:spPr>
            <a:xfrm flipH="1">
              <a:off x="2727276" y="5153722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0" y="1053"/>
                    <a:pt x="213" y="1393"/>
                  </a:cubicBezTo>
                  <a:cubicBezTo>
                    <a:pt x="240" y="1437"/>
                    <a:pt x="280" y="1456"/>
                    <a:pt x="330" y="1456"/>
                  </a:cubicBezTo>
                  <a:cubicBezTo>
                    <a:pt x="716" y="1456"/>
                    <a:pt x="1662" y="263"/>
                    <a:pt x="1358" y="56"/>
                  </a:cubicBezTo>
                  <a:cubicBezTo>
                    <a:pt x="1304" y="18"/>
                    <a:pt x="1244" y="1"/>
                    <a:pt x="1181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3" name="Google Shape;2514;p66">
              <a:extLst>
                <a:ext uri="{FF2B5EF4-FFF2-40B4-BE49-F238E27FC236}">
                  <a16:creationId xmlns:a16="http://schemas.microsoft.com/office/drawing/2014/main" id="{EF5607CA-A5EA-0418-BDC8-DC3C6CA6D7B4}"/>
                </a:ext>
              </a:extLst>
            </p:cNvPr>
            <p:cNvSpPr/>
            <p:nvPr/>
          </p:nvSpPr>
          <p:spPr>
            <a:xfrm flipH="1">
              <a:off x="2806180" y="4992239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0" y="0"/>
                  </a:moveTo>
                  <a:cubicBezTo>
                    <a:pt x="692" y="0"/>
                    <a:pt x="1" y="1057"/>
                    <a:pt x="214" y="1398"/>
                  </a:cubicBezTo>
                  <a:cubicBezTo>
                    <a:pt x="241" y="1441"/>
                    <a:pt x="281" y="1461"/>
                    <a:pt x="331" y="1461"/>
                  </a:cubicBezTo>
                  <a:cubicBezTo>
                    <a:pt x="716" y="1461"/>
                    <a:pt x="1663" y="267"/>
                    <a:pt x="1352" y="54"/>
                  </a:cubicBezTo>
                  <a:cubicBezTo>
                    <a:pt x="1300" y="17"/>
                    <a:pt x="1242" y="0"/>
                    <a:pt x="1180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4" name="Google Shape;2515;p66">
              <a:extLst>
                <a:ext uri="{FF2B5EF4-FFF2-40B4-BE49-F238E27FC236}">
                  <a16:creationId xmlns:a16="http://schemas.microsoft.com/office/drawing/2014/main" id="{79E67470-AFD2-5CE1-794B-8CD97B9C3B1A}"/>
                </a:ext>
              </a:extLst>
            </p:cNvPr>
            <p:cNvSpPr/>
            <p:nvPr/>
          </p:nvSpPr>
          <p:spPr>
            <a:xfrm flipH="1">
              <a:off x="3777843" y="4035232"/>
              <a:ext cx="618823" cy="548436"/>
            </a:xfrm>
            <a:custGeom>
              <a:avLst/>
              <a:gdLst/>
              <a:ahLst/>
              <a:cxnLst/>
              <a:rect l="l" t="t" r="r" b="b"/>
              <a:pathLst>
                <a:path w="14313" h="12685" extrusionOk="0">
                  <a:moveTo>
                    <a:pt x="4826" y="1"/>
                  </a:moveTo>
                  <a:cubicBezTo>
                    <a:pt x="4765" y="1"/>
                    <a:pt x="4710" y="13"/>
                    <a:pt x="4664" y="39"/>
                  </a:cubicBezTo>
                  <a:cubicBezTo>
                    <a:pt x="3978" y="409"/>
                    <a:pt x="5583" y="2130"/>
                    <a:pt x="5651" y="2199"/>
                  </a:cubicBezTo>
                  <a:cubicBezTo>
                    <a:pt x="5569" y="2158"/>
                    <a:pt x="3085" y="713"/>
                    <a:pt x="2228" y="713"/>
                  </a:cubicBezTo>
                  <a:cubicBezTo>
                    <a:pt x="2087" y="713"/>
                    <a:pt x="1991" y="751"/>
                    <a:pt x="1955" y="841"/>
                  </a:cubicBezTo>
                  <a:cubicBezTo>
                    <a:pt x="1763" y="1342"/>
                    <a:pt x="3553" y="2466"/>
                    <a:pt x="4396" y="2960"/>
                  </a:cubicBezTo>
                  <a:cubicBezTo>
                    <a:pt x="3560" y="2489"/>
                    <a:pt x="1699" y="1504"/>
                    <a:pt x="844" y="1504"/>
                  </a:cubicBezTo>
                  <a:cubicBezTo>
                    <a:pt x="641" y="1504"/>
                    <a:pt x="495" y="1560"/>
                    <a:pt x="433" y="1691"/>
                  </a:cubicBezTo>
                  <a:cubicBezTo>
                    <a:pt x="179" y="2254"/>
                    <a:pt x="1626" y="3179"/>
                    <a:pt x="2661" y="3755"/>
                  </a:cubicBezTo>
                  <a:cubicBezTo>
                    <a:pt x="1983" y="3431"/>
                    <a:pt x="1112" y="3065"/>
                    <a:pt x="599" y="3065"/>
                  </a:cubicBezTo>
                  <a:cubicBezTo>
                    <a:pt x="387" y="3065"/>
                    <a:pt x="236" y="3128"/>
                    <a:pt x="186" y="3282"/>
                  </a:cubicBezTo>
                  <a:cubicBezTo>
                    <a:pt x="1" y="3858"/>
                    <a:pt x="1722" y="4818"/>
                    <a:pt x="2785" y="5346"/>
                  </a:cubicBezTo>
                  <a:cubicBezTo>
                    <a:pt x="2239" y="5113"/>
                    <a:pt x="1524" y="4851"/>
                    <a:pt x="1034" y="4851"/>
                  </a:cubicBezTo>
                  <a:cubicBezTo>
                    <a:pt x="749" y="4851"/>
                    <a:pt x="541" y="4940"/>
                    <a:pt x="488" y="5175"/>
                  </a:cubicBezTo>
                  <a:cubicBezTo>
                    <a:pt x="296" y="6039"/>
                    <a:pt x="4993" y="7609"/>
                    <a:pt x="6097" y="7966"/>
                  </a:cubicBezTo>
                  <a:lnTo>
                    <a:pt x="6090" y="7993"/>
                  </a:lnTo>
                  <a:cubicBezTo>
                    <a:pt x="6173" y="8021"/>
                    <a:pt x="6262" y="8041"/>
                    <a:pt x="6351" y="8048"/>
                  </a:cubicBezTo>
                  <a:lnTo>
                    <a:pt x="7496" y="8652"/>
                  </a:lnTo>
                  <a:lnTo>
                    <a:pt x="6893" y="10853"/>
                  </a:lnTo>
                  <a:cubicBezTo>
                    <a:pt x="7091" y="10929"/>
                    <a:pt x="7290" y="11004"/>
                    <a:pt x="7489" y="11073"/>
                  </a:cubicBezTo>
                  <a:lnTo>
                    <a:pt x="7482" y="11114"/>
                  </a:lnTo>
                  <a:lnTo>
                    <a:pt x="7661" y="11162"/>
                  </a:lnTo>
                  <a:lnTo>
                    <a:pt x="7668" y="11141"/>
                  </a:lnTo>
                  <a:cubicBezTo>
                    <a:pt x="9396" y="11779"/>
                    <a:pt x="10966" y="12286"/>
                    <a:pt x="12399" y="12684"/>
                  </a:cubicBezTo>
                  <a:lnTo>
                    <a:pt x="12139" y="4620"/>
                  </a:lnTo>
                  <a:cubicBezTo>
                    <a:pt x="12749" y="4242"/>
                    <a:pt x="13517" y="3447"/>
                    <a:pt x="14313" y="2480"/>
                  </a:cubicBezTo>
                  <a:lnTo>
                    <a:pt x="9457" y="1540"/>
                  </a:lnTo>
                  <a:lnTo>
                    <a:pt x="9073" y="2926"/>
                  </a:lnTo>
                  <a:lnTo>
                    <a:pt x="8154" y="2693"/>
                  </a:lnTo>
                  <a:cubicBezTo>
                    <a:pt x="8154" y="2693"/>
                    <a:pt x="5740" y="1"/>
                    <a:pt x="4826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5" name="Google Shape;2516;p66">
              <a:extLst>
                <a:ext uri="{FF2B5EF4-FFF2-40B4-BE49-F238E27FC236}">
                  <a16:creationId xmlns:a16="http://schemas.microsoft.com/office/drawing/2014/main" id="{9ADA2138-2884-CCD3-84AE-A2C86B006A51}"/>
                </a:ext>
              </a:extLst>
            </p:cNvPr>
            <p:cNvSpPr/>
            <p:nvPr/>
          </p:nvSpPr>
          <p:spPr>
            <a:xfrm flipH="1">
              <a:off x="4844623" y="4148075"/>
              <a:ext cx="312546" cy="46002"/>
            </a:xfrm>
            <a:custGeom>
              <a:avLst/>
              <a:gdLst/>
              <a:ahLst/>
              <a:cxnLst/>
              <a:rect l="l" t="t" r="r" b="b"/>
              <a:pathLst>
                <a:path w="7229" h="1064" extrusionOk="0">
                  <a:moveTo>
                    <a:pt x="28" y="0"/>
                  </a:moveTo>
                  <a:lnTo>
                    <a:pt x="1" y="185"/>
                  </a:lnTo>
                  <a:lnTo>
                    <a:pt x="7208" y="1063"/>
                  </a:lnTo>
                  <a:lnTo>
                    <a:pt x="7229" y="87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6" name="Google Shape;2517;p66">
              <a:extLst>
                <a:ext uri="{FF2B5EF4-FFF2-40B4-BE49-F238E27FC236}">
                  <a16:creationId xmlns:a16="http://schemas.microsoft.com/office/drawing/2014/main" id="{4329A824-324D-49C2-CD2D-1849FD529AEF}"/>
                </a:ext>
              </a:extLst>
            </p:cNvPr>
            <p:cNvSpPr/>
            <p:nvPr/>
          </p:nvSpPr>
          <p:spPr>
            <a:xfrm flipH="1">
              <a:off x="3614198" y="3842966"/>
              <a:ext cx="269224" cy="345188"/>
            </a:xfrm>
            <a:custGeom>
              <a:avLst/>
              <a:gdLst/>
              <a:ahLst/>
              <a:cxnLst/>
              <a:rect l="l" t="t" r="r" b="b"/>
              <a:pathLst>
                <a:path w="6227" h="7984" extrusionOk="0">
                  <a:moveTo>
                    <a:pt x="6083" y="1"/>
                  </a:moveTo>
                  <a:lnTo>
                    <a:pt x="0" y="7873"/>
                  </a:lnTo>
                  <a:lnTo>
                    <a:pt x="144" y="7983"/>
                  </a:lnTo>
                  <a:lnTo>
                    <a:pt x="6227" y="111"/>
                  </a:lnTo>
                  <a:lnTo>
                    <a:pt x="6083" y="1"/>
                  </a:ln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7" name="Google Shape;2518;p66">
              <a:extLst>
                <a:ext uri="{FF2B5EF4-FFF2-40B4-BE49-F238E27FC236}">
                  <a16:creationId xmlns:a16="http://schemas.microsoft.com/office/drawing/2014/main" id="{AE2CB0F1-E66C-036B-5B3A-E18058908A73}"/>
                </a:ext>
              </a:extLst>
            </p:cNvPr>
            <p:cNvSpPr/>
            <p:nvPr/>
          </p:nvSpPr>
          <p:spPr>
            <a:xfrm flipH="1">
              <a:off x="4352436" y="3574044"/>
              <a:ext cx="51925" cy="1118706"/>
            </a:xfrm>
            <a:custGeom>
              <a:avLst/>
              <a:gdLst/>
              <a:ahLst/>
              <a:cxnLst/>
              <a:rect l="l" t="t" r="r" b="b"/>
              <a:pathLst>
                <a:path w="1201" h="25875" extrusionOk="0">
                  <a:moveTo>
                    <a:pt x="186" y="1"/>
                  </a:moveTo>
                  <a:lnTo>
                    <a:pt x="0" y="15"/>
                  </a:lnTo>
                  <a:cubicBezTo>
                    <a:pt x="7" y="159"/>
                    <a:pt x="1015" y="14669"/>
                    <a:pt x="844" y="25875"/>
                  </a:cubicBezTo>
                  <a:lnTo>
                    <a:pt x="1029" y="25875"/>
                  </a:lnTo>
                  <a:cubicBezTo>
                    <a:pt x="1200" y="14662"/>
                    <a:pt x="192" y="145"/>
                    <a:pt x="18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8" name="Google Shape;2519;p66">
              <a:extLst>
                <a:ext uri="{FF2B5EF4-FFF2-40B4-BE49-F238E27FC236}">
                  <a16:creationId xmlns:a16="http://schemas.microsoft.com/office/drawing/2014/main" id="{30B719DC-A79B-56A1-EEE5-8F2F96B6FBD1}"/>
                </a:ext>
              </a:extLst>
            </p:cNvPr>
            <p:cNvSpPr/>
            <p:nvPr/>
          </p:nvSpPr>
          <p:spPr>
            <a:xfrm flipH="1">
              <a:off x="4201805" y="3507635"/>
              <a:ext cx="389331" cy="123436"/>
            </a:xfrm>
            <a:custGeom>
              <a:avLst/>
              <a:gdLst/>
              <a:ahLst/>
              <a:cxnLst/>
              <a:rect l="l" t="t" r="r" b="b"/>
              <a:pathLst>
                <a:path w="9005" h="2855" extrusionOk="0">
                  <a:moveTo>
                    <a:pt x="7502" y="1"/>
                  </a:moveTo>
                  <a:lnTo>
                    <a:pt x="789" y="378"/>
                  </a:lnTo>
                  <a:cubicBezTo>
                    <a:pt x="789" y="378"/>
                    <a:pt x="0" y="2209"/>
                    <a:pt x="1413" y="2751"/>
                  </a:cubicBezTo>
                  <a:cubicBezTo>
                    <a:pt x="1603" y="2823"/>
                    <a:pt x="1797" y="2855"/>
                    <a:pt x="1989" y="2855"/>
                  </a:cubicBezTo>
                  <a:cubicBezTo>
                    <a:pt x="3229" y="2855"/>
                    <a:pt x="4416" y="1544"/>
                    <a:pt x="4416" y="1544"/>
                  </a:cubicBezTo>
                  <a:cubicBezTo>
                    <a:pt x="4416" y="1544"/>
                    <a:pt x="5485" y="2584"/>
                    <a:pt x="6698" y="2584"/>
                  </a:cubicBezTo>
                  <a:cubicBezTo>
                    <a:pt x="6963" y="2584"/>
                    <a:pt x="7234" y="2535"/>
                    <a:pt x="7502" y="2415"/>
                  </a:cubicBezTo>
                  <a:cubicBezTo>
                    <a:pt x="9004" y="1750"/>
                    <a:pt x="7502" y="1"/>
                    <a:pt x="7502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9" name="Google Shape;2520;p66">
              <a:extLst>
                <a:ext uri="{FF2B5EF4-FFF2-40B4-BE49-F238E27FC236}">
                  <a16:creationId xmlns:a16="http://schemas.microsoft.com/office/drawing/2014/main" id="{63DE7726-7A6E-DE9C-9455-3C8352F3DBBA}"/>
                </a:ext>
              </a:extLst>
            </p:cNvPr>
            <p:cNvSpPr/>
            <p:nvPr/>
          </p:nvSpPr>
          <p:spPr>
            <a:xfrm flipH="1">
              <a:off x="4840473" y="3924810"/>
              <a:ext cx="6572" cy="520074"/>
            </a:xfrm>
            <a:custGeom>
              <a:avLst/>
              <a:gdLst/>
              <a:ahLst/>
              <a:cxnLst/>
              <a:rect l="l" t="t" r="r" b="b"/>
              <a:pathLst>
                <a:path w="152" h="12029" extrusionOk="0">
                  <a:moveTo>
                    <a:pt x="1" y="0"/>
                  </a:moveTo>
                  <a:lnTo>
                    <a:pt x="1" y="12029"/>
                  </a:lnTo>
                  <a:lnTo>
                    <a:pt x="152" y="1202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0" name="Google Shape;2521;p66">
              <a:extLst>
                <a:ext uri="{FF2B5EF4-FFF2-40B4-BE49-F238E27FC236}">
                  <a16:creationId xmlns:a16="http://schemas.microsoft.com/office/drawing/2014/main" id="{858F3504-39DE-D9E1-87F1-3B2E5A0DC56D}"/>
                </a:ext>
              </a:extLst>
            </p:cNvPr>
            <p:cNvSpPr/>
            <p:nvPr/>
          </p:nvSpPr>
          <p:spPr>
            <a:xfrm flipH="1">
              <a:off x="4840473" y="3950319"/>
              <a:ext cx="35323" cy="53698"/>
            </a:xfrm>
            <a:custGeom>
              <a:avLst/>
              <a:gdLst/>
              <a:ahLst/>
              <a:cxnLst/>
              <a:rect l="l" t="t" r="r" b="b"/>
              <a:pathLst>
                <a:path w="817" h="1242" extrusionOk="0">
                  <a:moveTo>
                    <a:pt x="1" y="0"/>
                  </a:moveTo>
                  <a:lnTo>
                    <a:pt x="1" y="151"/>
                  </a:lnTo>
                  <a:cubicBezTo>
                    <a:pt x="21" y="151"/>
                    <a:pt x="543" y="172"/>
                    <a:pt x="673" y="1241"/>
                  </a:cubicBezTo>
                  <a:lnTo>
                    <a:pt x="817" y="1221"/>
                  </a:lnTo>
                  <a:cubicBezTo>
                    <a:pt x="673" y="7"/>
                    <a:pt x="21" y="0"/>
                    <a:pt x="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1" name="Google Shape;2522;p66">
              <a:extLst>
                <a:ext uri="{FF2B5EF4-FFF2-40B4-BE49-F238E27FC236}">
                  <a16:creationId xmlns:a16="http://schemas.microsoft.com/office/drawing/2014/main" id="{AC3E0581-0BC2-5F1C-389F-5621D57DE413}"/>
                </a:ext>
              </a:extLst>
            </p:cNvPr>
            <p:cNvSpPr/>
            <p:nvPr/>
          </p:nvSpPr>
          <p:spPr>
            <a:xfrm flipH="1">
              <a:off x="3865913" y="3905527"/>
              <a:ext cx="33550" cy="493398"/>
            </a:xfrm>
            <a:custGeom>
              <a:avLst/>
              <a:gdLst/>
              <a:ahLst/>
              <a:cxnLst/>
              <a:rect l="l" t="t" r="r" b="b"/>
              <a:pathLst>
                <a:path w="776" h="11412" extrusionOk="0">
                  <a:moveTo>
                    <a:pt x="152" y="1"/>
                  </a:moveTo>
                  <a:lnTo>
                    <a:pt x="1" y="8"/>
                  </a:lnTo>
                  <a:lnTo>
                    <a:pt x="625" y="11412"/>
                  </a:lnTo>
                  <a:lnTo>
                    <a:pt x="776" y="11405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2" name="Google Shape;2523;p66">
              <a:extLst>
                <a:ext uri="{FF2B5EF4-FFF2-40B4-BE49-F238E27FC236}">
                  <a16:creationId xmlns:a16="http://schemas.microsoft.com/office/drawing/2014/main" id="{DDC43858-7D99-061C-62C3-63DE2984DD7D}"/>
                </a:ext>
              </a:extLst>
            </p:cNvPr>
            <p:cNvSpPr/>
            <p:nvPr/>
          </p:nvSpPr>
          <p:spPr>
            <a:xfrm flipH="1">
              <a:off x="3857309" y="3948243"/>
              <a:ext cx="38004" cy="37096"/>
            </a:xfrm>
            <a:custGeom>
              <a:avLst/>
              <a:gdLst/>
              <a:ahLst/>
              <a:cxnLst/>
              <a:rect l="l" t="t" r="r" b="b"/>
              <a:pathLst>
                <a:path w="879" h="858" extrusionOk="0">
                  <a:moveTo>
                    <a:pt x="879" y="0"/>
                  </a:moveTo>
                  <a:cubicBezTo>
                    <a:pt x="646" y="0"/>
                    <a:pt x="419" y="83"/>
                    <a:pt x="248" y="240"/>
                  </a:cubicBezTo>
                  <a:cubicBezTo>
                    <a:pt x="90" y="405"/>
                    <a:pt x="1" y="631"/>
                    <a:pt x="15" y="857"/>
                  </a:cubicBezTo>
                  <a:lnTo>
                    <a:pt x="166" y="857"/>
                  </a:lnTo>
                  <a:cubicBezTo>
                    <a:pt x="152" y="672"/>
                    <a:pt x="220" y="487"/>
                    <a:pt x="358" y="350"/>
                  </a:cubicBezTo>
                  <a:cubicBezTo>
                    <a:pt x="496" y="225"/>
                    <a:pt x="671" y="151"/>
                    <a:pt x="855" y="151"/>
                  </a:cubicBezTo>
                  <a:cubicBezTo>
                    <a:pt x="863" y="151"/>
                    <a:pt x="871" y="151"/>
                    <a:pt x="879" y="151"/>
                  </a:cubicBezTo>
                  <a:lnTo>
                    <a:pt x="879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3" name="Google Shape;2524;p66">
              <a:extLst>
                <a:ext uri="{FF2B5EF4-FFF2-40B4-BE49-F238E27FC236}">
                  <a16:creationId xmlns:a16="http://schemas.microsoft.com/office/drawing/2014/main" id="{560011BC-895C-1EF5-859E-2FD35B50A4CB}"/>
                </a:ext>
              </a:extLst>
            </p:cNvPr>
            <p:cNvSpPr/>
            <p:nvPr/>
          </p:nvSpPr>
          <p:spPr>
            <a:xfrm flipH="1">
              <a:off x="3993975" y="2792701"/>
              <a:ext cx="809446" cy="662447"/>
            </a:xfrm>
            <a:custGeom>
              <a:avLst/>
              <a:gdLst/>
              <a:ahLst/>
              <a:cxnLst/>
              <a:rect l="l" t="t" r="r" b="b"/>
              <a:pathLst>
                <a:path w="18722" h="15322" extrusionOk="0">
                  <a:moveTo>
                    <a:pt x="9183" y="0"/>
                  </a:moveTo>
                  <a:cubicBezTo>
                    <a:pt x="9178" y="0"/>
                    <a:pt x="9174" y="1"/>
                    <a:pt x="9169" y="3"/>
                  </a:cubicBezTo>
                  <a:cubicBezTo>
                    <a:pt x="8963" y="72"/>
                    <a:pt x="9224" y="1574"/>
                    <a:pt x="9224" y="1574"/>
                  </a:cubicBezTo>
                  <a:cubicBezTo>
                    <a:pt x="9224" y="1574"/>
                    <a:pt x="8611" y="880"/>
                    <a:pt x="8364" y="880"/>
                  </a:cubicBezTo>
                  <a:cubicBezTo>
                    <a:pt x="8334" y="880"/>
                    <a:pt x="8308" y="891"/>
                    <a:pt x="8291" y="915"/>
                  </a:cubicBezTo>
                  <a:cubicBezTo>
                    <a:pt x="8195" y="1039"/>
                    <a:pt x="8558" y="1416"/>
                    <a:pt x="8888" y="1711"/>
                  </a:cubicBezTo>
                  <a:cubicBezTo>
                    <a:pt x="8537" y="1591"/>
                    <a:pt x="8083" y="1482"/>
                    <a:pt x="7587" y="1482"/>
                  </a:cubicBezTo>
                  <a:cubicBezTo>
                    <a:pt x="6669" y="1482"/>
                    <a:pt x="5606" y="1854"/>
                    <a:pt x="4787" y="3213"/>
                  </a:cubicBezTo>
                  <a:cubicBezTo>
                    <a:pt x="2969" y="6209"/>
                    <a:pt x="3230" y="8589"/>
                    <a:pt x="2524" y="9549"/>
                  </a:cubicBezTo>
                  <a:cubicBezTo>
                    <a:pt x="1817" y="10516"/>
                    <a:pt x="151" y="12258"/>
                    <a:pt x="0" y="14075"/>
                  </a:cubicBezTo>
                  <a:cubicBezTo>
                    <a:pt x="0" y="14075"/>
                    <a:pt x="3149" y="15202"/>
                    <a:pt x="5939" y="15202"/>
                  </a:cubicBezTo>
                  <a:cubicBezTo>
                    <a:pt x="6266" y="15202"/>
                    <a:pt x="6588" y="15186"/>
                    <a:pt x="6899" y="15152"/>
                  </a:cubicBezTo>
                  <a:lnTo>
                    <a:pt x="11644" y="14816"/>
                  </a:lnTo>
                  <a:cubicBezTo>
                    <a:pt x="11644" y="14816"/>
                    <a:pt x="13255" y="15321"/>
                    <a:pt x="15291" y="15321"/>
                  </a:cubicBezTo>
                  <a:cubicBezTo>
                    <a:pt x="16373" y="15321"/>
                    <a:pt x="17576" y="15178"/>
                    <a:pt x="18721" y="14740"/>
                  </a:cubicBezTo>
                  <a:cubicBezTo>
                    <a:pt x="18721" y="14740"/>
                    <a:pt x="18721" y="12779"/>
                    <a:pt x="18132" y="11778"/>
                  </a:cubicBezTo>
                  <a:cubicBezTo>
                    <a:pt x="17535" y="10776"/>
                    <a:pt x="18426" y="8143"/>
                    <a:pt x="18015" y="7327"/>
                  </a:cubicBezTo>
                  <a:cubicBezTo>
                    <a:pt x="17610" y="6511"/>
                    <a:pt x="17316" y="6326"/>
                    <a:pt x="17316" y="6326"/>
                  </a:cubicBezTo>
                  <a:cubicBezTo>
                    <a:pt x="17316" y="6326"/>
                    <a:pt x="18426" y="5846"/>
                    <a:pt x="18461" y="5140"/>
                  </a:cubicBezTo>
                  <a:cubicBezTo>
                    <a:pt x="18461" y="5140"/>
                    <a:pt x="17350" y="4029"/>
                    <a:pt x="16019" y="2506"/>
                  </a:cubicBezTo>
                  <a:cubicBezTo>
                    <a:pt x="15233" y="1614"/>
                    <a:pt x="13778" y="989"/>
                    <a:pt x="12344" y="989"/>
                  </a:cubicBezTo>
                  <a:cubicBezTo>
                    <a:pt x="11551" y="989"/>
                    <a:pt x="10765" y="1180"/>
                    <a:pt x="10101" y="1622"/>
                  </a:cubicBezTo>
                  <a:cubicBezTo>
                    <a:pt x="10403" y="1135"/>
                    <a:pt x="10588" y="476"/>
                    <a:pt x="10444" y="476"/>
                  </a:cubicBezTo>
                  <a:cubicBezTo>
                    <a:pt x="10204" y="476"/>
                    <a:pt x="9642" y="1443"/>
                    <a:pt x="9642" y="1443"/>
                  </a:cubicBezTo>
                  <a:cubicBezTo>
                    <a:pt x="9642" y="1443"/>
                    <a:pt x="9381" y="0"/>
                    <a:pt x="9183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4" name="Google Shape;2525;p66">
              <a:extLst>
                <a:ext uri="{FF2B5EF4-FFF2-40B4-BE49-F238E27FC236}">
                  <a16:creationId xmlns:a16="http://schemas.microsoft.com/office/drawing/2014/main" id="{91BD8D6D-1128-D2B8-1E48-7839F2FC9585}"/>
                </a:ext>
              </a:extLst>
            </p:cNvPr>
            <p:cNvSpPr/>
            <p:nvPr/>
          </p:nvSpPr>
          <p:spPr>
            <a:xfrm flipH="1">
              <a:off x="4552874" y="3143856"/>
              <a:ext cx="95074" cy="106618"/>
            </a:xfrm>
            <a:custGeom>
              <a:avLst/>
              <a:gdLst/>
              <a:ahLst/>
              <a:cxnLst/>
              <a:rect l="l" t="t" r="r" b="b"/>
              <a:pathLst>
                <a:path w="2199" h="2466" extrusionOk="0">
                  <a:moveTo>
                    <a:pt x="1016" y="0"/>
                  </a:moveTo>
                  <a:cubicBezTo>
                    <a:pt x="873" y="0"/>
                    <a:pt x="731" y="47"/>
                    <a:pt x="601" y="165"/>
                  </a:cubicBezTo>
                  <a:cubicBezTo>
                    <a:pt x="0" y="710"/>
                    <a:pt x="753" y="2465"/>
                    <a:pt x="1869" y="2465"/>
                  </a:cubicBezTo>
                  <a:cubicBezTo>
                    <a:pt x="1976" y="2465"/>
                    <a:pt x="2086" y="2449"/>
                    <a:pt x="2199" y="2414"/>
                  </a:cubicBezTo>
                  <a:lnTo>
                    <a:pt x="2185" y="755"/>
                  </a:lnTo>
                  <a:cubicBezTo>
                    <a:pt x="2185" y="755"/>
                    <a:pt x="1588" y="0"/>
                    <a:pt x="1016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5" name="Google Shape;2526;p66">
              <a:extLst>
                <a:ext uri="{FF2B5EF4-FFF2-40B4-BE49-F238E27FC236}">
                  <a16:creationId xmlns:a16="http://schemas.microsoft.com/office/drawing/2014/main" id="{2E481D64-9FA5-688A-352E-CBD0E6241C4A}"/>
                </a:ext>
              </a:extLst>
            </p:cNvPr>
            <p:cNvSpPr/>
            <p:nvPr/>
          </p:nvSpPr>
          <p:spPr>
            <a:xfrm flipH="1">
              <a:off x="4562342" y="3167549"/>
              <a:ext cx="51925" cy="34156"/>
            </a:xfrm>
            <a:custGeom>
              <a:avLst/>
              <a:gdLst/>
              <a:ahLst/>
              <a:cxnLst/>
              <a:rect l="l" t="t" r="r" b="b"/>
              <a:pathLst>
                <a:path w="1201" h="790" extrusionOk="0">
                  <a:moveTo>
                    <a:pt x="283" y="1"/>
                  </a:moveTo>
                  <a:cubicBezTo>
                    <a:pt x="190" y="1"/>
                    <a:pt x="95" y="25"/>
                    <a:pt x="0" y="83"/>
                  </a:cubicBezTo>
                  <a:lnTo>
                    <a:pt x="83" y="207"/>
                  </a:lnTo>
                  <a:cubicBezTo>
                    <a:pt x="147" y="167"/>
                    <a:pt x="213" y="150"/>
                    <a:pt x="279" y="150"/>
                  </a:cubicBezTo>
                  <a:cubicBezTo>
                    <a:pt x="680" y="150"/>
                    <a:pt x="1071" y="784"/>
                    <a:pt x="1077" y="790"/>
                  </a:cubicBezTo>
                  <a:lnTo>
                    <a:pt x="1200" y="714"/>
                  </a:lnTo>
                  <a:cubicBezTo>
                    <a:pt x="1183" y="680"/>
                    <a:pt x="769" y="1"/>
                    <a:pt x="28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6" name="Google Shape;2527;p66">
              <a:extLst>
                <a:ext uri="{FF2B5EF4-FFF2-40B4-BE49-F238E27FC236}">
                  <a16:creationId xmlns:a16="http://schemas.microsoft.com/office/drawing/2014/main" id="{99025BF9-B83F-79D6-48FE-BFA2BD592F64}"/>
                </a:ext>
              </a:extLst>
            </p:cNvPr>
            <p:cNvSpPr/>
            <p:nvPr/>
          </p:nvSpPr>
          <p:spPr>
            <a:xfrm flipH="1">
              <a:off x="4583397" y="3174380"/>
              <a:ext cx="17856" cy="29400"/>
            </a:xfrm>
            <a:custGeom>
              <a:avLst/>
              <a:gdLst/>
              <a:ahLst/>
              <a:cxnLst/>
              <a:rect l="l" t="t" r="r" b="b"/>
              <a:pathLst>
                <a:path w="413" h="680" extrusionOk="0">
                  <a:moveTo>
                    <a:pt x="371" y="1"/>
                  </a:moveTo>
                  <a:cubicBezTo>
                    <a:pt x="248" y="28"/>
                    <a:pt x="138" y="111"/>
                    <a:pt x="83" y="227"/>
                  </a:cubicBezTo>
                  <a:cubicBezTo>
                    <a:pt x="1" y="433"/>
                    <a:pt x="118" y="666"/>
                    <a:pt x="124" y="680"/>
                  </a:cubicBezTo>
                  <a:lnTo>
                    <a:pt x="255" y="611"/>
                  </a:lnTo>
                  <a:cubicBezTo>
                    <a:pt x="255" y="604"/>
                    <a:pt x="166" y="426"/>
                    <a:pt x="220" y="289"/>
                  </a:cubicBezTo>
                  <a:cubicBezTo>
                    <a:pt x="262" y="207"/>
                    <a:pt x="330" y="159"/>
                    <a:pt x="412" y="138"/>
                  </a:cubicBezTo>
                  <a:lnTo>
                    <a:pt x="37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7" name="Google Shape;2528;p66">
              <a:extLst>
                <a:ext uri="{FF2B5EF4-FFF2-40B4-BE49-F238E27FC236}">
                  <a16:creationId xmlns:a16="http://schemas.microsoft.com/office/drawing/2014/main" id="{A799C713-A4E8-CA6F-8289-57861CB1F49E}"/>
                </a:ext>
              </a:extLst>
            </p:cNvPr>
            <p:cNvSpPr/>
            <p:nvPr/>
          </p:nvSpPr>
          <p:spPr>
            <a:xfrm flipH="1">
              <a:off x="4021256" y="3159983"/>
              <a:ext cx="104110" cy="103937"/>
            </a:xfrm>
            <a:custGeom>
              <a:avLst/>
              <a:gdLst/>
              <a:ahLst/>
              <a:cxnLst/>
              <a:rect l="l" t="t" r="r" b="b"/>
              <a:pathLst>
                <a:path w="2408" h="2404" extrusionOk="0">
                  <a:moveTo>
                    <a:pt x="1446" y="0"/>
                  </a:moveTo>
                  <a:cubicBezTo>
                    <a:pt x="885" y="0"/>
                    <a:pt x="234" y="677"/>
                    <a:pt x="234" y="677"/>
                  </a:cubicBezTo>
                  <a:lnTo>
                    <a:pt x="0" y="2329"/>
                  </a:lnTo>
                  <a:cubicBezTo>
                    <a:pt x="132" y="2381"/>
                    <a:pt x="263" y="2404"/>
                    <a:pt x="393" y="2404"/>
                  </a:cubicBezTo>
                  <a:cubicBezTo>
                    <a:pt x="1477" y="2404"/>
                    <a:pt x="2407" y="767"/>
                    <a:pt x="1886" y="197"/>
                  </a:cubicBezTo>
                  <a:cubicBezTo>
                    <a:pt x="1758" y="55"/>
                    <a:pt x="1606" y="0"/>
                    <a:pt x="1446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8" name="Google Shape;2529;p66">
              <a:extLst>
                <a:ext uri="{FF2B5EF4-FFF2-40B4-BE49-F238E27FC236}">
                  <a16:creationId xmlns:a16="http://schemas.microsoft.com/office/drawing/2014/main" id="{3AC54748-474D-0599-1E17-009F496F843F}"/>
                </a:ext>
              </a:extLst>
            </p:cNvPr>
            <p:cNvSpPr/>
            <p:nvPr/>
          </p:nvSpPr>
          <p:spPr>
            <a:xfrm flipH="1">
              <a:off x="4054158" y="3183676"/>
              <a:ext cx="55514" cy="31691"/>
            </a:xfrm>
            <a:custGeom>
              <a:avLst/>
              <a:gdLst/>
              <a:ahLst/>
              <a:cxnLst/>
              <a:rect l="l" t="t" r="r" b="b"/>
              <a:pathLst>
                <a:path w="1284" h="733" extrusionOk="0">
                  <a:moveTo>
                    <a:pt x="980" y="1"/>
                  </a:moveTo>
                  <a:cubicBezTo>
                    <a:pt x="510" y="1"/>
                    <a:pt x="29" y="615"/>
                    <a:pt x="1" y="643"/>
                  </a:cubicBezTo>
                  <a:lnTo>
                    <a:pt x="117" y="732"/>
                  </a:lnTo>
                  <a:cubicBezTo>
                    <a:pt x="123" y="726"/>
                    <a:pt x="580" y="148"/>
                    <a:pt x="978" y="148"/>
                  </a:cubicBezTo>
                  <a:cubicBezTo>
                    <a:pt x="1053" y="148"/>
                    <a:pt x="1127" y="169"/>
                    <a:pt x="1194" y="218"/>
                  </a:cubicBezTo>
                  <a:lnTo>
                    <a:pt x="1283" y="101"/>
                  </a:lnTo>
                  <a:cubicBezTo>
                    <a:pt x="1186" y="30"/>
                    <a:pt x="1083" y="1"/>
                    <a:pt x="98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9" name="Google Shape;2530;p66">
              <a:extLst>
                <a:ext uri="{FF2B5EF4-FFF2-40B4-BE49-F238E27FC236}">
                  <a16:creationId xmlns:a16="http://schemas.microsoft.com/office/drawing/2014/main" id="{149044CE-8266-4949-D6DB-17F5B44E569B}"/>
                </a:ext>
              </a:extLst>
            </p:cNvPr>
            <p:cNvSpPr/>
            <p:nvPr/>
          </p:nvSpPr>
          <p:spPr>
            <a:xfrm flipH="1">
              <a:off x="4069593" y="3189210"/>
              <a:ext cx="16645" cy="30005"/>
            </a:xfrm>
            <a:custGeom>
              <a:avLst/>
              <a:gdLst/>
              <a:ahLst/>
              <a:cxnLst/>
              <a:rect l="l" t="t" r="r" b="b"/>
              <a:pathLst>
                <a:path w="385" h="694" extrusionOk="0">
                  <a:moveTo>
                    <a:pt x="55" y="1"/>
                  </a:moveTo>
                  <a:lnTo>
                    <a:pt x="1" y="138"/>
                  </a:lnTo>
                  <a:cubicBezTo>
                    <a:pt x="76" y="158"/>
                    <a:pt x="145" y="213"/>
                    <a:pt x="172" y="282"/>
                  </a:cubicBezTo>
                  <a:cubicBezTo>
                    <a:pt x="220" y="426"/>
                    <a:pt x="97" y="611"/>
                    <a:pt x="97" y="611"/>
                  </a:cubicBezTo>
                  <a:lnTo>
                    <a:pt x="220" y="693"/>
                  </a:lnTo>
                  <a:cubicBezTo>
                    <a:pt x="227" y="687"/>
                    <a:pt x="385" y="453"/>
                    <a:pt x="309" y="241"/>
                  </a:cubicBezTo>
                  <a:cubicBezTo>
                    <a:pt x="268" y="124"/>
                    <a:pt x="172" y="35"/>
                    <a:pt x="55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0" name="Google Shape;2531;p66">
              <a:extLst>
                <a:ext uri="{FF2B5EF4-FFF2-40B4-BE49-F238E27FC236}">
                  <a16:creationId xmlns:a16="http://schemas.microsoft.com/office/drawing/2014/main" id="{20CAF0B0-9239-EBC3-D3E6-1F2B3F92E3C9}"/>
                </a:ext>
              </a:extLst>
            </p:cNvPr>
            <p:cNvSpPr/>
            <p:nvPr/>
          </p:nvSpPr>
          <p:spPr>
            <a:xfrm flipH="1">
              <a:off x="4088573" y="2874675"/>
              <a:ext cx="483324" cy="692192"/>
            </a:xfrm>
            <a:custGeom>
              <a:avLst/>
              <a:gdLst/>
              <a:ahLst/>
              <a:cxnLst/>
              <a:rect l="l" t="t" r="r" b="b"/>
              <a:pathLst>
                <a:path w="11179" h="16010" extrusionOk="0">
                  <a:moveTo>
                    <a:pt x="5857" y="0"/>
                  </a:moveTo>
                  <a:cubicBezTo>
                    <a:pt x="5754" y="0"/>
                    <a:pt x="5649" y="2"/>
                    <a:pt x="5542" y="7"/>
                  </a:cubicBezTo>
                  <a:cubicBezTo>
                    <a:pt x="748" y="206"/>
                    <a:pt x="152" y="4594"/>
                    <a:pt x="138" y="8819"/>
                  </a:cubicBezTo>
                  <a:cubicBezTo>
                    <a:pt x="124" y="12899"/>
                    <a:pt x="1" y="14833"/>
                    <a:pt x="1" y="14833"/>
                  </a:cubicBezTo>
                  <a:cubicBezTo>
                    <a:pt x="1462" y="15730"/>
                    <a:pt x="2925" y="16010"/>
                    <a:pt x="4183" y="16010"/>
                  </a:cubicBezTo>
                  <a:cubicBezTo>
                    <a:pt x="6271" y="16010"/>
                    <a:pt x="7791" y="15237"/>
                    <a:pt x="7791" y="15237"/>
                  </a:cubicBezTo>
                  <a:lnTo>
                    <a:pt x="7791" y="13605"/>
                  </a:lnTo>
                  <a:cubicBezTo>
                    <a:pt x="10246" y="12961"/>
                    <a:pt x="11179" y="9758"/>
                    <a:pt x="11055" y="6432"/>
                  </a:cubicBezTo>
                  <a:cubicBezTo>
                    <a:pt x="10935" y="3080"/>
                    <a:pt x="9709" y="0"/>
                    <a:pt x="5857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1" name="Google Shape;2532;p66">
              <a:extLst>
                <a:ext uri="{FF2B5EF4-FFF2-40B4-BE49-F238E27FC236}">
                  <a16:creationId xmlns:a16="http://schemas.microsoft.com/office/drawing/2014/main" id="{9EFCEFFD-6531-C84F-C9E7-512F9D439005}"/>
                </a:ext>
              </a:extLst>
            </p:cNvPr>
            <p:cNvSpPr/>
            <p:nvPr/>
          </p:nvSpPr>
          <p:spPr>
            <a:xfrm flipH="1">
              <a:off x="4208939" y="3146537"/>
              <a:ext cx="27627" cy="88675"/>
            </a:xfrm>
            <a:custGeom>
              <a:avLst/>
              <a:gdLst/>
              <a:ahLst/>
              <a:cxnLst/>
              <a:rect l="l" t="t" r="r" b="b"/>
              <a:pathLst>
                <a:path w="639" h="2051" extrusionOk="0">
                  <a:moveTo>
                    <a:pt x="63" y="0"/>
                  </a:moveTo>
                  <a:lnTo>
                    <a:pt x="1" y="2051"/>
                  </a:lnTo>
                  <a:lnTo>
                    <a:pt x="159" y="2051"/>
                  </a:lnTo>
                  <a:cubicBezTo>
                    <a:pt x="309" y="2051"/>
                    <a:pt x="453" y="1975"/>
                    <a:pt x="536" y="1845"/>
                  </a:cubicBezTo>
                  <a:lnTo>
                    <a:pt x="536" y="1838"/>
                  </a:lnTo>
                  <a:cubicBezTo>
                    <a:pt x="639" y="1632"/>
                    <a:pt x="536" y="1386"/>
                    <a:pt x="323" y="1317"/>
                  </a:cubicBezTo>
                  <a:cubicBezTo>
                    <a:pt x="186" y="1269"/>
                    <a:pt x="90" y="1139"/>
                    <a:pt x="83" y="99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2" name="Google Shape;2533;p66">
              <a:extLst>
                <a:ext uri="{FF2B5EF4-FFF2-40B4-BE49-F238E27FC236}">
                  <a16:creationId xmlns:a16="http://schemas.microsoft.com/office/drawing/2014/main" id="{4F2B863D-2E10-CB1B-A3C7-6240CC8F2798}"/>
                </a:ext>
              </a:extLst>
            </p:cNvPr>
            <p:cNvSpPr/>
            <p:nvPr/>
          </p:nvSpPr>
          <p:spPr>
            <a:xfrm flipH="1">
              <a:off x="4207469" y="3146537"/>
              <a:ext cx="29659" cy="91658"/>
            </a:xfrm>
            <a:custGeom>
              <a:avLst/>
              <a:gdLst/>
              <a:ahLst/>
              <a:cxnLst/>
              <a:rect l="l" t="t" r="r" b="b"/>
              <a:pathLst>
                <a:path w="686" h="2120" extrusionOk="0">
                  <a:moveTo>
                    <a:pt x="0" y="0"/>
                  </a:moveTo>
                  <a:lnTo>
                    <a:pt x="28" y="995"/>
                  </a:lnTo>
                  <a:cubicBezTo>
                    <a:pt x="28" y="1173"/>
                    <a:pt x="144" y="1324"/>
                    <a:pt x="309" y="1386"/>
                  </a:cubicBezTo>
                  <a:cubicBezTo>
                    <a:pt x="398" y="1413"/>
                    <a:pt x="466" y="1482"/>
                    <a:pt x="501" y="1571"/>
                  </a:cubicBezTo>
                  <a:cubicBezTo>
                    <a:pt x="528" y="1646"/>
                    <a:pt x="521" y="1735"/>
                    <a:pt x="480" y="1804"/>
                  </a:cubicBezTo>
                  <a:cubicBezTo>
                    <a:pt x="412" y="1914"/>
                    <a:pt x="295" y="1975"/>
                    <a:pt x="165" y="1975"/>
                  </a:cubicBezTo>
                  <a:lnTo>
                    <a:pt x="14" y="1975"/>
                  </a:lnTo>
                  <a:lnTo>
                    <a:pt x="14" y="2119"/>
                  </a:lnTo>
                  <a:lnTo>
                    <a:pt x="165" y="2119"/>
                  </a:lnTo>
                  <a:cubicBezTo>
                    <a:pt x="171" y="2120"/>
                    <a:pt x="177" y="2120"/>
                    <a:pt x="183" y="2120"/>
                  </a:cubicBezTo>
                  <a:cubicBezTo>
                    <a:pt x="361" y="2120"/>
                    <a:pt x="525" y="2025"/>
                    <a:pt x="617" y="1879"/>
                  </a:cubicBezTo>
                  <a:cubicBezTo>
                    <a:pt x="672" y="1770"/>
                    <a:pt x="686" y="1639"/>
                    <a:pt x="638" y="1523"/>
                  </a:cubicBezTo>
                  <a:cubicBezTo>
                    <a:pt x="590" y="1392"/>
                    <a:pt x="487" y="1296"/>
                    <a:pt x="357" y="1248"/>
                  </a:cubicBezTo>
                  <a:cubicBezTo>
                    <a:pt x="247" y="1207"/>
                    <a:pt x="178" y="1111"/>
                    <a:pt x="172" y="995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3" name="Google Shape;2534;p66">
              <a:extLst>
                <a:ext uri="{FF2B5EF4-FFF2-40B4-BE49-F238E27FC236}">
                  <a16:creationId xmlns:a16="http://schemas.microsoft.com/office/drawing/2014/main" id="{66656746-752B-AA62-F7E0-F554CF2A5FF7}"/>
                </a:ext>
              </a:extLst>
            </p:cNvPr>
            <p:cNvSpPr/>
            <p:nvPr/>
          </p:nvSpPr>
          <p:spPr>
            <a:xfrm flipH="1">
              <a:off x="4281271" y="3139662"/>
              <a:ext cx="62604" cy="26330"/>
            </a:xfrm>
            <a:custGeom>
              <a:avLst/>
              <a:gdLst/>
              <a:ahLst/>
              <a:cxnLst/>
              <a:rect l="l" t="t" r="r" b="b"/>
              <a:pathLst>
                <a:path w="1448" h="609" extrusionOk="0">
                  <a:moveTo>
                    <a:pt x="1132" y="0"/>
                  </a:moveTo>
                  <a:cubicBezTo>
                    <a:pt x="744" y="0"/>
                    <a:pt x="1" y="272"/>
                    <a:pt x="117" y="543"/>
                  </a:cubicBezTo>
                  <a:cubicBezTo>
                    <a:pt x="138" y="591"/>
                    <a:pt x="193" y="609"/>
                    <a:pt x="267" y="609"/>
                  </a:cubicBezTo>
                  <a:cubicBezTo>
                    <a:pt x="405" y="609"/>
                    <a:pt x="609" y="545"/>
                    <a:pt x="775" y="495"/>
                  </a:cubicBezTo>
                  <a:cubicBezTo>
                    <a:pt x="1242" y="344"/>
                    <a:pt x="1447" y="159"/>
                    <a:pt x="1331" y="50"/>
                  </a:cubicBezTo>
                  <a:cubicBezTo>
                    <a:pt x="1295" y="15"/>
                    <a:pt x="1223" y="0"/>
                    <a:pt x="113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4" name="Google Shape;2535;p66">
              <a:extLst>
                <a:ext uri="{FF2B5EF4-FFF2-40B4-BE49-F238E27FC236}">
                  <a16:creationId xmlns:a16="http://schemas.microsoft.com/office/drawing/2014/main" id="{AA5B9128-DB9C-F537-D9F2-6DB38AA84E6B}"/>
                </a:ext>
              </a:extLst>
            </p:cNvPr>
            <p:cNvSpPr/>
            <p:nvPr/>
          </p:nvSpPr>
          <p:spPr>
            <a:xfrm flipH="1">
              <a:off x="4129733" y="3138322"/>
              <a:ext cx="66798" cy="28924"/>
            </a:xfrm>
            <a:custGeom>
              <a:avLst/>
              <a:gdLst/>
              <a:ahLst/>
              <a:cxnLst/>
              <a:rect l="l" t="t" r="r" b="b"/>
              <a:pathLst>
                <a:path w="1545" h="669" extrusionOk="0">
                  <a:moveTo>
                    <a:pt x="341" y="1"/>
                  </a:moveTo>
                  <a:cubicBezTo>
                    <a:pt x="222" y="1"/>
                    <a:pt x="132" y="29"/>
                    <a:pt x="103" y="94"/>
                  </a:cubicBezTo>
                  <a:cubicBezTo>
                    <a:pt x="1" y="321"/>
                    <a:pt x="522" y="471"/>
                    <a:pt x="776" y="554"/>
                  </a:cubicBezTo>
                  <a:cubicBezTo>
                    <a:pt x="940" y="607"/>
                    <a:pt x="1141" y="669"/>
                    <a:pt x="1277" y="669"/>
                  </a:cubicBezTo>
                  <a:cubicBezTo>
                    <a:pt x="1352" y="669"/>
                    <a:pt x="1408" y="650"/>
                    <a:pt x="1427" y="602"/>
                  </a:cubicBezTo>
                  <a:cubicBezTo>
                    <a:pt x="1544" y="341"/>
                    <a:pt x="758" y="1"/>
                    <a:pt x="34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5" name="Google Shape;2536;p66">
              <a:extLst>
                <a:ext uri="{FF2B5EF4-FFF2-40B4-BE49-F238E27FC236}">
                  <a16:creationId xmlns:a16="http://schemas.microsoft.com/office/drawing/2014/main" id="{042F755E-CC70-555D-81AC-270D7F4FFA90}"/>
                </a:ext>
              </a:extLst>
            </p:cNvPr>
            <p:cNvSpPr/>
            <p:nvPr/>
          </p:nvSpPr>
          <p:spPr>
            <a:xfrm flipH="1">
              <a:off x="4152301" y="3173515"/>
              <a:ext cx="25249" cy="24082"/>
            </a:xfrm>
            <a:custGeom>
              <a:avLst/>
              <a:gdLst/>
              <a:ahLst/>
              <a:cxnLst/>
              <a:rect l="l" t="t" r="r" b="b"/>
              <a:pathLst>
                <a:path w="584" h="557" extrusionOk="0">
                  <a:moveTo>
                    <a:pt x="281" y="0"/>
                  </a:moveTo>
                  <a:cubicBezTo>
                    <a:pt x="277" y="0"/>
                    <a:pt x="272" y="0"/>
                    <a:pt x="268" y="0"/>
                  </a:cubicBezTo>
                  <a:cubicBezTo>
                    <a:pt x="110" y="7"/>
                    <a:pt x="0" y="144"/>
                    <a:pt x="14" y="295"/>
                  </a:cubicBezTo>
                  <a:cubicBezTo>
                    <a:pt x="28" y="448"/>
                    <a:pt x="157" y="556"/>
                    <a:pt x="303" y="556"/>
                  </a:cubicBezTo>
                  <a:cubicBezTo>
                    <a:pt x="307" y="556"/>
                    <a:pt x="311" y="556"/>
                    <a:pt x="316" y="556"/>
                  </a:cubicBezTo>
                  <a:cubicBezTo>
                    <a:pt x="467" y="549"/>
                    <a:pt x="583" y="412"/>
                    <a:pt x="570" y="261"/>
                  </a:cubicBezTo>
                  <a:cubicBezTo>
                    <a:pt x="550" y="108"/>
                    <a:pt x="426" y="0"/>
                    <a:pt x="28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6" name="Google Shape;2537;p66">
              <a:extLst>
                <a:ext uri="{FF2B5EF4-FFF2-40B4-BE49-F238E27FC236}">
                  <a16:creationId xmlns:a16="http://schemas.microsoft.com/office/drawing/2014/main" id="{FC83533A-FE91-C594-E7E8-D57919055433}"/>
                </a:ext>
              </a:extLst>
            </p:cNvPr>
            <p:cNvSpPr/>
            <p:nvPr/>
          </p:nvSpPr>
          <p:spPr>
            <a:xfrm flipH="1">
              <a:off x="4288967" y="3177925"/>
              <a:ext cx="25249" cy="24082"/>
            </a:xfrm>
            <a:custGeom>
              <a:avLst/>
              <a:gdLst/>
              <a:ahLst/>
              <a:cxnLst/>
              <a:rect l="l" t="t" r="r" b="b"/>
              <a:pathLst>
                <a:path w="584" h="557" extrusionOk="0">
                  <a:moveTo>
                    <a:pt x="281" y="1"/>
                  </a:moveTo>
                  <a:cubicBezTo>
                    <a:pt x="277" y="1"/>
                    <a:pt x="272" y="1"/>
                    <a:pt x="268" y="1"/>
                  </a:cubicBezTo>
                  <a:cubicBezTo>
                    <a:pt x="117" y="8"/>
                    <a:pt x="0" y="145"/>
                    <a:pt x="14" y="296"/>
                  </a:cubicBezTo>
                  <a:cubicBezTo>
                    <a:pt x="34" y="443"/>
                    <a:pt x="157" y="557"/>
                    <a:pt x="303" y="557"/>
                  </a:cubicBezTo>
                  <a:cubicBezTo>
                    <a:pt x="307" y="557"/>
                    <a:pt x="311" y="557"/>
                    <a:pt x="316" y="557"/>
                  </a:cubicBezTo>
                  <a:cubicBezTo>
                    <a:pt x="473" y="543"/>
                    <a:pt x="583" y="413"/>
                    <a:pt x="569" y="262"/>
                  </a:cubicBezTo>
                  <a:cubicBezTo>
                    <a:pt x="556" y="109"/>
                    <a:pt x="426" y="1"/>
                    <a:pt x="28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7" name="Google Shape;2538;p66">
              <a:extLst>
                <a:ext uri="{FF2B5EF4-FFF2-40B4-BE49-F238E27FC236}">
                  <a16:creationId xmlns:a16="http://schemas.microsoft.com/office/drawing/2014/main" id="{280D33C9-075A-DEC4-D8F0-3629948E6DED}"/>
                </a:ext>
              </a:extLst>
            </p:cNvPr>
            <p:cNvSpPr/>
            <p:nvPr/>
          </p:nvSpPr>
          <p:spPr>
            <a:xfrm flipH="1">
              <a:off x="4221088" y="3252073"/>
              <a:ext cx="62907" cy="25552"/>
            </a:xfrm>
            <a:custGeom>
              <a:avLst/>
              <a:gdLst/>
              <a:ahLst/>
              <a:cxnLst/>
              <a:rect l="l" t="t" r="r" b="b"/>
              <a:pathLst>
                <a:path w="1455" h="591" extrusionOk="0">
                  <a:moveTo>
                    <a:pt x="124" y="1"/>
                  </a:moveTo>
                  <a:lnTo>
                    <a:pt x="1" y="83"/>
                  </a:lnTo>
                  <a:cubicBezTo>
                    <a:pt x="247" y="398"/>
                    <a:pt x="618" y="583"/>
                    <a:pt x="1009" y="590"/>
                  </a:cubicBezTo>
                  <a:cubicBezTo>
                    <a:pt x="1166" y="583"/>
                    <a:pt x="1310" y="563"/>
                    <a:pt x="1454" y="508"/>
                  </a:cubicBezTo>
                  <a:lnTo>
                    <a:pt x="1413" y="371"/>
                  </a:lnTo>
                  <a:cubicBezTo>
                    <a:pt x="1285" y="418"/>
                    <a:pt x="1152" y="441"/>
                    <a:pt x="1021" y="441"/>
                  </a:cubicBezTo>
                  <a:cubicBezTo>
                    <a:pt x="676" y="441"/>
                    <a:pt x="343" y="284"/>
                    <a:pt x="12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8" name="Google Shape;2539;p66">
              <a:extLst>
                <a:ext uri="{FF2B5EF4-FFF2-40B4-BE49-F238E27FC236}">
                  <a16:creationId xmlns:a16="http://schemas.microsoft.com/office/drawing/2014/main" id="{DA37B994-181A-3E4D-2D48-D3FD23FAA87D}"/>
                </a:ext>
              </a:extLst>
            </p:cNvPr>
            <p:cNvSpPr/>
            <p:nvPr/>
          </p:nvSpPr>
          <p:spPr>
            <a:xfrm flipH="1">
              <a:off x="4241841" y="3283808"/>
              <a:ext cx="33248" cy="16645"/>
            </a:xfrm>
            <a:custGeom>
              <a:avLst/>
              <a:gdLst/>
              <a:ahLst/>
              <a:cxnLst/>
              <a:rect l="l" t="t" r="r" b="b"/>
              <a:pathLst>
                <a:path w="769" h="385" extrusionOk="0">
                  <a:moveTo>
                    <a:pt x="151" y="0"/>
                  </a:moveTo>
                  <a:lnTo>
                    <a:pt x="0" y="117"/>
                  </a:lnTo>
                  <a:cubicBezTo>
                    <a:pt x="144" y="288"/>
                    <a:pt x="357" y="384"/>
                    <a:pt x="576" y="384"/>
                  </a:cubicBezTo>
                  <a:cubicBezTo>
                    <a:pt x="645" y="384"/>
                    <a:pt x="707" y="378"/>
                    <a:pt x="768" y="357"/>
                  </a:cubicBezTo>
                  <a:lnTo>
                    <a:pt x="727" y="179"/>
                  </a:lnTo>
                  <a:cubicBezTo>
                    <a:pt x="680" y="191"/>
                    <a:pt x="632" y="197"/>
                    <a:pt x="585" y="197"/>
                  </a:cubicBezTo>
                  <a:cubicBezTo>
                    <a:pt x="423" y="197"/>
                    <a:pt x="262" y="127"/>
                    <a:pt x="151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9" name="Google Shape;2540;p66">
              <a:extLst>
                <a:ext uri="{FF2B5EF4-FFF2-40B4-BE49-F238E27FC236}">
                  <a16:creationId xmlns:a16="http://schemas.microsoft.com/office/drawing/2014/main" id="{6189F96F-5D49-C9EF-2750-4669022931E8}"/>
                </a:ext>
              </a:extLst>
            </p:cNvPr>
            <p:cNvSpPr/>
            <p:nvPr/>
          </p:nvSpPr>
          <p:spPr>
            <a:xfrm flipH="1">
              <a:off x="4272365" y="3247015"/>
              <a:ext cx="16948" cy="16689"/>
            </a:xfrm>
            <a:custGeom>
              <a:avLst/>
              <a:gdLst/>
              <a:ahLst/>
              <a:cxnLst/>
              <a:rect l="l" t="t" r="r" b="b"/>
              <a:pathLst>
                <a:path w="392" h="386" extrusionOk="0">
                  <a:moveTo>
                    <a:pt x="362" y="0"/>
                  </a:moveTo>
                  <a:cubicBezTo>
                    <a:pt x="241" y="0"/>
                    <a:pt x="133" y="54"/>
                    <a:pt x="62" y="145"/>
                  </a:cubicBezTo>
                  <a:cubicBezTo>
                    <a:pt x="14" y="220"/>
                    <a:pt x="0" y="303"/>
                    <a:pt x="28" y="385"/>
                  </a:cubicBezTo>
                  <a:lnTo>
                    <a:pt x="165" y="337"/>
                  </a:lnTo>
                  <a:cubicBezTo>
                    <a:pt x="158" y="303"/>
                    <a:pt x="165" y="262"/>
                    <a:pt x="178" y="227"/>
                  </a:cubicBezTo>
                  <a:cubicBezTo>
                    <a:pt x="228" y="178"/>
                    <a:pt x="294" y="151"/>
                    <a:pt x="366" y="151"/>
                  </a:cubicBezTo>
                  <a:cubicBezTo>
                    <a:pt x="374" y="151"/>
                    <a:pt x="383" y="151"/>
                    <a:pt x="391" y="152"/>
                  </a:cubicBezTo>
                  <a:lnTo>
                    <a:pt x="384" y="1"/>
                  </a:lnTo>
                  <a:cubicBezTo>
                    <a:pt x="377" y="1"/>
                    <a:pt x="370" y="0"/>
                    <a:pt x="36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0" name="Google Shape;2541;p66">
              <a:extLst>
                <a:ext uri="{FF2B5EF4-FFF2-40B4-BE49-F238E27FC236}">
                  <a16:creationId xmlns:a16="http://schemas.microsoft.com/office/drawing/2014/main" id="{78FD769D-2141-592A-A71F-B936EB45B8B8}"/>
                </a:ext>
              </a:extLst>
            </p:cNvPr>
            <p:cNvSpPr/>
            <p:nvPr/>
          </p:nvSpPr>
          <p:spPr>
            <a:xfrm flipH="1">
              <a:off x="4214862" y="3259769"/>
              <a:ext cx="13965" cy="21704"/>
            </a:xfrm>
            <a:custGeom>
              <a:avLst/>
              <a:gdLst/>
              <a:ahLst/>
              <a:cxnLst/>
              <a:rect l="l" t="t" r="r" b="b"/>
              <a:pathLst>
                <a:path w="323" h="502" extrusionOk="0">
                  <a:moveTo>
                    <a:pt x="69" y="1"/>
                  </a:moveTo>
                  <a:lnTo>
                    <a:pt x="0" y="131"/>
                  </a:lnTo>
                  <a:cubicBezTo>
                    <a:pt x="110" y="193"/>
                    <a:pt x="151" y="330"/>
                    <a:pt x="96" y="440"/>
                  </a:cubicBezTo>
                  <a:lnTo>
                    <a:pt x="226" y="501"/>
                  </a:lnTo>
                  <a:cubicBezTo>
                    <a:pt x="322" y="323"/>
                    <a:pt x="254" y="97"/>
                    <a:pt x="6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1" name="Google Shape;2542;p66">
              <a:extLst>
                <a:ext uri="{FF2B5EF4-FFF2-40B4-BE49-F238E27FC236}">
                  <a16:creationId xmlns:a16="http://schemas.microsoft.com/office/drawing/2014/main" id="{EACBE19C-EBF0-F311-1540-4A0E836C3AE7}"/>
                </a:ext>
              </a:extLst>
            </p:cNvPr>
            <p:cNvSpPr/>
            <p:nvPr/>
          </p:nvSpPr>
          <p:spPr>
            <a:xfrm flipH="1">
              <a:off x="4094496" y="3207325"/>
              <a:ext cx="77434" cy="92220"/>
            </a:xfrm>
            <a:custGeom>
              <a:avLst/>
              <a:gdLst/>
              <a:ahLst/>
              <a:cxnLst/>
              <a:rect l="l" t="t" r="r" b="b"/>
              <a:pathLst>
                <a:path w="1791" h="2133" extrusionOk="0">
                  <a:moveTo>
                    <a:pt x="1393" y="0"/>
                  </a:moveTo>
                  <a:cubicBezTo>
                    <a:pt x="625" y="0"/>
                    <a:pt x="1" y="473"/>
                    <a:pt x="1" y="1063"/>
                  </a:cubicBezTo>
                  <a:cubicBezTo>
                    <a:pt x="1" y="1653"/>
                    <a:pt x="625" y="2133"/>
                    <a:pt x="1393" y="2133"/>
                  </a:cubicBezTo>
                  <a:cubicBezTo>
                    <a:pt x="1434" y="2133"/>
                    <a:pt x="1468" y="2133"/>
                    <a:pt x="1509" y="2126"/>
                  </a:cubicBezTo>
                  <a:cubicBezTo>
                    <a:pt x="1667" y="1440"/>
                    <a:pt x="1756" y="748"/>
                    <a:pt x="1791" y="48"/>
                  </a:cubicBezTo>
                  <a:cubicBezTo>
                    <a:pt x="1660" y="14"/>
                    <a:pt x="1523" y="0"/>
                    <a:pt x="1393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2" name="Google Shape;2543;p66">
              <a:extLst>
                <a:ext uri="{FF2B5EF4-FFF2-40B4-BE49-F238E27FC236}">
                  <a16:creationId xmlns:a16="http://schemas.microsoft.com/office/drawing/2014/main" id="{9EFDC6D7-889A-C8CE-FFE5-01638BA09BD2}"/>
                </a:ext>
              </a:extLst>
            </p:cNvPr>
            <p:cNvSpPr/>
            <p:nvPr/>
          </p:nvSpPr>
          <p:spPr>
            <a:xfrm flipH="1">
              <a:off x="4341152" y="3207325"/>
              <a:ext cx="119847" cy="92220"/>
            </a:xfrm>
            <a:custGeom>
              <a:avLst/>
              <a:gdLst/>
              <a:ahLst/>
              <a:cxnLst/>
              <a:rect l="l" t="t" r="r" b="b"/>
              <a:pathLst>
                <a:path w="2772" h="2133" extrusionOk="0">
                  <a:moveTo>
                    <a:pt x="1386" y="0"/>
                  </a:moveTo>
                  <a:cubicBezTo>
                    <a:pt x="618" y="0"/>
                    <a:pt x="1" y="473"/>
                    <a:pt x="1" y="1063"/>
                  </a:cubicBezTo>
                  <a:cubicBezTo>
                    <a:pt x="1" y="1653"/>
                    <a:pt x="618" y="2133"/>
                    <a:pt x="1386" y="2133"/>
                  </a:cubicBezTo>
                  <a:cubicBezTo>
                    <a:pt x="2154" y="2133"/>
                    <a:pt x="2771" y="1653"/>
                    <a:pt x="2771" y="1063"/>
                  </a:cubicBezTo>
                  <a:cubicBezTo>
                    <a:pt x="2771" y="473"/>
                    <a:pt x="2154" y="0"/>
                    <a:pt x="1386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3" name="Google Shape;2544;p66">
              <a:extLst>
                <a:ext uri="{FF2B5EF4-FFF2-40B4-BE49-F238E27FC236}">
                  <a16:creationId xmlns:a16="http://schemas.microsoft.com/office/drawing/2014/main" id="{18561AF5-87CB-6A2B-2295-A56FE0C6B3F5}"/>
                </a:ext>
              </a:extLst>
            </p:cNvPr>
            <p:cNvSpPr/>
            <p:nvPr/>
          </p:nvSpPr>
          <p:spPr>
            <a:xfrm flipH="1">
              <a:off x="4235010" y="3455451"/>
              <a:ext cx="123090" cy="56076"/>
            </a:xfrm>
            <a:custGeom>
              <a:avLst/>
              <a:gdLst/>
              <a:ahLst/>
              <a:cxnLst/>
              <a:rect l="l" t="t" r="r" b="b"/>
              <a:pathLst>
                <a:path w="2847" h="1297" extrusionOk="0">
                  <a:moveTo>
                    <a:pt x="0" y="1"/>
                  </a:moveTo>
                  <a:lnTo>
                    <a:pt x="0" y="1"/>
                  </a:lnTo>
                  <a:cubicBezTo>
                    <a:pt x="844" y="632"/>
                    <a:pt x="1811" y="1071"/>
                    <a:pt x="2846" y="1297"/>
                  </a:cubicBezTo>
                  <a:lnTo>
                    <a:pt x="2846" y="289"/>
                  </a:lnTo>
                  <a:cubicBezTo>
                    <a:pt x="2686" y="296"/>
                    <a:pt x="2518" y="300"/>
                    <a:pt x="2342" y="300"/>
                  </a:cubicBezTo>
                  <a:cubicBezTo>
                    <a:pt x="1629" y="300"/>
                    <a:pt x="804" y="232"/>
                    <a:pt x="0" y="1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4" name="Google Shape;2545;p66">
              <a:extLst>
                <a:ext uri="{FF2B5EF4-FFF2-40B4-BE49-F238E27FC236}">
                  <a16:creationId xmlns:a16="http://schemas.microsoft.com/office/drawing/2014/main" id="{BB243CE7-D35E-2FE6-C43E-BA682B689C87}"/>
                </a:ext>
              </a:extLst>
            </p:cNvPr>
            <p:cNvSpPr/>
            <p:nvPr/>
          </p:nvSpPr>
          <p:spPr>
            <a:xfrm flipH="1">
              <a:off x="4234750" y="3431455"/>
              <a:ext cx="160704" cy="39171"/>
            </a:xfrm>
            <a:custGeom>
              <a:avLst/>
              <a:gdLst/>
              <a:ahLst/>
              <a:cxnLst/>
              <a:rect l="l" t="t" r="r" b="b"/>
              <a:pathLst>
                <a:path w="3717" h="906" extrusionOk="0">
                  <a:moveTo>
                    <a:pt x="117" y="0"/>
                  </a:moveTo>
                  <a:lnTo>
                    <a:pt x="0" y="90"/>
                  </a:lnTo>
                  <a:cubicBezTo>
                    <a:pt x="28" y="131"/>
                    <a:pt x="693" y="906"/>
                    <a:pt x="2894" y="906"/>
                  </a:cubicBezTo>
                  <a:cubicBezTo>
                    <a:pt x="3148" y="906"/>
                    <a:pt x="3422" y="892"/>
                    <a:pt x="3717" y="871"/>
                  </a:cubicBezTo>
                  <a:lnTo>
                    <a:pt x="3710" y="720"/>
                  </a:lnTo>
                  <a:cubicBezTo>
                    <a:pt x="3417" y="744"/>
                    <a:pt x="3146" y="754"/>
                    <a:pt x="2896" y="754"/>
                  </a:cubicBezTo>
                  <a:cubicBezTo>
                    <a:pt x="766" y="754"/>
                    <a:pt x="123" y="7"/>
                    <a:pt x="11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5" name="Google Shape;2546;p66">
              <a:extLst>
                <a:ext uri="{FF2B5EF4-FFF2-40B4-BE49-F238E27FC236}">
                  <a16:creationId xmlns:a16="http://schemas.microsoft.com/office/drawing/2014/main" id="{737F3314-7D1C-740D-091B-1F5926397834}"/>
                </a:ext>
              </a:extLst>
            </p:cNvPr>
            <p:cNvSpPr/>
            <p:nvPr/>
          </p:nvSpPr>
          <p:spPr>
            <a:xfrm flipH="1">
              <a:off x="4234145" y="3513559"/>
              <a:ext cx="339827" cy="54044"/>
            </a:xfrm>
            <a:custGeom>
              <a:avLst/>
              <a:gdLst/>
              <a:ahLst/>
              <a:cxnLst/>
              <a:rect l="l" t="t" r="r" b="b"/>
              <a:pathLst>
                <a:path w="7860" h="1250" extrusionOk="0">
                  <a:moveTo>
                    <a:pt x="97" y="1"/>
                  </a:moveTo>
                  <a:lnTo>
                    <a:pt x="1" y="111"/>
                  </a:lnTo>
                  <a:cubicBezTo>
                    <a:pt x="21" y="124"/>
                    <a:pt x="1393" y="1249"/>
                    <a:pt x="4019" y="1249"/>
                  </a:cubicBezTo>
                  <a:cubicBezTo>
                    <a:pt x="5096" y="1249"/>
                    <a:pt x="6378" y="1064"/>
                    <a:pt x="7860" y="536"/>
                  </a:cubicBezTo>
                  <a:lnTo>
                    <a:pt x="7812" y="399"/>
                  </a:lnTo>
                  <a:cubicBezTo>
                    <a:pt x="6343" y="919"/>
                    <a:pt x="5077" y="1103"/>
                    <a:pt x="4020" y="1103"/>
                  </a:cubicBezTo>
                  <a:cubicBezTo>
                    <a:pt x="1453" y="1103"/>
                    <a:pt x="116" y="16"/>
                    <a:pt x="9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6" name="Google Shape;2547;p66">
              <a:extLst>
                <a:ext uri="{FF2B5EF4-FFF2-40B4-BE49-F238E27FC236}">
                  <a16:creationId xmlns:a16="http://schemas.microsoft.com/office/drawing/2014/main" id="{F5DC4005-6517-04BA-AB88-E2226F872CFB}"/>
                </a:ext>
              </a:extLst>
            </p:cNvPr>
            <p:cNvSpPr/>
            <p:nvPr/>
          </p:nvSpPr>
          <p:spPr>
            <a:xfrm flipH="1">
              <a:off x="4088573" y="2870481"/>
              <a:ext cx="481508" cy="414235"/>
            </a:xfrm>
            <a:custGeom>
              <a:avLst/>
              <a:gdLst/>
              <a:ahLst/>
              <a:cxnLst/>
              <a:rect l="l" t="t" r="r" b="b"/>
              <a:pathLst>
                <a:path w="11137" h="9581" extrusionOk="0">
                  <a:moveTo>
                    <a:pt x="5808" y="1"/>
                  </a:moveTo>
                  <a:cubicBezTo>
                    <a:pt x="5699" y="1"/>
                    <a:pt x="5596" y="1"/>
                    <a:pt x="5486" y="8"/>
                  </a:cubicBezTo>
                  <a:cubicBezTo>
                    <a:pt x="3271" y="97"/>
                    <a:pt x="1776" y="1064"/>
                    <a:pt x="919" y="2956"/>
                  </a:cubicBezTo>
                  <a:cubicBezTo>
                    <a:pt x="117" y="4726"/>
                    <a:pt x="7" y="7064"/>
                    <a:pt x="0" y="8909"/>
                  </a:cubicBezTo>
                  <a:lnTo>
                    <a:pt x="0" y="9560"/>
                  </a:lnTo>
                  <a:lnTo>
                    <a:pt x="151" y="9444"/>
                  </a:lnTo>
                  <a:cubicBezTo>
                    <a:pt x="768" y="8964"/>
                    <a:pt x="1797" y="7983"/>
                    <a:pt x="2057" y="6543"/>
                  </a:cubicBezTo>
                  <a:cubicBezTo>
                    <a:pt x="2171" y="6676"/>
                    <a:pt x="2338" y="6750"/>
                    <a:pt x="2513" y="6750"/>
                  </a:cubicBezTo>
                  <a:cubicBezTo>
                    <a:pt x="2528" y="6750"/>
                    <a:pt x="2543" y="6750"/>
                    <a:pt x="2558" y="6749"/>
                  </a:cubicBezTo>
                  <a:cubicBezTo>
                    <a:pt x="2633" y="6749"/>
                    <a:pt x="2702" y="6742"/>
                    <a:pt x="2777" y="6728"/>
                  </a:cubicBezTo>
                  <a:cubicBezTo>
                    <a:pt x="3587" y="6605"/>
                    <a:pt x="4828" y="5130"/>
                    <a:pt x="5226" y="4630"/>
                  </a:cubicBezTo>
                  <a:cubicBezTo>
                    <a:pt x="5322" y="4986"/>
                    <a:pt x="5610" y="5652"/>
                    <a:pt x="6542" y="5652"/>
                  </a:cubicBezTo>
                  <a:cubicBezTo>
                    <a:pt x="7495" y="5652"/>
                    <a:pt x="8003" y="4938"/>
                    <a:pt x="8181" y="4609"/>
                  </a:cubicBezTo>
                  <a:cubicBezTo>
                    <a:pt x="8394" y="4925"/>
                    <a:pt x="8963" y="5624"/>
                    <a:pt x="9971" y="5624"/>
                  </a:cubicBezTo>
                  <a:cubicBezTo>
                    <a:pt x="10081" y="5624"/>
                    <a:pt x="10190" y="5610"/>
                    <a:pt x="10307" y="5597"/>
                  </a:cubicBezTo>
                  <a:cubicBezTo>
                    <a:pt x="10307" y="6118"/>
                    <a:pt x="10334" y="8271"/>
                    <a:pt x="10766" y="9286"/>
                  </a:cubicBezTo>
                  <a:lnTo>
                    <a:pt x="10890" y="9581"/>
                  </a:lnTo>
                  <a:lnTo>
                    <a:pt x="10938" y="9259"/>
                  </a:lnTo>
                  <a:cubicBezTo>
                    <a:pt x="11082" y="8360"/>
                    <a:pt x="11137" y="7441"/>
                    <a:pt x="11096" y="6529"/>
                  </a:cubicBezTo>
                  <a:cubicBezTo>
                    <a:pt x="10993" y="3546"/>
                    <a:pt x="9985" y="1"/>
                    <a:pt x="5808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7" name="Google Shape;2548;p66">
              <a:extLst>
                <a:ext uri="{FF2B5EF4-FFF2-40B4-BE49-F238E27FC236}">
                  <a16:creationId xmlns:a16="http://schemas.microsoft.com/office/drawing/2014/main" id="{310EFE7A-786C-BDA0-BEA8-1FAD6D5D163D}"/>
                </a:ext>
              </a:extLst>
            </p:cNvPr>
            <p:cNvSpPr/>
            <p:nvPr/>
          </p:nvSpPr>
          <p:spPr>
            <a:xfrm flipH="1">
              <a:off x="4463896" y="3107106"/>
              <a:ext cx="101473" cy="174669"/>
            </a:xfrm>
            <a:custGeom>
              <a:avLst/>
              <a:gdLst/>
              <a:ahLst/>
              <a:cxnLst/>
              <a:rect l="l" t="t" r="r" b="b"/>
              <a:pathLst>
                <a:path w="2347" h="4040" extrusionOk="0">
                  <a:moveTo>
                    <a:pt x="2051" y="0"/>
                  </a:moveTo>
                  <a:lnTo>
                    <a:pt x="1900" y="14"/>
                  </a:lnTo>
                  <a:cubicBezTo>
                    <a:pt x="2188" y="2565"/>
                    <a:pt x="21" y="3895"/>
                    <a:pt x="1" y="3909"/>
                  </a:cubicBezTo>
                  <a:lnTo>
                    <a:pt x="76" y="4039"/>
                  </a:lnTo>
                  <a:cubicBezTo>
                    <a:pt x="97" y="4026"/>
                    <a:pt x="2346" y="2647"/>
                    <a:pt x="205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8" name="Google Shape;2549;p66">
              <a:extLst>
                <a:ext uri="{FF2B5EF4-FFF2-40B4-BE49-F238E27FC236}">
                  <a16:creationId xmlns:a16="http://schemas.microsoft.com/office/drawing/2014/main" id="{6362A71D-7A16-5FC2-04B0-BE090E944954}"/>
                </a:ext>
              </a:extLst>
            </p:cNvPr>
            <p:cNvSpPr/>
            <p:nvPr/>
          </p:nvSpPr>
          <p:spPr>
            <a:xfrm flipH="1">
              <a:off x="4331381" y="3054619"/>
              <a:ext cx="151841" cy="109471"/>
            </a:xfrm>
            <a:custGeom>
              <a:avLst/>
              <a:gdLst/>
              <a:ahLst/>
              <a:cxnLst/>
              <a:rect l="l" t="t" r="r" b="b"/>
              <a:pathLst>
                <a:path w="3512" h="2532" extrusionOk="0">
                  <a:moveTo>
                    <a:pt x="3388" y="0"/>
                  </a:moveTo>
                  <a:cubicBezTo>
                    <a:pt x="3374" y="28"/>
                    <a:pt x="1927" y="2161"/>
                    <a:pt x="748" y="2366"/>
                  </a:cubicBezTo>
                  <a:cubicBezTo>
                    <a:pt x="688" y="2380"/>
                    <a:pt x="627" y="2387"/>
                    <a:pt x="567" y="2387"/>
                  </a:cubicBezTo>
                  <a:cubicBezTo>
                    <a:pt x="394" y="2387"/>
                    <a:pt x="227" y="2331"/>
                    <a:pt x="89" y="2229"/>
                  </a:cubicBezTo>
                  <a:lnTo>
                    <a:pt x="0" y="2346"/>
                  </a:lnTo>
                  <a:cubicBezTo>
                    <a:pt x="157" y="2464"/>
                    <a:pt x="346" y="2531"/>
                    <a:pt x="541" y="2531"/>
                  </a:cubicBezTo>
                  <a:cubicBezTo>
                    <a:pt x="551" y="2531"/>
                    <a:pt x="560" y="2531"/>
                    <a:pt x="569" y="2531"/>
                  </a:cubicBezTo>
                  <a:cubicBezTo>
                    <a:pt x="638" y="2531"/>
                    <a:pt x="707" y="2531"/>
                    <a:pt x="768" y="2517"/>
                  </a:cubicBezTo>
                  <a:cubicBezTo>
                    <a:pt x="2016" y="2298"/>
                    <a:pt x="3457" y="179"/>
                    <a:pt x="3511" y="90"/>
                  </a:cubicBezTo>
                  <a:lnTo>
                    <a:pt x="3388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9" name="Google Shape;2550;p66">
              <a:extLst>
                <a:ext uri="{FF2B5EF4-FFF2-40B4-BE49-F238E27FC236}">
                  <a16:creationId xmlns:a16="http://schemas.microsoft.com/office/drawing/2014/main" id="{07858EC2-ABA9-4DB4-99BF-B6C0D1927E13}"/>
                </a:ext>
              </a:extLst>
            </p:cNvPr>
            <p:cNvSpPr/>
            <p:nvPr/>
          </p:nvSpPr>
          <p:spPr>
            <a:xfrm flipH="1">
              <a:off x="4207772" y="3055484"/>
              <a:ext cx="139390" cy="62907"/>
            </a:xfrm>
            <a:custGeom>
              <a:avLst/>
              <a:gdLst/>
              <a:ahLst/>
              <a:cxnLst/>
              <a:rect l="l" t="t" r="r" b="b"/>
              <a:pathLst>
                <a:path w="3224" h="1455" extrusionOk="0">
                  <a:moveTo>
                    <a:pt x="3080" y="1"/>
                  </a:moveTo>
                  <a:cubicBezTo>
                    <a:pt x="3080" y="21"/>
                    <a:pt x="2606" y="1314"/>
                    <a:pt x="1487" y="1314"/>
                  </a:cubicBezTo>
                  <a:cubicBezTo>
                    <a:pt x="1456" y="1314"/>
                    <a:pt x="1425" y="1313"/>
                    <a:pt x="1393" y="1311"/>
                  </a:cubicBezTo>
                  <a:cubicBezTo>
                    <a:pt x="227" y="1229"/>
                    <a:pt x="145" y="392"/>
                    <a:pt x="145" y="358"/>
                  </a:cubicBezTo>
                  <a:lnTo>
                    <a:pt x="1" y="364"/>
                  </a:lnTo>
                  <a:cubicBezTo>
                    <a:pt x="1" y="371"/>
                    <a:pt x="83" y="1373"/>
                    <a:pt x="1379" y="1455"/>
                  </a:cubicBezTo>
                  <a:lnTo>
                    <a:pt x="1489" y="1455"/>
                  </a:lnTo>
                  <a:cubicBezTo>
                    <a:pt x="2703" y="1455"/>
                    <a:pt x="3217" y="63"/>
                    <a:pt x="3224" y="56"/>
                  </a:cubicBezTo>
                  <a:lnTo>
                    <a:pt x="3080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0" name="Google Shape;2551;p66">
              <a:extLst>
                <a:ext uri="{FF2B5EF4-FFF2-40B4-BE49-F238E27FC236}">
                  <a16:creationId xmlns:a16="http://schemas.microsoft.com/office/drawing/2014/main" id="{3CF66ECE-0461-88FC-4F8F-5408D0306440}"/>
                </a:ext>
              </a:extLst>
            </p:cNvPr>
            <p:cNvSpPr/>
            <p:nvPr/>
          </p:nvSpPr>
          <p:spPr>
            <a:xfrm flipH="1">
              <a:off x="4104570" y="3068238"/>
              <a:ext cx="114486" cy="49288"/>
            </a:xfrm>
            <a:custGeom>
              <a:avLst/>
              <a:gdLst/>
              <a:ahLst/>
              <a:cxnLst/>
              <a:rect l="l" t="t" r="r" b="b"/>
              <a:pathLst>
                <a:path w="2648" h="1140" extrusionOk="0">
                  <a:moveTo>
                    <a:pt x="124" y="1"/>
                  </a:moveTo>
                  <a:lnTo>
                    <a:pt x="0" y="76"/>
                  </a:lnTo>
                  <a:cubicBezTo>
                    <a:pt x="7" y="90"/>
                    <a:pt x="659" y="1139"/>
                    <a:pt x="1845" y="1139"/>
                  </a:cubicBezTo>
                  <a:cubicBezTo>
                    <a:pt x="2119" y="1132"/>
                    <a:pt x="2394" y="1084"/>
                    <a:pt x="2647" y="988"/>
                  </a:cubicBezTo>
                  <a:lnTo>
                    <a:pt x="2593" y="844"/>
                  </a:lnTo>
                  <a:cubicBezTo>
                    <a:pt x="2317" y="948"/>
                    <a:pt x="2063" y="991"/>
                    <a:pt x="1832" y="991"/>
                  </a:cubicBezTo>
                  <a:cubicBezTo>
                    <a:pt x="746" y="991"/>
                    <a:pt x="158" y="46"/>
                    <a:pt x="12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1" name="Google Shape;2552;p66">
              <a:extLst>
                <a:ext uri="{FF2B5EF4-FFF2-40B4-BE49-F238E27FC236}">
                  <a16:creationId xmlns:a16="http://schemas.microsoft.com/office/drawing/2014/main" id="{5E675E94-7F15-82DF-4CFE-A2766E0CCA64}"/>
                </a:ext>
              </a:extLst>
            </p:cNvPr>
            <p:cNvSpPr/>
            <p:nvPr/>
          </p:nvSpPr>
          <p:spPr>
            <a:xfrm flipH="1">
              <a:off x="1909053" y="4843943"/>
              <a:ext cx="322922" cy="339222"/>
            </a:xfrm>
            <a:custGeom>
              <a:avLst/>
              <a:gdLst/>
              <a:ahLst/>
              <a:cxnLst/>
              <a:rect l="l" t="t" r="r" b="b"/>
              <a:pathLst>
                <a:path w="7469" h="7846" extrusionOk="0">
                  <a:moveTo>
                    <a:pt x="2126" y="0"/>
                  </a:moveTo>
                  <a:lnTo>
                    <a:pt x="2126" y="0"/>
                  </a:lnTo>
                  <a:cubicBezTo>
                    <a:pt x="0" y="4602"/>
                    <a:pt x="3717" y="7845"/>
                    <a:pt x="3717" y="7845"/>
                  </a:cubicBezTo>
                  <a:cubicBezTo>
                    <a:pt x="7386" y="6659"/>
                    <a:pt x="7468" y="1954"/>
                    <a:pt x="7468" y="1954"/>
                  </a:cubicBezTo>
                  <a:lnTo>
                    <a:pt x="2126" y="0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2" name="Google Shape;2553;p66">
              <a:extLst>
                <a:ext uri="{FF2B5EF4-FFF2-40B4-BE49-F238E27FC236}">
                  <a16:creationId xmlns:a16="http://schemas.microsoft.com/office/drawing/2014/main" id="{540B8DE4-8115-6E49-7EE3-BE64A006871D}"/>
                </a:ext>
              </a:extLst>
            </p:cNvPr>
            <p:cNvSpPr/>
            <p:nvPr/>
          </p:nvSpPr>
          <p:spPr>
            <a:xfrm flipH="1">
              <a:off x="2064440" y="4856654"/>
              <a:ext cx="1116890" cy="776544"/>
            </a:xfrm>
            <a:custGeom>
              <a:avLst/>
              <a:gdLst/>
              <a:ahLst/>
              <a:cxnLst/>
              <a:rect l="l" t="t" r="r" b="b"/>
              <a:pathLst>
                <a:path w="25833" h="17961" extrusionOk="0">
                  <a:moveTo>
                    <a:pt x="768" y="1"/>
                  </a:moveTo>
                  <a:cubicBezTo>
                    <a:pt x="768" y="1"/>
                    <a:pt x="0" y="14265"/>
                    <a:pt x="384" y="17961"/>
                  </a:cubicBezTo>
                  <a:lnTo>
                    <a:pt x="11329" y="17961"/>
                  </a:lnTo>
                  <a:lnTo>
                    <a:pt x="12179" y="5398"/>
                  </a:lnTo>
                  <a:lnTo>
                    <a:pt x="12947" y="5473"/>
                  </a:lnTo>
                  <a:lnTo>
                    <a:pt x="13955" y="17961"/>
                  </a:lnTo>
                  <a:lnTo>
                    <a:pt x="25833" y="17961"/>
                  </a:lnTo>
                  <a:lnTo>
                    <a:pt x="25675" y="7558"/>
                  </a:lnTo>
                  <a:cubicBezTo>
                    <a:pt x="25675" y="7558"/>
                    <a:pt x="24084" y="3718"/>
                    <a:pt x="24029" y="15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3" name="Google Shape;2554;p66">
              <a:extLst>
                <a:ext uri="{FF2B5EF4-FFF2-40B4-BE49-F238E27FC236}">
                  <a16:creationId xmlns:a16="http://schemas.microsoft.com/office/drawing/2014/main" id="{D61E60AD-B897-5AF7-245A-35CD922F3D4E}"/>
                </a:ext>
              </a:extLst>
            </p:cNvPr>
            <p:cNvSpPr/>
            <p:nvPr/>
          </p:nvSpPr>
          <p:spPr>
            <a:xfrm flipH="1">
              <a:off x="2561945" y="5086448"/>
              <a:ext cx="144708" cy="8344"/>
            </a:xfrm>
            <a:custGeom>
              <a:avLst/>
              <a:gdLst/>
              <a:ahLst/>
              <a:cxnLst/>
              <a:rect l="l" t="t" r="r" b="b"/>
              <a:pathLst>
                <a:path w="3347" h="193" extrusionOk="0">
                  <a:moveTo>
                    <a:pt x="0" y="1"/>
                  </a:moveTo>
                  <a:lnTo>
                    <a:pt x="0" y="151"/>
                  </a:lnTo>
                  <a:lnTo>
                    <a:pt x="3347" y="193"/>
                  </a:lnTo>
                  <a:lnTo>
                    <a:pt x="3347" y="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4" name="Google Shape;2555;p66">
              <a:extLst>
                <a:ext uri="{FF2B5EF4-FFF2-40B4-BE49-F238E27FC236}">
                  <a16:creationId xmlns:a16="http://schemas.microsoft.com/office/drawing/2014/main" id="{2438357E-EC5F-9C34-E655-8642083430B6}"/>
                </a:ext>
              </a:extLst>
            </p:cNvPr>
            <p:cNvSpPr/>
            <p:nvPr/>
          </p:nvSpPr>
          <p:spPr>
            <a:xfrm flipH="1">
              <a:off x="2614130" y="4895220"/>
              <a:ext cx="37096" cy="36793"/>
            </a:xfrm>
            <a:custGeom>
              <a:avLst/>
              <a:gdLst/>
              <a:ahLst/>
              <a:cxnLst/>
              <a:rect l="l" t="t" r="r" b="b"/>
              <a:pathLst>
                <a:path w="858" h="851" extrusionOk="0">
                  <a:moveTo>
                    <a:pt x="426" y="0"/>
                  </a:moveTo>
                  <a:cubicBezTo>
                    <a:pt x="193" y="0"/>
                    <a:pt x="1" y="192"/>
                    <a:pt x="1" y="426"/>
                  </a:cubicBezTo>
                  <a:cubicBezTo>
                    <a:pt x="1" y="659"/>
                    <a:pt x="193" y="851"/>
                    <a:pt x="426" y="851"/>
                  </a:cubicBezTo>
                  <a:cubicBezTo>
                    <a:pt x="666" y="851"/>
                    <a:pt x="858" y="659"/>
                    <a:pt x="858" y="426"/>
                  </a:cubicBezTo>
                  <a:cubicBezTo>
                    <a:pt x="858" y="192"/>
                    <a:pt x="666" y="0"/>
                    <a:pt x="426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5" name="Google Shape;2556;p66">
              <a:extLst>
                <a:ext uri="{FF2B5EF4-FFF2-40B4-BE49-F238E27FC236}">
                  <a16:creationId xmlns:a16="http://schemas.microsoft.com/office/drawing/2014/main" id="{4F701D45-AE51-451C-A7F9-155148DBB133}"/>
                </a:ext>
              </a:extLst>
            </p:cNvPr>
            <p:cNvSpPr/>
            <p:nvPr/>
          </p:nvSpPr>
          <p:spPr>
            <a:xfrm flipH="1">
              <a:off x="2601981" y="4952722"/>
              <a:ext cx="36793" cy="96328"/>
            </a:xfrm>
            <a:custGeom>
              <a:avLst/>
              <a:gdLst/>
              <a:ahLst/>
              <a:cxnLst/>
              <a:rect l="l" t="t" r="r" b="b"/>
              <a:pathLst>
                <a:path w="851" h="2228" extrusionOk="0">
                  <a:moveTo>
                    <a:pt x="21" y="1"/>
                  </a:moveTo>
                  <a:cubicBezTo>
                    <a:pt x="1" y="2099"/>
                    <a:pt x="76" y="2147"/>
                    <a:pt x="124" y="2182"/>
                  </a:cubicBezTo>
                  <a:cubicBezTo>
                    <a:pt x="191" y="2212"/>
                    <a:pt x="262" y="2228"/>
                    <a:pt x="333" y="2228"/>
                  </a:cubicBezTo>
                  <a:cubicBezTo>
                    <a:pt x="357" y="2228"/>
                    <a:pt x="381" y="2226"/>
                    <a:pt x="405" y="2223"/>
                  </a:cubicBezTo>
                  <a:cubicBezTo>
                    <a:pt x="522" y="2223"/>
                    <a:pt x="673" y="2216"/>
                    <a:pt x="851" y="2195"/>
                  </a:cubicBezTo>
                  <a:lnTo>
                    <a:pt x="837" y="2017"/>
                  </a:lnTo>
                  <a:cubicBezTo>
                    <a:pt x="688" y="2032"/>
                    <a:pt x="543" y="2040"/>
                    <a:pt x="395" y="2040"/>
                  </a:cubicBezTo>
                  <a:cubicBezTo>
                    <a:pt x="346" y="2040"/>
                    <a:pt x="297" y="2039"/>
                    <a:pt x="247" y="2038"/>
                  </a:cubicBezTo>
                  <a:cubicBezTo>
                    <a:pt x="206" y="1845"/>
                    <a:pt x="199" y="865"/>
                    <a:pt x="20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6" name="Google Shape;2557;p66">
              <a:extLst>
                <a:ext uri="{FF2B5EF4-FFF2-40B4-BE49-F238E27FC236}">
                  <a16:creationId xmlns:a16="http://schemas.microsoft.com/office/drawing/2014/main" id="{499234D6-D70D-5CA6-2E52-5DF9D29089ED}"/>
                </a:ext>
              </a:extLst>
            </p:cNvPr>
            <p:cNvSpPr/>
            <p:nvPr/>
          </p:nvSpPr>
          <p:spPr>
            <a:xfrm flipH="1">
              <a:off x="2937009" y="4856654"/>
              <a:ext cx="226854" cy="361790"/>
            </a:xfrm>
            <a:custGeom>
              <a:avLst/>
              <a:gdLst/>
              <a:ahLst/>
              <a:cxnLst/>
              <a:rect l="l" t="t" r="r" b="b"/>
              <a:pathLst>
                <a:path w="5247" h="8368" extrusionOk="0">
                  <a:moveTo>
                    <a:pt x="364" y="1"/>
                  </a:moveTo>
                  <a:cubicBezTo>
                    <a:pt x="364" y="1"/>
                    <a:pt x="145" y="4033"/>
                    <a:pt x="1" y="8367"/>
                  </a:cubicBezTo>
                  <a:cubicBezTo>
                    <a:pt x="5247" y="8072"/>
                    <a:pt x="3546" y="296"/>
                    <a:pt x="3546" y="296"/>
                  </a:cubicBezTo>
                  <a:lnTo>
                    <a:pt x="2312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7" name="Google Shape;2558;p66">
              <a:extLst>
                <a:ext uri="{FF2B5EF4-FFF2-40B4-BE49-F238E27FC236}">
                  <a16:creationId xmlns:a16="http://schemas.microsoft.com/office/drawing/2014/main" id="{26B7DE66-DE72-4BA8-73A4-56CB8DA1897E}"/>
                </a:ext>
              </a:extLst>
            </p:cNvPr>
            <p:cNvSpPr/>
            <p:nvPr/>
          </p:nvSpPr>
          <p:spPr>
            <a:xfrm flipH="1">
              <a:off x="2070666" y="4857259"/>
              <a:ext cx="200481" cy="361747"/>
            </a:xfrm>
            <a:custGeom>
              <a:avLst/>
              <a:gdLst/>
              <a:ahLst/>
              <a:cxnLst/>
              <a:rect l="l" t="t" r="r" b="b"/>
              <a:pathLst>
                <a:path w="4637" h="8367" extrusionOk="0">
                  <a:moveTo>
                    <a:pt x="227" y="1"/>
                  </a:moveTo>
                  <a:cubicBezTo>
                    <a:pt x="1" y="2305"/>
                    <a:pt x="207" y="6687"/>
                    <a:pt x="4637" y="8367"/>
                  </a:cubicBezTo>
                  <a:lnTo>
                    <a:pt x="4623" y="7544"/>
                  </a:lnTo>
                  <a:cubicBezTo>
                    <a:pt x="4623" y="7544"/>
                    <a:pt x="3032" y="3704"/>
                    <a:pt x="2977" y="1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8" name="Google Shape;2559;p66">
              <a:extLst>
                <a:ext uri="{FF2B5EF4-FFF2-40B4-BE49-F238E27FC236}">
                  <a16:creationId xmlns:a16="http://schemas.microsoft.com/office/drawing/2014/main" id="{C6BFA0C9-0C2A-D58D-0CF9-D91F42271BF4}"/>
                </a:ext>
              </a:extLst>
            </p:cNvPr>
            <p:cNvSpPr/>
            <p:nvPr/>
          </p:nvSpPr>
          <p:spPr>
            <a:xfrm flipH="1">
              <a:off x="3829422" y="3972671"/>
              <a:ext cx="525435" cy="423617"/>
            </a:xfrm>
            <a:custGeom>
              <a:avLst/>
              <a:gdLst/>
              <a:ahLst/>
              <a:cxnLst/>
              <a:rect l="l" t="t" r="r" b="b"/>
              <a:pathLst>
                <a:path w="12153" h="9798" extrusionOk="0">
                  <a:moveTo>
                    <a:pt x="4820" y="1"/>
                  </a:moveTo>
                  <a:cubicBezTo>
                    <a:pt x="4759" y="1"/>
                    <a:pt x="4704" y="13"/>
                    <a:pt x="4657" y="39"/>
                  </a:cubicBezTo>
                  <a:cubicBezTo>
                    <a:pt x="3964" y="416"/>
                    <a:pt x="5651" y="2206"/>
                    <a:pt x="5651" y="2206"/>
                  </a:cubicBezTo>
                  <a:cubicBezTo>
                    <a:pt x="5651" y="2206"/>
                    <a:pt x="3100" y="711"/>
                    <a:pt x="2228" y="711"/>
                  </a:cubicBezTo>
                  <a:cubicBezTo>
                    <a:pt x="2087" y="711"/>
                    <a:pt x="1990" y="750"/>
                    <a:pt x="1955" y="841"/>
                  </a:cubicBezTo>
                  <a:cubicBezTo>
                    <a:pt x="1759" y="1339"/>
                    <a:pt x="3574" y="2474"/>
                    <a:pt x="4412" y="2966"/>
                  </a:cubicBezTo>
                  <a:lnTo>
                    <a:pt x="4412" y="2966"/>
                  </a:lnTo>
                  <a:cubicBezTo>
                    <a:pt x="3580" y="2500"/>
                    <a:pt x="1699" y="1504"/>
                    <a:pt x="842" y="1504"/>
                  </a:cubicBezTo>
                  <a:cubicBezTo>
                    <a:pt x="639" y="1504"/>
                    <a:pt x="494" y="1560"/>
                    <a:pt x="433" y="1691"/>
                  </a:cubicBezTo>
                  <a:cubicBezTo>
                    <a:pt x="169" y="2245"/>
                    <a:pt x="1611" y="3172"/>
                    <a:pt x="2648" y="3751"/>
                  </a:cubicBezTo>
                  <a:lnTo>
                    <a:pt x="2648" y="3751"/>
                  </a:lnTo>
                  <a:cubicBezTo>
                    <a:pt x="1972" y="3423"/>
                    <a:pt x="1111" y="3062"/>
                    <a:pt x="603" y="3062"/>
                  </a:cubicBezTo>
                  <a:cubicBezTo>
                    <a:pt x="393" y="3062"/>
                    <a:pt x="243" y="3124"/>
                    <a:pt x="193" y="3275"/>
                  </a:cubicBezTo>
                  <a:cubicBezTo>
                    <a:pt x="1" y="3856"/>
                    <a:pt x="1731" y="4822"/>
                    <a:pt x="2788" y="5350"/>
                  </a:cubicBezTo>
                  <a:lnTo>
                    <a:pt x="2788" y="5350"/>
                  </a:lnTo>
                  <a:cubicBezTo>
                    <a:pt x="2242" y="5113"/>
                    <a:pt x="1526" y="4850"/>
                    <a:pt x="1038" y="4850"/>
                  </a:cubicBezTo>
                  <a:cubicBezTo>
                    <a:pt x="753" y="4850"/>
                    <a:pt x="546" y="4939"/>
                    <a:pt x="494" y="5175"/>
                  </a:cubicBezTo>
                  <a:cubicBezTo>
                    <a:pt x="275" y="6156"/>
                    <a:pt x="6337" y="8042"/>
                    <a:pt x="6337" y="8042"/>
                  </a:cubicBezTo>
                  <a:lnTo>
                    <a:pt x="9663" y="9797"/>
                  </a:lnTo>
                  <a:lnTo>
                    <a:pt x="12152" y="3714"/>
                  </a:lnTo>
                  <a:lnTo>
                    <a:pt x="8147" y="2693"/>
                  </a:lnTo>
                  <a:cubicBezTo>
                    <a:pt x="8147" y="2693"/>
                    <a:pt x="5739" y="1"/>
                    <a:pt x="4820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9" name="Google Shape;2560;p66">
              <a:extLst>
                <a:ext uri="{FF2B5EF4-FFF2-40B4-BE49-F238E27FC236}">
                  <a16:creationId xmlns:a16="http://schemas.microsoft.com/office/drawing/2014/main" id="{D628EAD5-644A-E526-4576-7AF56C87C86B}"/>
                </a:ext>
              </a:extLst>
            </p:cNvPr>
            <p:cNvSpPr/>
            <p:nvPr/>
          </p:nvSpPr>
          <p:spPr>
            <a:xfrm flipH="1">
              <a:off x="4049705" y="4139558"/>
              <a:ext cx="114486" cy="72894"/>
            </a:xfrm>
            <a:custGeom>
              <a:avLst/>
              <a:gdLst/>
              <a:ahLst/>
              <a:cxnLst/>
              <a:rect l="l" t="t" r="r" b="b"/>
              <a:pathLst>
                <a:path w="2648" h="1686" extrusionOk="0">
                  <a:moveTo>
                    <a:pt x="2396" y="1"/>
                  </a:moveTo>
                  <a:cubicBezTo>
                    <a:pt x="1241" y="1"/>
                    <a:pt x="58" y="1519"/>
                    <a:pt x="0" y="1589"/>
                  </a:cubicBezTo>
                  <a:lnTo>
                    <a:pt x="124" y="1685"/>
                  </a:lnTo>
                  <a:cubicBezTo>
                    <a:pt x="136" y="1666"/>
                    <a:pt x="1317" y="148"/>
                    <a:pt x="2402" y="148"/>
                  </a:cubicBezTo>
                  <a:cubicBezTo>
                    <a:pt x="2475" y="148"/>
                    <a:pt x="2548" y="155"/>
                    <a:pt x="2620" y="170"/>
                  </a:cubicBezTo>
                  <a:lnTo>
                    <a:pt x="2647" y="26"/>
                  </a:lnTo>
                  <a:cubicBezTo>
                    <a:pt x="2564" y="9"/>
                    <a:pt x="2480" y="1"/>
                    <a:pt x="2396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0" name="Google Shape;2561;p66">
              <a:extLst>
                <a:ext uri="{FF2B5EF4-FFF2-40B4-BE49-F238E27FC236}">
                  <a16:creationId xmlns:a16="http://schemas.microsoft.com/office/drawing/2014/main" id="{57A12E11-F40D-9FEE-45F8-983E68F6BEA9}"/>
                </a:ext>
              </a:extLst>
            </p:cNvPr>
            <p:cNvSpPr/>
            <p:nvPr/>
          </p:nvSpPr>
          <p:spPr>
            <a:xfrm flipH="1">
              <a:off x="4111963" y="4121399"/>
              <a:ext cx="22915" cy="40944"/>
            </a:xfrm>
            <a:custGeom>
              <a:avLst/>
              <a:gdLst/>
              <a:ahLst/>
              <a:cxnLst/>
              <a:rect l="l" t="t" r="r" b="b"/>
              <a:pathLst>
                <a:path w="530" h="947" extrusionOk="0">
                  <a:moveTo>
                    <a:pt x="35" y="0"/>
                  </a:moveTo>
                  <a:cubicBezTo>
                    <a:pt x="35" y="21"/>
                    <a:pt x="1" y="487"/>
                    <a:pt x="419" y="946"/>
                  </a:cubicBezTo>
                  <a:lnTo>
                    <a:pt x="529" y="844"/>
                  </a:lnTo>
                  <a:cubicBezTo>
                    <a:pt x="152" y="439"/>
                    <a:pt x="186" y="14"/>
                    <a:pt x="186" y="1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1" name="Google Shape;2562;p66">
              <a:extLst>
                <a:ext uri="{FF2B5EF4-FFF2-40B4-BE49-F238E27FC236}">
                  <a16:creationId xmlns:a16="http://schemas.microsoft.com/office/drawing/2014/main" id="{70EFCC91-66B1-368E-6081-153411001EE6}"/>
                </a:ext>
              </a:extLst>
            </p:cNvPr>
            <p:cNvSpPr/>
            <p:nvPr/>
          </p:nvSpPr>
          <p:spPr>
            <a:xfrm flipH="1">
              <a:off x="4050613" y="4309039"/>
              <a:ext cx="40944" cy="11933"/>
            </a:xfrm>
            <a:custGeom>
              <a:avLst/>
              <a:gdLst/>
              <a:ahLst/>
              <a:cxnLst/>
              <a:rect l="l" t="t" r="r" b="b"/>
              <a:pathLst>
                <a:path w="947" h="276" extrusionOk="0">
                  <a:moveTo>
                    <a:pt x="871" y="1"/>
                  </a:moveTo>
                  <a:cubicBezTo>
                    <a:pt x="714" y="82"/>
                    <a:pt x="540" y="123"/>
                    <a:pt x="366" y="123"/>
                  </a:cubicBezTo>
                  <a:cubicBezTo>
                    <a:pt x="259" y="123"/>
                    <a:pt x="152" y="108"/>
                    <a:pt x="48" y="76"/>
                  </a:cubicBezTo>
                  <a:lnTo>
                    <a:pt x="0" y="214"/>
                  </a:lnTo>
                  <a:cubicBezTo>
                    <a:pt x="124" y="255"/>
                    <a:pt x="247" y="275"/>
                    <a:pt x="371" y="275"/>
                  </a:cubicBezTo>
                  <a:cubicBezTo>
                    <a:pt x="569" y="275"/>
                    <a:pt x="768" y="227"/>
                    <a:pt x="947" y="131"/>
                  </a:cubicBezTo>
                  <a:lnTo>
                    <a:pt x="87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2" name="Google Shape;2563;p66">
              <a:extLst>
                <a:ext uri="{FF2B5EF4-FFF2-40B4-BE49-F238E27FC236}">
                  <a16:creationId xmlns:a16="http://schemas.microsoft.com/office/drawing/2014/main" id="{DFD67681-C422-2533-7002-018248984B9A}"/>
                </a:ext>
              </a:extLst>
            </p:cNvPr>
            <p:cNvSpPr/>
            <p:nvPr/>
          </p:nvSpPr>
          <p:spPr>
            <a:xfrm flipH="1">
              <a:off x="2364793" y="3352551"/>
              <a:ext cx="577793" cy="104758"/>
            </a:xfrm>
            <a:custGeom>
              <a:avLst/>
              <a:gdLst/>
              <a:ahLst/>
              <a:cxnLst/>
              <a:rect l="l" t="t" r="r" b="b"/>
              <a:pathLst>
                <a:path w="13364" h="2423" extrusionOk="0">
                  <a:moveTo>
                    <a:pt x="10259" y="0"/>
                  </a:moveTo>
                  <a:cubicBezTo>
                    <a:pt x="8550" y="0"/>
                    <a:pt x="6368" y="345"/>
                    <a:pt x="4326" y="345"/>
                  </a:cubicBezTo>
                  <a:cubicBezTo>
                    <a:pt x="4278" y="345"/>
                    <a:pt x="4230" y="345"/>
                    <a:pt x="4182" y="344"/>
                  </a:cubicBezTo>
                  <a:cubicBezTo>
                    <a:pt x="4141" y="344"/>
                    <a:pt x="4101" y="344"/>
                    <a:pt x="4062" y="344"/>
                  </a:cubicBezTo>
                  <a:cubicBezTo>
                    <a:pt x="0" y="344"/>
                    <a:pt x="787" y="2422"/>
                    <a:pt x="787" y="2422"/>
                  </a:cubicBezTo>
                  <a:lnTo>
                    <a:pt x="13364" y="1873"/>
                  </a:lnTo>
                  <a:cubicBezTo>
                    <a:pt x="13292" y="370"/>
                    <a:pt x="12029" y="0"/>
                    <a:pt x="10259" y="0"/>
                  </a:cubicBezTo>
                  <a:close/>
                </a:path>
              </a:pathLst>
            </a:custGeom>
            <a:solidFill>
              <a:srgbClr val="8EA2C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3" name="Google Shape;2564;p66">
              <a:extLst>
                <a:ext uri="{FF2B5EF4-FFF2-40B4-BE49-F238E27FC236}">
                  <a16:creationId xmlns:a16="http://schemas.microsoft.com/office/drawing/2014/main" id="{7447E4BC-B903-AC22-EF2E-4A9630A6A65E}"/>
                </a:ext>
              </a:extLst>
            </p:cNvPr>
            <p:cNvSpPr/>
            <p:nvPr/>
          </p:nvSpPr>
          <p:spPr>
            <a:xfrm flipH="1">
              <a:off x="1838191" y="3383119"/>
              <a:ext cx="2218690" cy="1568782"/>
            </a:xfrm>
            <a:custGeom>
              <a:avLst/>
              <a:gdLst/>
              <a:ahLst/>
              <a:cxnLst/>
              <a:rect l="l" t="t" r="r" b="b"/>
              <a:pathLst>
                <a:path w="51317" h="36285" extrusionOk="0">
                  <a:moveTo>
                    <a:pt x="35633" y="1"/>
                  </a:moveTo>
                  <a:lnTo>
                    <a:pt x="29763" y="515"/>
                  </a:lnTo>
                  <a:cubicBezTo>
                    <a:pt x="20306" y="803"/>
                    <a:pt x="12372" y="17083"/>
                    <a:pt x="12372" y="17083"/>
                  </a:cubicBezTo>
                  <a:lnTo>
                    <a:pt x="2565" y="15170"/>
                  </a:lnTo>
                  <a:lnTo>
                    <a:pt x="1" y="24482"/>
                  </a:lnTo>
                  <a:cubicBezTo>
                    <a:pt x="6035" y="26790"/>
                    <a:pt x="10280" y="27545"/>
                    <a:pt x="13251" y="27545"/>
                  </a:cubicBezTo>
                  <a:cubicBezTo>
                    <a:pt x="18870" y="27545"/>
                    <a:pt x="19935" y="24846"/>
                    <a:pt x="19936" y="24846"/>
                  </a:cubicBezTo>
                  <a:lnTo>
                    <a:pt x="19936" y="24846"/>
                  </a:lnTo>
                  <a:cubicBezTo>
                    <a:pt x="19353" y="29392"/>
                    <a:pt x="20669" y="32766"/>
                    <a:pt x="20669" y="32766"/>
                  </a:cubicBezTo>
                  <a:cubicBezTo>
                    <a:pt x="20011" y="33274"/>
                    <a:pt x="20601" y="34817"/>
                    <a:pt x="20601" y="34817"/>
                  </a:cubicBezTo>
                  <a:cubicBezTo>
                    <a:pt x="20601" y="34817"/>
                    <a:pt x="42367" y="34494"/>
                    <a:pt x="43252" y="34453"/>
                  </a:cubicBezTo>
                  <a:cubicBezTo>
                    <a:pt x="44253" y="34398"/>
                    <a:pt x="44280" y="34083"/>
                    <a:pt x="44280" y="34083"/>
                  </a:cubicBezTo>
                  <a:lnTo>
                    <a:pt x="50438" y="36284"/>
                  </a:lnTo>
                  <a:cubicBezTo>
                    <a:pt x="50438" y="36284"/>
                    <a:pt x="51316" y="18612"/>
                    <a:pt x="48456" y="9601"/>
                  </a:cubicBezTo>
                  <a:cubicBezTo>
                    <a:pt x="45604" y="584"/>
                    <a:pt x="35633" y="1"/>
                    <a:pt x="35633" y="1"/>
                  </a:cubicBezTo>
                  <a:close/>
                </a:path>
              </a:pathLst>
            </a:custGeom>
            <a:solidFill>
              <a:srgbClr val="8D95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4" name="Google Shape;2565;p66">
              <a:extLst>
                <a:ext uri="{FF2B5EF4-FFF2-40B4-BE49-F238E27FC236}">
                  <a16:creationId xmlns:a16="http://schemas.microsoft.com/office/drawing/2014/main" id="{A6699B9C-D50A-B6D5-7CD5-7C63B0F75178}"/>
                </a:ext>
              </a:extLst>
            </p:cNvPr>
            <p:cNvSpPr/>
            <p:nvPr/>
          </p:nvSpPr>
          <p:spPr>
            <a:xfrm flipH="1">
              <a:off x="2836185" y="3441529"/>
              <a:ext cx="654405" cy="692365"/>
            </a:xfrm>
            <a:custGeom>
              <a:avLst/>
              <a:gdLst/>
              <a:ahLst/>
              <a:cxnLst/>
              <a:rect l="l" t="t" r="r" b="b"/>
              <a:pathLst>
                <a:path w="15136" h="16014" extrusionOk="0">
                  <a:moveTo>
                    <a:pt x="15094" y="1"/>
                  </a:moveTo>
                  <a:cubicBezTo>
                    <a:pt x="6488" y="2140"/>
                    <a:pt x="62" y="15794"/>
                    <a:pt x="1" y="15938"/>
                  </a:cubicBezTo>
                  <a:lnTo>
                    <a:pt x="172" y="16013"/>
                  </a:lnTo>
                  <a:cubicBezTo>
                    <a:pt x="234" y="15876"/>
                    <a:pt x="6618" y="2298"/>
                    <a:pt x="15135" y="179"/>
                  </a:cubicBezTo>
                  <a:lnTo>
                    <a:pt x="15094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5" name="Google Shape;2566;p66">
              <a:extLst>
                <a:ext uri="{FF2B5EF4-FFF2-40B4-BE49-F238E27FC236}">
                  <a16:creationId xmlns:a16="http://schemas.microsoft.com/office/drawing/2014/main" id="{E2932212-F8A7-A7DD-19DD-A54F89BBF0D5}"/>
                </a:ext>
              </a:extLst>
            </p:cNvPr>
            <p:cNvSpPr/>
            <p:nvPr/>
          </p:nvSpPr>
          <p:spPr>
            <a:xfrm flipH="1">
              <a:off x="1916187" y="3421079"/>
              <a:ext cx="523360" cy="763487"/>
            </a:xfrm>
            <a:custGeom>
              <a:avLst/>
              <a:gdLst/>
              <a:ahLst/>
              <a:cxnLst/>
              <a:rect l="l" t="t" r="r" b="b"/>
              <a:pathLst>
                <a:path w="12105" h="17659" extrusionOk="0">
                  <a:moveTo>
                    <a:pt x="15" y="0"/>
                  </a:moveTo>
                  <a:lnTo>
                    <a:pt x="1" y="186"/>
                  </a:lnTo>
                  <a:cubicBezTo>
                    <a:pt x="21" y="186"/>
                    <a:pt x="2758" y="446"/>
                    <a:pt x="5576" y="2723"/>
                  </a:cubicBezTo>
                  <a:cubicBezTo>
                    <a:pt x="8196" y="4821"/>
                    <a:pt x="11412" y="9121"/>
                    <a:pt x="11919" y="17659"/>
                  </a:cubicBezTo>
                  <a:lnTo>
                    <a:pt x="12105" y="17652"/>
                  </a:lnTo>
                  <a:cubicBezTo>
                    <a:pt x="11590" y="9046"/>
                    <a:pt x="8333" y="4705"/>
                    <a:pt x="5693" y="2579"/>
                  </a:cubicBezTo>
                  <a:cubicBezTo>
                    <a:pt x="2826" y="268"/>
                    <a:pt x="42" y="0"/>
                    <a:pt x="15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6" name="Google Shape;2567;p66">
              <a:extLst>
                <a:ext uri="{FF2B5EF4-FFF2-40B4-BE49-F238E27FC236}">
                  <a16:creationId xmlns:a16="http://schemas.microsoft.com/office/drawing/2014/main" id="{D91FA3C3-E0A8-31DF-E1B0-2FCF33A6006E}"/>
                </a:ext>
              </a:extLst>
            </p:cNvPr>
            <p:cNvSpPr/>
            <p:nvPr/>
          </p:nvSpPr>
          <p:spPr>
            <a:xfrm flipH="1">
              <a:off x="2439201" y="3386664"/>
              <a:ext cx="416310" cy="94036"/>
            </a:xfrm>
            <a:custGeom>
              <a:avLst/>
              <a:gdLst/>
              <a:ahLst/>
              <a:cxnLst/>
              <a:rect l="l" t="t" r="r" b="b"/>
              <a:pathLst>
                <a:path w="9629" h="2175" extrusionOk="0">
                  <a:moveTo>
                    <a:pt x="7236" y="1"/>
                  </a:moveTo>
                  <a:cubicBezTo>
                    <a:pt x="6509" y="1"/>
                    <a:pt x="5584" y="193"/>
                    <a:pt x="4753" y="193"/>
                  </a:cubicBezTo>
                  <a:cubicBezTo>
                    <a:pt x="2133" y="193"/>
                    <a:pt x="1" y="563"/>
                    <a:pt x="1" y="1016"/>
                  </a:cubicBezTo>
                  <a:cubicBezTo>
                    <a:pt x="1" y="1475"/>
                    <a:pt x="1880" y="2175"/>
                    <a:pt x="4506" y="2175"/>
                  </a:cubicBezTo>
                  <a:cubicBezTo>
                    <a:pt x="7126" y="2175"/>
                    <a:pt x="9629" y="1345"/>
                    <a:pt x="9629" y="886"/>
                  </a:cubicBezTo>
                  <a:cubicBezTo>
                    <a:pt x="9629" y="200"/>
                    <a:pt x="8868" y="159"/>
                    <a:pt x="7606" y="22"/>
                  </a:cubicBezTo>
                  <a:cubicBezTo>
                    <a:pt x="7490" y="7"/>
                    <a:pt x="7366" y="1"/>
                    <a:pt x="7236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7" name="Google Shape;2568;p66">
              <a:extLst>
                <a:ext uri="{FF2B5EF4-FFF2-40B4-BE49-F238E27FC236}">
                  <a16:creationId xmlns:a16="http://schemas.microsoft.com/office/drawing/2014/main" id="{707991C3-DFB7-7184-29ED-4BF4D9E2E6EA}"/>
                </a:ext>
              </a:extLst>
            </p:cNvPr>
            <p:cNvSpPr/>
            <p:nvPr/>
          </p:nvSpPr>
          <p:spPr>
            <a:xfrm flipH="1">
              <a:off x="3228758" y="4460535"/>
              <a:ext cx="343372" cy="113535"/>
            </a:xfrm>
            <a:custGeom>
              <a:avLst/>
              <a:gdLst/>
              <a:ahLst/>
              <a:cxnLst/>
              <a:rect l="l" t="t" r="r" b="b"/>
              <a:pathLst>
                <a:path w="7942" h="2626" extrusionOk="0">
                  <a:moveTo>
                    <a:pt x="5447" y="0"/>
                  </a:moveTo>
                  <a:cubicBezTo>
                    <a:pt x="3195" y="0"/>
                    <a:pt x="903" y="1750"/>
                    <a:pt x="1" y="2518"/>
                  </a:cubicBezTo>
                  <a:cubicBezTo>
                    <a:pt x="743" y="2592"/>
                    <a:pt x="1424" y="2626"/>
                    <a:pt x="2049" y="2626"/>
                  </a:cubicBezTo>
                  <a:cubicBezTo>
                    <a:pt x="5349" y="2626"/>
                    <a:pt x="7077" y="1694"/>
                    <a:pt x="7942" y="927"/>
                  </a:cubicBezTo>
                  <a:cubicBezTo>
                    <a:pt x="7170" y="258"/>
                    <a:pt x="6311" y="0"/>
                    <a:pt x="5447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8" name="Google Shape;2569;p66">
              <a:extLst>
                <a:ext uri="{FF2B5EF4-FFF2-40B4-BE49-F238E27FC236}">
                  <a16:creationId xmlns:a16="http://schemas.microsoft.com/office/drawing/2014/main" id="{F08DA2F0-4A7C-C550-F120-EF1AB5E3845D}"/>
                </a:ext>
              </a:extLst>
            </p:cNvPr>
            <p:cNvSpPr/>
            <p:nvPr/>
          </p:nvSpPr>
          <p:spPr>
            <a:xfrm flipH="1">
              <a:off x="3466810" y="4114871"/>
              <a:ext cx="83054" cy="24644"/>
            </a:xfrm>
            <a:custGeom>
              <a:avLst/>
              <a:gdLst/>
              <a:ahLst/>
              <a:cxnLst/>
              <a:rect l="l" t="t" r="r" b="b"/>
              <a:pathLst>
                <a:path w="1921" h="570" extrusionOk="0">
                  <a:moveTo>
                    <a:pt x="34" y="0"/>
                  </a:moveTo>
                  <a:lnTo>
                    <a:pt x="0" y="151"/>
                  </a:lnTo>
                  <a:lnTo>
                    <a:pt x="1893" y="569"/>
                  </a:lnTo>
                  <a:lnTo>
                    <a:pt x="1920" y="42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9" name="Google Shape;2570;p66">
              <a:extLst>
                <a:ext uri="{FF2B5EF4-FFF2-40B4-BE49-F238E27FC236}">
                  <a16:creationId xmlns:a16="http://schemas.microsoft.com/office/drawing/2014/main" id="{265CC5C5-914A-0706-E93C-A995634AEE4D}"/>
                </a:ext>
              </a:extLst>
            </p:cNvPr>
            <p:cNvSpPr/>
            <p:nvPr/>
          </p:nvSpPr>
          <p:spPr>
            <a:xfrm flipH="1">
              <a:off x="2381655" y="4344622"/>
              <a:ext cx="508833" cy="343675"/>
            </a:xfrm>
            <a:custGeom>
              <a:avLst/>
              <a:gdLst/>
              <a:ahLst/>
              <a:cxnLst/>
              <a:rect l="l" t="t" r="r" b="b"/>
              <a:pathLst>
                <a:path w="11769" h="7949" extrusionOk="0">
                  <a:moveTo>
                    <a:pt x="11631" y="1"/>
                  </a:moveTo>
                  <a:cubicBezTo>
                    <a:pt x="11562" y="76"/>
                    <a:pt x="5144" y="7496"/>
                    <a:pt x="0" y="7764"/>
                  </a:cubicBezTo>
                  <a:lnTo>
                    <a:pt x="14" y="7949"/>
                  </a:lnTo>
                  <a:cubicBezTo>
                    <a:pt x="5233" y="7675"/>
                    <a:pt x="11706" y="193"/>
                    <a:pt x="11768" y="117"/>
                  </a:cubicBezTo>
                  <a:lnTo>
                    <a:pt x="11631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0" name="Google Shape;2571;p66">
              <a:extLst>
                <a:ext uri="{FF2B5EF4-FFF2-40B4-BE49-F238E27FC236}">
                  <a16:creationId xmlns:a16="http://schemas.microsoft.com/office/drawing/2014/main" id="{8E6D89FE-5BEA-C3B1-11E6-9622B5D98DB1}"/>
                </a:ext>
              </a:extLst>
            </p:cNvPr>
            <p:cNvSpPr/>
            <p:nvPr/>
          </p:nvSpPr>
          <p:spPr>
            <a:xfrm flipH="1">
              <a:off x="2717894" y="4543589"/>
              <a:ext cx="150674" cy="43019"/>
            </a:xfrm>
            <a:custGeom>
              <a:avLst/>
              <a:gdLst/>
              <a:ahLst/>
              <a:cxnLst/>
              <a:rect l="l" t="t" r="r" b="b"/>
              <a:pathLst>
                <a:path w="3485" h="995" extrusionOk="0">
                  <a:moveTo>
                    <a:pt x="131" y="0"/>
                  </a:moveTo>
                  <a:lnTo>
                    <a:pt x="1" y="137"/>
                  </a:lnTo>
                  <a:cubicBezTo>
                    <a:pt x="42" y="172"/>
                    <a:pt x="885" y="995"/>
                    <a:pt x="2812" y="995"/>
                  </a:cubicBezTo>
                  <a:cubicBezTo>
                    <a:pt x="3025" y="995"/>
                    <a:pt x="3245" y="981"/>
                    <a:pt x="3485" y="960"/>
                  </a:cubicBezTo>
                  <a:lnTo>
                    <a:pt x="3464" y="775"/>
                  </a:lnTo>
                  <a:cubicBezTo>
                    <a:pt x="3237" y="796"/>
                    <a:pt x="3022" y="806"/>
                    <a:pt x="2820" y="806"/>
                  </a:cubicBezTo>
                  <a:cubicBezTo>
                    <a:pt x="964" y="806"/>
                    <a:pt x="144" y="13"/>
                    <a:pt x="131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1" name="Google Shape;2572;p66">
              <a:extLst>
                <a:ext uri="{FF2B5EF4-FFF2-40B4-BE49-F238E27FC236}">
                  <a16:creationId xmlns:a16="http://schemas.microsoft.com/office/drawing/2014/main" id="{6821DF2C-C252-1745-9734-A6AA088F0B23}"/>
                </a:ext>
              </a:extLst>
            </p:cNvPr>
            <p:cNvSpPr/>
            <p:nvPr/>
          </p:nvSpPr>
          <p:spPr>
            <a:xfrm flipH="1">
              <a:off x="2406558" y="4506796"/>
              <a:ext cx="267798" cy="152144"/>
            </a:xfrm>
            <a:custGeom>
              <a:avLst/>
              <a:gdLst/>
              <a:ahLst/>
              <a:cxnLst/>
              <a:rect l="l" t="t" r="r" b="b"/>
              <a:pathLst>
                <a:path w="6194" h="3519" extrusionOk="0">
                  <a:moveTo>
                    <a:pt x="6042" y="1"/>
                  </a:moveTo>
                  <a:cubicBezTo>
                    <a:pt x="4033" y="3190"/>
                    <a:pt x="35" y="3334"/>
                    <a:pt x="1" y="3334"/>
                  </a:cubicBezTo>
                  <a:lnTo>
                    <a:pt x="1" y="3519"/>
                  </a:lnTo>
                  <a:cubicBezTo>
                    <a:pt x="42" y="3519"/>
                    <a:pt x="4136" y="3375"/>
                    <a:pt x="6193" y="104"/>
                  </a:cubicBezTo>
                  <a:lnTo>
                    <a:pt x="6042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2" name="Google Shape;2573;p66">
              <a:extLst>
                <a:ext uri="{FF2B5EF4-FFF2-40B4-BE49-F238E27FC236}">
                  <a16:creationId xmlns:a16="http://schemas.microsoft.com/office/drawing/2014/main" id="{2BF9C783-85C3-0B31-B697-432EA242FD65}"/>
                </a:ext>
              </a:extLst>
            </p:cNvPr>
            <p:cNvSpPr/>
            <p:nvPr/>
          </p:nvSpPr>
          <p:spPr>
            <a:xfrm flipH="1">
              <a:off x="2123153" y="3820743"/>
              <a:ext cx="91918" cy="1037467"/>
            </a:xfrm>
            <a:custGeom>
              <a:avLst/>
              <a:gdLst/>
              <a:ahLst/>
              <a:cxnLst/>
              <a:rect l="l" t="t" r="r" b="b"/>
              <a:pathLst>
                <a:path w="2126" h="23996" extrusionOk="0">
                  <a:moveTo>
                    <a:pt x="151" y="0"/>
                  </a:moveTo>
                  <a:lnTo>
                    <a:pt x="0" y="7"/>
                  </a:lnTo>
                  <a:cubicBezTo>
                    <a:pt x="14" y="151"/>
                    <a:pt x="940" y="14628"/>
                    <a:pt x="1454" y="16870"/>
                  </a:cubicBezTo>
                  <a:cubicBezTo>
                    <a:pt x="1982" y="19161"/>
                    <a:pt x="1920" y="22905"/>
                    <a:pt x="1612" y="23947"/>
                  </a:cubicBezTo>
                  <a:lnTo>
                    <a:pt x="1749" y="23995"/>
                  </a:lnTo>
                  <a:cubicBezTo>
                    <a:pt x="2071" y="22925"/>
                    <a:pt x="2126" y="19140"/>
                    <a:pt x="1598" y="16836"/>
                  </a:cubicBezTo>
                  <a:cubicBezTo>
                    <a:pt x="1084" y="14607"/>
                    <a:pt x="158" y="144"/>
                    <a:pt x="15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3" name="Google Shape;2574;p66">
              <a:extLst>
                <a:ext uri="{FF2B5EF4-FFF2-40B4-BE49-F238E27FC236}">
                  <a16:creationId xmlns:a16="http://schemas.microsoft.com/office/drawing/2014/main" id="{77AC2481-B48B-49F8-B806-1B5A0B9D5C58}"/>
                </a:ext>
              </a:extLst>
            </p:cNvPr>
            <p:cNvSpPr/>
            <p:nvPr/>
          </p:nvSpPr>
          <p:spPr>
            <a:xfrm flipH="1">
              <a:off x="2178278" y="3849797"/>
              <a:ext cx="30567" cy="34718"/>
            </a:xfrm>
            <a:custGeom>
              <a:avLst/>
              <a:gdLst/>
              <a:ahLst/>
              <a:cxnLst/>
              <a:rect l="l" t="t" r="r" b="b"/>
              <a:pathLst>
                <a:path w="707" h="803" extrusionOk="0">
                  <a:moveTo>
                    <a:pt x="686" y="1"/>
                  </a:moveTo>
                  <a:cubicBezTo>
                    <a:pt x="665" y="7"/>
                    <a:pt x="137" y="76"/>
                    <a:pt x="0" y="775"/>
                  </a:cubicBezTo>
                  <a:lnTo>
                    <a:pt x="144" y="803"/>
                  </a:lnTo>
                  <a:cubicBezTo>
                    <a:pt x="261" y="213"/>
                    <a:pt x="686" y="145"/>
                    <a:pt x="706" y="145"/>
                  </a:cubicBezTo>
                  <a:lnTo>
                    <a:pt x="686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4" name="Google Shape;2575;p66">
              <a:extLst>
                <a:ext uri="{FF2B5EF4-FFF2-40B4-BE49-F238E27FC236}">
                  <a16:creationId xmlns:a16="http://schemas.microsoft.com/office/drawing/2014/main" id="{E789EB19-9669-3B4D-8B0E-D5C6100EF0D8}"/>
                </a:ext>
              </a:extLst>
            </p:cNvPr>
            <p:cNvSpPr/>
            <p:nvPr/>
          </p:nvSpPr>
          <p:spPr>
            <a:xfrm flipH="1">
              <a:off x="3112240" y="3844739"/>
              <a:ext cx="88070" cy="659463"/>
            </a:xfrm>
            <a:custGeom>
              <a:avLst/>
              <a:gdLst/>
              <a:ahLst/>
              <a:cxnLst/>
              <a:rect l="l" t="t" r="r" b="b"/>
              <a:pathLst>
                <a:path w="2037" h="15253" extrusionOk="0">
                  <a:moveTo>
                    <a:pt x="1893" y="1"/>
                  </a:moveTo>
                  <a:cubicBezTo>
                    <a:pt x="1872" y="70"/>
                    <a:pt x="0" y="6406"/>
                    <a:pt x="69" y="15252"/>
                  </a:cubicBezTo>
                  <a:lnTo>
                    <a:pt x="220" y="15252"/>
                  </a:lnTo>
                  <a:cubicBezTo>
                    <a:pt x="151" y="6427"/>
                    <a:pt x="2016" y="111"/>
                    <a:pt x="2037" y="49"/>
                  </a:cubicBezTo>
                  <a:lnTo>
                    <a:pt x="189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5" name="Google Shape;2576;p66">
              <a:extLst>
                <a:ext uri="{FF2B5EF4-FFF2-40B4-BE49-F238E27FC236}">
                  <a16:creationId xmlns:a16="http://schemas.microsoft.com/office/drawing/2014/main" id="{1867A406-9A24-82D0-F04F-5CC447FF2B00}"/>
                </a:ext>
              </a:extLst>
            </p:cNvPr>
            <p:cNvSpPr/>
            <p:nvPr/>
          </p:nvSpPr>
          <p:spPr>
            <a:xfrm flipH="1">
              <a:off x="3131480" y="3874398"/>
              <a:ext cx="29097" cy="41851"/>
            </a:xfrm>
            <a:custGeom>
              <a:avLst/>
              <a:gdLst/>
              <a:ahLst/>
              <a:cxnLst/>
              <a:rect l="l" t="t" r="r" b="b"/>
              <a:pathLst>
                <a:path w="673" h="968" extrusionOk="0">
                  <a:moveTo>
                    <a:pt x="82" y="1"/>
                  </a:moveTo>
                  <a:lnTo>
                    <a:pt x="0" y="124"/>
                  </a:lnTo>
                  <a:cubicBezTo>
                    <a:pt x="0" y="131"/>
                    <a:pt x="528" y="488"/>
                    <a:pt x="528" y="968"/>
                  </a:cubicBezTo>
                  <a:lnTo>
                    <a:pt x="672" y="968"/>
                  </a:lnTo>
                  <a:cubicBezTo>
                    <a:pt x="672" y="405"/>
                    <a:pt x="103" y="21"/>
                    <a:pt x="8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6" name="Google Shape;2577;p66">
              <a:extLst>
                <a:ext uri="{FF2B5EF4-FFF2-40B4-BE49-F238E27FC236}">
                  <a16:creationId xmlns:a16="http://schemas.microsoft.com/office/drawing/2014/main" id="{76D83196-4168-9136-746A-5623EF15E034}"/>
                </a:ext>
              </a:extLst>
            </p:cNvPr>
            <p:cNvSpPr/>
            <p:nvPr/>
          </p:nvSpPr>
          <p:spPr>
            <a:xfrm flipH="1">
              <a:off x="2736571" y="3498167"/>
              <a:ext cx="88675" cy="376879"/>
            </a:xfrm>
            <a:custGeom>
              <a:avLst/>
              <a:gdLst/>
              <a:ahLst/>
              <a:cxnLst/>
              <a:rect l="l" t="t" r="r" b="b"/>
              <a:pathLst>
                <a:path w="2051" h="8717" extrusionOk="0">
                  <a:moveTo>
                    <a:pt x="1084" y="0"/>
                  </a:moveTo>
                  <a:lnTo>
                    <a:pt x="912" y="62"/>
                  </a:lnTo>
                  <a:cubicBezTo>
                    <a:pt x="926" y="90"/>
                    <a:pt x="1858" y="2682"/>
                    <a:pt x="1468" y="4451"/>
                  </a:cubicBezTo>
                  <a:cubicBezTo>
                    <a:pt x="1296" y="5246"/>
                    <a:pt x="974" y="5905"/>
                    <a:pt x="693" y="6488"/>
                  </a:cubicBezTo>
                  <a:cubicBezTo>
                    <a:pt x="322" y="7256"/>
                    <a:pt x="0" y="7928"/>
                    <a:pt x="55" y="8716"/>
                  </a:cubicBezTo>
                  <a:lnTo>
                    <a:pt x="233" y="8703"/>
                  </a:lnTo>
                  <a:cubicBezTo>
                    <a:pt x="178" y="7969"/>
                    <a:pt x="494" y="7317"/>
                    <a:pt x="857" y="6563"/>
                  </a:cubicBezTo>
                  <a:cubicBezTo>
                    <a:pt x="1138" y="5973"/>
                    <a:pt x="1461" y="5301"/>
                    <a:pt x="1646" y="4492"/>
                  </a:cubicBezTo>
                  <a:cubicBezTo>
                    <a:pt x="2051" y="2668"/>
                    <a:pt x="1125" y="110"/>
                    <a:pt x="10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7" name="Google Shape;2578;p66">
              <a:extLst>
                <a:ext uri="{FF2B5EF4-FFF2-40B4-BE49-F238E27FC236}">
                  <a16:creationId xmlns:a16="http://schemas.microsoft.com/office/drawing/2014/main" id="{BEB600B5-59B4-6205-F62F-04A927F8551B}"/>
                </a:ext>
              </a:extLst>
            </p:cNvPr>
            <p:cNvSpPr/>
            <p:nvPr/>
          </p:nvSpPr>
          <p:spPr>
            <a:xfrm flipH="1">
              <a:off x="2465574" y="3516542"/>
              <a:ext cx="88978" cy="376879"/>
            </a:xfrm>
            <a:custGeom>
              <a:avLst/>
              <a:gdLst/>
              <a:ahLst/>
              <a:cxnLst/>
              <a:rect l="l" t="t" r="r" b="b"/>
              <a:pathLst>
                <a:path w="2058" h="8717" extrusionOk="0">
                  <a:moveTo>
                    <a:pt x="960" y="1"/>
                  </a:moveTo>
                  <a:cubicBezTo>
                    <a:pt x="919" y="110"/>
                    <a:pt x="0" y="2668"/>
                    <a:pt x="405" y="4492"/>
                  </a:cubicBezTo>
                  <a:cubicBezTo>
                    <a:pt x="583" y="5301"/>
                    <a:pt x="905" y="5974"/>
                    <a:pt x="1193" y="6563"/>
                  </a:cubicBezTo>
                  <a:cubicBezTo>
                    <a:pt x="1557" y="7318"/>
                    <a:pt x="1865" y="7969"/>
                    <a:pt x="1810" y="8703"/>
                  </a:cubicBezTo>
                  <a:lnTo>
                    <a:pt x="1996" y="8717"/>
                  </a:lnTo>
                  <a:cubicBezTo>
                    <a:pt x="2057" y="7935"/>
                    <a:pt x="1735" y="7263"/>
                    <a:pt x="1351" y="6481"/>
                  </a:cubicBezTo>
                  <a:cubicBezTo>
                    <a:pt x="1077" y="5905"/>
                    <a:pt x="754" y="5240"/>
                    <a:pt x="583" y="4451"/>
                  </a:cubicBezTo>
                  <a:cubicBezTo>
                    <a:pt x="185" y="2682"/>
                    <a:pt x="1125" y="90"/>
                    <a:pt x="1132" y="62"/>
                  </a:cubicBezTo>
                  <a:lnTo>
                    <a:pt x="960" y="1"/>
                  </a:ln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8" name="Google Shape;2579;p66">
              <a:extLst>
                <a:ext uri="{FF2B5EF4-FFF2-40B4-BE49-F238E27FC236}">
                  <a16:creationId xmlns:a16="http://schemas.microsoft.com/office/drawing/2014/main" id="{85D3ED60-B4FA-5433-BF3C-F3DBA5F2E1A8}"/>
                </a:ext>
              </a:extLst>
            </p:cNvPr>
            <p:cNvSpPr/>
            <p:nvPr/>
          </p:nvSpPr>
          <p:spPr>
            <a:xfrm flipH="1">
              <a:off x="1875589" y="4830886"/>
              <a:ext cx="261831" cy="85432"/>
            </a:xfrm>
            <a:custGeom>
              <a:avLst/>
              <a:gdLst/>
              <a:ahLst/>
              <a:cxnLst/>
              <a:rect l="l" t="t" r="r" b="b"/>
              <a:pathLst>
                <a:path w="6056" h="1976" extrusionOk="0">
                  <a:moveTo>
                    <a:pt x="56" y="0"/>
                  </a:moveTo>
                  <a:lnTo>
                    <a:pt x="1" y="179"/>
                  </a:lnTo>
                  <a:lnTo>
                    <a:pt x="6001" y="1975"/>
                  </a:lnTo>
                  <a:lnTo>
                    <a:pt x="6056" y="179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9" name="Google Shape;2580;p66">
              <a:extLst>
                <a:ext uri="{FF2B5EF4-FFF2-40B4-BE49-F238E27FC236}">
                  <a16:creationId xmlns:a16="http://schemas.microsoft.com/office/drawing/2014/main" id="{6C290D1D-DE7F-18A9-A602-FB7F60D2D8CC}"/>
                </a:ext>
              </a:extLst>
            </p:cNvPr>
            <p:cNvSpPr/>
            <p:nvPr/>
          </p:nvSpPr>
          <p:spPr>
            <a:xfrm flipH="1">
              <a:off x="3904132" y="4046646"/>
              <a:ext cx="127846" cy="408614"/>
            </a:xfrm>
            <a:custGeom>
              <a:avLst/>
              <a:gdLst/>
              <a:ahLst/>
              <a:cxnLst/>
              <a:rect l="l" t="t" r="r" b="b"/>
              <a:pathLst>
                <a:path w="2957" h="9451" extrusionOk="0">
                  <a:moveTo>
                    <a:pt x="2778" y="1"/>
                  </a:moveTo>
                  <a:lnTo>
                    <a:pt x="1" y="9396"/>
                  </a:lnTo>
                  <a:lnTo>
                    <a:pt x="179" y="9451"/>
                  </a:lnTo>
                  <a:lnTo>
                    <a:pt x="2956" y="56"/>
                  </a:lnTo>
                  <a:lnTo>
                    <a:pt x="2778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0" name="Google Shape;2581;p66">
              <a:extLst>
                <a:ext uri="{FF2B5EF4-FFF2-40B4-BE49-F238E27FC236}">
                  <a16:creationId xmlns:a16="http://schemas.microsoft.com/office/drawing/2014/main" id="{743B0618-A139-9E3B-DA22-D7A7EB201628}"/>
                </a:ext>
              </a:extLst>
            </p:cNvPr>
            <p:cNvSpPr/>
            <p:nvPr/>
          </p:nvSpPr>
          <p:spPr>
            <a:xfrm flipH="1">
              <a:off x="2381655" y="3007709"/>
              <a:ext cx="102337" cy="114789"/>
            </a:xfrm>
            <a:custGeom>
              <a:avLst/>
              <a:gdLst/>
              <a:ahLst/>
              <a:cxnLst/>
              <a:rect l="l" t="t" r="r" b="b"/>
              <a:pathLst>
                <a:path w="2367" h="2655" extrusionOk="0">
                  <a:moveTo>
                    <a:pt x="1271" y="1"/>
                  </a:moveTo>
                  <a:cubicBezTo>
                    <a:pt x="653" y="1"/>
                    <a:pt x="14" y="811"/>
                    <a:pt x="14" y="811"/>
                  </a:cubicBezTo>
                  <a:lnTo>
                    <a:pt x="0" y="2601"/>
                  </a:lnTo>
                  <a:cubicBezTo>
                    <a:pt x="120" y="2638"/>
                    <a:pt x="238" y="2655"/>
                    <a:pt x="352" y="2655"/>
                  </a:cubicBezTo>
                  <a:cubicBezTo>
                    <a:pt x="1553" y="2655"/>
                    <a:pt x="2367" y="763"/>
                    <a:pt x="1721" y="180"/>
                  </a:cubicBezTo>
                  <a:cubicBezTo>
                    <a:pt x="1580" y="52"/>
                    <a:pt x="1426" y="1"/>
                    <a:pt x="1271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1" name="Google Shape;2582;p66">
              <a:extLst>
                <a:ext uri="{FF2B5EF4-FFF2-40B4-BE49-F238E27FC236}">
                  <a16:creationId xmlns:a16="http://schemas.microsoft.com/office/drawing/2014/main" id="{4965150F-7624-F5CB-2BB6-87076F02975C}"/>
                </a:ext>
              </a:extLst>
            </p:cNvPr>
            <p:cNvSpPr/>
            <p:nvPr/>
          </p:nvSpPr>
          <p:spPr>
            <a:xfrm flipH="1">
              <a:off x="2418145" y="3033088"/>
              <a:ext cx="56076" cy="37009"/>
            </a:xfrm>
            <a:custGeom>
              <a:avLst/>
              <a:gdLst/>
              <a:ahLst/>
              <a:cxnLst/>
              <a:rect l="l" t="t" r="r" b="b"/>
              <a:pathLst>
                <a:path w="1297" h="856" extrusionOk="0">
                  <a:moveTo>
                    <a:pt x="998" y="1"/>
                  </a:moveTo>
                  <a:cubicBezTo>
                    <a:pt x="475" y="1"/>
                    <a:pt x="24" y="732"/>
                    <a:pt x="1" y="773"/>
                  </a:cubicBezTo>
                  <a:lnTo>
                    <a:pt x="138" y="855"/>
                  </a:lnTo>
                  <a:cubicBezTo>
                    <a:pt x="144" y="849"/>
                    <a:pt x="565" y="164"/>
                    <a:pt x="997" y="164"/>
                  </a:cubicBezTo>
                  <a:cubicBezTo>
                    <a:pt x="1068" y="164"/>
                    <a:pt x="1138" y="182"/>
                    <a:pt x="1207" y="224"/>
                  </a:cubicBezTo>
                  <a:lnTo>
                    <a:pt x="1297" y="87"/>
                  </a:lnTo>
                  <a:cubicBezTo>
                    <a:pt x="1196" y="26"/>
                    <a:pt x="1096" y="1"/>
                    <a:pt x="998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2" name="Google Shape;2583;p66">
              <a:extLst>
                <a:ext uri="{FF2B5EF4-FFF2-40B4-BE49-F238E27FC236}">
                  <a16:creationId xmlns:a16="http://schemas.microsoft.com/office/drawing/2014/main" id="{152E3FE5-FEF6-75C7-0B33-E986618150FC}"/>
                </a:ext>
              </a:extLst>
            </p:cNvPr>
            <p:cNvSpPr/>
            <p:nvPr/>
          </p:nvSpPr>
          <p:spPr>
            <a:xfrm flipH="1">
              <a:off x="2432067" y="3040395"/>
              <a:ext cx="19326" cy="31778"/>
            </a:xfrm>
            <a:custGeom>
              <a:avLst/>
              <a:gdLst/>
              <a:ahLst/>
              <a:cxnLst/>
              <a:rect l="l" t="t" r="r" b="b"/>
              <a:pathLst>
                <a:path w="447" h="735" extrusionOk="0">
                  <a:moveTo>
                    <a:pt x="42" y="0"/>
                  </a:moveTo>
                  <a:lnTo>
                    <a:pt x="1" y="158"/>
                  </a:lnTo>
                  <a:cubicBezTo>
                    <a:pt x="90" y="172"/>
                    <a:pt x="165" y="227"/>
                    <a:pt x="206" y="309"/>
                  </a:cubicBezTo>
                  <a:cubicBezTo>
                    <a:pt x="268" y="460"/>
                    <a:pt x="172" y="659"/>
                    <a:pt x="172" y="659"/>
                  </a:cubicBezTo>
                  <a:lnTo>
                    <a:pt x="316" y="734"/>
                  </a:lnTo>
                  <a:cubicBezTo>
                    <a:pt x="316" y="727"/>
                    <a:pt x="446" y="467"/>
                    <a:pt x="357" y="247"/>
                  </a:cubicBezTo>
                  <a:cubicBezTo>
                    <a:pt x="295" y="124"/>
                    <a:pt x="179" y="28"/>
                    <a:pt x="4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3" name="Google Shape;2584;p66">
              <a:extLst>
                <a:ext uri="{FF2B5EF4-FFF2-40B4-BE49-F238E27FC236}">
                  <a16:creationId xmlns:a16="http://schemas.microsoft.com/office/drawing/2014/main" id="{ADC9CB02-84DC-BF3D-4263-0336D4D86512}"/>
                </a:ext>
              </a:extLst>
            </p:cNvPr>
            <p:cNvSpPr/>
            <p:nvPr/>
          </p:nvSpPr>
          <p:spPr>
            <a:xfrm flipH="1">
              <a:off x="2945310" y="3025003"/>
              <a:ext cx="111633" cy="112022"/>
            </a:xfrm>
            <a:custGeom>
              <a:avLst/>
              <a:gdLst/>
              <a:ahLst/>
              <a:cxnLst/>
              <a:rect l="l" t="t" r="r" b="b"/>
              <a:pathLst>
                <a:path w="2582" h="2591" extrusionOk="0">
                  <a:moveTo>
                    <a:pt x="1029" y="1"/>
                  </a:moveTo>
                  <a:cubicBezTo>
                    <a:pt x="856" y="1"/>
                    <a:pt x="691" y="60"/>
                    <a:pt x="552" y="212"/>
                  </a:cubicBezTo>
                  <a:cubicBezTo>
                    <a:pt x="1" y="825"/>
                    <a:pt x="997" y="2591"/>
                    <a:pt x="2159" y="2591"/>
                  </a:cubicBezTo>
                  <a:cubicBezTo>
                    <a:pt x="2298" y="2591"/>
                    <a:pt x="2440" y="2565"/>
                    <a:pt x="2582" y="2510"/>
                  </a:cubicBezTo>
                  <a:lnTo>
                    <a:pt x="2335" y="727"/>
                  </a:lnTo>
                  <a:cubicBezTo>
                    <a:pt x="2335" y="727"/>
                    <a:pt x="1634" y="1"/>
                    <a:pt x="1029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4" name="Google Shape;2585;p66">
              <a:extLst>
                <a:ext uri="{FF2B5EF4-FFF2-40B4-BE49-F238E27FC236}">
                  <a16:creationId xmlns:a16="http://schemas.microsoft.com/office/drawing/2014/main" id="{7B689F8C-F2A3-3575-F9FB-37DF7E0555C8}"/>
                </a:ext>
              </a:extLst>
            </p:cNvPr>
            <p:cNvSpPr/>
            <p:nvPr/>
          </p:nvSpPr>
          <p:spPr>
            <a:xfrm flipH="1">
              <a:off x="2962215" y="3050469"/>
              <a:ext cx="59318" cy="34415"/>
            </a:xfrm>
            <a:custGeom>
              <a:avLst/>
              <a:gdLst/>
              <a:ahLst/>
              <a:cxnLst/>
              <a:rect l="l" t="t" r="r" b="b"/>
              <a:pathLst>
                <a:path w="1372" h="796" extrusionOk="0">
                  <a:moveTo>
                    <a:pt x="327" y="0"/>
                  </a:moveTo>
                  <a:cubicBezTo>
                    <a:pt x="216" y="0"/>
                    <a:pt x="105" y="32"/>
                    <a:pt x="0" y="110"/>
                  </a:cubicBezTo>
                  <a:lnTo>
                    <a:pt x="96" y="240"/>
                  </a:lnTo>
                  <a:cubicBezTo>
                    <a:pt x="170" y="187"/>
                    <a:pt x="249" y="164"/>
                    <a:pt x="330" y="164"/>
                  </a:cubicBezTo>
                  <a:cubicBezTo>
                    <a:pt x="757" y="164"/>
                    <a:pt x="1243" y="790"/>
                    <a:pt x="1248" y="796"/>
                  </a:cubicBezTo>
                  <a:lnTo>
                    <a:pt x="1372" y="700"/>
                  </a:lnTo>
                  <a:cubicBezTo>
                    <a:pt x="1349" y="666"/>
                    <a:pt x="833" y="0"/>
                    <a:pt x="32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5" name="Google Shape;2586;p66">
              <a:extLst>
                <a:ext uri="{FF2B5EF4-FFF2-40B4-BE49-F238E27FC236}">
                  <a16:creationId xmlns:a16="http://schemas.microsoft.com/office/drawing/2014/main" id="{1FA718C6-4E50-322C-55EE-A4B627B401A1}"/>
                </a:ext>
              </a:extLst>
            </p:cNvPr>
            <p:cNvSpPr/>
            <p:nvPr/>
          </p:nvSpPr>
          <p:spPr>
            <a:xfrm flipH="1">
              <a:off x="2987421" y="3056694"/>
              <a:ext cx="17510" cy="32340"/>
            </a:xfrm>
            <a:custGeom>
              <a:avLst/>
              <a:gdLst/>
              <a:ahLst/>
              <a:cxnLst/>
              <a:rect l="l" t="t" r="r" b="b"/>
              <a:pathLst>
                <a:path w="405" h="748" extrusionOk="0">
                  <a:moveTo>
                    <a:pt x="350" y="0"/>
                  </a:moveTo>
                  <a:cubicBezTo>
                    <a:pt x="220" y="42"/>
                    <a:pt x="117" y="131"/>
                    <a:pt x="69" y="261"/>
                  </a:cubicBezTo>
                  <a:cubicBezTo>
                    <a:pt x="0" y="487"/>
                    <a:pt x="165" y="734"/>
                    <a:pt x="172" y="748"/>
                  </a:cubicBezTo>
                  <a:lnTo>
                    <a:pt x="302" y="666"/>
                  </a:lnTo>
                  <a:cubicBezTo>
                    <a:pt x="302" y="659"/>
                    <a:pt x="172" y="467"/>
                    <a:pt x="227" y="309"/>
                  </a:cubicBezTo>
                  <a:cubicBezTo>
                    <a:pt x="254" y="234"/>
                    <a:pt x="323" y="172"/>
                    <a:pt x="405" y="151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6" name="Google Shape;2587;p66">
              <a:extLst>
                <a:ext uri="{FF2B5EF4-FFF2-40B4-BE49-F238E27FC236}">
                  <a16:creationId xmlns:a16="http://schemas.microsoft.com/office/drawing/2014/main" id="{C15B52C7-365E-04FD-ACF1-36C7514E4F5E}"/>
                </a:ext>
              </a:extLst>
            </p:cNvPr>
            <p:cNvSpPr/>
            <p:nvPr/>
          </p:nvSpPr>
          <p:spPr>
            <a:xfrm flipH="1">
              <a:off x="2463802" y="2717473"/>
              <a:ext cx="520679" cy="746279"/>
            </a:xfrm>
            <a:custGeom>
              <a:avLst/>
              <a:gdLst/>
              <a:ahLst/>
              <a:cxnLst/>
              <a:rect l="l" t="t" r="r" b="b"/>
              <a:pathLst>
                <a:path w="12043" h="17261" extrusionOk="0">
                  <a:moveTo>
                    <a:pt x="5743" y="1"/>
                  </a:moveTo>
                  <a:cubicBezTo>
                    <a:pt x="1588" y="1"/>
                    <a:pt x="264" y="3321"/>
                    <a:pt x="131" y="6941"/>
                  </a:cubicBezTo>
                  <a:cubicBezTo>
                    <a:pt x="1" y="10528"/>
                    <a:pt x="1009" y="13970"/>
                    <a:pt x="3649" y="14670"/>
                  </a:cubicBezTo>
                  <a:lnTo>
                    <a:pt x="3649" y="16432"/>
                  </a:lnTo>
                  <a:cubicBezTo>
                    <a:pt x="3649" y="16432"/>
                    <a:pt x="5282" y="17261"/>
                    <a:pt x="7526" y="17261"/>
                  </a:cubicBezTo>
                  <a:cubicBezTo>
                    <a:pt x="8883" y="17261"/>
                    <a:pt x="10464" y="16958"/>
                    <a:pt x="12043" y="15986"/>
                  </a:cubicBezTo>
                  <a:cubicBezTo>
                    <a:pt x="12043" y="15986"/>
                    <a:pt x="11912" y="13902"/>
                    <a:pt x="11899" y="9506"/>
                  </a:cubicBezTo>
                  <a:cubicBezTo>
                    <a:pt x="11885" y="4959"/>
                    <a:pt x="11240" y="228"/>
                    <a:pt x="6083" y="8"/>
                  </a:cubicBezTo>
                  <a:cubicBezTo>
                    <a:pt x="5968" y="3"/>
                    <a:pt x="5854" y="1"/>
                    <a:pt x="5743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7" name="Google Shape;2588;p66">
              <a:extLst>
                <a:ext uri="{FF2B5EF4-FFF2-40B4-BE49-F238E27FC236}">
                  <a16:creationId xmlns:a16="http://schemas.microsoft.com/office/drawing/2014/main" id="{9E5F2EE5-CF82-0278-7242-26E0F2FE1435}"/>
                </a:ext>
              </a:extLst>
            </p:cNvPr>
            <p:cNvSpPr/>
            <p:nvPr/>
          </p:nvSpPr>
          <p:spPr>
            <a:xfrm flipH="1">
              <a:off x="2694158" y="3338370"/>
              <a:ext cx="132602" cy="60529"/>
            </a:xfrm>
            <a:custGeom>
              <a:avLst/>
              <a:gdLst/>
              <a:ahLst/>
              <a:cxnLst/>
              <a:rect l="l" t="t" r="r" b="b"/>
              <a:pathLst>
                <a:path w="3067" h="1400" extrusionOk="0">
                  <a:moveTo>
                    <a:pt x="3066" y="0"/>
                  </a:moveTo>
                  <a:lnTo>
                    <a:pt x="3066" y="0"/>
                  </a:lnTo>
                  <a:cubicBezTo>
                    <a:pt x="2198" y="249"/>
                    <a:pt x="1303" y="319"/>
                    <a:pt x="533" y="319"/>
                  </a:cubicBezTo>
                  <a:cubicBezTo>
                    <a:pt x="347" y="319"/>
                    <a:pt x="169" y="315"/>
                    <a:pt x="1" y="309"/>
                  </a:cubicBezTo>
                  <a:lnTo>
                    <a:pt x="1" y="1399"/>
                  </a:lnTo>
                  <a:cubicBezTo>
                    <a:pt x="1112" y="1152"/>
                    <a:pt x="2154" y="679"/>
                    <a:pt x="3066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8" name="Google Shape;2589;p66">
              <a:extLst>
                <a:ext uri="{FF2B5EF4-FFF2-40B4-BE49-F238E27FC236}">
                  <a16:creationId xmlns:a16="http://schemas.microsoft.com/office/drawing/2014/main" id="{F8192C56-A8B8-74DD-7ECA-0D905034A60A}"/>
                </a:ext>
              </a:extLst>
            </p:cNvPr>
            <p:cNvSpPr/>
            <p:nvPr/>
          </p:nvSpPr>
          <p:spPr>
            <a:xfrm flipH="1">
              <a:off x="2894898" y="3075977"/>
              <a:ext cx="83357" cy="99657"/>
            </a:xfrm>
            <a:custGeom>
              <a:avLst/>
              <a:gdLst/>
              <a:ahLst/>
              <a:cxnLst/>
              <a:rect l="l" t="t" r="r" b="b"/>
              <a:pathLst>
                <a:path w="1928" h="2305" extrusionOk="0">
                  <a:moveTo>
                    <a:pt x="433" y="0"/>
                  </a:moveTo>
                  <a:cubicBezTo>
                    <a:pt x="289" y="0"/>
                    <a:pt x="145" y="14"/>
                    <a:pt x="1" y="48"/>
                  </a:cubicBezTo>
                  <a:cubicBezTo>
                    <a:pt x="35" y="803"/>
                    <a:pt x="138" y="1557"/>
                    <a:pt x="302" y="2297"/>
                  </a:cubicBezTo>
                  <a:cubicBezTo>
                    <a:pt x="343" y="2304"/>
                    <a:pt x="385" y="2304"/>
                    <a:pt x="433" y="2304"/>
                  </a:cubicBezTo>
                  <a:cubicBezTo>
                    <a:pt x="1255" y="2304"/>
                    <a:pt x="1928" y="1783"/>
                    <a:pt x="1928" y="1152"/>
                  </a:cubicBezTo>
                  <a:cubicBezTo>
                    <a:pt x="1928" y="514"/>
                    <a:pt x="1255" y="0"/>
                    <a:pt x="433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9" name="Google Shape;2590;p66">
              <a:extLst>
                <a:ext uri="{FF2B5EF4-FFF2-40B4-BE49-F238E27FC236}">
                  <a16:creationId xmlns:a16="http://schemas.microsoft.com/office/drawing/2014/main" id="{5B745992-DF0F-59F4-747F-0C508D09247E}"/>
                </a:ext>
              </a:extLst>
            </p:cNvPr>
            <p:cNvSpPr/>
            <p:nvPr/>
          </p:nvSpPr>
          <p:spPr>
            <a:xfrm flipH="1">
              <a:off x="2583303" y="3075977"/>
              <a:ext cx="129013" cy="99354"/>
            </a:xfrm>
            <a:custGeom>
              <a:avLst/>
              <a:gdLst/>
              <a:ahLst/>
              <a:cxnLst/>
              <a:rect l="l" t="t" r="r" b="b"/>
              <a:pathLst>
                <a:path w="2984" h="2298" extrusionOk="0">
                  <a:moveTo>
                    <a:pt x="1489" y="0"/>
                  </a:moveTo>
                  <a:cubicBezTo>
                    <a:pt x="666" y="0"/>
                    <a:pt x="1" y="514"/>
                    <a:pt x="1" y="1152"/>
                  </a:cubicBezTo>
                  <a:cubicBezTo>
                    <a:pt x="1" y="1783"/>
                    <a:pt x="666" y="2297"/>
                    <a:pt x="1489" y="2297"/>
                  </a:cubicBezTo>
                  <a:cubicBezTo>
                    <a:pt x="2319" y="2297"/>
                    <a:pt x="2984" y="1783"/>
                    <a:pt x="2984" y="1152"/>
                  </a:cubicBezTo>
                  <a:cubicBezTo>
                    <a:pt x="2984" y="514"/>
                    <a:pt x="2319" y="0"/>
                    <a:pt x="1489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0" name="Google Shape;2591;p66">
              <a:extLst>
                <a:ext uri="{FF2B5EF4-FFF2-40B4-BE49-F238E27FC236}">
                  <a16:creationId xmlns:a16="http://schemas.microsoft.com/office/drawing/2014/main" id="{5292DA8A-4B98-283B-5F66-270CF74162D9}"/>
                </a:ext>
              </a:extLst>
            </p:cNvPr>
            <p:cNvSpPr/>
            <p:nvPr/>
          </p:nvSpPr>
          <p:spPr>
            <a:xfrm flipH="1">
              <a:off x="2469120" y="2717473"/>
              <a:ext cx="515059" cy="638235"/>
            </a:xfrm>
            <a:custGeom>
              <a:avLst/>
              <a:gdLst/>
              <a:ahLst/>
              <a:cxnLst/>
              <a:rect l="l" t="t" r="r" b="b"/>
              <a:pathLst>
                <a:path w="11913" h="14762" extrusionOk="0">
                  <a:moveTo>
                    <a:pt x="1969" y="3170"/>
                  </a:moveTo>
                  <a:cubicBezTo>
                    <a:pt x="1969" y="3170"/>
                    <a:pt x="2609" y="4350"/>
                    <a:pt x="3692" y="4350"/>
                  </a:cubicBezTo>
                  <a:cubicBezTo>
                    <a:pt x="3707" y="4350"/>
                    <a:pt x="3722" y="4350"/>
                    <a:pt x="3738" y="4349"/>
                  </a:cubicBezTo>
                  <a:cubicBezTo>
                    <a:pt x="4856" y="4315"/>
                    <a:pt x="4938" y="3931"/>
                    <a:pt x="4938" y="3931"/>
                  </a:cubicBezTo>
                  <a:cubicBezTo>
                    <a:pt x="5057" y="4481"/>
                    <a:pt x="5543" y="4872"/>
                    <a:pt x="6096" y="4872"/>
                  </a:cubicBezTo>
                  <a:cubicBezTo>
                    <a:pt x="6114" y="4872"/>
                    <a:pt x="6133" y="4871"/>
                    <a:pt x="6152" y="4870"/>
                  </a:cubicBezTo>
                  <a:cubicBezTo>
                    <a:pt x="6783" y="4870"/>
                    <a:pt x="7393" y="4644"/>
                    <a:pt x="7873" y="4232"/>
                  </a:cubicBezTo>
                  <a:cubicBezTo>
                    <a:pt x="7873" y="4232"/>
                    <a:pt x="8902" y="5508"/>
                    <a:pt x="9944" y="5734"/>
                  </a:cubicBezTo>
                  <a:cubicBezTo>
                    <a:pt x="10019" y="6338"/>
                    <a:pt x="10205" y="8251"/>
                    <a:pt x="9471" y="9307"/>
                  </a:cubicBezTo>
                  <a:cubicBezTo>
                    <a:pt x="9094" y="9848"/>
                    <a:pt x="8518" y="10032"/>
                    <a:pt x="7862" y="10032"/>
                  </a:cubicBezTo>
                  <a:cubicBezTo>
                    <a:pt x="6980" y="10032"/>
                    <a:pt x="5953" y="9699"/>
                    <a:pt x="5068" y="9451"/>
                  </a:cubicBezTo>
                  <a:cubicBezTo>
                    <a:pt x="4683" y="9343"/>
                    <a:pt x="4351" y="9304"/>
                    <a:pt x="4046" y="9304"/>
                  </a:cubicBezTo>
                  <a:cubicBezTo>
                    <a:pt x="3245" y="9304"/>
                    <a:pt x="2630" y="9573"/>
                    <a:pt x="1730" y="9573"/>
                  </a:cubicBezTo>
                  <a:cubicBezTo>
                    <a:pt x="1599" y="9573"/>
                    <a:pt x="1462" y="9567"/>
                    <a:pt x="1317" y="9554"/>
                  </a:cubicBezTo>
                  <a:cubicBezTo>
                    <a:pt x="7" y="9437"/>
                    <a:pt x="679" y="6283"/>
                    <a:pt x="851" y="5364"/>
                  </a:cubicBezTo>
                  <a:lnTo>
                    <a:pt x="864" y="5364"/>
                  </a:lnTo>
                  <a:cubicBezTo>
                    <a:pt x="864" y="5364"/>
                    <a:pt x="1173" y="3190"/>
                    <a:pt x="1969" y="3170"/>
                  </a:cubicBezTo>
                  <a:close/>
                  <a:moveTo>
                    <a:pt x="5731" y="1"/>
                  </a:moveTo>
                  <a:cubicBezTo>
                    <a:pt x="2236" y="1"/>
                    <a:pt x="760" y="2337"/>
                    <a:pt x="288" y="5227"/>
                  </a:cubicBezTo>
                  <a:cubicBezTo>
                    <a:pt x="288" y="5241"/>
                    <a:pt x="288" y="5261"/>
                    <a:pt x="282" y="5282"/>
                  </a:cubicBezTo>
                  <a:cubicBezTo>
                    <a:pt x="268" y="5391"/>
                    <a:pt x="247" y="5494"/>
                    <a:pt x="234" y="5604"/>
                  </a:cubicBezTo>
                  <a:cubicBezTo>
                    <a:pt x="179" y="6043"/>
                    <a:pt x="144" y="6489"/>
                    <a:pt x="131" y="6941"/>
                  </a:cubicBezTo>
                  <a:cubicBezTo>
                    <a:pt x="0" y="10528"/>
                    <a:pt x="1002" y="13970"/>
                    <a:pt x="3642" y="14670"/>
                  </a:cubicBezTo>
                  <a:lnTo>
                    <a:pt x="3642" y="14738"/>
                  </a:lnTo>
                  <a:cubicBezTo>
                    <a:pt x="3990" y="14754"/>
                    <a:pt x="4326" y="14761"/>
                    <a:pt x="4649" y="14761"/>
                  </a:cubicBezTo>
                  <a:cubicBezTo>
                    <a:pt x="8883" y="14761"/>
                    <a:pt x="10963" y="13463"/>
                    <a:pt x="11912" y="11844"/>
                  </a:cubicBezTo>
                  <a:cubicBezTo>
                    <a:pt x="11905" y="11152"/>
                    <a:pt x="11892" y="10377"/>
                    <a:pt x="11892" y="9506"/>
                  </a:cubicBezTo>
                  <a:cubicBezTo>
                    <a:pt x="11885" y="8251"/>
                    <a:pt x="11727" y="5158"/>
                    <a:pt x="11727" y="5158"/>
                  </a:cubicBezTo>
                  <a:cubicBezTo>
                    <a:pt x="11247" y="2052"/>
                    <a:pt x="9814" y="166"/>
                    <a:pt x="6076" y="8"/>
                  </a:cubicBezTo>
                  <a:cubicBezTo>
                    <a:pt x="5959" y="3"/>
                    <a:pt x="5844" y="1"/>
                    <a:pt x="573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1" name="Google Shape;2592;p66">
              <a:extLst>
                <a:ext uri="{FF2B5EF4-FFF2-40B4-BE49-F238E27FC236}">
                  <a16:creationId xmlns:a16="http://schemas.microsoft.com/office/drawing/2014/main" id="{CD16E0D2-FA0A-A7A1-158B-93E156378B71}"/>
                </a:ext>
              </a:extLst>
            </p:cNvPr>
            <p:cNvSpPr/>
            <p:nvPr/>
          </p:nvSpPr>
          <p:spPr>
            <a:xfrm flipH="1">
              <a:off x="2809206" y="3010736"/>
              <a:ext cx="51277" cy="106963"/>
            </a:xfrm>
            <a:custGeom>
              <a:avLst/>
              <a:gdLst/>
              <a:ahLst/>
              <a:cxnLst/>
              <a:rect l="l" t="t" r="r" b="b"/>
              <a:pathLst>
                <a:path w="1186" h="2474" extrusionOk="0">
                  <a:moveTo>
                    <a:pt x="753" y="0"/>
                  </a:moveTo>
                  <a:lnTo>
                    <a:pt x="719" y="1324"/>
                  </a:lnTo>
                  <a:cubicBezTo>
                    <a:pt x="719" y="1324"/>
                    <a:pt x="692" y="1321"/>
                    <a:pt x="649" y="1321"/>
                  </a:cubicBezTo>
                  <a:cubicBezTo>
                    <a:pt x="469" y="1321"/>
                    <a:pt x="0" y="1379"/>
                    <a:pt x="6" y="1982"/>
                  </a:cubicBezTo>
                  <a:cubicBezTo>
                    <a:pt x="14" y="2394"/>
                    <a:pt x="455" y="2474"/>
                    <a:pt x="795" y="2474"/>
                  </a:cubicBezTo>
                  <a:cubicBezTo>
                    <a:pt x="1010" y="2474"/>
                    <a:pt x="1185" y="2442"/>
                    <a:pt x="1185" y="2442"/>
                  </a:cubicBezTo>
                  <a:lnTo>
                    <a:pt x="753" y="0"/>
                  </a:ln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2" name="Google Shape;2593;p66">
              <a:extLst>
                <a:ext uri="{FF2B5EF4-FFF2-40B4-BE49-F238E27FC236}">
                  <a16:creationId xmlns:a16="http://schemas.microsoft.com/office/drawing/2014/main" id="{5C0E1029-1C87-D5A5-1317-8A85C5E486C9}"/>
                </a:ext>
              </a:extLst>
            </p:cNvPr>
            <p:cNvSpPr/>
            <p:nvPr/>
          </p:nvSpPr>
          <p:spPr>
            <a:xfrm flipH="1">
              <a:off x="2808601" y="3010433"/>
              <a:ext cx="55211" cy="110638"/>
            </a:xfrm>
            <a:custGeom>
              <a:avLst/>
              <a:gdLst/>
              <a:ahLst/>
              <a:cxnLst/>
              <a:rect l="l" t="t" r="r" b="b"/>
              <a:pathLst>
                <a:path w="1277" h="2559" extrusionOk="0">
                  <a:moveTo>
                    <a:pt x="748" y="1"/>
                  </a:moveTo>
                  <a:lnTo>
                    <a:pt x="721" y="1256"/>
                  </a:lnTo>
                  <a:cubicBezTo>
                    <a:pt x="711" y="1255"/>
                    <a:pt x="702" y="1255"/>
                    <a:pt x="693" y="1255"/>
                  </a:cubicBezTo>
                  <a:cubicBezTo>
                    <a:pt x="518" y="1255"/>
                    <a:pt x="350" y="1316"/>
                    <a:pt x="220" y="1427"/>
                  </a:cubicBezTo>
                  <a:cubicBezTo>
                    <a:pt x="76" y="1557"/>
                    <a:pt x="7" y="1749"/>
                    <a:pt x="7" y="1996"/>
                  </a:cubicBezTo>
                  <a:cubicBezTo>
                    <a:pt x="1" y="2147"/>
                    <a:pt x="69" y="2284"/>
                    <a:pt x="186" y="2380"/>
                  </a:cubicBezTo>
                  <a:cubicBezTo>
                    <a:pt x="364" y="2524"/>
                    <a:pt x="638" y="2559"/>
                    <a:pt x="872" y="2559"/>
                  </a:cubicBezTo>
                  <a:cubicBezTo>
                    <a:pt x="1002" y="2559"/>
                    <a:pt x="1139" y="2545"/>
                    <a:pt x="1276" y="2524"/>
                  </a:cubicBezTo>
                  <a:lnTo>
                    <a:pt x="1249" y="2367"/>
                  </a:lnTo>
                  <a:cubicBezTo>
                    <a:pt x="1245" y="2367"/>
                    <a:pt x="1066" y="2399"/>
                    <a:pt x="853" y="2399"/>
                  </a:cubicBezTo>
                  <a:cubicBezTo>
                    <a:pt x="652" y="2399"/>
                    <a:pt x="422" y="2370"/>
                    <a:pt x="282" y="2257"/>
                  </a:cubicBezTo>
                  <a:cubicBezTo>
                    <a:pt x="206" y="2195"/>
                    <a:pt x="158" y="2092"/>
                    <a:pt x="165" y="1996"/>
                  </a:cubicBezTo>
                  <a:cubicBezTo>
                    <a:pt x="158" y="1790"/>
                    <a:pt x="213" y="1640"/>
                    <a:pt x="323" y="1544"/>
                  </a:cubicBezTo>
                  <a:cubicBezTo>
                    <a:pt x="455" y="1427"/>
                    <a:pt x="644" y="1411"/>
                    <a:pt x="733" y="1411"/>
                  </a:cubicBezTo>
                  <a:cubicBezTo>
                    <a:pt x="764" y="1411"/>
                    <a:pt x="782" y="1413"/>
                    <a:pt x="782" y="1413"/>
                  </a:cubicBezTo>
                  <a:lnTo>
                    <a:pt x="872" y="1427"/>
                  </a:lnTo>
                  <a:lnTo>
                    <a:pt x="913" y="7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3" name="Google Shape;2594;p66">
              <a:extLst>
                <a:ext uri="{FF2B5EF4-FFF2-40B4-BE49-F238E27FC236}">
                  <a16:creationId xmlns:a16="http://schemas.microsoft.com/office/drawing/2014/main" id="{319779FB-2663-D825-16F4-22B8AAD9E2FE}"/>
                </a:ext>
              </a:extLst>
            </p:cNvPr>
            <p:cNvSpPr/>
            <p:nvPr/>
          </p:nvSpPr>
          <p:spPr>
            <a:xfrm flipH="1">
              <a:off x="2709506" y="3004812"/>
              <a:ext cx="55860" cy="26676"/>
            </a:xfrm>
            <a:custGeom>
              <a:avLst/>
              <a:gdLst/>
              <a:ahLst/>
              <a:cxnLst/>
              <a:rect l="l" t="t" r="r" b="b"/>
              <a:pathLst>
                <a:path w="1292" h="617" extrusionOk="0">
                  <a:moveTo>
                    <a:pt x="332" y="0"/>
                  </a:moveTo>
                  <a:cubicBezTo>
                    <a:pt x="243" y="0"/>
                    <a:pt x="170" y="17"/>
                    <a:pt x="131" y="55"/>
                  </a:cubicBezTo>
                  <a:cubicBezTo>
                    <a:pt x="0" y="172"/>
                    <a:pt x="179" y="405"/>
                    <a:pt x="460" y="494"/>
                  </a:cubicBezTo>
                  <a:cubicBezTo>
                    <a:pt x="636" y="551"/>
                    <a:pt x="848" y="617"/>
                    <a:pt x="996" y="617"/>
                  </a:cubicBezTo>
                  <a:cubicBezTo>
                    <a:pt x="1079" y="617"/>
                    <a:pt x="1141" y="596"/>
                    <a:pt x="1166" y="542"/>
                  </a:cubicBezTo>
                  <a:cubicBezTo>
                    <a:pt x="1292" y="258"/>
                    <a:pt x="683" y="0"/>
                    <a:pt x="33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4" name="Google Shape;2595;p66">
              <a:extLst>
                <a:ext uri="{FF2B5EF4-FFF2-40B4-BE49-F238E27FC236}">
                  <a16:creationId xmlns:a16="http://schemas.microsoft.com/office/drawing/2014/main" id="{DC2377D0-B1D9-6430-A5B3-DECB80419DBF}"/>
                </a:ext>
              </a:extLst>
            </p:cNvPr>
            <p:cNvSpPr/>
            <p:nvPr/>
          </p:nvSpPr>
          <p:spPr>
            <a:xfrm flipH="1">
              <a:off x="2709290" y="3001181"/>
              <a:ext cx="56076" cy="33723"/>
            </a:xfrm>
            <a:custGeom>
              <a:avLst/>
              <a:gdLst/>
              <a:ahLst/>
              <a:cxnLst/>
              <a:rect l="l" t="t" r="r" b="b"/>
              <a:pathLst>
                <a:path w="1297" h="780" extrusionOk="0">
                  <a:moveTo>
                    <a:pt x="297" y="151"/>
                  </a:moveTo>
                  <a:cubicBezTo>
                    <a:pt x="306" y="151"/>
                    <a:pt x="314" y="152"/>
                    <a:pt x="323" y="153"/>
                  </a:cubicBezTo>
                  <a:lnTo>
                    <a:pt x="323" y="160"/>
                  </a:lnTo>
                  <a:cubicBezTo>
                    <a:pt x="556" y="167"/>
                    <a:pt x="775" y="235"/>
                    <a:pt x="967" y="359"/>
                  </a:cubicBezTo>
                  <a:cubicBezTo>
                    <a:pt x="1050" y="414"/>
                    <a:pt x="1139" y="503"/>
                    <a:pt x="1098" y="599"/>
                  </a:cubicBezTo>
                  <a:cubicBezTo>
                    <a:pt x="1092" y="611"/>
                    <a:pt x="1071" y="626"/>
                    <a:pt x="1008" y="626"/>
                  </a:cubicBezTo>
                  <a:cubicBezTo>
                    <a:pt x="926" y="626"/>
                    <a:pt x="771" y="600"/>
                    <a:pt x="480" y="503"/>
                  </a:cubicBezTo>
                  <a:cubicBezTo>
                    <a:pt x="309" y="441"/>
                    <a:pt x="179" y="324"/>
                    <a:pt x="165" y="242"/>
                  </a:cubicBezTo>
                  <a:cubicBezTo>
                    <a:pt x="158" y="221"/>
                    <a:pt x="165" y="201"/>
                    <a:pt x="179" y="187"/>
                  </a:cubicBezTo>
                  <a:cubicBezTo>
                    <a:pt x="213" y="164"/>
                    <a:pt x="256" y="151"/>
                    <a:pt x="297" y="151"/>
                  </a:cubicBezTo>
                  <a:close/>
                  <a:moveTo>
                    <a:pt x="332" y="1"/>
                  </a:moveTo>
                  <a:cubicBezTo>
                    <a:pt x="224" y="1"/>
                    <a:pt x="132" y="24"/>
                    <a:pt x="76" y="77"/>
                  </a:cubicBezTo>
                  <a:cubicBezTo>
                    <a:pt x="21" y="132"/>
                    <a:pt x="0" y="208"/>
                    <a:pt x="21" y="276"/>
                  </a:cubicBezTo>
                  <a:cubicBezTo>
                    <a:pt x="48" y="420"/>
                    <a:pt x="220" y="571"/>
                    <a:pt x="432" y="647"/>
                  </a:cubicBezTo>
                  <a:cubicBezTo>
                    <a:pt x="618" y="715"/>
                    <a:pt x="803" y="756"/>
                    <a:pt x="1002" y="777"/>
                  </a:cubicBezTo>
                  <a:cubicBezTo>
                    <a:pt x="1012" y="779"/>
                    <a:pt x="1022" y="779"/>
                    <a:pt x="1032" y="779"/>
                  </a:cubicBezTo>
                  <a:cubicBezTo>
                    <a:pt x="1112" y="779"/>
                    <a:pt x="1192" y="733"/>
                    <a:pt x="1235" y="654"/>
                  </a:cubicBezTo>
                  <a:cubicBezTo>
                    <a:pt x="1269" y="571"/>
                    <a:pt x="1296" y="407"/>
                    <a:pt x="1050" y="235"/>
                  </a:cubicBezTo>
                  <a:cubicBezTo>
                    <a:pt x="876" y="108"/>
                    <a:pt x="567" y="1"/>
                    <a:pt x="33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5" name="Google Shape;2596;p66">
              <a:extLst>
                <a:ext uri="{FF2B5EF4-FFF2-40B4-BE49-F238E27FC236}">
                  <a16:creationId xmlns:a16="http://schemas.microsoft.com/office/drawing/2014/main" id="{8092860F-0C0B-C63D-8B3A-49C3154ACB0D}"/>
                </a:ext>
              </a:extLst>
            </p:cNvPr>
            <p:cNvSpPr/>
            <p:nvPr/>
          </p:nvSpPr>
          <p:spPr>
            <a:xfrm flipH="1">
              <a:off x="2882446" y="3004812"/>
              <a:ext cx="55557" cy="26676"/>
            </a:xfrm>
            <a:custGeom>
              <a:avLst/>
              <a:gdLst/>
              <a:ahLst/>
              <a:cxnLst/>
              <a:rect l="l" t="t" r="r" b="b"/>
              <a:pathLst>
                <a:path w="1285" h="617" extrusionOk="0">
                  <a:moveTo>
                    <a:pt x="957" y="0"/>
                  </a:moveTo>
                  <a:cubicBezTo>
                    <a:pt x="604" y="0"/>
                    <a:pt x="0" y="258"/>
                    <a:pt x="126" y="542"/>
                  </a:cubicBezTo>
                  <a:cubicBezTo>
                    <a:pt x="148" y="596"/>
                    <a:pt x="209" y="617"/>
                    <a:pt x="291" y="617"/>
                  </a:cubicBezTo>
                  <a:cubicBezTo>
                    <a:pt x="438" y="617"/>
                    <a:pt x="652" y="551"/>
                    <a:pt x="832" y="494"/>
                  </a:cubicBezTo>
                  <a:cubicBezTo>
                    <a:pt x="1106" y="405"/>
                    <a:pt x="1285" y="172"/>
                    <a:pt x="1161" y="55"/>
                  </a:cubicBezTo>
                  <a:cubicBezTo>
                    <a:pt x="1121" y="17"/>
                    <a:pt x="1047" y="0"/>
                    <a:pt x="95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6" name="Google Shape;2597;p66">
              <a:extLst>
                <a:ext uri="{FF2B5EF4-FFF2-40B4-BE49-F238E27FC236}">
                  <a16:creationId xmlns:a16="http://schemas.microsoft.com/office/drawing/2014/main" id="{584454C2-5773-3D38-A3A6-FA1DE0DB365D}"/>
                </a:ext>
              </a:extLst>
            </p:cNvPr>
            <p:cNvSpPr/>
            <p:nvPr/>
          </p:nvSpPr>
          <p:spPr>
            <a:xfrm flipH="1">
              <a:off x="2882446" y="3001310"/>
              <a:ext cx="55773" cy="33464"/>
            </a:xfrm>
            <a:custGeom>
              <a:avLst/>
              <a:gdLst/>
              <a:ahLst/>
              <a:cxnLst/>
              <a:rect l="l" t="t" r="r" b="b"/>
              <a:pathLst>
                <a:path w="1290" h="774" extrusionOk="0">
                  <a:moveTo>
                    <a:pt x="967" y="150"/>
                  </a:moveTo>
                  <a:lnTo>
                    <a:pt x="967" y="157"/>
                  </a:lnTo>
                  <a:cubicBezTo>
                    <a:pt x="979" y="155"/>
                    <a:pt x="990" y="154"/>
                    <a:pt x="1002" y="154"/>
                  </a:cubicBezTo>
                  <a:cubicBezTo>
                    <a:pt x="1040" y="154"/>
                    <a:pt x="1080" y="163"/>
                    <a:pt x="1111" y="184"/>
                  </a:cubicBezTo>
                  <a:cubicBezTo>
                    <a:pt x="1132" y="198"/>
                    <a:pt x="1132" y="218"/>
                    <a:pt x="1132" y="239"/>
                  </a:cubicBezTo>
                  <a:cubicBezTo>
                    <a:pt x="1111" y="321"/>
                    <a:pt x="988" y="438"/>
                    <a:pt x="810" y="500"/>
                  </a:cubicBezTo>
                  <a:cubicBezTo>
                    <a:pt x="527" y="594"/>
                    <a:pt x="373" y="623"/>
                    <a:pt x="290" y="623"/>
                  </a:cubicBezTo>
                  <a:cubicBezTo>
                    <a:pt x="227" y="623"/>
                    <a:pt x="205" y="606"/>
                    <a:pt x="199" y="589"/>
                  </a:cubicBezTo>
                  <a:cubicBezTo>
                    <a:pt x="158" y="500"/>
                    <a:pt x="240" y="411"/>
                    <a:pt x="329" y="356"/>
                  </a:cubicBezTo>
                  <a:cubicBezTo>
                    <a:pt x="522" y="232"/>
                    <a:pt x="741" y="157"/>
                    <a:pt x="967" y="150"/>
                  </a:cubicBezTo>
                  <a:close/>
                  <a:moveTo>
                    <a:pt x="960" y="1"/>
                  </a:moveTo>
                  <a:cubicBezTo>
                    <a:pt x="727" y="1"/>
                    <a:pt x="419" y="105"/>
                    <a:pt x="240" y="232"/>
                  </a:cubicBezTo>
                  <a:cubicBezTo>
                    <a:pt x="0" y="404"/>
                    <a:pt x="21" y="568"/>
                    <a:pt x="62" y="651"/>
                  </a:cubicBezTo>
                  <a:cubicBezTo>
                    <a:pt x="96" y="740"/>
                    <a:pt x="185" y="774"/>
                    <a:pt x="295" y="774"/>
                  </a:cubicBezTo>
                  <a:cubicBezTo>
                    <a:pt x="487" y="753"/>
                    <a:pt x="679" y="712"/>
                    <a:pt x="858" y="637"/>
                  </a:cubicBezTo>
                  <a:cubicBezTo>
                    <a:pt x="1070" y="568"/>
                    <a:pt x="1242" y="417"/>
                    <a:pt x="1276" y="273"/>
                  </a:cubicBezTo>
                  <a:cubicBezTo>
                    <a:pt x="1290" y="198"/>
                    <a:pt x="1269" y="122"/>
                    <a:pt x="1214" y="74"/>
                  </a:cubicBezTo>
                  <a:cubicBezTo>
                    <a:pt x="1158" y="23"/>
                    <a:pt x="1067" y="1"/>
                    <a:pt x="96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7" name="Google Shape;2598;p66">
              <a:extLst>
                <a:ext uri="{FF2B5EF4-FFF2-40B4-BE49-F238E27FC236}">
                  <a16:creationId xmlns:a16="http://schemas.microsoft.com/office/drawing/2014/main" id="{63ED14C4-1A85-91F0-579A-75682408D205}"/>
                </a:ext>
              </a:extLst>
            </p:cNvPr>
            <p:cNvSpPr/>
            <p:nvPr/>
          </p:nvSpPr>
          <p:spPr>
            <a:xfrm flipH="1">
              <a:off x="2888369" y="3039746"/>
              <a:ext cx="27627" cy="25898"/>
            </a:xfrm>
            <a:custGeom>
              <a:avLst/>
              <a:gdLst/>
              <a:ahLst/>
              <a:cxnLst/>
              <a:rect l="l" t="t" r="r" b="b"/>
              <a:pathLst>
                <a:path w="639" h="599" extrusionOk="0">
                  <a:moveTo>
                    <a:pt x="326" y="1"/>
                  </a:moveTo>
                  <a:cubicBezTo>
                    <a:pt x="165" y="1"/>
                    <a:pt x="34" y="126"/>
                    <a:pt x="21" y="283"/>
                  </a:cubicBezTo>
                  <a:cubicBezTo>
                    <a:pt x="1" y="447"/>
                    <a:pt x="131" y="591"/>
                    <a:pt x="296" y="598"/>
                  </a:cubicBezTo>
                  <a:cubicBezTo>
                    <a:pt x="300" y="598"/>
                    <a:pt x="304" y="598"/>
                    <a:pt x="309" y="598"/>
                  </a:cubicBezTo>
                  <a:cubicBezTo>
                    <a:pt x="468" y="598"/>
                    <a:pt x="604" y="477"/>
                    <a:pt x="618" y="317"/>
                  </a:cubicBezTo>
                  <a:cubicBezTo>
                    <a:pt x="638" y="152"/>
                    <a:pt x="515" y="8"/>
                    <a:pt x="350" y="2"/>
                  </a:cubicBezTo>
                  <a:cubicBezTo>
                    <a:pt x="342" y="1"/>
                    <a:pt x="334" y="1"/>
                    <a:pt x="326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8" name="Google Shape;2599;p66">
              <a:extLst>
                <a:ext uri="{FF2B5EF4-FFF2-40B4-BE49-F238E27FC236}">
                  <a16:creationId xmlns:a16="http://schemas.microsoft.com/office/drawing/2014/main" id="{D567C6F4-E6C0-5991-747E-9083B1CD1377}"/>
                </a:ext>
              </a:extLst>
            </p:cNvPr>
            <p:cNvSpPr/>
            <p:nvPr/>
          </p:nvSpPr>
          <p:spPr>
            <a:xfrm flipH="1">
              <a:off x="2741327" y="3044502"/>
              <a:ext cx="27325" cy="25898"/>
            </a:xfrm>
            <a:custGeom>
              <a:avLst/>
              <a:gdLst/>
              <a:ahLst/>
              <a:cxnLst/>
              <a:rect l="l" t="t" r="r" b="b"/>
              <a:pathLst>
                <a:path w="632" h="599" extrusionOk="0">
                  <a:moveTo>
                    <a:pt x="330" y="1"/>
                  </a:moveTo>
                  <a:cubicBezTo>
                    <a:pt x="165" y="1"/>
                    <a:pt x="28" y="122"/>
                    <a:pt x="15" y="282"/>
                  </a:cubicBezTo>
                  <a:cubicBezTo>
                    <a:pt x="1" y="447"/>
                    <a:pt x="124" y="591"/>
                    <a:pt x="289" y="598"/>
                  </a:cubicBezTo>
                  <a:cubicBezTo>
                    <a:pt x="293" y="598"/>
                    <a:pt x="298" y="598"/>
                    <a:pt x="302" y="598"/>
                  </a:cubicBezTo>
                  <a:cubicBezTo>
                    <a:pt x="461" y="598"/>
                    <a:pt x="598" y="477"/>
                    <a:pt x="611" y="317"/>
                  </a:cubicBezTo>
                  <a:cubicBezTo>
                    <a:pt x="632" y="152"/>
                    <a:pt x="508" y="8"/>
                    <a:pt x="344" y="1"/>
                  </a:cubicBezTo>
                  <a:cubicBezTo>
                    <a:pt x="339" y="1"/>
                    <a:pt x="335" y="1"/>
                    <a:pt x="33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9" name="Google Shape;2600;p66">
              <a:extLst>
                <a:ext uri="{FF2B5EF4-FFF2-40B4-BE49-F238E27FC236}">
                  <a16:creationId xmlns:a16="http://schemas.microsoft.com/office/drawing/2014/main" id="{9EEFB6C9-C53C-B7E5-9AC7-DA59AF277570}"/>
                </a:ext>
              </a:extLst>
            </p:cNvPr>
            <p:cNvSpPr/>
            <p:nvPr/>
          </p:nvSpPr>
          <p:spPr>
            <a:xfrm flipH="1">
              <a:off x="2774229" y="3124271"/>
              <a:ext cx="67922" cy="27325"/>
            </a:xfrm>
            <a:custGeom>
              <a:avLst/>
              <a:gdLst/>
              <a:ahLst/>
              <a:cxnLst/>
              <a:rect l="l" t="t" r="r" b="b"/>
              <a:pathLst>
                <a:path w="1571" h="632" extrusionOk="0">
                  <a:moveTo>
                    <a:pt x="1440" y="1"/>
                  </a:moveTo>
                  <a:cubicBezTo>
                    <a:pt x="1202" y="304"/>
                    <a:pt x="844" y="474"/>
                    <a:pt x="475" y="474"/>
                  </a:cubicBezTo>
                  <a:cubicBezTo>
                    <a:pt x="335" y="474"/>
                    <a:pt x="193" y="450"/>
                    <a:pt x="55" y="399"/>
                  </a:cubicBezTo>
                  <a:lnTo>
                    <a:pt x="0" y="556"/>
                  </a:lnTo>
                  <a:cubicBezTo>
                    <a:pt x="158" y="604"/>
                    <a:pt x="323" y="632"/>
                    <a:pt x="487" y="632"/>
                  </a:cubicBezTo>
                  <a:cubicBezTo>
                    <a:pt x="912" y="625"/>
                    <a:pt x="1310" y="426"/>
                    <a:pt x="1571" y="90"/>
                  </a:cubicBezTo>
                  <a:lnTo>
                    <a:pt x="1440" y="1"/>
                  </a:lnTo>
                  <a:close/>
                </a:path>
              </a:pathLst>
            </a:custGeom>
            <a:solidFill>
              <a:srgbClr val="E857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0" name="Google Shape;2601;p66">
              <a:extLst>
                <a:ext uri="{FF2B5EF4-FFF2-40B4-BE49-F238E27FC236}">
                  <a16:creationId xmlns:a16="http://schemas.microsoft.com/office/drawing/2014/main" id="{397A70DE-7985-D8C1-5CAE-A3F814FD2FF2}"/>
                </a:ext>
              </a:extLst>
            </p:cNvPr>
            <p:cNvSpPr/>
            <p:nvPr/>
          </p:nvSpPr>
          <p:spPr>
            <a:xfrm flipH="1">
              <a:off x="2461726" y="3405644"/>
              <a:ext cx="366503" cy="58756"/>
            </a:xfrm>
            <a:custGeom>
              <a:avLst/>
              <a:gdLst/>
              <a:ahLst/>
              <a:cxnLst/>
              <a:rect l="l" t="t" r="r" b="b"/>
              <a:pathLst>
                <a:path w="8477" h="1359" extrusionOk="0">
                  <a:moveTo>
                    <a:pt x="8387" y="1"/>
                  </a:moveTo>
                  <a:cubicBezTo>
                    <a:pt x="6855" y="916"/>
                    <a:pt x="5288" y="1200"/>
                    <a:pt x="3933" y="1200"/>
                  </a:cubicBezTo>
                  <a:cubicBezTo>
                    <a:pt x="1734" y="1200"/>
                    <a:pt x="95" y="452"/>
                    <a:pt x="69" y="440"/>
                  </a:cubicBezTo>
                  <a:lnTo>
                    <a:pt x="1" y="584"/>
                  </a:lnTo>
                  <a:cubicBezTo>
                    <a:pt x="1249" y="1098"/>
                    <a:pt x="2586" y="1359"/>
                    <a:pt x="3937" y="1359"/>
                  </a:cubicBezTo>
                  <a:cubicBezTo>
                    <a:pt x="3962" y="1359"/>
                    <a:pt x="3987" y="1359"/>
                    <a:pt x="4013" y="1359"/>
                  </a:cubicBezTo>
                  <a:cubicBezTo>
                    <a:pt x="5578" y="1359"/>
                    <a:pt x="7120" y="941"/>
                    <a:pt x="8477" y="138"/>
                  </a:cubicBezTo>
                  <a:lnTo>
                    <a:pt x="8387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1" name="Google Shape;2602;p66">
              <a:extLst>
                <a:ext uri="{FF2B5EF4-FFF2-40B4-BE49-F238E27FC236}">
                  <a16:creationId xmlns:a16="http://schemas.microsoft.com/office/drawing/2014/main" id="{4A9BFA6A-B04A-00E3-E924-476EA1485052}"/>
                </a:ext>
              </a:extLst>
            </p:cNvPr>
            <p:cNvSpPr/>
            <p:nvPr/>
          </p:nvSpPr>
          <p:spPr>
            <a:xfrm flipH="1">
              <a:off x="2451047" y="2669352"/>
              <a:ext cx="465252" cy="219850"/>
            </a:xfrm>
            <a:custGeom>
              <a:avLst/>
              <a:gdLst/>
              <a:ahLst/>
              <a:cxnLst/>
              <a:rect l="l" t="t" r="r" b="b"/>
              <a:pathLst>
                <a:path w="10761" h="5085" extrusionOk="0">
                  <a:moveTo>
                    <a:pt x="5022" y="1"/>
                  </a:moveTo>
                  <a:cubicBezTo>
                    <a:pt x="1331" y="1"/>
                    <a:pt x="1" y="2314"/>
                    <a:pt x="1" y="2314"/>
                  </a:cubicBezTo>
                  <a:lnTo>
                    <a:pt x="10239" y="5085"/>
                  </a:lnTo>
                  <a:cubicBezTo>
                    <a:pt x="10239" y="5085"/>
                    <a:pt x="10760" y="627"/>
                    <a:pt x="6180" y="72"/>
                  </a:cubicBezTo>
                  <a:cubicBezTo>
                    <a:pt x="5770" y="23"/>
                    <a:pt x="5385" y="1"/>
                    <a:pt x="5022" y="1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2" name="Google Shape;2603;p66">
              <a:extLst>
                <a:ext uri="{FF2B5EF4-FFF2-40B4-BE49-F238E27FC236}">
                  <a16:creationId xmlns:a16="http://schemas.microsoft.com/office/drawing/2014/main" id="{ABCD1A8E-20DB-D488-05C8-F42F573E3ECF}"/>
                </a:ext>
              </a:extLst>
            </p:cNvPr>
            <p:cNvSpPr/>
            <p:nvPr/>
          </p:nvSpPr>
          <p:spPr>
            <a:xfrm flipH="1">
              <a:off x="2446897" y="2757551"/>
              <a:ext cx="511211" cy="171081"/>
            </a:xfrm>
            <a:custGeom>
              <a:avLst/>
              <a:gdLst/>
              <a:ahLst/>
              <a:cxnLst/>
              <a:rect l="l" t="t" r="r" b="b"/>
              <a:pathLst>
                <a:path w="11824" h="3957" extrusionOk="0">
                  <a:moveTo>
                    <a:pt x="1009" y="0"/>
                  </a:moveTo>
                  <a:cubicBezTo>
                    <a:pt x="90" y="679"/>
                    <a:pt x="1" y="1584"/>
                    <a:pt x="1" y="1584"/>
                  </a:cubicBezTo>
                  <a:cubicBezTo>
                    <a:pt x="1777" y="2476"/>
                    <a:pt x="11350" y="3957"/>
                    <a:pt x="11350" y="3957"/>
                  </a:cubicBezTo>
                  <a:cubicBezTo>
                    <a:pt x="11823" y="3292"/>
                    <a:pt x="11494" y="2051"/>
                    <a:pt x="11494" y="2051"/>
                  </a:cubicBezTo>
                  <a:cubicBezTo>
                    <a:pt x="10911" y="2009"/>
                    <a:pt x="1009" y="0"/>
                    <a:pt x="1009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313" name="Google Shape;850;p40">
            <a:extLst>
              <a:ext uri="{FF2B5EF4-FFF2-40B4-BE49-F238E27FC236}">
                <a16:creationId xmlns:a16="http://schemas.microsoft.com/office/drawing/2014/main" id="{B00EE4F9-769A-BC15-BDEE-F272A0675C38}"/>
              </a:ext>
            </a:extLst>
          </p:cNvPr>
          <p:cNvGrpSpPr/>
          <p:nvPr/>
        </p:nvGrpSpPr>
        <p:grpSpPr>
          <a:xfrm>
            <a:off x="2287024" y="1498335"/>
            <a:ext cx="1652172" cy="1491869"/>
            <a:chOff x="1437362" y="1499331"/>
            <a:chExt cx="1239129" cy="1118902"/>
          </a:xfrm>
        </p:grpSpPr>
        <p:sp>
          <p:nvSpPr>
            <p:cNvPr id="314" name="Google Shape;851;p40">
              <a:extLst>
                <a:ext uri="{FF2B5EF4-FFF2-40B4-BE49-F238E27FC236}">
                  <a16:creationId xmlns:a16="http://schemas.microsoft.com/office/drawing/2014/main" id="{F61E8781-333A-FEC9-B3A9-3B9EEE5BCAAA}"/>
                </a:ext>
              </a:extLst>
            </p:cNvPr>
            <p:cNvSpPr/>
            <p:nvPr/>
          </p:nvSpPr>
          <p:spPr>
            <a:xfrm>
              <a:off x="1685925" y="1779724"/>
              <a:ext cx="990566" cy="838509"/>
            </a:xfrm>
            <a:custGeom>
              <a:avLst/>
              <a:gdLst/>
              <a:ahLst/>
              <a:cxnLst/>
              <a:rect l="l" t="t" r="r" b="b"/>
              <a:pathLst>
                <a:path w="32266" h="27313" extrusionOk="0">
                  <a:moveTo>
                    <a:pt x="18091" y="1"/>
                  </a:moveTo>
                  <a:cubicBezTo>
                    <a:pt x="16305" y="1"/>
                    <a:pt x="14571" y="610"/>
                    <a:pt x="13174" y="1729"/>
                  </a:cubicBezTo>
                  <a:cubicBezTo>
                    <a:pt x="9108" y="4966"/>
                    <a:pt x="1" y="12976"/>
                    <a:pt x="2668" y="17982"/>
                  </a:cubicBezTo>
                  <a:cubicBezTo>
                    <a:pt x="5186" y="22723"/>
                    <a:pt x="9278" y="27313"/>
                    <a:pt x="15438" y="27313"/>
                  </a:cubicBezTo>
                  <a:cubicBezTo>
                    <a:pt x="17583" y="27313"/>
                    <a:pt x="19978" y="26756"/>
                    <a:pt x="22645" y="25457"/>
                  </a:cubicBezTo>
                  <a:cubicBezTo>
                    <a:pt x="32266" y="20780"/>
                    <a:pt x="31395" y="193"/>
                    <a:pt x="18180" y="1"/>
                  </a:cubicBezTo>
                  <a:cubicBezTo>
                    <a:pt x="18151" y="1"/>
                    <a:pt x="18121" y="1"/>
                    <a:pt x="18091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5" name="Google Shape;852;p40">
              <a:extLst>
                <a:ext uri="{FF2B5EF4-FFF2-40B4-BE49-F238E27FC236}">
                  <a16:creationId xmlns:a16="http://schemas.microsoft.com/office/drawing/2014/main" id="{E48C3B95-735E-E157-7F72-06CA768EF18B}"/>
                </a:ext>
              </a:extLst>
            </p:cNvPr>
            <p:cNvSpPr/>
            <p:nvPr/>
          </p:nvSpPr>
          <p:spPr>
            <a:xfrm rot="1541320">
              <a:off x="1539268" y="1572539"/>
              <a:ext cx="469362" cy="577224"/>
            </a:xfrm>
            <a:custGeom>
              <a:avLst/>
              <a:gdLst/>
              <a:ahLst/>
              <a:cxnLst/>
              <a:rect l="l" t="t" r="r" b="b"/>
              <a:pathLst>
                <a:path w="10096" h="12417" extrusionOk="0">
                  <a:moveTo>
                    <a:pt x="7009" y="0"/>
                  </a:moveTo>
                  <a:cubicBezTo>
                    <a:pt x="4355" y="0"/>
                    <a:pt x="850" y="5205"/>
                    <a:pt x="433" y="8175"/>
                  </a:cubicBezTo>
                  <a:cubicBezTo>
                    <a:pt x="1" y="11295"/>
                    <a:pt x="1523" y="12166"/>
                    <a:pt x="3052" y="12385"/>
                  </a:cubicBezTo>
                  <a:cubicBezTo>
                    <a:pt x="3199" y="12406"/>
                    <a:pt x="3341" y="12416"/>
                    <a:pt x="3478" y="12416"/>
                  </a:cubicBezTo>
                  <a:cubicBezTo>
                    <a:pt x="6418" y="12416"/>
                    <a:pt x="7063" y="7737"/>
                    <a:pt x="7475" y="6145"/>
                  </a:cubicBezTo>
                  <a:cubicBezTo>
                    <a:pt x="7914" y="4472"/>
                    <a:pt x="10095" y="625"/>
                    <a:pt x="7407" y="42"/>
                  </a:cubicBezTo>
                  <a:cubicBezTo>
                    <a:pt x="7277" y="14"/>
                    <a:pt x="7144" y="0"/>
                    <a:pt x="7009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316" name="Google Shape;859;p40">
            <a:extLst>
              <a:ext uri="{FF2B5EF4-FFF2-40B4-BE49-F238E27FC236}">
                <a16:creationId xmlns:a16="http://schemas.microsoft.com/office/drawing/2014/main" id="{3F07819F-DF92-5040-33D9-F576ECAEC06E}"/>
              </a:ext>
            </a:extLst>
          </p:cNvPr>
          <p:cNvSpPr txBox="1">
            <a:spLocks/>
          </p:cNvSpPr>
          <p:nvPr/>
        </p:nvSpPr>
        <p:spPr>
          <a:xfrm>
            <a:off x="1690199" y="2261494"/>
            <a:ext cx="2988800" cy="93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8800" b="1" dirty="0">
                <a:solidFill>
                  <a:srgbClr val="35305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400E6110-D2FA-FE01-9126-134939703D23}"/>
              </a:ext>
            </a:extLst>
          </p:cNvPr>
          <p:cNvSpPr txBox="1"/>
          <p:nvPr/>
        </p:nvSpPr>
        <p:spPr>
          <a:xfrm>
            <a:off x="3961764" y="1947355"/>
            <a:ext cx="6937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8F1E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ack board clipart">
            <a:extLst>
              <a:ext uri="{FF2B5EF4-FFF2-40B4-BE49-F238E27FC236}">
                <a16:creationId xmlns:a16="http://schemas.microsoft.com/office/drawing/2014/main" id="{2842F5AA-4A15-1F6C-2F0D-B9E63896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62" y="2297925"/>
            <a:ext cx="7271551" cy="458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F6DF0C2-B250-CE7D-E3C9-EA5B1F27750A}"/>
              </a:ext>
            </a:extLst>
          </p:cNvPr>
          <p:cNvGrpSpPr/>
          <p:nvPr/>
        </p:nvGrpSpPr>
        <p:grpSpPr>
          <a:xfrm>
            <a:off x="855642" y="1502633"/>
            <a:ext cx="4210237" cy="1650301"/>
            <a:chOff x="2196303" y="142266"/>
            <a:chExt cx="6799420" cy="1887448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1EA0AF0D-8E96-CF40-ABC5-892B12665E03}"/>
                </a:ext>
              </a:extLst>
            </p:cNvPr>
            <p:cNvSpPr/>
            <p:nvPr/>
          </p:nvSpPr>
          <p:spPr>
            <a:xfrm>
              <a:off x="2196303" y="142266"/>
              <a:ext cx="6799420" cy="1887448"/>
            </a:xfrm>
            <a:prstGeom prst="cloudCallout">
              <a:avLst>
                <a:gd name="adj1" fmla="val -40455"/>
                <a:gd name="adj2" fmla="val 59945"/>
              </a:avLst>
            </a:prstGeom>
            <a:solidFill>
              <a:srgbClr val="EFFAFF"/>
            </a:solidFill>
            <a:ln w="12700" cap="flat" cmpd="sng" algn="ctr">
              <a:solidFill>
                <a:srgbClr val="35305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BE2274-07B4-7FCA-3548-3B235897CA22}"/>
                </a:ext>
              </a:extLst>
            </p:cNvPr>
            <p:cNvSpPr txBox="1"/>
            <p:nvPr/>
          </p:nvSpPr>
          <p:spPr>
            <a:xfrm>
              <a:off x="2969442" y="602287"/>
              <a:ext cx="5649071" cy="908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mình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3B91554-6049-4CF7-4705-5FDD4DEA7BE1}"/>
              </a:ext>
            </a:extLst>
          </p:cNvPr>
          <p:cNvSpPr txBox="1"/>
          <p:nvPr/>
        </p:nvSpPr>
        <p:spPr>
          <a:xfrm>
            <a:off x="4564428" y="2536824"/>
            <a:ext cx="694120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ngoại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Sở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kỉ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niệm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800100" marR="0" lvl="1" indent="-342900" algn="just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7" name="Google Shape;3110;p73">
            <a:extLst>
              <a:ext uri="{FF2B5EF4-FFF2-40B4-BE49-F238E27FC236}">
                <a16:creationId xmlns:a16="http://schemas.microsoft.com/office/drawing/2014/main" id="{5E51BE7B-B7FE-7CD9-F075-70C2B7E5253B}"/>
              </a:ext>
            </a:extLst>
          </p:cNvPr>
          <p:cNvGrpSpPr/>
          <p:nvPr/>
        </p:nvGrpSpPr>
        <p:grpSpPr>
          <a:xfrm flipH="1">
            <a:off x="161828" y="3190240"/>
            <a:ext cx="1656812" cy="3597101"/>
            <a:chOff x="7144155" y="1711823"/>
            <a:chExt cx="1356839" cy="2816184"/>
          </a:xfrm>
        </p:grpSpPr>
        <p:sp>
          <p:nvSpPr>
            <p:cNvPr id="8" name="Google Shape;3111;p73">
              <a:extLst>
                <a:ext uri="{FF2B5EF4-FFF2-40B4-BE49-F238E27FC236}">
                  <a16:creationId xmlns:a16="http://schemas.microsoft.com/office/drawing/2014/main" id="{9C6E1E1B-3D80-6C61-4931-21EF4741BF79}"/>
                </a:ext>
              </a:extLst>
            </p:cNvPr>
            <p:cNvSpPr/>
            <p:nvPr/>
          </p:nvSpPr>
          <p:spPr>
            <a:xfrm flipH="1">
              <a:off x="7722591" y="4223886"/>
              <a:ext cx="275892" cy="304121"/>
            </a:xfrm>
            <a:custGeom>
              <a:avLst/>
              <a:gdLst/>
              <a:ahLst/>
              <a:cxnLst/>
              <a:rect l="l" t="t" r="r" b="b"/>
              <a:pathLst>
                <a:path w="16087" h="17733" extrusionOk="0">
                  <a:moveTo>
                    <a:pt x="4530" y="0"/>
                  </a:moveTo>
                  <a:lnTo>
                    <a:pt x="1" y="1885"/>
                  </a:lnTo>
                  <a:cubicBezTo>
                    <a:pt x="1" y="1885"/>
                    <a:pt x="6779" y="17629"/>
                    <a:pt x="7448" y="17721"/>
                  </a:cubicBezTo>
                  <a:cubicBezTo>
                    <a:pt x="7493" y="17727"/>
                    <a:pt x="7577" y="17732"/>
                    <a:pt x="7693" y="17732"/>
                  </a:cubicBezTo>
                  <a:cubicBezTo>
                    <a:pt x="9210" y="17732"/>
                    <a:pt x="16087" y="16855"/>
                    <a:pt x="9788" y="6687"/>
                  </a:cubicBezTo>
                  <a:lnTo>
                    <a:pt x="4530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3112;p73">
              <a:extLst>
                <a:ext uri="{FF2B5EF4-FFF2-40B4-BE49-F238E27FC236}">
                  <a16:creationId xmlns:a16="http://schemas.microsoft.com/office/drawing/2014/main" id="{3548D8DB-307C-053E-EF15-617D8E574109}"/>
                </a:ext>
              </a:extLst>
            </p:cNvPr>
            <p:cNvSpPr/>
            <p:nvPr/>
          </p:nvSpPr>
          <p:spPr>
            <a:xfrm flipH="1">
              <a:off x="7861368" y="4271323"/>
              <a:ext cx="107925" cy="233549"/>
            </a:xfrm>
            <a:custGeom>
              <a:avLst/>
              <a:gdLst/>
              <a:ahLst/>
              <a:cxnLst/>
              <a:rect l="l" t="t" r="r" b="b"/>
              <a:pathLst>
                <a:path w="6293" h="13618" fill="none" extrusionOk="0">
                  <a:moveTo>
                    <a:pt x="1" y="0"/>
                  </a:moveTo>
                  <a:lnTo>
                    <a:pt x="6293" y="13617"/>
                  </a:lnTo>
                </a:path>
              </a:pathLst>
            </a:custGeom>
            <a:noFill/>
            <a:ln w="10650" cap="rnd" cmpd="sng">
              <a:solidFill>
                <a:srgbClr val="8D95B9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3113;p73">
              <a:extLst>
                <a:ext uri="{FF2B5EF4-FFF2-40B4-BE49-F238E27FC236}">
                  <a16:creationId xmlns:a16="http://schemas.microsoft.com/office/drawing/2014/main" id="{44439D74-2562-9962-8EAC-1948522373B6}"/>
                </a:ext>
              </a:extLst>
            </p:cNvPr>
            <p:cNvSpPr/>
            <p:nvPr/>
          </p:nvSpPr>
          <p:spPr>
            <a:xfrm flipH="1">
              <a:off x="7697157" y="4140469"/>
              <a:ext cx="223653" cy="198117"/>
            </a:xfrm>
            <a:custGeom>
              <a:avLst/>
              <a:gdLst/>
              <a:ahLst/>
              <a:cxnLst/>
              <a:rect l="l" t="t" r="r" b="b"/>
              <a:pathLst>
                <a:path w="13041" h="11552" extrusionOk="0">
                  <a:moveTo>
                    <a:pt x="7904" y="1"/>
                  </a:moveTo>
                  <a:lnTo>
                    <a:pt x="1" y="4864"/>
                  </a:lnTo>
                  <a:cubicBezTo>
                    <a:pt x="1" y="4864"/>
                    <a:pt x="31" y="9332"/>
                    <a:pt x="5259" y="11551"/>
                  </a:cubicBezTo>
                  <a:lnTo>
                    <a:pt x="13041" y="6749"/>
                  </a:lnTo>
                  <a:lnTo>
                    <a:pt x="7904" y="1"/>
                  </a:ln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3114;p73">
              <a:extLst>
                <a:ext uri="{FF2B5EF4-FFF2-40B4-BE49-F238E27FC236}">
                  <a16:creationId xmlns:a16="http://schemas.microsoft.com/office/drawing/2014/main" id="{F69E4D8A-A7AB-C8DF-2C66-6558FBA97F01}"/>
                </a:ext>
              </a:extLst>
            </p:cNvPr>
            <p:cNvSpPr/>
            <p:nvPr/>
          </p:nvSpPr>
          <p:spPr>
            <a:xfrm flipH="1">
              <a:off x="7212875" y="3447163"/>
              <a:ext cx="638597" cy="900272"/>
            </a:xfrm>
            <a:custGeom>
              <a:avLst/>
              <a:gdLst/>
              <a:ahLst/>
              <a:cxnLst/>
              <a:rect l="l" t="t" r="r" b="b"/>
              <a:pathLst>
                <a:path w="37236" h="52494" extrusionOk="0">
                  <a:moveTo>
                    <a:pt x="29515" y="1"/>
                  </a:moveTo>
                  <a:lnTo>
                    <a:pt x="15198" y="2615"/>
                  </a:lnTo>
                  <a:cubicBezTo>
                    <a:pt x="15198" y="2615"/>
                    <a:pt x="19514" y="20183"/>
                    <a:pt x="19514" y="23770"/>
                  </a:cubicBezTo>
                  <a:cubicBezTo>
                    <a:pt x="19514" y="27357"/>
                    <a:pt x="0" y="39241"/>
                    <a:pt x="0" y="39241"/>
                  </a:cubicBezTo>
                  <a:cubicBezTo>
                    <a:pt x="1155" y="46658"/>
                    <a:pt x="8754" y="52494"/>
                    <a:pt x="8754" y="52494"/>
                  </a:cubicBezTo>
                  <a:cubicBezTo>
                    <a:pt x="8754" y="52494"/>
                    <a:pt x="29515" y="37053"/>
                    <a:pt x="33375" y="27691"/>
                  </a:cubicBezTo>
                  <a:cubicBezTo>
                    <a:pt x="37235" y="18329"/>
                    <a:pt x="29515" y="1"/>
                    <a:pt x="29515" y="1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3115;p73">
              <a:extLst>
                <a:ext uri="{FF2B5EF4-FFF2-40B4-BE49-F238E27FC236}">
                  <a16:creationId xmlns:a16="http://schemas.microsoft.com/office/drawing/2014/main" id="{6D5B3969-67CD-5FE6-2EF1-D0A6C6B9880A}"/>
                </a:ext>
              </a:extLst>
            </p:cNvPr>
            <p:cNvSpPr/>
            <p:nvPr/>
          </p:nvSpPr>
          <p:spPr>
            <a:xfrm flipH="1">
              <a:off x="7504288" y="3959073"/>
              <a:ext cx="347185" cy="186112"/>
            </a:xfrm>
            <a:custGeom>
              <a:avLst/>
              <a:gdLst/>
              <a:ahLst/>
              <a:cxnLst/>
              <a:rect l="l" t="t" r="r" b="b"/>
              <a:pathLst>
                <a:path w="20244" h="10852" extrusionOk="0">
                  <a:moveTo>
                    <a:pt x="13830" y="0"/>
                  </a:moveTo>
                  <a:cubicBezTo>
                    <a:pt x="8086" y="4468"/>
                    <a:pt x="0" y="9392"/>
                    <a:pt x="0" y="9392"/>
                  </a:cubicBezTo>
                  <a:cubicBezTo>
                    <a:pt x="61" y="9879"/>
                    <a:pt x="183" y="10365"/>
                    <a:pt x="304" y="10851"/>
                  </a:cubicBezTo>
                  <a:lnTo>
                    <a:pt x="20244" y="3496"/>
                  </a:lnTo>
                  <a:lnTo>
                    <a:pt x="13830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3116;p73">
              <a:extLst>
                <a:ext uri="{FF2B5EF4-FFF2-40B4-BE49-F238E27FC236}">
                  <a16:creationId xmlns:a16="http://schemas.microsoft.com/office/drawing/2014/main" id="{6485C6C0-8FEB-5799-2F78-58B7CCA501F8}"/>
                </a:ext>
              </a:extLst>
            </p:cNvPr>
            <p:cNvSpPr/>
            <p:nvPr/>
          </p:nvSpPr>
          <p:spPr>
            <a:xfrm flipH="1">
              <a:off x="7257191" y="3753153"/>
              <a:ext cx="64141" cy="198631"/>
            </a:xfrm>
            <a:custGeom>
              <a:avLst/>
              <a:gdLst/>
              <a:ahLst/>
              <a:cxnLst/>
              <a:rect l="l" t="t" r="r" b="b"/>
              <a:pathLst>
                <a:path w="3740" h="11582" extrusionOk="0">
                  <a:moveTo>
                    <a:pt x="3284" y="1"/>
                  </a:moveTo>
                  <a:lnTo>
                    <a:pt x="3284" y="1"/>
                  </a:lnTo>
                  <a:cubicBezTo>
                    <a:pt x="2463" y="1125"/>
                    <a:pt x="578" y="3952"/>
                    <a:pt x="214" y="6627"/>
                  </a:cubicBezTo>
                  <a:cubicBezTo>
                    <a:pt x="1" y="8177"/>
                    <a:pt x="730" y="10001"/>
                    <a:pt x="1612" y="11582"/>
                  </a:cubicBezTo>
                  <a:cubicBezTo>
                    <a:pt x="1946" y="11034"/>
                    <a:pt x="2220" y="10457"/>
                    <a:pt x="2463" y="9879"/>
                  </a:cubicBezTo>
                  <a:cubicBezTo>
                    <a:pt x="3679" y="6931"/>
                    <a:pt x="3740" y="3436"/>
                    <a:pt x="3284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3117;p73">
              <a:extLst>
                <a:ext uri="{FF2B5EF4-FFF2-40B4-BE49-F238E27FC236}">
                  <a16:creationId xmlns:a16="http://schemas.microsoft.com/office/drawing/2014/main" id="{A2B24AC9-778B-1402-1217-7175BEDC4E6E}"/>
                </a:ext>
              </a:extLst>
            </p:cNvPr>
            <p:cNvSpPr/>
            <p:nvPr/>
          </p:nvSpPr>
          <p:spPr>
            <a:xfrm flipH="1">
              <a:off x="8090733" y="3648898"/>
              <a:ext cx="224168" cy="304018"/>
            </a:xfrm>
            <a:custGeom>
              <a:avLst/>
              <a:gdLst/>
              <a:ahLst/>
              <a:cxnLst/>
              <a:rect l="l" t="t" r="r" b="b"/>
              <a:pathLst>
                <a:path w="13071" h="17727" extrusionOk="0">
                  <a:moveTo>
                    <a:pt x="8359" y="1"/>
                  </a:moveTo>
                  <a:cubicBezTo>
                    <a:pt x="8359" y="1"/>
                    <a:pt x="1" y="15046"/>
                    <a:pt x="396" y="15594"/>
                  </a:cubicBezTo>
                  <a:cubicBezTo>
                    <a:pt x="586" y="15879"/>
                    <a:pt x="2306" y="17727"/>
                    <a:pt x="4533" y="17727"/>
                  </a:cubicBezTo>
                  <a:cubicBezTo>
                    <a:pt x="6576" y="17727"/>
                    <a:pt x="9047" y="16171"/>
                    <a:pt x="11156" y="10426"/>
                  </a:cubicBezTo>
                  <a:lnTo>
                    <a:pt x="13071" y="2250"/>
                  </a:lnTo>
                  <a:lnTo>
                    <a:pt x="8359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3118;p73">
              <a:extLst>
                <a:ext uri="{FF2B5EF4-FFF2-40B4-BE49-F238E27FC236}">
                  <a16:creationId xmlns:a16="http://schemas.microsoft.com/office/drawing/2014/main" id="{BA0C99F2-3181-E40B-EE6E-7DEC046B0EF8}"/>
                </a:ext>
              </a:extLst>
            </p:cNvPr>
            <p:cNvSpPr/>
            <p:nvPr/>
          </p:nvSpPr>
          <p:spPr>
            <a:xfrm flipH="1">
              <a:off x="8163706" y="3680180"/>
              <a:ext cx="118867" cy="229381"/>
            </a:xfrm>
            <a:custGeom>
              <a:avLst/>
              <a:gdLst/>
              <a:ahLst/>
              <a:cxnLst/>
              <a:rect l="l" t="t" r="r" b="b"/>
              <a:pathLst>
                <a:path w="6931" h="13375" fill="none" extrusionOk="0">
                  <a:moveTo>
                    <a:pt x="6930" y="0"/>
                  </a:moveTo>
                  <a:lnTo>
                    <a:pt x="0" y="13374"/>
                  </a:lnTo>
                </a:path>
              </a:pathLst>
            </a:custGeom>
            <a:noFill/>
            <a:ln w="10650" cap="rnd" cmpd="sng">
              <a:solidFill>
                <a:srgbClr val="8D95B9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3119;p73">
              <a:extLst>
                <a:ext uri="{FF2B5EF4-FFF2-40B4-BE49-F238E27FC236}">
                  <a16:creationId xmlns:a16="http://schemas.microsoft.com/office/drawing/2014/main" id="{84868B33-BE69-9149-AD60-2CCE4D87E945}"/>
                </a:ext>
              </a:extLst>
            </p:cNvPr>
            <p:cNvSpPr/>
            <p:nvPr/>
          </p:nvSpPr>
          <p:spPr>
            <a:xfrm flipH="1">
              <a:off x="7928082" y="3687468"/>
              <a:ext cx="226260" cy="188736"/>
            </a:xfrm>
            <a:custGeom>
              <a:avLst/>
              <a:gdLst/>
              <a:ahLst/>
              <a:cxnLst/>
              <a:rect l="l" t="t" r="r" b="b"/>
              <a:pathLst>
                <a:path w="13193" h="11005" extrusionOk="0">
                  <a:moveTo>
                    <a:pt x="3678" y="1"/>
                  </a:moveTo>
                  <a:cubicBezTo>
                    <a:pt x="3678" y="1"/>
                    <a:pt x="1" y="2828"/>
                    <a:pt x="1794" y="8147"/>
                  </a:cubicBezTo>
                  <a:lnTo>
                    <a:pt x="11156" y="11004"/>
                  </a:lnTo>
                  <a:lnTo>
                    <a:pt x="13192" y="2889"/>
                  </a:lnTo>
                  <a:lnTo>
                    <a:pt x="3678" y="1"/>
                  </a:ln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3120;p73">
              <a:extLst>
                <a:ext uri="{FF2B5EF4-FFF2-40B4-BE49-F238E27FC236}">
                  <a16:creationId xmlns:a16="http://schemas.microsoft.com/office/drawing/2014/main" id="{B2BAD81B-0048-B1AB-416B-BC1F2DFE1135}"/>
                </a:ext>
              </a:extLst>
            </p:cNvPr>
            <p:cNvSpPr/>
            <p:nvPr/>
          </p:nvSpPr>
          <p:spPr>
            <a:xfrm flipH="1">
              <a:off x="7309327" y="3470109"/>
              <a:ext cx="727211" cy="546450"/>
            </a:xfrm>
            <a:custGeom>
              <a:avLst/>
              <a:gdLst/>
              <a:ahLst/>
              <a:cxnLst/>
              <a:rect l="l" t="t" r="r" b="b"/>
              <a:pathLst>
                <a:path w="42403" h="31863" extrusionOk="0">
                  <a:moveTo>
                    <a:pt x="36476" y="0"/>
                  </a:moveTo>
                  <a:lnTo>
                    <a:pt x="16171" y="3495"/>
                  </a:lnTo>
                  <a:lnTo>
                    <a:pt x="18725" y="15806"/>
                  </a:lnTo>
                  <a:lnTo>
                    <a:pt x="4165" y="12462"/>
                  </a:lnTo>
                  <a:cubicBezTo>
                    <a:pt x="4165" y="12462"/>
                    <a:pt x="275" y="19727"/>
                    <a:pt x="1" y="24043"/>
                  </a:cubicBezTo>
                  <a:cubicBezTo>
                    <a:pt x="1" y="24043"/>
                    <a:pt x="17576" y="31862"/>
                    <a:pt x="28484" y="31862"/>
                  </a:cubicBezTo>
                  <a:cubicBezTo>
                    <a:pt x="31447" y="31862"/>
                    <a:pt x="33919" y="31285"/>
                    <a:pt x="35412" y="29818"/>
                  </a:cubicBezTo>
                  <a:cubicBezTo>
                    <a:pt x="42403" y="22949"/>
                    <a:pt x="36476" y="0"/>
                    <a:pt x="36476" y="0"/>
                  </a:cubicBezTo>
                  <a:close/>
                </a:path>
              </a:pathLst>
            </a:custGeom>
            <a:solidFill>
              <a:srgbClr val="8D9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3121;p73">
              <a:extLst>
                <a:ext uri="{FF2B5EF4-FFF2-40B4-BE49-F238E27FC236}">
                  <a16:creationId xmlns:a16="http://schemas.microsoft.com/office/drawing/2014/main" id="{67CFC9A1-463E-9B9C-4AA8-416850AED339}"/>
                </a:ext>
              </a:extLst>
            </p:cNvPr>
            <p:cNvSpPr/>
            <p:nvPr/>
          </p:nvSpPr>
          <p:spPr>
            <a:xfrm flipH="1">
              <a:off x="7375526" y="3857939"/>
              <a:ext cx="178823" cy="158552"/>
            </a:xfrm>
            <a:custGeom>
              <a:avLst/>
              <a:gdLst/>
              <a:ahLst/>
              <a:cxnLst/>
              <a:rect l="l" t="t" r="r" b="b"/>
              <a:pathLst>
                <a:path w="10427" h="9245" extrusionOk="0">
                  <a:moveTo>
                    <a:pt x="10427" y="0"/>
                  </a:moveTo>
                  <a:lnTo>
                    <a:pt x="10427" y="0"/>
                  </a:lnTo>
                  <a:cubicBezTo>
                    <a:pt x="6019" y="1034"/>
                    <a:pt x="1673" y="6779"/>
                    <a:pt x="1" y="9241"/>
                  </a:cubicBezTo>
                  <a:cubicBezTo>
                    <a:pt x="148" y="9243"/>
                    <a:pt x="295" y="9245"/>
                    <a:pt x="440" y="9245"/>
                  </a:cubicBezTo>
                  <a:cubicBezTo>
                    <a:pt x="3376" y="9245"/>
                    <a:pt x="5819" y="8652"/>
                    <a:pt x="7296" y="7204"/>
                  </a:cubicBezTo>
                  <a:cubicBezTo>
                    <a:pt x="9089" y="5472"/>
                    <a:pt x="10032" y="2857"/>
                    <a:pt x="10427" y="0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" name="Google Shape;3122;p73">
              <a:extLst>
                <a:ext uri="{FF2B5EF4-FFF2-40B4-BE49-F238E27FC236}">
                  <a16:creationId xmlns:a16="http://schemas.microsoft.com/office/drawing/2014/main" id="{003FD136-522F-2DFB-314C-D30711CC5985}"/>
                </a:ext>
              </a:extLst>
            </p:cNvPr>
            <p:cNvSpPr/>
            <p:nvPr/>
          </p:nvSpPr>
          <p:spPr>
            <a:xfrm flipH="1">
              <a:off x="7334863" y="3624408"/>
              <a:ext cx="287245" cy="437891"/>
            </a:xfrm>
            <a:custGeom>
              <a:avLst/>
              <a:gdLst/>
              <a:ahLst/>
              <a:cxnLst/>
              <a:rect l="l" t="t" r="r" b="b"/>
              <a:pathLst>
                <a:path w="16749" h="25533" fill="none" extrusionOk="0">
                  <a:moveTo>
                    <a:pt x="1" y="22584"/>
                  </a:moveTo>
                  <a:cubicBezTo>
                    <a:pt x="1" y="22584"/>
                    <a:pt x="9940" y="25532"/>
                    <a:pt x="13344" y="17508"/>
                  </a:cubicBezTo>
                  <a:cubicBezTo>
                    <a:pt x="16749" y="9514"/>
                    <a:pt x="13618" y="0"/>
                    <a:pt x="13618" y="0"/>
                  </a:cubicBezTo>
                </a:path>
              </a:pathLst>
            </a:custGeom>
            <a:noFill/>
            <a:ln w="9875" cap="rnd" cmpd="sng">
              <a:solidFill>
                <a:srgbClr val="20151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" name="Google Shape;3123;p73">
              <a:extLst>
                <a:ext uri="{FF2B5EF4-FFF2-40B4-BE49-F238E27FC236}">
                  <a16:creationId xmlns:a16="http://schemas.microsoft.com/office/drawing/2014/main" id="{ED122C76-E1B1-A7D2-1CD2-493F9FF4E131}"/>
                </a:ext>
              </a:extLst>
            </p:cNvPr>
            <p:cNvSpPr/>
            <p:nvPr/>
          </p:nvSpPr>
          <p:spPr>
            <a:xfrm flipH="1">
              <a:off x="7397409" y="1711823"/>
              <a:ext cx="206983" cy="207995"/>
            </a:xfrm>
            <a:custGeom>
              <a:avLst/>
              <a:gdLst/>
              <a:ahLst/>
              <a:cxnLst/>
              <a:rect l="l" t="t" r="r" b="b"/>
              <a:pathLst>
                <a:path w="12069" h="12128" extrusionOk="0">
                  <a:moveTo>
                    <a:pt x="4006" y="1"/>
                  </a:moveTo>
                  <a:cubicBezTo>
                    <a:pt x="3965" y="1"/>
                    <a:pt x="3926" y="10"/>
                    <a:pt x="3892" y="30"/>
                  </a:cubicBezTo>
                  <a:cubicBezTo>
                    <a:pt x="3223" y="425"/>
                    <a:pt x="4652" y="2918"/>
                    <a:pt x="4652" y="2918"/>
                  </a:cubicBezTo>
                  <a:cubicBezTo>
                    <a:pt x="4652" y="2918"/>
                    <a:pt x="2932" y="156"/>
                    <a:pt x="2122" y="156"/>
                  </a:cubicBezTo>
                  <a:cubicBezTo>
                    <a:pt x="2057" y="156"/>
                    <a:pt x="1998" y="174"/>
                    <a:pt x="1946" y="212"/>
                  </a:cubicBezTo>
                  <a:cubicBezTo>
                    <a:pt x="1247" y="729"/>
                    <a:pt x="3588" y="3617"/>
                    <a:pt x="3588" y="3617"/>
                  </a:cubicBezTo>
                  <a:cubicBezTo>
                    <a:pt x="3588" y="3617"/>
                    <a:pt x="1674" y="1525"/>
                    <a:pt x="909" y="1525"/>
                  </a:cubicBezTo>
                  <a:cubicBezTo>
                    <a:pt x="839" y="1525"/>
                    <a:pt x="779" y="1542"/>
                    <a:pt x="730" y="1580"/>
                  </a:cubicBezTo>
                  <a:cubicBezTo>
                    <a:pt x="198" y="2029"/>
                    <a:pt x="2458" y="5321"/>
                    <a:pt x="2812" y="5830"/>
                  </a:cubicBezTo>
                  <a:lnTo>
                    <a:pt x="2812" y="5830"/>
                  </a:lnTo>
                  <a:cubicBezTo>
                    <a:pt x="2462" y="5618"/>
                    <a:pt x="1204" y="5022"/>
                    <a:pt x="602" y="5022"/>
                  </a:cubicBezTo>
                  <a:cubicBezTo>
                    <a:pt x="459" y="5022"/>
                    <a:pt x="353" y="5055"/>
                    <a:pt x="305" y="5137"/>
                  </a:cubicBezTo>
                  <a:cubicBezTo>
                    <a:pt x="1" y="5653"/>
                    <a:pt x="6141" y="12128"/>
                    <a:pt x="6141" y="12128"/>
                  </a:cubicBezTo>
                  <a:lnTo>
                    <a:pt x="12068" y="9027"/>
                  </a:lnTo>
                  <a:cubicBezTo>
                    <a:pt x="12068" y="9027"/>
                    <a:pt x="7085" y="573"/>
                    <a:pt x="6085" y="573"/>
                  </a:cubicBezTo>
                  <a:cubicBezTo>
                    <a:pt x="6072" y="573"/>
                    <a:pt x="6061" y="575"/>
                    <a:pt x="6050" y="577"/>
                  </a:cubicBezTo>
                  <a:cubicBezTo>
                    <a:pt x="5202" y="803"/>
                    <a:pt x="6140" y="2552"/>
                    <a:pt x="6277" y="2798"/>
                  </a:cubicBezTo>
                  <a:lnTo>
                    <a:pt x="6277" y="2798"/>
                  </a:lnTo>
                  <a:cubicBezTo>
                    <a:pt x="6109" y="2502"/>
                    <a:pt x="4675" y="1"/>
                    <a:pt x="4006" y="1"/>
                  </a:cubicBez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3124;p73">
              <a:extLst>
                <a:ext uri="{FF2B5EF4-FFF2-40B4-BE49-F238E27FC236}">
                  <a16:creationId xmlns:a16="http://schemas.microsoft.com/office/drawing/2014/main" id="{6372BDCC-12DF-8985-6B3F-61780AD61DB3}"/>
                </a:ext>
              </a:extLst>
            </p:cNvPr>
            <p:cNvSpPr/>
            <p:nvPr/>
          </p:nvSpPr>
          <p:spPr>
            <a:xfrm flipH="1">
              <a:off x="7365099" y="1834771"/>
              <a:ext cx="169957" cy="118404"/>
            </a:xfrm>
            <a:custGeom>
              <a:avLst/>
              <a:gdLst/>
              <a:ahLst/>
              <a:cxnLst/>
              <a:rect l="l" t="t" r="r" b="b"/>
              <a:pathLst>
                <a:path w="9910" h="6904" extrusionOk="0">
                  <a:moveTo>
                    <a:pt x="8426" y="0"/>
                  </a:moveTo>
                  <a:cubicBezTo>
                    <a:pt x="7119" y="0"/>
                    <a:pt x="998" y="3765"/>
                    <a:pt x="517" y="4472"/>
                  </a:cubicBezTo>
                  <a:cubicBezTo>
                    <a:pt x="1" y="5263"/>
                    <a:pt x="1703" y="6904"/>
                    <a:pt x="1703" y="6904"/>
                  </a:cubicBezTo>
                  <a:lnTo>
                    <a:pt x="9910" y="2588"/>
                  </a:lnTo>
                  <a:cubicBezTo>
                    <a:pt x="9910" y="2588"/>
                    <a:pt x="9241" y="703"/>
                    <a:pt x="8633" y="65"/>
                  </a:cubicBezTo>
                  <a:cubicBezTo>
                    <a:pt x="8593" y="21"/>
                    <a:pt x="8523" y="0"/>
                    <a:pt x="8426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" name="Google Shape;3125;p73">
              <a:extLst>
                <a:ext uri="{FF2B5EF4-FFF2-40B4-BE49-F238E27FC236}">
                  <a16:creationId xmlns:a16="http://schemas.microsoft.com/office/drawing/2014/main" id="{0D7A38FB-3231-7069-C618-319D145F8536}"/>
                </a:ext>
              </a:extLst>
            </p:cNvPr>
            <p:cNvSpPr/>
            <p:nvPr/>
          </p:nvSpPr>
          <p:spPr>
            <a:xfrm flipH="1">
              <a:off x="7464140" y="1888519"/>
              <a:ext cx="37027" cy="44847"/>
            </a:xfrm>
            <a:custGeom>
              <a:avLst/>
              <a:gdLst/>
              <a:ahLst/>
              <a:cxnLst/>
              <a:rect l="l" t="t" r="r" b="b"/>
              <a:pathLst>
                <a:path w="2159" h="2615" extrusionOk="0">
                  <a:moveTo>
                    <a:pt x="304" y="1"/>
                  </a:moveTo>
                  <a:lnTo>
                    <a:pt x="0" y="183"/>
                  </a:lnTo>
                  <a:lnTo>
                    <a:pt x="1854" y="2615"/>
                  </a:lnTo>
                  <a:lnTo>
                    <a:pt x="2158" y="2463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" name="Google Shape;3126;p73">
              <a:extLst>
                <a:ext uri="{FF2B5EF4-FFF2-40B4-BE49-F238E27FC236}">
                  <a16:creationId xmlns:a16="http://schemas.microsoft.com/office/drawing/2014/main" id="{FB48038D-01DD-430C-7A36-D32D3E5A6148}"/>
                </a:ext>
              </a:extLst>
            </p:cNvPr>
            <p:cNvSpPr/>
            <p:nvPr/>
          </p:nvSpPr>
          <p:spPr>
            <a:xfrm flipH="1">
              <a:off x="7484995" y="1902599"/>
              <a:ext cx="35981" cy="42240"/>
            </a:xfrm>
            <a:custGeom>
              <a:avLst/>
              <a:gdLst/>
              <a:ahLst/>
              <a:cxnLst/>
              <a:rect l="l" t="t" r="r" b="b"/>
              <a:pathLst>
                <a:path w="2098" h="2463" extrusionOk="0">
                  <a:moveTo>
                    <a:pt x="274" y="1"/>
                  </a:moveTo>
                  <a:lnTo>
                    <a:pt x="0" y="213"/>
                  </a:lnTo>
                  <a:lnTo>
                    <a:pt x="1763" y="2463"/>
                  </a:lnTo>
                  <a:lnTo>
                    <a:pt x="2098" y="2280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" name="Google Shape;3127;p73">
              <a:extLst>
                <a:ext uri="{FF2B5EF4-FFF2-40B4-BE49-F238E27FC236}">
                  <a16:creationId xmlns:a16="http://schemas.microsoft.com/office/drawing/2014/main" id="{46678C88-7CCA-300E-310E-03FA0CF14907}"/>
                </a:ext>
              </a:extLst>
            </p:cNvPr>
            <p:cNvSpPr/>
            <p:nvPr/>
          </p:nvSpPr>
          <p:spPr>
            <a:xfrm flipH="1">
              <a:off x="7443286" y="1874971"/>
              <a:ext cx="36512" cy="47454"/>
            </a:xfrm>
            <a:custGeom>
              <a:avLst/>
              <a:gdLst/>
              <a:ahLst/>
              <a:cxnLst/>
              <a:rect l="l" t="t" r="r" b="b"/>
              <a:pathLst>
                <a:path w="2129" h="2767" extrusionOk="0">
                  <a:moveTo>
                    <a:pt x="305" y="1"/>
                  </a:moveTo>
                  <a:lnTo>
                    <a:pt x="1" y="183"/>
                  </a:lnTo>
                  <a:lnTo>
                    <a:pt x="1824" y="2767"/>
                  </a:lnTo>
                  <a:lnTo>
                    <a:pt x="2128" y="2615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3128;p73">
              <a:extLst>
                <a:ext uri="{FF2B5EF4-FFF2-40B4-BE49-F238E27FC236}">
                  <a16:creationId xmlns:a16="http://schemas.microsoft.com/office/drawing/2014/main" id="{556EECD1-99D2-D49E-F8D0-31C27BDE003A}"/>
                </a:ext>
              </a:extLst>
            </p:cNvPr>
            <p:cNvSpPr/>
            <p:nvPr/>
          </p:nvSpPr>
          <p:spPr>
            <a:xfrm flipH="1">
              <a:off x="7507410" y="1936488"/>
              <a:ext cx="13051" cy="15126"/>
            </a:xfrm>
            <a:custGeom>
              <a:avLst/>
              <a:gdLst/>
              <a:ahLst/>
              <a:cxnLst/>
              <a:rect l="l" t="t" r="r" b="b"/>
              <a:pathLst>
                <a:path w="761" h="882" extrusionOk="0">
                  <a:moveTo>
                    <a:pt x="1" y="0"/>
                  </a:moveTo>
                  <a:lnTo>
                    <a:pt x="1" y="0"/>
                  </a:lnTo>
                  <a:cubicBezTo>
                    <a:pt x="244" y="304"/>
                    <a:pt x="487" y="608"/>
                    <a:pt x="761" y="88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9C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3129;p73">
              <a:extLst>
                <a:ext uri="{FF2B5EF4-FFF2-40B4-BE49-F238E27FC236}">
                  <a16:creationId xmlns:a16="http://schemas.microsoft.com/office/drawing/2014/main" id="{7A016F7D-6443-0463-58FE-E1F16F0733DF}"/>
                </a:ext>
              </a:extLst>
            </p:cNvPr>
            <p:cNvSpPr/>
            <p:nvPr/>
          </p:nvSpPr>
          <p:spPr>
            <a:xfrm flipH="1">
              <a:off x="7422963" y="1862468"/>
              <a:ext cx="35466" cy="49529"/>
            </a:xfrm>
            <a:custGeom>
              <a:avLst/>
              <a:gdLst/>
              <a:ahLst/>
              <a:cxnLst/>
              <a:rect l="l" t="t" r="r" b="b"/>
              <a:pathLst>
                <a:path w="2068" h="2888" extrusionOk="0">
                  <a:moveTo>
                    <a:pt x="335" y="0"/>
                  </a:moveTo>
                  <a:lnTo>
                    <a:pt x="1" y="182"/>
                  </a:lnTo>
                  <a:lnTo>
                    <a:pt x="1794" y="2888"/>
                  </a:lnTo>
                  <a:lnTo>
                    <a:pt x="2068" y="2736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3130;p73">
              <a:extLst>
                <a:ext uri="{FF2B5EF4-FFF2-40B4-BE49-F238E27FC236}">
                  <a16:creationId xmlns:a16="http://schemas.microsoft.com/office/drawing/2014/main" id="{F2DB2E34-C3EB-8448-D0C6-7AA22CE03F12}"/>
                </a:ext>
              </a:extLst>
            </p:cNvPr>
            <p:cNvSpPr/>
            <p:nvPr/>
          </p:nvSpPr>
          <p:spPr>
            <a:xfrm flipH="1">
              <a:off x="7374994" y="1837961"/>
              <a:ext cx="9930" cy="46940"/>
            </a:xfrm>
            <a:custGeom>
              <a:avLst/>
              <a:gdLst/>
              <a:ahLst/>
              <a:cxnLst/>
              <a:rect l="l" t="t" r="r" b="b"/>
              <a:pathLst>
                <a:path w="579" h="2737" extrusionOk="0">
                  <a:moveTo>
                    <a:pt x="1" y="0"/>
                  </a:moveTo>
                  <a:lnTo>
                    <a:pt x="517" y="2736"/>
                  </a:lnTo>
                  <a:lnTo>
                    <a:pt x="578" y="2706"/>
                  </a:lnTo>
                  <a:lnTo>
                    <a:pt x="274" y="456"/>
                  </a:lnTo>
                  <a:cubicBezTo>
                    <a:pt x="183" y="304"/>
                    <a:pt x="92" y="152"/>
                    <a:pt x="1" y="0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3131;p73">
              <a:extLst>
                <a:ext uri="{FF2B5EF4-FFF2-40B4-BE49-F238E27FC236}">
                  <a16:creationId xmlns:a16="http://schemas.microsoft.com/office/drawing/2014/main" id="{C2C5C727-4AB7-087C-D365-3F5102F54233}"/>
                </a:ext>
              </a:extLst>
            </p:cNvPr>
            <p:cNvSpPr/>
            <p:nvPr/>
          </p:nvSpPr>
          <p:spPr>
            <a:xfrm flipH="1">
              <a:off x="7386468" y="1839007"/>
              <a:ext cx="26600" cy="53182"/>
            </a:xfrm>
            <a:custGeom>
              <a:avLst/>
              <a:gdLst/>
              <a:ahLst/>
              <a:cxnLst/>
              <a:rect l="l" t="t" r="r" b="b"/>
              <a:pathLst>
                <a:path w="1551" h="3101" extrusionOk="0">
                  <a:moveTo>
                    <a:pt x="365" y="0"/>
                  </a:moveTo>
                  <a:lnTo>
                    <a:pt x="0" y="152"/>
                  </a:lnTo>
                  <a:lnTo>
                    <a:pt x="1338" y="3101"/>
                  </a:lnTo>
                  <a:lnTo>
                    <a:pt x="1550" y="2979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3132;p73">
              <a:extLst>
                <a:ext uri="{FF2B5EF4-FFF2-40B4-BE49-F238E27FC236}">
                  <a16:creationId xmlns:a16="http://schemas.microsoft.com/office/drawing/2014/main" id="{350DCBB2-3067-FFC3-7628-5F8BA3BFDE5E}"/>
                </a:ext>
              </a:extLst>
            </p:cNvPr>
            <p:cNvSpPr/>
            <p:nvPr/>
          </p:nvSpPr>
          <p:spPr>
            <a:xfrm flipH="1">
              <a:off x="7403669" y="1849949"/>
              <a:ext cx="32345" cy="51622"/>
            </a:xfrm>
            <a:custGeom>
              <a:avLst/>
              <a:gdLst/>
              <a:ahLst/>
              <a:cxnLst/>
              <a:rect l="l" t="t" r="r" b="b"/>
              <a:pathLst>
                <a:path w="1886" h="3010" extrusionOk="0">
                  <a:moveTo>
                    <a:pt x="335" y="1"/>
                  </a:moveTo>
                  <a:lnTo>
                    <a:pt x="1" y="183"/>
                  </a:lnTo>
                  <a:lnTo>
                    <a:pt x="1612" y="3010"/>
                  </a:lnTo>
                  <a:lnTo>
                    <a:pt x="1885" y="2858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3133;p73">
              <a:extLst>
                <a:ext uri="{FF2B5EF4-FFF2-40B4-BE49-F238E27FC236}">
                  <a16:creationId xmlns:a16="http://schemas.microsoft.com/office/drawing/2014/main" id="{0F675BA9-27E1-FD19-DE88-22ECC2F6044E}"/>
                </a:ext>
              </a:extLst>
            </p:cNvPr>
            <p:cNvSpPr/>
            <p:nvPr/>
          </p:nvSpPr>
          <p:spPr>
            <a:xfrm flipH="1">
              <a:off x="8308109" y="2551178"/>
              <a:ext cx="192886" cy="228232"/>
            </a:xfrm>
            <a:custGeom>
              <a:avLst/>
              <a:gdLst/>
              <a:ahLst/>
              <a:cxnLst/>
              <a:rect l="l" t="t" r="r" b="b"/>
              <a:pathLst>
                <a:path w="11247" h="13308" extrusionOk="0">
                  <a:moveTo>
                    <a:pt x="3502" y="1"/>
                  </a:moveTo>
                  <a:cubicBezTo>
                    <a:pt x="3466" y="1"/>
                    <a:pt x="3433" y="9"/>
                    <a:pt x="3405" y="25"/>
                  </a:cubicBezTo>
                  <a:cubicBezTo>
                    <a:pt x="2766" y="359"/>
                    <a:pt x="4286" y="3399"/>
                    <a:pt x="4286" y="3399"/>
                  </a:cubicBezTo>
                  <a:cubicBezTo>
                    <a:pt x="4286" y="3399"/>
                    <a:pt x="2642" y="589"/>
                    <a:pt x="1831" y="589"/>
                  </a:cubicBezTo>
                  <a:cubicBezTo>
                    <a:pt x="1774" y="589"/>
                    <a:pt x="1720" y="603"/>
                    <a:pt x="1672" y="633"/>
                  </a:cubicBezTo>
                  <a:cubicBezTo>
                    <a:pt x="943" y="1089"/>
                    <a:pt x="3222" y="4128"/>
                    <a:pt x="3222" y="4128"/>
                  </a:cubicBezTo>
                  <a:cubicBezTo>
                    <a:pt x="3222" y="4128"/>
                    <a:pt x="1726" y="2333"/>
                    <a:pt x="993" y="2333"/>
                  </a:cubicBezTo>
                  <a:cubicBezTo>
                    <a:pt x="916" y="2333"/>
                    <a:pt x="848" y="2353"/>
                    <a:pt x="791" y="2396"/>
                  </a:cubicBezTo>
                  <a:cubicBezTo>
                    <a:pt x="231" y="2838"/>
                    <a:pt x="2382" y="5477"/>
                    <a:pt x="2517" y="5640"/>
                  </a:cubicBezTo>
                  <a:lnTo>
                    <a:pt x="2517" y="5640"/>
                  </a:lnTo>
                  <a:cubicBezTo>
                    <a:pt x="2431" y="5536"/>
                    <a:pt x="1512" y="4444"/>
                    <a:pt x="889" y="4444"/>
                  </a:cubicBezTo>
                  <a:cubicBezTo>
                    <a:pt x="744" y="4444"/>
                    <a:pt x="616" y="4502"/>
                    <a:pt x="517" y="4645"/>
                  </a:cubicBezTo>
                  <a:cubicBezTo>
                    <a:pt x="0" y="5405"/>
                    <a:pt x="6231" y="13308"/>
                    <a:pt x="6231" y="13308"/>
                  </a:cubicBezTo>
                  <a:lnTo>
                    <a:pt x="11247" y="8901"/>
                  </a:lnTo>
                  <a:cubicBezTo>
                    <a:pt x="11247" y="8901"/>
                    <a:pt x="7460" y="906"/>
                    <a:pt x="6849" y="906"/>
                  </a:cubicBezTo>
                  <a:cubicBezTo>
                    <a:pt x="6846" y="906"/>
                    <a:pt x="6843" y="906"/>
                    <a:pt x="6839" y="906"/>
                  </a:cubicBezTo>
                  <a:cubicBezTo>
                    <a:pt x="6377" y="1004"/>
                    <a:pt x="6499" y="2930"/>
                    <a:pt x="6597" y="3463"/>
                  </a:cubicBezTo>
                  <a:lnTo>
                    <a:pt x="6597" y="3463"/>
                  </a:lnTo>
                  <a:cubicBezTo>
                    <a:pt x="6223" y="2916"/>
                    <a:pt x="4200" y="1"/>
                    <a:pt x="3502" y="1"/>
                  </a:cubicBez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3134;p73">
              <a:extLst>
                <a:ext uri="{FF2B5EF4-FFF2-40B4-BE49-F238E27FC236}">
                  <a16:creationId xmlns:a16="http://schemas.microsoft.com/office/drawing/2014/main" id="{4253C99B-347C-A93F-54D2-FA24D2FFDFEA}"/>
                </a:ext>
              </a:extLst>
            </p:cNvPr>
            <p:cNvSpPr/>
            <p:nvPr/>
          </p:nvSpPr>
          <p:spPr>
            <a:xfrm flipH="1">
              <a:off x="8285162" y="2651626"/>
              <a:ext cx="157454" cy="139258"/>
            </a:xfrm>
            <a:custGeom>
              <a:avLst/>
              <a:gdLst/>
              <a:ahLst/>
              <a:cxnLst/>
              <a:rect l="l" t="t" r="r" b="b"/>
              <a:pathLst>
                <a:path w="9181" h="8120" extrusionOk="0">
                  <a:moveTo>
                    <a:pt x="7325" y="1"/>
                  </a:moveTo>
                  <a:cubicBezTo>
                    <a:pt x="6227" y="1"/>
                    <a:pt x="685" y="5149"/>
                    <a:pt x="365" y="5992"/>
                  </a:cubicBezTo>
                  <a:cubicBezTo>
                    <a:pt x="1" y="6843"/>
                    <a:pt x="1976" y="8120"/>
                    <a:pt x="1976" y="8120"/>
                  </a:cubicBezTo>
                  <a:lnTo>
                    <a:pt x="9180" y="2284"/>
                  </a:lnTo>
                  <a:cubicBezTo>
                    <a:pt x="9180" y="2284"/>
                    <a:pt x="8177" y="581"/>
                    <a:pt x="7448" y="34"/>
                  </a:cubicBezTo>
                  <a:cubicBezTo>
                    <a:pt x="7417" y="12"/>
                    <a:pt x="7376" y="1"/>
                    <a:pt x="7325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3135;p73">
              <a:extLst>
                <a:ext uri="{FF2B5EF4-FFF2-40B4-BE49-F238E27FC236}">
                  <a16:creationId xmlns:a16="http://schemas.microsoft.com/office/drawing/2014/main" id="{22DEDE4C-1984-CDE0-4787-804BE4272ED6}"/>
                </a:ext>
              </a:extLst>
            </p:cNvPr>
            <p:cNvSpPr/>
            <p:nvPr/>
          </p:nvSpPr>
          <p:spPr>
            <a:xfrm flipH="1">
              <a:off x="8371701" y="2725182"/>
              <a:ext cx="43801" cy="39119"/>
            </a:xfrm>
            <a:custGeom>
              <a:avLst/>
              <a:gdLst/>
              <a:ahLst/>
              <a:cxnLst/>
              <a:rect l="l" t="t" r="r" b="b"/>
              <a:pathLst>
                <a:path w="2554" h="2281" extrusionOk="0">
                  <a:moveTo>
                    <a:pt x="274" y="1"/>
                  </a:moveTo>
                  <a:lnTo>
                    <a:pt x="0" y="274"/>
                  </a:lnTo>
                  <a:lnTo>
                    <a:pt x="2280" y="2280"/>
                  </a:lnTo>
                  <a:lnTo>
                    <a:pt x="2554" y="2068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3136;p73">
              <a:extLst>
                <a:ext uri="{FF2B5EF4-FFF2-40B4-BE49-F238E27FC236}">
                  <a16:creationId xmlns:a16="http://schemas.microsoft.com/office/drawing/2014/main" id="{66A7717D-87AA-1D41-CC35-279FA7294719}"/>
                </a:ext>
              </a:extLst>
            </p:cNvPr>
            <p:cNvSpPr/>
            <p:nvPr/>
          </p:nvSpPr>
          <p:spPr>
            <a:xfrm flipH="1">
              <a:off x="8389949" y="2743430"/>
              <a:ext cx="42240" cy="35981"/>
            </a:xfrm>
            <a:custGeom>
              <a:avLst/>
              <a:gdLst/>
              <a:ahLst/>
              <a:cxnLst/>
              <a:rect l="l" t="t" r="r" b="b"/>
              <a:pathLst>
                <a:path w="2463" h="2098" extrusionOk="0">
                  <a:moveTo>
                    <a:pt x="244" y="1"/>
                  </a:moveTo>
                  <a:cubicBezTo>
                    <a:pt x="153" y="92"/>
                    <a:pt x="61" y="183"/>
                    <a:pt x="1" y="274"/>
                  </a:cubicBezTo>
                  <a:lnTo>
                    <a:pt x="2189" y="2098"/>
                  </a:lnTo>
                  <a:lnTo>
                    <a:pt x="2463" y="1885"/>
                  </a:lnTo>
                  <a:lnTo>
                    <a:pt x="244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3137;p73">
              <a:extLst>
                <a:ext uri="{FF2B5EF4-FFF2-40B4-BE49-F238E27FC236}">
                  <a16:creationId xmlns:a16="http://schemas.microsoft.com/office/drawing/2014/main" id="{18D18740-17BA-A24B-C8E9-3E97D9E3774E}"/>
                </a:ext>
              </a:extLst>
            </p:cNvPr>
            <p:cNvSpPr/>
            <p:nvPr/>
          </p:nvSpPr>
          <p:spPr>
            <a:xfrm flipH="1">
              <a:off x="8409757" y="2777318"/>
              <a:ext cx="16172" cy="13051"/>
            </a:xfrm>
            <a:custGeom>
              <a:avLst/>
              <a:gdLst/>
              <a:ahLst/>
              <a:cxnLst/>
              <a:rect l="l" t="t" r="r" b="b"/>
              <a:pathLst>
                <a:path w="943" h="761" extrusionOk="0">
                  <a:moveTo>
                    <a:pt x="0" y="0"/>
                  </a:moveTo>
                  <a:lnTo>
                    <a:pt x="0" y="0"/>
                  </a:lnTo>
                  <a:cubicBezTo>
                    <a:pt x="304" y="274"/>
                    <a:pt x="608" y="517"/>
                    <a:pt x="943" y="7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9C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3138;p73">
              <a:extLst>
                <a:ext uri="{FF2B5EF4-FFF2-40B4-BE49-F238E27FC236}">
                  <a16:creationId xmlns:a16="http://schemas.microsoft.com/office/drawing/2014/main" id="{4499C98A-8479-4E05-69F4-44D9A1010A95}"/>
                </a:ext>
              </a:extLst>
            </p:cNvPr>
            <p:cNvSpPr/>
            <p:nvPr/>
          </p:nvSpPr>
          <p:spPr>
            <a:xfrm flipH="1">
              <a:off x="8353453" y="2707980"/>
              <a:ext cx="43801" cy="41726"/>
            </a:xfrm>
            <a:custGeom>
              <a:avLst/>
              <a:gdLst/>
              <a:ahLst/>
              <a:cxnLst/>
              <a:rect l="l" t="t" r="r" b="b"/>
              <a:pathLst>
                <a:path w="2554" h="2433" extrusionOk="0">
                  <a:moveTo>
                    <a:pt x="243" y="1"/>
                  </a:moveTo>
                  <a:lnTo>
                    <a:pt x="0" y="244"/>
                  </a:lnTo>
                  <a:lnTo>
                    <a:pt x="2280" y="2432"/>
                  </a:lnTo>
                  <a:lnTo>
                    <a:pt x="2553" y="2220"/>
                  </a:lnTo>
                  <a:lnTo>
                    <a:pt x="243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3139;p73">
              <a:extLst>
                <a:ext uri="{FF2B5EF4-FFF2-40B4-BE49-F238E27FC236}">
                  <a16:creationId xmlns:a16="http://schemas.microsoft.com/office/drawing/2014/main" id="{E96E3617-2776-A577-2743-47E227C95EBA}"/>
                </a:ext>
              </a:extLst>
            </p:cNvPr>
            <p:cNvSpPr/>
            <p:nvPr/>
          </p:nvSpPr>
          <p:spPr>
            <a:xfrm flipH="1">
              <a:off x="8318536" y="2675138"/>
              <a:ext cx="41194" cy="45893"/>
            </a:xfrm>
            <a:custGeom>
              <a:avLst/>
              <a:gdLst/>
              <a:ahLst/>
              <a:cxnLst/>
              <a:rect l="l" t="t" r="r" b="b"/>
              <a:pathLst>
                <a:path w="2402" h="2676" extrusionOk="0">
                  <a:moveTo>
                    <a:pt x="305" y="1"/>
                  </a:moveTo>
                  <a:lnTo>
                    <a:pt x="1" y="214"/>
                  </a:lnTo>
                  <a:lnTo>
                    <a:pt x="2159" y="2676"/>
                  </a:lnTo>
                  <a:lnTo>
                    <a:pt x="2402" y="2493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3140;p73">
              <a:extLst>
                <a:ext uri="{FF2B5EF4-FFF2-40B4-BE49-F238E27FC236}">
                  <a16:creationId xmlns:a16="http://schemas.microsoft.com/office/drawing/2014/main" id="{308CADDE-A329-E485-87F0-711D28D51867}"/>
                </a:ext>
              </a:extLst>
            </p:cNvPr>
            <p:cNvSpPr/>
            <p:nvPr/>
          </p:nvSpPr>
          <p:spPr>
            <a:xfrm flipH="1">
              <a:off x="8294029" y="2654284"/>
              <a:ext cx="18265" cy="44333"/>
            </a:xfrm>
            <a:custGeom>
              <a:avLst/>
              <a:gdLst/>
              <a:ahLst/>
              <a:cxnLst/>
              <a:rect l="l" t="t" r="r" b="b"/>
              <a:pathLst>
                <a:path w="1065" h="2585" extrusionOk="0">
                  <a:moveTo>
                    <a:pt x="1" y="1"/>
                  </a:moveTo>
                  <a:lnTo>
                    <a:pt x="1034" y="2585"/>
                  </a:lnTo>
                  <a:lnTo>
                    <a:pt x="1064" y="2524"/>
                  </a:lnTo>
                  <a:lnTo>
                    <a:pt x="365" y="396"/>
                  </a:lnTo>
                  <a:cubicBezTo>
                    <a:pt x="244" y="244"/>
                    <a:pt x="122" y="123"/>
                    <a:pt x="1" y="1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3141;p73">
              <a:extLst>
                <a:ext uri="{FF2B5EF4-FFF2-40B4-BE49-F238E27FC236}">
                  <a16:creationId xmlns:a16="http://schemas.microsoft.com/office/drawing/2014/main" id="{924746B7-B5E5-EC9E-963B-9AA30907368C}"/>
                </a:ext>
              </a:extLst>
            </p:cNvPr>
            <p:cNvSpPr/>
            <p:nvPr/>
          </p:nvSpPr>
          <p:spPr>
            <a:xfrm flipH="1">
              <a:off x="8302895" y="2659497"/>
              <a:ext cx="35981" cy="48500"/>
            </a:xfrm>
            <a:custGeom>
              <a:avLst/>
              <a:gdLst/>
              <a:ahLst/>
              <a:cxnLst/>
              <a:rect l="l" t="t" r="r" b="b"/>
              <a:pathLst>
                <a:path w="2098" h="2828" extrusionOk="0">
                  <a:moveTo>
                    <a:pt x="335" y="1"/>
                  </a:moveTo>
                  <a:lnTo>
                    <a:pt x="0" y="214"/>
                  </a:lnTo>
                  <a:lnTo>
                    <a:pt x="1885" y="2828"/>
                  </a:lnTo>
                  <a:lnTo>
                    <a:pt x="2098" y="2676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3142;p73">
              <a:extLst>
                <a:ext uri="{FF2B5EF4-FFF2-40B4-BE49-F238E27FC236}">
                  <a16:creationId xmlns:a16="http://schemas.microsoft.com/office/drawing/2014/main" id="{E136A058-E522-7CA7-03C7-248584CA6C89}"/>
                </a:ext>
              </a:extLst>
            </p:cNvPr>
            <p:cNvSpPr/>
            <p:nvPr/>
          </p:nvSpPr>
          <p:spPr>
            <a:xfrm flipH="1">
              <a:off x="8335206" y="2691311"/>
              <a:ext cx="43818" cy="43801"/>
            </a:xfrm>
            <a:custGeom>
              <a:avLst/>
              <a:gdLst/>
              <a:ahLst/>
              <a:cxnLst/>
              <a:rect l="l" t="t" r="r" b="b"/>
              <a:pathLst>
                <a:path w="2555" h="2554" extrusionOk="0">
                  <a:moveTo>
                    <a:pt x="275" y="0"/>
                  </a:moveTo>
                  <a:lnTo>
                    <a:pt x="1" y="243"/>
                  </a:lnTo>
                  <a:lnTo>
                    <a:pt x="2281" y="2553"/>
                  </a:lnTo>
                  <a:lnTo>
                    <a:pt x="2554" y="2340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3143;p73">
              <a:extLst>
                <a:ext uri="{FF2B5EF4-FFF2-40B4-BE49-F238E27FC236}">
                  <a16:creationId xmlns:a16="http://schemas.microsoft.com/office/drawing/2014/main" id="{E033FB6F-E47A-0633-ABEA-4D47C9170C0B}"/>
                </a:ext>
              </a:extLst>
            </p:cNvPr>
            <p:cNvSpPr/>
            <p:nvPr/>
          </p:nvSpPr>
          <p:spPr>
            <a:xfrm flipH="1">
              <a:off x="7301507" y="3410667"/>
              <a:ext cx="512442" cy="126310"/>
            </a:xfrm>
            <a:custGeom>
              <a:avLst/>
              <a:gdLst/>
              <a:ahLst/>
              <a:cxnLst/>
              <a:rect l="l" t="t" r="r" b="b"/>
              <a:pathLst>
                <a:path w="29880" h="7365" extrusionOk="0">
                  <a:moveTo>
                    <a:pt x="29333" y="1"/>
                  </a:moveTo>
                  <a:lnTo>
                    <a:pt x="305" y="4226"/>
                  </a:lnTo>
                  <a:cubicBezTo>
                    <a:pt x="305" y="4226"/>
                    <a:pt x="1" y="7113"/>
                    <a:pt x="1551" y="7357"/>
                  </a:cubicBezTo>
                  <a:cubicBezTo>
                    <a:pt x="1592" y="7362"/>
                    <a:pt x="1648" y="7365"/>
                    <a:pt x="1719" y="7365"/>
                  </a:cubicBezTo>
                  <a:cubicBezTo>
                    <a:pt x="4429" y="7365"/>
                    <a:pt x="28800" y="3513"/>
                    <a:pt x="29333" y="2980"/>
                  </a:cubicBezTo>
                  <a:cubicBezTo>
                    <a:pt x="29880" y="2433"/>
                    <a:pt x="29333" y="1"/>
                    <a:pt x="29333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3144;p73">
              <a:extLst>
                <a:ext uri="{FF2B5EF4-FFF2-40B4-BE49-F238E27FC236}">
                  <a16:creationId xmlns:a16="http://schemas.microsoft.com/office/drawing/2014/main" id="{B918B9D4-BC26-64C3-0635-4F2CA784B550}"/>
                </a:ext>
              </a:extLst>
            </p:cNvPr>
            <p:cNvSpPr/>
            <p:nvPr/>
          </p:nvSpPr>
          <p:spPr>
            <a:xfrm flipH="1">
              <a:off x="7144155" y="1860908"/>
              <a:ext cx="1279167" cy="1640792"/>
            </a:xfrm>
            <a:custGeom>
              <a:avLst/>
              <a:gdLst/>
              <a:ahLst/>
              <a:cxnLst/>
              <a:rect l="l" t="t" r="r" b="b"/>
              <a:pathLst>
                <a:path w="74587" h="95673" extrusionOk="0">
                  <a:moveTo>
                    <a:pt x="62326" y="0"/>
                  </a:moveTo>
                  <a:cubicBezTo>
                    <a:pt x="62277" y="0"/>
                    <a:pt x="62231" y="10"/>
                    <a:pt x="62190" y="30"/>
                  </a:cubicBezTo>
                  <a:cubicBezTo>
                    <a:pt x="60275" y="1003"/>
                    <a:pt x="51156" y="5349"/>
                    <a:pt x="51551" y="6505"/>
                  </a:cubicBezTo>
                  <a:cubicBezTo>
                    <a:pt x="51916" y="7629"/>
                    <a:pt x="60123" y="24772"/>
                    <a:pt x="60123" y="24772"/>
                  </a:cubicBezTo>
                  <a:cubicBezTo>
                    <a:pt x="60123" y="24772"/>
                    <a:pt x="56658" y="43769"/>
                    <a:pt x="50092" y="46657"/>
                  </a:cubicBezTo>
                  <a:lnTo>
                    <a:pt x="42281" y="49757"/>
                  </a:lnTo>
                  <a:cubicBezTo>
                    <a:pt x="42281" y="49757"/>
                    <a:pt x="42217" y="49709"/>
                    <a:pt x="42038" y="49709"/>
                  </a:cubicBezTo>
                  <a:cubicBezTo>
                    <a:pt x="41654" y="49709"/>
                    <a:pt x="40737" y="49936"/>
                    <a:pt x="38785" y="51368"/>
                  </a:cubicBezTo>
                  <a:cubicBezTo>
                    <a:pt x="35898" y="53496"/>
                    <a:pt x="22828" y="63983"/>
                    <a:pt x="22828" y="63983"/>
                  </a:cubicBezTo>
                  <a:cubicBezTo>
                    <a:pt x="22828" y="63983"/>
                    <a:pt x="9955" y="47005"/>
                    <a:pt x="8431" y="47005"/>
                  </a:cubicBezTo>
                  <a:cubicBezTo>
                    <a:pt x="8403" y="47005"/>
                    <a:pt x="8379" y="47010"/>
                    <a:pt x="8359" y="47022"/>
                  </a:cubicBezTo>
                  <a:cubicBezTo>
                    <a:pt x="7235" y="47630"/>
                    <a:pt x="0" y="53739"/>
                    <a:pt x="0" y="54742"/>
                  </a:cubicBezTo>
                  <a:cubicBezTo>
                    <a:pt x="0" y="55745"/>
                    <a:pt x="12067" y="76961"/>
                    <a:pt x="19940" y="77965"/>
                  </a:cubicBezTo>
                  <a:cubicBezTo>
                    <a:pt x="20503" y="78036"/>
                    <a:pt x="21059" y="78070"/>
                    <a:pt x="21605" y="78070"/>
                  </a:cubicBezTo>
                  <a:cubicBezTo>
                    <a:pt x="28689" y="78070"/>
                    <a:pt x="34165" y="72463"/>
                    <a:pt x="34165" y="72463"/>
                  </a:cubicBezTo>
                  <a:lnTo>
                    <a:pt x="34165" y="72463"/>
                  </a:lnTo>
                  <a:cubicBezTo>
                    <a:pt x="34165" y="72463"/>
                    <a:pt x="34651" y="79302"/>
                    <a:pt x="33922" y="83922"/>
                  </a:cubicBezTo>
                  <a:cubicBezTo>
                    <a:pt x="33162" y="88512"/>
                    <a:pt x="34287" y="95138"/>
                    <a:pt x="35776" y="95624"/>
                  </a:cubicBezTo>
                  <a:cubicBezTo>
                    <a:pt x="35871" y="95657"/>
                    <a:pt x="36073" y="95673"/>
                    <a:pt x="36368" y="95673"/>
                  </a:cubicBezTo>
                  <a:cubicBezTo>
                    <a:pt x="40695" y="95673"/>
                    <a:pt x="65058" y="92305"/>
                    <a:pt x="66111" y="90883"/>
                  </a:cubicBezTo>
                  <a:cubicBezTo>
                    <a:pt x="67236" y="89393"/>
                    <a:pt x="66840" y="61004"/>
                    <a:pt x="65351" y="55624"/>
                  </a:cubicBezTo>
                  <a:cubicBezTo>
                    <a:pt x="65351" y="55624"/>
                    <a:pt x="74196" y="41581"/>
                    <a:pt x="74379" y="31095"/>
                  </a:cubicBezTo>
                  <a:cubicBezTo>
                    <a:pt x="74587" y="20832"/>
                    <a:pt x="64576" y="0"/>
                    <a:pt x="62326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3145;p73">
              <a:extLst>
                <a:ext uri="{FF2B5EF4-FFF2-40B4-BE49-F238E27FC236}">
                  <a16:creationId xmlns:a16="http://schemas.microsoft.com/office/drawing/2014/main" id="{1F059976-FE93-556C-E09F-8DA585FC05F6}"/>
                </a:ext>
              </a:extLst>
            </p:cNvPr>
            <p:cNvSpPr/>
            <p:nvPr/>
          </p:nvSpPr>
          <p:spPr>
            <a:xfrm flipH="1">
              <a:off x="7978657" y="3114418"/>
              <a:ext cx="223636" cy="85270"/>
            </a:xfrm>
            <a:custGeom>
              <a:avLst/>
              <a:gdLst/>
              <a:ahLst/>
              <a:cxnLst/>
              <a:rect l="l" t="t" r="r" b="b"/>
              <a:pathLst>
                <a:path w="13040" h="4972" extrusionOk="0">
                  <a:moveTo>
                    <a:pt x="3065" y="1"/>
                  </a:moveTo>
                  <a:cubicBezTo>
                    <a:pt x="1830" y="1"/>
                    <a:pt x="776" y="167"/>
                    <a:pt x="0" y="345"/>
                  </a:cubicBezTo>
                  <a:cubicBezTo>
                    <a:pt x="2432" y="2807"/>
                    <a:pt x="4894" y="4600"/>
                    <a:pt x="7052" y="4874"/>
                  </a:cubicBezTo>
                  <a:cubicBezTo>
                    <a:pt x="7597" y="4940"/>
                    <a:pt x="8146" y="4972"/>
                    <a:pt x="8696" y="4972"/>
                  </a:cubicBezTo>
                  <a:cubicBezTo>
                    <a:pt x="10169" y="4972"/>
                    <a:pt x="11645" y="4739"/>
                    <a:pt x="13040" y="4296"/>
                  </a:cubicBezTo>
                  <a:cubicBezTo>
                    <a:pt x="9545" y="844"/>
                    <a:pt x="5847" y="1"/>
                    <a:pt x="3065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3146;p73">
              <a:extLst>
                <a:ext uri="{FF2B5EF4-FFF2-40B4-BE49-F238E27FC236}">
                  <a16:creationId xmlns:a16="http://schemas.microsoft.com/office/drawing/2014/main" id="{3595F3BC-4F7D-8E37-52B7-0DAA8E747E78}"/>
                </a:ext>
              </a:extLst>
            </p:cNvPr>
            <p:cNvSpPr/>
            <p:nvPr/>
          </p:nvSpPr>
          <p:spPr>
            <a:xfrm flipH="1">
              <a:off x="7146676" y="2207543"/>
              <a:ext cx="83949" cy="304447"/>
            </a:xfrm>
            <a:custGeom>
              <a:avLst/>
              <a:gdLst/>
              <a:ahLst/>
              <a:cxnLst/>
              <a:rect l="l" t="t" r="r" b="b"/>
              <a:pathLst>
                <a:path w="4895" h="17752" extrusionOk="0">
                  <a:moveTo>
                    <a:pt x="2858" y="1"/>
                  </a:moveTo>
                  <a:cubicBezTo>
                    <a:pt x="1581" y="2341"/>
                    <a:pt x="1" y="6019"/>
                    <a:pt x="183" y="9636"/>
                  </a:cubicBezTo>
                  <a:cubicBezTo>
                    <a:pt x="274" y="12372"/>
                    <a:pt x="2007" y="15351"/>
                    <a:pt x="3831" y="17752"/>
                  </a:cubicBezTo>
                  <a:cubicBezTo>
                    <a:pt x="4408" y="15503"/>
                    <a:pt x="4742" y="13193"/>
                    <a:pt x="4834" y="10883"/>
                  </a:cubicBezTo>
                  <a:cubicBezTo>
                    <a:pt x="4894" y="7904"/>
                    <a:pt x="4074" y="4013"/>
                    <a:pt x="2858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3147;p73">
              <a:extLst>
                <a:ext uri="{FF2B5EF4-FFF2-40B4-BE49-F238E27FC236}">
                  <a16:creationId xmlns:a16="http://schemas.microsoft.com/office/drawing/2014/main" id="{303871B6-B387-24F7-B0CA-EC1FFB9CFDA4}"/>
                </a:ext>
              </a:extLst>
            </p:cNvPr>
            <p:cNvSpPr/>
            <p:nvPr/>
          </p:nvSpPr>
          <p:spPr>
            <a:xfrm flipH="1">
              <a:off x="7960924" y="2905548"/>
              <a:ext cx="100105" cy="75597"/>
            </a:xfrm>
            <a:custGeom>
              <a:avLst/>
              <a:gdLst/>
              <a:ahLst/>
              <a:cxnLst/>
              <a:rect l="l" t="t" r="r" b="b"/>
              <a:pathLst>
                <a:path w="5837" h="4408" fill="none" extrusionOk="0">
                  <a:moveTo>
                    <a:pt x="0" y="4408"/>
                  </a:moveTo>
                  <a:lnTo>
                    <a:pt x="5836" y="1"/>
                  </a:lnTo>
                </a:path>
              </a:pathLst>
            </a:custGeom>
            <a:solidFill>
              <a:srgbClr val="201512"/>
            </a:solidFill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3148;p73">
              <a:extLst>
                <a:ext uri="{FF2B5EF4-FFF2-40B4-BE49-F238E27FC236}">
                  <a16:creationId xmlns:a16="http://schemas.microsoft.com/office/drawing/2014/main" id="{B5FA69F2-17B5-A380-CCF5-302388E0FB07}"/>
                </a:ext>
              </a:extLst>
            </p:cNvPr>
            <p:cNvSpPr/>
            <p:nvPr/>
          </p:nvSpPr>
          <p:spPr>
            <a:xfrm flipH="1">
              <a:off x="7810279" y="2461569"/>
              <a:ext cx="104032" cy="77449"/>
            </a:xfrm>
            <a:custGeom>
              <a:avLst/>
              <a:gdLst/>
              <a:ahLst/>
              <a:cxnLst/>
              <a:rect l="l" t="t" r="r" b="b"/>
              <a:pathLst>
                <a:path w="6066" h="4516" extrusionOk="0">
                  <a:moveTo>
                    <a:pt x="2657" y="0"/>
                  </a:moveTo>
                  <a:cubicBezTo>
                    <a:pt x="2026" y="0"/>
                    <a:pt x="1324" y="150"/>
                    <a:pt x="838" y="691"/>
                  </a:cubicBezTo>
                  <a:cubicBezTo>
                    <a:pt x="0" y="1598"/>
                    <a:pt x="2028" y="4515"/>
                    <a:pt x="4157" y="4515"/>
                  </a:cubicBezTo>
                  <a:cubicBezTo>
                    <a:pt x="4810" y="4515"/>
                    <a:pt x="5473" y="4240"/>
                    <a:pt x="6066" y="3548"/>
                  </a:cubicBezTo>
                  <a:lnTo>
                    <a:pt x="4120" y="235"/>
                  </a:lnTo>
                  <a:cubicBezTo>
                    <a:pt x="4120" y="235"/>
                    <a:pt x="3445" y="0"/>
                    <a:pt x="2657" y="0"/>
                  </a:cubicBez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3149;p73">
              <a:extLst>
                <a:ext uri="{FF2B5EF4-FFF2-40B4-BE49-F238E27FC236}">
                  <a16:creationId xmlns:a16="http://schemas.microsoft.com/office/drawing/2014/main" id="{D9FC192A-716E-5981-CC0D-C84BB5A4CF05}"/>
                </a:ext>
              </a:extLst>
            </p:cNvPr>
            <p:cNvSpPr/>
            <p:nvPr/>
          </p:nvSpPr>
          <p:spPr>
            <a:xfrm flipH="1">
              <a:off x="7851456" y="2472888"/>
              <a:ext cx="35981" cy="26085"/>
            </a:xfrm>
            <a:custGeom>
              <a:avLst/>
              <a:gdLst/>
              <a:ahLst/>
              <a:cxnLst/>
              <a:rect l="l" t="t" r="r" b="b"/>
              <a:pathLst>
                <a:path w="2098" h="1521" fill="none" extrusionOk="0">
                  <a:moveTo>
                    <a:pt x="0" y="1520"/>
                  </a:moveTo>
                  <a:cubicBezTo>
                    <a:pt x="0" y="1520"/>
                    <a:pt x="395" y="0"/>
                    <a:pt x="2097" y="943"/>
                  </a:cubicBezTo>
                </a:path>
              </a:pathLst>
            </a:custGeom>
            <a:noFill/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3150;p73">
              <a:extLst>
                <a:ext uri="{FF2B5EF4-FFF2-40B4-BE49-F238E27FC236}">
                  <a16:creationId xmlns:a16="http://schemas.microsoft.com/office/drawing/2014/main" id="{D0924977-9B2C-15EC-6D5D-CBAA9DE16B1D}"/>
                </a:ext>
              </a:extLst>
            </p:cNvPr>
            <p:cNvSpPr/>
            <p:nvPr/>
          </p:nvSpPr>
          <p:spPr>
            <a:xfrm flipH="1">
              <a:off x="7869189" y="2484344"/>
              <a:ext cx="13034" cy="26617"/>
            </a:xfrm>
            <a:custGeom>
              <a:avLst/>
              <a:gdLst/>
              <a:ahLst/>
              <a:cxnLst/>
              <a:rect l="l" t="t" r="r" b="b"/>
              <a:pathLst>
                <a:path w="760" h="1552" fill="none" extrusionOk="0">
                  <a:moveTo>
                    <a:pt x="760" y="1551"/>
                  </a:moveTo>
                  <a:cubicBezTo>
                    <a:pt x="760" y="1551"/>
                    <a:pt x="0" y="427"/>
                    <a:pt x="760" y="1"/>
                  </a:cubicBezTo>
                </a:path>
              </a:pathLst>
            </a:custGeom>
            <a:solidFill>
              <a:srgbClr val="201512"/>
            </a:solidFill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3151;p73">
              <a:extLst>
                <a:ext uri="{FF2B5EF4-FFF2-40B4-BE49-F238E27FC236}">
                  <a16:creationId xmlns:a16="http://schemas.microsoft.com/office/drawing/2014/main" id="{CEC000AE-D8FE-0553-9266-4DDD936C1B94}"/>
                </a:ext>
              </a:extLst>
            </p:cNvPr>
            <p:cNvSpPr/>
            <p:nvPr/>
          </p:nvSpPr>
          <p:spPr>
            <a:xfrm flipH="1">
              <a:off x="7820174" y="2523978"/>
              <a:ext cx="16190" cy="25553"/>
            </a:xfrm>
            <a:custGeom>
              <a:avLst/>
              <a:gdLst/>
              <a:ahLst/>
              <a:cxnLst/>
              <a:rect l="l" t="t" r="r" b="b"/>
              <a:pathLst>
                <a:path w="944" h="1490" fill="none" extrusionOk="0">
                  <a:moveTo>
                    <a:pt x="1" y="0"/>
                  </a:moveTo>
                  <a:lnTo>
                    <a:pt x="943" y="1489"/>
                  </a:lnTo>
                </a:path>
              </a:pathLst>
            </a:custGeom>
            <a:solidFill>
              <a:srgbClr val="201512"/>
            </a:solidFill>
            <a:ln w="14450" cap="rnd" cmpd="sng">
              <a:solidFill>
                <a:srgbClr val="0C0D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3152;p73">
              <a:extLst>
                <a:ext uri="{FF2B5EF4-FFF2-40B4-BE49-F238E27FC236}">
                  <a16:creationId xmlns:a16="http://schemas.microsoft.com/office/drawing/2014/main" id="{733F8CF4-8D59-AFC9-815A-D6268CD01A91}"/>
                </a:ext>
              </a:extLst>
            </p:cNvPr>
            <p:cNvSpPr/>
            <p:nvPr/>
          </p:nvSpPr>
          <p:spPr>
            <a:xfrm flipH="1">
              <a:off x="7442017" y="2275732"/>
              <a:ext cx="111286" cy="94479"/>
            </a:xfrm>
            <a:custGeom>
              <a:avLst/>
              <a:gdLst/>
              <a:ahLst/>
              <a:cxnLst/>
              <a:rect l="l" t="t" r="r" b="b"/>
              <a:pathLst>
                <a:path w="6489" h="5509" extrusionOk="0">
                  <a:moveTo>
                    <a:pt x="2287" y="1"/>
                  </a:moveTo>
                  <a:cubicBezTo>
                    <a:pt x="2254" y="1"/>
                    <a:pt x="2221" y="3"/>
                    <a:pt x="2189" y="7"/>
                  </a:cubicBezTo>
                  <a:cubicBezTo>
                    <a:pt x="548" y="220"/>
                    <a:pt x="1" y="2378"/>
                    <a:pt x="1" y="2378"/>
                  </a:cubicBezTo>
                  <a:lnTo>
                    <a:pt x="2615" y="5508"/>
                  </a:lnTo>
                  <a:cubicBezTo>
                    <a:pt x="6489" y="5121"/>
                    <a:pt x="3935" y="1"/>
                    <a:pt x="2287" y="1"/>
                  </a:cubicBez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3153;p73">
              <a:extLst>
                <a:ext uri="{FF2B5EF4-FFF2-40B4-BE49-F238E27FC236}">
                  <a16:creationId xmlns:a16="http://schemas.microsoft.com/office/drawing/2014/main" id="{325582C0-3B0D-9515-CC48-79A04B5DDC57}"/>
                </a:ext>
              </a:extLst>
            </p:cNvPr>
            <p:cNvSpPr/>
            <p:nvPr/>
          </p:nvSpPr>
          <p:spPr>
            <a:xfrm flipH="1">
              <a:off x="7500104" y="2290961"/>
              <a:ext cx="28692" cy="32328"/>
            </a:xfrm>
            <a:custGeom>
              <a:avLst/>
              <a:gdLst/>
              <a:ahLst/>
              <a:cxnLst/>
              <a:rect l="l" t="t" r="r" b="b"/>
              <a:pathLst>
                <a:path w="1673" h="1885" fill="none" extrusionOk="0">
                  <a:moveTo>
                    <a:pt x="1672" y="517"/>
                  </a:moveTo>
                  <a:cubicBezTo>
                    <a:pt x="1672" y="517"/>
                    <a:pt x="122" y="0"/>
                    <a:pt x="0" y="1885"/>
                  </a:cubicBezTo>
                </a:path>
              </a:pathLst>
            </a:custGeom>
            <a:solidFill>
              <a:srgbClr val="201512"/>
            </a:solidFill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3154;p73">
              <a:extLst>
                <a:ext uri="{FF2B5EF4-FFF2-40B4-BE49-F238E27FC236}">
                  <a16:creationId xmlns:a16="http://schemas.microsoft.com/office/drawing/2014/main" id="{AB2B586D-60C8-B15F-8E48-ACAF3C6B13B7}"/>
                </a:ext>
              </a:extLst>
            </p:cNvPr>
            <p:cNvSpPr/>
            <p:nvPr/>
          </p:nvSpPr>
          <p:spPr>
            <a:xfrm flipH="1">
              <a:off x="7499589" y="2299810"/>
              <a:ext cx="23478" cy="20872"/>
            </a:xfrm>
            <a:custGeom>
              <a:avLst/>
              <a:gdLst/>
              <a:ahLst/>
              <a:cxnLst/>
              <a:rect l="l" t="t" r="r" b="b"/>
              <a:pathLst>
                <a:path w="1369" h="1217" fill="none" extrusionOk="0">
                  <a:moveTo>
                    <a:pt x="1369" y="1217"/>
                  </a:moveTo>
                  <a:cubicBezTo>
                    <a:pt x="1369" y="1217"/>
                    <a:pt x="821" y="1"/>
                    <a:pt x="1" y="396"/>
                  </a:cubicBezTo>
                </a:path>
              </a:pathLst>
            </a:custGeom>
            <a:solidFill>
              <a:srgbClr val="201512"/>
            </a:solidFill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3155;p73">
              <a:extLst>
                <a:ext uri="{FF2B5EF4-FFF2-40B4-BE49-F238E27FC236}">
                  <a16:creationId xmlns:a16="http://schemas.microsoft.com/office/drawing/2014/main" id="{D1ABD81A-D667-AF18-4269-023E33D4877A}"/>
                </a:ext>
              </a:extLst>
            </p:cNvPr>
            <p:cNvSpPr/>
            <p:nvPr/>
          </p:nvSpPr>
          <p:spPr>
            <a:xfrm flipH="1">
              <a:off x="7465701" y="2164806"/>
              <a:ext cx="467097" cy="574474"/>
            </a:xfrm>
            <a:custGeom>
              <a:avLst/>
              <a:gdLst/>
              <a:ahLst/>
              <a:cxnLst/>
              <a:rect l="l" t="t" r="r" b="b"/>
              <a:pathLst>
                <a:path w="27236" h="33497" extrusionOk="0">
                  <a:moveTo>
                    <a:pt x="12555" y="1"/>
                  </a:moveTo>
                  <a:cubicBezTo>
                    <a:pt x="11075" y="1"/>
                    <a:pt x="9510" y="390"/>
                    <a:pt x="7873" y="1277"/>
                  </a:cubicBezTo>
                  <a:cubicBezTo>
                    <a:pt x="1" y="5563"/>
                    <a:pt x="2706" y="13466"/>
                    <a:pt x="6445" y="20092"/>
                  </a:cubicBezTo>
                  <a:cubicBezTo>
                    <a:pt x="8086" y="22949"/>
                    <a:pt x="9910" y="25594"/>
                    <a:pt x="11156" y="27569"/>
                  </a:cubicBezTo>
                  <a:cubicBezTo>
                    <a:pt x="14256" y="32554"/>
                    <a:pt x="14743" y="33405"/>
                    <a:pt x="14773" y="33496"/>
                  </a:cubicBezTo>
                  <a:cubicBezTo>
                    <a:pt x="15047" y="33436"/>
                    <a:pt x="21612" y="31794"/>
                    <a:pt x="22524" y="28846"/>
                  </a:cubicBezTo>
                  <a:lnTo>
                    <a:pt x="21338" y="26718"/>
                  </a:lnTo>
                  <a:cubicBezTo>
                    <a:pt x="22737" y="26201"/>
                    <a:pt x="24013" y="25350"/>
                    <a:pt x="25016" y="24256"/>
                  </a:cubicBezTo>
                  <a:cubicBezTo>
                    <a:pt x="26475" y="22676"/>
                    <a:pt x="27235" y="20578"/>
                    <a:pt x="27144" y="18451"/>
                  </a:cubicBezTo>
                  <a:cubicBezTo>
                    <a:pt x="27114" y="17508"/>
                    <a:pt x="26962" y="16566"/>
                    <a:pt x="26719" y="15654"/>
                  </a:cubicBezTo>
                  <a:cubicBezTo>
                    <a:pt x="26658" y="15381"/>
                    <a:pt x="26567" y="15107"/>
                    <a:pt x="26506" y="14834"/>
                  </a:cubicBezTo>
                  <a:cubicBezTo>
                    <a:pt x="26263" y="14013"/>
                    <a:pt x="25959" y="13101"/>
                    <a:pt x="25563" y="12189"/>
                  </a:cubicBezTo>
                  <a:cubicBezTo>
                    <a:pt x="25442" y="11885"/>
                    <a:pt x="25320" y="11612"/>
                    <a:pt x="25199" y="11308"/>
                  </a:cubicBezTo>
                  <a:lnTo>
                    <a:pt x="25016" y="10912"/>
                  </a:lnTo>
                  <a:cubicBezTo>
                    <a:pt x="24165" y="9089"/>
                    <a:pt x="23132" y="7356"/>
                    <a:pt x="21916" y="5715"/>
                  </a:cubicBezTo>
                  <a:cubicBezTo>
                    <a:pt x="19498" y="2491"/>
                    <a:pt x="16300" y="1"/>
                    <a:pt x="12555" y="1"/>
                  </a:cubicBezTo>
                  <a:close/>
                </a:path>
              </a:pathLst>
            </a:custGeom>
            <a:solidFill>
              <a:srgbClr val="F4B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3156;p73">
              <a:extLst>
                <a:ext uri="{FF2B5EF4-FFF2-40B4-BE49-F238E27FC236}">
                  <a16:creationId xmlns:a16="http://schemas.microsoft.com/office/drawing/2014/main" id="{171D3137-FBA8-40EA-547C-6E89E7F1B4DF}"/>
                </a:ext>
              </a:extLst>
            </p:cNvPr>
            <p:cNvSpPr/>
            <p:nvPr/>
          </p:nvSpPr>
          <p:spPr>
            <a:xfrm flipH="1">
              <a:off x="7666922" y="2471636"/>
              <a:ext cx="115745" cy="85407"/>
            </a:xfrm>
            <a:custGeom>
              <a:avLst/>
              <a:gdLst/>
              <a:ahLst/>
              <a:cxnLst/>
              <a:rect l="l" t="t" r="r" b="b"/>
              <a:pathLst>
                <a:path w="6749" h="4980" extrusionOk="0">
                  <a:moveTo>
                    <a:pt x="4045" y="0"/>
                  </a:moveTo>
                  <a:cubicBezTo>
                    <a:pt x="3439" y="0"/>
                    <a:pt x="2781" y="163"/>
                    <a:pt x="2159" y="499"/>
                  </a:cubicBezTo>
                  <a:cubicBezTo>
                    <a:pt x="669" y="1319"/>
                    <a:pt x="1" y="2870"/>
                    <a:pt x="669" y="3994"/>
                  </a:cubicBezTo>
                  <a:cubicBezTo>
                    <a:pt x="1064" y="4641"/>
                    <a:pt x="1841" y="4979"/>
                    <a:pt x="2718" y="4979"/>
                  </a:cubicBezTo>
                  <a:cubicBezTo>
                    <a:pt x="3325" y="4979"/>
                    <a:pt x="3981" y="4817"/>
                    <a:pt x="4590" y="4481"/>
                  </a:cubicBezTo>
                  <a:cubicBezTo>
                    <a:pt x="6080" y="3660"/>
                    <a:pt x="6749" y="2110"/>
                    <a:pt x="6080" y="985"/>
                  </a:cubicBezTo>
                  <a:cubicBezTo>
                    <a:pt x="5685" y="339"/>
                    <a:pt x="4919" y="0"/>
                    <a:pt x="4045" y="0"/>
                  </a:cubicBezTo>
                  <a:close/>
                </a:path>
              </a:pathLst>
            </a:custGeom>
            <a:solidFill>
              <a:srgbClr val="F4A2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4" name="Google Shape;3157;p73">
              <a:extLst>
                <a:ext uri="{FF2B5EF4-FFF2-40B4-BE49-F238E27FC236}">
                  <a16:creationId xmlns:a16="http://schemas.microsoft.com/office/drawing/2014/main" id="{8B166E1F-AF6E-886B-3F9F-72CFE1CA2EDD}"/>
                </a:ext>
              </a:extLst>
            </p:cNvPr>
            <p:cNvSpPr/>
            <p:nvPr/>
          </p:nvSpPr>
          <p:spPr>
            <a:xfrm flipH="1">
              <a:off x="7474567" y="2358721"/>
              <a:ext cx="78204" cy="82697"/>
            </a:xfrm>
            <a:custGeom>
              <a:avLst/>
              <a:gdLst/>
              <a:ahLst/>
              <a:cxnLst/>
              <a:rect l="l" t="t" r="r" b="b"/>
              <a:pathLst>
                <a:path w="4560" h="4822" extrusionOk="0">
                  <a:moveTo>
                    <a:pt x="3040" y="1"/>
                  </a:moveTo>
                  <a:cubicBezTo>
                    <a:pt x="2705" y="61"/>
                    <a:pt x="2432" y="183"/>
                    <a:pt x="2158" y="335"/>
                  </a:cubicBezTo>
                  <a:cubicBezTo>
                    <a:pt x="669" y="1156"/>
                    <a:pt x="0" y="2736"/>
                    <a:pt x="669" y="3830"/>
                  </a:cubicBezTo>
                  <a:cubicBezTo>
                    <a:pt x="1068" y="4483"/>
                    <a:pt x="1844" y="4822"/>
                    <a:pt x="2722" y="4822"/>
                  </a:cubicBezTo>
                  <a:cubicBezTo>
                    <a:pt x="3317" y="4822"/>
                    <a:pt x="3958" y="4666"/>
                    <a:pt x="4560" y="4347"/>
                  </a:cubicBezTo>
                  <a:cubicBezTo>
                    <a:pt x="4499" y="4074"/>
                    <a:pt x="4408" y="3800"/>
                    <a:pt x="4347" y="3527"/>
                  </a:cubicBezTo>
                  <a:cubicBezTo>
                    <a:pt x="4104" y="2706"/>
                    <a:pt x="3800" y="1794"/>
                    <a:pt x="3404" y="882"/>
                  </a:cubicBezTo>
                  <a:cubicBezTo>
                    <a:pt x="3283" y="578"/>
                    <a:pt x="3161" y="305"/>
                    <a:pt x="3040" y="1"/>
                  </a:cubicBezTo>
                  <a:close/>
                </a:path>
              </a:pathLst>
            </a:custGeom>
            <a:solidFill>
              <a:srgbClr val="F4A2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5" name="Google Shape;3158;p73">
              <a:extLst>
                <a:ext uri="{FF2B5EF4-FFF2-40B4-BE49-F238E27FC236}">
                  <a16:creationId xmlns:a16="http://schemas.microsoft.com/office/drawing/2014/main" id="{3E1BC69C-964B-BAEE-BAB3-4381050C0DF6}"/>
                </a:ext>
              </a:extLst>
            </p:cNvPr>
            <p:cNvSpPr/>
            <p:nvPr/>
          </p:nvSpPr>
          <p:spPr>
            <a:xfrm flipH="1">
              <a:off x="7587689" y="2370194"/>
              <a:ext cx="58396" cy="65170"/>
            </a:xfrm>
            <a:custGeom>
              <a:avLst/>
              <a:gdLst/>
              <a:ahLst/>
              <a:cxnLst/>
              <a:rect l="l" t="t" r="r" b="b"/>
              <a:pathLst>
                <a:path w="3405" h="3800" fill="none" extrusionOk="0">
                  <a:moveTo>
                    <a:pt x="0" y="0"/>
                  </a:moveTo>
                  <a:lnTo>
                    <a:pt x="3405" y="3283"/>
                  </a:lnTo>
                  <a:lnTo>
                    <a:pt x="1551" y="3800"/>
                  </a:lnTo>
                </a:path>
              </a:pathLst>
            </a:custGeom>
            <a:solidFill>
              <a:srgbClr val="201512"/>
            </a:solidFill>
            <a:ln w="14450" cap="rnd" cmpd="sng">
              <a:solidFill>
                <a:srgbClr val="0C0D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6" name="Google Shape;3159;p73">
              <a:extLst>
                <a:ext uri="{FF2B5EF4-FFF2-40B4-BE49-F238E27FC236}">
                  <a16:creationId xmlns:a16="http://schemas.microsoft.com/office/drawing/2014/main" id="{564AAFE1-F801-8A8A-576D-9F77341F08DD}"/>
                </a:ext>
              </a:extLst>
            </p:cNvPr>
            <p:cNvSpPr/>
            <p:nvPr/>
          </p:nvSpPr>
          <p:spPr>
            <a:xfrm flipH="1">
              <a:off x="7748247" y="2376968"/>
              <a:ext cx="15658" cy="34935"/>
            </a:xfrm>
            <a:custGeom>
              <a:avLst/>
              <a:gdLst/>
              <a:ahLst/>
              <a:cxnLst/>
              <a:rect l="l" t="t" r="r" b="b"/>
              <a:pathLst>
                <a:path w="913" h="2037" fill="none" extrusionOk="0">
                  <a:moveTo>
                    <a:pt x="1" y="2037"/>
                  </a:moveTo>
                  <a:cubicBezTo>
                    <a:pt x="62" y="1277"/>
                    <a:pt x="366" y="548"/>
                    <a:pt x="913" y="0"/>
                  </a:cubicBezTo>
                </a:path>
              </a:pathLst>
            </a:custGeom>
            <a:noFill/>
            <a:ln w="26600" cap="rnd" cmpd="sng">
              <a:solidFill>
                <a:srgbClr val="20151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7" name="Google Shape;3160;p73">
              <a:extLst>
                <a:ext uri="{FF2B5EF4-FFF2-40B4-BE49-F238E27FC236}">
                  <a16:creationId xmlns:a16="http://schemas.microsoft.com/office/drawing/2014/main" id="{FDCE640B-996F-9C5C-91D6-022A34E09114}"/>
                </a:ext>
              </a:extLst>
            </p:cNvPr>
            <p:cNvSpPr/>
            <p:nvPr/>
          </p:nvSpPr>
          <p:spPr>
            <a:xfrm flipH="1">
              <a:off x="7578822" y="2301903"/>
              <a:ext cx="31299" cy="3138"/>
            </a:xfrm>
            <a:custGeom>
              <a:avLst/>
              <a:gdLst/>
              <a:ahLst/>
              <a:cxnLst/>
              <a:rect l="l" t="t" r="r" b="b"/>
              <a:pathLst>
                <a:path w="1825" h="183" fill="none" extrusionOk="0">
                  <a:moveTo>
                    <a:pt x="1" y="122"/>
                  </a:moveTo>
                  <a:cubicBezTo>
                    <a:pt x="609" y="1"/>
                    <a:pt x="1216" y="1"/>
                    <a:pt x="1824" y="183"/>
                  </a:cubicBezTo>
                </a:path>
              </a:pathLst>
            </a:custGeom>
            <a:noFill/>
            <a:ln w="26600" cap="rnd" cmpd="sng">
              <a:solidFill>
                <a:srgbClr val="20151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8" name="Google Shape;3161;p73">
              <a:extLst>
                <a:ext uri="{FF2B5EF4-FFF2-40B4-BE49-F238E27FC236}">
                  <a16:creationId xmlns:a16="http://schemas.microsoft.com/office/drawing/2014/main" id="{5AB677C4-5133-5171-970C-6AED3A6213E8}"/>
                </a:ext>
              </a:extLst>
            </p:cNvPr>
            <p:cNvSpPr/>
            <p:nvPr/>
          </p:nvSpPr>
          <p:spPr>
            <a:xfrm flipH="1">
              <a:off x="7549118" y="2330578"/>
              <a:ext cx="63078" cy="51622"/>
            </a:xfrm>
            <a:custGeom>
              <a:avLst/>
              <a:gdLst/>
              <a:ahLst/>
              <a:cxnLst/>
              <a:rect l="l" t="t" r="r" b="b"/>
              <a:pathLst>
                <a:path w="3678" h="3010" fill="none" extrusionOk="0">
                  <a:moveTo>
                    <a:pt x="3678" y="1672"/>
                  </a:moveTo>
                  <a:cubicBezTo>
                    <a:pt x="3678" y="1672"/>
                    <a:pt x="2675" y="0"/>
                    <a:pt x="1337" y="669"/>
                  </a:cubicBezTo>
                  <a:cubicBezTo>
                    <a:pt x="0" y="1307"/>
                    <a:pt x="578" y="3009"/>
                    <a:pt x="578" y="3009"/>
                  </a:cubicBezTo>
                </a:path>
              </a:pathLst>
            </a:custGeom>
            <a:solidFill>
              <a:srgbClr val="201512"/>
            </a:solidFill>
            <a:ln w="1445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9" name="Google Shape;3162;p73">
              <a:extLst>
                <a:ext uri="{FF2B5EF4-FFF2-40B4-BE49-F238E27FC236}">
                  <a16:creationId xmlns:a16="http://schemas.microsoft.com/office/drawing/2014/main" id="{40B6ABCE-70E7-058C-CCED-857872B26015}"/>
                </a:ext>
              </a:extLst>
            </p:cNvPr>
            <p:cNvSpPr/>
            <p:nvPr/>
          </p:nvSpPr>
          <p:spPr>
            <a:xfrm flipH="1">
              <a:off x="7670043" y="2391048"/>
              <a:ext cx="74568" cy="55274"/>
            </a:xfrm>
            <a:custGeom>
              <a:avLst/>
              <a:gdLst/>
              <a:ahLst/>
              <a:cxnLst/>
              <a:rect l="l" t="t" r="r" b="b"/>
              <a:pathLst>
                <a:path w="4348" h="3223" fill="none" extrusionOk="0">
                  <a:moveTo>
                    <a:pt x="4347" y="1581"/>
                  </a:moveTo>
                  <a:cubicBezTo>
                    <a:pt x="4347" y="1581"/>
                    <a:pt x="3253" y="0"/>
                    <a:pt x="1642" y="730"/>
                  </a:cubicBezTo>
                  <a:cubicBezTo>
                    <a:pt x="1" y="1459"/>
                    <a:pt x="882" y="3222"/>
                    <a:pt x="882" y="3222"/>
                  </a:cubicBezTo>
                </a:path>
              </a:pathLst>
            </a:custGeom>
            <a:solidFill>
              <a:srgbClr val="201512"/>
            </a:solidFill>
            <a:ln w="1445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0" name="Google Shape;3163;p73">
              <a:extLst>
                <a:ext uri="{FF2B5EF4-FFF2-40B4-BE49-F238E27FC236}">
                  <a16:creationId xmlns:a16="http://schemas.microsoft.com/office/drawing/2014/main" id="{2406C4FE-5CAD-823E-C986-1C4DA9364451}"/>
                </a:ext>
              </a:extLst>
            </p:cNvPr>
            <p:cNvSpPr/>
            <p:nvPr/>
          </p:nvSpPr>
          <p:spPr>
            <a:xfrm flipH="1">
              <a:off x="7582475" y="2470796"/>
              <a:ext cx="48500" cy="20357"/>
            </a:xfrm>
            <a:custGeom>
              <a:avLst/>
              <a:gdLst/>
              <a:ahLst/>
              <a:cxnLst/>
              <a:rect l="l" t="t" r="r" b="b"/>
              <a:pathLst>
                <a:path w="2828" h="1187" fill="none" extrusionOk="0">
                  <a:moveTo>
                    <a:pt x="2828" y="1"/>
                  </a:moveTo>
                  <a:cubicBezTo>
                    <a:pt x="2828" y="1"/>
                    <a:pt x="1460" y="1186"/>
                    <a:pt x="1" y="609"/>
                  </a:cubicBezTo>
                </a:path>
              </a:pathLst>
            </a:custGeom>
            <a:solidFill>
              <a:srgbClr val="201512"/>
            </a:solidFill>
            <a:ln w="14450" cap="rnd" cmpd="sng">
              <a:solidFill>
                <a:srgbClr val="0C0D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1" name="Google Shape;3164;p73">
              <a:extLst>
                <a:ext uri="{FF2B5EF4-FFF2-40B4-BE49-F238E27FC236}">
                  <a16:creationId xmlns:a16="http://schemas.microsoft.com/office/drawing/2014/main" id="{2BAB79B2-0CCC-7C2E-99D7-DF7C56034041}"/>
                </a:ext>
              </a:extLst>
            </p:cNvPr>
            <p:cNvSpPr/>
            <p:nvPr/>
          </p:nvSpPr>
          <p:spPr>
            <a:xfrm flipH="1">
              <a:off x="7559014" y="2616245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E88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2" name="Google Shape;3165;p73">
              <a:extLst>
                <a:ext uri="{FF2B5EF4-FFF2-40B4-BE49-F238E27FC236}">
                  <a16:creationId xmlns:a16="http://schemas.microsoft.com/office/drawing/2014/main" id="{6B9A765A-0A02-5FE8-91B0-AD45EB44A1F6}"/>
                </a:ext>
              </a:extLst>
            </p:cNvPr>
            <p:cNvSpPr/>
            <p:nvPr/>
          </p:nvSpPr>
          <p:spPr>
            <a:xfrm flipH="1">
              <a:off x="7550679" y="2626141"/>
              <a:ext cx="110532" cy="29704"/>
            </a:xfrm>
            <a:custGeom>
              <a:avLst/>
              <a:gdLst/>
              <a:ahLst/>
              <a:cxnLst/>
              <a:rect l="l" t="t" r="r" b="b"/>
              <a:pathLst>
                <a:path w="6445" h="1732" extrusionOk="0">
                  <a:moveTo>
                    <a:pt x="5563" y="1"/>
                  </a:moveTo>
                  <a:cubicBezTo>
                    <a:pt x="4393" y="397"/>
                    <a:pt x="3171" y="600"/>
                    <a:pt x="1948" y="600"/>
                  </a:cubicBezTo>
                  <a:cubicBezTo>
                    <a:pt x="1297" y="600"/>
                    <a:pt x="645" y="542"/>
                    <a:pt x="1" y="426"/>
                  </a:cubicBezTo>
                  <a:lnTo>
                    <a:pt x="1" y="426"/>
                  </a:lnTo>
                  <a:cubicBezTo>
                    <a:pt x="1" y="426"/>
                    <a:pt x="2443" y="1731"/>
                    <a:pt x="4944" y="1731"/>
                  </a:cubicBezTo>
                  <a:cubicBezTo>
                    <a:pt x="5448" y="1731"/>
                    <a:pt x="5955" y="1678"/>
                    <a:pt x="6445" y="1551"/>
                  </a:cubicBezTo>
                  <a:lnTo>
                    <a:pt x="5563" y="1"/>
                  </a:lnTo>
                  <a:close/>
                </a:path>
              </a:pathLst>
            </a:custGeom>
            <a:solidFill>
              <a:srgbClr val="E89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3" name="Google Shape;3166;p73">
              <a:extLst>
                <a:ext uri="{FF2B5EF4-FFF2-40B4-BE49-F238E27FC236}">
                  <a16:creationId xmlns:a16="http://schemas.microsoft.com/office/drawing/2014/main" id="{60AD6846-D627-E3B7-FEB3-04B5992394F0}"/>
                </a:ext>
              </a:extLst>
            </p:cNvPr>
            <p:cNvSpPr/>
            <p:nvPr/>
          </p:nvSpPr>
          <p:spPr>
            <a:xfrm flipH="1">
              <a:off x="7569441" y="2627187"/>
              <a:ext cx="108439" cy="13566"/>
            </a:xfrm>
            <a:custGeom>
              <a:avLst/>
              <a:gdLst/>
              <a:ahLst/>
              <a:cxnLst/>
              <a:rect l="l" t="t" r="r" b="b"/>
              <a:pathLst>
                <a:path w="6323" h="791" fill="none" extrusionOk="0">
                  <a:moveTo>
                    <a:pt x="0" y="92"/>
                  </a:moveTo>
                  <a:cubicBezTo>
                    <a:pt x="2037" y="791"/>
                    <a:pt x="4286" y="760"/>
                    <a:pt x="6322" y="0"/>
                  </a:cubicBezTo>
                </a:path>
              </a:pathLst>
            </a:custGeom>
            <a:solidFill>
              <a:srgbClr val="201512"/>
            </a:solidFill>
            <a:ln w="7600" cap="rnd" cmpd="sng">
              <a:solidFill>
                <a:srgbClr val="0C0D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4" name="Google Shape;3167;p73">
              <a:extLst>
                <a:ext uri="{FF2B5EF4-FFF2-40B4-BE49-F238E27FC236}">
                  <a16:creationId xmlns:a16="http://schemas.microsoft.com/office/drawing/2014/main" id="{0F83A67C-8082-B207-8AB1-B99BB1CC5FB3}"/>
                </a:ext>
              </a:extLst>
            </p:cNvPr>
            <p:cNvSpPr/>
            <p:nvPr/>
          </p:nvSpPr>
          <p:spPr>
            <a:xfrm flipH="1">
              <a:off x="7494376" y="2169505"/>
              <a:ext cx="179338" cy="203828"/>
            </a:xfrm>
            <a:custGeom>
              <a:avLst/>
              <a:gdLst/>
              <a:ahLst/>
              <a:cxnLst/>
              <a:rect l="l" t="t" r="r" b="b"/>
              <a:pathLst>
                <a:path w="10457" h="11885" extrusionOk="0">
                  <a:moveTo>
                    <a:pt x="1824" y="0"/>
                  </a:moveTo>
                  <a:cubicBezTo>
                    <a:pt x="1824" y="0"/>
                    <a:pt x="0" y="1338"/>
                    <a:pt x="2736" y="3465"/>
                  </a:cubicBezTo>
                  <a:cubicBezTo>
                    <a:pt x="5472" y="5593"/>
                    <a:pt x="10456" y="11885"/>
                    <a:pt x="10456" y="11885"/>
                  </a:cubicBezTo>
                  <a:cubicBezTo>
                    <a:pt x="10456" y="11885"/>
                    <a:pt x="9909" y="10638"/>
                    <a:pt x="8298" y="6505"/>
                  </a:cubicBezTo>
                  <a:cubicBezTo>
                    <a:pt x="6718" y="2341"/>
                    <a:pt x="1824" y="0"/>
                    <a:pt x="182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5" name="Google Shape;3168;p73">
              <a:extLst>
                <a:ext uri="{FF2B5EF4-FFF2-40B4-BE49-F238E27FC236}">
                  <a16:creationId xmlns:a16="http://schemas.microsoft.com/office/drawing/2014/main" id="{BA7C2546-8A29-5F15-3BDE-2ED1FD88141F}"/>
                </a:ext>
              </a:extLst>
            </p:cNvPr>
            <p:cNvSpPr/>
            <p:nvPr/>
          </p:nvSpPr>
          <p:spPr>
            <a:xfrm flipH="1">
              <a:off x="7774830" y="2348294"/>
              <a:ext cx="116260" cy="193418"/>
            </a:xfrm>
            <a:custGeom>
              <a:avLst/>
              <a:gdLst/>
              <a:ahLst/>
              <a:cxnLst/>
              <a:rect l="l" t="t" r="r" b="b"/>
              <a:pathLst>
                <a:path w="6779" h="11278" extrusionOk="0">
                  <a:moveTo>
                    <a:pt x="3861" y="1"/>
                  </a:moveTo>
                  <a:lnTo>
                    <a:pt x="0" y="305"/>
                  </a:lnTo>
                  <a:cubicBezTo>
                    <a:pt x="0" y="305"/>
                    <a:pt x="3465" y="10062"/>
                    <a:pt x="5380" y="11277"/>
                  </a:cubicBezTo>
                  <a:cubicBezTo>
                    <a:pt x="5380" y="11277"/>
                    <a:pt x="6779" y="4469"/>
                    <a:pt x="386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" name="Google Shape;3169;p73">
              <a:extLst>
                <a:ext uri="{FF2B5EF4-FFF2-40B4-BE49-F238E27FC236}">
                  <a16:creationId xmlns:a16="http://schemas.microsoft.com/office/drawing/2014/main" id="{1C539408-810B-4C8B-3A37-C716DB316836}"/>
                </a:ext>
              </a:extLst>
            </p:cNvPr>
            <p:cNvSpPr/>
            <p:nvPr/>
          </p:nvSpPr>
          <p:spPr>
            <a:xfrm flipH="1">
              <a:off x="7559546" y="2055337"/>
              <a:ext cx="371160" cy="298719"/>
            </a:xfrm>
            <a:custGeom>
              <a:avLst/>
              <a:gdLst/>
              <a:ahLst/>
              <a:cxnLst/>
              <a:rect l="l" t="t" r="r" b="b"/>
              <a:pathLst>
                <a:path w="21642" h="17418" extrusionOk="0">
                  <a:moveTo>
                    <a:pt x="10487" y="0"/>
                  </a:moveTo>
                  <a:cubicBezTo>
                    <a:pt x="10487" y="0"/>
                    <a:pt x="10456" y="2371"/>
                    <a:pt x="8177" y="2584"/>
                  </a:cubicBezTo>
                  <a:cubicBezTo>
                    <a:pt x="5897" y="2797"/>
                    <a:pt x="3617" y="2706"/>
                    <a:pt x="2857" y="5958"/>
                  </a:cubicBezTo>
                  <a:cubicBezTo>
                    <a:pt x="2675" y="6991"/>
                    <a:pt x="2797" y="8055"/>
                    <a:pt x="3222" y="8997"/>
                  </a:cubicBezTo>
                  <a:cubicBezTo>
                    <a:pt x="1733" y="9149"/>
                    <a:pt x="547" y="10305"/>
                    <a:pt x="395" y="11794"/>
                  </a:cubicBezTo>
                  <a:cubicBezTo>
                    <a:pt x="0" y="14438"/>
                    <a:pt x="1155" y="17113"/>
                    <a:pt x="2310" y="17417"/>
                  </a:cubicBezTo>
                  <a:lnTo>
                    <a:pt x="6201" y="17083"/>
                  </a:lnTo>
                  <a:cubicBezTo>
                    <a:pt x="6201" y="17083"/>
                    <a:pt x="6480" y="17232"/>
                    <a:pt x="6948" y="17232"/>
                  </a:cubicBezTo>
                  <a:cubicBezTo>
                    <a:pt x="7469" y="17232"/>
                    <a:pt x="8224" y="17047"/>
                    <a:pt x="9089" y="16262"/>
                  </a:cubicBezTo>
                  <a:cubicBezTo>
                    <a:pt x="10760" y="14803"/>
                    <a:pt x="10244" y="13374"/>
                    <a:pt x="11520" y="12919"/>
                  </a:cubicBezTo>
                  <a:cubicBezTo>
                    <a:pt x="11680" y="12861"/>
                    <a:pt x="11831" y="12839"/>
                    <a:pt x="11980" y="12839"/>
                  </a:cubicBezTo>
                  <a:cubicBezTo>
                    <a:pt x="12568" y="12839"/>
                    <a:pt x="13112" y="13196"/>
                    <a:pt x="13971" y="13196"/>
                  </a:cubicBezTo>
                  <a:cubicBezTo>
                    <a:pt x="14629" y="13196"/>
                    <a:pt x="15470" y="12987"/>
                    <a:pt x="16657" y="12250"/>
                  </a:cubicBezTo>
                  <a:cubicBezTo>
                    <a:pt x="19788" y="10305"/>
                    <a:pt x="21642" y="4378"/>
                    <a:pt x="21642" y="4377"/>
                  </a:cubicBezTo>
                  <a:lnTo>
                    <a:pt x="21642" y="4377"/>
                  </a:lnTo>
                  <a:cubicBezTo>
                    <a:pt x="21642" y="4377"/>
                    <a:pt x="20325" y="4733"/>
                    <a:pt x="19373" y="4733"/>
                  </a:cubicBezTo>
                  <a:cubicBezTo>
                    <a:pt x="19177" y="4733"/>
                    <a:pt x="18996" y="4718"/>
                    <a:pt x="18846" y="4681"/>
                  </a:cubicBezTo>
                  <a:cubicBezTo>
                    <a:pt x="18040" y="4509"/>
                    <a:pt x="16307" y="2319"/>
                    <a:pt x="14268" y="2319"/>
                  </a:cubicBezTo>
                  <a:cubicBezTo>
                    <a:pt x="14153" y="2319"/>
                    <a:pt x="14038" y="2326"/>
                    <a:pt x="13922" y="2341"/>
                  </a:cubicBezTo>
                  <a:cubicBezTo>
                    <a:pt x="12675" y="2432"/>
                    <a:pt x="11581" y="3131"/>
                    <a:pt x="10973" y="4195"/>
                  </a:cubicBezTo>
                  <a:cubicBezTo>
                    <a:pt x="10973" y="4195"/>
                    <a:pt x="11368" y="1368"/>
                    <a:pt x="1048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" name="Google Shape;3170;p73">
              <a:extLst>
                <a:ext uri="{FF2B5EF4-FFF2-40B4-BE49-F238E27FC236}">
                  <a16:creationId xmlns:a16="http://schemas.microsoft.com/office/drawing/2014/main" id="{4E674225-003D-54A0-0388-434AB8920C8A}"/>
                </a:ext>
              </a:extLst>
            </p:cNvPr>
            <p:cNvSpPr/>
            <p:nvPr/>
          </p:nvSpPr>
          <p:spPr>
            <a:xfrm flipH="1">
              <a:off x="7559546" y="2055337"/>
              <a:ext cx="233549" cy="224682"/>
            </a:xfrm>
            <a:custGeom>
              <a:avLst/>
              <a:gdLst/>
              <a:ahLst/>
              <a:cxnLst/>
              <a:rect l="l" t="t" r="r" b="b"/>
              <a:pathLst>
                <a:path w="13618" h="13101" extrusionOk="0">
                  <a:moveTo>
                    <a:pt x="2463" y="0"/>
                  </a:moveTo>
                  <a:cubicBezTo>
                    <a:pt x="2463" y="0"/>
                    <a:pt x="2432" y="2371"/>
                    <a:pt x="153" y="2584"/>
                  </a:cubicBezTo>
                  <a:lnTo>
                    <a:pt x="1" y="2584"/>
                  </a:lnTo>
                  <a:cubicBezTo>
                    <a:pt x="761" y="3314"/>
                    <a:pt x="1429" y="4225"/>
                    <a:pt x="1338" y="5107"/>
                  </a:cubicBezTo>
                  <a:cubicBezTo>
                    <a:pt x="1286" y="5779"/>
                    <a:pt x="1883" y="5921"/>
                    <a:pt x="2700" y="5921"/>
                  </a:cubicBezTo>
                  <a:cubicBezTo>
                    <a:pt x="3301" y="5921"/>
                    <a:pt x="4022" y="5844"/>
                    <a:pt x="4691" y="5844"/>
                  </a:cubicBezTo>
                  <a:cubicBezTo>
                    <a:pt x="5747" y="5844"/>
                    <a:pt x="6675" y="6036"/>
                    <a:pt x="6809" y="7022"/>
                  </a:cubicBezTo>
                  <a:cubicBezTo>
                    <a:pt x="7053" y="9089"/>
                    <a:pt x="5533" y="11308"/>
                    <a:pt x="6536" y="13101"/>
                  </a:cubicBezTo>
                  <a:cubicBezTo>
                    <a:pt x="7296" y="12949"/>
                    <a:pt x="7995" y="12645"/>
                    <a:pt x="8603" y="12219"/>
                  </a:cubicBezTo>
                  <a:cubicBezTo>
                    <a:pt x="11733" y="10274"/>
                    <a:pt x="13618" y="4378"/>
                    <a:pt x="13618" y="4377"/>
                  </a:cubicBezTo>
                  <a:lnTo>
                    <a:pt x="13618" y="4377"/>
                  </a:lnTo>
                  <a:cubicBezTo>
                    <a:pt x="13618" y="4377"/>
                    <a:pt x="12234" y="4751"/>
                    <a:pt x="11278" y="4751"/>
                  </a:cubicBezTo>
                  <a:cubicBezTo>
                    <a:pt x="11109" y="4751"/>
                    <a:pt x="10954" y="4739"/>
                    <a:pt x="10822" y="4712"/>
                  </a:cubicBezTo>
                  <a:cubicBezTo>
                    <a:pt x="10016" y="4510"/>
                    <a:pt x="8283" y="2319"/>
                    <a:pt x="6244" y="2319"/>
                  </a:cubicBezTo>
                  <a:cubicBezTo>
                    <a:pt x="6129" y="2319"/>
                    <a:pt x="6014" y="2326"/>
                    <a:pt x="5898" y="2341"/>
                  </a:cubicBezTo>
                  <a:cubicBezTo>
                    <a:pt x="4651" y="2432"/>
                    <a:pt x="3557" y="3131"/>
                    <a:pt x="2949" y="4195"/>
                  </a:cubicBezTo>
                  <a:cubicBezTo>
                    <a:pt x="2949" y="4195"/>
                    <a:pt x="3344" y="1368"/>
                    <a:pt x="2463" y="0"/>
                  </a:cubicBezTo>
                  <a:close/>
                </a:path>
              </a:pathLst>
            </a:custGeom>
            <a:solidFill>
              <a:srgbClr val="D7675D"/>
            </a:solidFill>
            <a:ln w="9525" cap="flat" cmpd="sng">
              <a:solidFill>
                <a:srgbClr val="D767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" name="Google Shape;3171;p73">
              <a:extLst>
                <a:ext uri="{FF2B5EF4-FFF2-40B4-BE49-F238E27FC236}">
                  <a16:creationId xmlns:a16="http://schemas.microsoft.com/office/drawing/2014/main" id="{A7BF4866-DB59-0462-C288-E9E3B36871B7}"/>
                </a:ext>
              </a:extLst>
            </p:cNvPr>
            <p:cNvSpPr/>
            <p:nvPr/>
          </p:nvSpPr>
          <p:spPr>
            <a:xfrm flipH="1">
              <a:off x="7623138" y="2195041"/>
              <a:ext cx="224168" cy="113653"/>
            </a:xfrm>
            <a:custGeom>
              <a:avLst/>
              <a:gdLst/>
              <a:ahLst/>
              <a:cxnLst/>
              <a:rect l="l" t="t" r="r" b="b"/>
              <a:pathLst>
                <a:path w="13071" h="6627" fill="none" extrusionOk="0">
                  <a:moveTo>
                    <a:pt x="1" y="6627"/>
                  </a:moveTo>
                  <a:cubicBezTo>
                    <a:pt x="1" y="6627"/>
                    <a:pt x="2919" y="6627"/>
                    <a:pt x="3922" y="5198"/>
                  </a:cubicBezTo>
                  <a:cubicBezTo>
                    <a:pt x="4955" y="3769"/>
                    <a:pt x="3830" y="2280"/>
                    <a:pt x="6110" y="1733"/>
                  </a:cubicBezTo>
                  <a:cubicBezTo>
                    <a:pt x="8359" y="1186"/>
                    <a:pt x="10852" y="3070"/>
                    <a:pt x="13071" y="0"/>
                  </a:cubicBezTo>
                </a:path>
              </a:pathLst>
            </a:custGeom>
            <a:noFill/>
            <a:ln w="9875" cap="rnd" cmpd="sng">
              <a:solidFill>
                <a:srgbClr val="6B393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" name="Google Shape;3172;p73">
              <a:extLst>
                <a:ext uri="{FF2B5EF4-FFF2-40B4-BE49-F238E27FC236}">
                  <a16:creationId xmlns:a16="http://schemas.microsoft.com/office/drawing/2014/main" id="{CE84A1FC-D3B7-DE94-C20F-E8836411F9C5}"/>
                </a:ext>
              </a:extLst>
            </p:cNvPr>
            <p:cNvSpPr/>
            <p:nvPr/>
          </p:nvSpPr>
          <p:spPr>
            <a:xfrm flipH="1">
              <a:off x="7665361" y="2156985"/>
              <a:ext cx="141796" cy="74037"/>
            </a:xfrm>
            <a:custGeom>
              <a:avLst/>
              <a:gdLst/>
              <a:ahLst/>
              <a:cxnLst/>
              <a:rect l="l" t="t" r="r" b="b"/>
              <a:pathLst>
                <a:path w="8268" h="4317" fill="none" extrusionOk="0">
                  <a:moveTo>
                    <a:pt x="0" y="4317"/>
                  </a:moveTo>
                  <a:cubicBezTo>
                    <a:pt x="0" y="4317"/>
                    <a:pt x="274" y="1460"/>
                    <a:pt x="2736" y="1277"/>
                  </a:cubicBezTo>
                  <a:cubicBezTo>
                    <a:pt x="5198" y="1064"/>
                    <a:pt x="7265" y="1612"/>
                    <a:pt x="8268" y="1"/>
                  </a:cubicBezTo>
                </a:path>
              </a:pathLst>
            </a:custGeom>
            <a:noFill/>
            <a:ln w="9875" cap="rnd" cmpd="sng">
              <a:solidFill>
                <a:srgbClr val="6B393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" name="Google Shape;3173;p73">
              <a:extLst>
                <a:ext uri="{FF2B5EF4-FFF2-40B4-BE49-F238E27FC236}">
                  <a16:creationId xmlns:a16="http://schemas.microsoft.com/office/drawing/2014/main" id="{D3BE0CF3-73BC-D2FE-64ED-3607B26C6F52}"/>
                </a:ext>
              </a:extLst>
            </p:cNvPr>
            <p:cNvSpPr/>
            <p:nvPr/>
          </p:nvSpPr>
          <p:spPr>
            <a:xfrm flipH="1">
              <a:off x="7762310" y="2116323"/>
              <a:ext cx="136600" cy="164743"/>
            </a:xfrm>
            <a:custGeom>
              <a:avLst/>
              <a:gdLst/>
              <a:ahLst/>
              <a:cxnLst/>
              <a:rect l="l" t="t" r="r" b="b"/>
              <a:pathLst>
                <a:path w="7965" h="9606" fill="none" extrusionOk="0">
                  <a:moveTo>
                    <a:pt x="0" y="9606"/>
                  </a:moveTo>
                  <a:cubicBezTo>
                    <a:pt x="61" y="8572"/>
                    <a:pt x="700" y="7630"/>
                    <a:pt x="1672" y="7204"/>
                  </a:cubicBezTo>
                  <a:cubicBezTo>
                    <a:pt x="3344" y="6414"/>
                    <a:pt x="2371" y="4621"/>
                    <a:pt x="4286" y="2311"/>
                  </a:cubicBezTo>
                  <a:cubicBezTo>
                    <a:pt x="6171" y="1"/>
                    <a:pt x="7964" y="153"/>
                    <a:pt x="7964" y="153"/>
                  </a:cubicBezTo>
                </a:path>
              </a:pathLst>
            </a:custGeom>
            <a:noFill/>
            <a:ln w="9875" cap="rnd" cmpd="sng">
              <a:solidFill>
                <a:srgbClr val="6B393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5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2" descr="Speech clipart">
            <a:extLst>
              <a:ext uri="{FF2B5EF4-FFF2-40B4-BE49-F238E27FC236}">
                <a16:creationId xmlns:a16="http://schemas.microsoft.com/office/drawing/2014/main" id="{79F5897A-FF6C-DAD1-94A4-01FF3DA02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59" y="1853260"/>
            <a:ext cx="3814242" cy="299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" name="Google Shape;1002;p43">
            <a:extLst>
              <a:ext uri="{FF2B5EF4-FFF2-40B4-BE49-F238E27FC236}">
                <a16:creationId xmlns:a16="http://schemas.microsoft.com/office/drawing/2014/main" id="{D0E391E8-38EC-00AF-5B6F-C743FD612324}"/>
              </a:ext>
            </a:extLst>
          </p:cNvPr>
          <p:cNvGrpSpPr/>
          <p:nvPr/>
        </p:nvGrpSpPr>
        <p:grpSpPr>
          <a:xfrm>
            <a:off x="1147716" y="2367280"/>
            <a:ext cx="3028043" cy="1718383"/>
            <a:chOff x="876025" y="941150"/>
            <a:chExt cx="6291725" cy="3969500"/>
          </a:xfrm>
        </p:grpSpPr>
        <p:sp>
          <p:nvSpPr>
            <p:cNvPr id="164" name="Google Shape;1004;p43">
              <a:extLst>
                <a:ext uri="{FF2B5EF4-FFF2-40B4-BE49-F238E27FC236}">
                  <a16:creationId xmlns:a16="http://schemas.microsoft.com/office/drawing/2014/main" id="{2CA0789D-E03F-89CB-B463-74D414988609}"/>
                </a:ext>
              </a:extLst>
            </p:cNvPr>
            <p:cNvSpPr/>
            <p:nvPr/>
          </p:nvSpPr>
          <p:spPr>
            <a:xfrm>
              <a:off x="5036225" y="3958975"/>
              <a:ext cx="1111950" cy="951225"/>
            </a:xfrm>
            <a:custGeom>
              <a:avLst/>
              <a:gdLst/>
              <a:ahLst/>
              <a:cxnLst/>
              <a:rect l="l" t="t" r="r" b="b"/>
              <a:pathLst>
                <a:path w="44478" h="38049" extrusionOk="0">
                  <a:moveTo>
                    <a:pt x="39334" y="1"/>
                  </a:moveTo>
                  <a:lnTo>
                    <a:pt x="2699" y="1160"/>
                  </a:lnTo>
                  <a:cubicBezTo>
                    <a:pt x="2699" y="1160"/>
                    <a:pt x="272" y="9200"/>
                    <a:pt x="1" y="38049"/>
                  </a:cubicBezTo>
                  <a:lnTo>
                    <a:pt x="43391" y="38049"/>
                  </a:lnTo>
                  <a:cubicBezTo>
                    <a:pt x="43391" y="38049"/>
                    <a:pt x="44478" y="5687"/>
                    <a:pt x="39334" y="1"/>
                  </a:cubicBezTo>
                  <a:close/>
                </a:path>
              </a:pathLst>
            </a:custGeom>
            <a:solidFill>
              <a:srgbClr val="8D9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1005;p43">
              <a:extLst>
                <a:ext uri="{FF2B5EF4-FFF2-40B4-BE49-F238E27FC236}">
                  <a16:creationId xmlns:a16="http://schemas.microsoft.com/office/drawing/2014/main" id="{F85EE84F-C843-368E-4730-DCD33AC6A3F4}"/>
                </a:ext>
              </a:extLst>
            </p:cNvPr>
            <p:cNvSpPr/>
            <p:nvPr/>
          </p:nvSpPr>
          <p:spPr>
            <a:xfrm>
              <a:off x="5408825" y="4500225"/>
              <a:ext cx="343700" cy="37450"/>
            </a:xfrm>
            <a:custGeom>
              <a:avLst/>
              <a:gdLst/>
              <a:ahLst/>
              <a:cxnLst/>
              <a:rect l="l" t="t" r="r" b="b"/>
              <a:pathLst>
                <a:path w="13748" h="1498" extrusionOk="0">
                  <a:moveTo>
                    <a:pt x="243" y="0"/>
                  </a:moveTo>
                  <a:cubicBezTo>
                    <a:pt x="141" y="0"/>
                    <a:pt x="52" y="68"/>
                    <a:pt x="37" y="173"/>
                  </a:cubicBezTo>
                  <a:cubicBezTo>
                    <a:pt x="1" y="300"/>
                    <a:pt x="73" y="408"/>
                    <a:pt x="200" y="444"/>
                  </a:cubicBezTo>
                  <a:cubicBezTo>
                    <a:pt x="3279" y="1096"/>
                    <a:pt x="6412" y="1459"/>
                    <a:pt x="9563" y="1495"/>
                  </a:cubicBezTo>
                  <a:cubicBezTo>
                    <a:pt x="9671" y="1496"/>
                    <a:pt x="9780" y="1497"/>
                    <a:pt x="9889" y="1497"/>
                  </a:cubicBezTo>
                  <a:cubicBezTo>
                    <a:pt x="11084" y="1497"/>
                    <a:pt x="12279" y="1406"/>
                    <a:pt x="13474" y="1223"/>
                  </a:cubicBezTo>
                  <a:cubicBezTo>
                    <a:pt x="13748" y="1172"/>
                    <a:pt x="13699" y="766"/>
                    <a:pt x="13434" y="766"/>
                  </a:cubicBezTo>
                  <a:cubicBezTo>
                    <a:pt x="13418" y="766"/>
                    <a:pt x="13401" y="767"/>
                    <a:pt x="13384" y="770"/>
                  </a:cubicBezTo>
                  <a:cubicBezTo>
                    <a:pt x="12167" y="971"/>
                    <a:pt x="10866" y="1049"/>
                    <a:pt x="9575" y="1049"/>
                  </a:cubicBezTo>
                  <a:cubicBezTo>
                    <a:pt x="4910" y="1049"/>
                    <a:pt x="365" y="24"/>
                    <a:pt x="309" y="10"/>
                  </a:cubicBezTo>
                  <a:cubicBezTo>
                    <a:pt x="287" y="4"/>
                    <a:pt x="264" y="0"/>
                    <a:pt x="243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1006;p43">
              <a:extLst>
                <a:ext uri="{FF2B5EF4-FFF2-40B4-BE49-F238E27FC236}">
                  <a16:creationId xmlns:a16="http://schemas.microsoft.com/office/drawing/2014/main" id="{A8B98FFC-72F0-E9E3-01A4-AC68115C9704}"/>
                </a:ext>
              </a:extLst>
            </p:cNvPr>
            <p:cNvSpPr/>
            <p:nvPr/>
          </p:nvSpPr>
          <p:spPr>
            <a:xfrm>
              <a:off x="5557325" y="4524125"/>
              <a:ext cx="11350" cy="382925"/>
            </a:xfrm>
            <a:custGeom>
              <a:avLst/>
              <a:gdLst/>
              <a:ahLst/>
              <a:cxnLst/>
              <a:rect l="l" t="t" r="r" b="b"/>
              <a:pathLst>
                <a:path w="454" h="15317" extrusionOk="0">
                  <a:moveTo>
                    <a:pt x="227" y="0"/>
                  </a:moveTo>
                  <a:cubicBezTo>
                    <a:pt x="114" y="0"/>
                    <a:pt x="1" y="77"/>
                    <a:pt x="1" y="231"/>
                  </a:cubicBezTo>
                  <a:lnTo>
                    <a:pt x="1" y="15081"/>
                  </a:lnTo>
                  <a:cubicBezTo>
                    <a:pt x="1" y="15207"/>
                    <a:pt x="91" y="15316"/>
                    <a:pt x="218" y="15316"/>
                  </a:cubicBezTo>
                  <a:cubicBezTo>
                    <a:pt x="345" y="15316"/>
                    <a:pt x="453" y="15207"/>
                    <a:pt x="453" y="15081"/>
                  </a:cubicBezTo>
                  <a:lnTo>
                    <a:pt x="453" y="231"/>
                  </a:lnTo>
                  <a:cubicBezTo>
                    <a:pt x="453" y="77"/>
                    <a:pt x="340" y="0"/>
                    <a:pt x="22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1007;p43">
              <a:extLst>
                <a:ext uri="{FF2B5EF4-FFF2-40B4-BE49-F238E27FC236}">
                  <a16:creationId xmlns:a16="http://schemas.microsoft.com/office/drawing/2014/main" id="{1172B836-90A3-9E18-30AA-1AE426D675D8}"/>
                </a:ext>
              </a:extLst>
            </p:cNvPr>
            <p:cNvSpPr/>
            <p:nvPr/>
          </p:nvSpPr>
          <p:spPr>
            <a:xfrm>
              <a:off x="6090200" y="2658500"/>
              <a:ext cx="1077550" cy="967425"/>
            </a:xfrm>
            <a:custGeom>
              <a:avLst/>
              <a:gdLst/>
              <a:ahLst/>
              <a:cxnLst/>
              <a:rect l="l" t="t" r="r" b="b"/>
              <a:pathLst>
                <a:path w="43102" h="38697" extrusionOk="0">
                  <a:moveTo>
                    <a:pt x="39415" y="1"/>
                  </a:moveTo>
                  <a:cubicBezTo>
                    <a:pt x="38564" y="1"/>
                    <a:pt x="35316" y="4219"/>
                    <a:pt x="34554" y="5207"/>
                  </a:cubicBezTo>
                  <a:cubicBezTo>
                    <a:pt x="34952" y="4265"/>
                    <a:pt x="35912" y="951"/>
                    <a:pt x="35350" y="806"/>
                  </a:cubicBezTo>
                  <a:cubicBezTo>
                    <a:pt x="35345" y="805"/>
                    <a:pt x="35339" y="804"/>
                    <a:pt x="35332" y="804"/>
                  </a:cubicBezTo>
                  <a:cubicBezTo>
                    <a:pt x="34692" y="804"/>
                    <a:pt x="31557" y="8140"/>
                    <a:pt x="30696" y="9970"/>
                  </a:cubicBezTo>
                  <a:lnTo>
                    <a:pt x="30660" y="9952"/>
                  </a:lnTo>
                  <a:lnTo>
                    <a:pt x="15846" y="24801"/>
                  </a:lnTo>
                  <a:lnTo>
                    <a:pt x="10359" y="17159"/>
                  </a:lnTo>
                  <a:lnTo>
                    <a:pt x="1" y="25091"/>
                  </a:lnTo>
                  <a:cubicBezTo>
                    <a:pt x="1" y="25091"/>
                    <a:pt x="5500" y="38696"/>
                    <a:pt x="17293" y="38696"/>
                  </a:cubicBezTo>
                  <a:cubicBezTo>
                    <a:pt x="17737" y="38696"/>
                    <a:pt x="18191" y="38677"/>
                    <a:pt x="18653" y="38637"/>
                  </a:cubicBezTo>
                  <a:cubicBezTo>
                    <a:pt x="25191" y="38492"/>
                    <a:pt x="36310" y="14026"/>
                    <a:pt x="36310" y="14026"/>
                  </a:cubicBezTo>
                  <a:lnTo>
                    <a:pt x="36564" y="13646"/>
                  </a:lnTo>
                  <a:cubicBezTo>
                    <a:pt x="37632" y="12469"/>
                    <a:pt x="43101" y="6601"/>
                    <a:pt x="42576" y="5732"/>
                  </a:cubicBezTo>
                  <a:cubicBezTo>
                    <a:pt x="42465" y="5552"/>
                    <a:pt x="42306" y="5479"/>
                    <a:pt x="42121" y="5479"/>
                  </a:cubicBezTo>
                  <a:cubicBezTo>
                    <a:pt x="41352" y="5479"/>
                    <a:pt x="40136" y="6740"/>
                    <a:pt x="40096" y="6781"/>
                  </a:cubicBezTo>
                  <a:lnTo>
                    <a:pt x="40096" y="6781"/>
                  </a:lnTo>
                  <a:cubicBezTo>
                    <a:pt x="40158" y="6717"/>
                    <a:pt x="43076" y="3661"/>
                    <a:pt x="42413" y="3052"/>
                  </a:cubicBezTo>
                  <a:cubicBezTo>
                    <a:pt x="42343" y="2988"/>
                    <a:pt x="42253" y="2959"/>
                    <a:pt x="42149" y="2959"/>
                  </a:cubicBezTo>
                  <a:cubicBezTo>
                    <a:pt x="41282" y="2959"/>
                    <a:pt x="39407" y="4935"/>
                    <a:pt x="39407" y="4935"/>
                  </a:cubicBezTo>
                  <a:cubicBezTo>
                    <a:pt x="39407" y="4935"/>
                    <a:pt x="42359" y="1531"/>
                    <a:pt x="41526" y="915"/>
                  </a:cubicBezTo>
                  <a:cubicBezTo>
                    <a:pt x="41462" y="865"/>
                    <a:pt x="41387" y="842"/>
                    <a:pt x="41304" y="842"/>
                  </a:cubicBezTo>
                  <a:cubicBezTo>
                    <a:pt x="40333" y="842"/>
                    <a:pt x="38212" y="3994"/>
                    <a:pt x="38212" y="3994"/>
                  </a:cubicBezTo>
                  <a:cubicBezTo>
                    <a:pt x="38212" y="3994"/>
                    <a:pt x="40240" y="498"/>
                    <a:pt x="39516" y="28"/>
                  </a:cubicBezTo>
                  <a:cubicBezTo>
                    <a:pt x="39487" y="9"/>
                    <a:pt x="39454" y="1"/>
                    <a:pt x="39415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1008;p43">
              <a:extLst>
                <a:ext uri="{FF2B5EF4-FFF2-40B4-BE49-F238E27FC236}">
                  <a16:creationId xmlns:a16="http://schemas.microsoft.com/office/drawing/2014/main" id="{A7DA253F-7426-27BF-BFF8-35A235D57276}"/>
                </a:ext>
              </a:extLst>
            </p:cNvPr>
            <p:cNvSpPr/>
            <p:nvPr/>
          </p:nvSpPr>
          <p:spPr>
            <a:xfrm>
              <a:off x="6410275" y="3534425"/>
              <a:ext cx="275750" cy="91775"/>
            </a:xfrm>
            <a:custGeom>
              <a:avLst/>
              <a:gdLst/>
              <a:ahLst/>
              <a:cxnLst/>
              <a:rect l="l" t="t" r="r" b="b"/>
              <a:pathLst>
                <a:path w="11030" h="3671" extrusionOk="0">
                  <a:moveTo>
                    <a:pt x="9609" y="1"/>
                  </a:moveTo>
                  <a:cubicBezTo>
                    <a:pt x="5706" y="1"/>
                    <a:pt x="1468" y="2144"/>
                    <a:pt x="1" y="2966"/>
                  </a:cubicBezTo>
                  <a:cubicBezTo>
                    <a:pt x="1481" y="3436"/>
                    <a:pt x="3028" y="3670"/>
                    <a:pt x="4580" y="3670"/>
                  </a:cubicBezTo>
                  <a:cubicBezTo>
                    <a:pt x="5004" y="3670"/>
                    <a:pt x="5427" y="3653"/>
                    <a:pt x="5850" y="3618"/>
                  </a:cubicBezTo>
                  <a:cubicBezTo>
                    <a:pt x="7390" y="3582"/>
                    <a:pt x="9183" y="2206"/>
                    <a:pt x="11030" y="105"/>
                  </a:cubicBezTo>
                  <a:cubicBezTo>
                    <a:pt x="10565" y="33"/>
                    <a:pt x="10089" y="1"/>
                    <a:pt x="9609" y="1"/>
                  </a:cubicBezTo>
                  <a:close/>
                </a:path>
              </a:pathLst>
            </a:custGeom>
            <a:solidFill>
              <a:srgbClr val="F5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1009;p43">
              <a:extLst>
                <a:ext uri="{FF2B5EF4-FFF2-40B4-BE49-F238E27FC236}">
                  <a16:creationId xmlns:a16="http://schemas.microsoft.com/office/drawing/2014/main" id="{F5BEB1A1-C46C-EE33-FE25-C0B72B3CDED6}"/>
                </a:ext>
              </a:extLst>
            </p:cNvPr>
            <p:cNvSpPr/>
            <p:nvPr/>
          </p:nvSpPr>
          <p:spPr>
            <a:xfrm>
              <a:off x="5041200" y="2445475"/>
              <a:ext cx="1358250" cy="1724650"/>
            </a:xfrm>
            <a:custGeom>
              <a:avLst/>
              <a:gdLst/>
              <a:ahLst/>
              <a:cxnLst/>
              <a:rect l="l" t="t" r="r" b="b"/>
              <a:pathLst>
                <a:path w="54330" h="68986" extrusionOk="0">
                  <a:moveTo>
                    <a:pt x="14108" y="1"/>
                  </a:moveTo>
                  <a:cubicBezTo>
                    <a:pt x="14108" y="1"/>
                    <a:pt x="4945" y="3695"/>
                    <a:pt x="3876" y="12333"/>
                  </a:cubicBezTo>
                  <a:cubicBezTo>
                    <a:pt x="2826" y="20990"/>
                    <a:pt x="1" y="67549"/>
                    <a:pt x="1051" y="68074"/>
                  </a:cubicBezTo>
                  <a:cubicBezTo>
                    <a:pt x="1707" y="68397"/>
                    <a:pt x="17181" y="68985"/>
                    <a:pt x="29195" y="68985"/>
                  </a:cubicBezTo>
                  <a:cubicBezTo>
                    <a:pt x="36750" y="68985"/>
                    <a:pt x="42937" y="68753"/>
                    <a:pt x="43210" y="68074"/>
                  </a:cubicBezTo>
                  <a:cubicBezTo>
                    <a:pt x="43916" y="66318"/>
                    <a:pt x="43210" y="34391"/>
                    <a:pt x="43210" y="34391"/>
                  </a:cubicBezTo>
                  <a:lnTo>
                    <a:pt x="54329" y="26459"/>
                  </a:lnTo>
                  <a:cubicBezTo>
                    <a:pt x="54329" y="26459"/>
                    <a:pt x="46108" y="182"/>
                    <a:pt x="30026" y="91"/>
                  </a:cubicBezTo>
                  <a:lnTo>
                    <a:pt x="14108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Google Shape;1010;p43">
              <a:extLst>
                <a:ext uri="{FF2B5EF4-FFF2-40B4-BE49-F238E27FC236}">
                  <a16:creationId xmlns:a16="http://schemas.microsoft.com/office/drawing/2014/main" id="{4942DEF3-211B-AE9C-119C-C1424253E7EC}"/>
                </a:ext>
              </a:extLst>
            </p:cNvPr>
            <p:cNvSpPr/>
            <p:nvPr/>
          </p:nvSpPr>
          <p:spPr>
            <a:xfrm>
              <a:off x="5079700" y="2605500"/>
              <a:ext cx="983825" cy="984250"/>
            </a:xfrm>
            <a:custGeom>
              <a:avLst/>
              <a:gdLst/>
              <a:ahLst/>
              <a:cxnLst/>
              <a:rect l="l" t="t" r="r" b="b"/>
              <a:pathLst>
                <a:path w="39353" h="39370" extrusionOk="0">
                  <a:moveTo>
                    <a:pt x="32570" y="1"/>
                  </a:moveTo>
                  <a:cubicBezTo>
                    <a:pt x="32054" y="1"/>
                    <a:pt x="29226" y="2693"/>
                    <a:pt x="27074" y="4810"/>
                  </a:cubicBezTo>
                  <a:cubicBezTo>
                    <a:pt x="26675" y="4502"/>
                    <a:pt x="26223" y="4284"/>
                    <a:pt x="25752" y="4121"/>
                  </a:cubicBezTo>
                  <a:lnTo>
                    <a:pt x="24647" y="5335"/>
                  </a:lnTo>
                  <a:cubicBezTo>
                    <a:pt x="24090" y="4673"/>
                    <a:pt x="23650" y="4246"/>
                    <a:pt x="23456" y="4246"/>
                  </a:cubicBezTo>
                  <a:cubicBezTo>
                    <a:pt x="23448" y="4246"/>
                    <a:pt x="23441" y="4247"/>
                    <a:pt x="23434" y="4248"/>
                  </a:cubicBezTo>
                  <a:cubicBezTo>
                    <a:pt x="22619" y="4411"/>
                    <a:pt x="3640" y="20112"/>
                    <a:pt x="3640" y="20112"/>
                  </a:cubicBezTo>
                  <a:cubicBezTo>
                    <a:pt x="3640" y="20112"/>
                    <a:pt x="2861" y="18428"/>
                    <a:pt x="1467" y="15875"/>
                  </a:cubicBezTo>
                  <a:cubicBezTo>
                    <a:pt x="978" y="22539"/>
                    <a:pt x="435" y="31213"/>
                    <a:pt x="0" y="39218"/>
                  </a:cubicBezTo>
                  <a:cubicBezTo>
                    <a:pt x="445" y="39320"/>
                    <a:pt x="904" y="39369"/>
                    <a:pt x="1363" y="39369"/>
                  </a:cubicBezTo>
                  <a:cubicBezTo>
                    <a:pt x="1801" y="39369"/>
                    <a:pt x="2238" y="39324"/>
                    <a:pt x="2662" y="39236"/>
                  </a:cubicBezTo>
                  <a:cubicBezTo>
                    <a:pt x="10993" y="37443"/>
                    <a:pt x="31275" y="15856"/>
                    <a:pt x="30623" y="14227"/>
                  </a:cubicBezTo>
                  <a:cubicBezTo>
                    <a:pt x="30569" y="14118"/>
                    <a:pt x="30515" y="13973"/>
                    <a:pt x="30424" y="13792"/>
                  </a:cubicBezTo>
                  <a:lnTo>
                    <a:pt x="32235" y="12361"/>
                  </a:lnTo>
                  <a:cubicBezTo>
                    <a:pt x="32235" y="12361"/>
                    <a:pt x="32163" y="12198"/>
                    <a:pt x="32018" y="11890"/>
                  </a:cubicBezTo>
                  <a:cubicBezTo>
                    <a:pt x="34915" y="9917"/>
                    <a:pt x="38501" y="7291"/>
                    <a:pt x="38320" y="6657"/>
                  </a:cubicBezTo>
                  <a:cubicBezTo>
                    <a:pt x="38236" y="6366"/>
                    <a:pt x="38001" y="6261"/>
                    <a:pt x="37703" y="6261"/>
                  </a:cubicBezTo>
                  <a:cubicBezTo>
                    <a:pt x="36906" y="6261"/>
                    <a:pt x="35658" y="7019"/>
                    <a:pt x="35658" y="7019"/>
                  </a:cubicBezTo>
                  <a:cubicBezTo>
                    <a:pt x="35658" y="7019"/>
                    <a:pt x="39352" y="4773"/>
                    <a:pt x="38863" y="4031"/>
                  </a:cubicBezTo>
                  <a:cubicBezTo>
                    <a:pt x="38781" y="3898"/>
                    <a:pt x="38623" y="3843"/>
                    <a:pt x="38420" y="3843"/>
                  </a:cubicBezTo>
                  <a:cubicBezTo>
                    <a:pt x="37461" y="3843"/>
                    <a:pt x="35477" y="5063"/>
                    <a:pt x="35477" y="5063"/>
                  </a:cubicBezTo>
                  <a:cubicBezTo>
                    <a:pt x="35477" y="5063"/>
                    <a:pt x="39207" y="2528"/>
                    <a:pt x="38573" y="1713"/>
                  </a:cubicBezTo>
                  <a:cubicBezTo>
                    <a:pt x="38496" y="1614"/>
                    <a:pt x="38378" y="1570"/>
                    <a:pt x="38231" y="1570"/>
                  </a:cubicBezTo>
                  <a:cubicBezTo>
                    <a:pt x="37168" y="1570"/>
                    <a:pt x="34571" y="3832"/>
                    <a:pt x="34571" y="3832"/>
                  </a:cubicBezTo>
                  <a:cubicBezTo>
                    <a:pt x="34571" y="3832"/>
                    <a:pt x="37451" y="989"/>
                    <a:pt x="36853" y="337"/>
                  </a:cubicBezTo>
                  <a:cubicBezTo>
                    <a:pt x="36801" y="279"/>
                    <a:pt x="36719" y="253"/>
                    <a:pt x="36614" y="253"/>
                  </a:cubicBezTo>
                  <a:cubicBezTo>
                    <a:pt x="35619" y="253"/>
                    <a:pt x="32500" y="2573"/>
                    <a:pt x="31927" y="2999"/>
                  </a:cubicBezTo>
                  <a:cubicBezTo>
                    <a:pt x="32235" y="2437"/>
                    <a:pt x="33122" y="282"/>
                    <a:pt x="32615" y="11"/>
                  </a:cubicBezTo>
                  <a:cubicBezTo>
                    <a:pt x="32603" y="4"/>
                    <a:pt x="32588" y="1"/>
                    <a:pt x="32570" y="1"/>
                  </a:cubicBezTo>
                  <a:close/>
                </a:path>
              </a:pathLst>
            </a:custGeom>
            <a:solidFill>
              <a:srgbClr val="2C2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Google Shape;1011;p43">
              <a:extLst>
                <a:ext uri="{FF2B5EF4-FFF2-40B4-BE49-F238E27FC236}">
                  <a16:creationId xmlns:a16="http://schemas.microsoft.com/office/drawing/2014/main" id="{9B1AB6C2-5950-CA7E-3F9C-5CD65AF3CF6F}"/>
                </a:ext>
              </a:extLst>
            </p:cNvPr>
            <p:cNvSpPr/>
            <p:nvPr/>
          </p:nvSpPr>
          <p:spPr>
            <a:xfrm>
              <a:off x="6111025" y="3028600"/>
              <a:ext cx="11350" cy="428775"/>
            </a:xfrm>
            <a:custGeom>
              <a:avLst/>
              <a:gdLst/>
              <a:ahLst/>
              <a:cxnLst/>
              <a:rect l="l" t="t" r="r" b="b"/>
              <a:pathLst>
                <a:path w="454" h="17151" extrusionOk="0">
                  <a:moveTo>
                    <a:pt x="227" y="1"/>
                  </a:moveTo>
                  <a:cubicBezTo>
                    <a:pt x="114" y="1"/>
                    <a:pt x="1" y="73"/>
                    <a:pt x="1" y="218"/>
                  </a:cubicBezTo>
                  <a:lnTo>
                    <a:pt x="1" y="16933"/>
                  </a:lnTo>
                  <a:cubicBezTo>
                    <a:pt x="1" y="17060"/>
                    <a:pt x="91" y="17151"/>
                    <a:pt x="218" y="17151"/>
                  </a:cubicBezTo>
                  <a:cubicBezTo>
                    <a:pt x="345" y="17151"/>
                    <a:pt x="453" y="17060"/>
                    <a:pt x="453" y="16933"/>
                  </a:cubicBezTo>
                  <a:lnTo>
                    <a:pt x="453" y="218"/>
                  </a:lnTo>
                  <a:cubicBezTo>
                    <a:pt x="453" y="73"/>
                    <a:pt x="340" y="1"/>
                    <a:pt x="227" y="1"/>
                  </a:cubicBezTo>
                  <a:close/>
                </a:path>
              </a:pathLst>
            </a:custGeom>
            <a:solidFill>
              <a:srgbClr val="0C0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1012;p43">
              <a:extLst>
                <a:ext uri="{FF2B5EF4-FFF2-40B4-BE49-F238E27FC236}">
                  <a16:creationId xmlns:a16="http://schemas.microsoft.com/office/drawing/2014/main" id="{3DA40297-98B1-7967-9007-2875C1EB93CB}"/>
                </a:ext>
              </a:extLst>
            </p:cNvPr>
            <p:cNvSpPr/>
            <p:nvPr/>
          </p:nvSpPr>
          <p:spPr>
            <a:xfrm>
              <a:off x="5081500" y="1734225"/>
              <a:ext cx="86050" cy="196075"/>
            </a:xfrm>
            <a:custGeom>
              <a:avLst/>
              <a:gdLst/>
              <a:ahLst/>
              <a:cxnLst/>
              <a:rect l="l" t="t" r="r" b="b"/>
              <a:pathLst>
                <a:path w="3442" h="7843" extrusionOk="0">
                  <a:moveTo>
                    <a:pt x="3387" y="1"/>
                  </a:moveTo>
                  <a:cubicBezTo>
                    <a:pt x="3387" y="1"/>
                    <a:pt x="1" y="5597"/>
                    <a:pt x="91" y="5995"/>
                  </a:cubicBezTo>
                  <a:cubicBezTo>
                    <a:pt x="290" y="6901"/>
                    <a:pt x="3441" y="7842"/>
                    <a:pt x="3441" y="7842"/>
                  </a:cubicBezTo>
                  <a:lnTo>
                    <a:pt x="3387" y="1"/>
                  </a:ln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1013;p43">
              <a:extLst>
                <a:ext uri="{FF2B5EF4-FFF2-40B4-BE49-F238E27FC236}">
                  <a16:creationId xmlns:a16="http://schemas.microsoft.com/office/drawing/2014/main" id="{9E419875-9684-BD1E-C0E0-C19203A26E23}"/>
                </a:ext>
              </a:extLst>
            </p:cNvPr>
            <p:cNvSpPr/>
            <p:nvPr/>
          </p:nvSpPr>
          <p:spPr>
            <a:xfrm>
              <a:off x="5025825" y="1260350"/>
              <a:ext cx="920425" cy="1261225"/>
            </a:xfrm>
            <a:custGeom>
              <a:avLst/>
              <a:gdLst/>
              <a:ahLst/>
              <a:cxnLst/>
              <a:rect l="l" t="t" r="r" b="b"/>
              <a:pathLst>
                <a:path w="36817" h="50449" extrusionOk="0">
                  <a:moveTo>
                    <a:pt x="19643" y="1"/>
                  </a:moveTo>
                  <a:cubicBezTo>
                    <a:pt x="10428" y="1"/>
                    <a:pt x="8023" y="8145"/>
                    <a:pt x="8023" y="8145"/>
                  </a:cubicBezTo>
                  <a:cubicBezTo>
                    <a:pt x="5433" y="16439"/>
                    <a:pt x="0" y="39818"/>
                    <a:pt x="14723" y="40723"/>
                  </a:cubicBezTo>
                  <a:lnTo>
                    <a:pt x="14723" y="48728"/>
                  </a:lnTo>
                  <a:cubicBezTo>
                    <a:pt x="16932" y="49851"/>
                    <a:pt x="19359" y="50448"/>
                    <a:pt x="21840" y="50448"/>
                  </a:cubicBezTo>
                  <a:cubicBezTo>
                    <a:pt x="25897" y="50448"/>
                    <a:pt x="30641" y="47496"/>
                    <a:pt x="30641" y="47496"/>
                  </a:cubicBezTo>
                  <a:lnTo>
                    <a:pt x="30641" y="39311"/>
                  </a:lnTo>
                  <a:cubicBezTo>
                    <a:pt x="30641" y="39311"/>
                    <a:pt x="36817" y="24932"/>
                    <a:pt x="35114" y="11658"/>
                  </a:cubicBezTo>
                  <a:cubicBezTo>
                    <a:pt x="34372" y="6008"/>
                    <a:pt x="30171" y="2386"/>
                    <a:pt x="25770" y="1027"/>
                  </a:cubicBezTo>
                  <a:cubicBezTo>
                    <a:pt x="23453" y="304"/>
                    <a:pt x="21421" y="1"/>
                    <a:pt x="19643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1014;p43">
              <a:extLst>
                <a:ext uri="{FF2B5EF4-FFF2-40B4-BE49-F238E27FC236}">
                  <a16:creationId xmlns:a16="http://schemas.microsoft.com/office/drawing/2014/main" id="{AE46D915-BA9B-AFD2-A584-11E867E6099A}"/>
                </a:ext>
              </a:extLst>
            </p:cNvPr>
            <p:cNvSpPr/>
            <p:nvPr/>
          </p:nvSpPr>
          <p:spPr>
            <a:xfrm>
              <a:off x="5675500" y="1832300"/>
              <a:ext cx="280725" cy="407225"/>
            </a:xfrm>
            <a:custGeom>
              <a:avLst/>
              <a:gdLst/>
              <a:ahLst/>
              <a:cxnLst/>
              <a:rect l="l" t="t" r="r" b="b"/>
              <a:pathLst>
                <a:path w="11229" h="16289" extrusionOk="0">
                  <a:moveTo>
                    <a:pt x="2252" y="1"/>
                  </a:moveTo>
                  <a:cubicBezTo>
                    <a:pt x="1531" y="1"/>
                    <a:pt x="857" y="197"/>
                    <a:pt x="272" y="641"/>
                  </a:cubicBezTo>
                  <a:cubicBezTo>
                    <a:pt x="272" y="641"/>
                    <a:pt x="0" y="7831"/>
                    <a:pt x="1866" y="10837"/>
                  </a:cubicBezTo>
                  <a:cubicBezTo>
                    <a:pt x="3713" y="13825"/>
                    <a:pt x="5614" y="15419"/>
                    <a:pt x="5614" y="15419"/>
                  </a:cubicBezTo>
                  <a:lnTo>
                    <a:pt x="7606" y="11996"/>
                  </a:lnTo>
                  <a:lnTo>
                    <a:pt x="9037" y="16288"/>
                  </a:lnTo>
                  <a:cubicBezTo>
                    <a:pt x="9037" y="16288"/>
                    <a:pt x="11228" y="12594"/>
                    <a:pt x="11228" y="8773"/>
                  </a:cubicBezTo>
                  <a:cubicBezTo>
                    <a:pt x="11228" y="5541"/>
                    <a:pt x="6084" y="1"/>
                    <a:pt x="2252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Google Shape;1015;p43">
              <a:extLst>
                <a:ext uri="{FF2B5EF4-FFF2-40B4-BE49-F238E27FC236}">
                  <a16:creationId xmlns:a16="http://schemas.microsoft.com/office/drawing/2014/main" id="{2CD432FB-42FB-5A5B-AE7B-D589E42B7D82}"/>
                </a:ext>
              </a:extLst>
            </p:cNvPr>
            <p:cNvSpPr/>
            <p:nvPr/>
          </p:nvSpPr>
          <p:spPr>
            <a:xfrm>
              <a:off x="5155300" y="1382350"/>
              <a:ext cx="463400" cy="537975"/>
            </a:xfrm>
            <a:custGeom>
              <a:avLst/>
              <a:gdLst/>
              <a:ahLst/>
              <a:cxnLst/>
              <a:rect l="l" t="t" r="r" b="b"/>
              <a:pathLst>
                <a:path w="18536" h="21519" extrusionOk="0">
                  <a:moveTo>
                    <a:pt x="5230" y="1"/>
                  </a:moveTo>
                  <a:cubicBezTo>
                    <a:pt x="4465" y="1"/>
                    <a:pt x="3712" y="198"/>
                    <a:pt x="2988" y="639"/>
                  </a:cubicBezTo>
                  <a:cubicBezTo>
                    <a:pt x="2988" y="639"/>
                    <a:pt x="73" y="3717"/>
                    <a:pt x="0" y="9204"/>
                  </a:cubicBezTo>
                  <a:cubicBezTo>
                    <a:pt x="0" y="9204"/>
                    <a:pt x="3767" y="8715"/>
                    <a:pt x="5343" y="7140"/>
                  </a:cubicBezTo>
                  <a:cubicBezTo>
                    <a:pt x="5343" y="7140"/>
                    <a:pt x="9997" y="13641"/>
                    <a:pt x="13347" y="15090"/>
                  </a:cubicBezTo>
                  <a:cubicBezTo>
                    <a:pt x="13347" y="15090"/>
                    <a:pt x="11916" y="18295"/>
                    <a:pt x="13546" y="21519"/>
                  </a:cubicBezTo>
                  <a:cubicBezTo>
                    <a:pt x="13546" y="21519"/>
                    <a:pt x="15556" y="15470"/>
                    <a:pt x="17132" y="14239"/>
                  </a:cubicBezTo>
                  <a:cubicBezTo>
                    <a:pt x="18536" y="13142"/>
                    <a:pt x="11474" y="1"/>
                    <a:pt x="5230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Google Shape;1016;p43">
              <a:extLst>
                <a:ext uri="{FF2B5EF4-FFF2-40B4-BE49-F238E27FC236}">
                  <a16:creationId xmlns:a16="http://schemas.microsoft.com/office/drawing/2014/main" id="{158E8053-6778-196C-B0CB-EB9D87B0A3F2}"/>
                </a:ext>
              </a:extLst>
            </p:cNvPr>
            <p:cNvSpPr/>
            <p:nvPr/>
          </p:nvSpPr>
          <p:spPr>
            <a:xfrm>
              <a:off x="5217325" y="1734675"/>
              <a:ext cx="118175" cy="86500"/>
            </a:xfrm>
            <a:custGeom>
              <a:avLst/>
              <a:gdLst/>
              <a:ahLst/>
              <a:cxnLst/>
              <a:rect l="l" t="t" r="r" b="b"/>
              <a:pathLst>
                <a:path w="4727" h="3460" extrusionOk="0">
                  <a:moveTo>
                    <a:pt x="2363" y="1"/>
                  </a:moveTo>
                  <a:cubicBezTo>
                    <a:pt x="659" y="1"/>
                    <a:pt x="71" y="2398"/>
                    <a:pt x="37" y="2500"/>
                  </a:cubicBezTo>
                  <a:cubicBezTo>
                    <a:pt x="0" y="2699"/>
                    <a:pt x="109" y="2880"/>
                    <a:pt x="308" y="2935"/>
                  </a:cubicBezTo>
                  <a:cubicBezTo>
                    <a:pt x="334" y="2939"/>
                    <a:pt x="359" y="2942"/>
                    <a:pt x="384" y="2942"/>
                  </a:cubicBezTo>
                  <a:cubicBezTo>
                    <a:pt x="552" y="2942"/>
                    <a:pt x="696" y="2839"/>
                    <a:pt x="743" y="2681"/>
                  </a:cubicBezTo>
                  <a:cubicBezTo>
                    <a:pt x="743" y="2647"/>
                    <a:pt x="1195" y="723"/>
                    <a:pt x="2390" y="723"/>
                  </a:cubicBezTo>
                  <a:cubicBezTo>
                    <a:pt x="2460" y="723"/>
                    <a:pt x="2533" y="729"/>
                    <a:pt x="2608" y="743"/>
                  </a:cubicBezTo>
                  <a:cubicBezTo>
                    <a:pt x="3948" y="1015"/>
                    <a:pt x="3894" y="3061"/>
                    <a:pt x="3894" y="3080"/>
                  </a:cubicBezTo>
                  <a:cubicBezTo>
                    <a:pt x="3894" y="3279"/>
                    <a:pt x="4057" y="3442"/>
                    <a:pt x="4256" y="3460"/>
                  </a:cubicBezTo>
                  <a:cubicBezTo>
                    <a:pt x="4455" y="3460"/>
                    <a:pt x="4618" y="3297"/>
                    <a:pt x="4618" y="3098"/>
                  </a:cubicBezTo>
                  <a:cubicBezTo>
                    <a:pt x="4618" y="2989"/>
                    <a:pt x="4727" y="418"/>
                    <a:pt x="2735" y="37"/>
                  </a:cubicBezTo>
                  <a:cubicBezTo>
                    <a:pt x="2606" y="13"/>
                    <a:pt x="2482" y="1"/>
                    <a:pt x="236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Google Shape;1017;p43">
              <a:extLst>
                <a:ext uri="{FF2B5EF4-FFF2-40B4-BE49-F238E27FC236}">
                  <a16:creationId xmlns:a16="http://schemas.microsoft.com/office/drawing/2014/main" id="{2317D9F7-CF93-59F1-24FB-02A231B73AB5}"/>
                </a:ext>
              </a:extLst>
            </p:cNvPr>
            <p:cNvSpPr/>
            <p:nvPr/>
          </p:nvSpPr>
          <p:spPr>
            <a:xfrm>
              <a:off x="5215975" y="1639000"/>
              <a:ext cx="169350" cy="95700"/>
            </a:xfrm>
            <a:custGeom>
              <a:avLst/>
              <a:gdLst/>
              <a:ahLst/>
              <a:cxnLst/>
              <a:rect l="l" t="t" r="r" b="b"/>
              <a:pathLst>
                <a:path w="6774" h="3828" extrusionOk="0">
                  <a:moveTo>
                    <a:pt x="1493" y="0"/>
                  </a:moveTo>
                  <a:cubicBezTo>
                    <a:pt x="1228" y="0"/>
                    <a:pt x="953" y="20"/>
                    <a:pt x="670" y="61"/>
                  </a:cubicBezTo>
                  <a:cubicBezTo>
                    <a:pt x="272" y="134"/>
                    <a:pt x="0" y="478"/>
                    <a:pt x="73" y="876"/>
                  </a:cubicBezTo>
                  <a:cubicBezTo>
                    <a:pt x="122" y="1224"/>
                    <a:pt x="429" y="1481"/>
                    <a:pt x="772" y="1481"/>
                  </a:cubicBezTo>
                  <a:cubicBezTo>
                    <a:pt x="804" y="1481"/>
                    <a:pt x="837" y="1478"/>
                    <a:pt x="869" y="1474"/>
                  </a:cubicBezTo>
                  <a:cubicBezTo>
                    <a:pt x="1088" y="1440"/>
                    <a:pt x="1301" y="1425"/>
                    <a:pt x="1506" y="1425"/>
                  </a:cubicBezTo>
                  <a:cubicBezTo>
                    <a:pt x="3855" y="1425"/>
                    <a:pt x="5330" y="3438"/>
                    <a:pt x="5397" y="3538"/>
                  </a:cubicBezTo>
                  <a:cubicBezTo>
                    <a:pt x="5524" y="3719"/>
                    <a:pt x="5741" y="3828"/>
                    <a:pt x="5976" y="3828"/>
                  </a:cubicBezTo>
                  <a:cubicBezTo>
                    <a:pt x="6121" y="3828"/>
                    <a:pt x="6266" y="3774"/>
                    <a:pt x="6393" y="3683"/>
                  </a:cubicBezTo>
                  <a:cubicBezTo>
                    <a:pt x="6701" y="3466"/>
                    <a:pt x="6773" y="3013"/>
                    <a:pt x="6556" y="2705"/>
                  </a:cubicBezTo>
                  <a:cubicBezTo>
                    <a:pt x="6456" y="2588"/>
                    <a:pt x="4575" y="0"/>
                    <a:pt x="1493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Google Shape;1018;p43">
              <a:extLst>
                <a:ext uri="{FF2B5EF4-FFF2-40B4-BE49-F238E27FC236}">
                  <a16:creationId xmlns:a16="http://schemas.microsoft.com/office/drawing/2014/main" id="{4F2D844B-8EEE-F6E2-1439-0D06562221A0}"/>
                </a:ext>
              </a:extLst>
            </p:cNvPr>
            <p:cNvSpPr/>
            <p:nvPr/>
          </p:nvSpPr>
          <p:spPr>
            <a:xfrm>
              <a:off x="5295200" y="1874575"/>
              <a:ext cx="184725" cy="119575"/>
            </a:xfrm>
            <a:custGeom>
              <a:avLst/>
              <a:gdLst/>
              <a:ahLst/>
              <a:cxnLst/>
              <a:rect l="l" t="t" r="r" b="b"/>
              <a:pathLst>
                <a:path w="7389" h="4783" extrusionOk="0">
                  <a:moveTo>
                    <a:pt x="3444" y="0"/>
                  </a:moveTo>
                  <a:cubicBezTo>
                    <a:pt x="1668" y="0"/>
                    <a:pt x="209" y="881"/>
                    <a:pt x="109" y="2102"/>
                  </a:cubicBezTo>
                  <a:cubicBezTo>
                    <a:pt x="0" y="3405"/>
                    <a:pt x="1521" y="4601"/>
                    <a:pt x="3495" y="4764"/>
                  </a:cubicBezTo>
                  <a:cubicBezTo>
                    <a:pt x="3649" y="4776"/>
                    <a:pt x="3800" y="4782"/>
                    <a:pt x="3949" y="4782"/>
                  </a:cubicBezTo>
                  <a:cubicBezTo>
                    <a:pt x="5737" y="4782"/>
                    <a:pt x="7180" y="3901"/>
                    <a:pt x="7280" y="2681"/>
                  </a:cubicBezTo>
                  <a:cubicBezTo>
                    <a:pt x="7389" y="1377"/>
                    <a:pt x="5868" y="182"/>
                    <a:pt x="3894" y="19"/>
                  </a:cubicBezTo>
                  <a:cubicBezTo>
                    <a:pt x="3742" y="6"/>
                    <a:pt x="3592" y="0"/>
                    <a:pt x="3444" y="0"/>
                  </a:cubicBez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Google Shape;1019;p43">
              <a:extLst>
                <a:ext uri="{FF2B5EF4-FFF2-40B4-BE49-F238E27FC236}">
                  <a16:creationId xmlns:a16="http://schemas.microsoft.com/office/drawing/2014/main" id="{DA1A3E46-0FA1-C3F9-22F4-CE9BF26BAA8A}"/>
                </a:ext>
              </a:extLst>
            </p:cNvPr>
            <p:cNvSpPr/>
            <p:nvPr/>
          </p:nvSpPr>
          <p:spPr>
            <a:xfrm>
              <a:off x="5151675" y="1985050"/>
              <a:ext cx="91025" cy="103700"/>
            </a:xfrm>
            <a:custGeom>
              <a:avLst/>
              <a:gdLst/>
              <a:ahLst/>
              <a:cxnLst/>
              <a:rect l="l" t="t" r="r" b="b"/>
              <a:pathLst>
                <a:path w="3641" h="4148" extrusionOk="0">
                  <a:moveTo>
                    <a:pt x="3641" y="1"/>
                  </a:moveTo>
                  <a:cubicBezTo>
                    <a:pt x="3640" y="1"/>
                    <a:pt x="2298" y="548"/>
                    <a:pt x="807" y="548"/>
                  </a:cubicBezTo>
                  <a:cubicBezTo>
                    <a:pt x="540" y="548"/>
                    <a:pt x="269" y="531"/>
                    <a:pt x="1" y="489"/>
                  </a:cubicBezTo>
                  <a:lnTo>
                    <a:pt x="1" y="489"/>
                  </a:lnTo>
                  <a:cubicBezTo>
                    <a:pt x="109" y="1721"/>
                    <a:pt x="345" y="2952"/>
                    <a:pt x="671" y="4148"/>
                  </a:cubicBezTo>
                  <a:cubicBezTo>
                    <a:pt x="3025" y="3641"/>
                    <a:pt x="3641" y="1"/>
                    <a:pt x="364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Google Shape;1020;p43">
              <a:extLst>
                <a:ext uri="{FF2B5EF4-FFF2-40B4-BE49-F238E27FC236}">
                  <a16:creationId xmlns:a16="http://schemas.microsoft.com/office/drawing/2014/main" id="{16E4EAE1-ADBE-EB02-32B6-32415059540C}"/>
                </a:ext>
              </a:extLst>
            </p:cNvPr>
            <p:cNvSpPr/>
            <p:nvPr/>
          </p:nvSpPr>
          <p:spPr>
            <a:xfrm>
              <a:off x="5385300" y="2264400"/>
              <a:ext cx="94625" cy="72000"/>
            </a:xfrm>
            <a:custGeom>
              <a:avLst/>
              <a:gdLst/>
              <a:ahLst/>
              <a:cxnLst/>
              <a:rect l="l" t="t" r="r" b="b"/>
              <a:pathLst>
                <a:path w="3785" h="2880" extrusionOk="0">
                  <a:moveTo>
                    <a:pt x="3785" y="0"/>
                  </a:moveTo>
                  <a:lnTo>
                    <a:pt x="3785" y="0"/>
                  </a:lnTo>
                  <a:cubicBezTo>
                    <a:pt x="3260" y="391"/>
                    <a:pt x="2607" y="513"/>
                    <a:pt x="1994" y="513"/>
                  </a:cubicBezTo>
                  <a:cubicBezTo>
                    <a:pt x="958" y="513"/>
                    <a:pt x="36" y="163"/>
                    <a:pt x="36" y="163"/>
                  </a:cubicBezTo>
                  <a:lnTo>
                    <a:pt x="0" y="453"/>
                  </a:lnTo>
                  <a:cubicBezTo>
                    <a:pt x="127" y="489"/>
                    <a:pt x="235" y="525"/>
                    <a:pt x="362" y="543"/>
                  </a:cubicBezTo>
                  <a:lnTo>
                    <a:pt x="362" y="2879"/>
                  </a:lnTo>
                  <a:cubicBezTo>
                    <a:pt x="1883" y="2499"/>
                    <a:pt x="3133" y="1449"/>
                    <a:pt x="3785" y="0"/>
                  </a:cubicBez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Google Shape;1021;p43">
              <a:extLst>
                <a:ext uri="{FF2B5EF4-FFF2-40B4-BE49-F238E27FC236}">
                  <a16:creationId xmlns:a16="http://schemas.microsoft.com/office/drawing/2014/main" id="{80FADA4A-CDF7-F46E-AC25-6B13F9543D5F}"/>
                </a:ext>
              </a:extLst>
            </p:cNvPr>
            <p:cNvSpPr/>
            <p:nvPr/>
          </p:nvSpPr>
          <p:spPr>
            <a:xfrm>
              <a:off x="5350725" y="2238400"/>
              <a:ext cx="188575" cy="43225"/>
            </a:xfrm>
            <a:custGeom>
              <a:avLst/>
              <a:gdLst/>
              <a:ahLst/>
              <a:cxnLst/>
              <a:rect l="l" t="t" r="r" b="b"/>
              <a:pathLst>
                <a:path w="7543" h="1729" extrusionOk="0">
                  <a:moveTo>
                    <a:pt x="7003" y="1"/>
                  </a:moveTo>
                  <a:cubicBezTo>
                    <a:pt x="6938" y="1"/>
                    <a:pt x="6868" y="19"/>
                    <a:pt x="6798" y="62"/>
                  </a:cubicBezTo>
                  <a:cubicBezTo>
                    <a:pt x="5670" y="680"/>
                    <a:pt x="4413" y="993"/>
                    <a:pt x="3153" y="993"/>
                  </a:cubicBezTo>
                  <a:cubicBezTo>
                    <a:pt x="2310" y="993"/>
                    <a:pt x="1465" y="853"/>
                    <a:pt x="659" y="569"/>
                  </a:cubicBezTo>
                  <a:cubicBezTo>
                    <a:pt x="610" y="552"/>
                    <a:pt x="564" y="544"/>
                    <a:pt x="521" y="544"/>
                  </a:cubicBezTo>
                  <a:cubicBezTo>
                    <a:pt x="160" y="544"/>
                    <a:pt x="1" y="1094"/>
                    <a:pt x="405" y="1239"/>
                  </a:cubicBezTo>
                  <a:cubicBezTo>
                    <a:pt x="1293" y="1565"/>
                    <a:pt x="2216" y="1728"/>
                    <a:pt x="3158" y="1728"/>
                  </a:cubicBezTo>
                  <a:cubicBezTo>
                    <a:pt x="4570" y="1728"/>
                    <a:pt x="5965" y="1366"/>
                    <a:pt x="7196" y="678"/>
                  </a:cubicBezTo>
                  <a:cubicBezTo>
                    <a:pt x="7543" y="452"/>
                    <a:pt x="7325" y="1"/>
                    <a:pt x="700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Google Shape;1022;p43">
              <a:extLst>
                <a:ext uri="{FF2B5EF4-FFF2-40B4-BE49-F238E27FC236}">
                  <a16:creationId xmlns:a16="http://schemas.microsoft.com/office/drawing/2014/main" id="{490AB49B-8BA3-FE7E-67BE-0E87BEEF5AA6}"/>
                </a:ext>
              </a:extLst>
            </p:cNvPr>
            <p:cNvSpPr/>
            <p:nvPr/>
          </p:nvSpPr>
          <p:spPr>
            <a:xfrm>
              <a:off x="5668250" y="1784950"/>
              <a:ext cx="718975" cy="488875"/>
            </a:xfrm>
            <a:custGeom>
              <a:avLst/>
              <a:gdLst/>
              <a:ahLst/>
              <a:cxnLst/>
              <a:rect l="l" t="t" r="r" b="b"/>
              <a:pathLst>
                <a:path w="28759" h="19555" extrusionOk="0">
                  <a:moveTo>
                    <a:pt x="9454" y="0"/>
                  </a:moveTo>
                  <a:lnTo>
                    <a:pt x="1" y="2463"/>
                  </a:lnTo>
                  <a:cubicBezTo>
                    <a:pt x="1" y="2463"/>
                    <a:pt x="18757" y="19555"/>
                    <a:pt x="24020" y="19555"/>
                  </a:cubicBezTo>
                  <a:cubicBezTo>
                    <a:pt x="24274" y="19555"/>
                    <a:pt x="24496" y="19515"/>
                    <a:pt x="24684" y="19432"/>
                  </a:cubicBezTo>
                  <a:cubicBezTo>
                    <a:pt x="28758" y="17621"/>
                    <a:pt x="9454" y="0"/>
                    <a:pt x="9454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Google Shape;1023;p43">
              <a:extLst>
                <a:ext uri="{FF2B5EF4-FFF2-40B4-BE49-F238E27FC236}">
                  <a16:creationId xmlns:a16="http://schemas.microsoft.com/office/drawing/2014/main" id="{538C1563-886B-E22C-A27D-310DD8A384FB}"/>
                </a:ext>
              </a:extLst>
            </p:cNvPr>
            <p:cNvSpPr/>
            <p:nvPr/>
          </p:nvSpPr>
          <p:spPr>
            <a:xfrm>
              <a:off x="5230000" y="1207925"/>
              <a:ext cx="939000" cy="784950"/>
            </a:xfrm>
            <a:custGeom>
              <a:avLst/>
              <a:gdLst/>
              <a:ahLst/>
              <a:cxnLst/>
              <a:rect l="l" t="t" r="r" b="b"/>
              <a:pathLst>
                <a:path w="37560" h="31398" extrusionOk="0">
                  <a:moveTo>
                    <a:pt x="13630" y="1"/>
                  </a:moveTo>
                  <a:cubicBezTo>
                    <a:pt x="6919" y="1"/>
                    <a:pt x="991" y="3055"/>
                    <a:pt x="0" y="7616"/>
                  </a:cubicBezTo>
                  <a:cubicBezTo>
                    <a:pt x="0" y="7616"/>
                    <a:pt x="21501" y="31398"/>
                    <a:pt x="28682" y="31398"/>
                  </a:cubicBezTo>
                  <a:cubicBezTo>
                    <a:pt x="28739" y="31398"/>
                    <a:pt x="28794" y="31396"/>
                    <a:pt x="28849" y="31393"/>
                  </a:cubicBezTo>
                  <a:cubicBezTo>
                    <a:pt x="35857" y="31031"/>
                    <a:pt x="37560" y="14244"/>
                    <a:pt x="27780" y="5316"/>
                  </a:cubicBezTo>
                  <a:cubicBezTo>
                    <a:pt x="23689" y="1581"/>
                    <a:pt x="18457" y="1"/>
                    <a:pt x="13630" y="1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Google Shape;1024;p43">
              <a:extLst>
                <a:ext uri="{FF2B5EF4-FFF2-40B4-BE49-F238E27FC236}">
                  <a16:creationId xmlns:a16="http://schemas.microsoft.com/office/drawing/2014/main" id="{6C9FF422-13A8-FE73-D363-A01FE39BDECB}"/>
                </a:ext>
              </a:extLst>
            </p:cNvPr>
            <p:cNvSpPr/>
            <p:nvPr/>
          </p:nvSpPr>
          <p:spPr>
            <a:xfrm>
              <a:off x="5412900" y="1295025"/>
              <a:ext cx="422425" cy="281675"/>
            </a:xfrm>
            <a:custGeom>
              <a:avLst/>
              <a:gdLst/>
              <a:ahLst/>
              <a:cxnLst/>
              <a:rect l="l" t="t" r="r" b="b"/>
              <a:pathLst>
                <a:path w="16897" h="11267" extrusionOk="0">
                  <a:moveTo>
                    <a:pt x="16676" y="0"/>
                  </a:moveTo>
                  <a:cubicBezTo>
                    <a:pt x="16665" y="0"/>
                    <a:pt x="16654" y="1"/>
                    <a:pt x="16643" y="3"/>
                  </a:cubicBezTo>
                  <a:cubicBezTo>
                    <a:pt x="7661" y="854"/>
                    <a:pt x="146" y="10796"/>
                    <a:pt x="73" y="10905"/>
                  </a:cubicBezTo>
                  <a:cubicBezTo>
                    <a:pt x="1" y="10995"/>
                    <a:pt x="19" y="11140"/>
                    <a:pt x="128" y="11212"/>
                  </a:cubicBezTo>
                  <a:cubicBezTo>
                    <a:pt x="164" y="11249"/>
                    <a:pt x="218" y="11267"/>
                    <a:pt x="254" y="11267"/>
                  </a:cubicBezTo>
                  <a:cubicBezTo>
                    <a:pt x="327" y="11267"/>
                    <a:pt x="399" y="11231"/>
                    <a:pt x="435" y="11176"/>
                  </a:cubicBezTo>
                  <a:cubicBezTo>
                    <a:pt x="508" y="11086"/>
                    <a:pt x="7896" y="1288"/>
                    <a:pt x="16698" y="437"/>
                  </a:cubicBezTo>
                  <a:cubicBezTo>
                    <a:pt x="16806" y="437"/>
                    <a:pt x="16897" y="329"/>
                    <a:pt x="16897" y="202"/>
                  </a:cubicBezTo>
                  <a:cubicBezTo>
                    <a:pt x="16880" y="86"/>
                    <a:pt x="16788" y="0"/>
                    <a:pt x="16676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Google Shape;1025;p43">
              <a:extLst>
                <a:ext uri="{FF2B5EF4-FFF2-40B4-BE49-F238E27FC236}">
                  <a16:creationId xmlns:a16="http://schemas.microsoft.com/office/drawing/2014/main" id="{F9938756-B0C9-1396-7665-80D0C38C6DA0}"/>
                </a:ext>
              </a:extLst>
            </p:cNvPr>
            <p:cNvSpPr/>
            <p:nvPr/>
          </p:nvSpPr>
          <p:spPr>
            <a:xfrm>
              <a:off x="5784150" y="1327400"/>
              <a:ext cx="199675" cy="541775"/>
            </a:xfrm>
            <a:custGeom>
              <a:avLst/>
              <a:gdLst/>
              <a:ahLst/>
              <a:cxnLst/>
              <a:rect l="l" t="t" r="r" b="b"/>
              <a:pathLst>
                <a:path w="7987" h="21671" extrusionOk="0">
                  <a:moveTo>
                    <a:pt x="3528" y="1"/>
                  </a:moveTo>
                  <a:cubicBezTo>
                    <a:pt x="3505" y="1"/>
                    <a:pt x="3482" y="4"/>
                    <a:pt x="3459" y="12"/>
                  </a:cubicBezTo>
                  <a:cubicBezTo>
                    <a:pt x="3333" y="48"/>
                    <a:pt x="3278" y="193"/>
                    <a:pt x="3315" y="301"/>
                  </a:cubicBezTo>
                  <a:cubicBezTo>
                    <a:pt x="3351" y="428"/>
                    <a:pt x="7480" y="12815"/>
                    <a:pt x="73" y="21290"/>
                  </a:cubicBezTo>
                  <a:cubicBezTo>
                    <a:pt x="1" y="21381"/>
                    <a:pt x="1" y="21526"/>
                    <a:pt x="91" y="21616"/>
                  </a:cubicBezTo>
                  <a:cubicBezTo>
                    <a:pt x="145" y="21652"/>
                    <a:pt x="182" y="21671"/>
                    <a:pt x="254" y="21671"/>
                  </a:cubicBezTo>
                  <a:cubicBezTo>
                    <a:pt x="308" y="21671"/>
                    <a:pt x="381" y="21634"/>
                    <a:pt x="417" y="21598"/>
                  </a:cubicBezTo>
                  <a:cubicBezTo>
                    <a:pt x="7987" y="12924"/>
                    <a:pt x="3785" y="283"/>
                    <a:pt x="3749" y="156"/>
                  </a:cubicBezTo>
                  <a:cubicBezTo>
                    <a:pt x="3706" y="56"/>
                    <a:pt x="3617" y="1"/>
                    <a:pt x="3528" y="1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Google Shape;1026;p43">
              <a:extLst>
                <a:ext uri="{FF2B5EF4-FFF2-40B4-BE49-F238E27FC236}">
                  <a16:creationId xmlns:a16="http://schemas.microsoft.com/office/drawing/2014/main" id="{80F079A0-9C7D-74E3-F308-7961AAE4735E}"/>
                </a:ext>
              </a:extLst>
            </p:cNvPr>
            <p:cNvSpPr/>
            <p:nvPr/>
          </p:nvSpPr>
          <p:spPr>
            <a:xfrm>
              <a:off x="5540575" y="1712775"/>
              <a:ext cx="187600" cy="219975"/>
            </a:xfrm>
            <a:custGeom>
              <a:avLst/>
              <a:gdLst/>
              <a:ahLst/>
              <a:cxnLst/>
              <a:rect l="l" t="t" r="r" b="b"/>
              <a:pathLst>
                <a:path w="7504" h="8799" extrusionOk="0">
                  <a:moveTo>
                    <a:pt x="4146" y="1"/>
                  </a:moveTo>
                  <a:cubicBezTo>
                    <a:pt x="2156" y="1"/>
                    <a:pt x="834" y="1945"/>
                    <a:pt x="834" y="1945"/>
                  </a:cubicBezTo>
                  <a:lnTo>
                    <a:pt x="1" y="8411"/>
                  </a:lnTo>
                  <a:cubicBezTo>
                    <a:pt x="676" y="8678"/>
                    <a:pt x="1297" y="8798"/>
                    <a:pt x="1865" y="8798"/>
                  </a:cubicBezTo>
                  <a:cubicBezTo>
                    <a:pt x="6438" y="8798"/>
                    <a:pt x="7504" y="1010"/>
                    <a:pt x="5216" y="189"/>
                  </a:cubicBezTo>
                  <a:cubicBezTo>
                    <a:pt x="4842" y="57"/>
                    <a:pt x="4485" y="1"/>
                    <a:pt x="4146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Google Shape;1027;p43">
              <a:extLst>
                <a:ext uri="{FF2B5EF4-FFF2-40B4-BE49-F238E27FC236}">
                  <a16:creationId xmlns:a16="http://schemas.microsoft.com/office/drawing/2014/main" id="{95344AB5-6CE0-A385-2DBD-46A871DFEB9A}"/>
                </a:ext>
              </a:extLst>
            </p:cNvPr>
            <p:cNvSpPr/>
            <p:nvPr/>
          </p:nvSpPr>
          <p:spPr>
            <a:xfrm>
              <a:off x="5579525" y="1764250"/>
              <a:ext cx="103225" cy="48775"/>
            </a:xfrm>
            <a:custGeom>
              <a:avLst/>
              <a:gdLst/>
              <a:ahLst/>
              <a:cxnLst/>
              <a:rect l="l" t="t" r="r" b="b"/>
              <a:pathLst>
                <a:path w="4129" h="1951" extrusionOk="0">
                  <a:moveTo>
                    <a:pt x="2359" y="0"/>
                  </a:moveTo>
                  <a:cubicBezTo>
                    <a:pt x="2287" y="0"/>
                    <a:pt x="2212" y="4"/>
                    <a:pt x="2137" y="13"/>
                  </a:cubicBezTo>
                  <a:cubicBezTo>
                    <a:pt x="1358" y="86"/>
                    <a:pt x="670" y="593"/>
                    <a:pt x="72" y="1553"/>
                  </a:cubicBezTo>
                  <a:cubicBezTo>
                    <a:pt x="0" y="1661"/>
                    <a:pt x="36" y="1824"/>
                    <a:pt x="163" y="1897"/>
                  </a:cubicBezTo>
                  <a:cubicBezTo>
                    <a:pt x="199" y="1933"/>
                    <a:pt x="254" y="1933"/>
                    <a:pt x="290" y="1951"/>
                  </a:cubicBezTo>
                  <a:cubicBezTo>
                    <a:pt x="380" y="1951"/>
                    <a:pt x="471" y="1897"/>
                    <a:pt x="525" y="1824"/>
                  </a:cubicBezTo>
                  <a:cubicBezTo>
                    <a:pt x="1032" y="1027"/>
                    <a:pt x="1576" y="593"/>
                    <a:pt x="2191" y="520"/>
                  </a:cubicBezTo>
                  <a:cubicBezTo>
                    <a:pt x="2242" y="515"/>
                    <a:pt x="2291" y="512"/>
                    <a:pt x="2340" y="512"/>
                  </a:cubicBezTo>
                  <a:cubicBezTo>
                    <a:pt x="3084" y="512"/>
                    <a:pt x="3658" y="1118"/>
                    <a:pt x="3658" y="1118"/>
                  </a:cubicBezTo>
                  <a:cubicBezTo>
                    <a:pt x="3712" y="1163"/>
                    <a:pt x="3780" y="1186"/>
                    <a:pt x="3846" y="1186"/>
                  </a:cubicBezTo>
                  <a:cubicBezTo>
                    <a:pt x="3912" y="1186"/>
                    <a:pt x="3975" y="1163"/>
                    <a:pt x="4020" y="1118"/>
                  </a:cubicBezTo>
                  <a:cubicBezTo>
                    <a:pt x="4129" y="1009"/>
                    <a:pt x="4129" y="846"/>
                    <a:pt x="4020" y="738"/>
                  </a:cubicBezTo>
                  <a:cubicBezTo>
                    <a:pt x="4004" y="721"/>
                    <a:pt x="3314" y="0"/>
                    <a:pt x="2359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Google Shape;1028;p43">
              <a:extLst>
                <a:ext uri="{FF2B5EF4-FFF2-40B4-BE49-F238E27FC236}">
                  <a16:creationId xmlns:a16="http://schemas.microsoft.com/office/drawing/2014/main" id="{D7F36B8D-D5DD-98A3-D98D-FBC6BCF91D03}"/>
                </a:ext>
              </a:extLst>
            </p:cNvPr>
            <p:cNvSpPr/>
            <p:nvPr/>
          </p:nvSpPr>
          <p:spPr>
            <a:xfrm>
              <a:off x="5612575" y="1769950"/>
              <a:ext cx="48000" cy="69350"/>
            </a:xfrm>
            <a:custGeom>
              <a:avLst/>
              <a:gdLst/>
              <a:ahLst/>
              <a:cxnLst/>
              <a:rect l="l" t="t" r="r" b="b"/>
              <a:pathLst>
                <a:path w="1920" h="2774" extrusionOk="0">
                  <a:moveTo>
                    <a:pt x="229" y="1"/>
                  </a:moveTo>
                  <a:cubicBezTo>
                    <a:pt x="111" y="1"/>
                    <a:pt x="0" y="119"/>
                    <a:pt x="0" y="238"/>
                  </a:cubicBezTo>
                  <a:cubicBezTo>
                    <a:pt x="0" y="383"/>
                    <a:pt x="109" y="510"/>
                    <a:pt x="254" y="510"/>
                  </a:cubicBezTo>
                  <a:cubicBezTo>
                    <a:pt x="489" y="510"/>
                    <a:pt x="743" y="600"/>
                    <a:pt x="906" y="799"/>
                  </a:cubicBezTo>
                  <a:cubicBezTo>
                    <a:pt x="1394" y="1343"/>
                    <a:pt x="1286" y="2484"/>
                    <a:pt x="1286" y="2502"/>
                  </a:cubicBezTo>
                  <a:cubicBezTo>
                    <a:pt x="1286" y="2628"/>
                    <a:pt x="1376" y="2755"/>
                    <a:pt x="1521" y="2773"/>
                  </a:cubicBezTo>
                  <a:lnTo>
                    <a:pt x="1539" y="2773"/>
                  </a:lnTo>
                  <a:cubicBezTo>
                    <a:pt x="1684" y="2773"/>
                    <a:pt x="1793" y="2665"/>
                    <a:pt x="1793" y="2538"/>
                  </a:cubicBezTo>
                  <a:cubicBezTo>
                    <a:pt x="1811" y="2484"/>
                    <a:pt x="1920" y="1162"/>
                    <a:pt x="1286" y="455"/>
                  </a:cubicBezTo>
                  <a:cubicBezTo>
                    <a:pt x="1028" y="163"/>
                    <a:pt x="688" y="1"/>
                    <a:pt x="313" y="1"/>
                  </a:cubicBezTo>
                  <a:cubicBezTo>
                    <a:pt x="294" y="1"/>
                    <a:pt x="274" y="2"/>
                    <a:pt x="254" y="3"/>
                  </a:cubicBezTo>
                  <a:cubicBezTo>
                    <a:pt x="245" y="1"/>
                    <a:pt x="237" y="1"/>
                    <a:pt x="22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Google Shape;1029;p43">
              <a:extLst>
                <a:ext uri="{FF2B5EF4-FFF2-40B4-BE49-F238E27FC236}">
                  <a16:creationId xmlns:a16="http://schemas.microsoft.com/office/drawing/2014/main" id="{2DE02716-183C-C753-960E-545036181726}"/>
                </a:ext>
              </a:extLst>
            </p:cNvPr>
            <p:cNvSpPr/>
            <p:nvPr/>
          </p:nvSpPr>
          <p:spPr>
            <a:xfrm>
              <a:off x="3727375" y="1592975"/>
              <a:ext cx="86025" cy="196525"/>
            </a:xfrm>
            <a:custGeom>
              <a:avLst/>
              <a:gdLst/>
              <a:ahLst/>
              <a:cxnLst/>
              <a:rect l="l" t="t" r="r" b="b"/>
              <a:pathLst>
                <a:path w="3441" h="7861" extrusionOk="0">
                  <a:moveTo>
                    <a:pt x="3387" y="1"/>
                  </a:moveTo>
                  <a:cubicBezTo>
                    <a:pt x="3387" y="1"/>
                    <a:pt x="0" y="5615"/>
                    <a:pt x="91" y="6013"/>
                  </a:cubicBezTo>
                  <a:cubicBezTo>
                    <a:pt x="308" y="6919"/>
                    <a:pt x="3441" y="7860"/>
                    <a:pt x="3441" y="7860"/>
                  </a:cubicBezTo>
                  <a:lnTo>
                    <a:pt x="3387" y="1"/>
                  </a:lnTo>
                  <a:close/>
                </a:path>
              </a:pathLst>
            </a:custGeom>
            <a:solidFill>
              <a:srgbClr val="B86B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Google Shape;1030;p43">
              <a:extLst>
                <a:ext uri="{FF2B5EF4-FFF2-40B4-BE49-F238E27FC236}">
                  <a16:creationId xmlns:a16="http://schemas.microsoft.com/office/drawing/2014/main" id="{F1FBFF65-5FBE-500B-D5D2-C649E6650414}"/>
                </a:ext>
              </a:extLst>
            </p:cNvPr>
            <p:cNvSpPr/>
            <p:nvPr/>
          </p:nvSpPr>
          <p:spPr>
            <a:xfrm>
              <a:off x="3672125" y="1119100"/>
              <a:ext cx="920450" cy="1261675"/>
            </a:xfrm>
            <a:custGeom>
              <a:avLst/>
              <a:gdLst/>
              <a:ahLst/>
              <a:cxnLst/>
              <a:rect l="l" t="t" r="r" b="b"/>
              <a:pathLst>
                <a:path w="36818" h="50467" extrusionOk="0">
                  <a:moveTo>
                    <a:pt x="19643" y="1"/>
                  </a:moveTo>
                  <a:cubicBezTo>
                    <a:pt x="10428" y="1"/>
                    <a:pt x="8023" y="8144"/>
                    <a:pt x="8023" y="8144"/>
                  </a:cubicBezTo>
                  <a:cubicBezTo>
                    <a:pt x="5434" y="16457"/>
                    <a:pt x="1" y="39818"/>
                    <a:pt x="14724" y="40723"/>
                  </a:cubicBezTo>
                  <a:lnTo>
                    <a:pt x="14724" y="48728"/>
                  </a:lnTo>
                  <a:cubicBezTo>
                    <a:pt x="16933" y="49850"/>
                    <a:pt x="19360" y="50448"/>
                    <a:pt x="21841" y="50466"/>
                  </a:cubicBezTo>
                  <a:cubicBezTo>
                    <a:pt x="25897" y="50466"/>
                    <a:pt x="30642" y="47496"/>
                    <a:pt x="30642" y="47496"/>
                  </a:cubicBezTo>
                  <a:lnTo>
                    <a:pt x="30642" y="39311"/>
                  </a:lnTo>
                  <a:cubicBezTo>
                    <a:pt x="30642" y="39311"/>
                    <a:pt x="36817" y="24950"/>
                    <a:pt x="35115" y="11676"/>
                  </a:cubicBezTo>
                  <a:cubicBezTo>
                    <a:pt x="34391" y="6007"/>
                    <a:pt x="30171" y="2386"/>
                    <a:pt x="25770" y="1027"/>
                  </a:cubicBezTo>
                  <a:cubicBezTo>
                    <a:pt x="23453" y="304"/>
                    <a:pt x="21422" y="1"/>
                    <a:pt x="19643" y="1"/>
                  </a:cubicBezTo>
                  <a:close/>
                </a:path>
              </a:pathLst>
            </a:custGeom>
            <a:solidFill>
              <a:srgbClr val="D08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Google Shape;1031;p43">
              <a:extLst>
                <a:ext uri="{FF2B5EF4-FFF2-40B4-BE49-F238E27FC236}">
                  <a16:creationId xmlns:a16="http://schemas.microsoft.com/office/drawing/2014/main" id="{498B3A01-94E3-A1C3-0FAF-EB465F66A837}"/>
                </a:ext>
              </a:extLst>
            </p:cNvPr>
            <p:cNvSpPr/>
            <p:nvPr/>
          </p:nvSpPr>
          <p:spPr>
            <a:xfrm>
              <a:off x="4031150" y="2123600"/>
              <a:ext cx="94200" cy="72000"/>
            </a:xfrm>
            <a:custGeom>
              <a:avLst/>
              <a:gdLst/>
              <a:ahLst/>
              <a:cxnLst/>
              <a:rect l="l" t="t" r="r" b="b"/>
              <a:pathLst>
                <a:path w="3768" h="2880" extrusionOk="0">
                  <a:moveTo>
                    <a:pt x="3767" y="0"/>
                  </a:moveTo>
                  <a:lnTo>
                    <a:pt x="3767" y="0"/>
                  </a:lnTo>
                  <a:cubicBezTo>
                    <a:pt x="3248" y="385"/>
                    <a:pt x="2598" y="505"/>
                    <a:pt x="1986" y="505"/>
                  </a:cubicBezTo>
                  <a:cubicBezTo>
                    <a:pt x="956" y="505"/>
                    <a:pt x="37" y="163"/>
                    <a:pt x="37" y="163"/>
                  </a:cubicBezTo>
                  <a:lnTo>
                    <a:pt x="1" y="435"/>
                  </a:lnTo>
                  <a:cubicBezTo>
                    <a:pt x="109" y="471"/>
                    <a:pt x="236" y="507"/>
                    <a:pt x="363" y="543"/>
                  </a:cubicBezTo>
                  <a:lnTo>
                    <a:pt x="363" y="2879"/>
                  </a:lnTo>
                  <a:cubicBezTo>
                    <a:pt x="1884" y="2481"/>
                    <a:pt x="3133" y="1431"/>
                    <a:pt x="3767" y="0"/>
                  </a:cubicBezTo>
                  <a:close/>
                </a:path>
              </a:pathLst>
            </a:custGeom>
            <a:solidFill>
              <a:srgbClr val="B86B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Google Shape;1032;p43">
              <a:extLst>
                <a:ext uri="{FF2B5EF4-FFF2-40B4-BE49-F238E27FC236}">
                  <a16:creationId xmlns:a16="http://schemas.microsoft.com/office/drawing/2014/main" id="{92855203-21C4-8840-9597-BED2EB302F36}"/>
                </a:ext>
              </a:extLst>
            </p:cNvPr>
            <p:cNvSpPr/>
            <p:nvPr/>
          </p:nvSpPr>
          <p:spPr>
            <a:xfrm>
              <a:off x="3997050" y="2097650"/>
              <a:ext cx="187700" cy="42725"/>
            </a:xfrm>
            <a:custGeom>
              <a:avLst/>
              <a:gdLst/>
              <a:ahLst/>
              <a:cxnLst/>
              <a:rect l="l" t="t" r="r" b="b"/>
              <a:pathLst>
                <a:path w="7508" h="1709" extrusionOk="0">
                  <a:moveTo>
                    <a:pt x="6990" y="0"/>
                  </a:moveTo>
                  <a:cubicBezTo>
                    <a:pt x="6928" y="0"/>
                    <a:pt x="6863" y="18"/>
                    <a:pt x="6797" y="60"/>
                  </a:cubicBezTo>
                  <a:cubicBezTo>
                    <a:pt x="5655" y="669"/>
                    <a:pt x="4395" y="978"/>
                    <a:pt x="3131" y="978"/>
                  </a:cubicBezTo>
                  <a:cubicBezTo>
                    <a:pt x="2291" y="978"/>
                    <a:pt x="1450" y="842"/>
                    <a:pt x="640" y="567"/>
                  </a:cubicBezTo>
                  <a:cubicBezTo>
                    <a:pt x="592" y="550"/>
                    <a:pt x="546" y="542"/>
                    <a:pt x="503" y="542"/>
                  </a:cubicBezTo>
                  <a:cubicBezTo>
                    <a:pt x="145" y="542"/>
                    <a:pt x="0" y="1092"/>
                    <a:pt x="405" y="1237"/>
                  </a:cubicBezTo>
                  <a:cubicBezTo>
                    <a:pt x="1274" y="1563"/>
                    <a:pt x="2216" y="1708"/>
                    <a:pt x="3139" y="1708"/>
                  </a:cubicBezTo>
                  <a:cubicBezTo>
                    <a:pt x="4552" y="1708"/>
                    <a:pt x="5928" y="1364"/>
                    <a:pt x="7160" y="676"/>
                  </a:cubicBezTo>
                  <a:cubicBezTo>
                    <a:pt x="7507" y="464"/>
                    <a:pt x="7300" y="0"/>
                    <a:pt x="699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Google Shape;1033;p43">
              <a:extLst>
                <a:ext uri="{FF2B5EF4-FFF2-40B4-BE49-F238E27FC236}">
                  <a16:creationId xmlns:a16="http://schemas.microsoft.com/office/drawing/2014/main" id="{3E57A91E-5068-6917-9F36-51E6A276C495}"/>
                </a:ext>
              </a:extLst>
            </p:cNvPr>
            <p:cNvSpPr/>
            <p:nvPr/>
          </p:nvSpPr>
          <p:spPr>
            <a:xfrm>
              <a:off x="3863175" y="1593425"/>
              <a:ext cx="118200" cy="86500"/>
            </a:xfrm>
            <a:custGeom>
              <a:avLst/>
              <a:gdLst/>
              <a:ahLst/>
              <a:cxnLst/>
              <a:rect l="l" t="t" r="r" b="b"/>
              <a:pathLst>
                <a:path w="4728" h="3460" extrusionOk="0">
                  <a:moveTo>
                    <a:pt x="2362" y="1"/>
                  </a:moveTo>
                  <a:cubicBezTo>
                    <a:pt x="659" y="1"/>
                    <a:pt x="71" y="2381"/>
                    <a:pt x="37" y="2500"/>
                  </a:cubicBezTo>
                  <a:cubicBezTo>
                    <a:pt x="1" y="2699"/>
                    <a:pt x="110" y="2898"/>
                    <a:pt x="309" y="2935"/>
                  </a:cubicBezTo>
                  <a:cubicBezTo>
                    <a:pt x="334" y="2939"/>
                    <a:pt x="360" y="2941"/>
                    <a:pt x="385" y="2941"/>
                  </a:cubicBezTo>
                  <a:cubicBezTo>
                    <a:pt x="556" y="2941"/>
                    <a:pt x="712" y="2837"/>
                    <a:pt x="743" y="2663"/>
                  </a:cubicBezTo>
                  <a:cubicBezTo>
                    <a:pt x="760" y="2646"/>
                    <a:pt x="1198" y="723"/>
                    <a:pt x="2390" y="723"/>
                  </a:cubicBezTo>
                  <a:cubicBezTo>
                    <a:pt x="2460" y="723"/>
                    <a:pt x="2533" y="729"/>
                    <a:pt x="2609" y="743"/>
                  </a:cubicBezTo>
                  <a:cubicBezTo>
                    <a:pt x="3967" y="997"/>
                    <a:pt x="3913" y="3061"/>
                    <a:pt x="3913" y="3079"/>
                  </a:cubicBezTo>
                  <a:cubicBezTo>
                    <a:pt x="3894" y="3279"/>
                    <a:pt x="4057" y="3460"/>
                    <a:pt x="4257" y="3460"/>
                  </a:cubicBezTo>
                  <a:lnTo>
                    <a:pt x="4275" y="3460"/>
                  </a:lnTo>
                  <a:cubicBezTo>
                    <a:pt x="4456" y="3460"/>
                    <a:pt x="4619" y="3297"/>
                    <a:pt x="4619" y="3098"/>
                  </a:cubicBezTo>
                  <a:cubicBezTo>
                    <a:pt x="4637" y="2989"/>
                    <a:pt x="4727" y="417"/>
                    <a:pt x="2735" y="37"/>
                  </a:cubicBezTo>
                  <a:cubicBezTo>
                    <a:pt x="2605" y="12"/>
                    <a:pt x="2481" y="1"/>
                    <a:pt x="236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Google Shape;1034;p43">
              <a:extLst>
                <a:ext uri="{FF2B5EF4-FFF2-40B4-BE49-F238E27FC236}">
                  <a16:creationId xmlns:a16="http://schemas.microsoft.com/office/drawing/2014/main" id="{FF8095A5-53CC-C0DB-B13F-A147582AFFA7}"/>
                </a:ext>
              </a:extLst>
            </p:cNvPr>
            <p:cNvSpPr/>
            <p:nvPr/>
          </p:nvSpPr>
          <p:spPr>
            <a:xfrm>
              <a:off x="3862275" y="1498175"/>
              <a:ext cx="168900" cy="95275"/>
            </a:xfrm>
            <a:custGeom>
              <a:avLst/>
              <a:gdLst/>
              <a:ahLst/>
              <a:cxnLst/>
              <a:rect l="l" t="t" r="r" b="b"/>
              <a:pathLst>
                <a:path w="6756" h="3811" extrusionOk="0">
                  <a:moveTo>
                    <a:pt x="1480" y="1"/>
                  </a:moveTo>
                  <a:cubicBezTo>
                    <a:pt x="1213" y="1"/>
                    <a:pt x="937" y="20"/>
                    <a:pt x="653" y="62"/>
                  </a:cubicBezTo>
                  <a:cubicBezTo>
                    <a:pt x="254" y="116"/>
                    <a:pt x="1" y="479"/>
                    <a:pt x="55" y="877"/>
                  </a:cubicBezTo>
                  <a:cubicBezTo>
                    <a:pt x="103" y="1216"/>
                    <a:pt x="396" y="1468"/>
                    <a:pt x="728" y="1468"/>
                  </a:cubicBezTo>
                  <a:cubicBezTo>
                    <a:pt x="769" y="1468"/>
                    <a:pt x="810" y="1465"/>
                    <a:pt x="852" y="1457"/>
                  </a:cubicBezTo>
                  <a:cubicBezTo>
                    <a:pt x="1063" y="1426"/>
                    <a:pt x="1269" y="1411"/>
                    <a:pt x="1468" y="1411"/>
                  </a:cubicBezTo>
                  <a:cubicBezTo>
                    <a:pt x="3829" y="1411"/>
                    <a:pt x="5312" y="3421"/>
                    <a:pt x="5379" y="3521"/>
                  </a:cubicBezTo>
                  <a:cubicBezTo>
                    <a:pt x="5524" y="3702"/>
                    <a:pt x="5741" y="3811"/>
                    <a:pt x="5959" y="3811"/>
                  </a:cubicBezTo>
                  <a:cubicBezTo>
                    <a:pt x="6104" y="3811"/>
                    <a:pt x="6248" y="3775"/>
                    <a:pt x="6375" y="3684"/>
                  </a:cubicBezTo>
                  <a:cubicBezTo>
                    <a:pt x="6683" y="3449"/>
                    <a:pt x="6756" y="3014"/>
                    <a:pt x="6538" y="2706"/>
                  </a:cubicBezTo>
                  <a:cubicBezTo>
                    <a:pt x="6438" y="2573"/>
                    <a:pt x="4559" y="1"/>
                    <a:pt x="1480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Google Shape;1035;p43">
              <a:extLst>
                <a:ext uri="{FF2B5EF4-FFF2-40B4-BE49-F238E27FC236}">
                  <a16:creationId xmlns:a16="http://schemas.microsoft.com/office/drawing/2014/main" id="{C91DFC36-70C1-140A-5A10-BC15BC46D53F}"/>
                </a:ext>
              </a:extLst>
            </p:cNvPr>
            <p:cNvSpPr/>
            <p:nvPr/>
          </p:nvSpPr>
          <p:spPr>
            <a:xfrm>
              <a:off x="3960975" y="1731975"/>
              <a:ext cx="179750" cy="119100"/>
            </a:xfrm>
            <a:custGeom>
              <a:avLst/>
              <a:gdLst/>
              <a:ahLst/>
              <a:cxnLst/>
              <a:rect l="l" t="t" r="r" b="b"/>
              <a:pathLst>
                <a:path w="7190" h="4764" extrusionOk="0">
                  <a:moveTo>
                    <a:pt x="3586" y="0"/>
                  </a:moveTo>
                  <a:cubicBezTo>
                    <a:pt x="1612" y="0"/>
                    <a:pt x="1" y="1069"/>
                    <a:pt x="1" y="2373"/>
                  </a:cubicBezTo>
                  <a:cubicBezTo>
                    <a:pt x="1" y="3695"/>
                    <a:pt x="1612" y="4763"/>
                    <a:pt x="3586" y="4763"/>
                  </a:cubicBezTo>
                  <a:cubicBezTo>
                    <a:pt x="5578" y="4763"/>
                    <a:pt x="7190" y="3695"/>
                    <a:pt x="7190" y="2373"/>
                  </a:cubicBezTo>
                  <a:cubicBezTo>
                    <a:pt x="7190" y="1069"/>
                    <a:pt x="5578" y="0"/>
                    <a:pt x="3586" y="0"/>
                  </a:cubicBezTo>
                  <a:close/>
                </a:path>
              </a:pathLst>
            </a:custGeom>
            <a:solidFill>
              <a:srgbClr val="B86B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Google Shape;1036;p43">
              <a:extLst>
                <a:ext uri="{FF2B5EF4-FFF2-40B4-BE49-F238E27FC236}">
                  <a16:creationId xmlns:a16="http://schemas.microsoft.com/office/drawing/2014/main" id="{83437492-3E1F-D72F-258D-EB118A6B4411}"/>
                </a:ext>
              </a:extLst>
            </p:cNvPr>
            <p:cNvSpPr/>
            <p:nvPr/>
          </p:nvSpPr>
          <p:spPr>
            <a:xfrm>
              <a:off x="3802525" y="1835200"/>
              <a:ext cx="96000" cy="35350"/>
            </a:xfrm>
            <a:custGeom>
              <a:avLst/>
              <a:gdLst/>
              <a:ahLst/>
              <a:cxnLst/>
              <a:rect l="l" t="t" r="r" b="b"/>
              <a:pathLst>
                <a:path w="3840" h="1414" extrusionOk="0">
                  <a:moveTo>
                    <a:pt x="3441" y="0"/>
                  </a:moveTo>
                  <a:cubicBezTo>
                    <a:pt x="3350" y="0"/>
                    <a:pt x="3260" y="37"/>
                    <a:pt x="3187" y="109"/>
                  </a:cubicBezTo>
                  <a:cubicBezTo>
                    <a:pt x="3173" y="109"/>
                    <a:pt x="2594" y="685"/>
                    <a:pt x="1520" y="685"/>
                  </a:cubicBezTo>
                  <a:cubicBezTo>
                    <a:pt x="1220" y="685"/>
                    <a:pt x="882" y="640"/>
                    <a:pt x="507" y="525"/>
                  </a:cubicBezTo>
                  <a:cubicBezTo>
                    <a:pt x="476" y="516"/>
                    <a:pt x="443" y="512"/>
                    <a:pt x="411" y="512"/>
                  </a:cubicBezTo>
                  <a:cubicBezTo>
                    <a:pt x="256" y="512"/>
                    <a:pt x="99" y="614"/>
                    <a:pt x="55" y="779"/>
                  </a:cubicBezTo>
                  <a:cubicBezTo>
                    <a:pt x="0" y="960"/>
                    <a:pt x="109" y="1177"/>
                    <a:pt x="308" y="1232"/>
                  </a:cubicBezTo>
                  <a:cubicBezTo>
                    <a:pt x="688" y="1340"/>
                    <a:pt x="1105" y="1413"/>
                    <a:pt x="1503" y="1413"/>
                  </a:cubicBezTo>
                  <a:cubicBezTo>
                    <a:pt x="1527" y="1413"/>
                    <a:pt x="1551" y="1414"/>
                    <a:pt x="1575" y="1414"/>
                  </a:cubicBezTo>
                  <a:cubicBezTo>
                    <a:pt x="2364" y="1414"/>
                    <a:pt x="3115" y="1126"/>
                    <a:pt x="3695" y="616"/>
                  </a:cubicBezTo>
                  <a:cubicBezTo>
                    <a:pt x="3839" y="471"/>
                    <a:pt x="3839" y="254"/>
                    <a:pt x="3695" y="109"/>
                  </a:cubicBezTo>
                  <a:cubicBezTo>
                    <a:pt x="3622" y="37"/>
                    <a:pt x="3532" y="0"/>
                    <a:pt x="344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7" name="Google Shape;1037;p43">
              <a:extLst>
                <a:ext uri="{FF2B5EF4-FFF2-40B4-BE49-F238E27FC236}">
                  <a16:creationId xmlns:a16="http://schemas.microsoft.com/office/drawing/2014/main" id="{AF1FDC6D-A0E7-7933-F653-372D69161D1A}"/>
                </a:ext>
              </a:extLst>
            </p:cNvPr>
            <p:cNvSpPr/>
            <p:nvPr/>
          </p:nvSpPr>
          <p:spPr>
            <a:xfrm>
              <a:off x="3756350" y="941150"/>
              <a:ext cx="1008725" cy="1178150"/>
            </a:xfrm>
            <a:custGeom>
              <a:avLst/>
              <a:gdLst/>
              <a:ahLst/>
              <a:cxnLst/>
              <a:rect l="l" t="t" r="r" b="b"/>
              <a:pathLst>
                <a:path w="40349" h="47126" extrusionOk="0">
                  <a:moveTo>
                    <a:pt x="12411" y="1"/>
                  </a:moveTo>
                  <a:cubicBezTo>
                    <a:pt x="11141" y="1"/>
                    <a:pt x="9588" y="2124"/>
                    <a:pt x="8946" y="3111"/>
                  </a:cubicBezTo>
                  <a:cubicBezTo>
                    <a:pt x="8765" y="3364"/>
                    <a:pt x="8656" y="3546"/>
                    <a:pt x="8638" y="3582"/>
                  </a:cubicBezTo>
                  <a:cubicBezTo>
                    <a:pt x="8693" y="3274"/>
                    <a:pt x="8729" y="2948"/>
                    <a:pt x="8747" y="2622"/>
                  </a:cubicBezTo>
                  <a:cubicBezTo>
                    <a:pt x="8747" y="2133"/>
                    <a:pt x="8656" y="1590"/>
                    <a:pt x="8294" y="1336"/>
                  </a:cubicBezTo>
                  <a:cubicBezTo>
                    <a:pt x="8149" y="1246"/>
                    <a:pt x="8004" y="1209"/>
                    <a:pt x="7841" y="1191"/>
                  </a:cubicBezTo>
                  <a:cubicBezTo>
                    <a:pt x="7832" y="1191"/>
                    <a:pt x="7823" y="1191"/>
                    <a:pt x="7814" y="1191"/>
                  </a:cubicBezTo>
                  <a:cubicBezTo>
                    <a:pt x="6451" y="1191"/>
                    <a:pt x="4075" y="6552"/>
                    <a:pt x="4075" y="6552"/>
                  </a:cubicBezTo>
                  <a:cubicBezTo>
                    <a:pt x="4075" y="6552"/>
                    <a:pt x="4075" y="5021"/>
                    <a:pt x="3270" y="5021"/>
                  </a:cubicBezTo>
                  <a:cubicBezTo>
                    <a:pt x="3156" y="5021"/>
                    <a:pt x="3027" y="5052"/>
                    <a:pt x="2879" y="5121"/>
                  </a:cubicBezTo>
                  <a:cubicBezTo>
                    <a:pt x="1684" y="5664"/>
                    <a:pt x="0" y="9051"/>
                    <a:pt x="4002" y="14484"/>
                  </a:cubicBezTo>
                  <a:cubicBezTo>
                    <a:pt x="4201" y="14755"/>
                    <a:pt x="4419" y="15009"/>
                    <a:pt x="4654" y="15262"/>
                  </a:cubicBezTo>
                  <a:cubicBezTo>
                    <a:pt x="7385" y="18257"/>
                    <a:pt x="11367" y="18764"/>
                    <a:pt x="13751" y="18764"/>
                  </a:cubicBezTo>
                  <a:cubicBezTo>
                    <a:pt x="14972" y="18764"/>
                    <a:pt x="15773" y="18631"/>
                    <a:pt x="15773" y="18631"/>
                  </a:cubicBezTo>
                  <a:lnTo>
                    <a:pt x="15773" y="18631"/>
                  </a:lnTo>
                  <a:cubicBezTo>
                    <a:pt x="12585" y="26019"/>
                    <a:pt x="15036" y="27132"/>
                    <a:pt x="16803" y="27132"/>
                  </a:cubicBezTo>
                  <a:cubicBezTo>
                    <a:pt x="17565" y="27132"/>
                    <a:pt x="18200" y="26925"/>
                    <a:pt x="18200" y="26925"/>
                  </a:cubicBezTo>
                  <a:cubicBezTo>
                    <a:pt x="18200" y="26925"/>
                    <a:pt x="18447" y="26890"/>
                    <a:pt x="18792" y="26890"/>
                  </a:cubicBezTo>
                  <a:cubicBezTo>
                    <a:pt x="19662" y="26890"/>
                    <a:pt x="21158" y="27113"/>
                    <a:pt x="20898" y="28681"/>
                  </a:cubicBezTo>
                  <a:cubicBezTo>
                    <a:pt x="20138" y="33118"/>
                    <a:pt x="21677" y="36559"/>
                    <a:pt x="23307" y="38316"/>
                  </a:cubicBezTo>
                  <a:cubicBezTo>
                    <a:pt x="22709" y="40235"/>
                    <a:pt x="21804" y="43767"/>
                    <a:pt x="23053" y="43930"/>
                  </a:cubicBezTo>
                  <a:cubicBezTo>
                    <a:pt x="23224" y="43950"/>
                    <a:pt x="23383" y="43959"/>
                    <a:pt x="23532" y="43959"/>
                  </a:cubicBezTo>
                  <a:cubicBezTo>
                    <a:pt x="24707" y="43959"/>
                    <a:pt x="25205" y="43386"/>
                    <a:pt x="25317" y="43242"/>
                  </a:cubicBezTo>
                  <a:lnTo>
                    <a:pt x="25335" y="43205"/>
                  </a:lnTo>
                  <a:lnTo>
                    <a:pt x="25335" y="43205"/>
                  </a:lnTo>
                  <a:cubicBezTo>
                    <a:pt x="25335" y="43206"/>
                    <a:pt x="25281" y="45849"/>
                    <a:pt x="27273" y="46429"/>
                  </a:cubicBezTo>
                  <a:cubicBezTo>
                    <a:pt x="27517" y="46497"/>
                    <a:pt x="27790" y="46537"/>
                    <a:pt x="28097" y="46537"/>
                  </a:cubicBezTo>
                  <a:cubicBezTo>
                    <a:pt x="28520" y="46537"/>
                    <a:pt x="29007" y="46462"/>
                    <a:pt x="29573" y="46284"/>
                  </a:cubicBezTo>
                  <a:cubicBezTo>
                    <a:pt x="29573" y="46284"/>
                    <a:pt x="29915" y="47125"/>
                    <a:pt x="31116" y="47125"/>
                  </a:cubicBezTo>
                  <a:cubicBezTo>
                    <a:pt x="31642" y="47125"/>
                    <a:pt x="32333" y="46964"/>
                    <a:pt x="33231" y="46501"/>
                  </a:cubicBezTo>
                  <a:cubicBezTo>
                    <a:pt x="34155" y="45994"/>
                    <a:pt x="34843" y="45107"/>
                    <a:pt x="35295" y="44129"/>
                  </a:cubicBezTo>
                  <a:cubicBezTo>
                    <a:pt x="35694" y="42771"/>
                    <a:pt x="40348" y="18902"/>
                    <a:pt x="37939" y="13433"/>
                  </a:cubicBezTo>
                  <a:cubicBezTo>
                    <a:pt x="36762" y="10771"/>
                    <a:pt x="34625" y="10391"/>
                    <a:pt x="34625" y="10391"/>
                  </a:cubicBezTo>
                  <a:cubicBezTo>
                    <a:pt x="34571" y="9322"/>
                    <a:pt x="34318" y="8272"/>
                    <a:pt x="33865" y="7276"/>
                  </a:cubicBezTo>
                  <a:cubicBezTo>
                    <a:pt x="32923" y="5121"/>
                    <a:pt x="30786" y="2513"/>
                    <a:pt x="25987" y="1825"/>
                  </a:cubicBezTo>
                  <a:cubicBezTo>
                    <a:pt x="24764" y="1654"/>
                    <a:pt x="23602" y="1580"/>
                    <a:pt x="22510" y="1580"/>
                  </a:cubicBezTo>
                  <a:cubicBezTo>
                    <a:pt x="16103" y="1580"/>
                    <a:pt x="12084" y="4110"/>
                    <a:pt x="11898" y="4234"/>
                  </a:cubicBezTo>
                  <a:cubicBezTo>
                    <a:pt x="12025" y="4071"/>
                    <a:pt x="14433" y="702"/>
                    <a:pt x="12785" y="69"/>
                  </a:cubicBezTo>
                  <a:cubicBezTo>
                    <a:pt x="12664" y="22"/>
                    <a:pt x="12539" y="1"/>
                    <a:pt x="12411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Google Shape;1038;p43">
              <a:extLst>
                <a:ext uri="{FF2B5EF4-FFF2-40B4-BE49-F238E27FC236}">
                  <a16:creationId xmlns:a16="http://schemas.microsoft.com/office/drawing/2014/main" id="{3A55CA55-F621-871E-B188-076A73F060DD}"/>
                </a:ext>
              </a:extLst>
            </p:cNvPr>
            <p:cNvSpPr/>
            <p:nvPr/>
          </p:nvSpPr>
          <p:spPr>
            <a:xfrm>
              <a:off x="3980000" y="941150"/>
              <a:ext cx="623900" cy="292850"/>
            </a:xfrm>
            <a:custGeom>
              <a:avLst/>
              <a:gdLst/>
              <a:ahLst/>
              <a:cxnLst/>
              <a:rect l="l" t="t" r="r" b="b"/>
              <a:pathLst>
                <a:path w="24956" h="11714" extrusionOk="0">
                  <a:moveTo>
                    <a:pt x="3484" y="1"/>
                  </a:moveTo>
                  <a:cubicBezTo>
                    <a:pt x="2213" y="1"/>
                    <a:pt x="658" y="2124"/>
                    <a:pt x="0" y="3111"/>
                  </a:cubicBezTo>
                  <a:cubicBezTo>
                    <a:pt x="1593" y="6838"/>
                    <a:pt x="5035" y="11713"/>
                    <a:pt x="12272" y="11713"/>
                  </a:cubicBezTo>
                  <a:cubicBezTo>
                    <a:pt x="13263" y="11713"/>
                    <a:pt x="14326" y="11622"/>
                    <a:pt x="15466" y="11423"/>
                  </a:cubicBezTo>
                  <a:cubicBezTo>
                    <a:pt x="20029" y="10644"/>
                    <a:pt x="23017" y="9069"/>
                    <a:pt x="24955" y="7294"/>
                  </a:cubicBezTo>
                  <a:cubicBezTo>
                    <a:pt x="23995" y="5121"/>
                    <a:pt x="21876" y="2513"/>
                    <a:pt x="17059" y="1825"/>
                  </a:cubicBezTo>
                  <a:cubicBezTo>
                    <a:pt x="15836" y="1654"/>
                    <a:pt x="14674" y="1580"/>
                    <a:pt x="13582" y="1580"/>
                  </a:cubicBezTo>
                  <a:cubicBezTo>
                    <a:pt x="7175" y="1580"/>
                    <a:pt x="3156" y="4110"/>
                    <a:pt x="2970" y="4234"/>
                  </a:cubicBezTo>
                  <a:cubicBezTo>
                    <a:pt x="3097" y="4071"/>
                    <a:pt x="5487" y="702"/>
                    <a:pt x="3857" y="69"/>
                  </a:cubicBezTo>
                  <a:cubicBezTo>
                    <a:pt x="3737" y="22"/>
                    <a:pt x="3611" y="1"/>
                    <a:pt x="3484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Google Shape;1039;p43">
              <a:extLst>
                <a:ext uri="{FF2B5EF4-FFF2-40B4-BE49-F238E27FC236}">
                  <a16:creationId xmlns:a16="http://schemas.microsoft.com/office/drawing/2014/main" id="{9D9C71AF-06A2-5A4D-B786-3693C1B3A381}"/>
                </a:ext>
              </a:extLst>
            </p:cNvPr>
            <p:cNvSpPr/>
            <p:nvPr/>
          </p:nvSpPr>
          <p:spPr>
            <a:xfrm>
              <a:off x="4092725" y="1302750"/>
              <a:ext cx="124525" cy="318775"/>
            </a:xfrm>
            <a:custGeom>
              <a:avLst/>
              <a:gdLst/>
              <a:ahLst/>
              <a:cxnLst/>
              <a:rect l="l" t="t" r="r" b="b"/>
              <a:pathLst>
                <a:path w="4981" h="12751" extrusionOk="0">
                  <a:moveTo>
                    <a:pt x="4450" y="1"/>
                  </a:moveTo>
                  <a:cubicBezTo>
                    <a:pt x="4367" y="1"/>
                    <a:pt x="4292" y="45"/>
                    <a:pt x="4256" y="128"/>
                  </a:cubicBezTo>
                  <a:cubicBezTo>
                    <a:pt x="4093" y="436"/>
                    <a:pt x="0" y="8133"/>
                    <a:pt x="761" y="10650"/>
                  </a:cubicBezTo>
                  <a:cubicBezTo>
                    <a:pt x="1322" y="12461"/>
                    <a:pt x="2988" y="12751"/>
                    <a:pt x="3984" y="12751"/>
                  </a:cubicBezTo>
                  <a:cubicBezTo>
                    <a:pt x="4256" y="12751"/>
                    <a:pt x="4510" y="12733"/>
                    <a:pt x="4763" y="12678"/>
                  </a:cubicBezTo>
                  <a:cubicBezTo>
                    <a:pt x="4890" y="12660"/>
                    <a:pt x="4981" y="12533"/>
                    <a:pt x="4944" y="12407"/>
                  </a:cubicBezTo>
                  <a:cubicBezTo>
                    <a:pt x="4928" y="12293"/>
                    <a:pt x="4824" y="12223"/>
                    <a:pt x="4711" y="12223"/>
                  </a:cubicBezTo>
                  <a:cubicBezTo>
                    <a:pt x="4699" y="12223"/>
                    <a:pt x="4686" y="12224"/>
                    <a:pt x="4673" y="12225"/>
                  </a:cubicBezTo>
                  <a:cubicBezTo>
                    <a:pt x="4638" y="12237"/>
                    <a:pt x="4340" y="12295"/>
                    <a:pt x="3929" y="12295"/>
                  </a:cubicBezTo>
                  <a:cubicBezTo>
                    <a:pt x="3054" y="12295"/>
                    <a:pt x="1664" y="12033"/>
                    <a:pt x="1196" y="10505"/>
                  </a:cubicBezTo>
                  <a:cubicBezTo>
                    <a:pt x="489" y="8205"/>
                    <a:pt x="4618" y="418"/>
                    <a:pt x="4673" y="346"/>
                  </a:cubicBezTo>
                  <a:cubicBezTo>
                    <a:pt x="4727" y="237"/>
                    <a:pt x="4691" y="92"/>
                    <a:pt x="4582" y="38"/>
                  </a:cubicBezTo>
                  <a:cubicBezTo>
                    <a:pt x="4539" y="13"/>
                    <a:pt x="4493" y="1"/>
                    <a:pt x="445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Google Shape;1040;p43">
              <a:extLst>
                <a:ext uri="{FF2B5EF4-FFF2-40B4-BE49-F238E27FC236}">
                  <a16:creationId xmlns:a16="http://schemas.microsoft.com/office/drawing/2014/main" id="{FD6A91B2-BDC6-B102-E18E-56CAF26CE1F7}"/>
                </a:ext>
              </a:extLst>
            </p:cNvPr>
            <p:cNvSpPr/>
            <p:nvPr/>
          </p:nvSpPr>
          <p:spPr>
            <a:xfrm>
              <a:off x="3836025" y="1199925"/>
              <a:ext cx="349075" cy="167625"/>
            </a:xfrm>
            <a:custGeom>
              <a:avLst/>
              <a:gdLst/>
              <a:ahLst/>
              <a:cxnLst/>
              <a:rect l="l" t="t" r="r" b="b"/>
              <a:pathLst>
                <a:path w="13963" h="6705" extrusionOk="0">
                  <a:moveTo>
                    <a:pt x="274" y="0"/>
                  </a:moveTo>
                  <a:cubicBezTo>
                    <a:pt x="242" y="0"/>
                    <a:pt x="211" y="7"/>
                    <a:pt x="181" y="22"/>
                  </a:cubicBezTo>
                  <a:cubicBezTo>
                    <a:pt x="55" y="76"/>
                    <a:pt x="0" y="203"/>
                    <a:pt x="55" y="330"/>
                  </a:cubicBezTo>
                  <a:cubicBezTo>
                    <a:pt x="91" y="384"/>
                    <a:pt x="3025" y="6704"/>
                    <a:pt x="11391" y="6704"/>
                  </a:cubicBezTo>
                  <a:cubicBezTo>
                    <a:pt x="12188" y="6704"/>
                    <a:pt x="12967" y="6650"/>
                    <a:pt x="13745" y="6559"/>
                  </a:cubicBezTo>
                  <a:cubicBezTo>
                    <a:pt x="13872" y="6541"/>
                    <a:pt x="13963" y="6414"/>
                    <a:pt x="13945" y="6288"/>
                  </a:cubicBezTo>
                  <a:cubicBezTo>
                    <a:pt x="13928" y="6172"/>
                    <a:pt x="13836" y="6086"/>
                    <a:pt x="13723" y="6086"/>
                  </a:cubicBezTo>
                  <a:cubicBezTo>
                    <a:pt x="13713" y="6086"/>
                    <a:pt x="13702" y="6087"/>
                    <a:pt x="13691" y="6088"/>
                  </a:cubicBezTo>
                  <a:cubicBezTo>
                    <a:pt x="12881" y="6194"/>
                    <a:pt x="12115" y="6243"/>
                    <a:pt x="11391" y="6243"/>
                  </a:cubicBezTo>
                  <a:cubicBezTo>
                    <a:pt x="3314" y="6243"/>
                    <a:pt x="506" y="197"/>
                    <a:pt x="489" y="130"/>
                  </a:cubicBezTo>
                  <a:cubicBezTo>
                    <a:pt x="449" y="51"/>
                    <a:pt x="361" y="0"/>
                    <a:pt x="27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1" name="Google Shape;1041;p43">
              <a:extLst>
                <a:ext uri="{FF2B5EF4-FFF2-40B4-BE49-F238E27FC236}">
                  <a16:creationId xmlns:a16="http://schemas.microsoft.com/office/drawing/2014/main" id="{EFCA31D8-AB5F-DDA8-0617-121B047A9D2E}"/>
                </a:ext>
              </a:extLst>
            </p:cNvPr>
            <p:cNvSpPr/>
            <p:nvPr/>
          </p:nvSpPr>
          <p:spPr>
            <a:xfrm>
              <a:off x="4484800" y="1284050"/>
              <a:ext cx="162550" cy="594625"/>
            </a:xfrm>
            <a:custGeom>
              <a:avLst/>
              <a:gdLst/>
              <a:ahLst/>
              <a:cxnLst/>
              <a:rect l="l" t="t" r="r" b="b"/>
              <a:pathLst>
                <a:path w="6502" h="23785" extrusionOk="0">
                  <a:moveTo>
                    <a:pt x="510" y="0"/>
                  </a:moveTo>
                  <a:cubicBezTo>
                    <a:pt x="350" y="0"/>
                    <a:pt x="253" y="7"/>
                    <a:pt x="236" y="7"/>
                  </a:cubicBezTo>
                  <a:cubicBezTo>
                    <a:pt x="109" y="7"/>
                    <a:pt x="0" y="134"/>
                    <a:pt x="18" y="261"/>
                  </a:cubicBezTo>
                  <a:cubicBezTo>
                    <a:pt x="35" y="376"/>
                    <a:pt x="127" y="462"/>
                    <a:pt x="240" y="462"/>
                  </a:cubicBezTo>
                  <a:cubicBezTo>
                    <a:pt x="250" y="462"/>
                    <a:pt x="261" y="461"/>
                    <a:pt x="272" y="460"/>
                  </a:cubicBezTo>
                  <a:cubicBezTo>
                    <a:pt x="275" y="460"/>
                    <a:pt x="356" y="453"/>
                    <a:pt x="497" y="453"/>
                  </a:cubicBezTo>
                  <a:cubicBezTo>
                    <a:pt x="1108" y="453"/>
                    <a:pt x="2840" y="573"/>
                    <a:pt x="4165" y="1854"/>
                  </a:cubicBezTo>
                  <a:cubicBezTo>
                    <a:pt x="5469" y="3104"/>
                    <a:pt x="6031" y="5114"/>
                    <a:pt x="5886" y="7830"/>
                  </a:cubicBezTo>
                  <a:cubicBezTo>
                    <a:pt x="5524" y="13100"/>
                    <a:pt x="4817" y="18334"/>
                    <a:pt x="3731" y="23495"/>
                  </a:cubicBezTo>
                  <a:cubicBezTo>
                    <a:pt x="3713" y="23622"/>
                    <a:pt x="3785" y="23749"/>
                    <a:pt x="3912" y="23785"/>
                  </a:cubicBezTo>
                  <a:lnTo>
                    <a:pt x="3966" y="23785"/>
                  </a:lnTo>
                  <a:cubicBezTo>
                    <a:pt x="4075" y="23785"/>
                    <a:pt x="4165" y="23712"/>
                    <a:pt x="4184" y="23604"/>
                  </a:cubicBezTo>
                  <a:cubicBezTo>
                    <a:pt x="5270" y="18406"/>
                    <a:pt x="5976" y="13155"/>
                    <a:pt x="6339" y="7867"/>
                  </a:cubicBezTo>
                  <a:cubicBezTo>
                    <a:pt x="6502" y="5005"/>
                    <a:pt x="5886" y="2886"/>
                    <a:pt x="4491" y="1528"/>
                  </a:cubicBezTo>
                  <a:cubicBezTo>
                    <a:pt x="3036" y="131"/>
                    <a:pt x="1198" y="0"/>
                    <a:pt x="51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Google Shape;1042;p43">
              <a:extLst>
                <a:ext uri="{FF2B5EF4-FFF2-40B4-BE49-F238E27FC236}">
                  <a16:creationId xmlns:a16="http://schemas.microsoft.com/office/drawing/2014/main" id="{31F073AB-E971-6372-0993-D13DB5074F80}"/>
                </a:ext>
              </a:extLst>
            </p:cNvPr>
            <p:cNvSpPr/>
            <p:nvPr/>
          </p:nvSpPr>
          <p:spPr>
            <a:xfrm>
              <a:off x="4363000" y="1427675"/>
              <a:ext cx="175700" cy="487225"/>
            </a:xfrm>
            <a:custGeom>
              <a:avLst/>
              <a:gdLst/>
              <a:ahLst/>
              <a:cxnLst/>
              <a:rect l="l" t="t" r="r" b="b"/>
              <a:pathLst>
                <a:path w="7028" h="19489" extrusionOk="0">
                  <a:moveTo>
                    <a:pt x="244" y="1"/>
                  </a:moveTo>
                  <a:cubicBezTo>
                    <a:pt x="128" y="1"/>
                    <a:pt x="19" y="103"/>
                    <a:pt x="19" y="220"/>
                  </a:cubicBezTo>
                  <a:cubicBezTo>
                    <a:pt x="1" y="347"/>
                    <a:pt x="91" y="455"/>
                    <a:pt x="218" y="474"/>
                  </a:cubicBezTo>
                  <a:cubicBezTo>
                    <a:pt x="490" y="492"/>
                    <a:pt x="6538" y="1107"/>
                    <a:pt x="6067" y="8025"/>
                  </a:cubicBezTo>
                  <a:cubicBezTo>
                    <a:pt x="5579" y="15124"/>
                    <a:pt x="3949" y="19126"/>
                    <a:pt x="3931" y="19181"/>
                  </a:cubicBezTo>
                  <a:cubicBezTo>
                    <a:pt x="3876" y="19289"/>
                    <a:pt x="3949" y="19434"/>
                    <a:pt x="4057" y="19470"/>
                  </a:cubicBezTo>
                  <a:cubicBezTo>
                    <a:pt x="4094" y="19489"/>
                    <a:pt x="4112" y="19489"/>
                    <a:pt x="4148" y="19489"/>
                  </a:cubicBezTo>
                  <a:cubicBezTo>
                    <a:pt x="4238" y="19489"/>
                    <a:pt x="4329" y="19434"/>
                    <a:pt x="4365" y="19344"/>
                  </a:cubicBezTo>
                  <a:cubicBezTo>
                    <a:pt x="4383" y="19307"/>
                    <a:pt x="6049" y="15233"/>
                    <a:pt x="6520" y="8061"/>
                  </a:cubicBezTo>
                  <a:cubicBezTo>
                    <a:pt x="7027" y="691"/>
                    <a:pt x="345" y="3"/>
                    <a:pt x="272" y="3"/>
                  </a:cubicBezTo>
                  <a:cubicBezTo>
                    <a:pt x="263" y="1"/>
                    <a:pt x="254" y="1"/>
                    <a:pt x="24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Google Shape;1043;p43">
              <a:extLst>
                <a:ext uri="{FF2B5EF4-FFF2-40B4-BE49-F238E27FC236}">
                  <a16:creationId xmlns:a16="http://schemas.microsoft.com/office/drawing/2014/main" id="{AAF630E2-6272-2595-628E-CF6ED00F078D}"/>
                </a:ext>
              </a:extLst>
            </p:cNvPr>
            <p:cNvSpPr/>
            <p:nvPr/>
          </p:nvSpPr>
          <p:spPr>
            <a:xfrm>
              <a:off x="4186450" y="1571975"/>
              <a:ext cx="187600" cy="219975"/>
            </a:xfrm>
            <a:custGeom>
              <a:avLst/>
              <a:gdLst/>
              <a:ahLst/>
              <a:cxnLst/>
              <a:rect l="l" t="t" r="r" b="b"/>
              <a:pathLst>
                <a:path w="7504" h="8799" extrusionOk="0">
                  <a:moveTo>
                    <a:pt x="4146" y="1"/>
                  </a:moveTo>
                  <a:cubicBezTo>
                    <a:pt x="2156" y="1"/>
                    <a:pt x="833" y="1945"/>
                    <a:pt x="833" y="1945"/>
                  </a:cubicBezTo>
                  <a:lnTo>
                    <a:pt x="0" y="8410"/>
                  </a:lnTo>
                  <a:cubicBezTo>
                    <a:pt x="676" y="8678"/>
                    <a:pt x="1297" y="8798"/>
                    <a:pt x="1864" y="8798"/>
                  </a:cubicBezTo>
                  <a:cubicBezTo>
                    <a:pt x="6437" y="8798"/>
                    <a:pt x="7503" y="1010"/>
                    <a:pt x="5216" y="189"/>
                  </a:cubicBezTo>
                  <a:cubicBezTo>
                    <a:pt x="4842" y="57"/>
                    <a:pt x="4484" y="1"/>
                    <a:pt x="4146" y="1"/>
                  </a:cubicBezTo>
                  <a:close/>
                </a:path>
              </a:pathLst>
            </a:custGeom>
            <a:solidFill>
              <a:srgbClr val="D08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Google Shape;1044;p43">
              <a:extLst>
                <a:ext uri="{FF2B5EF4-FFF2-40B4-BE49-F238E27FC236}">
                  <a16:creationId xmlns:a16="http://schemas.microsoft.com/office/drawing/2014/main" id="{9DDE85C8-BEA4-AA92-0C82-8C4AE9E16ECD}"/>
                </a:ext>
              </a:extLst>
            </p:cNvPr>
            <p:cNvSpPr/>
            <p:nvPr/>
          </p:nvSpPr>
          <p:spPr>
            <a:xfrm>
              <a:off x="4225375" y="1623075"/>
              <a:ext cx="103250" cy="48700"/>
            </a:xfrm>
            <a:custGeom>
              <a:avLst/>
              <a:gdLst/>
              <a:ahLst/>
              <a:cxnLst/>
              <a:rect l="l" t="t" r="r" b="b"/>
              <a:pathLst>
                <a:path w="4130" h="1948" extrusionOk="0">
                  <a:moveTo>
                    <a:pt x="2334" y="0"/>
                  </a:moveTo>
                  <a:cubicBezTo>
                    <a:pt x="2270" y="0"/>
                    <a:pt x="2204" y="3"/>
                    <a:pt x="2137" y="10"/>
                  </a:cubicBezTo>
                  <a:cubicBezTo>
                    <a:pt x="1359" y="82"/>
                    <a:pt x="671" y="608"/>
                    <a:pt x="73" y="1549"/>
                  </a:cubicBezTo>
                  <a:cubicBezTo>
                    <a:pt x="0" y="1676"/>
                    <a:pt x="37" y="1839"/>
                    <a:pt x="163" y="1912"/>
                  </a:cubicBezTo>
                  <a:cubicBezTo>
                    <a:pt x="200" y="1930"/>
                    <a:pt x="254" y="1948"/>
                    <a:pt x="290" y="1948"/>
                  </a:cubicBezTo>
                  <a:cubicBezTo>
                    <a:pt x="381" y="1948"/>
                    <a:pt x="471" y="1912"/>
                    <a:pt x="526" y="1839"/>
                  </a:cubicBezTo>
                  <a:cubicBezTo>
                    <a:pt x="1033" y="1042"/>
                    <a:pt x="1594" y="590"/>
                    <a:pt x="2192" y="535"/>
                  </a:cubicBezTo>
                  <a:cubicBezTo>
                    <a:pt x="2243" y="529"/>
                    <a:pt x="2294" y="527"/>
                    <a:pt x="2344" y="527"/>
                  </a:cubicBezTo>
                  <a:cubicBezTo>
                    <a:pt x="3087" y="527"/>
                    <a:pt x="3659" y="1115"/>
                    <a:pt x="3659" y="1115"/>
                  </a:cubicBezTo>
                  <a:cubicBezTo>
                    <a:pt x="3713" y="1169"/>
                    <a:pt x="3781" y="1196"/>
                    <a:pt x="3846" y="1196"/>
                  </a:cubicBezTo>
                  <a:cubicBezTo>
                    <a:pt x="3912" y="1196"/>
                    <a:pt x="3976" y="1169"/>
                    <a:pt x="4021" y="1115"/>
                  </a:cubicBezTo>
                  <a:cubicBezTo>
                    <a:pt x="4129" y="1024"/>
                    <a:pt x="4129" y="861"/>
                    <a:pt x="4021" y="753"/>
                  </a:cubicBezTo>
                  <a:cubicBezTo>
                    <a:pt x="4004" y="719"/>
                    <a:pt x="3302" y="0"/>
                    <a:pt x="233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Google Shape;1045;p43">
              <a:extLst>
                <a:ext uri="{FF2B5EF4-FFF2-40B4-BE49-F238E27FC236}">
                  <a16:creationId xmlns:a16="http://schemas.microsoft.com/office/drawing/2014/main" id="{2FABEACE-E6A1-71F5-3E1D-34164E046415}"/>
                </a:ext>
              </a:extLst>
            </p:cNvPr>
            <p:cNvSpPr/>
            <p:nvPr/>
          </p:nvSpPr>
          <p:spPr>
            <a:xfrm>
              <a:off x="4258425" y="1629200"/>
              <a:ext cx="48025" cy="69300"/>
            </a:xfrm>
            <a:custGeom>
              <a:avLst/>
              <a:gdLst/>
              <a:ahLst/>
              <a:cxnLst/>
              <a:rect l="l" t="t" r="r" b="b"/>
              <a:pathLst>
                <a:path w="1921" h="2772" extrusionOk="0">
                  <a:moveTo>
                    <a:pt x="254" y="0"/>
                  </a:moveTo>
                  <a:cubicBezTo>
                    <a:pt x="109" y="0"/>
                    <a:pt x="0" y="109"/>
                    <a:pt x="0" y="254"/>
                  </a:cubicBezTo>
                  <a:cubicBezTo>
                    <a:pt x="0" y="381"/>
                    <a:pt x="109" y="508"/>
                    <a:pt x="254" y="508"/>
                  </a:cubicBezTo>
                  <a:cubicBezTo>
                    <a:pt x="489" y="508"/>
                    <a:pt x="725" y="616"/>
                    <a:pt x="888" y="797"/>
                  </a:cubicBezTo>
                  <a:cubicBezTo>
                    <a:pt x="1395" y="1341"/>
                    <a:pt x="1286" y="2481"/>
                    <a:pt x="1286" y="2500"/>
                  </a:cubicBezTo>
                  <a:cubicBezTo>
                    <a:pt x="1286" y="2644"/>
                    <a:pt x="1377" y="2753"/>
                    <a:pt x="1522" y="2771"/>
                  </a:cubicBezTo>
                  <a:lnTo>
                    <a:pt x="1540" y="2771"/>
                  </a:lnTo>
                  <a:cubicBezTo>
                    <a:pt x="1667" y="2771"/>
                    <a:pt x="1793" y="2681"/>
                    <a:pt x="1793" y="2536"/>
                  </a:cubicBezTo>
                  <a:cubicBezTo>
                    <a:pt x="1811" y="2481"/>
                    <a:pt x="1920" y="1159"/>
                    <a:pt x="1268" y="453"/>
                  </a:cubicBezTo>
                  <a:cubicBezTo>
                    <a:pt x="1015" y="163"/>
                    <a:pt x="652" y="0"/>
                    <a:pt x="25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6" name="Google Shape;1046;p43">
              <a:extLst>
                <a:ext uri="{FF2B5EF4-FFF2-40B4-BE49-F238E27FC236}">
                  <a16:creationId xmlns:a16="http://schemas.microsoft.com/office/drawing/2014/main" id="{20965500-42F0-17E9-9388-CAA83336314E}"/>
                </a:ext>
              </a:extLst>
            </p:cNvPr>
            <p:cNvSpPr/>
            <p:nvPr/>
          </p:nvSpPr>
          <p:spPr>
            <a:xfrm>
              <a:off x="4221750" y="1695925"/>
              <a:ext cx="124525" cy="109875"/>
            </a:xfrm>
            <a:custGeom>
              <a:avLst/>
              <a:gdLst/>
              <a:ahLst/>
              <a:cxnLst/>
              <a:rect l="l" t="t" r="r" b="b"/>
              <a:pathLst>
                <a:path w="4981" h="4395" extrusionOk="0">
                  <a:moveTo>
                    <a:pt x="4723" y="1"/>
                  </a:moveTo>
                  <a:cubicBezTo>
                    <a:pt x="4625" y="1"/>
                    <a:pt x="4539" y="56"/>
                    <a:pt x="4510" y="157"/>
                  </a:cubicBezTo>
                  <a:cubicBezTo>
                    <a:pt x="3206" y="3670"/>
                    <a:pt x="345" y="3941"/>
                    <a:pt x="236" y="3941"/>
                  </a:cubicBezTo>
                  <a:cubicBezTo>
                    <a:pt x="109" y="3941"/>
                    <a:pt x="1" y="4050"/>
                    <a:pt x="19" y="4177"/>
                  </a:cubicBezTo>
                  <a:cubicBezTo>
                    <a:pt x="19" y="4304"/>
                    <a:pt x="127" y="4394"/>
                    <a:pt x="236" y="4394"/>
                  </a:cubicBezTo>
                  <a:lnTo>
                    <a:pt x="254" y="4394"/>
                  </a:lnTo>
                  <a:cubicBezTo>
                    <a:pt x="290" y="4394"/>
                    <a:pt x="3532" y="4123"/>
                    <a:pt x="4926" y="320"/>
                  </a:cubicBezTo>
                  <a:cubicBezTo>
                    <a:pt x="4981" y="193"/>
                    <a:pt x="4926" y="66"/>
                    <a:pt x="4800" y="12"/>
                  </a:cubicBezTo>
                  <a:cubicBezTo>
                    <a:pt x="4774" y="4"/>
                    <a:pt x="4748" y="1"/>
                    <a:pt x="472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Google Shape;1047;p43">
              <a:extLst>
                <a:ext uri="{FF2B5EF4-FFF2-40B4-BE49-F238E27FC236}">
                  <a16:creationId xmlns:a16="http://schemas.microsoft.com/office/drawing/2014/main" id="{23982D62-A81A-6FA2-1536-A914DDBDDC69}"/>
                </a:ext>
              </a:extLst>
            </p:cNvPr>
            <p:cNvSpPr/>
            <p:nvPr/>
          </p:nvSpPr>
          <p:spPr>
            <a:xfrm>
              <a:off x="3627750" y="3958975"/>
              <a:ext cx="1111950" cy="951225"/>
            </a:xfrm>
            <a:custGeom>
              <a:avLst/>
              <a:gdLst/>
              <a:ahLst/>
              <a:cxnLst/>
              <a:rect l="l" t="t" r="r" b="b"/>
              <a:pathLst>
                <a:path w="44478" h="38049" extrusionOk="0">
                  <a:moveTo>
                    <a:pt x="39353" y="1"/>
                  </a:moveTo>
                  <a:lnTo>
                    <a:pt x="2717" y="1160"/>
                  </a:lnTo>
                  <a:cubicBezTo>
                    <a:pt x="2717" y="1160"/>
                    <a:pt x="273" y="9200"/>
                    <a:pt x="1" y="38049"/>
                  </a:cubicBezTo>
                  <a:lnTo>
                    <a:pt x="43409" y="38049"/>
                  </a:lnTo>
                  <a:cubicBezTo>
                    <a:pt x="43409" y="38049"/>
                    <a:pt x="44478" y="5687"/>
                    <a:pt x="39353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Google Shape;1048;p43">
              <a:extLst>
                <a:ext uri="{FF2B5EF4-FFF2-40B4-BE49-F238E27FC236}">
                  <a16:creationId xmlns:a16="http://schemas.microsoft.com/office/drawing/2014/main" id="{044961A2-EE0F-2CCF-0874-D3AA06A6E166}"/>
                </a:ext>
              </a:extLst>
            </p:cNvPr>
            <p:cNvSpPr/>
            <p:nvPr/>
          </p:nvSpPr>
          <p:spPr>
            <a:xfrm>
              <a:off x="3998675" y="4499800"/>
              <a:ext cx="345825" cy="37850"/>
            </a:xfrm>
            <a:custGeom>
              <a:avLst/>
              <a:gdLst/>
              <a:ahLst/>
              <a:cxnLst/>
              <a:rect l="l" t="t" r="r" b="b"/>
              <a:pathLst>
                <a:path w="13833" h="1514" extrusionOk="0">
                  <a:moveTo>
                    <a:pt x="312" y="1"/>
                  </a:moveTo>
                  <a:cubicBezTo>
                    <a:pt x="57" y="1"/>
                    <a:pt x="0" y="394"/>
                    <a:pt x="285" y="461"/>
                  </a:cubicBezTo>
                  <a:cubicBezTo>
                    <a:pt x="3364" y="1113"/>
                    <a:pt x="6497" y="1476"/>
                    <a:pt x="9648" y="1512"/>
                  </a:cubicBezTo>
                  <a:cubicBezTo>
                    <a:pt x="9742" y="1513"/>
                    <a:pt x="9836" y="1514"/>
                    <a:pt x="9930" y="1514"/>
                  </a:cubicBezTo>
                  <a:cubicBezTo>
                    <a:pt x="11140" y="1514"/>
                    <a:pt x="12349" y="1407"/>
                    <a:pt x="13542" y="1222"/>
                  </a:cubicBezTo>
                  <a:cubicBezTo>
                    <a:pt x="13832" y="1171"/>
                    <a:pt x="13784" y="765"/>
                    <a:pt x="13519" y="765"/>
                  </a:cubicBezTo>
                  <a:cubicBezTo>
                    <a:pt x="13503" y="765"/>
                    <a:pt x="13486" y="766"/>
                    <a:pt x="13469" y="769"/>
                  </a:cubicBezTo>
                  <a:cubicBezTo>
                    <a:pt x="12244" y="975"/>
                    <a:pt x="10933" y="1055"/>
                    <a:pt x="9632" y="1055"/>
                  </a:cubicBezTo>
                  <a:cubicBezTo>
                    <a:pt x="4972" y="1055"/>
                    <a:pt x="433" y="23"/>
                    <a:pt x="376" y="9"/>
                  </a:cubicBezTo>
                  <a:cubicBezTo>
                    <a:pt x="353" y="3"/>
                    <a:pt x="332" y="1"/>
                    <a:pt x="31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Google Shape;1049;p43">
              <a:extLst>
                <a:ext uri="{FF2B5EF4-FFF2-40B4-BE49-F238E27FC236}">
                  <a16:creationId xmlns:a16="http://schemas.microsoft.com/office/drawing/2014/main" id="{209F8D1E-093E-5A36-D589-7DBCA7BD82B7}"/>
                </a:ext>
              </a:extLst>
            </p:cNvPr>
            <p:cNvSpPr/>
            <p:nvPr/>
          </p:nvSpPr>
          <p:spPr>
            <a:xfrm>
              <a:off x="4148850" y="4524125"/>
              <a:ext cx="11350" cy="383375"/>
            </a:xfrm>
            <a:custGeom>
              <a:avLst/>
              <a:gdLst/>
              <a:ahLst/>
              <a:cxnLst/>
              <a:rect l="l" t="t" r="r" b="b"/>
              <a:pathLst>
                <a:path w="454" h="15335" extrusionOk="0">
                  <a:moveTo>
                    <a:pt x="227" y="0"/>
                  </a:moveTo>
                  <a:cubicBezTo>
                    <a:pt x="114" y="0"/>
                    <a:pt x="1" y="77"/>
                    <a:pt x="1" y="231"/>
                  </a:cubicBezTo>
                  <a:lnTo>
                    <a:pt x="1" y="15099"/>
                  </a:lnTo>
                  <a:cubicBezTo>
                    <a:pt x="1" y="15226"/>
                    <a:pt x="110" y="15334"/>
                    <a:pt x="236" y="15334"/>
                  </a:cubicBezTo>
                  <a:cubicBezTo>
                    <a:pt x="363" y="15334"/>
                    <a:pt x="454" y="15226"/>
                    <a:pt x="454" y="15099"/>
                  </a:cubicBezTo>
                  <a:lnTo>
                    <a:pt x="454" y="231"/>
                  </a:lnTo>
                  <a:cubicBezTo>
                    <a:pt x="454" y="77"/>
                    <a:pt x="341" y="0"/>
                    <a:pt x="22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Google Shape;1050;p43">
              <a:extLst>
                <a:ext uri="{FF2B5EF4-FFF2-40B4-BE49-F238E27FC236}">
                  <a16:creationId xmlns:a16="http://schemas.microsoft.com/office/drawing/2014/main" id="{805EE0F2-6202-2977-14DD-6A112DE4DA03}"/>
                </a:ext>
              </a:extLst>
            </p:cNvPr>
            <p:cNvSpPr/>
            <p:nvPr/>
          </p:nvSpPr>
          <p:spPr>
            <a:xfrm>
              <a:off x="3771725" y="4169950"/>
              <a:ext cx="290700" cy="256325"/>
            </a:xfrm>
            <a:custGeom>
              <a:avLst/>
              <a:gdLst/>
              <a:ahLst/>
              <a:cxnLst/>
              <a:rect l="l" t="t" r="r" b="b"/>
              <a:pathLst>
                <a:path w="11628" h="10253" extrusionOk="0">
                  <a:moveTo>
                    <a:pt x="635" y="472"/>
                  </a:moveTo>
                  <a:lnTo>
                    <a:pt x="10758" y="653"/>
                  </a:lnTo>
                  <a:cubicBezTo>
                    <a:pt x="10812" y="1703"/>
                    <a:pt x="10903" y="6394"/>
                    <a:pt x="8820" y="8621"/>
                  </a:cubicBezTo>
                  <a:cubicBezTo>
                    <a:pt x="8089" y="9387"/>
                    <a:pt x="7073" y="9818"/>
                    <a:pt x="6014" y="9818"/>
                  </a:cubicBezTo>
                  <a:cubicBezTo>
                    <a:pt x="5972" y="9818"/>
                    <a:pt x="5929" y="9818"/>
                    <a:pt x="5886" y="9816"/>
                  </a:cubicBezTo>
                  <a:cubicBezTo>
                    <a:pt x="4745" y="9816"/>
                    <a:pt x="3677" y="9345"/>
                    <a:pt x="2898" y="8512"/>
                  </a:cubicBezTo>
                  <a:cubicBezTo>
                    <a:pt x="725" y="6212"/>
                    <a:pt x="635" y="1540"/>
                    <a:pt x="635" y="472"/>
                  </a:cubicBezTo>
                  <a:close/>
                  <a:moveTo>
                    <a:pt x="200" y="1"/>
                  </a:moveTo>
                  <a:lnTo>
                    <a:pt x="200" y="236"/>
                  </a:lnTo>
                  <a:cubicBezTo>
                    <a:pt x="182" y="472"/>
                    <a:pt x="1" y="6086"/>
                    <a:pt x="2572" y="8820"/>
                  </a:cubicBezTo>
                  <a:cubicBezTo>
                    <a:pt x="3442" y="9744"/>
                    <a:pt x="4637" y="10251"/>
                    <a:pt x="5886" y="10251"/>
                  </a:cubicBezTo>
                  <a:lnTo>
                    <a:pt x="5977" y="10251"/>
                  </a:lnTo>
                  <a:cubicBezTo>
                    <a:pt x="6018" y="10252"/>
                    <a:pt x="6060" y="10253"/>
                    <a:pt x="6101" y="10253"/>
                  </a:cubicBezTo>
                  <a:cubicBezTo>
                    <a:pt x="7252" y="10253"/>
                    <a:pt x="8359" y="9767"/>
                    <a:pt x="9146" y="8911"/>
                  </a:cubicBezTo>
                  <a:cubicBezTo>
                    <a:pt x="11627" y="6267"/>
                    <a:pt x="11211" y="653"/>
                    <a:pt x="11192" y="417"/>
                  </a:cubicBezTo>
                  <a:lnTo>
                    <a:pt x="11192" y="200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Google Shape;1051;p43">
              <a:extLst>
                <a:ext uri="{FF2B5EF4-FFF2-40B4-BE49-F238E27FC236}">
                  <a16:creationId xmlns:a16="http://schemas.microsoft.com/office/drawing/2014/main" id="{CF372F26-C2FC-4D27-6E56-489158F0AE49}"/>
                </a:ext>
              </a:extLst>
            </p:cNvPr>
            <p:cNvSpPr/>
            <p:nvPr/>
          </p:nvSpPr>
          <p:spPr>
            <a:xfrm>
              <a:off x="4273375" y="4169950"/>
              <a:ext cx="290675" cy="256325"/>
            </a:xfrm>
            <a:custGeom>
              <a:avLst/>
              <a:gdLst/>
              <a:ahLst/>
              <a:cxnLst/>
              <a:rect l="l" t="t" r="r" b="b"/>
              <a:pathLst>
                <a:path w="11627" h="10253" extrusionOk="0">
                  <a:moveTo>
                    <a:pt x="634" y="472"/>
                  </a:moveTo>
                  <a:lnTo>
                    <a:pt x="10757" y="653"/>
                  </a:lnTo>
                  <a:cubicBezTo>
                    <a:pt x="10811" y="1685"/>
                    <a:pt x="10920" y="6375"/>
                    <a:pt x="8819" y="8603"/>
                  </a:cubicBezTo>
                  <a:cubicBezTo>
                    <a:pt x="8101" y="9372"/>
                    <a:pt x="7109" y="9803"/>
                    <a:pt x="6071" y="9803"/>
                  </a:cubicBezTo>
                  <a:cubicBezTo>
                    <a:pt x="6009" y="9803"/>
                    <a:pt x="5947" y="9801"/>
                    <a:pt x="5886" y="9798"/>
                  </a:cubicBezTo>
                  <a:cubicBezTo>
                    <a:pt x="4763" y="9798"/>
                    <a:pt x="3676" y="9327"/>
                    <a:pt x="2898" y="8494"/>
                  </a:cubicBezTo>
                  <a:cubicBezTo>
                    <a:pt x="724" y="6194"/>
                    <a:pt x="634" y="1540"/>
                    <a:pt x="634" y="472"/>
                  </a:cubicBezTo>
                  <a:close/>
                  <a:moveTo>
                    <a:pt x="199" y="1"/>
                  </a:moveTo>
                  <a:lnTo>
                    <a:pt x="199" y="236"/>
                  </a:lnTo>
                  <a:cubicBezTo>
                    <a:pt x="181" y="472"/>
                    <a:pt x="0" y="6086"/>
                    <a:pt x="2572" y="8820"/>
                  </a:cubicBezTo>
                  <a:cubicBezTo>
                    <a:pt x="3423" y="9744"/>
                    <a:pt x="4636" y="10251"/>
                    <a:pt x="5886" y="10251"/>
                  </a:cubicBezTo>
                  <a:lnTo>
                    <a:pt x="5976" y="10251"/>
                  </a:lnTo>
                  <a:cubicBezTo>
                    <a:pt x="6018" y="10252"/>
                    <a:pt x="6059" y="10253"/>
                    <a:pt x="6100" y="10253"/>
                  </a:cubicBezTo>
                  <a:cubicBezTo>
                    <a:pt x="7251" y="10253"/>
                    <a:pt x="8359" y="9767"/>
                    <a:pt x="9145" y="8911"/>
                  </a:cubicBezTo>
                  <a:cubicBezTo>
                    <a:pt x="11626" y="6267"/>
                    <a:pt x="11210" y="653"/>
                    <a:pt x="11192" y="417"/>
                  </a:cubicBezTo>
                  <a:lnTo>
                    <a:pt x="11174" y="200"/>
                  </a:lnTo>
                  <a:lnTo>
                    <a:pt x="199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Google Shape;1052;p43">
              <a:extLst>
                <a:ext uri="{FF2B5EF4-FFF2-40B4-BE49-F238E27FC236}">
                  <a16:creationId xmlns:a16="http://schemas.microsoft.com/office/drawing/2014/main" id="{9ED3ABA0-FEEB-8220-9887-17CB4C5F3A36}"/>
                </a:ext>
              </a:extLst>
            </p:cNvPr>
            <p:cNvSpPr/>
            <p:nvPr/>
          </p:nvSpPr>
          <p:spPr>
            <a:xfrm>
              <a:off x="3668950" y="3832675"/>
              <a:ext cx="1001500" cy="244475"/>
            </a:xfrm>
            <a:custGeom>
              <a:avLst/>
              <a:gdLst/>
              <a:ahLst/>
              <a:cxnLst/>
              <a:rect l="l" t="t" r="r" b="b"/>
              <a:pathLst>
                <a:path w="40060" h="9779" extrusionOk="0">
                  <a:moveTo>
                    <a:pt x="39389" y="0"/>
                  </a:moveTo>
                  <a:lnTo>
                    <a:pt x="526" y="1214"/>
                  </a:lnTo>
                  <a:lnTo>
                    <a:pt x="1" y="7135"/>
                  </a:lnTo>
                  <a:cubicBezTo>
                    <a:pt x="1" y="7135"/>
                    <a:pt x="11725" y="9779"/>
                    <a:pt x="23291" y="9779"/>
                  </a:cubicBezTo>
                  <a:cubicBezTo>
                    <a:pt x="29557" y="9779"/>
                    <a:pt x="35776" y="9003"/>
                    <a:pt x="40059" y="6610"/>
                  </a:cubicBezTo>
                  <a:lnTo>
                    <a:pt x="39389" y="0"/>
                  </a:lnTo>
                  <a:close/>
                </a:path>
              </a:pathLst>
            </a:custGeom>
            <a:solidFill>
              <a:srgbClr val="EFA8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Google Shape;1053;p43">
              <a:extLst>
                <a:ext uri="{FF2B5EF4-FFF2-40B4-BE49-F238E27FC236}">
                  <a16:creationId xmlns:a16="http://schemas.microsoft.com/office/drawing/2014/main" id="{8FDE04F0-6795-BC68-5ED4-EFACB18ECEB8}"/>
                </a:ext>
              </a:extLst>
            </p:cNvPr>
            <p:cNvSpPr/>
            <p:nvPr/>
          </p:nvSpPr>
          <p:spPr>
            <a:xfrm>
              <a:off x="5683650" y="2550225"/>
              <a:ext cx="369450" cy="355725"/>
            </a:xfrm>
            <a:custGeom>
              <a:avLst/>
              <a:gdLst/>
              <a:ahLst/>
              <a:cxnLst/>
              <a:rect l="l" t="t" r="r" b="b"/>
              <a:pathLst>
                <a:path w="14778" h="14229" extrusionOk="0">
                  <a:moveTo>
                    <a:pt x="7990" y="1"/>
                  </a:moveTo>
                  <a:cubicBezTo>
                    <a:pt x="7102" y="1"/>
                    <a:pt x="0" y="7310"/>
                    <a:pt x="0" y="7310"/>
                  </a:cubicBezTo>
                  <a:lnTo>
                    <a:pt x="3966" y="14228"/>
                  </a:lnTo>
                  <a:cubicBezTo>
                    <a:pt x="3966" y="14228"/>
                    <a:pt x="14053" y="7727"/>
                    <a:pt x="13745" y="6658"/>
                  </a:cubicBezTo>
                  <a:cubicBezTo>
                    <a:pt x="13667" y="6368"/>
                    <a:pt x="13434" y="6262"/>
                    <a:pt x="13137" y="6262"/>
                  </a:cubicBezTo>
                  <a:cubicBezTo>
                    <a:pt x="12341" y="6262"/>
                    <a:pt x="11083" y="7021"/>
                    <a:pt x="11083" y="7021"/>
                  </a:cubicBezTo>
                  <a:cubicBezTo>
                    <a:pt x="11083" y="7021"/>
                    <a:pt x="14778" y="4793"/>
                    <a:pt x="14307" y="4033"/>
                  </a:cubicBezTo>
                  <a:cubicBezTo>
                    <a:pt x="14222" y="3904"/>
                    <a:pt x="14065" y="3851"/>
                    <a:pt x="13863" y="3851"/>
                  </a:cubicBezTo>
                  <a:cubicBezTo>
                    <a:pt x="12896" y="3851"/>
                    <a:pt x="10902" y="5065"/>
                    <a:pt x="10902" y="5065"/>
                  </a:cubicBezTo>
                  <a:cubicBezTo>
                    <a:pt x="10902" y="5065"/>
                    <a:pt x="14651" y="2529"/>
                    <a:pt x="13999" y="1715"/>
                  </a:cubicBezTo>
                  <a:cubicBezTo>
                    <a:pt x="13923" y="1619"/>
                    <a:pt x="13807" y="1577"/>
                    <a:pt x="13662" y="1577"/>
                  </a:cubicBezTo>
                  <a:cubicBezTo>
                    <a:pt x="12600" y="1577"/>
                    <a:pt x="9979" y="3833"/>
                    <a:pt x="9979" y="3833"/>
                  </a:cubicBezTo>
                  <a:cubicBezTo>
                    <a:pt x="9979" y="3833"/>
                    <a:pt x="12876" y="990"/>
                    <a:pt x="12278" y="338"/>
                  </a:cubicBezTo>
                  <a:cubicBezTo>
                    <a:pt x="12226" y="281"/>
                    <a:pt x="12143" y="254"/>
                    <a:pt x="12037" y="254"/>
                  </a:cubicBezTo>
                  <a:cubicBezTo>
                    <a:pt x="11038" y="254"/>
                    <a:pt x="7925" y="2556"/>
                    <a:pt x="7353" y="2986"/>
                  </a:cubicBezTo>
                  <a:lnTo>
                    <a:pt x="7353" y="2986"/>
                  </a:lnTo>
                  <a:cubicBezTo>
                    <a:pt x="7657" y="2425"/>
                    <a:pt x="8534" y="273"/>
                    <a:pt x="8041" y="12"/>
                  </a:cubicBezTo>
                  <a:cubicBezTo>
                    <a:pt x="8027" y="5"/>
                    <a:pt x="8010" y="1"/>
                    <a:pt x="7990" y="1"/>
                  </a:cubicBezTo>
                  <a:close/>
                </a:path>
              </a:pathLst>
            </a:custGeom>
            <a:solidFill>
              <a:srgbClr val="D08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Google Shape;1054;p43">
              <a:extLst>
                <a:ext uri="{FF2B5EF4-FFF2-40B4-BE49-F238E27FC236}">
                  <a16:creationId xmlns:a16="http://schemas.microsoft.com/office/drawing/2014/main" id="{DF0632D9-1736-17D7-CC4A-FC42F6BC3F2D}"/>
                </a:ext>
              </a:extLst>
            </p:cNvPr>
            <p:cNvSpPr/>
            <p:nvPr/>
          </p:nvSpPr>
          <p:spPr>
            <a:xfrm>
              <a:off x="5667350" y="2653750"/>
              <a:ext cx="207825" cy="253550"/>
            </a:xfrm>
            <a:custGeom>
              <a:avLst/>
              <a:gdLst/>
              <a:ahLst/>
              <a:cxnLst/>
              <a:rect l="l" t="t" r="r" b="b"/>
              <a:pathLst>
                <a:path w="8313" h="10142" extrusionOk="0">
                  <a:moveTo>
                    <a:pt x="1811" y="0"/>
                  </a:moveTo>
                  <a:lnTo>
                    <a:pt x="0" y="1992"/>
                  </a:lnTo>
                  <a:lnTo>
                    <a:pt x="5886" y="10142"/>
                  </a:lnTo>
                  <a:lnTo>
                    <a:pt x="8313" y="8240"/>
                  </a:lnTo>
                  <a:cubicBezTo>
                    <a:pt x="8313" y="8240"/>
                    <a:pt x="5379" y="1051"/>
                    <a:pt x="1811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Google Shape;1055;p43">
              <a:extLst>
                <a:ext uri="{FF2B5EF4-FFF2-40B4-BE49-F238E27FC236}">
                  <a16:creationId xmlns:a16="http://schemas.microsoft.com/office/drawing/2014/main" id="{D2A17225-8FC2-3D82-2232-99871DD69997}"/>
                </a:ext>
              </a:extLst>
            </p:cNvPr>
            <p:cNvSpPr/>
            <p:nvPr/>
          </p:nvSpPr>
          <p:spPr>
            <a:xfrm>
              <a:off x="3621875" y="2309200"/>
              <a:ext cx="2229300" cy="1666375"/>
            </a:xfrm>
            <a:custGeom>
              <a:avLst/>
              <a:gdLst/>
              <a:ahLst/>
              <a:cxnLst/>
              <a:rect l="l" t="t" r="r" b="b"/>
              <a:pathLst>
                <a:path w="89172" h="66655" extrusionOk="0">
                  <a:moveTo>
                    <a:pt x="16752" y="1"/>
                  </a:moveTo>
                  <a:cubicBezTo>
                    <a:pt x="16752" y="1"/>
                    <a:pt x="6285" y="2138"/>
                    <a:pt x="4818" y="4420"/>
                  </a:cubicBezTo>
                  <a:cubicBezTo>
                    <a:pt x="4039" y="5615"/>
                    <a:pt x="2518" y="20537"/>
                    <a:pt x="1395" y="34862"/>
                  </a:cubicBezTo>
                  <a:cubicBezTo>
                    <a:pt x="743" y="43337"/>
                    <a:pt x="218" y="51577"/>
                    <a:pt x="73" y="56684"/>
                  </a:cubicBezTo>
                  <a:cubicBezTo>
                    <a:pt x="1" y="59491"/>
                    <a:pt x="37" y="63438"/>
                    <a:pt x="236" y="63855"/>
                  </a:cubicBezTo>
                  <a:cubicBezTo>
                    <a:pt x="1249" y="66025"/>
                    <a:pt x="15788" y="66654"/>
                    <a:pt x="22816" y="66654"/>
                  </a:cubicBezTo>
                  <a:cubicBezTo>
                    <a:pt x="23706" y="66654"/>
                    <a:pt x="24476" y="66644"/>
                    <a:pt x="25082" y="66626"/>
                  </a:cubicBezTo>
                  <a:cubicBezTo>
                    <a:pt x="30479" y="66463"/>
                    <a:pt x="43880" y="65648"/>
                    <a:pt x="44369" y="63692"/>
                  </a:cubicBezTo>
                  <a:cubicBezTo>
                    <a:pt x="44858" y="61718"/>
                    <a:pt x="45184" y="33848"/>
                    <a:pt x="45184" y="33848"/>
                  </a:cubicBezTo>
                  <a:cubicBezTo>
                    <a:pt x="45184" y="33848"/>
                    <a:pt x="51518" y="49030"/>
                    <a:pt x="59304" y="49030"/>
                  </a:cubicBezTo>
                  <a:cubicBezTo>
                    <a:pt x="59718" y="49030"/>
                    <a:pt x="60137" y="48987"/>
                    <a:pt x="60559" y="48897"/>
                  </a:cubicBezTo>
                  <a:cubicBezTo>
                    <a:pt x="68889" y="47104"/>
                    <a:pt x="89172" y="25499"/>
                    <a:pt x="88520" y="23869"/>
                  </a:cubicBezTo>
                  <a:cubicBezTo>
                    <a:pt x="87874" y="22255"/>
                    <a:pt x="82271" y="13907"/>
                    <a:pt x="81355" y="13907"/>
                  </a:cubicBezTo>
                  <a:cubicBezTo>
                    <a:pt x="81347" y="13907"/>
                    <a:pt x="81338" y="13907"/>
                    <a:pt x="81330" y="13909"/>
                  </a:cubicBezTo>
                  <a:cubicBezTo>
                    <a:pt x="80497" y="14054"/>
                    <a:pt x="61537" y="29773"/>
                    <a:pt x="61537" y="29773"/>
                  </a:cubicBezTo>
                  <a:cubicBezTo>
                    <a:pt x="61537" y="29773"/>
                    <a:pt x="47810" y="164"/>
                    <a:pt x="32344" y="1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Google Shape;1056;p43">
              <a:extLst>
                <a:ext uri="{FF2B5EF4-FFF2-40B4-BE49-F238E27FC236}">
                  <a16:creationId xmlns:a16="http://schemas.microsoft.com/office/drawing/2014/main" id="{09A9F097-E535-5591-312D-0CB8872E35C2}"/>
                </a:ext>
              </a:extLst>
            </p:cNvPr>
            <p:cNvSpPr/>
            <p:nvPr/>
          </p:nvSpPr>
          <p:spPr>
            <a:xfrm>
              <a:off x="3623675" y="3181175"/>
              <a:ext cx="1012800" cy="632050"/>
            </a:xfrm>
            <a:custGeom>
              <a:avLst/>
              <a:gdLst/>
              <a:ahLst/>
              <a:cxnLst/>
              <a:rect l="l" t="t" r="r" b="b"/>
              <a:pathLst>
                <a:path w="40512" h="25282" extrusionOk="0">
                  <a:moveTo>
                    <a:pt x="1323" y="1"/>
                  </a:moveTo>
                  <a:cubicBezTo>
                    <a:pt x="653" y="8458"/>
                    <a:pt x="128" y="16716"/>
                    <a:pt x="1" y="21823"/>
                  </a:cubicBezTo>
                  <a:cubicBezTo>
                    <a:pt x="200" y="21913"/>
                    <a:pt x="399" y="22004"/>
                    <a:pt x="617" y="22094"/>
                  </a:cubicBezTo>
                  <a:lnTo>
                    <a:pt x="653" y="22112"/>
                  </a:lnTo>
                  <a:lnTo>
                    <a:pt x="1413" y="22420"/>
                  </a:lnTo>
                  <a:cubicBezTo>
                    <a:pt x="1432" y="22438"/>
                    <a:pt x="1450" y="22438"/>
                    <a:pt x="1468" y="22438"/>
                  </a:cubicBezTo>
                  <a:cubicBezTo>
                    <a:pt x="1721" y="22547"/>
                    <a:pt x="1975" y="22638"/>
                    <a:pt x="2228" y="22728"/>
                  </a:cubicBezTo>
                  <a:cubicBezTo>
                    <a:pt x="2247" y="22746"/>
                    <a:pt x="2265" y="22746"/>
                    <a:pt x="2301" y="22764"/>
                  </a:cubicBezTo>
                  <a:cubicBezTo>
                    <a:pt x="2554" y="22855"/>
                    <a:pt x="2808" y="22946"/>
                    <a:pt x="3061" y="23036"/>
                  </a:cubicBezTo>
                  <a:lnTo>
                    <a:pt x="3134" y="23054"/>
                  </a:lnTo>
                  <a:cubicBezTo>
                    <a:pt x="3387" y="23145"/>
                    <a:pt x="3641" y="23235"/>
                    <a:pt x="3913" y="23308"/>
                  </a:cubicBezTo>
                  <a:lnTo>
                    <a:pt x="4003" y="23326"/>
                  </a:lnTo>
                  <a:cubicBezTo>
                    <a:pt x="4257" y="23416"/>
                    <a:pt x="4510" y="23489"/>
                    <a:pt x="4764" y="23561"/>
                  </a:cubicBezTo>
                  <a:lnTo>
                    <a:pt x="4872" y="23597"/>
                  </a:lnTo>
                  <a:cubicBezTo>
                    <a:pt x="5126" y="23670"/>
                    <a:pt x="5379" y="23742"/>
                    <a:pt x="5633" y="23797"/>
                  </a:cubicBezTo>
                  <a:lnTo>
                    <a:pt x="5760" y="23833"/>
                  </a:lnTo>
                  <a:cubicBezTo>
                    <a:pt x="6013" y="23905"/>
                    <a:pt x="6267" y="23960"/>
                    <a:pt x="6502" y="24032"/>
                  </a:cubicBezTo>
                  <a:lnTo>
                    <a:pt x="6647" y="24068"/>
                  </a:lnTo>
                  <a:lnTo>
                    <a:pt x="7390" y="24231"/>
                  </a:lnTo>
                  <a:cubicBezTo>
                    <a:pt x="7462" y="24231"/>
                    <a:pt x="7516" y="24249"/>
                    <a:pt x="7571" y="24267"/>
                  </a:cubicBezTo>
                  <a:lnTo>
                    <a:pt x="8295" y="24412"/>
                  </a:lnTo>
                  <a:cubicBezTo>
                    <a:pt x="8368" y="24430"/>
                    <a:pt x="8440" y="24430"/>
                    <a:pt x="8494" y="24449"/>
                  </a:cubicBezTo>
                  <a:lnTo>
                    <a:pt x="9201" y="24575"/>
                  </a:lnTo>
                  <a:lnTo>
                    <a:pt x="9436" y="24612"/>
                  </a:lnTo>
                  <a:cubicBezTo>
                    <a:pt x="9671" y="24648"/>
                    <a:pt x="9907" y="24702"/>
                    <a:pt x="10124" y="24738"/>
                  </a:cubicBezTo>
                  <a:lnTo>
                    <a:pt x="10378" y="24756"/>
                  </a:lnTo>
                  <a:cubicBezTo>
                    <a:pt x="10595" y="24793"/>
                    <a:pt x="10830" y="24829"/>
                    <a:pt x="11048" y="24865"/>
                  </a:cubicBezTo>
                  <a:lnTo>
                    <a:pt x="11319" y="24901"/>
                  </a:lnTo>
                  <a:lnTo>
                    <a:pt x="11989" y="24974"/>
                  </a:lnTo>
                  <a:cubicBezTo>
                    <a:pt x="12080" y="24992"/>
                    <a:pt x="12189" y="24992"/>
                    <a:pt x="12279" y="25010"/>
                  </a:cubicBezTo>
                  <a:cubicBezTo>
                    <a:pt x="12497" y="25028"/>
                    <a:pt x="12696" y="25046"/>
                    <a:pt x="12931" y="25064"/>
                  </a:cubicBezTo>
                  <a:lnTo>
                    <a:pt x="13221" y="25101"/>
                  </a:lnTo>
                  <a:lnTo>
                    <a:pt x="13873" y="25155"/>
                  </a:lnTo>
                  <a:lnTo>
                    <a:pt x="14217" y="25173"/>
                  </a:lnTo>
                  <a:cubicBezTo>
                    <a:pt x="14416" y="25191"/>
                    <a:pt x="14615" y="25209"/>
                    <a:pt x="14815" y="25209"/>
                  </a:cubicBezTo>
                  <a:cubicBezTo>
                    <a:pt x="14923" y="25227"/>
                    <a:pt x="15050" y="25227"/>
                    <a:pt x="15159" y="25227"/>
                  </a:cubicBezTo>
                  <a:lnTo>
                    <a:pt x="15774" y="25264"/>
                  </a:lnTo>
                  <a:lnTo>
                    <a:pt x="16028" y="25264"/>
                  </a:lnTo>
                  <a:cubicBezTo>
                    <a:pt x="16571" y="25282"/>
                    <a:pt x="17133" y="25282"/>
                    <a:pt x="17676" y="25282"/>
                  </a:cubicBezTo>
                  <a:cubicBezTo>
                    <a:pt x="20773" y="25282"/>
                    <a:pt x="22873" y="24286"/>
                    <a:pt x="24268" y="22819"/>
                  </a:cubicBezTo>
                  <a:cubicBezTo>
                    <a:pt x="24743" y="23024"/>
                    <a:pt x="25426" y="23243"/>
                    <a:pt x="26184" y="23243"/>
                  </a:cubicBezTo>
                  <a:cubicBezTo>
                    <a:pt x="26695" y="23243"/>
                    <a:pt x="27241" y="23143"/>
                    <a:pt x="27781" y="22873"/>
                  </a:cubicBezTo>
                  <a:cubicBezTo>
                    <a:pt x="28143" y="22656"/>
                    <a:pt x="28397" y="22312"/>
                    <a:pt x="28505" y="21913"/>
                  </a:cubicBezTo>
                  <a:cubicBezTo>
                    <a:pt x="31103" y="22463"/>
                    <a:pt x="34242" y="23054"/>
                    <a:pt x="35756" y="23054"/>
                  </a:cubicBezTo>
                  <a:cubicBezTo>
                    <a:pt x="36237" y="23054"/>
                    <a:pt x="36554" y="22995"/>
                    <a:pt x="36636" y="22855"/>
                  </a:cubicBezTo>
                  <a:cubicBezTo>
                    <a:pt x="37107" y="22040"/>
                    <a:pt x="35242" y="21388"/>
                    <a:pt x="34681" y="21225"/>
                  </a:cubicBezTo>
                  <a:lnTo>
                    <a:pt x="34681" y="21225"/>
                  </a:lnTo>
                  <a:cubicBezTo>
                    <a:pt x="35191" y="21350"/>
                    <a:pt x="36908" y="21774"/>
                    <a:pt x="37990" y="21774"/>
                  </a:cubicBezTo>
                  <a:cubicBezTo>
                    <a:pt x="38483" y="21774"/>
                    <a:pt x="38844" y="21686"/>
                    <a:pt x="38900" y="21442"/>
                  </a:cubicBezTo>
                  <a:cubicBezTo>
                    <a:pt x="39099" y="20646"/>
                    <a:pt x="36202" y="19813"/>
                    <a:pt x="35840" y="19704"/>
                  </a:cubicBezTo>
                  <a:lnTo>
                    <a:pt x="35840" y="19704"/>
                  </a:lnTo>
                  <a:cubicBezTo>
                    <a:pt x="36115" y="19761"/>
                    <a:pt x="37802" y="20108"/>
                    <a:pt x="39037" y="20108"/>
                  </a:cubicBezTo>
                  <a:cubicBezTo>
                    <a:pt x="39755" y="20108"/>
                    <a:pt x="40320" y="19991"/>
                    <a:pt x="40367" y="19631"/>
                  </a:cubicBezTo>
                  <a:cubicBezTo>
                    <a:pt x="40512" y="18617"/>
                    <a:pt x="36057" y="18201"/>
                    <a:pt x="36057" y="18201"/>
                  </a:cubicBezTo>
                  <a:lnTo>
                    <a:pt x="36057" y="18201"/>
                  </a:lnTo>
                  <a:cubicBezTo>
                    <a:pt x="36057" y="18201"/>
                    <a:pt x="36264" y="18207"/>
                    <a:pt x="36585" y="18207"/>
                  </a:cubicBezTo>
                  <a:cubicBezTo>
                    <a:pt x="37685" y="18207"/>
                    <a:pt x="40126" y="18131"/>
                    <a:pt x="40168" y="17458"/>
                  </a:cubicBezTo>
                  <a:cubicBezTo>
                    <a:pt x="40222" y="16662"/>
                    <a:pt x="35622" y="15847"/>
                    <a:pt x="34844" y="15720"/>
                  </a:cubicBezTo>
                  <a:cubicBezTo>
                    <a:pt x="35459" y="15557"/>
                    <a:pt x="37633" y="14724"/>
                    <a:pt x="37488" y="14162"/>
                  </a:cubicBezTo>
                  <a:cubicBezTo>
                    <a:pt x="37361" y="13673"/>
                    <a:pt x="31403" y="13474"/>
                    <a:pt x="28379" y="13402"/>
                  </a:cubicBezTo>
                  <a:cubicBezTo>
                    <a:pt x="28360" y="13329"/>
                    <a:pt x="28360" y="13257"/>
                    <a:pt x="28342" y="13166"/>
                  </a:cubicBezTo>
                  <a:cubicBezTo>
                    <a:pt x="28324" y="13094"/>
                    <a:pt x="28324" y="12985"/>
                    <a:pt x="28306" y="12931"/>
                  </a:cubicBezTo>
                  <a:cubicBezTo>
                    <a:pt x="28288" y="12859"/>
                    <a:pt x="28270" y="12786"/>
                    <a:pt x="28270" y="12732"/>
                  </a:cubicBezTo>
                  <a:lnTo>
                    <a:pt x="28270" y="12714"/>
                  </a:lnTo>
                  <a:cubicBezTo>
                    <a:pt x="28216" y="12460"/>
                    <a:pt x="28179" y="12243"/>
                    <a:pt x="28143" y="12116"/>
                  </a:cubicBezTo>
                  <a:cubicBezTo>
                    <a:pt x="28029" y="11620"/>
                    <a:pt x="27396" y="11472"/>
                    <a:pt x="26691" y="11472"/>
                  </a:cubicBezTo>
                  <a:cubicBezTo>
                    <a:pt x="26392" y="11472"/>
                    <a:pt x="26080" y="11499"/>
                    <a:pt x="25789" y="11537"/>
                  </a:cubicBezTo>
                  <a:cubicBezTo>
                    <a:pt x="25735" y="11410"/>
                    <a:pt x="25680" y="11301"/>
                    <a:pt x="25644" y="11211"/>
                  </a:cubicBezTo>
                  <a:cubicBezTo>
                    <a:pt x="23960" y="7987"/>
                    <a:pt x="13692" y="8911"/>
                    <a:pt x="5868" y="4311"/>
                  </a:cubicBezTo>
                  <a:cubicBezTo>
                    <a:pt x="4275" y="3369"/>
                    <a:pt x="2754" y="1848"/>
                    <a:pt x="1323" y="1"/>
                  </a:cubicBezTo>
                  <a:close/>
                </a:path>
              </a:pathLst>
            </a:custGeom>
            <a:solidFill>
              <a:srgbClr val="6B3933">
                <a:alpha val="68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Google Shape;1057;p43">
              <a:extLst>
                <a:ext uri="{FF2B5EF4-FFF2-40B4-BE49-F238E27FC236}">
                  <a16:creationId xmlns:a16="http://schemas.microsoft.com/office/drawing/2014/main" id="{2FB2DD4F-BC63-D8F2-CACD-1BA092791DB0}"/>
                </a:ext>
              </a:extLst>
            </p:cNvPr>
            <p:cNvSpPr/>
            <p:nvPr/>
          </p:nvSpPr>
          <p:spPr>
            <a:xfrm>
              <a:off x="3999000" y="2227275"/>
              <a:ext cx="494200" cy="176650"/>
            </a:xfrm>
            <a:custGeom>
              <a:avLst/>
              <a:gdLst/>
              <a:ahLst/>
              <a:cxnLst/>
              <a:rect l="l" t="t" r="r" b="b"/>
              <a:pathLst>
                <a:path w="19768" h="7066" extrusionOk="0">
                  <a:moveTo>
                    <a:pt x="18056" y="0"/>
                  </a:moveTo>
                  <a:cubicBezTo>
                    <a:pt x="16024" y="1840"/>
                    <a:pt x="13096" y="2402"/>
                    <a:pt x="10247" y="2402"/>
                  </a:cubicBezTo>
                  <a:cubicBezTo>
                    <a:pt x="5862" y="2402"/>
                    <a:pt x="1664" y="1069"/>
                    <a:pt x="1214" y="1014"/>
                  </a:cubicBezTo>
                  <a:cubicBezTo>
                    <a:pt x="1203" y="1013"/>
                    <a:pt x="1193" y="1012"/>
                    <a:pt x="1183" y="1012"/>
                  </a:cubicBezTo>
                  <a:cubicBezTo>
                    <a:pt x="458" y="1012"/>
                    <a:pt x="1" y="4057"/>
                    <a:pt x="1" y="4057"/>
                  </a:cubicBezTo>
                  <a:cubicBezTo>
                    <a:pt x="2312" y="6292"/>
                    <a:pt x="5432" y="7066"/>
                    <a:pt x="8504" y="7066"/>
                  </a:cubicBezTo>
                  <a:cubicBezTo>
                    <a:pt x="14218" y="7066"/>
                    <a:pt x="19767" y="4389"/>
                    <a:pt x="19650" y="3459"/>
                  </a:cubicBezTo>
                  <a:cubicBezTo>
                    <a:pt x="19450" y="2028"/>
                    <a:pt x="18056" y="0"/>
                    <a:pt x="18056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Google Shape;1058;p43">
              <a:extLst>
                <a:ext uri="{FF2B5EF4-FFF2-40B4-BE49-F238E27FC236}">
                  <a16:creationId xmlns:a16="http://schemas.microsoft.com/office/drawing/2014/main" id="{5EBFD587-B8C7-A295-84F3-51F55EF25E6D}"/>
                </a:ext>
              </a:extLst>
            </p:cNvPr>
            <p:cNvSpPr/>
            <p:nvPr/>
          </p:nvSpPr>
          <p:spPr>
            <a:xfrm>
              <a:off x="4745125" y="2940325"/>
              <a:ext cx="390275" cy="594575"/>
            </a:xfrm>
            <a:custGeom>
              <a:avLst/>
              <a:gdLst/>
              <a:ahLst/>
              <a:cxnLst/>
              <a:rect l="l" t="t" r="r" b="b"/>
              <a:pathLst>
                <a:path w="15611" h="23783" extrusionOk="0">
                  <a:moveTo>
                    <a:pt x="833" y="1"/>
                  </a:moveTo>
                  <a:cubicBezTo>
                    <a:pt x="0" y="3296"/>
                    <a:pt x="145" y="6864"/>
                    <a:pt x="326" y="8784"/>
                  </a:cubicBezTo>
                  <a:cubicBezTo>
                    <a:pt x="1063" y="10447"/>
                    <a:pt x="7077" y="23782"/>
                    <a:pt x="14370" y="23782"/>
                  </a:cubicBezTo>
                  <a:cubicBezTo>
                    <a:pt x="14780" y="23782"/>
                    <a:pt x="15193" y="23740"/>
                    <a:pt x="15611" y="23652"/>
                  </a:cubicBezTo>
                  <a:cubicBezTo>
                    <a:pt x="7208" y="18472"/>
                    <a:pt x="833" y="1"/>
                    <a:pt x="833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9" name="Google Shape;1059;p43">
              <a:extLst>
                <a:ext uri="{FF2B5EF4-FFF2-40B4-BE49-F238E27FC236}">
                  <a16:creationId xmlns:a16="http://schemas.microsoft.com/office/drawing/2014/main" id="{10D7AC8C-1355-283A-8DD1-DAE38DC56BE1}"/>
                </a:ext>
              </a:extLst>
            </p:cNvPr>
            <p:cNvSpPr/>
            <p:nvPr/>
          </p:nvSpPr>
          <p:spPr>
            <a:xfrm>
              <a:off x="4730625" y="3082450"/>
              <a:ext cx="330975" cy="441925"/>
            </a:xfrm>
            <a:custGeom>
              <a:avLst/>
              <a:gdLst/>
              <a:ahLst/>
              <a:cxnLst/>
              <a:rect l="l" t="t" r="r" b="b"/>
              <a:pathLst>
                <a:path w="13239" h="17677" extrusionOk="0">
                  <a:moveTo>
                    <a:pt x="282" y="1"/>
                  </a:moveTo>
                  <a:cubicBezTo>
                    <a:pt x="144" y="1"/>
                    <a:pt x="0" y="116"/>
                    <a:pt x="55" y="292"/>
                  </a:cubicBezTo>
                  <a:cubicBezTo>
                    <a:pt x="91" y="418"/>
                    <a:pt x="3967" y="13946"/>
                    <a:pt x="12822" y="17659"/>
                  </a:cubicBezTo>
                  <a:cubicBezTo>
                    <a:pt x="12858" y="17677"/>
                    <a:pt x="12877" y="17677"/>
                    <a:pt x="12913" y="17677"/>
                  </a:cubicBezTo>
                  <a:cubicBezTo>
                    <a:pt x="13166" y="17677"/>
                    <a:pt x="13239" y="17333"/>
                    <a:pt x="13003" y="17242"/>
                  </a:cubicBezTo>
                  <a:cubicBezTo>
                    <a:pt x="4347" y="13620"/>
                    <a:pt x="526" y="310"/>
                    <a:pt x="490" y="165"/>
                  </a:cubicBezTo>
                  <a:cubicBezTo>
                    <a:pt x="461" y="50"/>
                    <a:pt x="373" y="1"/>
                    <a:pt x="282" y="1"/>
                  </a:cubicBezTo>
                  <a:close/>
                </a:path>
              </a:pathLst>
            </a:custGeom>
            <a:solidFill>
              <a:srgbClr val="0C0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0" name="Google Shape;1060;p43">
              <a:extLst>
                <a:ext uri="{FF2B5EF4-FFF2-40B4-BE49-F238E27FC236}">
                  <a16:creationId xmlns:a16="http://schemas.microsoft.com/office/drawing/2014/main" id="{15930DA5-A8CD-E317-2187-78763121FA1E}"/>
                </a:ext>
              </a:extLst>
            </p:cNvPr>
            <p:cNvSpPr/>
            <p:nvPr/>
          </p:nvSpPr>
          <p:spPr>
            <a:xfrm>
              <a:off x="4517850" y="2370775"/>
              <a:ext cx="570475" cy="698600"/>
            </a:xfrm>
            <a:custGeom>
              <a:avLst/>
              <a:gdLst/>
              <a:ahLst/>
              <a:cxnLst/>
              <a:rect l="l" t="t" r="r" b="b"/>
              <a:pathLst>
                <a:path w="22819" h="27944" extrusionOk="0">
                  <a:moveTo>
                    <a:pt x="163" y="1"/>
                  </a:moveTo>
                  <a:lnTo>
                    <a:pt x="0" y="417"/>
                  </a:lnTo>
                  <a:cubicBezTo>
                    <a:pt x="399" y="598"/>
                    <a:pt x="797" y="798"/>
                    <a:pt x="1177" y="1033"/>
                  </a:cubicBezTo>
                  <a:lnTo>
                    <a:pt x="1395" y="635"/>
                  </a:lnTo>
                  <a:cubicBezTo>
                    <a:pt x="996" y="399"/>
                    <a:pt x="598" y="182"/>
                    <a:pt x="163" y="1"/>
                  </a:cubicBezTo>
                  <a:close/>
                  <a:moveTo>
                    <a:pt x="2934" y="1613"/>
                  </a:moveTo>
                  <a:lnTo>
                    <a:pt x="2699" y="1993"/>
                  </a:lnTo>
                  <a:cubicBezTo>
                    <a:pt x="3025" y="2228"/>
                    <a:pt x="3405" y="2482"/>
                    <a:pt x="3785" y="2790"/>
                  </a:cubicBezTo>
                  <a:lnTo>
                    <a:pt x="4057" y="2409"/>
                  </a:lnTo>
                  <a:cubicBezTo>
                    <a:pt x="3658" y="2120"/>
                    <a:pt x="3278" y="1848"/>
                    <a:pt x="2934" y="1613"/>
                  </a:cubicBezTo>
                  <a:close/>
                  <a:moveTo>
                    <a:pt x="5487" y="3550"/>
                  </a:moveTo>
                  <a:lnTo>
                    <a:pt x="5198" y="3894"/>
                  </a:lnTo>
                  <a:cubicBezTo>
                    <a:pt x="5542" y="4166"/>
                    <a:pt x="5886" y="4474"/>
                    <a:pt x="6230" y="4782"/>
                  </a:cubicBezTo>
                  <a:lnTo>
                    <a:pt x="6520" y="4438"/>
                  </a:lnTo>
                  <a:cubicBezTo>
                    <a:pt x="6176" y="4130"/>
                    <a:pt x="5831" y="3822"/>
                    <a:pt x="5487" y="3550"/>
                  </a:cubicBezTo>
                  <a:close/>
                  <a:moveTo>
                    <a:pt x="7878" y="5669"/>
                  </a:moveTo>
                  <a:lnTo>
                    <a:pt x="7570" y="6013"/>
                  </a:lnTo>
                  <a:cubicBezTo>
                    <a:pt x="7878" y="6303"/>
                    <a:pt x="8204" y="6629"/>
                    <a:pt x="8530" y="6955"/>
                  </a:cubicBezTo>
                  <a:lnTo>
                    <a:pt x="8856" y="6629"/>
                  </a:lnTo>
                  <a:cubicBezTo>
                    <a:pt x="8512" y="6303"/>
                    <a:pt x="8186" y="5977"/>
                    <a:pt x="7878" y="5669"/>
                  </a:cubicBezTo>
                  <a:close/>
                  <a:moveTo>
                    <a:pt x="10087" y="7951"/>
                  </a:moveTo>
                  <a:lnTo>
                    <a:pt x="9761" y="8259"/>
                  </a:lnTo>
                  <a:cubicBezTo>
                    <a:pt x="10051" y="8585"/>
                    <a:pt x="10359" y="8929"/>
                    <a:pt x="10667" y="9273"/>
                  </a:cubicBezTo>
                  <a:lnTo>
                    <a:pt x="10993" y="8983"/>
                  </a:lnTo>
                  <a:cubicBezTo>
                    <a:pt x="10703" y="8621"/>
                    <a:pt x="10395" y="8277"/>
                    <a:pt x="10087" y="7951"/>
                  </a:cubicBezTo>
                  <a:close/>
                  <a:moveTo>
                    <a:pt x="12188" y="10359"/>
                  </a:moveTo>
                  <a:lnTo>
                    <a:pt x="11826" y="10649"/>
                  </a:lnTo>
                  <a:cubicBezTo>
                    <a:pt x="12115" y="10993"/>
                    <a:pt x="12387" y="11355"/>
                    <a:pt x="12677" y="11718"/>
                  </a:cubicBezTo>
                  <a:lnTo>
                    <a:pt x="13039" y="11428"/>
                  </a:lnTo>
                  <a:cubicBezTo>
                    <a:pt x="12749" y="11066"/>
                    <a:pt x="12460" y="10704"/>
                    <a:pt x="12188" y="10359"/>
                  </a:cubicBezTo>
                  <a:close/>
                  <a:moveTo>
                    <a:pt x="14144" y="12877"/>
                  </a:moveTo>
                  <a:lnTo>
                    <a:pt x="13782" y="13148"/>
                  </a:lnTo>
                  <a:cubicBezTo>
                    <a:pt x="14035" y="13510"/>
                    <a:pt x="14307" y="13873"/>
                    <a:pt x="14578" y="14253"/>
                  </a:cubicBezTo>
                  <a:lnTo>
                    <a:pt x="14941" y="13981"/>
                  </a:lnTo>
                  <a:cubicBezTo>
                    <a:pt x="14669" y="13601"/>
                    <a:pt x="14397" y="13239"/>
                    <a:pt x="14144" y="12877"/>
                  </a:cubicBezTo>
                  <a:close/>
                  <a:moveTo>
                    <a:pt x="15973" y="15484"/>
                  </a:moveTo>
                  <a:lnTo>
                    <a:pt x="15611" y="15738"/>
                  </a:lnTo>
                  <a:cubicBezTo>
                    <a:pt x="15846" y="16100"/>
                    <a:pt x="16100" y="16480"/>
                    <a:pt x="16353" y="16879"/>
                  </a:cubicBezTo>
                  <a:lnTo>
                    <a:pt x="16733" y="16625"/>
                  </a:lnTo>
                  <a:cubicBezTo>
                    <a:pt x="16480" y="16227"/>
                    <a:pt x="16226" y="15865"/>
                    <a:pt x="15973" y="15484"/>
                  </a:cubicBezTo>
                  <a:close/>
                  <a:moveTo>
                    <a:pt x="17711" y="18183"/>
                  </a:moveTo>
                  <a:lnTo>
                    <a:pt x="17313" y="18400"/>
                  </a:lnTo>
                  <a:cubicBezTo>
                    <a:pt x="17548" y="18780"/>
                    <a:pt x="17784" y="19161"/>
                    <a:pt x="18019" y="19559"/>
                  </a:cubicBezTo>
                  <a:lnTo>
                    <a:pt x="18418" y="19342"/>
                  </a:lnTo>
                  <a:cubicBezTo>
                    <a:pt x="18164" y="18943"/>
                    <a:pt x="17929" y="18563"/>
                    <a:pt x="17711" y="18183"/>
                  </a:cubicBezTo>
                  <a:close/>
                  <a:moveTo>
                    <a:pt x="19323" y="20899"/>
                  </a:moveTo>
                  <a:lnTo>
                    <a:pt x="18925" y="21135"/>
                  </a:lnTo>
                  <a:cubicBezTo>
                    <a:pt x="19142" y="21515"/>
                    <a:pt x="19359" y="21913"/>
                    <a:pt x="19577" y="22312"/>
                  </a:cubicBezTo>
                  <a:lnTo>
                    <a:pt x="19975" y="22094"/>
                  </a:lnTo>
                  <a:cubicBezTo>
                    <a:pt x="19758" y="21696"/>
                    <a:pt x="19540" y="21298"/>
                    <a:pt x="19323" y="20899"/>
                  </a:cubicBezTo>
                  <a:close/>
                  <a:moveTo>
                    <a:pt x="20826" y="23706"/>
                  </a:moveTo>
                  <a:lnTo>
                    <a:pt x="20428" y="23923"/>
                  </a:lnTo>
                  <a:cubicBezTo>
                    <a:pt x="20627" y="24322"/>
                    <a:pt x="20844" y="24720"/>
                    <a:pt x="21043" y="25137"/>
                  </a:cubicBezTo>
                  <a:lnTo>
                    <a:pt x="21460" y="24919"/>
                  </a:lnTo>
                  <a:cubicBezTo>
                    <a:pt x="21243" y="24521"/>
                    <a:pt x="21043" y="24105"/>
                    <a:pt x="20826" y="23706"/>
                  </a:cubicBezTo>
                  <a:close/>
                  <a:moveTo>
                    <a:pt x="22257" y="26567"/>
                  </a:moveTo>
                  <a:lnTo>
                    <a:pt x="21840" y="26749"/>
                  </a:lnTo>
                  <a:cubicBezTo>
                    <a:pt x="22021" y="27147"/>
                    <a:pt x="22221" y="27545"/>
                    <a:pt x="22402" y="27944"/>
                  </a:cubicBezTo>
                  <a:lnTo>
                    <a:pt x="22818" y="27763"/>
                  </a:lnTo>
                  <a:cubicBezTo>
                    <a:pt x="22619" y="27346"/>
                    <a:pt x="22438" y="26948"/>
                    <a:pt x="22257" y="26567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Google Shape;1061;p43">
              <a:extLst>
                <a:ext uri="{FF2B5EF4-FFF2-40B4-BE49-F238E27FC236}">
                  <a16:creationId xmlns:a16="http://schemas.microsoft.com/office/drawing/2014/main" id="{B7F996C0-322A-3C7E-D55B-FC697DA791FE}"/>
                </a:ext>
              </a:extLst>
            </p:cNvPr>
            <p:cNvSpPr/>
            <p:nvPr/>
          </p:nvSpPr>
          <p:spPr>
            <a:xfrm>
              <a:off x="3665800" y="2897975"/>
              <a:ext cx="110150" cy="511400"/>
            </a:xfrm>
            <a:custGeom>
              <a:avLst/>
              <a:gdLst/>
              <a:ahLst/>
              <a:cxnLst/>
              <a:rect l="l" t="t" r="r" b="b"/>
              <a:pathLst>
                <a:path w="4406" h="20456" extrusionOk="0">
                  <a:moveTo>
                    <a:pt x="4143" y="1"/>
                  </a:moveTo>
                  <a:cubicBezTo>
                    <a:pt x="4043" y="1"/>
                    <a:pt x="3943" y="60"/>
                    <a:pt x="3912" y="191"/>
                  </a:cubicBezTo>
                  <a:lnTo>
                    <a:pt x="18" y="20184"/>
                  </a:lnTo>
                  <a:cubicBezTo>
                    <a:pt x="0" y="20311"/>
                    <a:pt x="73" y="20438"/>
                    <a:pt x="199" y="20456"/>
                  </a:cubicBezTo>
                  <a:lnTo>
                    <a:pt x="254" y="20456"/>
                  </a:lnTo>
                  <a:cubicBezTo>
                    <a:pt x="362" y="20456"/>
                    <a:pt x="453" y="20384"/>
                    <a:pt x="471" y="20275"/>
                  </a:cubicBezTo>
                  <a:lnTo>
                    <a:pt x="4365" y="282"/>
                  </a:lnTo>
                  <a:cubicBezTo>
                    <a:pt x="4406" y="106"/>
                    <a:pt x="4276" y="1"/>
                    <a:pt x="4143" y="1"/>
                  </a:cubicBezTo>
                  <a:close/>
                </a:path>
              </a:pathLst>
            </a:custGeom>
            <a:solidFill>
              <a:srgbClr val="0C0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Google Shape;1062;p43">
              <a:extLst>
                <a:ext uri="{FF2B5EF4-FFF2-40B4-BE49-F238E27FC236}">
                  <a16:creationId xmlns:a16="http://schemas.microsoft.com/office/drawing/2014/main" id="{32DC74B6-D6B2-3D2E-7DC6-BB0CD7F49D68}"/>
                </a:ext>
              </a:extLst>
            </p:cNvPr>
            <p:cNvSpPr/>
            <p:nvPr/>
          </p:nvSpPr>
          <p:spPr>
            <a:xfrm>
              <a:off x="3923850" y="2344250"/>
              <a:ext cx="1118750" cy="940400"/>
            </a:xfrm>
            <a:custGeom>
              <a:avLst/>
              <a:gdLst/>
              <a:ahLst/>
              <a:cxnLst/>
              <a:rect l="l" t="t" r="r" b="b"/>
              <a:pathLst>
                <a:path w="44750" h="37616" extrusionOk="0">
                  <a:moveTo>
                    <a:pt x="3691" y="1"/>
                  </a:moveTo>
                  <a:cubicBezTo>
                    <a:pt x="3651" y="1"/>
                    <a:pt x="3616" y="10"/>
                    <a:pt x="3586" y="30"/>
                  </a:cubicBezTo>
                  <a:cubicBezTo>
                    <a:pt x="2844" y="482"/>
                    <a:pt x="4890" y="3977"/>
                    <a:pt x="4890" y="3977"/>
                  </a:cubicBezTo>
                  <a:cubicBezTo>
                    <a:pt x="4890" y="3977"/>
                    <a:pt x="2761" y="830"/>
                    <a:pt x="1792" y="830"/>
                  </a:cubicBezTo>
                  <a:cubicBezTo>
                    <a:pt x="1711" y="830"/>
                    <a:pt x="1639" y="851"/>
                    <a:pt x="1576" y="899"/>
                  </a:cubicBezTo>
                  <a:cubicBezTo>
                    <a:pt x="743" y="1515"/>
                    <a:pt x="3695" y="4937"/>
                    <a:pt x="3695" y="4937"/>
                  </a:cubicBezTo>
                  <a:cubicBezTo>
                    <a:pt x="3695" y="4937"/>
                    <a:pt x="1829" y="2956"/>
                    <a:pt x="947" y="2956"/>
                  </a:cubicBezTo>
                  <a:cubicBezTo>
                    <a:pt x="838" y="2956"/>
                    <a:pt x="744" y="2986"/>
                    <a:pt x="671" y="3054"/>
                  </a:cubicBezTo>
                  <a:cubicBezTo>
                    <a:pt x="33" y="3656"/>
                    <a:pt x="2873" y="6627"/>
                    <a:pt x="3002" y="6762"/>
                  </a:cubicBezTo>
                  <a:lnTo>
                    <a:pt x="3002" y="6762"/>
                  </a:lnTo>
                  <a:cubicBezTo>
                    <a:pt x="2920" y="6677"/>
                    <a:pt x="1744" y="5473"/>
                    <a:pt x="989" y="5473"/>
                  </a:cubicBezTo>
                  <a:cubicBezTo>
                    <a:pt x="801" y="5473"/>
                    <a:pt x="638" y="5548"/>
                    <a:pt x="526" y="5734"/>
                  </a:cubicBezTo>
                  <a:cubicBezTo>
                    <a:pt x="1" y="6603"/>
                    <a:pt x="5470" y="12453"/>
                    <a:pt x="6538" y="13648"/>
                  </a:cubicBezTo>
                  <a:lnTo>
                    <a:pt x="6774" y="14010"/>
                  </a:lnTo>
                  <a:cubicBezTo>
                    <a:pt x="6774" y="14010"/>
                    <a:pt x="18146" y="37389"/>
                    <a:pt x="24666" y="37534"/>
                  </a:cubicBezTo>
                  <a:cubicBezTo>
                    <a:pt x="25273" y="37588"/>
                    <a:pt x="25880" y="37615"/>
                    <a:pt x="26485" y="37615"/>
                  </a:cubicBezTo>
                  <a:cubicBezTo>
                    <a:pt x="28716" y="37615"/>
                    <a:pt x="30928" y="37250"/>
                    <a:pt x="33050" y="36538"/>
                  </a:cubicBezTo>
                  <a:cubicBezTo>
                    <a:pt x="33087" y="34075"/>
                    <a:pt x="33105" y="32464"/>
                    <a:pt x="33105" y="32464"/>
                  </a:cubicBezTo>
                  <a:cubicBezTo>
                    <a:pt x="33105" y="32464"/>
                    <a:pt x="33702" y="33894"/>
                    <a:pt x="34753" y="35868"/>
                  </a:cubicBezTo>
                  <a:cubicBezTo>
                    <a:pt x="41200" y="33061"/>
                    <a:pt x="44749" y="27846"/>
                    <a:pt x="44749" y="27846"/>
                  </a:cubicBezTo>
                  <a:lnTo>
                    <a:pt x="37795" y="16926"/>
                  </a:lnTo>
                  <a:lnTo>
                    <a:pt x="27255" y="24803"/>
                  </a:lnTo>
                  <a:lnTo>
                    <a:pt x="12442" y="9935"/>
                  </a:lnTo>
                  <a:lnTo>
                    <a:pt x="12406" y="9954"/>
                  </a:lnTo>
                  <a:cubicBezTo>
                    <a:pt x="11545" y="8124"/>
                    <a:pt x="8392" y="806"/>
                    <a:pt x="7769" y="806"/>
                  </a:cubicBezTo>
                  <a:cubicBezTo>
                    <a:pt x="7763" y="806"/>
                    <a:pt x="7757" y="807"/>
                    <a:pt x="7751" y="808"/>
                  </a:cubicBezTo>
                  <a:cubicBezTo>
                    <a:pt x="7190" y="935"/>
                    <a:pt x="8150" y="4249"/>
                    <a:pt x="8548" y="5209"/>
                  </a:cubicBezTo>
                  <a:cubicBezTo>
                    <a:pt x="7787" y="4223"/>
                    <a:pt x="4549" y="1"/>
                    <a:pt x="3691" y="1"/>
                  </a:cubicBezTo>
                  <a:close/>
                </a:path>
              </a:pathLst>
            </a:custGeom>
            <a:solidFill>
              <a:srgbClr val="6B3933">
                <a:alpha val="68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Google Shape;1063;p43">
              <a:extLst>
                <a:ext uri="{FF2B5EF4-FFF2-40B4-BE49-F238E27FC236}">
                  <a16:creationId xmlns:a16="http://schemas.microsoft.com/office/drawing/2014/main" id="{4B173CA7-9D98-345C-8236-E4410EB5A178}"/>
                </a:ext>
              </a:extLst>
            </p:cNvPr>
            <p:cNvSpPr/>
            <p:nvPr/>
          </p:nvSpPr>
          <p:spPr>
            <a:xfrm>
              <a:off x="3953275" y="2300850"/>
              <a:ext cx="1118300" cy="940225"/>
            </a:xfrm>
            <a:custGeom>
              <a:avLst/>
              <a:gdLst/>
              <a:ahLst/>
              <a:cxnLst/>
              <a:rect l="l" t="t" r="r" b="b"/>
              <a:pathLst>
                <a:path w="44732" h="37609" extrusionOk="0">
                  <a:moveTo>
                    <a:pt x="3671" y="0"/>
                  </a:moveTo>
                  <a:cubicBezTo>
                    <a:pt x="3632" y="0"/>
                    <a:pt x="3597" y="9"/>
                    <a:pt x="3568" y="27"/>
                  </a:cubicBezTo>
                  <a:cubicBezTo>
                    <a:pt x="2844" y="498"/>
                    <a:pt x="4890" y="3975"/>
                    <a:pt x="4890" y="3975"/>
                  </a:cubicBezTo>
                  <a:cubicBezTo>
                    <a:pt x="4890" y="3975"/>
                    <a:pt x="2753" y="823"/>
                    <a:pt x="1780" y="823"/>
                  </a:cubicBezTo>
                  <a:cubicBezTo>
                    <a:pt x="1697" y="823"/>
                    <a:pt x="1622" y="846"/>
                    <a:pt x="1558" y="896"/>
                  </a:cubicBezTo>
                  <a:cubicBezTo>
                    <a:pt x="743" y="1512"/>
                    <a:pt x="3677" y="4917"/>
                    <a:pt x="3677" y="4917"/>
                  </a:cubicBezTo>
                  <a:cubicBezTo>
                    <a:pt x="3677" y="4917"/>
                    <a:pt x="1814" y="2953"/>
                    <a:pt x="943" y="2953"/>
                  </a:cubicBezTo>
                  <a:cubicBezTo>
                    <a:pt x="835" y="2953"/>
                    <a:pt x="743" y="2983"/>
                    <a:pt x="671" y="3051"/>
                  </a:cubicBezTo>
                  <a:cubicBezTo>
                    <a:pt x="19" y="3649"/>
                    <a:pt x="2989" y="6764"/>
                    <a:pt x="2989" y="6764"/>
                  </a:cubicBezTo>
                  <a:cubicBezTo>
                    <a:pt x="2989" y="6764"/>
                    <a:pt x="1745" y="5461"/>
                    <a:pt x="972" y="5461"/>
                  </a:cubicBezTo>
                  <a:cubicBezTo>
                    <a:pt x="789" y="5461"/>
                    <a:pt x="633" y="5533"/>
                    <a:pt x="526" y="5713"/>
                  </a:cubicBezTo>
                  <a:cubicBezTo>
                    <a:pt x="1" y="6601"/>
                    <a:pt x="5452" y="12450"/>
                    <a:pt x="6538" y="13645"/>
                  </a:cubicBezTo>
                  <a:lnTo>
                    <a:pt x="6774" y="14008"/>
                  </a:lnTo>
                  <a:cubicBezTo>
                    <a:pt x="6774" y="14008"/>
                    <a:pt x="18128" y="37387"/>
                    <a:pt x="24666" y="37532"/>
                  </a:cubicBezTo>
                  <a:cubicBezTo>
                    <a:pt x="25276" y="37584"/>
                    <a:pt x="25874" y="37609"/>
                    <a:pt x="26459" y="37609"/>
                  </a:cubicBezTo>
                  <a:cubicBezTo>
                    <a:pt x="38083" y="37609"/>
                    <a:pt x="44731" y="27825"/>
                    <a:pt x="44731" y="27825"/>
                  </a:cubicBezTo>
                  <a:lnTo>
                    <a:pt x="39081" y="17792"/>
                  </a:lnTo>
                  <a:lnTo>
                    <a:pt x="27237" y="24801"/>
                  </a:lnTo>
                  <a:lnTo>
                    <a:pt x="12424" y="9951"/>
                  </a:lnTo>
                  <a:lnTo>
                    <a:pt x="12406" y="9951"/>
                  </a:lnTo>
                  <a:cubicBezTo>
                    <a:pt x="11527" y="8140"/>
                    <a:pt x="8392" y="804"/>
                    <a:pt x="7751" y="804"/>
                  </a:cubicBezTo>
                  <a:cubicBezTo>
                    <a:pt x="7745" y="804"/>
                    <a:pt x="7739" y="804"/>
                    <a:pt x="7733" y="806"/>
                  </a:cubicBezTo>
                  <a:cubicBezTo>
                    <a:pt x="7172" y="933"/>
                    <a:pt x="8132" y="4247"/>
                    <a:pt x="8530" y="5206"/>
                  </a:cubicBezTo>
                  <a:cubicBezTo>
                    <a:pt x="7785" y="4219"/>
                    <a:pt x="4538" y="0"/>
                    <a:pt x="3671" y="0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Google Shape;1064;p43">
              <a:extLst>
                <a:ext uri="{FF2B5EF4-FFF2-40B4-BE49-F238E27FC236}">
                  <a16:creationId xmlns:a16="http://schemas.microsoft.com/office/drawing/2014/main" id="{F8BD48B6-7ABE-8DC1-EDF0-71FEF5FC8C0F}"/>
                </a:ext>
              </a:extLst>
            </p:cNvPr>
            <p:cNvSpPr/>
            <p:nvPr/>
          </p:nvSpPr>
          <p:spPr>
            <a:xfrm>
              <a:off x="4402400" y="3111925"/>
              <a:ext cx="302000" cy="129025"/>
            </a:xfrm>
            <a:custGeom>
              <a:avLst/>
              <a:gdLst/>
              <a:ahLst/>
              <a:cxnLst/>
              <a:rect l="l" t="t" r="r" b="b"/>
              <a:pathLst>
                <a:path w="12080" h="5161" extrusionOk="0">
                  <a:moveTo>
                    <a:pt x="0" y="0"/>
                  </a:moveTo>
                  <a:cubicBezTo>
                    <a:pt x="2373" y="2934"/>
                    <a:pt x="4745" y="5034"/>
                    <a:pt x="6701" y="5089"/>
                  </a:cubicBezTo>
                  <a:cubicBezTo>
                    <a:pt x="7290" y="5136"/>
                    <a:pt x="7882" y="5161"/>
                    <a:pt x="8473" y="5161"/>
                  </a:cubicBezTo>
                  <a:cubicBezTo>
                    <a:pt x="9681" y="5161"/>
                    <a:pt x="10888" y="5060"/>
                    <a:pt x="12079" y="4853"/>
                  </a:cubicBezTo>
                  <a:cubicBezTo>
                    <a:pt x="8258" y="308"/>
                    <a:pt x="1159" y="18"/>
                    <a:pt x="0" y="0"/>
                  </a:cubicBezTo>
                  <a:close/>
                </a:path>
              </a:pathLst>
            </a:custGeom>
            <a:solidFill>
              <a:srgbClr val="F5B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Google Shape;1065;p43">
              <a:extLst>
                <a:ext uri="{FF2B5EF4-FFF2-40B4-BE49-F238E27FC236}">
                  <a16:creationId xmlns:a16="http://schemas.microsoft.com/office/drawing/2014/main" id="{D37D12DE-BB53-765A-6094-115559495C59}"/>
                </a:ext>
              </a:extLst>
            </p:cNvPr>
            <p:cNvSpPr/>
            <p:nvPr/>
          </p:nvSpPr>
          <p:spPr>
            <a:xfrm>
              <a:off x="4582575" y="3132875"/>
              <a:ext cx="344800" cy="113075"/>
            </a:xfrm>
            <a:custGeom>
              <a:avLst/>
              <a:gdLst/>
              <a:ahLst/>
              <a:cxnLst/>
              <a:rect l="l" t="t" r="r" b="b"/>
              <a:pathLst>
                <a:path w="13792" h="4523" extrusionOk="0">
                  <a:moveTo>
                    <a:pt x="13448" y="0"/>
                  </a:moveTo>
                  <a:cubicBezTo>
                    <a:pt x="13403" y="0"/>
                    <a:pt x="13356" y="15"/>
                    <a:pt x="13311" y="49"/>
                  </a:cubicBezTo>
                  <a:cubicBezTo>
                    <a:pt x="8691" y="3752"/>
                    <a:pt x="2782" y="4065"/>
                    <a:pt x="876" y="4065"/>
                  </a:cubicBezTo>
                  <a:cubicBezTo>
                    <a:pt x="489" y="4065"/>
                    <a:pt x="267" y="4052"/>
                    <a:pt x="254" y="4052"/>
                  </a:cubicBezTo>
                  <a:cubicBezTo>
                    <a:pt x="245" y="4050"/>
                    <a:pt x="236" y="4050"/>
                    <a:pt x="227" y="4050"/>
                  </a:cubicBezTo>
                  <a:cubicBezTo>
                    <a:pt x="112" y="4050"/>
                    <a:pt x="18" y="4151"/>
                    <a:pt x="1" y="4269"/>
                  </a:cubicBezTo>
                  <a:cubicBezTo>
                    <a:pt x="1" y="4396"/>
                    <a:pt x="91" y="4504"/>
                    <a:pt x="218" y="4504"/>
                  </a:cubicBezTo>
                  <a:cubicBezTo>
                    <a:pt x="236" y="4504"/>
                    <a:pt x="472" y="4522"/>
                    <a:pt x="870" y="4522"/>
                  </a:cubicBezTo>
                  <a:cubicBezTo>
                    <a:pt x="2862" y="4522"/>
                    <a:pt x="8875" y="4196"/>
                    <a:pt x="13601" y="412"/>
                  </a:cubicBezTo>
                  <a:cubicBezTo>
                    <a:pt x="13792" y="265"/>
                    <a:pt x="13638" y="0"/>
                    <a:pt x="13448" y="0"/>
                  </a:cubicBezTo>
                  <a:close/>
                </a:path>
              </a:pathLst>
            </a:custGeom>
            <a:solidFill>
              <a:srgbClr val="0C0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Google Shape;1066;p43">
              <a:extLst>
                <a:ext uri="{FF2B5EF4-FFF2-40B4-BE49-F238E27FC236}">
                  <a16:creationId xmlns:a16="http://schemas.microsoft.com/office/drawing/2014/main" id="{6DB14CA6-1194-1470-21F4-5E29891284B4}"/>
                </a:ext>
              </a:extLst>
            </p:cNvPr>
            <p:cNvSpPr/>
            <p:nvPr/>
          </p:nvSpPr>
          <p:spPr>
            <a:xfrm>
              <a:off x="4535975" y="2825950"/>
              <a:ext cx="119075" cy="121200"/>
            </a:xfrm>
            <a:custGeom>
              <a:avLst/>
              <a:gdLst/>
              <a:ahLst/>
              <a:cxnLst/>
              <a:rect l="l" t="t" r="r" b="b"/>
              <a:pathLst>
                <a:path w="4763" h="4848" extrusionOk="0">
                  <a:moveTo>
                    <a:pt x="321" y="0"/>
                  </a:moveTo>
                  <a:cubicBezTo>
                    <a:pt x="151" y="0"/>
                    <a:pt x="0" y="216"/>
                    <a:pt x="163" y="392"/>
                  </a:cubicBezTo>
                  <a:lnTo>
                    <a:pt x="4292" y="4775"/>
                  </a:lnTo>
                  <a:cubicBezTo>
                    <a:pt x="4328" y="4811"/>
                    <a:pt x="4400" y="4847"/>
                    <a:pt x="4455" y="4847"/>
                  </a:cubicBezTo>
                  <a:cubicBezTo>
                    <a:pt x="4654" y="4847"/>
                    <a:pt x="4762" y="4612"/>
                    <a:pt x="4618" y="4467"/>
                  </a:cubicBezTo>
                  <a:lnTo>
                    <a:pt x="489" y="84"/>
                  </a:lnTo>
                  <a:cubicBezTo>
                    <a:pt x="438" y="25"/>
                    <a:pt x="379" y="0"/>
                    <a:pt x="321" y="0"/>
                  </a:cubicBezTo>
                  <a:close/>
                </a:path>
              </a:pathLst>
            </a:custGeom>
            <a:solidFill>
              <a:srgbClr val="0C0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Google Shape;1067;p43">
              <a:extLst>
                <a:ext uri="{FF2B5EF4-FFF2-40B4-BE49-F238E27FC236}">
                  <a16:creationId xmlns:a16="http://schemas.microsoft.com/office/drawing/2014/main" id="{E23319C9-D337-9689-C58D-4DB655162597}"/>
                </a:ext>
              </a:extLst>
            </p:cNvPr>
            <p:cNvSpPr/>
            <p:nvPr/>
          </p:nvSpPr>
          <p:spPr>
            <a:xfrm>
              <a:off x="4747825" y="2449550"/>
              <a:ext cx="635675" cy="724875"/>
            </a:xfrm>
            <a:custGeom>
              <a:avLst/>
              <a:gdLst/>
              <a:ahLst/>
              <a:cxnLst/>
              <a:rect l="l" t="t" r="r" b="b"/>
              <a:pathLst>
                <a:path w="25427" h="28995" extrusionOk="0">
                  <a:moveTo>
                    <a:pt x="25427" y="1"/>
                  </a:moveTo>
                  <a:cubicBezTo>
                    <a:pt x="25426" y="1"/>
                    <a:pt x="6647" y="7372"/>
                    <a:pt x="1" y="12460"/>
                  </a:cubicBezTo>
                  <a:cubicBezTo>
                    <a:pt x="1" y="12460"/>
                    <a:pt x="5941" y="26730"/>
                    <a:pt x="7770" y="28994"/>
                  </a:cubicBezTo>
                  <a:lnTo>
                    <a:pt x="16517" y="23887"/>
                  </a:lnTo>
                  <a:cubicBezTo>
                    <a:pt x="16517" y="23887"/>
                    <a:pt x="23851" y="14434"/>
                    <a:pt x="25427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Google Shape;1068;p43">
              <a:extLst>
                <a:ext uri="{FF2B5EF4-FFF2-40B4-BE49-F238E27FC236}">
                  <a16:creationId xmlns:a16="http://schemas.microsoft.com/office/drawing/2014/main" id="{8C58B373-512C-E6CB-4532-A0432816B555}"/>
                </a:ext>
              </a:extLst>
            </p:cNvPr>
            <p:cNvSpPr/>
            <p:nvPr/>
          </p:nvSpPr>
          <p:spPr>
            <a:xfrm>
              <a:off x="2147300" y="4092550"/>
              <a:ext cx="1232375" cy="818100"/>
            </a:xfrm>
            <a:custGeom>
              <a:avLst/>
              <a:gdLst/>
              <a:ahLst/>
              <a:cxnLst/>
              <a:rect l="l" t="t" r="r" b="b"/>
              <a:pathLst>
                <a:path w="49295" h="32724" extrusionOk="0">
                  <a:moveTo>
                    <a:pt x="2663" y="0"/>
                  </a:moveTo>
                  <a:cubicBezTo>
                    <a:pt x="2663" y="0"/>
                    <a:pt x="1" y="18436"/>
                    <a:pt x="4564" y="32724"/>
                  </a:cubicBezTo>
                  <a:lnTo>
                    <a:pt x="43735" y="32724"/>
                  </a:lnTo>
                  <a:cubicBezTo>
                    <a:pt x="43735" y="32724"/>
                    <a:pt x="49295" y="9906"/>
                    <a:pt x="44822" y="869"/>
                  </a:cubicBezTo>
                  <a:lnTo>
                    <a:pt x="2663" y="0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Google Shape;1069;p43">
              <a:extLst>
                <a:ext uri="{FF2B5EF4-FFF2-40B4-BE49-F238E27FC236}">
                  <a16:creationId xmlns:a16="http://schemas.microsoft.com/office/drawing/2014/main" id="{39162D71-7A70-D03A-598C-CA91C9D452BE}"/>
                </a:ext>
              </a:extLst>
            </p:cNvPr>
            <p:cNvSpPr/>
            <p:nvPr/>
          </p:nvSpPr>
          <p:spPr>
            <a:xfrm>
              <a:off x="2590050" y="4493100"/>
              <a:ext cx="345675" cy="38175"/>
            </a:xfrm>
            <a:custGeom>
              <a:avLst/>
              <a:gdLst/>
              <a:ahLst/>
              <a:cxnLst/>
              <a:rect l="l" t="t" r="r" b="b"/>
              <a:pathLst>
                <a:path w="13827" h="1527" extrusionOk="0">
                  <a:moveTo>
                    <a:pt x="332" y="1"/>
                  </a:moveTo>
                  <a:cubicBezTo>
                    <a:pt x="65" y="1"/>
                    <a:pt x="0" y="407"/>
                    <a:pt x="274" y="458"/>
                  </a:cubicBezTo>
                  <a:cubicBezTo>
                    <a:pt x="3352" y="1128"/>
                    <a:pt x="6503" y="1472"/>
                    <a:pt x="9654" y="1526"/>
                  </a:cubicBezTo>
                  <a:cubicBezTo>
                    <a:pt x="10958" y="1526"/>
                    <a:pt x="12244" y="1436"/>
                    <a:pt x="13548" y="1218"/>
                  </a:cubicBezTo>
                  <a:cubicBezTo>
                    <a:pt x="13826" y="1184"/>
                    <a:pt x="13770" y="764"/>
                    <a:pt x="13508" y="764"/>
                  </a:cubicBezTo>
                  <a:cubicBezTo>
                    <a:pt x="13497" y="764"/>
                    <a:pt x="13487" y="764"/>
                    <a:pt x="13475" y="766"/>
                  </a:cubicBezTo>
                  <a:cubicBezTo>
                    <a:pt x="12246" y="971"/>
                    <a:pt x="10934" y="1052"/>
                    <a:pt x="9631" y="1052"/>
                  </a:cubicBezTo>
                  <a:cubicBezTo>
                    <a:pt x="4967" y="1052"/>
                    <a:pt x="439" y="19"/>
                    <a:pt x="382" y="5"/>
                  </a:cubicBezTo>
                  <a:cubicBezTo>
                    <a:pt x="365" y="2"/>
                    <a:pt x="348" y="1"/>
                    <a:pt x="33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Google Shape;1070;p43">
              <a:extLst>
                <a:ext uri="{FF2B5EF4-FFF2-40B4-BE49-F238E27FC236}">
                  <a16:creationId xmlns:a16="http://schemas.microsoft.com/office/drawing/2014/main" id="{82455504-6128-4D36-6A49-84C6EA5658B1}"/>
                </a:ext>
              </a:extLst>
            </p:cNvPr>
            <p:cNvSpPr/>
            <p:nvPr/>
          </p:nvSpPr>
          <p:spPr>
            <a:xfrm>
              <a:off x="2740850" y="4517325"/>
              <a:ext cx="11350" cy="393325"/>
            </a:xfrm>
            <a:custGeom>
              <a:avLst/>
              <a:gdLst/>
              <a:ahLst/>
              <a:cxnLst/>
              <a:rect l="l" t="t" r="r" b="b"/>
              <a:pathLst>
                <a:path w="454" h="15733" extrusionOk="0">
                  <a:moveTo>
                    <a:pt x="227" y="0"/>
                  </a:moveTo>
                  <a:cubicBezTo>
                    <a:pt x="114" y="0"/>
                    <a:pt x="0" y="77"/>
                    <a:pt x="0" y="231"/>
                  </a:cubicBezTo>
                  <a:lnTo>
                    <a:pt x="0" y="15516"/>
                  </a:lnTo>
                  <a:cubicBezTo>
                    <a:pt x="0" y="15642"/>
                    <a:pt x="91" y="15733"/>
                    <a:pt x="218" y="15733"/>
                  </a:cubicBezTo>
                  <a:cubicBezTo>
                    <a:pt x="344" y="15733"/>
                    <a:pt x="453" y="15624"/>
                    <a:pt x="453" y="15516"/>
                  </a:cubicBezTo>
                  <a:lnTo>
                    <a:pt x="453" y="231"/>
                  </a:lnTo>
                  <a:cubicBezTo>
                    <a:pt x="453" y="77"/>
                    <a:pt x="340" y="0"/>
                    <a:pt x="22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Google Shape;1071;p43">
              <a:extLst>
                <a:ext uri="{FF2B5EF4-FFF2-40B4-BE49-F238E27FC236}">
                  <a16:creationId xmlns:a16="http://schemas.microsoft.com/office/drawing/2014/main" id="{B8D08503-8D51-6BEE-2CE4-40925E833B84}"/>
                </a:ext>
              </a:extLst>
            </p:cNvPr>
            <p:cNvSpPr/>
            <p:nvPr/>
          </p:nvSpPr>
          <p:spPr>
            <a:xfrm>
              <a:off x="2296700" y="4200750"/>
              <a:ext cx="292775" cy="244975"/>
            </a:xfrm>
            <a:custGeom>
              <a:avLst/>
              <a:gdLst/>
              <a:ahLst/>
              <a:cxnLst/>
              <a:rect l="l" t="t" r="r" b="b"/>
              <a:pathLst>
                <a:path w="11711" h="9799" extrusionOk="0">
                  <a:moveTo>
                    <a:pt x="381" y="0"/>
                  </a:moveTo>
                  <a:cubicBezTo>
                    <a:pt x="381" y="0"/>
                    <a:pt x="1" y="9689"/>
                    <a:pt x="5868" y="9798"/>
                  </a:cubicBezTo>
                  <a:cubicBezTo>
                    <a:pt x="5896" y="9798"/>
                    <a:pt x="5923" y="9798"/>
                    <a:pt x="5950" y="9798"/>
                  </a:cubicBezTo>
                  <a:cubicBezTo>
                    <a:pt x="11711" y="9798"/>
                    <a:pt x="10957" y="200"/>
                    <a:pt x="10957" y="200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Google Shape;1072;p43">
              <a:extLst>
                <a:ext uri="{FF2B5EF4-FFF2-40B4-BE49-F238E27FC236}">
                  <a16:creationId xmlns:a16="http://schemas.microsoft.com/office/drawing/2014/main" id="{23EBE51F-3038-1C6B-45BB-2028DF58BA9D}"/>
                </a:ext>
              </a:extLst>
            </p:cNvPr>
            <p:cNvSpPr/>
            <p:nvPr/>
          </p:nvSpPr>
          <p:spPr>
            <a:xfrm>
              <a:off x="2906550" y="4220225"/>
              <a:ext cx="292725" cy="244525"/>
            </a:xfrm>
            <a:custGeom>
              <a:avLst/>
              <a:gdLst/>
              <a:ahLst/>
              <a:cxnLst/>
              <a:rect l="l" t="t" r="r" b="b"/>
              <a:pathLst>
                <a:path w="11709" h="9781" extrusionOk="0">
                  <a:moveTo>
                    <a:pt x="381" y="0"/>
                  </a:moveTo>
                  <a:cubicBezTo>
                    <a:pt x="381" y="0"/>
                    <a:pt x="0" y="9689"/>
                    <a:pt x="5850" y="9779"/>
                  </a:cubicBezTo>
                  <a:cubicBezTo>
                    <a:pt x="5883" y="9780"/>
                    <a:pt x="5915" y="9780"/>
                    <a:pt x="5947" y="9780"/>
                  </a:cubicBezTo>
                  <a:cubicBezTo>
                    <a:pt x="11709" y="9780"/>
                    <a:pt x="10939" y="181"/>
                    <a:pt x="10939" y="181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Google Shape;1073;p43">
              <a:extLst>
                <a:ext uri="{FF2B5EF4-FFF2-40B4-BE49-F238E27FC236}">
                  <a16:creationId xmlns:a16="http://schemas.microsoft.com/office/drawing/2014/main" id="{21388F86-BDCF-C12B-411D-FA8148CEE388}"/>
                </a:ext>
              </a:extLst>
            </p:cNvPr>
            <p:cNvSpPr/>
            <p:nvPr/>
          </p:nvSpPr>
          <p:spPr>
            <a:xfrm>
              <a:off x="2233325" y="4135050"/>
              <a:ext cx="13600" cy="28150"/>
            </a:xfrm>
            <a:custGeom>
              <a:avLst/>
              <a:gdLst/>
              <a:ahLst/>
              <a:cxnLst/>
              <a:rect l="l" t="t" r="r" b="b"/>
              <a:pathLst>
                <a:path w="544" h="1126" extrusionOk="0">
                  <a:moveTo>
                    <a:pt x="294" y="0"/>
                  </a:moveTo>
                  <a:cubicBezTo>
                    <a:pt x="182" y="0"/>
                    <a:pt x="90" y="86"/>
                    <a:pt x="73" y="202"/>
                  </a:cubicBezTo>
                  <a:cubicBezTo>
                    <a:pt x="73" y="202"/>
                    <a:pt x="55" y="437"/>
                    <a:pt x="1" y="872"/>
                  </a:cubicBezTo>
                  <a:cubicBezTo>
                    <a:pt x="1" y="998"/>
                    <a:pt x="91" y="1125"/>
                    <a:pt x="200" y="1125"/>
                  </a:cubicBezTo>
                  <a:lnTo>
                    <a:pt x="236" y="1125"/>
                  </a:lnTo>
                  <a:cubicBezTo>
                    <a:pt x="345" y="1125"/>
                    <a:pt x="435" y="1053"/>
                    <a:pt x="453" y="926"/>
                  </a:cubicBezTo>
                  <a:cubicBezTo>
                    <a:pt x="508" y="491"/>
                    <a:pt x="526" y="256"/>
                    <a:pt x="526" y="256"/>
                  </a:cubicBezTo>
                  <a:cubicBezTo>
                    <a:pt x="544" y="129"/>
                    <a:pt x="453" y="21"/>
                    <a:pt x="327" y="2"/>
                  </a:cubicBezTo>
                  <a:cubicBezTo>
                    <a:pt x="316" y="1"/>
                    <a:pt x="305" y="0"/>
                    <a:pt x="294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Google Shape;1074;p43">
              <a:extLst>
                <a:ext uri="{FF2B5EF4-FFF2-40B4-BE49-F238E27FC236}">
                  <a16:creationId xmlns:a16="http://schemas.microsoft.com/office/drawing/2014/main" id="{A6AF244B-5257-66AA-2F90-53A34F6867F1}"/>
                </a:ext>
              </a:extLst>
            </p:cNvPr>
            <p:cNvSpPr/>
            <p:nvPr/>
          </p:nvSpPr>
          <p:spPr>
            <a:xfrm>
              <a:off x="2217925" y="4195700"/>
              <a:ext cx="57525" cy="655725"/>
            </a:xfrm>
            <a:custGeom>
              <a:avLst/>
              <a:gdLst/>
              <a:ahLst/>
              <a:cxnLst/>
              <a:rect l="l" t="t" r="r" b="b"/>
              <a:pathLst>
                <a:path w="2301" h="26229" extrusionOk="0">
                  <a:moveTo>
                    <a:pt x="675" y="1"/>
                  </a:moveTo>
                  <a:cubicBezTo>
                    <a:pt x="562" y="1"/>
                    <a:pt x="470" y="86"/>
                    <a:pt x="454" y="202"/>
                  </a:cubicBezTo>
                  <a:cubicBezTo>
                    <a:pt x="417" y="601"/>
                    <a:pt x="381" y="1053"/>
                    <a:pt x="345" y="1524"/>
                  </a:cubicBezTo>
                  <a:cubicBezTo>
                    <a:pt x="345" y="1651"/>
                    <a:pt x="436" y="1760"/>
                    <a:pt x="562" y="1760"/>
                  </a:cubicBezTo>
                  <a:lnTo>
                    <a:pt x="580" y="1760"/>
                  </a:lnTo>
                  <a:lnTo>
                    <a:pt x="580" y="1778"/>
                  </a:lnTo>
                  <a:cubicBezTo>
                    <a:pt x="689" y="1778"/>
                    <a:pt x="798" y="1669"/>
                    <a:pt x="798" y="1561"/>
                  </a:cubicBezTo>
                  <a:cubicBezTo>
                    <a:pt x="834" y="1090"/>
                    <a:pt x="870" y="637"/>
                    <a:pt x="906" y="239"/>
                  </a:cubicBezTo>
                  <a:cubicBezTo>
                    <a:pt x="924" y="112"/>
                    <a:pt x="834" y="3"/>
                    <a:pt x="707" y="3"/>
                  </a:cubicBezTo>
                  <a:cubicBezTo>
                    <a:pt x="696" y="2"/>
                    <a:pt x="686" y="1"/>
                    <a:pt x="675" y="1"/>
                  </a:cubicBezTo>
                  <a:close/>
                  <a:moveTo>
                    <a:pt x="472" y="3064"/>
                  </a:moveTo>
                  <a:cubicBezTo>
                    <a:pt x="345" y="3064"/>
                    <a:pt x="236" y="3154"/>
                    <a:pt x="236" y="3281"/>
                  </a:cubicBezTo>
                  <a:cubicBezTo>
                    <a:pt x="200" y="3697"/>
                    <a:pt x="182" y="4150"/>
                    <a:pt x="146" y="4603"/>
                  </a:cubicBezTo>
                  <a:cubicBezTo>
                    <a:pt x="146" y="4730"/>
                    <a:pt x="236" y="4838"/>
                    <a:pt x="363" y="4838"/>
                  </a:cubicBezTo>
                  <a:lnTo>
                    <a:pt x="381" y="4838"/>
                  </a:lnTo>
                  <a:cubicBezTo>
                    <a:pt x="508" y="4838"/>
                    <a:pt x="599" y="4748"/>
                    <a:pt x="599" y="4621"/>
                  </a:cubicBezTo>
                  <a:cubicBezTo>
                    <a:pt x="635" y="4168"/>
                    <a:pt x="653" y="3734"/>
                    <a:pt x="689" y="3317"/>
                  </a:cubicBezTo>
                  <a:cubicBezTo>
                    <a:pt x="689" y="3190"/>
                    <a:pt x="599" y="3082"/>
                    <a:pt x="472" y="3064"/>
                  </a:cubicBezTo>
                  <a:close/>
                  <a:moveTo>
                    <a:pt x="309" y="6142"/>
                  </a:moveTo>
                  <a:cubicBezTo>
                    <a:pt x="182" y="6142"/>
                    <a:pt x="73" y="6251"/>
                    <a:pt x="73" y="6378"/>
                  </a:cubicBezTo>
                  <a:cubicBezTo>
                    <a:pt x="55" y="6794"/>
                    <a:pt x="37" y="7247"/>
                    <a:pt x="37" y="7700"/>
                  </a:cubicBezTo>
                  <a:cubicBezTo>
                    <a:pt x="37" y="7826"/>
                    <a:pt x="128" y="7917"/>
                    <a:pt x="254" y="7917"/>
                  </a:cubicBezTo>
                  <a:cubicBezTo>
                    <a:pt x="381" y="7917"/>
                    <a:pt x="490" y="7808"/>
                    <a:pt x="490" y="7682"/>
                  </a:cubicBezTo>
                  <a:cubicBezTo>
                    <a:pt x="490" y="7247"/>
                    <a:pt x="508" y="6794"/>
                    <a:pt x="526" y="6378"/>
                  </a:cubicBezTo>
                  <a:cubicBezTo>
                    <a:pt x="526" y="6251"/>
                    <a:pt x="436" y="6142"/>
                    <a:pt x="309" y="6142"/>
                  </a:cubicBezTo>
                  <a:close/>
                  <a:moveTo>
                    <a:pt x="218" y="9221"/>
                  </a:moveTo>
                  <a:cubicBezTo>
                    <a:pt x="91" y="9239"/>
                    <a:pt x="1" y="9330"/>
                    <a:pt x="1" y="9456"/>
                  </a:cubicBezTo>
                  <a:lnTo>
                    <a:pt x="1" y="10543"/>
                  </a:lnTo>
                  <a:lnTo>
                    <a:pt x="1" y="10778"/>
                  </a:lnTo>
                  <a:cubicBezTo>
                    <a:pt x="1" y="10905"/>
                    <a:pt x="91" y="10996"/>
                    <a:pt x="218" y="10996"/>
                  </a:cubicBezTo>
                  <a:cubicBezTo>
                    <a:pt x="345" y="10996"/>
                    <a:pt x="454" y="10887"/>
                    <a:pt x="454" y="10760"/>
                  </a:cubicBezTo>
                  <a:lnTo>
                    <a:pt x="454" y="10543"/>
                  </a:lnTo>
                  <a:lnTo>
                    <a:pt x="454" y="9456"/>
                  </a:lnTo>
                  <a:cubicBezTo>
                    <a:pt x="454" y="9330"/>
                    <a:pt x="345" y="9221"/>
                    <a:pt x="218" y="9221"/>
                  </a:cubicBezTo>
                  <a:close/>
                  <a:moveTo>
                    <a:pt x="236" y="12299"/>
                  </a:moveTo>
                  <a:cubicBezTo>
                    <a:pt x="110" y="12299"/>
                    <a:pt x="19" y="12408"/>
                    <a:pt x="19" y="12535"/>
                  </a:cubicBezTo>
                  <a:cubicBezTo>
                    <a:pt x="19" y="12970"/>
                    <a:pt x="37" y="13404"/>
                    <a:pt x="55" y="13857"/>
                  </a:cubicBezTo>
                  <a:cubicBezTo>
                    <a:pt x="55" y="13984"/>
                    <a:pt x="146" y="14074"/>
                    <a:pt x="273" y="14074"/>
                  </a:cubicBezTo>
                  <a:cubicBezTo>
                    <a:pt x="399" y="14074"/>
                    <a:pt x="508" y="13966"/>
                    <a:pt x="508" y="13839"/>
                  </a:cubicBezTo>
                  <a:cubicBezTo>
                    <a:pt x="490" y="13404"/>
                    <a:pt x="472" y="12970"/>
                    <a:pt x="472" y="12535"/>
                  </a:cubicBezTo>
                  <a:cubicBezTo>
                    <a:pt x="472" y="12408"/>
                    <a:pt x="363" y="12299"/>
                    <a:pt x="236" y="12299"/>
                  </a:cubicBezTo>
                  <a:close/>
                  <a:moveTo>
                    <a:pt x="345" y="15378"/>
                  </a:moveTo>
                  <a:cubicBezTo>
                    <a:pt x="218" y="15378"/>
                    <a:pt x="128" y="15487"/>
                    <a:pt x="128" y="15614"/>
                  </a:cubicBezTo>
                  <a:cubicBezTo>
                    <a:pt x="164" y="16066"/>
                    <a:pt x="182" y="16501"/>
                    <a:pt x="218" y="16936"/>
                  </a:cubicBezTo>
                  <a:cubicBezTo>
                    <a:pt x="236" y="17062"/>
                    <a:pt x="327" y="17153"/>
                    <a:pt x="454" y="17153"/>
                  </a:cubicBezTo>
                  <a:lnTo>
                    <a:pt x="472" y="17153"/>
                  </a:lnTo>
                  <a:cubicBezTo>
                    <a:pt x="599" y="17135"/>
                    <a:pt x="689" y="17026"/>
                    <a:pt x="671" y="16899"/>
                  </a:cubicBezTo>
                  <a:cubicBezTo>
                    <a:pt x="635" y="16465"/>
                    <a:pt x="617" y="16030"/>
                    <a:pt x="580" y="15595"/>
                  </a:cubicBezTo>
                  <a:cubicBezTo>
                    <a:pt x="580" y="15469"/>
                    <a:pt x="472" y="15378"/>
                    <a:pt x="345" y="15378"/>
                  </a:cubicBezTo>
                  <a:close/>
                  <a:moveTo>
                    <a:pt x="613" y="18454"/>
                  </a:moveTo>
                  <a:cubicBezTo>
                    <a:pt x="602" y="18454"/>
                    <a:pt x="591" y="18455"/>
                    <a:pt x="580" y="18457"/>
                  </a:cubicBezTo>
                  <a:cubicBezTo>
                    <a:pt x="454" y="18457"/>
                    <a:pt x="363" y="18583"/>
                    <a:pt x="381" y="18710"/>
                  </a:cubicBezTo>
                  <a:cubicBezTo>
                    <a:pt x="417" y="19145"/>
                    <a:pt x="472" y="19579"/>
                    <a:pt x="544" y="20014"/>
                  </a:cubicBezTo>
                  <a:cubicBezTo>
                    <a:pt x="544" y="20141"/>
                    <a:pt x="653" y="20213"/>
                    <a:pt x="762" y="20213"/>
                  </a:cubicBezTo>
                  <a:lnTo>
                    <a:pt x="780" y="20213"/>
                  </a:lnTo>
                  <a:cubicBezTo>
                    <a:pt x="906" y="20195"/>
                    <a:pt x="997" y="20087"/>
                    <a:pt x="979" y="19960"/>
                  </a:cubicBezTo>
                  <a:cubicBezTo>
                    <a:pt x="924" y="19525"/>
                    <a:pt x="870" y="19091"/>
                    <a:pt x="834" y="18656"/>
                  </a:cubicBezTo>
                  <a:cubicBezTo>
                    <a:pt x="817" y="18540"/>
                    <a:pt x="725" y="18454"/>
                    <a:pt x="613" y="18454"/>
                  </a:cubicBezTo>
                  <a:close/>
                  <a:moveTo>
                    <a:pt x="1029" y="21506"/>
                  </a:moveTo>
                  <a:cubicBezTo>
                    <a:pt x="899" y="21506"/>
                    <a:pt x="767" y="21607"/>
                    <a:pt x="798" y="21771"/>
                  </a:cubicBezTo>
                  <a:cubicBezTo>
                    <a:pt x="870" y="22223"/>
                    <a:pt x="961" y="22658"/>
                    <a:pt x="1051" y="23075"/>
                  </a:cubicBezTo>
                  <a:cubicBezTo>
                    <a:pt x="1069" y="23183"/>
                    <a:pt x="1160" y="23256"/>
                    <a:pt x="1269" y="23256"/>
                  </a:cubicBezTo>
                  <a:lnTo>
                    <a:pt x="1323" y="23256"/>
                  </a:lnTo>
                  <a:cubicBezTo>
                    <a:pt x="1450" y="23238"/>
                    <a:pt x="1522" y="23111"/>
                    <a:pt x="1504" y="22984"/>
                  </a:cubicBezTo>
                  <a:cubicBezTo>
                    <a:pt x="1413" y="22568"/>
                    <a:pt x="1323" y="22133"/>
                    <a:pt x="1250" y="21698"/>
                  </a:cubicBezTo>
                  <a:cubicBezTo>
                    <a:pt x="1227" y="21565"/>
                    <a:pt x="1129" y="21506"/>
                    <a:pt x="1029" y="21506"/>
                  </a:cubicBezTo>
                  <a:close/>
                  <a:moveTo>
                    <a:pt x="1673" y="24516"/>
                  </a:moveTo>
                  <a:cubicBezTo>
                    <a:pt x="1541" y="24516"/>
                    <a:pt x="1407" y="24624"/>
                    <a:pt x="1450" y="24795"/>
                  </a:cubicBezTo>
                  <a:cubicBezTo>
                    <a:pt x="1558" y="25248"/>
                    <a:pt x="1685" y="25664"/>
                    <a:pt x="1830" y="26081"/>
                  </a:cubicBezTo>
                  <a:cubicBezTo>
                    <a:pt x="1846" y="26162"/>
                    <a:pt x="1935" y="26228"/>
                    <a:pt x="2018" y="26228"/>
                  </a:cubicBezTo>
                  <a:cubicBezTo>
                    <a:pt x="2028" y="26228"/>
                    <a:pt x="2038" y="26228"/>
                    <a:pt x="2047" y="26226"/>
                  </a:cubicBezTo>
                  <a:lnTo>
                    <a:pt x="2120" y="26226"/>
                  </a:lnTo>
                  <a:cubicBezTo>
                    <a:pt x="2228" y="26189"/>
                    <a:pt x="2301" y="26063"/>
                    <a:pt x="2265" y="25936"/>
                  </a:cubicBezTo>
                  <a:cubicBezTo>
                    <a:pt x="2120" y="25538"/>
                    <a:pt x="1993" y="25121"/>
                    <a:pt x="1884" y="24686"/>
                  </a:cubicBezTo>
                  <a:cubicBezTo>
                    <a:pt x="1855" y="24568"/>
                    <a:pt x="1764" y="24516"/>
                    <a:pt x="1673" y="24516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5" name="Google Shape;1075;p43">
              <a:extLst>
                <a:ext uri="{FF2B5EF4-FFF2-40B4-BE49-F238E27FC236}">
                  <a16:creationId xmlns:a16="http://schemas.microsoft.com/office/drawing/2014/main" id="{9B267F53-EFB8-D5C4-53B8-64418D00C3E7}"/>
                </a:ext>
              </a:extLst>
            </p:cNvPr>
            <p:cNvSpPr/>
            <p:nvPr/>
          </p:nvSpPr>
          <p:spPr>
            <a:xfrm>
              <a:off x="2277475" y="4881150"/>
              <a:ext cx="21075" cy="27250"/>
            </a:xfrm>
            <a:custGeom>
              <a:avLst/>
              <a:gdLst/>
              <a:ahLst/>
              <a:cxnLst/>
              <a:rect l="l" t="t" r="r" b="b"/>
              <a:pathLst>
                <a:path w="843" h="1090" extrusionOk="0">
                  <a:moveTo>
                    <a:pt x="290" y="1"/>
                  </a:moveTo>
                  <a:cubicBezTo>
                    <a:pt x="144" y="1"/>
                    <a:pt x="0" y="142"/>
                    <a:pt x="82" y="329"/>
                  </a:cubicBezTo>
                  <a:cubicBezTo>
                    <a:pt x="172" y="546"/>
                    <a:pt x="263" y="745"/>
                    <a:pt x="372" y="945"/>
                  </a:cubicBezTo>
                  <a:cubicBezTo>
                    <a:pt x="408" y="1035"/>
                    <a:pt x="480" y="1071"/>
                    <a:pt x="571" y="1089"/>
                  </a:cubicBezTo>
                  <a:lnTo>
                    <a:pt x="571" y="1071"/>
                  </a:lnTo>
                  <a:cubicBezTo>
                    <a:pt x="734" y="1071"/>
                    <a:pt x="842" y="908"/>
                    <a:pt x="770" y="745"/>
                  </a:cubicBezTo>
                  <a:cubicBezTo>
                    <a:pt x="679" y="546"/>
                    <a:pt x="589" y="347"/>
                    <a:pt x="498" y="148"/>
                  </a:cubicBezTo>
                  <a:cubicBezTo>
                    <a:pt x="453" y="44"/>
                    <a:pt x="371" y="1"/>
                    <a:pt x="290" y="1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Google Shape;1076;p43">
              <a:extLst>
                <a:ext uri="{FF2B5EF4-FFF2-40B4-BE49-F238E27FC236}">
                  <a16:creationId xmlns:a16="http://schemas.microsoft.com/office/drawing/2014/main" id="{96E2FDA8-B42E-9720-BA4B-7D9303E6B777}"/>
                </a:ext>
              </a:extLst>
            </p:cNvPr>
            <p:cNvSpPr/>
            <p:nvPr/>
          </p:nvSpPr>
          <p:spPr>
            <a:xfrm>
              <a:off x="3203100" y="4157625"/>
              <a:ext cx="76075" cy="738100"/>
            </a:xfrm>
            <a:custGeom>
              <a:avLst/>
              <a:gdLst/>
              <a:ahLst/>
              <a:cxnLst/>
              <a:rect l="l" t="t" r="r" b="b"/>
              <a:pathLst>
                <a:path w="3043" h="29524" extrusionOk="0">
                  <a:moveTo>
                    <a:pt x="1772" y="1"/>
                  </a:moveTo>
                  <a:cubicBezTo>
                    <a:pt x="1622" y="1"/>
                    <a:pt x="1471" y="157"/>
                    <a:pt x="1558" y="331"/>
                  </a:cubicBezTo>
                  <a:cubicBezTo>
                    <a:pt x="1757" y="729"/>
                    <a:pt x="1902" y="1128"/>
                    <a:pt x="1992" y="1562"/>
                  </a:cubicBezTo>
                  <a:cubicBezTo>
                    <a:pt x="2010" y="1653"/>
                    <a:pt x="2101" y="1725"/>
                    <a:pt x="2210" y="1725"/>
                  </a:cubicBezTo>
                  <a:lnTo>
                    <a:pt x="2264" y="1725"/>
                  </a:lnTo>
                  <a:cubicBezTo>
                    <a:pt x="2391" y="1707"/>
                    <a:pt x="2463" y="1580"/>
                    <a:pt x="2427" y="1454"/>
                  </a:cubicBezTo>
                  <a:cubicBezTo>
                    <a:pt x="2336" y="983"/>
                    <a:pt x="2173" y="530"/>
                    <a:pt x="1956" y="114"/>
                  </a:cubicBezTo>
                  <a:cubicBezTo>
                    <a:pt x="1910" y="34"/>
                    <a:pt x="1841" y="1"/>
                    <a:pt x="1772" y="1"/>
                  </a:cubicBezTo>
                  <a:close/>
                  <a:moveTo>
                    <a:pt x="2553" y="3056"/>
                  </a:moveTo>
                  <a:cubicBezTo>
                    <a:pt x="2428" y="3056"/>
                    <a:pt x="2298" y="3149"/>
                    <a:pt x="2318" y="3319"/>
                  </a:cubicBezTo>
                  <a:cubicBezTo>
                    <a:pt x="2373" y="3735"/>
                    <a:pt x="2427" y="4188"/>
                    <a:pt x="2463" y="4659"/>
                  </a:cubicBezTo>
                  <a:cubicBezTo>
                    <a:pt x="2481" y="4768"/>
                    <a:pt x="2572" y="4858"/>
                    <a:pt x="2680" y="4858"/>
                  </a:cubicBezTo>
                  <a:lnTo>
                    <a:pt x="2717" y="4858"/>
                  </a:lnTo>
                  <a:cubicBezTo>
                    <a:pt x="2843" y="4840"/>
                    <a:pt x="2934" y="4732"/>
                    <a:pt x="2916" y="4605"/>
                  </a:cubicBezTo>
                  <a:cubicBezTo>
                    <a:pt x="2880" y="4134"/>
                    <a:pt x="2825" y="3681"/>
                    <a:pt x="2771" y="3247"/>
                  </a:cubicBezTo>
                  <a:cubicBezTo>
                    <a:pt x="2755" y="3117"/>
                    <a:pt x="2655" y="3056"/>
                    <a:pt x="2553" y="3056"/>
                  </a:cubicBezTo>
                  <a:close/>
                  <a:moveTo>
                    <a:pt x="2789" y="6216"/>
                  </a:moveTo>
                  <a:cubicBezTo>
                    <a:pt x="2662" y="6216"/>
                    <a:pt x="2572" y="6325"/>
                    <a:pt x="2572" y="6452"/>
                  </a:cubicBezTo>
                  <a:cubicBezTo>
                    <a:pt x="2590" y="6868"/>
                    <a:pt x="2590" y="7321"/>
                    <a:pt x="2590" y="7810"/>
                  </a:cubicBezTo>
                  <a:cubicBezTo>
                    <a:pt x="2590" y="7937"/>
                    <a:pt x="2699" y="8027"/>
                    <a:pt x="2807" y="8027"/>
                  </a:cubicBezTo>
                  <a:cubicBezTo>
                    <a:pt x="2934" y="8027"/>
                    <a:pt x="3043" y="7937"/>
                    <a:pt x="3043" y="7810"/>
                  </a:cubicBezTo>
                  <a:cubicBezTo>
                    <a:pt x="3043" y="7339"/>
                    <a:pt x="3024" y="6887"/>
                    <a:pt x="3024" y="6452"/>
                  </a:cubicBezTo>
                  <a:cubicBezTo>
                    <a:pt x="3024" y="6325"/>
                    <a:pt x="2916" y="6216"/>
                    <a:pt x="2789" y="6216"/>
                  </a:cubicBezTo>
                  <a:close/>
                  <a:moveTo>
                    <a:pt x="2789" y="9386"/>
                  </a:moveTo>
                  <a:cubicBezTo>
                    <a:pt x="2662" y="9386"/>
                    <a:pt x="2554" y="9476"/>
                    <a:pt x="2554" y="9603"/>
                  </a:cubicBezTo>
                  <a:cubicBezTo>
                    <a:pt x="2536" y="10038"/>
                    <a:pt x="2517" y="10490"/>
                    <a:pt x="2499" y="10961"/>
                  </a:cubicBezTo>
                  <a:cubicBezTo>
                    <a:pt x="2499" y="11088"/>
                    <a:pt x="2590" y="11197"/>
                    <a:pt x="2735" y="11197"/>
                  </a:cubicBezTo>
                  <a:cubicBezTo>
                    <a:pt x="2862" y="11197"/>
                    <a:pt x="2952" y="11088"/>
                    <a:pt x="2952" y="10961"/>
                  </a:cubicBezTo>
                  <a:cubicBezTo>
                    <a:pt x="2970" y="10490"/>
                    <a:pt x="2988" y="10038"/>
                    <a:pt x="3006" y="9603"/>
                  </a:cubicBezTo>
                  <a:cubicBezTo>
                    <a:pt x="3006" y="9476"/>
                    <a:pt x="2916" y="9386"/>
                    <a:pt x="2789" y="9386"/>
                  </a:cubicBezTo>
                  <a:close/>
                  <a:moveTo>
                    <a:pt x="2644" y="12555"/>
                  </a:moveTo>
                  <a:cubicBezTo>
                    <a:pt x="2517" y="12555"/>
                    <a:pt x="2409" y="12645"/>
                    <a:pt x="2391" y="12772"/>
                  </a:cubicBezTo>
                  <a:cubicBezTo>
                    <a:pt x="2373" y="13207"/>
                    <a:pt x="2318" y="13659"/>
                    <a:pt x="2282" y="14130"/>
                  </a:cubicBezTo>
                  <a:cubicBezTo>
                    <a:pt x="2282" y="14257"/>
                    <a:pt x="2373" y="14366"/>
                    <a:pt x="2499" y="14366"/>
                  </a:cubicBezTo>
                  <a:lnTo>
                    <a:pt x="2517" y="14366"/>
                  </a:lnTo>
                  <a:cubicBezTo>
                    <a:pt x="2626" y="14366"/>
                    <a:pt x="2735" y="14275"/>
                    <a:pt x="2735" y="14167"/>
                  </a:cubicBezTo>
                  <a:cubicBezTo>
                    <a:pt x="2771" y="13696"/>
                    <a:pt x="2825" y="13243"/>
                    <a:pt x="2843" y="12808"/>
                  </a:cubicBezTo>
                  <a:cubicBezTo>
                    <a:pt x="2862" y="12682"/>
                    <a:pt x="2771" y="12573"/>
                    <a:pt x="2644" y="12555"/>
                  </a:cubicBezTo>
                  <a:close/>
                  <a:moveTo>
                    <a:pt x="2354" y="15724"/>
                  </a:moveTo>
                  <a:cubicBezTo>
                    <a:pt x="2228" y="15724"/>
                    <a:pt x="2119" y="15815"/>
                    <a:pt x="2119" y="15941"/>
                  </a:cubicBezTo>
                  <a:cubicBezTo>
                    <a:pt x="2065" y="16376"/>
                    <a:pt x="2010" y="16829"/>
                    <a:pt x="1956" y="17299"/>
                  </a:cubicBezTo>
                  <a:cubicBezTo>
                    <a:pt x="1938" y="17408"/>
                    <a:pt x="2028" y="17535"/>
                    <a:pt x="2155" y="17535"/>
                  </a:cubicBezTo>
                  <a:lnTo>
                    <a:pt x="2173" y="17535"/>
                  </a:lnTo>
                  <a:cubicBezTo>
                    <a:pt x="2300" y="17535"/>
                    <a:pt x="2391" y="17444"/>
                    <a:pt x="2409" y="17336"/>
                  </a:cubicBezTo>
                  <a:cubicBezTo>
                    <a:pt x="2463" y="16865"/>
                    <a:pt x="2517" y="16412"/>
                    <a:pt x="2554" y="15978"/>
                  </a:cubicBezTo>
                  <a:cubicBezTo>
                    <a:pt x="2572" y="15851"/>
                    <a:pt x="2481" y="15742"/>
                    <a:pt x="2354" y="15724"/>
                  </a:cubicBezTo>
                  <a:close/>
                  <a:moveTo>
                    <a:pt x="1954" y="18890"/>
                  </a:moveTo>
                  <a:cubicBezTo>
                    <a:pt x="1841" y="18890"/>
                    <a:pt x="1737" y="18960"/>
                    <a:pt x="1721" y="19074"/>
                  </a:cubicBezTo>
                  <a:cubicBezTo>
                    <a:pt x="1666" y="19527"/>
                    <a:pt x="1612" y="19980"/>
                    <a:pt x="1540" y="20432"/>
                  </a:cubicBezTo>
                  <a:cubicBezTo>
                    <a:pt x="1521" y="20559"/>
                    <a:pt x="1612" y="20668"/>
                    <a:pt x="1739" y="20686"/>
                  </a:cubicBezTo>
                  <a:lnTo>
                    <a:pt x="1775" y="20686"/>
                  </a:lnTo>
                  <a:cubicBezTo>
                    <a:pt x="1884" y="20686"/>
                    <a:pt x="1974" y="20614"/>
                    <a:pt x="1992" y="20505"/>
                  </a:cubicBezTo>
                  <a:cubicBezTo>
                    <a:pt x="2065" y="20034"/>
                    <a:pt x="2119" y="19581"/>
                    <a:pt x="2173" y="19147"/>
                  </a:cubicBezTo>
                  <a:cubicBezTo>
                    <a:pt x="2191" y="19020"/>
                    <a:pt x="2119" y="18911"/>
                    <a:pt x="1992" y="18893"/>
                  </a:cubicBezTo>
                  <a:cubicBezTo>
                    <a:pt x="1979" y="18891"/>
                    <a:pt x="1966" y="18890"/>
                    <a:pt x="1954" y="18890"/>
                  </a:cubicBezTo>
                  <a:close/>
                  <a:moveTo>
                    <a:pt x="1507" y="22024"/>
                  </a:moveTo>
                  <a:cubicBezTo>
                    <a:pt x="1395" y="22024"/>
                    <a:pt x="1303" y="22109"/>
                    <a:pt x="1286" y="22225"/>
                  </a:cubicBezTo>
                  <a:cubicBezTo>
                    <a:pt x="1214" y="22660"/>
                    <a:pt x="1123" y="23113"/>
                    <a:pt x="1051" y="23565"/>
                  </a:cubicBezTo>
                  <a:cubicBezTo>
                    <a:pt x="1032" y="23692"/>
                    <a:pt x="1123" y="23801"/>
                    <a:pt x="1250" y="23819"/>
                  </a:cubicBezTo>
                  <a:lnTo>
                    <a:pt x="1286" y="23819"/>
                  </a:lnTo>
                  <a:cubicBezTo>
                    <a:pt x="1395" y="23819"/>
                    <a:pt x="1485" y="23746"/>
                    <a:pt x="1503" y="23638"/>
                  </a:cubicBezTo>
                  <a:cubicBezTo>
                    <a:pt x="1594" y="23185"/>
                    <a:pt x="1666" y="22732"/>
                    <a:pt x="1739" y="22298"/>
                  </a:cubicBezTo>
                  <a:cubicBezTo>
                    <a:pt x="1757" y="22171"/>
                    <a:pt x="1666" y="22044"/>
                    <a:pt x="1540" y="22026"/>
                  </a:cubicBezTo>
                  <a:cubicBezTo>
                    <a:pt x="1529" y="22025"/>
                    <a:pt x="1518" y="22024"/>
                    <a:pt x="1507" y="22024"/>
                  </a:cubicBezTo>
                  <a:close/>
                  <a:moveTo>
                    <a:pt x="975" y="25160"/>
                  </a:moveTo>
                  <a:cubicBezTo>
                    <a:pt x="874" y="25160"/>
                    <a:pt x="777" y="25222"/>
                    <a:pt x="761" y="25358"/>
                  </a:cubicBezTo>
                  <a:cubicBezTo>
                    <a:pt x="670" y="25793"/>
                    <a:pt x="598" y="26227"/>
                    <a:pt x="507" y="26680"/>
                  </a:cubicBezTo>
                  <a:cubicBezTo>
                    <a:pt x="489" y="26807"/>
                    <a:pt x="562" y="26934"/>
                    <a:pt x="688" y="26952"/>
                  </a:cubicBezTo>
                  <a:lnTo>
                    <a:pt x="725" y="26952"/>
                  </a:lnTo>
                  <a:cubicBezTo>
                    <a:pt x="833" y="26952"/>
                    <a:pt x="942" y="26879"/>
                    <a:pt x="960" y="26771"/>
                  </a:cubicBezTo>
                  <a:cubicBezTo>
                    <a:pt x="1051" y="26318"/>
                    <a:pt x="1123" y="25865"/>
                    <a:pt x="1214" y="25431"/>
                  </a:cubicBezTo>
                  <a:cubicBezTo>
                    <a:pt x="1234" y="25259"/>
                    <a:pt x="1102" y="25160"/>
                    <a:pt x="975" y="25160"/>
                  </a:cubicBezTo>
                  <a:close/>
                  <a:moveTo>
                    <a:pt x="394" y="28282"/>
                  </a:moveTo>
                  <a:cubicBezTo>
                    <a:pt x="295" y="28282"/>
                    <a:pt x="194" y="28341"/>
                    <a:pt x="163" y="28473"/>
                  </a:cubicBezTo>
                  <a:lnTo>
                    <a:pt x="18" y="29252"/>
                  </a:lnTo>
                  <a:cubicBezTo>
                    <a:pt x="0" y="29379"/>
                    <a:pt x="73" y="29487"/>
                    <a:pt x="199" y="29523"/>
                  </a:cubicBezTo>
                  <a:lnTo>
                    <a:pt x="236" y="29523"/>
                  </a:lnTo>
                  <a:cubicBezTo>
                    <a:pt x="344" y="29523"/>
                    <a:pt x="453" y="29451"/>
                    <a:pt x="471" y="29342"/>
                  </a:cubicBezTo>
                  <a:lnTo>
                    <a:pt x="616" y="28564"/>
                  </a:lnTo>
                  <a:cubicBezTo>
                    <a:pt x="657" y="28387"/>
                    <a:pt x="527" y="28282"/>
                    <a:pt x="394" y="28282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Google Shape;1077;p43">
              <a:extLst>
                <a:ext uri="{FF2B5EF4-FFF2-40B4-BE49-F238E27FC236}">
                  <a16:creationId xmlns:a16="http://schemas.microsoft.com/office/drawing/2014/main" id="{82D948BB-E0EC-79AC-38F1-9BFE971FE500}"/>
                </a:ext>
              </a:extLst>
            </p:cNvPr>
            <p:cNvSpPr/>
            <p:nvPr/>
          </p:nvSpPr>
          <p:spPr>
            <a:xfrm>
              <a:off x="3238400" y="1745100"/>
              <a:ext cx="82875" cy="184300"/>
            </a:xfrm>
            <a:custGeom>
              <a:avLst/>
              <a:gdLst/>
              <a:ahLst/>
              <a:cxnLst/>
              <a:rect l="l" t="t" r="r" b="b"/>
              <a:pathLst>
                <a:path w="3315" h="7372" extrusionOk="0">
                  <a:moveTo>
                    <a:pt x="254" y="1"/>
                  </a:moveTo>
                  <a:lnTo>
                    <a:pt x="1" y="7371"/>
                  </a:lnTo>
                  <a:cubicBezTo>
                    <a:pt x="1" y="7371"/>
                    <a:pt x="3025" y="6466"/>
                    <a:pt x="3224" y="5596"/>
                  </a:cubicBezTo>
                  <a:cubicBezTo>
                    <a:pt x="3315" y="5216"/>
                    <a:pt x="254" y="1"/>
                    <a:pt x="254" y="1"/>
                  </a:cubicBez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Google Shape;1078;p43">
              <a:extLst>
                <a:ext uri="{FF2B5EF4-FFF2-40B4-BE49-F238E27FC236}">
                  <a16:creationId xmlns:a16="http://schemas.microsoft.com/office/drawing/2014/main" id="{138B2E4A-51B0-3A76-1B77-396B7905DB8C}"/>
                </a:ext>
              </a:extLst>
            </p:cNvPr>
            <p:cNvSpPr/>
            <p:nvPr/>
          </p:nvSpPr>
          <p:spPr>
            <a:xfrm>
              <a:off x="2339725" y="1222975"/>
              <a:ext cx="1075725" cy="1293625"/>
            </a:xfrm>
            <a:custGeom>
              <a:avLst/>
              <a:gdLst/>
              <a:ahLst/>
              <a:cxnLst/>
              <a:rect l="l" t="t" r="r" b="b"/>
              <a:pathLst>
                <a:path w="43029" h="51745" extrusionOk="0">
                  <a:moveTo>
                    <a:pt x="18891" y="1"/>
                  </a:moveTo>
                  <a:cubicBezTo>
                    <a:pt x="17434" y="1"/>
                    <a:pt x="15843" y="131"/>
                    <a:pt x="14108" y="422"/>
                  </a:cubicBezTo>
                  <a:cubicBezTo>
                    <a:pt x="381" y="2704"/>
                    <a:pt x="0" y="16431"/>
                    <a:pt x="3821" y="27477"/>
                  </a:cubicBezTo>
                  <a:cubicBezTo>
                    <a:pt x="6393" y="34957"/>
                    <a:pt x="8675" y="40806"/>
                    <a:pt x="15086" y="42726"/>
                  </a:cubicBezTo>
                  <a:lnTo>
                    <a:pt x="15086" y="49118"/>
                  </a:lnTo>
                  <a:cubicBezTo>
                    <a:pt x="16734" y="50784"/>
                    <a:pt x="18961" y="51726"/>
                    <a:pt x="21297" y="51744"/>
                  </a:cubicBezTo>
                  <a:cubicBezTo>
                    <a:pt x="23688" y="51726"/>
                    <a:pt x="26024" y="51165"/>
                    <a:pt x="28143" y="50078"/>
                  </a:cubicBezTo>
                  <a:lnTo>
                    <a:pt x="28143" y="42381"/>
                  </a:lnTo>
                  <a:cubicBezTo>
                    <a:pt x="43029" y="38615"/>
                    <a:pt x="34807" y="10943"/>
                    <a:pt x="33666" y="8426"/>
                  </a:cubicBezTo>
                  <a:cubicBezTo>
                    <a:pt x="32669" y="6196"/>
                    <a:pt x="28951" y="1"/>
                    <a:pt x="18891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Google Shape;1079;p43">
              <a:extLst>
                <a:ext uri="{FF2B5EF4-FFF2-40B4-BE49-F238E27FC236}">
                  <a16:creationId xmlns:a16="http://schemas.microsoft.com/office/drawing/2014/main" id="{0C1D11E4-C458-FA12-71B2-8BF976C675A9}"/>
                </a:ext>
              </a:extLst>
            </p:cNvPr>
            <p:cNvSpPr/>
            <p:nvPr/>
          </p:nvSpPr>
          <p:spPr>
            <a:xfrm>
              <a:off x="2961325" y="2268925"/>
              <a:ext cx="90575" cy="69275"/>
            </a:xfrm>
            <a:custGeom>
              <a:avLst/>
              <a:gdLst/>
              <a:ahLst/>
              <a:cxnLst/>
              <a:rect l="l" t="t" r="r" b="b"/>
              <a:pathLst>
                <a:path w="3623" h="2771" extrusionOk="0">
                  <a:moveTo>
                    <a:pt x="1" y="0"/>
                  </a:moveTo>
                  <a:lnTo>
                    <a:pt x="1" y="0"/>
                  </a:lnTo>
                  <a:cubicBezTo>
                    <a:pt x="598" y="1376"/>
                    <a:pt x="1812" y="2409"/>
                    <a:pt x="3279" y="2771"/>
                  </a:cubicBezTo>
                  <a:lnTo>
                    <a:pt x="3279" y="525"/>
                  </a:lnTo>
                  <a:cubicBezTo>
                    <a:pt x="3405" y="507"/>
                    <a:pt x="3496" y="471"/>
                    <a:pt x="3623" y="435"/>
                  </a:cubicBezTo>
                  <a:lnTo>
                    <a:pt x="3586" y="163"/>
                  </a:lnTo>
                  <a:cubicBezTo>
                    <a:pt x="3586" y="163"/>
                    <a:pt x="2705" y="497"/>
                    <a:pt x="1716" y="497"/>
                  </a:cubicBezTo>
                  <a:cubicBezTo>
                    <a:pt x="1128" y="497"/>
                    <a:pt x="501" y="379"/>
                    <a:pt x="1" y="0"/>
                  </a:cubicBez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Google Shape;1080;p43">
              <a:extLst>
                <a:ext uri="{FF2B5EF4-FFF2-40B4-BE49-F238E27FC236}">
                  <a16:creationId xmlns:a16="http://schemas.microsoft.com/office/drawing/2014/main" id="{E3617081-DB77-5B94-08E0-E2BA14666D96}"/>
                </a:ext>
              </a:extLst>
            </p:cNvPr>
            <p:cNvSpPr/>
            <p:nvPr/>
          </p:nvSpPr>
          <p:spPr>
            <a:xfrm>
              <a:off x="3089450" y="1755475"/>
              <a:ext cx="115475" cy="85175"/>
            </a:xfrm>
            <a:custGeom>
              <a:avLst/>
              <a:gdLst/>
              <a:ahLst/>
              <a:cxnLst/>
              <a:rect l="l" t="t" r="r" b="b"/>
              <a:pathLst>
                <a:path w="4619" h="3407" extrusionOk="0">
                  <a:moveTo>
                    <a:pt x="4091" y="0"/>
                  </a:moveTo>
                  <a:cubicBezTo>
                    <a:pt x="4080" y="0"/>
                    <a:pt x="4069" y="1"/>
                    <a:pt x="4057" y="2"/>
                  </a:cubicBezTo>
                  <a:cubicBezTo>
                    <a:pt x="3876" y="20"/>
                    <a:pt x="3731" y="183"/>
                    <a:pt x="3749" y="382"/>
                  </a:cubicBezTo>
                  <a:cubicBezTo>
                    <a:pt x="3749" y="400"/>
                    <a:pt x="3894" y="2374"/>
                    <a:pt x="2590" y="2664"/>
                  </a:cubicBezTo>
                  <a:cubicBezTo>
                    <a:pt x="2502" y="2686"/>
                    <a:pt x="2416" y="2696"/>
                    <a:pt x="2334" y="2696"/>
                  </a:cubicBezTo>
                  <a:cubicBezTo>
                    <a:pt x="1242" y="2696"/>
                    <a:pt x="725" y="923"/>
                    <a:pt x="725" y="889"/>
                  </a:cubicBezTo>
                  <a:cubicBezTo>
                    <a:pt x="680" y="755"/>
                    <a:pt x="550" y="658"/>
                    <a:pt x="404" y="658"/>
                  </a:cubicBezTo>
                  <a:cubicBezTo>
                    <a:pt x="373" y="658"/>
                    <a:pt x="341" y="662"/>
                    <a:pt x="309" y="672"/>
                  </a:cubicBezTo>
                  <a:cubicBezTo>
                    <a:pt x="127" y="708"/>
                    <a:pt x="1" y="907"/>
                    <a:pt x="55" y="1089"/>
                  </a:cubicBezTo>
                  <a:cubicBezTo>
                    <a:pt x="91" y="1197"/>
                    <a:pt x="725" y="3407"/>
                    <a:pt x="2319" y="3407"/>
                  </a:cubicBezTo>
                  <a:cubicBezTo>
                    <a:pt x="2464" y="3407"/>
                    <a:pt x="2608" y="3388"/>
                    <a:pt x="2753" y="3352"/>
                  </a:cubicBezTo>
                  <a:cubicBezTo>
                    <a:pt x="4619" y="2900"/>
                    <a:pt x="4438" y="419"/>
                    <a:pt x="4438" y="328"/>
                  </a:cubicBezTo>
                  <a:cubicBezTo>
                    <a:pt x="4420" y="140"/>
                    <a:pt x="4274" y="0"/>
                    <a:pt x="409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Google Shape;1081;p43">
              <a:extLst>
                <a:ext uri="{FF2B5EF4-FFF2-40B4-BE49-F238E27FC236}">
                  <a16:creationId xmlns:a16="http://schemas.microsoft.com/office/drawing/2014/main" id="{EBE2821A-A911-F93B-6C03-C50E4036BC63}"/>
                </a:ext>
              </a:extLst>
            </p:cNvPr>
            <p:cNvSpPr/>
            <p:nvPr/>
          </p:nvSpPr>
          <p:spPr>
            <a:xfrm>
              <a:off x="3051425" y="1667550"/>
              <a:ext cx="163000" cy="91600"/>
            </a:xfrm>
            <a:custGeom>
              <a:avLst/>
              <a:gdLst/>
              <a:ahLst/>
              <a:cxnLst/>
              <a:rect l="l" t="t" r="r" b="b"/>
              <a:pathLst>
                <a:path w="6520" h="3664" extrusionOk="0">
                  <a:moveTo>
                    <a:pt x="5091" y="1"/>
                  </a:moveTo>
                  <a:cubicBezTo>
                    <a:pt x="2132" y="1"/>
                    <a:pt x="303" y="2479"/>
                    <a:pt x="236" y="2595"/>
                  </a:cubicBezTo>
                  <a:cubicBezTo>
                    <a:pt x="1" y="2903"/>
                    <a:pt x="73" y="3320"/>
                    <a:pt x="381" y="3537"/>
                  </a:cubicBezTo>
                  <a:cubicBezTo>
                    <a:pt x="508" y="3628"/>
                    <a:pt x="634" y="3664"/>
                    <a:pt x="779" y="3664"/>
                  </a:cubicBezTo>
                  <a:cubicBezTo>
                    <a:pt x="997" y="3664"/>
                    <a:pt x="1196" y="3555"/>
                    <a:pt x="1323" y="3392"/>
                  </a:cubicBezTo>
                  <a:cubicBezTo>
                    <a:pt x="1339" y="3359"/>
                    <a:pt x="2812" y="1358"/>
                    <a:pt x="5110" y="1358"/>
                  </a:cubicBezTo>
                  <a:cubicBezTo>
                    <a:pt x="5297" y="1358"/>
                    <a:pt x="5489" y="1372"/>
                    <a:pt x="5687" y="1400"/>
                  </a:cubicBezTo>
                  <a:cubicBezTo>
                    <a:pt x="5727" y="1408"/>
                    <a:pt x="5766" y="1412"/>
                    <a:pt x="5806" y="1412"/>
                  </a:cubicBezTo>
                  <a:cubicBezTo>
                    <a:pt x="6125" y="1412"/>
                    <a:pt x="6417" y="1161"/>
                    <a:pt x="6466" y="839"/>
                  </a:cubicBezTo>
                  <a:cubicBezTo>
                    <a:pt x="6520" y="459"/>
                    <a:pt x="6266" y="114"/>
                    <a:pt x="5886" y="60"/>
                  </a:cubicBezTo>
                  <a:cubicBezTo>
                    <a:pt x="5613" y="20"/>
                    <a:pt x="5348" y="1"/>
                    <a:pt x="509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Google Shape;1082;p43">
              <a:extLst>
                <a:ext uri="{FF2B5EF4-FFF2-40B4-BE49-F238E27FC236}">
                  <a16:creationId xmlns:a16="http://schemas.microsoft.com/office/drawing/2014/main" id="{D02A30C9-D226-9754-2A6B-0EA34CC9BEF8}"/>
                </a:ext>
              </a:extLst>
            </p:cNvPr>
            <p:cNvSpPr/>
            <p:nvPr/>
          </p:nvSpPr>
          <p:spPr>
            <a:xfrm>
              <a:off x="2945025" y="1852400"/>
              <a:ext cx="173425" cy="114575"/>
            </a:xfrm>
            <a:custGeom>
              <a:avLst/>
              <a:gdLst/>
              <a:ahLst/>
              <a:cxnLst/>
              <a:rect l="l" t="t" r="r" b="b"/>
              <a:pathLst>
                <a:path w="6937" h="4583" extrusionOk="0">
                  <a:moveTo>
                    <a:pt x="3460" y="0"/>
                  </a:moveTo>
                  <a:cubicBezTo>
                    <a:pt x="1558" y="0"/>
                    <a:pt x="1" y="1033"/>
                    <a:pt x="1" y="2300"/>
                  </a:cubicBezTo>
                  <a:cubicBezTo>
                    <a:pt x="1" y="3550"/>
                    <a:pt x="1558" y="4582"/>
                    <a:pt x="3460" y="4582"/>
                  </a:cubicBezTo>
                  <a:cubicBezTo>
                    <a:pt x="5379" y="4582"/>
                    <a:pt x="6937" y="3550"/>
                    <a:pt x="6937" y="2300"/>
                  </a:cubicBezTo>
                  <a:cubicBezTo>
                    <a:pt x="6937" y="1033"/>
                    <a:pt x="5379" y="0"/>
                    <a:pt x="3460" y="0"/>
                  </a:cubicBezTo>
                  <a:close/>
                </a:path>
              </a:pathLst>
            </a:custGeom>
            <a:solidFill>
              <a:srgbClr val="F5A6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3" name="Google Shape;1083;p43">
              <a:extLst>
                <a:ext uri="{FF2B5EF4-FFF2-40B4-BE49-F238E27FC236}">
                  <a16:creationId xmlns:a16="http://schemas.microsoft.com/office/drawing/2014/main" id="{82A6C0CF-F9C5-C00C-F597-A08E658C7A50}"/>
                </a:ext>
              </a:extLst>
            </p:cNvPr>
            <p:cNvSpPr/>
            <p:nvPr/>
          </p:nvSpPr>
          <p:spPr>
            <a:xfrm>
              <a:off x="3176050" y="1965425"/>
              <a:ext cx="98075" cy="34150"/>
            </a:xfrm>
            <a:custGeom>
              <a:avLst/>
              <a:gdLst/>
              <a:ahLst/>
              <a:cxnLst/>
              <a:rect l="l" t="t" r="r" b="b"/>
              <a:pathLst>
                <a:path w="3923" h="1366" extrusionOk="0">
                  <a:moveTo>
                    <a:pt x="493" y="1"/>
                  </a:moveTo>
                  <a:cubicBezTo>
                    <a:pt x="227" y="1"/>
                    <a:pt x="0" y="355"/>
                    <a:pt x="249" y="604"/>
                  </a:cubicBezTo>
                  <a:cubicBezTo>
                    <a:pt x="811" y="1096"/>
                    <a:pt x="1542" y="1366"/>
                    <a:pt x="2278" y="1366"/>
                  </a:cubicBezTo>
                  <a:cubicBezTo>
                    <a:pt x="2302" y="1366"/>
                    <a:pt x="2326" y="1366"/>
                    <a:pt x="2350" y="1365"/>
                  </a:cubicBezTo>
                  <a:cubicBezTo>
                    <a:pt x="2748" y="1365"/>
                    <a:pt x="3147" y="1311"/>
                    <a:pt x="3509" y="1184"/>
                  </a:cubicBezTo>
                  <a:cubicBezTo>
                    <a:pt x="3923" y="1068"/>
                    <a:pt x="3792" y="498"/>
                    <a:pt x="3420" y="498"/>
                  </a:cubicBezTo>
                  <a:cubicBezTo>
                    <a:pt x="3385" y="498"/>
                    <a:pt x="3348" y="503"/>
                    <a:pt x="3310" y="514"/>
                  </a:cubicBezTo>
                  <a:cubicBezTo>
                    <a:pt x="2947" y="628"/>
                    <a:pt x="2621" y="672"/>
                    <a:pt x="2332" y="672"/>
                  </a:cubicBezTo>
                  <a:cubicBezTo>
                    <a:pt x="1334" y="672"/>
                    <a:pt x="780" y="144"/>
                    <a:pt x="738" y="115"/>
                  </a:cubicBezTo>
                  <a:cubicBezTo>
                    <a:pt x="661" y="34"/>
                    <a:pt x="575" y="1"/>
                    <a:pt x="49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4" name="Google Shape;1084;p43">
              <a:extLst>
                <a:ext uri="{FF2B5EF4-FFF2-40B4-BE49-F238E27FC236}">
                  <a16:creationId xmlns:a16="http://schemas.microsoft.com/office/drawing/2014/main" id="{691C9C5B-E48C-29EA-08E9-F1D8ED717D34}"/>
                </a:ext>
              </a:extLst>
            </p:cNvPr>
            <p:cNvSpPr/>
            <p:nvPr/>
          </p:nvSpPr>
          <p:spPr>
            <a:xfrm>
              <a:off x="2904075" y="2244300"/>
              <a:ext cx="180475" cy="41400"/>
            </a:xfrm>
            <a:custGeom>
              <a:avLst/>
              <a:gdLst/>
              <a:ahLst/>
              <a:cxnLst/>
              <a:rect l="l" t="t" r="r" b="b"/>
              <a:pathLst>
                <a:path w="7219" h="1656" extrusionOk="0">
                  <a:moveTo>
                    <a:pt x="491" y="0"/>
                  </a:moveTo>
                  <a:cubicBezTo>
                    <a:pt x="197" y="0"/>
                    <a:pt x="1" y="446"/>
                    <a:pt x="317" y="641"/>
                  </a:cubicBezTo>
                  <a:cubicBezTo>
                    <a:pt x="1512" y="1311"/>
                    <a:pt x="2834" y="1655"/>
                    <a:pt x="4192" y="1655"/>
                  </a:cubicBezTo>
                  <a:cubicBezTo>
                    <a:pt x="5098" y="1637"/>
                    <a:pt x="5985" y="1492"/>
                    <a:pt x="6818" y="1184"/>
                  </a:cubicBezTo>
                  <a:cubicBezTo>
                    <a:pt x="7219" y="1056"/>
                    <a:pt x="7080" y="502"/>
                    <a:pt x="6742" y="502"/>
                  </a:cubicBezTo>
                  <a:cubicBezTo>
                    <a:pt x="6698" y="502"/>
                    <a:pt x="6651" y="512"/>
                    <a:pt x="6601" y="532"/>
                  </a:cubicBezTo>
                  <a:cubicBezTo>
                    <a:pt x="5818" y="801"/>
                    <a:pt x="5005" y="933"/>
                    <a:pt x="4195" y="933"/>
                  </a:cubicBezTo>
                  <a:cubicBezTo>
                    <a:pt x="2983" y="933"/>
                    <a:pt x="1776" y="637"/>
                    <a:pt x="679" y="62"/>
                  </a:cubicBezTo>
                  <a:cubicBezTo>
                    <a:pt x="615" y="19"/>
                    <a:pt x="551" y="0"/>
                    <a:pt x="49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5" name="Google Shape;1085;p43">
              <a:extLst>
                <a:ext uri="{FF2B5EF4-FFF2-40B4-BE49-F238E27FC236}">
                  <a16:creationId xmlns:a16="http://schemas.microsoft.com/office/drawing/2014/main" id="{CD106605-CBCC-C51C-8067-7A68F959F965}"/>
                </a:ext>
              </a:extLst>
            </p:cNvPr>
            <p:cNvSpPr/>
            <p:nvPr/>
          </p:nvSpPr>
          <p:spPr>
            <a:xfrm>
              <a:off x="2222925" y="1204800"/>
              <a:ext cx="1122800" cy="1193700"/>
            </a:xfrm>
            <a:custGeom>
              <a:avLst/>
              <a:gdLst/>
              <a:ahLst/>
              <a:cxnLst/>
              <a:rect l="l" t="t" r="r" b="b"/>
              <a:pathLst>
                <a:path w="44912" h="47748" extrusionOk="0">
                  <a:moveTo>
                    <a:pt x="22647" y="1"/>
                  </a:moveTo>
                  <a:cubicBezTo>
                    <a:pt x="20734" y="1"/>
                    <a:pt x="18108" y="350"/>
                    <a:pt x="14850" y="1602"/>
                  </a:cubicBezTo>
                  <a:cubicBezTo>
                    <a:pt x="7497" y="4408"/>
                    <a:pt x="3296" y="11634"/>
                    <a:pt x="2173" y="18335"/>
                  </a:cubicBezTo>
                  <a:cubicBezTo>
                    <a:pt x="1050" y="25035"/>
                    <a:pt x="3224" y="31591"/>
                    <a:pt x="2952" y="34543"/>
                  </a:cubicBezTo>
                  <a:cubicBezTo>
                    <a:pt x="2698" y="37495"/>
                    <a:pt x="0" y="43416"/>
                    <a:pt x="4872" y="45191"/>
                  </a:cubicBezTo>
                  <a:cubicBezTo>
                    <a:pt x="5929" y="45574"/>
                    <a:pt x="6716" y="45724"/>
                    <a:pt x="7300" y="45724"/>
                  </a:cubicBezTo>
                  <a:cubicBezTo>
                    <a:pt x="8666" y="45724"/>
                    <a:pt x="8919" y="44904"/>
                    <a:pt x="8931" y="44334"/>
                  </a:cubicBezTo>
                  <a:lnTo>
                    <a:pt x="8931" y="44334"/>
                  </a:lnTo>
                  <a:cubicBezTo>
                    <a:pt x="9117" y="45401"/>
                    <a:pt x="9916" y="47689"/>
                    <a:pt x="13329" y="47744"/>
                  </a:cubicBezTo>
                  <a:cubicBezTo>
                    <a:pt x="13389" y="47746"/>
                    <a:pt x="13449" y="47747"/>
                    <a:pt x="13509" y="47747"/>
                  </a:cubicBezTo>
                  <a:cubicBezTo>
                    <a:pt x="15992" y="47747"/>
                    <a:pt x="18242" y="46294"/>
                    <a:pt x="19232" y="43996"/>
                  </a:cubicBezTo>
                  <a:cubicBezTo>
                    <a:pt x="19232" y="43996"/>
                    <a:pt x="19957" y="45970"/>
                    <a:pt x="24031" y="46169"/>
                  </a:cubicBezTo>
                  <a:cubicBezTo>
                    <a:pt x="24071" y="46171"/>
                    <a:pt x="24110" y="46172"/>
                    <a:pt x="24149" y="46172"/>
                  </a:cubicBezTo>
                  <a:cubicBezTo>
                    <a:pt x="28058" y="46172"/>
                    <a:pt x="25603" y="36232"/>
                    <a:pt x="25209" y="33040"/>
                  </a:cubicBezTo>
                  <a:cubicBezTo>
                    <a:pt x="24828" y="29816"/>
                    <a:pt x="25933" y="27263"/>
                    <a:pt x="26331" y="24637"/>
                  </a:cubicBezTo>
                  <a:cubicBezTo>
                    <a:pt x="26730" y="22011"/>
                    <a:pt x="26603" y="15311"/>
                    <a:pt x="26603" y="15310"/>
                  </a:cubicBezTo>
                  <a:lnTo>
                    <a:pt x="26603" y="15310"/>
                  </a:lnTo>
                  <a:cubicBezTo>
                    <a:pt x="26603" y="15311"/>
                    <a:pt x="28891" y="17739"/>
                    <a:pt x="31592" y="17739"/>
                  </a:cubicBezTo>
                  <a:cubicBezTo>
                    <a:pt x="31631" y="17739"/>
                    <a:pt x="31671" y="17738"/>
                    <a:pt x="31710" y="17737"/>
                  </a:cubicBezTo>
                  <a:cubicBezTo>
                    <a:pt x="34462" y="17683"/>
                    <a:pt x="34336" y="13934"/>
                    <a:pt x="34336" y="13934"/>
                  </a:cubicBezTo>
                  <a:lnTo>
                    <a:pt x="34336" y="13934"/>
                  </a:lnTo>
                  <a:cubicBezTo>
                    <a:pt x="35618" y="15133"/>
                    <a:pt x="37315" y="15796"/>
                    <a:pt x="39058" y="15796"/>
                  </a:cubicBezTo>
                  <a:cubicBezTo>
                    <a:pt x="39210" y="15796"/>
                    <a:pt x="39363" y="15791"/>
                    <a:pt x="39515" y="15781"/>
                  </a:cubicBezTo>
                  <a:cubicBezTo>
                    <a:pt x="42666" y="15510"/>
                    <a:pt x="44912" y="11181"/>
                    <a:pt x="43716" y="9280"/>
                  </a:cubicBezTo>
                  <a:cubicBezTo>
                    <a:pt x="43157" y="8377"/>
                    <a:pt x="42332" y="8139"/>
                    <a:pt x="41620" y="8139"/>
                  </a:cubicBezTo>
                  <a:cubicBezTo>
                    <a:pt x="40834" y="8139"/>
                    <a:pt x="40185" y="8429"/>
                    <a:pt x="40185" y="8429"/>
                  </a:cubicBezTo>
                  <a:cubicBezTo>
                    <a:pt x="39062" y="6183"/>
                    <a:pt x="37414" y="4246"/>
                    <a:pt x="35386" y="2779"/>
                  </a:cubicBezTo>
                  <a:cubicBezTo>
                    <a:pt x="32303" y="615"/>
                    <a:pt x="27007" y="551"/>
                    <a:pt x="26390" y="551"/>
                  </a:cubicBezTo>
                  <a:cubicBezTo>
                    <a:pt x="26352" y="551"/>
                    <a:pt x="26331" y="551"/>
                    <a:pt x="26331" y="551"/>
                  </a:cubicBezTo>
                  <a:cubicBezTo>
                    <a:pt x="26331" y="551"/>
                    <a:pt x="25051" y="1"/>
                    <a:pt x="2264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6" name="Google Shape;1086;p43">
              <a:extLst>
                <a:ext uri="{FF2B5EF4-FFF2-40B4-BE49-F238E27FC236}">
                  <a16:creationId xmlns:a16="http://schemas.microsoft.com/office/drawing/2014/main" id="{FF1B607C-88C0-A7E2-C6DB-7C7030339B89}"/>
                </a:ext>
              </a:extLst>
            </p:cNvPr>
            <p:cNvSpPr/>
            <p:nvPr/>
          </p:nvSpPr>
          <p:spPr>
            <a:xfrm>
              <a:off x="2583750" y="1204800"/>
              <a:ext cx="601700" cy="198800"/>
            </a:xfrm>
            <a:custGeom>
              <a:avLst/>
              <a:gdLst/>
              <a:ahLst/>
              <a:cxnLst/>
              <a:rect l="l" t="t" r="r" b="b"/>
              <a:pathLst>
                <a:path w="24068" h="7952" extrusionOk="0">
                  <a:moveTo>
                    <a:pt x="8214" y="1"/>
                  </a:moveTo>
                  <a:cubicBezTo>
                    <a:pt x="6301" y="1"/>
                    <a:pt x="3675" y="350"/>
                    <a:pt x="417" y="1602"/>
                  </a:cubicBezTo>
                  <a:cubicBezTo>
                    <a:pt x="272" y="1656"/>
                    <a:pt x="145" y="1710"/>
                    <a:pt x="0" y="1765"/>
                  </a:cubicBezTo>
                  <a:cubicBezTo>
                    <a:pt x="2699" y="4336"/>
                    <a:pt x="6719" y="7143"/>
                    <a:pt x="11844" y="7759"/>
                  </a:cubicBezTo>
                  <a:cubicBezTo>
                    <a:pt x="12964" y="7892"/>
                    <a:pt x="14013" y="7951"/>
                    <a:pt x="14992" y="7951"/>
                  </a:cubicBezTo>
                  <a:cubicBezTo>
                    <a:pt x="19333" y="7951"/>
                    <a:pt x="22310" y="6790"/>
                    <a:pt x="24068" y="5785"/>
                  </a:cubicBezTo>
                  <a:cubicBezTo>
                    <a:pt x="23181" y="4626"/>
                    <a:pt x="22130" y="3612"/>
                    <a:pt x="20953" y="2779"/>
                  </a:cubicBezTo>
                  <a:cubicBezTo>
                    <a:pt x="17870" y="615"/>
                    <a:pt x="12574" y="551"/>
                    <a:pt x="11957" y="551"/>
                  </a:cubicBezTo>
                  <a:cubicBezTo>
                    <a:pt x="11919" y="551"/>
                    <a:pt x="11898" y="551"/>
                    <a:pt x="11898" y="551"/>
                  </a:cubicBezTo>
                  <a:cubicBezTo>
                    <a:pt x="11898" y="551"/>
                    <a:pt x="10618" y="1"/>
                    <a:pt x="821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7" name="Google Shape;1087;p43">
              <a:extLst>
                <a:ext uri="{FF2B5EF4-FFF2-40B4-BE49-F238E27FC236}">
                  <a16:creationId xmlns:a16="http://schemas.microsoft.com/office/drawing/2014/main" id="{FCFD80B9-15AB-02CB-00F8-A0C94E55AD8C}"/>
                </a:ext>
              </a:extLst>
            </p:cNvPr>
            <p:cNvSpPr/>
            <p:nvPr/>
          </p:nvSpPr>
          <p:spPr>
            <a:xfrm>
              <a:off x="2834575" y="1588000"/>
              <a:ext cx="116825" cy="383500"/>
            </a:xfrm>
            <a:custGeom>
              <a:avLst/>
              <a:gdLst/>
              <a:ahLst/>
              <a:cxnLst/>
              <a:rect l="l" t="t" r="r" b="b"/>
              <a:pathLst>
                <a:path w="4673" h="15340" extrusionOk="0">
                  <a:moveTo>
                    <a:pt x="4020" y="1"/>
                  </a:moveTo>
                  <a:lnTo>
                    <a:pt x="3568" y="37"/>
                  </a:lnTo>
                  <a:cubicBezTo>
                    <a:pt x="3568" y="127"/>
                    <a:pt x="4220" y="10069"/>
                    <a:pt x="0" y="15049"/>
                  </a:cubicBezTo>
                  <a:lnTo>
                    <a:pt x="344" y="15339"/>
                  </a:lnTo>
                  <a:cubicBezTo>
                    <a:pt x="4672" y="10214"/>
                    <a:pt x="4038" y="417"/>
                    <a:pt x="4020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8" name="Google Shape;1088;p43">
              <a:extLst>
                <a:ext uri="{FF2B5EF4-FFF2-40B4-BE49-F238E27FC236}">
                  <a16:creationId xmlns:a16="http://schemas.microsoft.com/office/drawing/2014/main" id="{0BA495AC-9ABB-6E15-B9CF-FDC8E425DC88}"/>
                </a:ext>
              </a:extLst>
            </p:cNvPr>
            <p:cNvSpPr/>
            <p:nvPr/>
          </p:nvSpPr>
          <p:spPr>
            <a:xfrm>
              <a:off x="2865350" y="1525975"/>
              <a:ext cx="239075" cy="171150"/>
            </a:xfrm>
            <a:custGeom>
              <a:avLst/>
              <a:gdLst/>
              <a:ahLst/>
              <a:cxnLst/>
              <a:rect l="l" t="t" r="r" b="b"/>
              <a:pathLst>
                <a:path w="9563" h="6846" extrusionOk="0">
                  <a:moveTo>
                    <a:pt x="8621" y="1"/>
                  </a:moveTo>
                  <a:lnTo>
                    <a:pt x="8168" y="91"/>
                  </a:lnTo>
                  <a:cubicBezTo>
                    <a:pt x="8168" y="145"/>
                    <a:pt x="9037" y="4999"/>
                    <a:pt x="5940" y="6176"/>
                  </a:cubicBezTo>
                  <a:cubicBezTo>
                    <a:pt x="5544" y="6327"/>
                    <a:pt x="5158" y="6392"/>
                    <a:pt x="4787" y="6392"/>
                  </a:cubicBezTo>
                  <a:cubicBezTo>
                    <a:pt x="2261" y="6392"/>
                    <a:pt x="412" y="3344"/>
                    <a:pt x="381" y="3296"/>
                  </a:cubicBezTo>
                  <a:lnTo>
                    <a:pt x="1" y="3532"/>
                  </a:lnTo>
                  <a:cubicBezTo>
                    <a:pt x="19" y="3568"/>
                    <a:pt x="2011" y="6846"/>
                    <a:pt x="4781" y="6846"/>
                  </a:cubicBezTo>
                  <a:cubicBezTo>
                    <a:pt x="5234" y="6846"/>
                    <a:pt x="5687" y="6755"/>
                    <a:pt x="6103" y="6592"/>
                  </a:cubicBezTo>
                  <a:cubicBezTo>
                    <a:pt x="9562" y="5288"/>
                    <a:pt x="8657" y="218"/>
                    <a:pt x="8621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9" name="Google Shape;1089;p43">
              <a:extLst>
                <a:ext uri="{FF2B5EF4-FFF2-40B4-BE49-F238E27FC236}">
                  <a16:creationId xmlns:a16="http://schemas.microsoft.com/office/drawing/2014/main" id="{5C001F8F-5479-A107-325E-FC88BC132CCD}"/>
                </a:ext>
              </a:extLst>
            </p:cNvPr>
            <p:cNvSpPr/>
            <p:nvPr/>
          </p:nvSpPr>
          <p:spPr>
            <a:xfrm>
              <a:off x="2634000" y="1733200"/>
              <a:ext cx="180225" cy="211400"/>
            </a:xfrm>
            <a:custGeom>
              <a:avLst/>
              <a:gdLst/>
              <a:ahLst/>
              <a:cxnLst/>
              <a:rect l="l" t="t" r="r" b="b"/>
              <a:pathLst>
                <a:path w="7209" h="8456" extrusionOk="0">
                  <a:moveTo>
                    <a:pt x="3236" y="1"/>
                  </a:moveTo>
                  <a:cubicBezTo>
                    <a:pt x="2906" y="1"/>
                    <a:pt x="2557" y="56"/>
                    <a:pt x="2192" y="187"/>
                  </a:cubicBezTo>
                  <a:cubicBezTo>
                    <a:pt x="1" y="960"/>
                    <a:pt x="1035" y="8456"/>
                    <a:pt x="5421" y="8456"/>
                  </a:cubicBezTo>
                  <a:cubicBezTo>
                    <a:pt x="5965" y="8456"/>
                    <a:pt x="6561" y="8340"/>
                    <a:pt x="7208" y="8082"/>
                  </a:cubicBezTo>
                  <a:lnTo>
                    <a:pt x="6411" y="1871"/>
                  </a:lnTo>
                  <a:cubicBezTo>
                    <a:pt x="6411" y="1871"/>
                    <a:pt x="5147" y="1"/>
                    <a:pt x="3236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Google Shape;1090;p43">
              <a:extLst>
                <a:ext uri="{FF2B5EF4-FFF2-40B4-BE49-F238E27FC236}">
                  <a16:creationId xmlns:a16="http://schemas.microsoft.com/office/drawing/2014/main" id="{F86446F2-AE4C-3B80-9C0D-008BC2FE3182}"/>
                </a:ext>
              </a:extLst>
            </p:cNvPr>
            <p:cNvSpPr/>
            <p:nvPr/>
          </p:nvSpPr>
          <p:spPr>
            <a:xfrm>
              <a:off x="2677925" y="1781975"/>
              <a:ext cx="99175" cy="47350"/>
            </a:xfrm>
            <a:custGeom>
              <a:avLst/>
              <a:gdLst/>
              <a:ahLst/>
              <a:cxnLst/>
              <a:rect l="l" t="t" r="r" b="b"/>
              <a:pathLst>
                <a:path w="3967" h="1894" extrusionOk="0">
                  <a:moveTo>
                    <a:pt x="1726" y="0"/>
                  </a:moveTo>
                  <a:cubicBezTo>
                    <a:pt x="794" y="0"/>
                    <a:pt x="125" y="701"/>
                    <a:pt x="91" y="735"/>
                  </a:cubicBezTo>
                  <a:cubicBezTo>
                    <a:pt x="0" y="825"/>
                    <a:pt x="0" y="988"/>
                    <a:pt x="91" y="1079"/>
                  </a:cubicBezTo>
                  <a:cubicBezTo>
                    <a:pt x="136" y="1124"/>
                    <a:pt x="199" y="1147"/>
                    <a:pt x="263" y="1147"/>
                  </a:cubicBezTo>
                  <a:cubicBezTo>
                    <a:pt x="326" y="1147"/>
                    <a:pt x="390" y="1124"/>
                    <a:pt x="435" y="1079"/>
                  </a:cubicBezTo>
                  <a:cubicBezTo>
                    <a:pt x="452" y="1079"/>
                    <a:pt x="1004" y="512"/>
                    <a:pt x="1738" y="512"/>
                  </a:cubicBezTo>
                  <a:cubicBezTo>
                    <a:pt x="1780" y="512"/>
                    <a:pt x="1822" y="514"/>
                    <a:pt x="1865" y="518"/>
                  </a:cubicBezTo>
                  <a:cubicBezTo>
                    <a:pt x="2427" y="572"/>
                    <a:pt x="2970" y="1007"/>
                    <a:pt x="3459" y="1767"/>
                  </a:cubicBezTo>
                  <a:cubicBezTo>
                    <a:pt x="3513" y="1840"/>
                    <a:pt x="3586" y="1894"/>
                    <a:pt x="3676" y="1894"/>
                  </a:cubicBezTo>
                  <a:cubicBezTo>
                    <a:pt x="3731" y="1894"/>
                    <a:pt x="3767" y="1876"/>
                    <a:pt x="3821" y="1840"/>
                  </a:cubicBezTo>
                  <a:cubicBezTo>
                    <a:pt x="3930" y="1767"/>
                    <a:pt x="3966" y="1622"/>
                    <a:pt x="3894" y="1495"/>
                  </a:cubicBezTo>
                  <a:cubicBezTo>
                    <a:pt x="3314" y="590"/>
                    <a:pt x="2662" y="83"/>
                    <a:pt x="1920" y="10"/>
                  </a:cubicBezTo>
                  <a:cubicBezTo>
                    <a:pt x="1854" y="4"/>
                    <a:pt x="1789" y="0"/>
                    <a:pt x="1726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1" name="Google Shape;1091;p43">
              <a:extLst>
                <a:ext uri="{FF2B5EF4-FFF2-40B4-BE49-F238E27FC236}">
                  <a16:creationId xmlns:a16="http://schemas.microsoft.com/office/drawing/2014/main" id="{06545121-2CFC-9073-E6F6-9B304010339B}"/>
                </a:ext>
              </a:extLst>
            </p:cNvPr>
            <p:cNvSpPr/>
            <p:nvPr/>
          </p:nvSpPr>
          <p:spPr>
            <a:xfrm>
              <a:off x="2698750" y="1787650"/>
              <a:ext cx="46650" cy="67025"/>
            </a:xfrm>
            <a:custGeom>
              <a:avLst/>
              <a:gdLst/>
              <a:ahLst/>
              <a:cxnLst/>
              <a:rect l="l" t="t" r="r" b="b"/>
              <a:pathLst>
                <a:path w="1866" h="2681" extrusionOk="0">
                  <a:moveTo>
                    <a:pt x="1612" y="1"/>
                  </a:moveTo>
                  <a:cubicBezTo>
                    <a:pt x="1232" y="1"/>
                    <a:pt x="869" y="164"/>
                    <a:pt x="634" y="454"/>
                  </a:cubicBezTo>
                  <a:cubicBezTo>
                    <a:pt x="0" y="1142"/>
                    <a:pt x="127" y="2409"/>
                    <a:pt x="127" y="2464"/>
                  </a:cubicBezTo>
                  <a:cubicBezTo>
                    <a:pt x="127" y="2590"/>
                    <a:pt x="236" y="2681"/>
                    <a:pt x="362" y="2681"/>
                  </a:cubicBezTo>
                  <a:lnTo>
                    <a:pt x="399" y="2681"/>
                  </a:lnTo>
                  <a:cubicBezTo>
                    <a:pt x="525" y="2663"/>
                    <a:pt x="634" y="2554"/>
                    <a:pt x="616" y="2409"/>
                  </a:cubicBezTo>
                  <a:cubicBezTo>
                    <a:pt x="598" y="2101"/>
                    <a:pt x="598" y="1214"/>
                    <a:pt x="996" y="780"/>
                  </a:cubicBezTo>
                  <a:cubicBezTo>
                    <a:pt x="1147" y="612"/>
                    <a:pt x="1345" y="506"/>
                    <a:pt x="1561" y="506"/>
                  </a:cubicBezTo>
                  <a:cubicBezTo>
                    <a:pt x="1578" y="506"/>
                    <a:pt x="1595" y="507"/>
                    <a:pt x="1612" y="508"/>
                  </a:cubicBezTo>
                  <a:cubicBezTo>
                    <a:pt x="1757" y="490"/>
                    <a:pt x="1865" y="381"/>
                    <a:pt x="1865" y="254"/>
                  </a:cubicBezTo>
                  <a:cubicBezTo>
                    <a:pt x="1865" y="109"/>
                    <a:pt x="1739" y="1"/>
                    <a:pt x="161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2" name="Google Shape;1092;p43">
              <a:extLst>
                <a:ext uri="{FF2B5EF4-FFF2-40B4-BE49-F238E27FC236}">
                  <a16:creationId xmlns:a16="http://schemas.microsoft.com/office/drawing/2014/main" id="{FE21DF10-4683-7475-19C5-D3D28136B134}"/>
                </a:ext>
              </a:extLst>
            </p:cNvPr>
            <p:cNvSpPr/>
            <p:nvPr/>
          </p:nvSpPr>
          <p:spPr>
            <a:xfrm>
              <a:off x="2730875" y="1893600"/>
              <a:ext cx="40775" cy="39400"/>
            </a:xfrm>
            <a:custGeom>
              <a:avLst/>
              <a:gdLst/>
              <a:ahLst/>
              <a:cxnLst/>
              <a:rect l="l" t="t" r="r" b="b"/>
              <a:pathLst>
                <a:path w="1631" h="1576" extrusionOk="0">
                  <a:moveTo>
                    <a:pt x="816" y="0"/>
                  </a:moveTo>
                  <a:cubicBezTo>
                    <a:pt x="363" y="0"/>
                    <a:pt x="1" y="344"/>
                    <a:pt x="1" y="779"/>
                  </a:cubicBezTo>
                  <a:cubicBezTo>
                    <a:pt x="1" y="1214"/>
                    <a:pt x="363" y="1576"/>
                    <a:pt x="816" y="1576"/>
                  </a:cubicBezTo>
                  <a:cubicBezTo>
                    <a:pt x="1269" y="1576"/>
                    <a:pt x="1631" y="1214"/>
                    <a:pt x="1631" y="779"/>
                  </a:cubicBezTo>
                  <a:cubicBezTo>
                    <a:pt x="1631" y="344"/>
                    <a:pt x="1269" y="0"/>
                    <a:pt x="816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3" name="Google Shape;1093;p43">
              <a:extLst>
                <a:ext uri="{FF2B5EF4-FFF2-40B4-BE49-F238E27FC236}">
                  <a16:creationId xmlns:a16="http://schemas.microsoft.com/office/drawing/2014/main" id="{8D9AD92A-46A0-40F4-EE5C-20E92BF3F283}"/>
                </a:ext>
              </a:extLst>
            </p:cNvPr>
            <p:cNvSpPr/>
            <p:nvPr/>
          </p:nvSpPr>
          <p:spPr>
            <a:xfrm>
              <a:off x="2788825" y="1704750"/>
              <a:ext cx="32625" cy="275800"/>
            </a:xfrm>
            <a:custGeom>
              <a:avLst/>
              <a:gdLst/>
              <a:ahLst/>
              <a:cxnLst/>
              <a:rect l="l" t="t" r="r" b="b"/>
              <a:pathLst>
                <a:path w="1305" h="11032" extrusionOk="0">
                  <a:moveTo>
                    <a:pt x="506" y="0"/>
                  </a:moveTo>
                  <a:cubicBezTo>
                    <a:pt x="393" y="0"/>
                    <a:pt x="289" y="70"/>
                    <a:pt x="273" y="184"/>
                  </a:cubicBezTo>
                  <a:cubicBezTo>
                    <a:pt x="1" y="1307"/>
                    <a:pt x="110" y="4331"/>
                    <a:pt x="381" y="5526"/>
                  </a:cubicBezTo>
                  <a:cubicBezTo>
                    <a:pt x="635" y="6667"/>
                    <a:pt x="852" y="10760"/>
                    <a:pt x="852" y="10796"/>
                  </a:cubicBezTo>
                  <a:cubicBezTo>
                    <a:pt x="852" y="10923"/>
                    <a:pt x="943" y="11031"/>
                    <a:pt x="1069" y="11031"/>
                  </a:cubicBezTo>
                  <a:lnTo>
                    <a:pt x="1088" y="11031"/>
                  </a:lnTo>
                  <a:cubicBezTo>
                    <a:pt x="1214" y="11013"/>
                    <a:pt x="1305" y="10923"/>
                    <a:pt x="1305" y="10796"/>
                  </a:cubicBezTo>
                  <a:cubicBezTo>
                    <a:pt x="1287" y="10615"/>
                    <a:pt x="1088" y="6595"/>
                    <a:pt x="816" y="5436"/>
                  </a:cubicBezTo>
                  <a:cubicBezTo>
                    <a:pt x="562" y="4277"/>
                    <a:pt x="454" y="1361"/>
                    <a:pt x="707" y="293"/>
                  </a:cubicBezTo>
                  <a:cubicBezTo>
                    <a:pt x="743" y="166"/>
                    <a:pt x="671" y="39"/>
                    <a:pt x="544" y="3"/>
                  </a:cubicBezTo>
                  <a:cubicBezTo>
                    <a:pt x="531" y="1"/>
                    <a:pt x="518" y="0"/>
                    <a:pt x="506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4" name="Google Shape;1094;p43">
              <a:extLst>
                <a:ext uri="{FF2B5EF4-FFF2-40B4-BE49-F238E27FC236}">
                  <a16:creationId xmlns:a16="http://schemas.microsoft.com/office/drawing/2014/main" id="{DAAC870E-4D7A-7AA2-ADA9-505427D5D6C5}"/>
                </a:ext>
              </a:extLst>
            </p:cNvPr>
            <p:cNvSpPr/>
            <p:nvPr/>
          </p:nvSpPr>
          <p:spPr>
            <a:xfrm>
              <a:off x="2455625" y="1428550"/>
              <a:ext cx="273475" cy="765700"/>
            </a:xfrm>
            <a:custGeom>
              <a:avLst/>
              <a:gdLst/>
              <a:ahLst/>
              <a:cxnLst/>
              <a:rect l="l" t="t" r="r" b="b"/>
              <a:pathLst>
                <a:path w="10939" h="30628" extrusionOk="0">
                  <a:moveTo>
                    <a:pt x="10687" y="1"/>
                  </a:moveTo>
                  <a:cubicBezTo>
                    <a:pt x="10655" y="1"/>
                    <a:pt x="10624" y="8"/>
                    <a:pt x="10594" y="22"/>
                  </a:cubicBezTo>
                  <a:cubicBezTo>
                    <a:pt x="10504" y="58"/>
                    <a:pt x="1467" y="4006"/>
                    <a:pt x="1576" y="14292"/>
                  </a:cubicBezTo>
                  <a:cubicBezTo>
                    <a:pt x="1666" y="24361"/>
                    <a:pt x="37" y="30283"/>
                    <a:pt x="37" y="30337"/>
                  </a:cubicBezTo>
                  <a:cubicBezTo>
                    <a:pt x="0" y="30464"/>
                    <a:pt x="55" y="30591"/>
                    <a:pt x="181" y="30627"/>
                  </a:cubicBezTo>
                  <a:lnTo>
                    <a:pt x="236" y="30627"/>
                  </a:lnTo>
                  <a:cubicBezTo>
                    <a:pt x="344" y="30627"/>
                    <a:pt x="435" y="30555"/>
                    <a:pt x="471" y="30464"/>
                  </a:cubicBezTo>
                  <a:cubicBezTo>
                    <a:pt x="489" y="30392"/>
                    <a:pt x="2119" y="24416"/>
                    <a:pt x="2029" y="14274"/>
                  </a:cubicBezTo>
                  <a:cubicBezTo>
                    <a:pt x="1920" y="4314"/>
                    <a:pt x="10685" y="475"/>
                    <a:pt x="10776" y="439"/>
                  </a:cubicBezTo>
                  <a:cubicBezTo>
                    <a:pt x="10884" y="384"/>
                    <a:pt x="10939" y="258"/>
                    <a:pt x="10884" y="131"/>
                  </a:cubicBezTo>
                  <a:cubicBezTo>
                    <a:pt x="10858" y="51"/>
                    <a:pt x="10773" y="1"/>
                    <a:pt x="10687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Google Shape;1095;p43">
              <a:extLst>
                <a:ext uri="{FF2B5EF4-FFF2-40B4-BE49-F238E27FC236}">
                  <a16:creationId xmlns:a16="http://schemas.microsoft.com/office/drawing/2014/main" id="{FDED546E-A776-90CD-89F2-8CE772134627}"/>
                </a:ext>
              </a:extLst>
            </p:cNvPr>
            <p:cNvSpPr/>
            <p:nvPr/>
          </p:nvSpPr>
          <p:spPr>
            <a:xfrm>
              <a:off x="2839550" y="1451700"/>
              <a:ext cx="160300" cy="138125"/>
            </a:xfrm>
            <a:custGeom>
              <a:avLst/>
              <a:gdLst/>
              <a:ahLst/>
              <a:cxnLst/>
              <a:rect l="l" t="t" r="r" b="b"/>
              <a:pathLst>
                <a:path w="6412" h="5525" extrusionOk="0">
                  <a:moveTo>
                    <a:pt x="251" y="0"/>
                  </a:moveTo>
                  <a:cubicBezTo>
                    <a:pt x="209" y="0"/>
                    <a:pt x="166" y="12"/>
                    <a:pt x="127" y="38"/>
                  </a:cubicBezTo>
                  <a:cubicBezTo>
                    <a:pt x="18" y="92"/>
                    <a:pt x="0" y="237"/>
                    <a:pt x="55" y="346"/>
                  </a:cubicBezTo>
                  <a:cubicBezTo>
                    <a:pt x="199" y="563"/>
                    <a:pt x="3369" y="5525"/>
                    <a:pt x="6103" y="5525"/>
                  </a:cubicBezTo>
                  <a:lnTo>
                    <a:pt x="6194" y="5507"/>
                  </a:lnTo>
                  <a:cubicBezTo>
                    <a:pt x="6320" y="5507"/>
                    <a:pt x="6411" y="5416"/>
                    <a:pt x="6411" y="5290"/>
                  </a:cubicBezTo>
                  <a:cubicBezTo>
                    <a:pt x="6411" y="5163"/>
                    <a:pt x="6320" y="5054"/>
                    <a:pt x="6194" y="5054"/>
                  </a:cubicBezTo>
                  <a:cubicBezTo>
                    <a:pt x="6167" y="5055"/>
                    <a:pt x="6140" y="5056"/>
                    <a:pt x="6112" y="5056"/>
                  </a:cubicBezTo>
                  <a:cubicBezTo>
                    <a:pt x="3608" y="5056"/>
                    <a:pt x="471" y="164"/>
                    <a:pt x="453" y="110"/>
                  </a:cubicBezTo>
                  <a:cubicBezTo>
                    <a:pt x="406" y="40"/>
                    <a:pt x="329" y="0"/>
                    <a:pt x="251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Google Shape;1096;p43">
              <a:extLst>
                <a:ext uri="{FF2B5EF4-FFF2-40B4-BE49-F238E27FC236}">
                  <a16:creationId xmlns:a16="http://schemas.microsoft.com/office/drawing/2014/main" id="{9417AB1F-9E27-0E0D-1658-3867BED12D3B}"/>
                </a:ext>
              </a:extLst>
            </p:cNvPr>
            <p:cNvSpPr/>
            <p:nvPr/>
          </p:nvSpPr>
          <p:spPr>
            <a:xfrm>
              <a:off x="3044625" y="1350250"/>
              <a:ext cx="187925" cy="193400"/>
            </a:xfrm>
            <a:custGeom>
              <a:avLst/>
              <a:gdLst/>
              <a:ahLst/>
              <a:cxnLst/>
              <a:rect l="l" t="t" r="r" b="b"/>
              <a:pathLst>
                <a:path w="7517" h="7736" extrusionOk="0">
                  <a:moveTo>
                    <a:pt x="250" y="1"/>
                  </a:moveTo>
                  <a:cubicBezTo>
                    <a:pt x="240" y="1"/>
                    <a:pt x="229" y="1"/>
                    <a:pt x="218" y="3"/>
                  </a:cubicBezTo>
                  <a:cubicBezTo>
                    <a:pt x="91" y="3"/>
                    <a:pt x="1" y="112"/>
                    <a:pt x="19" y="238"/>
                  </a:cubicBezTo>
                  <a:cubicBezTo>
                    <a:pt x="19" y="329"/>
                    <a:pt x="743" y="7736"/>
                    <a:pt x="6991" y="7736"/>
                  </a:cubicBezTo>
                  <a:lnTo>
                    <a:pt x="7281" y="7736"/>
                  </a:lnTo>
                  <a:cubicBezTo>
                    <a:pt x="7408" y="7736"/>
                    <a:pt x="7516" y="7627"/>
                    <a:pt x="7516" y="7500"/>
                  </a:cubicBezTo>
                  <a:cubicBezTo>
                    <a:pt x="7516" y="7374"/>
                    <a:pt x="7408" y="7283"/>
                    <a:pt x="7281" y="7283"/>
                  </a:cubicBezTo>
                  <a:cubicBezTo>
                    <a:pt x="7173" y="7288"/>
                    <a:pt x="7066" y="7290"/>
                    <a:pt x="6962" y="7290"/>
                  </a:cubicBezTo>
                  <a:cubicBezTo>
                    <a:pt x="1154" y="7290"/>
                    <a:pt x="490" y="505"/>
                    <a:pt x="472" y="202"/>
                  </a:cubicBezTo>
                  <a:cubicBezTo>
                    <a:pt x="455" y="86"/>
                    <a:pt x="363" y="1"/>
                    <a:pt x="250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Google Shape;1097;p43">
              <a:extLst>
                <a:ext uri="{FF2B5EF4-FFF2-40B4-BE49-F238E27FC236}">
                  <a16:creationId xmlns:a16="http://schemas.microsoft.com/office/drawing/2014/main" id="{D16E58AA-1F80-22F1-B24A-EC97FD69706C}"/>
                </a:ext>
              </a:extLst>
            </p:cNvPr>
            <p:cNvSpPr/>
            <p:nvPr/>
          </p:nvSpPr>
          <p:spPr>
            <a:xfrm>
              <a:off x="2326150" y="1471975"/>
              <a:ext cx="180650" cy="663850"/>
            </a:xfrm>
            <a:custGeom>
              <a:avLst/>
              <a:gdLst/>
              <a:ahLst/>
              <a:cxnLst/>
              <a:rect l="l" t="t" r="r" b="b"/>
              <a:pathLst>
                <a:path w="7226" h="26554" extrusionOk="0">
                  <a:moveTo>
                    <a:pt x="6973" y="0"/>
                  </a:moveTo>
                  <a:cubicBezTo>
                    <a:pt x="6920" y="0"/>
                    <a:pt x="6868" y="19"/>
                    <a:pt x="6827" y="60"/>
                  </a:cubicBezTo>
                  <a:cubicBezTo>
                    <a:pt x="6755" y="114"/>
                    <a:pt x="1213" y="5221"/>
                    <a:pt x="2010" y="11849"/>
                  </a:cubicBezTo>
                  <a:cubicBezTo>
                    <a:pt x="2771" y="18314"/>
                    <a:pt x="73" y="26174"/>
                    <a:pt x="36" y="26264"/>
                  </a:cubicBezTo>
                  <a:cubicBezTo>
                    <a:pt x="0" y="26373"/>
                    <a:pt x="54" y="26500"/>
                    <a:pt x="181" y="26554"/>
                  </a:cubicBezTo>
                  <a:lnTo>
                    <a:pt x="254" y="26554"/>
                  </a:lnTo>
                  <a:cubicBezTo>
                    <a:pt x="344" y="26554"/>
                    <a:pt x="435" y="26500"/>
                    <a:pt x="471" y="26409"/>
                  </a:cubicBezTo>
                  <a:cubicBezTo>
                    <a:pt x="507" y="26319"/>
                    <a:pt x="3242" y="18369"/>
                    <a:pt x="2463" y="11795"/>
                  </a:cubicBezTo>
                  <a:cubicBezTo>
                    <a:pt x="1702" y="5402"/>
                    <a:pt x="7081" y="440"/>
                    <a:pt x="7135" y="404"/>
                  </a:cubicBezTo>
                  <a:cubicBezTo>
                    <a:pt x="7226" y="313"/>
                    <a:pt x="7226" y="168"/>
                    <a:pt x="7153" y="78"/>
                  </a:cubicBezTo>
                  <a:cubicBezTo>
                    <a:pt x="7104" y="28"/>
                    <a:pt x="7037" y="0"/>
                    <a:pt x="6973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8" name="Google Shape;1098;p43">
              <a:extLst>
                <a:ext uri="{FF2B5EF4-FFF2-40B4-BE49-F238E27FC236}">
                  <a16:creationId xmlns:a16="http://schemas.microsoft.com/office/drawing/2014/main" id="{88060668-E69F-CAC1-2EDE-B63267894DDB}"/>
                </a:ext>
              </a:extLst>
            </p:cNvPr>
            <p:cNvSpPr/>
            <p:nvPr/>
          </p:nvSpPr>
          <p:spPr>
            <a:xfrm>
              <a:off x="2562925" y="1821550"/>
              <a:ext cx="40325" cy="465950"/>
            </a:xfrm>
            <a:custGeom>
              <a:avLst/>
              <a:gdLst/>
              <a:ahLst/>
              <a:cxnLst/>
              <a:rect l="l" t="t" r="r" b="b"/>
              <a:pathLst>
                <a:path w="1613" h="18638" extrusionOk="0">
                  <a:moveTo>
                    <a:pt x="1194" y="0"/>
                  </a:moveTo>
                  <a:cubicBezTo>
                    <a:pt x="1084" y="0"/>
                    <a:pt x="995" y="70"/>
                    <a:pt x="978" y="184"/>
                  </a:cubicBezTo>
                  <a:cubicBezTo>
                    <a:pt x="580" y="3353"/>
                    <a:pt x="526" y="6559"/>
                    <a:pt x="833" y="9728"/>
                  </a:cubicBezTo>
                  <a:cubicBezTo>
                    <a:pt x="1141" y="12625"/>
                    <a:pt x="888" y="15541"/>
                    <a:pt x="55" y="18330"/>
                  </a:cubicBezTo>
                  <a:cubicBezTo>
                    <a:pt x="0" y="18493"/>
                    <a:pt x="109" y="18638"/>
                    <a:pt x="272" y="18638"/>
                  </a:cubicBezTo>
                  <a:cubicBezTo>
                    <a:pt x="363" y="18638"/>
                    <a:pt x="453" y="18583"/>
                    <a:pt x="489" y="18475"/>
                  </a:cubicBezTo>
                  <a:cubicBezTo>
                    <a:pt x="1340" y="15631"/>
                    <a:pt x="1612" y="12643"/>
                    <a:pt x="1286" y="9692"/>
                  </a:cubicBezTo>
                  <a:cubicBezTo>
                    <a:pt x="996" y="6541"/>
                    <a:pt x="1033" y="3389"/>
                    <a:pt x="1413" y="257"/>
                  </a:cubicBezTo>
                  <a:cubicBezTo>
                    <a:pt x="1431" y="130"/>
                    <a:pt x="1359" y="3"/>
                    <a:pt x="1232" y="3"/>
                  </a:cubicBezTo>
                  <a:cubicBezTo>
                    <a:pt x="1219" y="1"/>
                    <a:pt x="1206" y="0"/>
                    <a:pt x="1194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9" name="Google Shape;1099;p43">
              <a:extLst>
                <a:ext uri="{FF2B5EF4-FFF2-40B4-BE49-F238E27FC236}">
                  <a16:creationId xmlns:a16="http://schemas.microsoft.com/office/drawing/2014/main" id="{633E4587-9D42-5B82-B373-B3A5E8D91664}"/>
                </a:ext>
              </a:extLst>
            </p:cNvPr>
            <p:cNvSpPr/>
            <p:nvPr/>
          </p:nvSpPr>
          <p:spPr>
            <a:xfrm>
              <a:off x="2637625" y="1447025"/>
              <a:ext cx="129050" cy="85925"/>
            </a:xfrm>
            <a:custGeom>
              <a:avLst/>
              <a:gdLst/>
              <a:ahLst/>
              <a:cxnLst/>
              <a:rect l="l" t="t" r="r" b="b"/>
              <a:pathLst>
                <a:path w="5162" h="3437" extrusionOk="0">
                  <a:moveTo>
                    <a:pt x="1174" y="1"/>
                  </a:moveTo>
                  <a:cubicBezTo>
                    <a:pt x="899" y="1"/>
                    <a:pt x="626" y="32"/>
                    <a:pt x="363" y="98"/>
                  </a:cubicBezTo>
                  <a:lnTo>
                    <a:pt x="326" y="98"/>
                  </a:lnTo>
                  <a:cubicBezTo>
                    <a:pt x="109" y="152"/>
                    <a:pt x="0" y="370"/>
                    <a:pt x="55" y="569"/>
                  </a:cubicBezTo>
                  <a:cubicBezTo>
                    <a:pt x="200" y="1094"/>
                    <a:pt x="453" y="1583"/>
                    <a:pt x="797" y="2000"/>
                  </a:cubicBezTo>
                  <a:cubicBezTo>
                    <a:pt x="1105" y="2362"/>
                    <a:pt x="1467" y="2651"/>
                    <a:pt x="1884" y="2905"/>
                  </a:cubicBezTo>
                  <a:cubicBezTo>
                    <a:pt x="2282" y="3140"/>
                    <a:pt x="2735" y="3303"/>
                    <a:pt x="3206" y="3394"/>
                  </a:cubicBezTo>
                  <a:cubicBezTo>
                    <a:pt x="3381" y="3422"/>
                    <a:pt x="3557" y="3436"/>
                    <a:pt x="3731" y="3436"/>
                  </a:cubicBezTo>
                  <a:cubicBezTo>
                    <a:pt x="4115" y="3436"/>
                    <a:pt x="4493" y="3368"/>
                    <a:pt x="4854" y="3231"/>
                  </a:cubicBezTo>
                  <a:cubicBezTo>
                    <a:pt x="5053" y="3159"/>
                    <a:pt x="5162" y="2941"/>
                    <a:pt x="5089" y="2742"/>
                  </a:cubicBezTo>
                  <a:lnTo>
                    <a:pt x="5089" y="2724"/>
                  </a:lnTo>
                  <a:cubicBezTo>
                    <a:pt x="4908" y="2217"/>
                    <a:pt x="4636" y="1746"/>
                    <a:pt x="4292" y="1366"/>
                  </a:cubicBezTo>
                  <a:cubicBezTo>
                    <a:pt x="3985" y="1022"/>
                    <a:pt x="3622" y="732"/>
                    <a:pt x="3224" y="533"/>
                  </a:cubicBezTo>
                  <a:cubicBezTo>
                    <a:pt x="2826" y="315"/>
                    <a:pt x="2391" y="152"/>
                    <a:pt x="1938" y="80"/>
                  </a:cubicBezTo>
                  <a:cubicBezTo>
                    <a:pt x="1686" y="28"/>
                    <a:pt x="1429" y="1"/>
                    <a:pt x="117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Google Shape;1100;p43">
              <a:extLst>
                <a:ext uri="{FF2B5EF4-FFF2-40B4-BE49-F238E27FC236}">
                  <a16:creationId xmlns:a16="http://schemas.microsoft.com/office/drawing/2014/main" id="{4DFCADD8-75AD-F6E0-A4F1-37E10867327D}"/>
                </a:ext>
              </a:extLst>
            </p:cNvPr>
            <p:cNvSpPr/>
            <p:nvPr/>
          </p:nvSpPr>
          <p:spPr>
            <a:xfrm>
              <a:off x="876025" y="3509425"/>
              <a:ext cx="402950" cy="242675"/>
            </a:xfrm>
            <a:custGeom>
              <a:avLst/>
              <a:gdLst/>
              <a:ahLst/>
              <a:cxnLst/>
              <a:rect l="l" t="t" r="r" b="b"/>
              <a:pathLst>
                <a:path w="16118" h="9707" extrusionOk="0">
                  <a:moveTo>
                    <a:pt x="13836" y="0"/>
                  </a:moveTo>
                  <a:cubicBezTo>
                    <a:pt x="13836" y="0"/>
                    <a:pt x="3188" y="109"/>
                    <a:pt x="3006" y="797"/>
                  </a:cubicBezTo>
                  <a:cubicBezTo>
                    <a:pt x="2862" y="1348"/>
                    <a:pt x="5024" y="2177"/>
                    <a:pt x="5644" y="2337"/>
                  </a:cubicBezTo>
                  <a:lnTo>
                    <a:pt x="5644" y="2337"/>
                  </a:lnTo>
                  <a:cubicBezTo>
                    <a:pt x="4853" y="2471"/>
                    <a:pt x="277" y="3281"/>
                    <a:pt x="326" y="4075"/>
                  </a:cubicBezTo>
                  <a:cubicBezTo>
                    <a:pt x="383" y="4765"/>
                    <a:pt x="2838" y="4842"/>
                    <a:pt x="3927" y="4842"/>
                  </a:cubicBezTo>
                  <a:cubicBezTo>
                    <a:pt x="4238" y="4842"/>
                    <a:pt x="4437" y="4835"/>
                    <a:pt x="4437" y="4835"/>
                  </a:cubicBezTo>
                  <a:lnTo>
                    <a:pt x="4437" y="4835"/>
                  </a:lnTo>
                  <a:cubicBezTo>
                    <a:pt x="4437" y="4835"/>
                    <a:pt x="0" y="5252"/>
                    <a:pt x="145" y="6284"/>
                  </a:cubicBezTo>
                  <a:cubicBezTo>
                    <a:pt x="195" y="6635"/>
                    <a:pt x="754" y="6749"/>
                    <a:pt x="1463" y="6749"/>
                  </a:cubicBezTo>
                  <a:cubicBezTo>
                    <a:pt x="2807" y="6749"/>
                    <a:pt x="4690" y="6339"/>
                    <a:pt x="4691" y="6338"/>
                  </a:cubicBezTo>
                  <a:lnTo>
                    <a:pt x="4691" y="6338"/>
                  </a:lnTo>
                  <a:cubicBezTo>
                    <a:pt x="4690" y="6339"/>
                    <a:pt x="1395" y="7226"/>
                    <a:pt x="1612" y="8095"/>
                  </a:cubicBezTo>
                  <a:cubicBezTo>
                    <a:pt x="1673" y="8338"/>
                    <a:pt x="2041" y="8425"/>
                    <a:pt x="2540" y="8425"/>
                  </a:cubicBezTo>
                  <a:cubicBezTo>
                    <a:pt x="3799" y="8425"/>
                    <a:pt x="5893" y="7869"/>
                    <a:pt x="5991" y="7843"/>
                  </a:cubicBezTo>
                  <a:lnTo>
                    <a:pt x="5991" y="7843"/>
                  </a:lnTo>
                  <a:cubicBezTo>
                    <a:pt x="5883" y="7872"/>
                    <a:pt x="3344" y="8568"/>
                    <a:pt x="3894" y="9508"/>
                  </a:cubicBezTo>
                  <a:cubicBezTo>
                    <a:pt x="3975" y="9647"/>
                    <a:pt x="4291" y="9707"/>
                    <a:pt x="4771" y="9707"/>
                  </a:cubicBezTo>
                  <a:cubicBezTo>
                    <a:pt x="7596" y="9707"/>
                    <a:pt x="16118" y="7642"/>
                    <a:pt x="16118" y="7642"/>
                  </a:cubicBezTo>
                  <a:lnTo>
                    <a:pt x="13836" y="0"/>
                  </a:ln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1" name="Google Shape;1101;p43">
              <a:extLst>
                <a:ext uri="{FF2B5EF4-FFF2-40B4-BE49-F238E27FC236}">
                  <a16:creationId xmlns:a16="http://schemas.microsoft.com/office/drawing/2014/main" id="{A3A96663-0EB6-26B4-2A81-B3DFFA2C2FC4}"/>
                </a:ext>
              </a:extLst>
            </p:cNvPr>
            <p:cNvSpPr/>
            <p:nvPr/>
          </p:nvSpPr>
          <p:spPr>
            <a:xfrm>
              <a:off x="4233975" y="3444675"/>
              <a:ext cx="402500" cy="242675"/>
            </a:xfrm>
            <a:custGeom>
              <a:avLst/>
              <a:gdLst/>
              <a:ahLst/>
              <a:cxnLst/>
              <a:rect l="l" t="t" r="r" b="b"/>
              <a:pathLst>
                <a:path w="16100" h="9707" extrusionOk="0">
                  <a:moveTo>
                    <a:pt x="2264" y="1"/>
                  </a:moveTo>
                  <a:lnTo>
                    <a:pt x="1" y="7643"/>
                  </a:lnTo>
                  <a:cubicBezTo>
                    <a:pt x="1" y="7643"/>
                    <a:pt x="8522" y="9707"/>
                    <a:pt x="11347" y="9707"/>
                  </a:cubicBezTo>
                  <a:cubicBezTo>
                    <a:pt x="11827" y="9707"/>
                    <a:pt x="12143" y="9647"/>
                    <a:pt x="12224" y="9508"/>
                  </a:cubicBezTo>
                  <a:cubicBezTo>
                    <a:pt x="12779" y="8560"/>
                    <a:pt x="10172" y="7842"/>
                    <a:pt x="10107" y="7824"/>
                  </a:cubicBezTo>
                  <a:lnTo>
                    <a:pt x="10107" y="7824"/>
                  </a:lnTo>
                  <a:cubicBezTo>
                    <a:pt x="10165" y="7840"/>
                    <a:pt x="12317" y="8422"/>
                    <a:pt x="13585" y="8422"/>
                  </a:cubicBezTo>
                  <a:cubicBezTo>
                    <a:pt x="14075" y="8422"/>
                    <a:pt x="14433" y="8335"/>
                    <a:pt x="14488" y="8095"/>
                  </a:cubicBezTo>
                  <a:cubicBezTo>
                    <a:pt x="14705" y="7226"/>
                    <a:pt x="11392" y="6339"/>
                    <a:pt x="11391" y="6339"/>
                  </a:cubicBezTo>
                  <a:lnTo>
                    <a:pt x="11391" y="6339"/>
                  </a:lnTo>
                  <a:cubicBezTo>
                    <a:pt x="11392" y="6339"/>
                    <a:pt x="13283" y="6750"/>
                    <a:pt x="14632" y="6750"/>
                  </a:cubicBezTo>
                  <a:cubicBezTo>
                    <a:pt x="15344" y="6750"/>
                    <a:pt x="15905" y="6635"/>
                    <a:pt x="15955" y="6284"/>
                  </a:cubicBezTo>
                  <a:cubicBezTo>
                    <a:pt x="16100" y="5252"/>
                    <a:pt x="11663" y="4836"/>
                    <a:pt x="11663" y="4836"/>
                  </a:cubicBezTo>
                  <a:lnTo>
                    <a:pt x="11663" y="4836"/>
                  </a:lnTo>
                  <a:cubicBezTo>
                    <a:pt x="11663" y="4836"/>
                    <a:pt x="11863" y="4842"/>
                    <a:pt x="12174" y="4842"/>
                  </a:cubicBezTo>
                  <a:cubicBezTo>
                    <a:pt x="13262" y="4842"/>
                    <a:pt x="15718" y="4765"/>
                    <a:pt x="15774" y="4075"/>
                  </a:cubicBezTo>
                  <a:cubicBezTo>
                    <a:pt x="15824" y="3281"/>
                    <a:pt x="11247" y="2472"/>
                    <a:pt x="10457" y="2338"/>
                  </a:cubicBezTo>
                  <a:lnTo>
                    <a:pt x="10457" y="2338"/>
                  </a:lnTo>
                  <a:cubicBezTo>
                    <a:pt x="11076" y="2177"/>
                    <a:pt x="13239" y="1348"/>
                    <a:pt x="13094" y="797"/>
                  </a:cubicBezTo>
                  <a:cubicBezTo>
                    <a:pt x="12913" y="109"/>
                    <a:pt x="2264" y="1"/>
                    <a:pt x="2264" y="1"/>
                  </a:cubicBezTo>
                  <a:close/>
                </a:path>
              </a:pathLst>
            </a:custGeom>
            <a:solidFill>
              <a:srgbClr val="F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2" name="Google Shape;1102;p43">
              <a:extLst>
                <a:ext uri="{FF2B5EF4-FFF2-40B4-BE49-F238E27FC236}">
                  <a16:creationId xmlns:a16="http://schemas.microsoft.com/office/drawing/2014/main" id="{3F0E9420-3FF5-05A8-2167-D90921A2E7CF}"/>
                </a:ext>
              </a:extLst>
            </p:cNvPr>
            <p:cNvSpPr/>
            <p:nvPr/>
          </p:nvSpPr>
          <p:spPr>
            <a:xfrm>
              <a:off x="2186250" y="3955825"/>
              <a:ext cx="1129600" cy="177025"/>
            </a:xfrm>
            <a:custGeom>
              <a:avLst/>
              <a:gdLst/>
              <a:ahLst/>
              <a:cxnLst/>
              <a:rect l="l" t="t" r="r" b="b"/>
              <a:pathLst>
                <a:path w="45184" h="7081" extrusionOk="0">
                  <a:moveTo>
                    <a:pt x="44676" y="0"/>
                  </a:moveTo>
                  <a:lnTo>
                    <a:pt x="1105" y="489"/>
                  </a:lnTo>
                  <a:cubicBezTo>
                    <a:pt x="1105" y="489"/>
                    <a:pt x="0" y="5270"/>
                    <a:pt x="1105" y="5469"/>
                  </a:cubicBezTo>
                  <a:cubicBezTo>
                    <a:pt x="2191" y="5668"/>
                    <a:pt x="15430" y="6266"/>
                    <a:pt x="26168" y="6556"/>
                  </a:cubicBezTo>
                  <a:cubicBezTo>
                    <a:pt x="32179" y="6728"/>
                    <a:pt x="36849" y="7081"/>
                    <a:pt x="39956" y="7081"/>
                  </a:cubicBezTo>
                  <a:cubicBezTo>
                    <a:pt x="42409" y="7081"/>
                    <a:pt x="43886" y="6861"/>
                    <a:pt x="44278" y="6157"/>
                  </a:cubicBezTo>
                  <a:cubicBezTo>
                    <a:pt x="45183" y="4564"/>
                    <a:pt x="44676" y="0"/>
                    <a:pt x="44676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3" name="Google Shape;1103;p43">
              <a:extLst>
                <a:ext uri="{FF2B5EF4-FFF2-40B4-BE49-F238E27FC236}">
                  <a16:creationId xmlns:a16="http://schemas.microsoft.com/office/drawing/2014/main" id="{C1BDD87F-35C8-6E2C-2FFB-E3F4B19CD81C}"/>
                </a:ext>
              </a:extLst>
            </p:cNvPr>
            <p:cNvSpPr/>
            <p:nvPr/>
          </p:nvSpPr>
          <p:spPr>
            <a:xfrm>
              <a:off x="2255050" y="3934075"/>
              <a:ext cx="18600" cy="163025"/>
            </a:xfrm>
            <a:custGeom>
              <a:avLst/>
              <a:gdLst/>
              <a:ahLst/>
              <a:cxnLst/>
              <a:rect l="l" t="t" r="r" b="b"/>
              <a:pathLst>
                <a:path w="744" h="6521" extrusionOk="0">
                  <a:moveTo>
                    <a:pt x="327" y="1"/>
                  </a:moveTo>
                  <a:lnTo>
                    <a:pt x="254" y="1359"/>
                  </a:lnTo>
                  <a:lnTo>
                    <a:pt x="1" y="6502"/>
                  </a:lnTo>
                  <a:lnTo>
                    <a:pt x="454" y="6520"/>
                  </a:lnTo>
                  <a:lnTo>
                    <a:pt x="689" y="1341"/>
                  </a:lnTo>
                  <a:lnTo>
                    <a:pt x="743" y="19"/>
                  </a:lnTo>
                  <a:lnTo>
                    <a:pt x="327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4" name="Google Shape;1104;p43">
              <a:extLst>
                <a:ext uri="{FF2B5EF4-FFF2-40B4-BE49-F238E27FC236}">
                  <a16:creationId xmlns:a16="http://schemas.microsoft.com/office/drawing/2014/main" id="{7B2D8F12-F2EB-6803-B106-D36FA27E42E1}"/>
                </a:ext>
              </a:extLst>
            </p:cNvPr>
            <p:cNvSpPr/>
            <p:nvPr/>
          </p:nvSpPr>
          <p:spPr>
            <a:xfrm>
              <a:off x="2332475" y="3937700"/>
              <a:ext cx="18600" cy="163475"/>
            </a:xfrm>
            <a:custGeom>
              <a:avLst/>
              <a:gdLst/>
              <a:ahLst/>
              <a:cxnLst/>
              <a:rect l="l" t="t" r="r" b="b"/>
              <a:pathLst>
                <a:path w="744" h="6539" extrusionOk="0">
                  <a:moveTo>
                    <a:pt x="290" y="1"/>
                  </a:moveTo>
                  <a:lnTo>
                    <a:pt x="236" y="1160"/>
                  </a:lnTo>
                  <a:lnTo>
                    <a:pt x="1" y="6520"/>
                  </a:lnTo>
                  <a:cubicBezTo>
                    <a:pt x="127" y="6520"/>
                    <a:pt x="272" y="6538"/>
                    <a:pt x="435" y="6538"/>
                  </a:cubicBezTo>
                  <a:lnTo>
                    <a:pt x="689" y="1160"/>
                  </a:lnTo>
                  <a:lnTo>
                    <a:pt x="743" y="19"/>
                  </a:lnTo>
                  <a:lnTo>
                    <a:pt x="290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5" name="Google Shape;1105;p43">
              <a:extLst>
                <a:ext uri="{FF2B5EF4-FFF2-40B4-BE49-F238E27FC236}">
                  <a16:creationId xmlns:a16="http://schemas.microsoft.com/office/drawing/2014/main" id="{C8322DA5-F86F-EDE6-5C98-35D1332B4D74}"/>
                </a:ext>
              </a:extLst>
            </p:cNvPr>
            <p:cNvSpPr/>
            <p:nvPr/>
          </p:nvSpPr>
          <p:spPr>
            <a:xfrm>
              <a:off x="2409000" y="3940875"/>
              <a:ext cx="18125" cy="163925"/>
            </a:xfrm>
            <a:custGeom>
              <a:avLst/>
              <a:gdLst/>
              <a:ahLst/>
              <a:cxnLst/>
              <a:rect l="l" t="t" r="r" b="b"/>
              <a:pathLst>
                <a:path w="725" h="6557" extrusionOk="0">
                  <a:moveTo>
                    <a:pt x="290" y="0"/>
                  </a:moveTo>
                  <a:lnTo>
                    <a:pt x="254" y="997"/>
                  </a:lnTo>
                  <a:lnTo>
                    <a:pt x="0" y="6538"/>
                  </a:lnTo>
                  <a:lnTo>
                    <a:pt x="435" y="6556"/>
                  </a:lnTo>
                  <a:lnTo>
                    <a:pt x="688" y="997"/>
                  </a:lnTo>
                  <a:lnTo>
                    <a:pt x="724" y="37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Google Shape;1106;p43">
              <a:extLst>
                <a:ext uri="{FF2B5EF4-FFF2-40B4-BE49-F238E27FC236}">
                  <a16:creationId xmlns:a16="http://schemas.microsoft.com/office/drawing/2014/main" id="{D3827A8B-266B-458C-8395-B1265229008D}"/>
                </a:ext>
              </a:extLst>
            </p:cNvPr>
            <p:cNvSpPr/>
            <p:nvPr/>
          </p:nvSpPr>
          <p:spPr>
            <a:xfrm>
              <a:off x="2485950" y="3944500"/>
              <a:ext cx="17675" cy="163450"/>
            </a:xfrm>
            <a:custGeom>
              <a:avLst/>
              <a:gdLst/>
              <a:ahLst/>
              <a:cxnLst/>
              <a:rect l="l" t="t" r="r" b="b"/>
              <a:pathLst>
                <a:path w="707" h="6538" extrusionOk="0">
                  <a:moveTo>
                    <a:pt x="272" y="0"/>
                  </a:moveTo>
                  <a:lnTo>
                    <a:pt x="236" y="815"/>
                  </a:lnTo>
                  <a:lnTo>
                    <a:pt x="1" y="6520"/>
                  </a:lnTo>
                  <a:cubicBezTo>
                    <a:pt x="146" y="6538"/>
                    <a:pt x="290" y="6538"/>
                    <a:pt x="435" y="6538"/>
                  </a:cubicBezTo>
                  <a:lnTo>
                    <a:pt x="671" y="815"/>
                  </a:lnTo>
                  <a:lnTo>
                    <a:pt x="707" y="18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Google Shape;1107;p43">
              <a:extLst>
                <a:ext uri="{FF2B5EF4-FFF2-40B4-BE49-F238E27FC236}">
                  <a16:creationId xmlns:a16="http://schemas.microsoft.com/office/drawing/2014/main" id="{FB5964DD-D55A-E0FC-B8F9-5DC59E34930D}"/>
                </a:ext>
              </a:extLst>
            </p:cNvPr>
            <p:cNvSpPr/>
            <p:nvPr/>
          </p:nvSpPr>
          <p:spPr>
            <a:xfrm>
              <a:off x="2562475" y="3947675"/>
              <a:ext cx="18125" cy="163450"/>
            </a:xfrm>
            <a:custGeom>
              <a:avLst/>
              <a:gdLst/>
              <a:ahLst/>
              <a:cxnLst/>
              <a:rect l="l" t="t" r="r" b="b"/>
              <a:pathLst>
                <a:path w="725" h="6538" extrusionOk="0">
                  <a:moveTo>
                    <a:pt x="290" y="0"/>
                  </a:moveTo>
                  <a:lnTo>
                    <a:pt x="254" y="670"/>
                  </a:lnTo>
                  <a:lnTo>
                    <a:pt x="0" y="6520"/>
                  </a:lnTo>
                  <a:lnTo>
                    <a:pt x="453" y="6538"/>
                  </a:lnTo>
                  <a:lnTo>
                    <a:pt x="688" y="652"/>
                  </a:lnTo>
                  <a:lnTo>
                    <a:pt x="725" y="18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Google Shape;1108;p43">
              <a:extLst>
                <a:ext uri="{FF2B5EF4-FFF2-40B4-BE49-F238E27FC236}">
                  <a16:creationId xmlns:a16="http://schemas.microsoft.com/office/drawing/2014/main" id="{8C68A21C-DEF8-7BE7-41DC-F4452D485BD6}"/>
                </a:ext>
              </a:extLst>
            </p:cNvPr>
            <p:cNvSpPr/>
            <p:nvPr/>
          </p:nvSpPr>
          <p:spPr>
            <a:xfrm>
              <a:off x="2639425" y="3950825"/>
              <a:ext cx="17700" cy="163025"/>
            </a:xfrm>
            <a:custGeom>
              <a:avLst/>
              <a:gdLst/>
              <a:ahLst/>
              <a:cxnLst/>
              <a:rect l="l" t="t" r="r" b="b"/>
              <a:pathLst>
                <a:path w="708" h="6521" extrusionOk="0">
                  <a:moveTo>
                    <a:pt x="273" y="1"/>
                  </a:moveTo>
                  <a:lnTo>
                    <a:pt x="236" y="508"/>
                  </a:lnTo>
                  <a:lnTo>
                    <a:pt x="164" y="2591"/>
                  </a:lnTo>
                  <a:lnTo>
                    <a:pt x="1" y="6502"/>
                  </a:lnTo>
                  <a:cubicBezTo>
                    <a:pt x="146" y="6520"/>
                    <a:pt x="291" y="6520"/>
                    <a:pt x="435" y="6520"/>
                  </a:cubicBezTo>
                  <a:lnTo>
                    <a:pt x="689" y="490"/>
                  </a:lnTo>
                  <a:lnTo>
                    <a:pt x="707" y="19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Google Shape;1109;p43">
              <a:extLst>
                <a:ext uri="{FF2B5EF4-FFF2-40B4-BE49-F238E27FC236}">
                  <a16:creationId xmlns:a16="http://schemas.microsoft.com/office/drawing/2014/main" id="{2419748A-5BD7-FC50-9C22-8F5AB55A52A6}"/>
                </a:ext>
              </a:extLst>
            </p:cNvPr>
            <p:cNvSpPr/>
            <p:nvPr/>
          </p:nvSpPr>
          <p:spPr>
            <a:xfrm>
              <a:off x="2715950" y="3954000"/>
              <a:ext cx="17225" cy="162550"/>
            </a:xfrm>
            <a:custGeom>
              <a:avLst/>
              <a:gdLst/>
              <a:ahLst/>
              <a:cxnLst/>
              <a:rect l="l" t="t" r="r" b="b"/>
              <a:pathLst>
                <a:path w="689" h="6502" extrusionOk="0">
                  <a:moveTo>
                    <a:pt x="272" y="1"/>
                  </a:moveTo>
                  <a:lnTo>
                    <a:pt x="254" y="327"/>
                  </a:lnTo>
                  <a:lnTo>
                    <a:pt x="0" y="6484"/>
                  </a:lnTo>
                  <a:lnTo>
                    <a:pt x="453" y="6502"/>
                  </a:lnTo>
                  <a:lnTo>
                    <a:pt x="689" y="327"/>
                  </a:lnTo>
                  <a:lnTo>
                    <a:pt x="689" y="19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Google Shape;1110;p43">
              <a:extLst>
                <a:ext uri="{FF2B5EF4-FFF2-40B4-BE49-F238E27FC236}">
                  <a16:creationId xmlns:a16="http://schemas.microsoft.com/office/drawing/2014/main" id="{803048B4-BD64-3FD9-CC45-9486B8D75137}"/>
                </a:ext>
              </a:extLst>
            </p:cNvPr>
            <p:cNvSpPr/>
            <p:nvPr/>
          </p:nvSpPr>
          <p:spPr>
            <a:xfrm>
              <a:off x="2793375" y="3956725"/>
              <a:ext cx="16775" cy="162100"/>
            </a:xfrm>
            <a:custGeom>
              <a:avLst/>
              <a:gdLst/>
              <a:ahLst/>
              <a:cxnLst/>
              <a:rect l="l" t="t" r="r" b="b"/>
              <a:pathLst>
                <a:path w="671" h="6484" extrusionOk="0">
                  <a:moveTo>
                    <a:pt x="236" y="0"/>
                  </a:moveTo>
                  <a:lnTo>
                    <a:pt x="236" y="181"/>
                  </a:lnTo>
                  <a:lnTo>
                    <a:pt x="0" y="6465"/>
                  </a:lnTo>
                  <a:lnTo>
                    <a:pt x="435" y="6484"/>
                  </a:lnTo>
                  <a:lnTo>
                    <a:pt x="670" y="181"/>
                  </a:lnTo>
                  <a:lnTo>
                    <a:pt x="670" y="1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Google Shape;1111;p43">
              <a:extLst>
                <a:ext uri="{FF2B5EF4-FFF2-40B4-BE49-F238E27FC236}">
                  <a16:creationId xmlns:a16="http://schemas.microsoft.com/office/drawing/2014/main" id="{5C82B112-EF08-01EE-96DC-99ECD3539DCC}"/>
                </a:ext>
              </a:extLst>
            </p:cNvPr>
            <p:cNvSpPr/>
            <p:nvPr/>
          </p:nvSpPr>
          <p:spPr>
            <a:xfrm>
              <a:off x="2869875" y="3959425"/>
              <a:ext cx="16775" cy="162125"/>
            </a:xfrm>
            <a:custGeom>
              <a:avLst/>
              <a:gdLst/>
              <a:ahLst/>
              <a:cxnLst/>
              <a:rect l="l" t="t" r="r" b="b"/>
              <a:pathLst>
                <a:path w="671" h="6485" extrusionOk="0">
                  <a:moveTo>
                    <a:pt x="236" y="1"/>
                  </a:moveTo>
                  <a:lnTo>
                    <a:pt x="218" y="55"/>
                  </a:lnTo>
                  <a:lnTo>
                    <a:pt x="1" y="6466"/>
                  </a:lnTo>
                  <a:lnTo>
                    <a:pt x="435" y="6484"/>
                  </a:lnTo>
                  <a:lnTo>
                    <a:pt x="671" y="55"/>
                  </a:lnTo>
                  <a:lnTo>
                    <a:pt x="671" y="19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2" name="Google Shape;1112;p43">
              <a:extLst>
                <a:ext uri="{FF2B5EF4-FFF2-40B4-BE49-F238E27FC236}">
                  <a16:creationId xmlns:a16="http://schemas.microsoft.com/office/drawing/2014/main" id="{8C6EBC56-DCC3-2877-1DD0-DCC92BB4688F}"/>
                </a:ext>
              </a:extLst>
            </p:cNvPr>
            <p:cNvSpPr/>
            <p:nvPr/>
          </p:nvSpPr>
          <p:spPr>
            <a:xfrm>
              <a:off x="2947750" y="3962150"/>
              <a:ext cx="14975" cy="162100"/>
            </a:xfrm>
            <a:custGeom>
              <a:avLst/>
              <a:gdLst/>
              <a:ahLst/>
              <a:cxnLst/>
              <a:rect l="l" t="t" r="r" b="b"/>
              <a:pathLst>
                <a:path w="599" h="6484" extrusionOk="0">
                  <a:moveTo>
                    <a:pt x="182" y="1"/>
                  </a:moveTo>
                  <a:lnTo>
                    <a:pt x="0" y="6466"/>
                  </a:lnTo>
                  <a:lnTo>
                    <a:pt x="417" y="6484"/>
                  </a:lnTo>
                  <a:lnTo>
                    <a:pt x="598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3" name="Google Shape;1113;p43">
              <a:extLst>
                <a:ext uri="{FF2B5EF4-FFF2-40B4-BE49-F238E27FC236}">
                  <a16:creationId xmlns:a16="http://schemas.microsoft.com/office/drawing/2014/main" id="{349A078C-290E-CF31-E0A0-3F9F3CAA71EC}"/>
                </a:ext>
              </a:extLst>
            </p:cNvPr>
            <p:cNvSpPr/>
            <p:nvPr/>
          </p:nvSpPr>
          <p:spPr>
            <a:xfrm>
              <a:off x="3024725" y="3963975"/>
              <a:ext cx="14050" cy="163900"/>
            </a:xfrm>
            <a:custGeom>
              <a:avLst/>
              <a:gdLst/>
              <a:ahLst/>
              <a:cxnLst/>
              <a:rect l="l" t="t" r="r" b="b"/>
              <a:pathLst>
                <a:path w="562" h="6556" extrusionOk="0">
                  <a:moveTo>
                    <a:pt x="163" y="0"/>
                  </a:moveTo>
                  <a:lnTo>
                    <a:pt x="0" y="6519"/>
                  </a:lnTo>
                  <a:lnTo>
                    <a:pt x="435" y="6556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4" name="Google Shape;1114;p43">
              <a:extLst>
                <a:ext uri="{FF2B5EF4-FFF2-40B4-BE49-F238E27FC236}">
                  <a16:creationId xmlns:a16="http://schemas.microsoft.com/office/drawing/2014/main" id="{C3D4EDED-089D-F4AD-ED64-1EF4BAB3CA85}"/>
                </a:ext>
              </a:extLst>
            </p:cNvPr>
            <p:cNvSpPr/>
            <p:nvPr/>
          </p:nvSpPr>
          <p:spPr>
            <a:xfrm>
              <a:off x="3101675" y="3965775"/>
              <a:ext cx="13150" cy="165725"/>
            </a:xfrm>
            <a:custGeom>
              <a:avLst/>
              <a:gdLst/>
              <a:ahLst/>
              <a:cxnLst/>
              <a:rect l="l" t="t" r="r" b="b"/>
              <a:pathLst>
                <a:path w="526" h="6629" extrusionOk="0">
                  <a:moveTo>
                    <a:pt x="109" y="1"/>
                  </a:moveTo>
                  <a:lnTo>
                    <a:pt x="1" y="6592"/>
                  </a:lnTo>
                  <a:cubicBezTo>
                    <a:pt x="146" y="6610"/>
                    <a:pt x="309" y="6629"/>
                    <a:pt x="453" y="6629"/>
                  </a:cubicBezTo>
                  <a:lnTo>
                    <a:pt x="526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5" name="Google Shape;1115;p43">
              <a:extLst>
                <a:ext uri="{FF2B5EF4-FFF2-40B4-BE49-F238E27FC236}">
                  <a16:creationId xmlns:a16="http://schemas.microsoft.com/office/drawing/2014/main" id="{09D6A324-93BF-432A-0978-ABE38169C01C}"/>
                </a:ext>
              </a:extLst>
            </p:cNvPr>
            <p:cNvSpPr/>
            <p:nvPr/>
          </p:nvSpPr>
          <p:spPr>
            <a:xfrm>
              <a:off x="3179550" y="3966675"/>
              <a:ext cx="11350" cy="166650"/>
            </a:xfrm>
            <a:custGeom>
              <a:avLst/>
              <a:gdLst/>
              <a:ahLst/>
              <a:cxnLst/>
              <a:rect l="l" t="t" r="r" b="b"/>
              <a:pathLst>
                <a:path w="454" h="6666" extrusionOk="0">
                  <a:moveTo>
                    <a:pt x="37" y="1"/>
                  </a:moveTo>
                  <a:lnTo>
                    <a:pt x="1" y="6665"/>
                  </a:lnTo>
                  <a:lnTo>
                    <a:pt x="435" y="6665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6" name="Google Shape;1116;p43">
              <a:extLst>
                <a:ext uri="{FF2B5EF4-FFF2-40B4-BE49-F238E27FC236}">
                  <a16:creationId xmlns:a16="http://schemas.microsoft.com/office/drawing/2014/main" id="{754377EE-4707-FB93-D1A3-465F4BF509A4}"/>
                </a:ext>
              </a:extLst>
            </p:cNvPr>
            <p:cNvSpPr/>
            <p:nvPr/>
          </p:nvSpPr>
          <p:spPr>
            <a:xfrm>
              <a:off x="3254700" y="3966225"/>
              <a:ext cx="14075" cy="162100"/>
            </a:xfrm>
            <a:custGeom>
              <a:avLst/>
              <a:gdLst/>
              <a:ahLst/>
              <a:cxnLst/>
              <a:rect l="l" t="t" r="r" b="b"/>
              <a:pathLst>
                <a:path w="563" h="6484" extrusionOk="0">
                  <a:moveTo>
                    <a:pt x="1" y="1"/>
                  </a:moveTo>
                  <a:lnTo>
                    <a:pt x="109" y="6484"/>
                  </a:lnTo>
                  <a:cubicBezTo>
                    <a:pt x="272" y="6448"/>
                    <a:pt x="435" y="6429"/>
                    <a:pt x="562" y="6375"/>
                  </a:cubicBezTo>
                  <a:lnTo>
                    <a:pt x="399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7" name="Google Shape;1117;p43">
              <a:extLst>
                <a:ext uri="{FF2B5EF4-FFF2-40B4-BE49-F238E27FC236}">
                  <a16:creationId xmlns:a16="http://schemas.microsoft.com/office/drawing/2014/main" id="{4C2D15C1-A3FF-4ED1-F479-08FA964A0429}"/>
                </a:ext>
              </a:extLst>
            </p:cNvPr>
            <p:cNvSpPr/>
            <p:nvPr/>
          </p:nvSpPr>
          <p:spPr>
            <a:xfrm>
              <a:off x="2642150" y="3950825"/>
              <a:ext cx="3650" cy="96475"/>
            </a:xfrm>
            <a:custGeom>
              <a:avLst/>
              <a:gdLst/>
              <a:ahLst/>
              <a:cxnLst/>
              <a:rect l="l" t="t" r="r" b="b"/>
              <a:pathLst>
                <a:path w="146" h="3859" extrusionOk="0">
                  <a:moveTo>
                    <a:pt x="145" y="1"/>
                  </a:moveTo>
                  <a:lnTo>
                    <a:pt x="1" y="3858"/>
                  </a:lnTo>
                  <a:lnTo>
                    <a:pt x="55" y="2591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8" name="Google Shape;1118;p43">
              <a:extLst>
                <a:ext uri="{FF2B5EF4-FFF2-40B4-BE49-F238E27FC236}">
                  <a16:creationId xmlns:a16="http://schemas.microsoft.com/office/drawing/2014/main" id="{DC7DD344-5EBD-77FA-6AA9-A18F977B05CB}"/>
                </a:ext>
              </a:extLst>
            </p:cNvPr>
            <p:cNvSpPr/>
            <p:nvPr/>
          </p:nvSpPr>
          <p:spPr>
            <a:xfrm>
              <a:off x="1207875" y="3471350"/>
              <a:ext cx="169350" cy="291400"/>
            </a:xfrm>
            <a:custGeom>
              <a:avLst/>
              <a:gdLst/>
              <a:ahLst/>
              <a:cxnLst/>
              <a:rect l="l" t="t" r="r" b="b"/>
              <a:pathLst>
                <a:path w="6774" h="11656" extrusionOk="0">
                  <a:moveTo>
                    <a:pt x="3234" y="0"/>
                  </a:moveTo>
                  <a:cubicBezTo>
                    <a:pt x="2574" y="0"/>
                    <a:pt x="1" y="69"/>
                    <a:pt x="1" y="1143"/>
                  </a:cubicBezTo>
                  <a:cubicBezTo>
                    <a:pt x="1" y="2392"/>
                    <a:pt x="544" y="11031"/>
                    <a:pt x="2771" y="11556"/>
                  </a:cubicBezTo>
                  <a:cubicBezTo>
                    <a:pt x="3054" y="11625"/>
                    <a:pt x="3330" y="11655"/>
                    <a:pt x="3596" y="11655"/>
                  </a:cubicBezTo>
                  <a:cubicBezTo>
                    <a:pt x="5421" y="11655"/>
                    <a:pt x="6774" y="10234"/>
                    <a:pt x="6774" y="10234"/>
                  </a:cubicBezTo>
                  <a:lnTo>
                    <a:pt x="3387" y="2"/>
                  </a:lnTo>
                  <a:cubicBezTo>
                    <a:pt x="3387" y="2"/>
                    <a:pt x="3331" y="0"/>
                    <a:pt x="3234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9" name="Google Shape;1119;p43">
              <a:extLst>
                <a:ext uri="{FF2B5EF4-FFF2-40B4-BE49-F238E27FC236}">
                  <a16:creationId xmlns:a16="http://schemas.microsoft.com/office/drawing/2014/main" id="{E9A6C59A-6502-5B81-3049-16775E61B888}"/>
                </a:ext>
              </a:extLst>
            </p:cNvPr>
            <p:cNvSpPr/>
            <p:nvPr/>
          </p:nvSpPr>
          <p:spPr>
            <a:xfrm>
              <a:off x="1214675" y="3570525"/>
              <a:ext cx="114100" cy="28100"/>
            </a:xfrm>
            <a:custGeom>
              <a:avLst/>
              <a:gdLst/>
              <a:ahLst/>
              <a:cxnLst/>
              <a:rect l="l" t="t" r="r" b="b"/>
              <a:pathLst>
                <a:path w="4564" h="1124" extrusionOk="0">
                  <a:moveTo>
                    <a:pt x="4437" y="1"/>
                  </a:moveTo>
                  <a:lnTo>
                    <a:pt x="0" y="653"/>
                  </a:lnTo>
                  <a:cubicBezTo>
                    <a:pt x="18" y="816"/>
                    <a:pt x="36" y="961"/>
                    <a:pt x="55" y="1124"/>
                  </a:cubicBezTo>
                  <a:lnTo>
                    <a:pt x="4564" y="381"/>
                  </a:lnTo>
                  <a:lnTo>
                    <a:pt x="4437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0" name="Google Shape;1120;p43">
              <a:extLst>
                <a:ext uri="{FF2B5EF4-FFF2-40B4-BE49-F238E27FC236}">
                  <a16:creationId xmlns:a16="http://schemas.microsoft.com/office/drawing/2014/main" id="{C00FDB2C-5309-6163-8B0B-0A1901D2FB1B}"/>
                </a:ext>
              </a:extLst>
            </p:cNvPr>
            <p:cNvSpPr/>
            <p:nvPr/>
          </p:nvSpPr>
          <p:spPr>
            <a:xfrm>
              <a:off x="1225525" y="3628475"/>
              <a:ext cx="122275" cy="39875"/>
            </a:xfrm>
            <a:custGeom>
              <a:avLst/>
              <a:gdLst/>
              <a:ahLst/>
              <a:cxnLst/>
              <a:rect l="l" t="t" r="r" b="b"/>
              <a:pathLst>
                <a:path w="4891" h="1595" extrusionOk="0">
                  <a:moveTo>
                    <a:pt x="4764" y="1"/>
                  </a:moveTo>
                  <a:lnTo>
                    <a:pt x="1" y="1124"/>
                  </a:lnTo>
                  <a:cubicBezTo>
                    <a:pt x="37" y="1287"/>
                    <a:pt x="73" y="1432"/>
                    <a:pt x="110" y="1595"/>
                  </a:cubicBezTo>
                  <a:lnTo>
                    <a:pt x="4890" y="363"/>
                  </a:lnTo>
                  <a:lnTo>
                    <a:pt x="4764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1" name="Google Shape;1121;p43">
              <a:extLst>
                <a:ext uri="{FF2B5EF4-FFF2-40B4-BE49-F238E27FC236}">
                  <a16:creationId xmlns:a16="http://schemas.microsoft.com/office/drawing/2014/main" id="{5CE0DAC9-672A-7A55-650F-6BE2B4BC57A7}"/>
                </a:ext>
              </a:extLst>
            </p:cNvPr>
            <p:cNvSpPr/>
            <p:nvPr/>
          </p:nvSpPr>
          <p:spPr>
            <a:xfrm>
              <a:off x="1246800" y="3681000"/>
              <a:ext cx="117750" cy="57525"/>
            </a:xfrm>
            <a:custGeom>
              <a:avLst/>
              <a:gdLst/>
              <a:ahLst/>
              <a:cxnLst/>
              <a:rect l="l" t="t" r="r" b="b"/>
              <a:pathLst>
                <a:path w="4710" h="2301" extrusionOk="0">
                  <a:moveTo>
                    <a:pt x="4619" y="1"/>
                  </a:moveTo>
                  <a:lnTo>
                    <a:pt x="1" y="1848"/>
                  </a:lnTo>
                  <a:cubicBezTo>
                    <a:pt x="55" y="2011"/>
                    <a:pt x="128" y="2156"/>
                    <a:pt x="218" y="2301"/>
                  </a:cubicBezTo>
                  <a:lnTo>
                    <a:pt x="4709" y="327"/>
                  </a:lnTo>
                  <a:lnTo>
                    <a:pt x="4619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2" name="Google Shape;1122;p43">
              <a:extLst>
                <a:ext uri="{FF2B5EF4-FFF2-40B4-BE49-F238E27FC236}">
                  <a16:creationId xmlns:a16="http://schemas.microsoft.com/office/drawing/2014/main" id="{417218BC-CCC0-9B5D-2BF2-CA6B953413B1}"/>
                </a:ext>
              </a:extLst>
            </p:cNvPr>
            <p:cNvSpPr/>
            <p:nvPr/>
          </p:nvSpPr>
          <p:spPr>
            <a:xfrm>
              <a:off x="1331925" y="3718125"/>
              <a:ext cx="43025" cy="38050"/>
            </a:xfrm>
            <a:custGeom>
              <a:avLst/>
              <a:gdLst/>
              <a:ahLst/>
              <a:cxnLst/>
              <a:rect l="l" t="t" r="r" b="b"/>
              <a:pathLst>
                <a:path w="1721" h="1522" extrusionOk="0">
                  <a:moveTo>
                    <a:pt x="1703" y="1"/>
                  </a:moveTo>
                  <a:lnTo>
                    <a:pt x="1" y="1522"/>
                  </a:lnTo>
                  <a:cubicBezTo>
                    <a:pt x="290" y="1413"/>
                    <a:pt x="562" y="1286"/>
                    <a:pt x="816" y="1123"/>
                  </a:cubicBezTo>
                  <a:lnTo>
                    <a:pt x="1721" y="109"/>
                  </a:lnTo>
                  <a:lnTo>
                    <a:pt x="1703" y="1"/>
                  </a:ln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3" name="Google Shape;1123;p43">
              <a:extLst>
                <a:ext uri="{FF2B5EF4-FFF2-40B4-BE49-F238E27FC236}">
                  <a16:creationId xmlns:a16="http://schemas.microsoft.com/office/drawing/2014/main" id="{FDF5543C-F1E1-A8EA-BBD8-0D7FC118B8CD}"/>
                </a:ext>
              </a:extLst>
            </p:cNvPr>
            <p:cNvSpPr/>
            <p:nvPr/>
          </p:nvSpPr>
          <p:spPr>
            <a:xfrm>
              <a:off x="1208775" y="3508500"/>
              <a:ext cx="99625" cy="20400"/>
            </a:xfrm>
            <a:custGeom>
              <a:avLst/>
              <a:gdLst/>
              <a:ahLst/>
              <a:cxnLst/>
              <a:rect l="l" t="t" r="r" b="b"/>
              <a:pathLst>
                <a:path w="3985" h="816" extrusionOk="0">
                  <a:moveTo>
                    <a:pt x="3858" y="1"/>
                  </a:moveTo>
                  <a:lnTo>
                    <a:pt x="1" y="345"/>
                  </a:lnTo>
                  <a:cubicBezTo>
                    <a:pt x="1" y="490"/>
                    <a:pt x="1" y="635"/>
                    <a:pt x="19" y="816"/>
                  </a:cubicBezTo>
                  <a:lnTo>
                    <a:pt x="3985" y="417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4" name="Google Shape;1124;p43">
              <a:extLst>
                <a:ext uri="{FF2B5EF4-FFF2-40B4-BE49-F238E27FC236}">
                  <a16:creationId xmlns:a16="http://schemas.microsoft.com/office/drawing/2014/main" id="{B86694F1-DA24-019B-F2C0-F72E5140B58F}"/>
                </a:ext>
              </a:extLst>
            </p:cNvPr>
            <p:cNvSpPr/>
            <p:nvPr/>
          </p:nvSpPr>
          <p:spPr>
            <a:xfrm>
              <a:off x="4213150" y="3396950"/>
              <a:ext cx="156675" cy="294975"/>
            </a:xfrm>
            <a:custGeom>
              <a:avLst/>
              <a:gdLst/>
              <a:ahLst/>
              <a:cxnLst/>
              <a:rect l="l" t="t" r="r" b="b"/>
              <a:pathLst>
                <a:path w="6267" h="11799" extrusionOk="0">
                  <a:moveTo>
                    <a:pt x="3093" y="1"/>
                  </a:moveTo>
                  <a:cubicBezTo>
                    <a:pt x="2112" y="1"/>
                    <a:pt x="1015" y="280"/>
                    <a:pt x="1015" y="280"/>
                  </a:cubicBezTo>
                  <a:lnTo>
                    <a:pt x="1" y="11019"/>
                  </a:lnTo>
                  <a:cubicBezTo>
                    <a:pt x="1" y="11019"/>
                    <a:pt x="1175" y="11798"/>
                    <a:pt x="2614" y="11798"/>
                  </a:cubicBezTo>
                  <a:cubicBezTo>
                    <a:pt x="3123" y="11798"/>
                    <a:pt x="3666" y="11700"/>
                    <a:pt x="4202" y="11435"/>
                  </a:cubicBezTo>
                  <a:cubicBezTo>
                    <a:pt x="6266" y="10403"/>
                    <a:pt x="4854" y="1873"/>
                    <a:pt x="4582" y="660"/>
                  </a:cubicBezTo>
                  <a:cubicBezTo>
                    <a:pt x="4460" y="149"/>
                    <a:pt x="3807" y="1"/>
                    <a:pt x="3093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5" name="Google Shape;1125;p43">
              <a:extLst>
                <a:ext uri="{FF2B5EF4-FFF2-40B4-BE49-F238E27FC236}">
                  <a16:creationId xmlns:a16="http://schemas.microsoft.com/office/drawing/2014/main" id="{AD5330A0-9DCD-10DA-3752-BDBC678BE08A}"/>
                </a:ext>
              </a:extLst>
            </p:cNvPr>
            <p:cNvSpPr/>
            <p:nvPr/>
          </p:nvSpPr>
          <p:spPr>
            <a:xfrm>
              <a:off x="4233525" y="3428375"/>
              <a:ext cx="98725" cy="26750"/>
            </a:xfrm>
            <a:custGeom>
              <a:avLst/>
              <a:gdLst/>
              <a:ahLst/>
              <a:cxnLst/>
              <a:rect l="l" t="t" r="r" b="b"/>
              <a:pathLst>
                <a:path w="3949" h="1070" extrusionOk="0">
                  <a:moveTo>
                    <a:pt x="3876" y="1"/>
                  </a:moveTo>
                  <a:lnTo>
                    <a:pt x="55" y="634"/>
                  </a:lnTo>
                  <a:lnTo>
                    <a:pt x="0" y="1069"/>
                  </a:lnTo>
                  <a:lnTo>
                    <a:pt x="3948" y="453"/>
                  </a:lnTo>
                  <a:cubicBezTo>
                    <a:pt x="3930" y="272"/>
                    <a:pt x="3894" y="127"/>
                    <a:pt x="3876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6" name="Google Shape;1126;p43">
              <a:extLst>
                <a:ext uri="{FF2B5EF4-FFF2-40B4-BE49-F238E27FC236}">
                  <a16:creationId xmlns:a16="http://schemas.microsoft.com/office/drawing/2014/main" id="{5C64FB3C-3329-AB5B-D1D2-42611BC2D177}"/>
                </a:ext>
              </a:extLst>
            </p:cNvPr>
            <p:cNvSpPr/>
            <p:nvPr/>
          </p:nvSpPr>
          <p:spPr>
            <a:xfrm>
              <a:off x="4222200" y="3568725"/>
              <a:ext cx="123625" cy="12250"/>
            </a:xfrm>
            <a:custGeom>
              <a:avLst/>
              <a:gdLst/>
              <a:ahLst/>
              <a:cxnLst/>
              <a:rect l="l" t="t" r="r" b="b"/>
              <a:pathLst>
                <a:path w="4945" h="490" extrusionOk="0">
                  <a:moveTo>
                    <a:pt x="37" y="1"/>
                  </a:moveTo>
                  <a:lnTo>
                    <a:pt x="1" y="399"/>
                  </a:lnTo>
                  <a:lnTo>
                    <a:pt x="4945" y="489"/>
                  </a:lnTo>
                  <a:cubicBezTo>
                    <a:pt x="4945" y="326"/>
                    <a:pt x="4927" y="163"/>
                    <a:pt x="4927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7" name="Google Shape;1127;p43">
              <a:extLst>
                <a:ext uri="{FF2B5EF4-FFF2-40B4-BE49-F238E27FC236}">
                  <a16:creationId xmlns:a16="http://schemas.microsoft.com/office/drawing/2014/main" id="{CA5A3531-918C-27A2-351F-2DD4BFA99FDF}"/>
                </a:ext>
              </a:extLst>
            </p:cNvPr>
            <p:cNvSpPr/>
            <p:nvPr/>
          </p:nvSpPr>
          <p:spPr>
            <a:xfrm>
              <a:off x="4216775" y="3624875"/>
              <a:ext cx="124525" cy="28075"/>
            </a:xfrm>
            <a:custGeom>
              <a:avLst/>
              <a:gdLst/>
              <a:ahLst/>
              <a:cxnLst/>
              <a:rect l="l" t="t" r="r" b="b"/>
              <a:pathLst>
                <a:path w="4981" h="1123" extrusionOk="0">
                  <a:moveTo>
                    <a:pt x="37" y="0"/>
                  </a:moveTo>
                  <a:lnTo>
                    <a:pt x="0" y="362"/>
                  </a:lnTo>
                  <a:lnTo>
                    <a:pt x="4854" y="1123"/>
                  </a:lnTo>
                  <a:cubicBezTo>
                    <a:pt x="4908" y="960"/>
                    <a:pt x="4944" y="815"/>
                    <a:pt x="4981" y="634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8" name="Google Shape;1128;p43">
              <a:extLst>
                <a:ext uri="{FF2B5EF4-FFF2-40B4-BE49-F238E27FC236}">
                  <a16:creationId xmlns:a16="http://schemas.microsoft.com/office/drawing/2014/main" id="{A322CB5D-F165-24AF-0660-77CF6B311B30}"/>
                </a:ext>
              </a:extLst>
            </p:cNvPr>
            <p:cNvSpPr/>
            <p:nvPr/>
          </p:nvSpPr>
          <p:spPr>
            <a:xfrm>
              <a:off x="4228100" y="3497650"/>
              <a:ext cx="113650" cy="20400"/>
            </a:xfrm>
            <a:custGeom>
              <a:avLst/>
              <a:gdLst/>
              <a:ahLst/>
              <a:cxnLst/>
              <a:rect l="l" t="t" r="r" b="b"/>
              <a:pathLst>
                <a:path w="4546" h="816" extrusionOk="0">
                  <a:moveTo>
                    <a:pt x="4491" y="0"/>
                  </a:moveTo>
                  <a:lnTo>
                    <a:pt x="36" y="417"/>
                  </a:lnTo>
                  <a:lnTo>
                    <a:pt x="0" y="815"/>
                  </a:lnTo>
                  <a:lnTo>
                    <a:pt x="4546" y="471"/>
                  </a:lnTo>
                  <a:cubicBezTo>
                    <a:pt x="4528" y="326"/>
                    <a:pt x="4509" y="163"/>
                    <a:pt x="4491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Google Shape;1129;p43">
              <a:extLst>
                <a:ext uri="{FF2B5EF4-FFF2-40B4-BE49-F238E27FC236}">
                  <a16:creationId xmlns:a16="http://schemas.microsoft.com/office/drawing/2014/main" id="{999F971E-A827-9757-51D4-ED09F8AE11D1}"/>
                </a:ext>
              </a:extLst>
            </p:cNvPr>
            <p:cNvSpPr/>
            <p:nvPr/>
          </p:nvSpPr>
          <p:spPr>
            <a:xfrm>
              <a:off x="1185250" y="2411975"/>
              <a:ext cx="3137025" cy="1589650"/>
            </a:xfrm>
            <a:custGeom>
              <a:avLst/>
              <a:gdLst/>
              <a:ahLst/>
              <a:cxnLst/>
              <a:rect l="l" t="t" r="r" b="b"/>
              <a:pathLst>
                <a:path w="125481" h="63586" extrusionOk="0">
                  <a:moveTo>
                    <a:pt x="56189" y="0"/>
                  </a:moveTo>
                  <a:cubicBezTo>
                    <a:pt x="47824" y="0"/>
                    <a:pt x="39140" y="10979"/>
                    <a:pt x="35748" y="16517"/>
                  </a:cubicBezTo>
                  <a:cubicBezTo>
                    <a:pt x="33285" y="20591"/>
                    <a:pt x="20518" y="31004"/>
                    <a:pt x="10250" y="35314"/>
                  </a:cubicBezTo>
                  <a:cubicBezTo>
                    <a:pt x="0" y="39606"/>
                    <a:pt x="3821" y="46198"/>
                    <a:pt x="4437" y="50019"/>
                  </a:cubicBezTo>
                  <a:cubicBezTo>
                    <a:pt x="4874" y="52746"/>
                    <a:pt x="6545" y="54842"/>
                    <a:pt x="11044" y="54842"/>
                  </a:cubicBezTo>
                  <a:cubicBezTo>
                    <a:pt x="12880" y="54842"/>
                    <a:pt x="15187" y="54493"/>
                    <a:pt x="18073" y="53695"/>
                  </a:cubicBezTo>
                  <a:cubicBezTo>
                    <a:pt x="28033" y="50943"/>
                    <a:pt x="39460" y="37922"/>
                    <a:pt x="39461" y="37922"/>
                  </a:cubicBezTo>
                  <a:lnTo>
                    <a:pt x="39461" y="37922"/>
                  </a:lnTo>
                  <a:cubicBezTo>
                    <a:pt x="39461" y="37923"/>
                    <a:pt x="36636" y="59364"/>
                    <a:pt x="39225" y="62116"/>
                  </a:cubicBezTo>
                  <a:cubicBezTo>
                    <a:pt x="40310" y="63261"/>
                    <a:pt x="47060" y="63585"/>
                    <a:pt x="55117" y="63585"/>
                  </a:cubicBezTo>
                  <a:cubicBezTo>
                    <a:pt x="65656" y="63585"/>
                    <a:pt x="78432" y="63030"/>
                    <a:pt x="83690" y="63030"/>
                  </a:cubicBezTo>
                  <a:cubicBezTo>
                    <a:pt x="84081" y="63030"/>
                    <a:pt x="84431" y="63033"/>
                    <a:pt x="84735" y="63040"/>
                  </a:cubicBezTo>
                  <a:cubicBezTo>
                    <a:pt x="84766" y="63041"/>
                    <a:pt x="84797" y="63041"/>
                    <a:pt x="84828" y="63041"/>
                  </a:cubicBezTo>
                  <a:cubicBezTo>
                    <a:pt x="92206" y="63041"/>
                    <a:pt x="89171" y="43736"/>
                    <a:pt x="89171" y="43735"/>
                  </a:cubicBezTo>
                  <a:lnTo>
                    <a:pt x="89171" y="43735"/>
                  </a:lnTo>
                  <a:cubicBezTo>
                    <a:pt x="94695" y="50164"/>
                    <a:pt x="104945" y="53243"/>
                    <a:pt x="115213" y="53243"/>
                  </a:cubicBezTo>
                  <a:cubicBezTo>
                    <a:pt x="125481" y="53243"/>
                    <a:pt x="124865" y="42359"/>
                    <a:pt x="123181" y="39135"/>
                  </a:cubicBezTo>
                  <a:cubicBezTo>
                    <a:pt x="121497" y="35930"/>
                    <a:pt x="111229" y="36835"/>
                    <a:pt x="103424" y="32254"/>
                  </a:cubicBezTo>
                  <a:cubicBezTo>
                    <a:pt x="95600" y="27654"/>
                    <a:pt x="89787" y="9273"/>
                    <a:pt x="84572" y="4365"/>
                  </a:cubicBezTo>
                  <a:cubicBezTo>
                    <a:pt x="82341" y="2256"/>
                    <a:pt x="78993" y="1655"/>
                    <a:pt x="75894" y="1655"/>
                  </a:cubicBezTo>
                  <a:cubicBezTo>
                    <a:pt x="73911" y="1655"/>
                    <a:pt x="72030" y="1901"/>
                    <a:pt x="70609" y="2156"/>
                  </a:cubicBezTo>
                  <a:cubicBezTo>
                    <a:pt x="69894" y="2284"/>
                    <a:pt x="69171" y="2348"/>
                    <a:pt x="68448" y="2348"/>
                  </a:cubicBezTo>
                  <a:cubicBezTo>
                    <a:pt x="67340" y="2348"/>
                    <a:pt x="66232" y="2198"/>
                    <a:pt x="65158" y="1902"/>
                  </a:cubicBezTo>
                  <a:lnTo>
                    <a:pt x="59472" y="327"/>
                  </a:lnTo>
                  <a:cubicBezTo>
                    <a:pt x="58784" y="128"/>
                    <a:pt x="58059" y="164"/>
                    <a:pt x="57353" y="73"/>
                  </a:cubicBezTo>
                  <a:cubicBezTo>
                    <a:pt x="56966" y="24"/>
                    <a:pt x="56578" y="0"/>
                    <a:pt x="56189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Google Shape;1130;p43">
              <a:extLst>
                <a:ext uri="{FF2B5EF4-FFF2-40B4-BE49-F238E27FC236}">
                  <a16:creationId xmlns:a16="http://schemas.microsoft.com/office/drawing/2014/main" id="{CD1DDCD5-BF6D-022D-B8DB-CB8DB50B23C6}"/>
                </a:ext>
              </a:extLst>
            </p:cNvPr>
            <p:cNvSpPr/>
            <p:nvPr/>
          </p:nvSpPr>
          <p:spPr>
            <a:xfrm>
              <a:off x="1767450" y="3091075"/>
              <a:ext cx="452325" cy="607600"/>
            </a:xfrm>
            <a:custGeom>
              <a:avLst/>
              <a:gdLst/>
              <a:ahLst/>
              <a:cxnLst/>
              <a:rect l="l" t="t" r="r" b="b"/>
              <a:pathLst>
                <a:path w="18093" h="24304" extrusionOk="0">
                  <a:moveTo>
                    <a:pt x="18092" y="1"/>
                  </a:moveTo>
                  <a:cubicBezTo>
                    <a:pt x="18092" y="2"/>
                    <a:pt x="7552" y="19378"/>
                    <a:pt x="1" y="24304"/>
                  </a:cubicBezTo>
                  <a:cubicBezTo>
                    <a:pt x="8331" y="19668"/>
                    <a:pt x="16154" y="10777"/>
                    <a:pt x="16155" y="10776"/>
                  </a:cubicBezTo>
                  <a:lnTo>
                    <a:pt x="16155" y="10776"/>
                  </a:lnTo>
                  <a:cubicBezTo>
                    <a:pt x="16155" y="10776"/>
                    <a:pt x="15919" y="12533"/>
                    <a:pt x="15648" y="15104"/>
                  </a:cubicBezTo>
                  <a:lnTo>
                    <a:pt x="15865" y="14887"/>
                  </a:lnTo>
                  <a:lnTo>
                    <a:pt x="18092" y="1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Google Shape;1131;p43">
              <a:extLst>
                <a:ext uri="{FF2B5EF4-FFF2-40B4-BE49-F238E27FC236}">
                  <a16:creationId xmlns:a16="http://schemas.microsoft.com/office/drawing/2014/main" id="{CDFBBCFB-E4BC-8EC7-DB49-3ABB49D0303C}"/>
                </a:ext>
              </a:extLst>
            </p:cNvPr>
            <p:cNvSpPr/>
            <p:nvPr/>
          </p:nvSpPr>
          <p:spPr>
            <a:xfrm>
              <a:off x="3402750" y="3288475"/>
              <a:ext cx="662375" cy="454125"/>
            </a:xfrm>
            <a:custGeom>
              <a:avLst/>
              <a:gdLst/>
              <a:ahLst/>
              <a:cxnLst/>
              <a:rect l="l" t="t" r="r" b="b"/>
              <a:pathLst>
                <a:path w="26495" h="18165" extrusionOk="0">
                  <a:moveTo>
                    <a:pt x="363" y="1"/>
                  </a:moveTo>
                  <a:cubicBezTo>
                    <a:pt x="363" y="1"/>
                    <a:pt x="1" y="2283"/>
                    <a:pt x="743" y="8983"/>
                  </a:cubicBezTo>
                  <a:cubicBezTo>
                    <a:pt x="6321" y="15195"/>
                    <a:pt x="16408" y="18165"/>
                    <a:pt x="26495" y="18165"/>
                  </a:cubicBezTo>
                  <a:cubicBezTo>
                    <a:pt x="24901" y="16987"/>
                    <a:pt x="22547" y="15919"/>
                    <a:pt x="19034" y="15176"/>
                  </a:cubicBezTo>
                  <a:cubicBezTo>
                    <a:pt x="6810" y="12623"/>
                    <a:pt x="363" y="1"/>
                    <a:pt x="363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Google Shape;1132;p43">
              <a:extLst>
                <a:ext uri="{FF2B5EF4-FFF2-40B4-BE49-F238E27FC236}">
                  <a16:creationId xmlns:a16="http://schemas.microsoft.com/office/drawing/2014/main" id="{C2083E92-6005-8766-C253-FF2992480B18}"/>
                </a:ext>
              </a:extLst>
            </p:cNvPr>
            <p:cNvSpPr/>
            <p:nvPr/>
          </p:nvSpPr>
          <p:spPr>
            <a:xfrm>
              <a:off x="2139600" y="3008500"/>
              <a:ext cx="106150" cy="616850"/>
            </a:xfrm>
            <a:custGeom>
              <a:avLst/>
              <a:gdLst/>
              <a:ahLst/>
              <a:cxnLst/>
              <a:rect l="l" t="t" r="r" b="b"/>
              <a:pathLst>
                <a:path w="4246" h="24674" extrusionOk="0">
                  <a:moveTo>
                    <a:pt x="3968" y="1"/>
                  </a:moveTo>
                  <a:cubicBezTo>
                    <a:pt x="3873" y="1"/>
                    <a:pt x="3779" y="52"/>
                    <a:pt x="3750" y="171"/>
                  </a:cubicBezTo>
                  <a:cubicBezTo>
                    <a:pt x="3732" y="298"/>
                    <a:pt x="816" y="12087"/>
                    <a:pt x="1" y="24438"/>
                  </a:cubicBezTo>
                  <a:cubicBezTo>
                    <a:pt x="1" y="24565"/>
                    <a:pt x="92" y="24673"/>
                    <a:pt x="218" y="24673"/>
                  </a:cubicBezTo>
                  <a:lnTo>
                    <a:pt x="236" y="24673"/>
                  </a:lnTo>
                  <a:cubicBezTo>
                    <a:pt x="363" y="24673"/>
                    <a:pt x="454" y="24583"/>
                    <a:pt x="454" y="24456"/>
                  </a:cubicBezTo>
                  <a:cubicBezTo>
                    <a:pt x="1251" y="12160"/>
                    <a:pt x="4166" y="406"/>
                    <a:pt x="4202" y="280"/>
                  </a:cubicBezTo>
                  <a:cubicBezTo>
                    <a:pt x="4245" y="109"/>
                    <a:pt x="4105" y="1"/>
                    <a:pt x="3968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Google Shape;1133;p43">
              <a:extLst>
                <a:ext uri="{FF2B5EF4-FFF2-40B4-BE49-F238E27FC236}">
                  <a16:creationId xmlns:a16="http://schemas.microsoft.com/office/drawing/2014/main" id="{85117F83-101F-2A54-ABC4-33E5B83B0D10}"/>
                </a:ext>
              </a:extLst>
            </p:cNvPr>
            <p:cNvSpPr/>
            <p:nvPr/>
          </p:nvSpPr>
          <p:spPr>
            <a:xfrm>
              <a:off x="3384200" y="3175675"/>
              <a:ext cx="49825" cy="585025"/>
            </a:xfrm>
            <a:custGeom>
              <a:avLst/>
              <a:gdLst/>
              <a:ahLst/>
              <a:cxnLst/>
              <a:rect l="l" t="t" r="r" b="b"/>
              <a:pathLst>
                <a:path w="1993" h="23401" extrusionOk="0">
                  <a:moveTo>
                    <a:pt x="251" y="1"/>
                  </a:moveTo>
                  <a:cubicBezTo>
                    <a:pt x="240" y="1"/>
                    <a:pt x="228" y="2"/>
                    <a:pt x="217" y="3"/>
                  </a:cubicBezTo>
                  <a:cubicBezTo>
                    <a:pt x="91" y="22"/>
                    <a:pt x="0" y="130"/>
                    <a:pt x="18" y="257"/>
                  </a:cubicBezTo>
                  <a:cubicBezTo>
                    <a:pt x="1123" y="7845"/>
                    <a:pt x="1539" y="15523"/>
                    <a:pt x="1250" y="23184"/>
                  </a:cubicBezTo>
                  <a:cubicBezTo>
                    <a:pt x="1250" y="23310"/>
                    <a:pt x="1340" y="23401"/>
                    <a:pt x="1467" y="23401"/>
                  </a:cubicBezTo>
                  <a:cubicBezTo>
                    <a:pt x="1594" y="23401"/>
                    <a:pt x="1684" y="23310"/>
                    <a:pt x="1702" y="23202"/>
                  </a:cubicBezTo>
                  <a:cubicBezTo>
                    <a:pt x="1992" y="15505"/>
                    <a:pt x="1576" y="7809"/>
                    <a:pt x="471" y="185"/>
                  </a:cubicBezTo>
                  <a:cubicBezTo>
                    <a:pt x="455" y="71"/>
                    <a:pt x="351" y="1"/>
                    <a:pt x="25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Google Shape;1134;p43">
              <a:extLst>
                <a:ext uri="{FF2B5EF4-FFF2-40B4-BE49-F238E27FC236}">
                  <a16:creationId xmlns:a16="http://schemas.microsoft.com/office/drawing/2014/main" id="{6FF26A36-3988-B8E3-C30A-D2A1BA92F3EF}"/>
                </a:ext>
              </a:extLst>
            </p:cNvPr>
            <p:cNvSpPr/>
            <p:nvPr/>
          </p:nvSpPr>
          <p:spPr>
            <a:xfrm>
              <a:off x="2503625" y="2751325"/>
              <a:ext cx="642000" cy="392300"/>
            </a:xfrm>
            <a:custGeom>
              <a:avLst/>
              <a:gdLst/>
              <a:ahLst/>
              <a:cxnLst/>
              <a:rect l="l" t="t" r="r" b="b"/>
              <a:pathLst>
                <a:path w="25680" h="15692" extrusionOk="0">
                  <a:moveTo>
                    <a:pt x="18102" y="1"/>
                  </a:moveTo>
                  <a:cubicBezTo>
                    <a:pt x="14685" y="1"/>
                    <a:pt x="12278" y="5550"/>
                    <a:pt x="12278" y="5550"/>
                  </a:cubicBezTo>
                  <a:cubicBezTo>
                    <a:pt x="12278" y="5550"/>
                    <a:pt x="8816" y="1424"/>
                    <a:pt x="5613" y="1424"/>
                  </a:cubicBezTo>
                  <a:cubicBezTo>
                    <a:pt x="4892" y="1424"/>
                    <a:pt x="4184" y="1633"/>
                    <a:pt x="3531" y="2146"/>
                  </a:cubicBezTo>
                  <a:cubicBezTo>
                    <a:pt x="0" y="4917"/>
                    <a:pt x="11771" y="15692"/>
                    <a:pt x="11771" y="15692"/>
                  </a:cubicBezTo>
                  <a:cubicBezTo>
                    <a:pt x="11771" y="15692"/>
                    <a:pt x="25679" y="5677"/>
                    <a:pt x="20880" y="1258"/>
                  </a:cubicBezTo>
                  <a:cubicBezTo>
                    <a:pt x="19904" y="359"/>
                    <a:pt x="18970" y="1"/>
                    <a:pt x="18102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Google Shape;1135;p43">
              <a:extLst>
                <a:ext uri="{FF2B5EF4-FFF2-40B4-BE49-F238E27FC236}">
                  <a16:creationId xmlns:a16="http://schemas.microsoft.com/office/drawing/2014/main" id="{D6A48CC0-36C4-9584-C956-09F72A92371C}"/>
                </a:ext>
              </a:extLst>
            </p:cNvPr>
            <p:cNvSpPr/>
            <p:nvPr/>
          </p:nvSpPr>
          <p:spPr>
            <a:xfrm>
              <a:off x="2647575" y="2341525"/>
              <a:ext cx="465900" cy="163150"/>
            </a:xfrm>
            <a:custGeom>
              <a:avLst/>
              <a:gdLst/>
              <a:ahLst/>
              <a:cxnLst/>
              <a:rect l="l" t="t" r="r" b="b"/>
              <a:pathLst>
                <a:path w="18636" h="6526" extrusionOk="0">
                  <a:moveTo>
                    <a:pt x="2434" y="0"/>
                  </a:moveTo>
                  <a:cubicBezTo>
                    <a:pt x="507" y="0"/>
                    <a:pt x="1" y="3380"/>
                    <a:pt x="1" y="3380"/>
                  </a:cubicBezTo>
                  <a:cubicBezTo>
                    <a:pt x="1728" y="5822"/>
                    <a:pt x="5136" y="6525"/>
                    <a:pt x="8488" y="6525"/>
                  </a:cubicBezTo>
                  <a:cubicBezTo>
                    <a:pt x="13042" y="6525"/>
                    <a:pt x="17495" y="5227"/>
                    <a:pt x="17495" y="5227"/>
                  </a:cubicBezTo>
                  <a:cubicBezTo>
                    <a:pt x="17495" y="5227"/>
                    <a:pt x="18636" y="3253"/>
                    <a:pt x="17422" y="2094"/>
                  </a:cubicBezTo>
                  <a:cubicBezTo>
                    <a:pt x="16880" y="1585"/>
                    <a:pt x="15883" y="1429"/>
                    <a:pt x="14644" y="1429"/>
                  </a:cubicBezTo>
                  <a:cubicBezTo>
                    <a:pt x="13109" y="1429"/>
                    <a:pt x="11201" y="1668"/>
                    <a:pt x="9327" y="1768"/>
                  </a:cubicBezTo>
                  <a:cubicBezTo>
                    <a:pt x="9127" y="1779"/>
                    <a:pt x="8936" y="1784"/>
                    <a:pt x="8754" y="1784"/>
                  </a:cubicBezTo>
                  <a:cubicBezTo>
                    <a:pt x="5853" y="1784"/>
                    <a:pt x="5242" y="490"/>
                    <a:pt x="2753" y="30"/>
                  </a:cubicBezTo>
                  <a:cubicBezTo>
                    <a:pt x="2643" y="10"/>
                    <a:pt x="2536" y="0"/>
                    <a:pt x="2434" y="0"/>
                  </a:cubicBezTo>
                  <a:close/>
                </a:path>
              </a:pathLst>
            </a:custGeom>
            <a:solidFill>
              <a:srgbClr val="D35D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Google Shape;1136;p43">
              <a:extLst>
                <a:ext uri="{FF2B5EF4-FFF2-40B4-BE49-F238E27FC236}">
                  <a16:creationId xmlns:a16="http://schemas.microsoft.com/office/drawing/2014/main" id="{38DBFFC1-A426-0645-CD3E-2EB4661484A6}"/>
                </a:ext>
              </a:extLst>
            </p:cNvPr>
            <p:cNvSpPr/>
            <p:nvPr/>
          </p:nvSpPr>
          <p:spPr>
            <a:xfrm>
              <a:off x="2673850" y="2348150"/>
              <a:ext cx="73825" cy="114575"/>
            </a:xfrm>
            <a:custGeom>
              <a:avLst/>
              <a:gdLst/>
              <a:ahLst/>
              <a:cxnLst/>
              <a:rect l="l" t="t" r="r" b="b"/>
              <a:pathLst>
                <a:path w="2953" h="4583" extrusionOk="0">
                  <a:moveTo>
                    <a:pt x="2644" y="0"/>
                  </a:moveTo>
                  <a:lnTo>
                    <a:pt x="0" y="4220"/>
                  </a:lnTo>
                  <a:cubicBezTo>
                    <a:pt x="145" y="4347"/>
                    <a:pt x="308" y="4473"/>
                    <a:pt x="489" y="4582"/>
                  </a:cubicBezTo>
                  <a:lnTo>
                    <a:pt x="2952" y="109"/>
                  </a:lnTo>
                  <a:cubicBezTo>
                    <a:pt x="2843" y="73"/>
                    <a:pt x="2753" y="37"/>
                    <a:pt x="2644" y="0"/>
                  </a:cubicBez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Google Shape;1137;p43">
              <a:extLst>
                <a:ext uri="{FF2B5EF4-FFF2-40B4-BE49-F238E27FC236}">
                  <a16:creationId xmlns:a16="http://schemas.microsoft.com/office/drawing/2014/main" id="{3D795232-5082-E118-AE1B-0B630C8FFAE3}"/>
                </a:ext>
              </a:extLst>
            </p:cNvPr>
            <p:cNvSpPr/>
            <p:nvPr/>
          </p:nvSpPr>
          <p:spPr>
            <a:xfrm>
              <a:off x="2829125" y="2385275"/>
              <a:ext cx="25375" cy="119100"/>
            </a:xfrm>
            <a:custGeom>
              <a:avLst/>
              <a:gdLst/>
              <a:ahLst/>
              <a:cxnLst/>
              <a:rect l="l" t="t" r="r" b="b"/>
              <a:pathLst>
                <a:path w="1015" h="4764" extrusionOk="0">
                  <a:moveTo>
                    <a:pt x="616" y="0"/>
                  </a:moveTo>
                  <a:lnTo>
                    <a:pt x="1" y="4745"/>
                  </a:lnTo>
                  <a:cubicBezTo>
                    <a:pt x="182" y="4745"/>
                    <a:pt x="345" y="4763"/>
                    <a:pt x="526" y="4763"/>
                  </a:cubicBezTo>
                  <a:lnTo>
                    <a:pt x="1015" y="18"/>
                  </a:lnTo>
                  <a:cubicBezTo>
                    <a:pt x="888" y="18"/>
                    <a:pt x="743" y="0"/>
                    <a:pt x="616" y="0"/>
                  </a:cubicBez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8" name="Google Shape;1138;p43">
              <a:extLst>
                <a:ext uri="{FF2B5EF4-FFF2-40B4-BE49-F238E27FC236}">
                  <a16:creationId xmlns:a16="http://schemas.microsoft.com/office/drawing/2014/main" id="{66D65EA9-3B95-7742-B14D-009BEED19E8F}"/>
                </a:ext>
              </a:extLst>
            </p:cNvPr>
            <p:cNvSpPr/>
            <p:nvPr/>
          </p:nvSpPr>
          <p:spPr>
            <a:xfrm>
              <a:off x="2750800" y="2368525"/>
              <a:ext cx="45750" cy="126325"/>
            </a:xfrm>
            <a:custGeom>
              <a:avLst/>
              <a:gdLst/>
              <a:ahLst/>
              <a:cxnLst/>
              <a:rect l="l" t="t" r="r" b="b"/>
              <a:pathLst>
                <a:path w="1830" h="5053" extrusionOk="0">
                  <a:moveTo>
                    <a:pt x="1486" y="0"/>
                  </a:moveTo>
                  <a:lnTo>
                    <a:pt x="1" y="4926"/>
                  </a:lnTo>
                  <a:cubicBezTo>
                    <a:pt x="182" y="4980"/>
                    <a:pt x="363" y="5017"/>
                    <a:pt x="544" y="5053"/>
                  </a:cubicBezTo>
                  <a:lnTo>
                    <a:pt x="1830" y="163"/>
                  </a:lnTo>
                  <a:lnTo>
                    <a:pt x="1486" y="0"/>
                  </a:ln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9" name="Google Shape;1139;p43">
              <a:extLst>
                <a:ext uri="{FF2B5EF4-FFF2-40B4-BE49-F238E27FC236}">
                  <a16:creationId xmlns:a16="http://schemas.microsoft.com/office/drawing/2014/main" id="{65493484-9C29-5A12-A72A-EFB56507F826}"/>
                </a:ext>
              </a:extLst>
            </p:cNvPr>
            <p:cNvSpPr/>
            <p:nvPr/>
          </p:nvSpPr>
          <p:spPr>
            <a:xfrm>
              <a:off x="3033775" y="2378025"/>
              <a:ext cx="24925" cy="103250"/>
            </a:xfrm>
            <a:custGeom>
              <a:avLst/>
              <a:gdLst/>
              <a:ahLst/>
              <a:cxnLst/>
              <a:rect l="l" t="t" r="r" b="b"/>
              <a:pathLst>
                <a:path w="997" h="4130" extrusionOk="0">
                  <a:moveTo>
                    <a:pt x="0" y="1"/>
                  </a:moveTo>
                  <a:lnTo>
                    <a:pt x="544" y="4130"/>
                  </a:lnTo>
                  <a:lnTo>
                    <a:pt x="996" y="4021"/>
                  </a:lnTo>
                  <a:lnTo>
                    <a:pt x="453" y="55"/>
                  </a:lnTo>
                  <a:cubicBezTo>
                    <a:pt x="308" y="37"/>
                    <a:pt x="163" y="19"/>
                    <a:pt x="0" y="1"/>
                  </a:cubicBez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0" name="Google Shape;1140;p43">
              <a:extLst>
                <a:ext uri="{FF2B5EF4-FFF2-40B4-BE49-F238E27FC236}">
                  <a16:creationId xmlns:a16="http://schemas.microsoft.com/office/drawing/2014/main" id="{DD13B698-790A-21A4-8B2D-B26E11FE1E50}"/>
                </a:ext>
              </a:extLst>
            </p:cNvPr>
            <p:cNvSpPr/>
            <p:nvPr/>
          </p:nvSpPr>
          <p:spPr>
            <a:xfrm>
              <a:off x="2969475" y="2378475"/>
              <a:ext cx="19500" cy="116375"/>
            </a:xfrm>
            <a:custGeom>
              <a:avLst/>
              <a:gdLst/>
              <a:ahLst/>
              <a:cxnLst/>
              <a:rect l="l" t="t" r="r" b="b"/>
              <a:pathLst>
                <a:path w="780" h="4655" extrusionOk="0">
                  <a:moveTo>
                    <a:pt x="435" y="1"/>
                  </a:moveTo>
                  <a:lnTo>
                    <a:pt x="1" y="19"/>
                  </a:lnTo>
                  <a:lnTo>
                    <a:pt x="309" y="4655"/>
                  </a:lnTo>
                  <a:lnTo>
                    <a:pt x="779" y="4582"/>
                  </a:lnTo>
                  <a:lnTo>
                    <a:pt x="435" y="1"/>
                  </a:ln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1" name="Google Shape;1141;p43">
              <a:extLst>
                <a:ext uri="{FF2B5EF4-FFF2-40B4-BE49-F238E27FC236}">
                  <a16:creationId xmlns:a16="http://schemas.microsoft.com/office/drawing/2014/main" id="{994DDADF-126B-3CED-1553-EF0A1586040E}"/>
                </a:ext>
              </a:extLst>
            </p:cNvPr>
            <p:cNvSpPr/>
            <p:nvPr/>
          </p:nvSpPr>
          <p:spPr>
            <a:xfrm>
              <a:off x="2904750" y="2383450"/>
              <a:ext cx="12225" cy="119550"/>
            </a:xfrm>
            <a:custGeom>
              <a:avLst/>
              <a:gdLst/>
              <a:ahLst/>
              <a:cxnLst/>
              <a:rect l="l" t="t" r="r" b="b"/>
              <a:pathLst>
                <a:path w="489" h="4782" extrusionOk="0">
                  <a:moveTo>
                    <a:pt x="489" y="1"/>
                  </a:moveTo>
                  <a:lnTo>
                    <a:pt x="72" y="19"/>
                  </a:lnTo>
                  <a:lnTo>
                    <a:pt x="0" y="4782"/>
                  </a:lnTo>
                  <a:lnTo>
                    <a:pt x="489" y="4746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C74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2" name="Google Shape;1142;p43">
              <a:extLst>
                <a:ext uri="{FF2B5EF4-FFF2-40B4-BE49-F238E27FC236}">
                  <a16:creationId xmlns:a16="http://schemas.microsoft.com/office/drawing/2014/main" id="{187D9437-0B3A-3A3A-7D12-3DE3860EE136}"/>
                </a:ext>
              </a:extLst>
            </p:cNvPr>
            <p:cNvSpPr/>
            <p:nvPr/>
          </p:nvSpPr>
          <p:spPr>
            <a:xfrm>
              <a:off x="2250575" y="2442825"/>
              <a:ext cx="1590925" cy="1098925"/>
            </a:xfrm>
            <a:custGeom>
              <a:avLst/>
              <a:gdLst/>
              <a:ahLst/>
              <a:cxnLst/>
              <a:rect l="l" t="t" r="r" b="b"/>
              <a:pathLst>
                <a:path w="63637" h="43957" extrusionOk="0">
                  <a:moveTo>
                    <a:pt x="60417" y="0"/>
                  </a:moveTo>
                  <a:cubicBezTo>
                    <a:pt x="60121" y="0"/>
                    <a:pt x="59760" y="193"/>
                    <a:pt x="59326" y="614"/>
                  </a:cubicBezTo>
                  <a:cubicBezTo>
                    <a:pt x="54182" y="5594"/>
                    <a:pt x="37504" y="27253"/>
                    <a:pt x="37504" y="27253"/>
                  </a:cubicBezTo>
                  <a:lnTo>
                    <a:pt x="15356" y="21186"/>
                  </a:lnTo>
                  <a:cubicBezTo>
                    <a:pt x="15356" y="21186"/>
                    <a:pt x="14975" y="21603"/>
                    <a:pt x="14378" y="22255"/>
                  </a:cubicBezTo>
                  <a:lnTo>
                    <a:pt x="13563" y="21422"/>
                  </a:lnTo>
                  <a:cubicBezTo>
                    <a:pt x="13092" y="21585"/>
                    <a:pt x="12657" y="21838"/>
                    <a:pt x="12259" y="22146"/>
                  </a:cubicBezTo>
                  <a:cubicBezTo>
                    <a:pt x="10064" y="20108"/>
                    <a:pt x="7164" y="17516"/>
                    <a:pt x="6625" y="17516"/>
                  </a:cubicBezTo>
                  <a:cubicBezTo>
                    <a:pt x="6604" y="17516"/>
                    <a:pt x="6586" y="17520"/>
                    <a:pt x="6573" y="17528"/>
                  </a:cubicBezTo>
                  <a:cubicBezTo>
                    <a:pt x="6084" y="17818"/>
                    <a:pt x="7043" y="19937"/>
                    <a:pt x="7369" y="20480"/>
                  </a:cubicBezTo>
                  <a:cubicBezTo>
                    <a:pt x="6786" y="20075"/>
                    <a:pt x="3652" y="17902"/>
                    <a:pt x="2622" y="17902"/>
                  </a:cubicBezTo>
                  <a:cubicBezTo>
                    <a:pt x="2501" y="17902"/>
                    <a:pt x="2408" y="17932"/>
                    <a:pt x="2353" y="17999"/>
                  </a:cubicBezTo>
                  <a:cubicBezTo>
                    <a:pt x="1774" y="18651"/>
                    <a:pt x="4743" y="21404"/>
                    <a:pt x="4743" y="21404"/>
                  </a:cubicBezTo>
                  <a:cubicBezTo>
                    <a:pt x="4743" y="21404"/>
                    <a:pt x="2106" y="19263"/>
                    <a:pt x="1027" y="19263"/>
                  </a:cubicBezTo>
                  <a:cubicBezTo>
                    <a:pt x="871" y="19263"/>
                    <a:pt x="747" y="19308"/>
                    <a:pt x="669" y="19412"/>
                  </a:cubicBezTo>
                  <a:cubicBezTo>
                    <a:pt x="71" y="20245"/>
                    <a:pt x="3874" y="22671"/>
                    <a:pt x="3874" y="22671"/>
                  </a:cubicBezTo>
                  <a:cubicBezTo>
                    <a:pt x="3874" y="22671"/>
                    <a:pt x="1890" y="21534"/>
                    <a:pt x="918" y="21534"/>
                  </a:cubicBezTo>
                  <a:cubicBezTo>
                    <a:pt x="701" y="21534"/>
                    <a:pt x="534" y="21591"/>
                    <a:pt x="452" y="21730"/>
                  </a:cubicBezTo>
                  <a:cubicBezTo>
                    <a:pt x="1" y="22505"/>
                    <a:pt x="3731" y="24608"/>
                    <a:pt x="3765" y="24627"/>
                  </a:cubicBezTo>
                  <a:lnTo>
                    <a:pt x="3765" y="24627"/>
                  </a:lnTo>
                  <a:cubicBezTo>
                    <a:pt x="3746" y="24616"/>
                    <a:pt x="2518" y="23928"/>
                    <a:pt x="1724" y="23928"/>
                  </a:cubicBezTo>
                  <a:cubicBezTo>
                    <a:pt x="1409" y="23928"/>
                    <a:pt x="1162" y="24036"/>
                    <a:pt x="1085" y="24337"/>
                  </a:cubicBezTo>
                  <a:cubicBezTo>
                    <a:pt x="922" y="24989"/>
                    <a:pt x="4599" y="27488"/>
                    <a:pt x="7532" y="29390"/>
                  </a:cubicBezTo>
                  <a:cubicBezTo>
                    <a:pt x="7424" y="29680"/>
                    <a:pt x="7351" y="29861"/>
                    <a:pt x="7351" y="29861"/>
                  </a:cubicBezTo>
                  <a:lnTo>
                    <a:pt x="8637" y="30639"/>
                  </a:lnTo>
                  <a:cubicBezTo>
                    <a:pt x="8492" y="31020"/>
                    <a:pt x="8365" y="31418"/>
                    <a:pt x="8275" y="31817"/>
                  </a:cubicBezTo>
                  <a:cubicBezTo>
                    <a:pt x="8275" y="31817"/>
                    <a:pt x="22139" y="43957"/>
                    <a:pt x="35792" y="43957"/>
                  </a:cubicBezTo>
                  <a:cubicBezTo>
                    <a:pt x="39046" y="43957"/>
                    <a:pt x="42288" y="43267"/>
                    <a:pt x="45327" y="41559"/>
                  </a:cubicBezTo>
                  <a:cubicBezTo>
                    <a:pt x="61118" y="32686"/>
                    <a:pt x="59217" y="22798"/>
                    <a:pt x="59217" y="22798"/>
                  </a:cubicBezTo>
                  <a:cubicBezTo>
                    <a:pt x="59217" y="22798"/>
                    <a:pt x="63637" y="0"/>
                    <a:pt x="60417" y="0"/>
                  </a:cubicBezTo>
                  <a:close/>
                </a:path>
              </a:pathLst>
            </a:custGeom>
            <a:solidFill>
              <a:srgbClr val="6B3933">
                <a:alpha val="68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3" name="Google Shape;1143;p43">
              <a:extLst>
                <a:ext uri="{FF2B5EF4-FFF2-40B4-BE49-F238E27FC236}">
                  <a16:creationId xmlns:a16="http://schemas.microsoft.com/office/drawing/2014/main" id="{B49F7937-9BC8-B7BC-E64E-1B9BC8C5682E}"/>
                </a:ext>
              </a:extLst>
            </p:cNvPr>
            <p:cNvSpPr/>
            <p:nvPr/>
          </p:nvSpPr>
          <p:spPr>
            <a:xfrm>
              <a:off x="2258275" y="2835875"/>
              <a:ext cx="371225" cy="352125"/>
            </a:xfrm>
            <a:custGeom>
              <a:avLst/>
              <a:gdLst/>
              <a:ahLst/>
              <a:cxnLst/>
              <a:rect l="l" t="t" r="r" b="b"/>
              <a:pathLst>
                <a:path w="14849" h="14085" extrusionOk="0">
                  <a:moveTo>
                    <a:pt x="6645" y="0"/>
                  </a:moveTo>
                  <a:cubicBezTo>
                    <a:pt x="6623" y="0"/>
                    <a:pt x="6605" y="5"/>
                    <a:pt x="6591" y="13"/>
                  </a:cubicBezTo>
                  <a:cubicBezTo>
                    <a:pt x="6098" y="289"/>
                    <a:pt x="7043" y="2408"/>
                    <a:pt x="7376" y="2965"/>
                  </a:cubicBezTo>
                  <a:lnTo>
                    <a:pt x="7376" y="2965"/>
                  </a:lnTo>
                  <a:cubicBezTo>
                    <a:pt x="6769" y="2540"/>
                    <a:pt x="3634" y="375"/>
                    <a:pt x="2627" y="375"/>
                  </a:cubicBezTo>
                  <a:cubicBezTo>
                    <a:pt x="2511" y="375"/>
                    <a:pt x="2424" y="403"/>
                    <a:pt x="2371" y="466"/>
                  </a:cubicBezTo>
                  <a:cubicBezTo>
                    <a:pt x="1791" y="1136"/>
                    <a:pt x="4761" y="3889"/>
                    <a:pt x="4761" y="3889"/>
                  </a:cubicBezTo>
                  <a:cubicBezTo>
                    <a:pt x="4761" y="3889"/>
                    <a:pt x="2134" y="1743"/>
                    <a:pt x="1052" y="1743"/>
                  </a:cubicBezTo>
                  <a:cubicBezTo>
                    <a:pt x="892" y="1743"/>
                    <a:pt x="766" y="1790"/>
                    <a:pt x="687" y="1897"/>
                  </a:cubicBezTo>
                  <a:cubicBezTo>
                    <a:pt x="71" y="2730"/>
                    <a:pt x="3892" y="5138"/>
                    <a:pt x="3892" y="5138"/>
                  </a:cubicBezTo>
                  <a:cubicBezTo>
                    <a:pt x="3892" y="5138"/>
                    <a:pt x="1913" y="4011"/>
                    <a:pt x="932" y="4011"/>
                  </a:cubicBezTo>
                  <a:cubicBezTo>
                    <a:pt x="708" y="4011"/>
                    <a:pt x="536" y="4070"/>
                    <a:pt x="451" y="4215"/>
                  </a:cubicBezTo>
                  <a:cubicBezTo>
                    <a:pt x="1" y="4972"/>
                    <a:pt x="3731" y="7075"/>
                    <a:pt x="3765" y="7094"/>
                  </a:cubicBezTo>
                  <a:lnTo>
                    <a:pt x="3765" y="7094"/>
                  </a:lnTo>
                  <a:cubicBezTo>
                    <a:pt x="3746" y="7083"/>
                    <a:pt x="2530" y="6401"/>
                    <a:pt x="1735" y="6401"/>
                  </a:cubicBezTo>
                  <a:cubicBezTo>
                    <a:pt x="1415" y="6401"/>
                    <a:pt x="1163" y="6512"/>
                    <a:pt x="1085" y="6823"/>
                  </a:cubicBezTo>
                  <a:cubicBezTo>
                    <a:pt x="814" y="7891"/>
                    <a:pt x="11100" y="14084"/>
                    <a:pt x="11100" y="14084"/>
                  </a:cubicBezTo>
                  <a:lnTo>
                    <a:pt x="14848" y="7022"/>
                  </a:lnTo>
                  <a:cubicBezTo>
                    <a:pt x="14848" y="7022"/>
                    <a:pt x="7551" y="0"/>
                    <a:pt x="6645" y="0"/>
                  </a:cubicBezTo>
                  <a:close/>
                </a:path>
              </a:pathLst>
            </a:custGeom>
            <a:solidFill>
              <a:srgbClr val="D081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Google Shape;1144;p43">
              <a:extLst>
                <a:ext uri="{FF2B5EF4-FFF2-40B4-BE49-F238E27FC236}">
                  <a16:creationId xmlns:a16="http://schemas.microsoft.com/office/drawing/2014/main" id="{43828AA9-2D4D-97FD-5152-21114A7DDFB2}"/>
                </a:ext>
              </a:extLst>
            </p:cNvPr>
            <p:cNvSpPr/>
            <p:nvPr/>
          </p:nvSpPr>
          <p:spPr>
            <a:xfrm>
              <a:off x="2442500" y="2933525"/>
              <a:ext cx="202400" cy="235000"/>
            </a:xfrm>
            <a:custGeom>
              <a:avLst/>
              <a:gdLst/>
              <a:ahLst/>
              <a:cxnLst/>
              <a:rect l="l" t="t" r="r" b="b"/>
              <a:pathLst>
                <a:path w="8096" h="9400" extrusionOk="0">
                  <a:moveTo>
                    <a:pt x="6230" y="1"/>
                  </a:moveTo>
                  <a:cubicBezTo>
                    <a:pt x="2699" y="1178"/>
                    <a:pt x="0" y="8440"/>
                    <a:pt x="0" y="8440"/>
                  </a:cubicBezTo>
                  <a:lnTo>
                    <a:pt x="1594" y="9400"/>
                  </a:lnTo>
                  <a:lnTo>
                    <a:pt x="8095" y="1939"/>
                  </a:lnTo>
                  <a:lnTo>
                    <a:pt x="6230" y="1"/>
                  </a:ln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5" name="Google Shape;1145;p43">
              <a:extLst>
                <a:ext uri="{FF2B5EF4-FFF2-40B4-BE49-F238E27FC236}">
                  <a16:creationId xmlns:a16="http://schemas.microsoft.com/office/drawing/2014/main" id="{AB56D877-8BF7-3555-9311-A7C4775ACBF9}"/>
                </a:ext>
              </a:extLst>
            </p:cNvPr>
            <p:cNvSpPr/>
            <p:nvPr/>
          </p:nvSpPr>
          <p:spPr>
            <a:xfrm>
              <a:off x="2465575" y="2398000"/>
              <a:ext cx="1384025" cy="1098975"/>
            </a:xfrm>
            <a:custGeom>
              <a:avLst/>
              <a:gdLst/>
              <a:ahLst/>
              <a:cxnLst/>
              <a:rect l="l" t="t" r="r" b="b"/>
              <a:pathLst>
                <a:path w="55361" h="43959" extrusionOk="0">
                  <a:moveTo>
                    <a:pt x="52142" y="1"/>
                  </a:moveTo>
                  <a:cubicBezTo>
                    <a:pt x="51846" y="1"/>
                    <a:pt x="51486" y="194"/>
                    <a:pt x="51052" y="614"/>
                  </a:cubicBezTo>
                  <a:cubicBezTo>
                    <a:pt x="45908" y="5594"/>
                    <a:pt x="29230" y="27235"/>
                    <a:pt x="29230" y="27235"/>
                  </a:cubicBezTo>
                  <a:lnTo>
                    <a:pt x="7082" y="21186"/>
                  </a:lnTo>
                  <a:cubicBezTo>
                    <a:pt x="7082" y="21186"/>
                    <a:pt x="888" y="27688"/>
                    <a:pt x="1" y="31835"/>
                  </a:cubicBezTo>
                  <a:cubicBezTo>
                    <a:pt x="1" y="31835"/>
                    <a:pt x="13860" y="43959"/>
                    <a:pt x="27510" y="43959"/>
                  </a:cubicBezTo>
                  <a:cubicBezTo>
                    <a:pt x="30767" y="43959"/>
                    <a:pt x="34011" y="43269"/>
                    <a:pt x="37053" y="41560"/>
                  </a:cubicBezTo>
                  <a:cubicBezTo>
                    <a:pt x="52844" y="32686"/>
                    <a:pt x="50925" y="22816"/>
                    <a:pt x="50925" y="22816"/>
                  </a:cubicBezTo>
                  <a:cubicBezTo>
                    <a:pt x="50925" y="22816"/>
                    <a:pt x="55360" y="1"/>
                    <a:pt x="52142" y="1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6" name="Google Shape;1146;p43">
              <a:extLst>
                <a:ext uri="{FF2B5EF4-FFF2-40B4-BE49-F238E27FC236}">
                  <a16:creationId xmlns:a16="http://schemas.microsoft.com/office/drawing/2014/main" id="{A4DB82A3-685C-137B-B4FC-B804E3F5B497}"/>
                </a:ext>
              </a:extLst>
            </p:cNvPr>
            <p:cNvSpPr/>
            <p:nvPr/>
          </p:nvSpPr>
          <p:spPr>
            <a:xfrm>
              <a:off x="3240675" y="3056925"/>
              <a:ext cx="25950" cy="24675"/>
            </a:xfrm>
            <a:custGeom>
              <a:avLst/>
              <a:gdLst/>
              <a:ahLst/>
              <a:cxnLst/>
              <a:rect l="l" t="t" r="r" b="b"/>
              <a:pathLst>
                <a:path w="1038" h="987" extrusionOk="0">
                  <a:moveTo>
                    <a:pt x="719" y="1"/>
                  </a:moveTo>
                  <a:cubicBezTo>
                    <a:pt x="657" y="1"/>
                    <a:pt x="593" y="30"/>
                    <a:pt x="544" y="99"/>
                  </a:cubicBezTo>
                  <a:lnTo>
                    <a:pt x="127" y="625"/>
                  </a:lnTo>
                  <a:cubicBezTo>
                    <a:pt x="0" y="769"/>
                    <a:pt x="109" y="987"/>
                    <a:pt x="308" y="987"/>
                  </a:cubicBezTo>
                  <a:cubicBezTo>
                    <a:pt x="362" y="987"/>
                    <a:pt x="435" y="950"/>
                    <a:pt x="489" y="896"/>
                  </a:cubicBezTo>
                  <a:lnTo>
                    <a:pt x="906" y="371"/>
                  </a:lnTo>
                  <a:cubicBezTo>
                    <a:pt x="1037" y="200"/>
                    <a:pt x="883" y="1"/>
                    <a:pt x="719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7" name="Google Shape;1147;p43">
              <a:extLst>
                <a:ext uri="{FF2B5EF4-FFF2-40B4-BE49-F238E27FC236}">
                  <a16:creationId xmlns:a16="http://schemas.microsoft.com/office/drawing/2014/main" id="{18DDFEAC-1B6D-F263-D874-E3B3D3A2ECC3}"/>
                </a:ext>
              </a:extLst>
            </p:cNvPr>
            <p:cNvSpPr/>
            <p:nvPr/>
          </p:nvSpPr>
          <p:spPr>
            <a:xfrm>
              <a:off x="3279150" y="2380550"/>
              <a:ext cx="619725" cy="653075"/>
            </a:xfrm>
            <a:custGeom>
              <a:avLst/>
              <a:gdLst/>
              <a:ahLst/>
              <a:cxnLst/>
              <a:rect l="l" t="t" r="r" b="b"/>
              <a:pathLst>
                <a:path w="24789" h="26123" extrusionOk="0">
                  <a:moveTo>
                    <a:pt x="24458" y="0"/>
                  </a:moveTo>
                  <a:cubicBezTo>
                    <a:pt x="24437" y="0"/>
                    <a:pt x="24416" y="3"/>
                    <a:pt x="24394" y="8"/>
                  </a:cubicBezTo>
                  <a:cubicBezTo>
                    <a:pt x="23978" y="135"/>
                    <a:pt x="23543" y="280"/>
                    <a:pt x="23108" y="407"/>
                  </a:cubicBezTo>
                  <a:cubicBezTo>
                    <a:pt x="22818" y="458"/>
                    <a:pt x="22866" y="864"/>
                    <a:pt x="23131" y="864"/>
                  </a:cubicBezTo>
                  <a:cubicBezTo>
                    <a:pt x="23147" y="864"/>
                    <a:pt x="23163" y="862"/>
                    <a:pt x="23181" y="859"/>
                  </a:cubicBezTo>
                  <a:cubicBezTo>
                    <a:pt x="23199" y="859"/>
                    <a:pt x="23217" y="859"/>
                    <a:pt x="23235" y="841"/>
                  </a:cubicBezTo>
                  <a:cubicBezTo>
                    <a:pt x="23670" y="714"/>
                    <a:pt x="24104" y="570"/>
                    <a:pt x="24521" y="443"/>
                  </a:cubicBezTo>
                  <a:cubicBezTo>
                    <a:pt x="24788" y="376"/>
                    <a:pt x="24701" y="0"/>
                    <a:pt x="24458" y="0"/>
                  </a:cubicBezTo>
                  <a:close/>
                  <a:moveTo>
                    <a:pt x="21496" y="987"/>
                  </a:moveTo>
                  <a:cubicBezTo>
                    <a:pt x="21468" y="987"/>
                    <a:pt x="21438" y="992"/>
                    <a:pt x="21406" y="1004"/>
                  </a:cubicBezTo>
                  <a:cubicBezTo>
                    <a:pt x="21134" y="1113"/>
                    <a:pt x="20917" y="1203"/>
                    <a:pt x="20682" y="1294"/>
                  </a:cubicBezTo>
                  <a:cubicBezTo>
                    <a:pt x="20501" y="1403"/>
                    <a:pt x="20319" y="1529"/>
                    <a:pt x="20156" y="1674"/>
                  </a:cubicBezTo>
                  <a:cubicBezTo>
                    <a:pt x="20012" y="1819"/>
                    <a:pt x="20102" y="2073"/>
                    <a:pt x="20319" y="2073"/>
                  </a:cubicBezTo>
                  <a:cubicBezTo>
                    <a:pt x="20374" y="2073"/>
                    <a:pt x="20428" y="2055"/>
                    <a:pt x="20464" y="2018"/>
                  </a:cubicBezTo>
                  <a:cubicBezTo>
                    <a:pt x="20591" y="1892"/>
                    <a:pt x="20718" y="1801"/>
                    <a:pt x="20863" y="1711"/>
                  </a:cubicBezTo>
                  <a:cubicBezTo>
                    <a:pt x="21080" y="1620"/>
                    <a:pt x="21316" y="1529"/>
                    <a:pt x="21569" y="1439"/>
                  </a:cubicBezTo>
                  <a:cubicBezTo>
                    <a:pt x="21811" y="1342"/>
                    <a:pt x="21723" y="987"/>
                    <a:pt x="21496" y="987"/>
                  </a:cubicBezTo>
                  <a:close/>
                  <a:moveTo>
                    <a:pt x="19048" y="2886"/>
                  </a:moveTo>
                  <a:cubicBezTo>
                    <a:pt x="18993" y="2886"/>
                    <a:pt x="18937" y="2908"/>
                    <a:pt x="18889" y="2960"/>
                  </a:cubicBezTo>
                  <a:cubicBezTo>
                    <a:pt x="18617" y="3268"/>
                    <a:pt x="18309" y="3594"/>
                    <a:pt x="17983" y="3956"/>
                  </a:cubicBezTo>
                  <a:cubicBezTo>
                    <a:pt x="17857" y="4101"/>
                    <a:pt x="17947" y="4336"/>
                    <a:pt x="18146" y="4336"/>
                  </a:cubicBezTo>
                  <a:cubicBezTo>
                    <a:pt x="18219" y="4336"/>
                    <a:pt x="18273" y="4300"/>
                    <a:pt x="18309" y="4264"/>
                  </a:cubicBezTo>
                  <a:cubicBezTo>
                    <a:pt x="18653" y="3902"/>
                    <a:pt x="18943" y="3576"/>
                    <a:pt x="19215" y="3268"/>
                  </a:cubicBezTo>
                  <a:cubicBezTo>
                    <a:pt x="19380" y="3103"/>
                    <a:pt x="19221" y="2886"/>
                    <a:pt x="19048" y="2886"/>
                  </a:cubicBezTo>
                  <a:close/>
                  <a:moveTo>
                    <a:pt x="16980" y="5227"/>
                  </a:moveTo>
                  <a:cubicBezTo>
                    <a:pt x="16921" y="5227"/>
                    <a:pt x="16858" y="5253"/>
                    <a:pt x="16806" y="5314"/>
                  </a:cubicBezTo>
                  <a:cubicBezTo>
                    <a:pt x="16516" y="5640"/>
                    <a:pt x="16227" y="5984"/>
                    <a:pt x="15919" y="6328"/>
                  </a:cubicBezTo>
                  <a:cubicBezTo>
                    <a:pt x="15792" y="6473"/>
                    <a:pt x="15901" y="6709"/>
                    <a:pt x="16100" y="6709"/>
                  </a:cubicBezTo>
                  <a:lnTo>
                    <a:pt x="16100" y="6691"/>
                  </a:lnTo>
                  <a:cubicBezTo>
                    <a:pt x="16154" y="6691"/>
                    <a:pt x="16227" y="6673"/>
                    <a:pt x="16281" y="6618"/>
                  </a:cubicBezTo>
                  <a:cubicBezTo>
                    <a:pt x="16571" y="6274"/>
                    <a:pt x="16861" y="5930"/>
                    <a:pt x="17150" y="5604"/>
                  </a:cubicBezTo>
                  <a:cubicBezTo>
                    <a:pt x="17297" y="5430"/>
                    <a:pt x="17148" y="5227"/>
                    <a:pt x="16980" y="5227"/>
                  </a:cubicBezTo>
                  <a:close/>
                  <a:moveTo>
                    <a:pt x="14925" y="7610"/>
                  </a:moveTo>
                  <a:cubicBezTo>
                    <a:pt x="14868" y="7610"/>
                    <a:pt x="14809" y="7633"/>
                    <a:pt x="14760" y="7687"/>
                  </a:cubicBezTo>
                  <a:lnTo>
                    <a:pt x="13909" y="8719"/>
                  </a:lnTo>
                  <a:cubicBezTo>
                    <a:pt x="13782" y="8864"/>
                    <a:pt x="13891" y="9099"/>
                    <a:pt x="14072" y="9099"/>
                  </a:cubicBezTo>
                  <a:lnTo>
                    <a:pt x="14072" y="9081"/>
                  </a:lnTo>
                  <a:cubicBezTo>
                    <a:pt x="14144" y="9081"/>
                    <a:pt x="14217" y="9063"/>
                    <a:pt x="14253" y="9009"/>
                  </a:cubicBezTo>
                  <a:lnTo>
                    <a:pt x="15104" y="7995"/>
                  </a:lnTo>
                  <a:cubicBezTo>
                    <a:pt x="15254" y="7818"/>
                    <a:pt x="15097" y="7610"/>
                    <a:pt x="14925" y="7610"/>
                  </a:cubicBezTo>
                  <a:close/>
                  <a:moveTo>
                    <a:pt x="12934" y="10008"/>
                  </a:moveTo>
                  <a:cubicBezTo>
                    <a:pt x="12875" y="10008"/>
                    <a:pt x="12815" y="10034"/>
                    <a:pt x="12768" y="10095"/>
                  </a:cubicBezTo>
                  <a:lnTo>
                    <a:pt x="11899" y="11127"/>
                  </a:lnTo>
                  <a:cubicBezTo>
                    <a:pt x="11790" y="11272"/>
                    <a:pt x="11880" y="11508"/>
                    <a:pt x="12080" y="11508"/>
                  </a:cubicBezTo>
                  <a:lnTo>
                    <a:pt x="12080" y="11490"/>
                  </a:lnTo>
                  <a:cubicBezTo>
                    <a:pt x="12152" y="11490"/>
                    <a:pt x="12206" y="11472"/>
                    <a:pt x="12261" y="11417"/>
                  </a:cubicBezTo>
                  <a:lnTo>
                    <a:pt x="13112" y="10385"/>
                  </a:lnTo>
                  <a:cubicBezTo>
                    <a:pt x="13259" y="10211"/>
                    <a:pt x="13100" y="10008"/>
                    <a:pt x="12934" y="10008"/>
                  </a:cubicBezTo>
                  <a:close/>
                  <a:moveTo>
                    <a:pt x="10949" y="12431"/>
                  </a:moveTo>
                  <a:cubicBezTo>
                    <a:pt x="10888" y="12431"/>
                    <a:pt x="10825" y="12458"/>
                    <a:pt x="10776" y="12522"/>
                  </a:cubicBezTo>
                  <a:lnTo>
                    <a:pt x="9925" y="13554"/>
                  </a:lnTo>
                  <a:cubicBezTo>
                    <a:pt x="9798" y="13699"/>
                    <a:pt x="9907" y="13916"/>
                    <a:pt x="10106" y="13916"/>
                  </a:cubicBezTo>
                  <a:cubicBezTo>
                    <a:pt x="10160" y="13916"/>
                    <a:pt x="10232" y="13898"/>
                    <a:pt x="10269" y="13844"/>
                  </a:cubicBezTo>
                  <a:lnTo>
                    <a:pt x="11120" y="12794"/>
                  </a:lnTo>
                  <a:cubicBezTo>
                    <a:pt x="11265" y="12622"/>
                    <a:pt x="11112" y="12431"/>
                    <a:pt x="10949" y="12431"/>
                  </a:cubicBezTo>
                  <a:close/>
                  <a:moveTo>
                    <a:pt x="8950" y="14843"/>
                  </a:moveTo>
                  <a:cubicBezTo>
                    <a:pt x="8891" y="14843"/>
                    <a:pt x="8831" y="14869"/>
                    <a:pt x="8784" y="14930"/>
                  </a:cubicBezTo>
                  <a:lnTo>
                    <a:pt x="7933" y="15981"/>
                  </a:lnTo>
                  <a:cubicBezTo>
                    <a:pt x="7824" y="16126"/>
                    <a:pt x="7914" y="16343"/>
                    <a:pt x="8114" y="16343"/>
                  </a:cubicBezTo>
                  <a:cubicBezTo>
                    <a:pt x="8186" y="16343"/>
                    <a:pt x="8240" y="16307"/>
                    <a:pt x="8295" y="16271"/>
                  </a:cubicBezTo>
                  <a:lnTo>
                    <a:pt x="9128" y="15220"/>
                  </a:lnTo>
                  <a:cubicBezTo>
                    <a:pt x="9275" y="15046"/>
                    <a:pt x="9116" y="14843"/>
                    <a:pt x="8950" y="14843"/>
                  </a:cubicBezTo>
                  <a:close/>
                  <a:moveTo>
                    <a:pt x="6994" y="17270"/>
                  </a:moveTo>
                  <a:cubicBezTo>
                    <a:pt x="6935" y="17270"/>
                    <a:pt x="6875" y="17295"/>
                    <a:pt x="6828" y="17357"/>
                  </a:cubicBezTo>
                  <a:lnTo>
                    <a:pt x="5977" y="18407"/>
                  </a:lnTo>
                  <a:cubicBezTo>
                    <a:pt x="5868" y="18552"/>
                    <a:pt x="5959" y="18770"/>
                    <a:pt x="6158" y="18770"/>
                  </a:cubicBezTo>
                  <a:lnTo>
                    <a:pt x="6158" y="18788"/>
                  </a:lnTo>
                  <a:cubicBezTo>
                    <a:pt x="6230" y="18770"/>
                    <a:pt x="6285" y="18752"/>
                    <a:pt x="6339" y="18697"/>
                  </a:cubicBezTo>
                  <a:lnTo>
                    <a:pt x="7172" y="17647"/>
                  </a:lnTo>
                  <a:cubicBezTo>
                    <a:pt x="7319" y="17473"/>
                    <a:pt x="7160" y="17270"/>
                    <a:pt x="6994" y="17270"/>
                  </a:cubicBezTo>
                  <a:close/>
                  <a:moveTo>
                    <a:pt x="5028" y="19715"/>
                  </a:moveTo>
                  <a:cubicBezTo>
                    <a:pt x="4968" y="19715"/>
                    <a:pt x="4906" y="19740"/>
                    <a:pt x="4854" y="19802"/>
                  </a:cubicBezTo>
                  <a:lnTo>
                    <a:pt x="4021" y="20852"/>
                  </a:lnTo>
                  <a:cubicBezTo>
                    <a:pt x="3948" y="20943"/>
                    <a:pt x="3948" y="21088"/>
                    <a:pt x="4057" y="21160"/>
                  </a:cubicBezTo>
                  <a:cubicBezTo>
                    <a:pt x="4093" y="21196"/>
                    <a:pt x="4148" y="21214"/>
                    <a:pt x="4202" y="21214"/>
                  </a:cubicBezTo>
                  <a:cubicBezTo>
                    <a:pt x="4256" y="21214"/>
                    <a:pt x="4329" y="21178"/>
                    <a:pt x="4365" y="21124"/>
                  </a:cubicBezTo>
                  <a:lnTo>
                    <a:pt x="5216" y="20092"/>
                  </a:lnTo>
                  <a:cubicBezTo>
                    <a:pt x="5350" y="19918"/>
                    <a:pt x="5197" y="19715"/>
                    <a:pt x="5028" y="19715"/>
                  </a:cubicBezTo>
                  <a:close/>
                  <a:moveTo>
                    <a:pt x="3079" y="22156"/>
                  </a:moveTo>
                  <a:cubicBezTo>
                    <a:pt x="3017" y="22156"/>
                    <a:pt x="2952" y="22183"/>
                    <a:pt x="2898" y="22247"/>
                  </a:cubicBezTo>
                  <a:lnTo>
                    <a:pt x="2065" y="23297"/>
                  </a:lnTo>
                  <a:cubicBezTo>
                    <a:pt x="1938" y="23442"/>
                    <a:pt x="2047" y="23659"/>
                    <a:pt x="2246" y="23659"/>
                  </a:cubicBezTo>
                  <a:cubicBezTo>
                    <a:pt x="2319" y="23659"/>
                    <a:pt x="2373" y="23623"/>
                    <a:pt x="2427" y="23569"/>
                  </a:cubicBezTo>
                  <a:lnTo>
                    <a:pt x="3260" y="22518"/>
                  </a:lnTo>
                  <a:cubicBezTo>
                    <a:pt x="3392" y="22347"/>
                    <a:pt x="3246" y="22156"/>
                    <a:pt x="3079" y="22156"/>
                  </a:cubicBezTo>
                  <a:close/>
                  <a:moveTo>
                    <a:pt x="1117" y="24604"/>
                  </a:moveTo>
                  <a:cubicBezTo>
                    <a:pt x="1057" y="24604"/>
                    <a:pt x="994" y="24630"/>
                    <a:pt x="942" y="24691"/>
                  </a:cubicBezTo>
                  <a:lnTo>
                    <a:pt x="109" y="25742"/>
                  </a:lnTo>
                  <a:cubicBezTo>
                    <a:pt x="1" y="25887"/>
                    <a:pt x="91" y="26122"/>
                    <a:pt x="290" y="26122"/>
                  </a:cubicBezTo>
                  <a:cubicBezTo>
                    <a:pt x="363" y="26122"/>
                    <a:pt x="417" y="26086"/>
                    <a:pt x="471" y="26032"/>
                  </a:cubicBezTo>
                  <a:lnTo>
                    <a:pt x="1304" y="24981"/>
                  </a:lnTo>
                  <a:cubicBezTo>
                    <a:pt x="1438" y="24807"/>
                    <a:pt x="1286" y="24604"/>
                    <a:pt x="1117" y="24604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8" name="Google Shape;1148;p43">
              <a:extLst>
                <a:ext uri="{FF2B5EF4-FFF2-40B4-BE49-F238E27FC236}">
                  <a16:creationId xmlns:a16="http://schemas.microsoft.com/office/drawing/2014/main" id="{3BF56E33-1C76-CC6A-F907-10AE677A2F38}"/>
                </a:ext>
              </a:extLst>
            </p:cNvPr>
            <p:cNvSpPr/>
            <p:nvPr/>
          </p:nvSpPr>
          <p:spPr>
            <a:xfrm>
              <a:off x="3922800" y="2364250"/>
              <a:ext cx="33575" cy="16125"/>
            </a:xfrm>
            <a:custGeom>
              <a:avLst/>
              <a:gdLst/>
              <a:ahLst/>
              <a:cxnLst/>
              <a:rect l="l" t="t" r="r" b="b"/>
              <a:pathLst>
                <a:path w="1343" h="645" extrusionOk="0">
                  <a:moveTo>
                    <a:pt x="1015" y="0"/>
                  </a:moveTo>
                  <a:cubicBezTo>
                    <a:pt x="994" y="0"/>
                    <a:pt x="972" y="3"/>
                    <a:pt x="948" y="8"/>
                  </a:cubicBezTo>
                  <a:lnTo>
                    <a:pt x="296" y="189"/>
                  </a:lnTo>
                  <a:cubicBezTo>
                    <a:pt x="0" y="224"/>
                    <a:pt x="56" y="644"/>
                    <a:pt x="318" y="644"/>
                  </a:cubicBezTo>
                  <a:cubicBezTo>
                    <a:pt x="328" y="644"/>
                    <a:pt x="339" y="644"/>
                    <a:pt x="350" y="642"/>
                  </a:cubicBezTo>
                  <a:cubicBezTo>
                    <a:pt x="387" y="642"/>
                    <a:pt x="405" y="642"/>
                    <a:pt x="423" y="624"/>
                  </a:cubicBezTo>
                  <a:lnTo>
                    <a:pt x="1075" y="443"/>
                  </a:lnTo>
                  <a:cubicBezTo>
                    <a:pt x="1342" y="376"/>
                    <a:pt x="1270" y="0"/>
                    <a:pt x="1015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9" name="Google Shape;1149;p43">
              <a:extLst>
                <a:ext uri="{FF2B5EF4-FFF2-40B4-BE49-F238E27FC236}">
                  <a16:creationId xmlns:a16="http://schemas.microsoft.com/office/drawing/2014/main" id="{5DC74624-D7D9-1A03-152A-F30679564A36}"/>
                </a:ext>
              </a:extLst>
            </p:cNvPr>
            <p:cNvSpPr/>
            <p:nvPr/>
          </p:nvSpPr>
          <p:spPr>
            <a:xfrm>
              <a:off x="2997100" y="2970650"/>
              <a:ext cx="750650" cy="526275"/>
            </a:xfrm>
            <a:custGeom>
              <a:avLst/>
              <a:gdLst/>
              <a:ahLst/>
              <a:cxnLst/>
              <a:rect l="l" t="t" r="r" b="b"/>
              <a:pathLst>
                <a:path w="30026" h="21051" extrusionOk="0">
                  <a:moveTo>
                    <a:pt x="30026" y="1"/>
                  </a:moveTo>
                  <a:lnTo>
                    <a:pt x="30026" y="1"/>
                  </a:lnTo>
                  <a:cubicBezTo>
                    <a:pt x="28414" y="2627"/>
                    <a:pt x="24738" y="7933"/>
                    <a:pt x="19649" y="12515"/>
                  </a:cubicBezTo>
                  <a:cubicBezTo>
                    <a:pt x="13112" y="18418"/>
                    <a:pt x="2898" y="19958"/>
                    <a:pt x="0" y="20283"/>
                  </a:cubicBezTo>
                  <a:cubicBezTo>
                    <a:pt x="2049" y="20766"/>
                    <a:pt x="4148" y="21051"/>
                    <a:pt x="6243" y="21051"/>
                  </a:cubicBezTo>
                  <a:cubicBezTo>
                    <a:pt x="9501" y="21051"/>
                    <a:pt x="12750" y="20362"/>
                    <a:pt x="15792" y="18654"/>
                  </a:cubicBezTo>
                  <a:cubicBezTo>
                    <a:pt x="29555" y="10939"/>
                    <a:pt x="29483" y="3025"/>
                    <a:pt x="30026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10" name="Google Shape;1150;p43">
              <a:extLst>
                <a:ext uri="{FF2B5EF4-FFF2-40B4-BE49-F238E27FC236}">
                  <a16:creationId xmlns:a16="http://schemas.microsoft.com/office/drawing/2014/main" id="{96669321-F858-A42D-DC26-064B1E24CF8E}"/>
                </a:ext>
              </a:extLst>
            </p:cNvPr>
            <p:cNvSpPr/>
            <p:nvPr/>
          </p:nvSpPr>
          <p:spPr>
            <a:xfrm>
              <a:off x="3345700" y="3073950"/>
              <a:ext cx="393725" cy="380700"/>
            </a:xfrm>
            <a:custGeom>
              <a:avLst/>
              <a:gdLst/>
              <a:ahLst/>
              <a:cxnLst/>
              <a:rect l="l" t="t" r="r" b="b"/>
              <a:pathLst>
                <a:path w="15749" h="15228" extrusionOk="0">
                  <a:moveTo>
                    <a:pt x="15451" y="0"/>
                  </a:moveTo>
                  <a:cubicBezTo>
                    <a:pt x="15372" y="0"/>
                    <a:pt x="15293" y="42"/>
                    <a:pt x="15249" y="143"/>
                  </a:cubicBezTo>
                  <a:cubicBezTo>
                    <a:pt x="10196" y="10936"/>
                    <a:pt x="345" y="14757"/>
                    <a:pt x="236" y="14793"/>
                  </a:cubicBezTo>
                  <a:cubicBezTo>
                    <a:pt x="1" y="14884"/>
                    <a:pt x="73" y="15228"/>
                    <a:pt x="327" y="15228"/>
                  </a:cubicBezTo>
                  <a:cubicBezTo>
                    <a:pt x="345" y="15228"/>
                    <a:pt x="381" y="15228"/>
                    <a:pt x="399" y="15210"/>
                  </a:cubicBezTo>
                  <a:cubicBezTo>
                    <a:pt x="490" y="15174"/>
                    <a:pt x="10522" y="11298"/>
                    <a:pt x="15665" y="324"/>
                  </a:cubicBezTo>
                  <a:cubicBezTo>
                    <a:pt x="15748" y="147"/>
                    <a:pt x="15600" y="0"/>
                    <a:pt x="1545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11" name="Google Shape;1151;p43">
              <a:extLst>
                <a:ext uri="{FF2B5EF4-FFF2-40B4-BE49-F238E27FC236}">
                  <a16:creationId xmlns:a16="http://schemas.microsoft.com/office/drawing/2014/main" id="{E702A931-6628-A724-1E0A-BB7005B4D325}"/>
                </a:ext>
              </a:extLst>
            </p:cNvPr>
            <p:cNvSpPr/>
            <p:nvPr/>
          </p:nvSpPr>
          <p:spPr>
            <a:xfrm>
              <a:off x="3070100" y="3045600"/>
              <a:ext cx="177550" cy="56875"/>
            </a:xfrm>
            <a:custGeom>
              <a:avLst/>
              <a:gdLst/>
              <a:ahLst/>
              <a:cxnLst/>
              <a:rect l="l" t="t" r="r" b="b"/>
              <a:pathLst>
                <a:path w="7102" h="2275" extrusionOk="0">
                  <a:moveTo>
                    <a:pt x="331" y="1"/>
                  </a:moveTo>
                  <a:cubicBezTo>
                    <a:pt x="88" y="1"/>
                    <a:pt x="0" y="377"/>
                    <a:pt x="268" y="444"/>
                  </a:cubicBezTo>
                  <a:lnTo>
                    <a:pt x="6678" y="2255"/>
                  </a:lnTo>
                  <a:cubicBezTo>
                    <a:pt x="6687" y="2264"/>
                    <a:pt x="6697" y="2268"/>
                    <a:pt x="6708" y="2268"/>
                  </a:cubicBezTo>
                  <a:cubicBezTo>
                    <a:pt x="6719" y="2268"/>
                    <a:pt x="6733" y="2264"/>
                    <a:pt x="6751" y="2255"/>
                  </a:cubicBezTo>
                  <a:lnTo>
                    <a:pt x="6751" y="2273"/>
                  </a:lnTo>
                  <a:cubicBezTo>
                    <a:pt x="6762" y="2274"/>
                    <a:pt x="6773" y="2275"/>
                    <a:pt x="6783" y="2275"/>
                  </a:cubicBezTo>
                  <a:cubicBezTo>
                    <a:pt x="7046" y="2275"/>
                    <a:pt x="7101" y="1855"/>
                    <a:pt x="6805" y="1820"/>
                  </a:cubicBezTo>
                  <a:lnTo>
                    <a:pt x="394" y="9"/>
                  </a:lnTo>
                  <a:cubicBezTo>
                    <a:pt x="372" y="4"/>
                    <a:pt x="351" y="1"/>
                    <a:pt x="33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12" name="Picture 2" descr="(Jerry) Business People clipart">
            <a:extLst>
              <a:ext uri="{FF2B5EF4-FFF2-40B4-BE49-F238E27FC236}">
                <a16:creationId xmlns:a16="http://schemas.microsoft.com/office/drawing/2014/main" id="{AC09CA5F-66D6-92FC-6374-9B328DB5C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60"/>
          <a:stretch/>
        </p:blipFill>
        <p:spPr bwMode="auto">
          <a:xfrm>
            <a:off x="4080310" y="2715618"/>
            <a:ext cx="2409200" cy="412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3" name="Group 312">
            <a:extLst>
              <a:ext uri="{FF2B5EF4-FFF2-40B4-BE49-F238E27FC236}">
                <a16:creationId xmlns:a16="http://schemas.microsoft.com/office/drawing/2014/main" id="{B704B1B9-A263-C955-BF89-38A27617EAC8}"/>
              </a:ext>
            </a:extLst>
          </p:cNvPr>
          <p:cNvGrpSpPr/>
          <p:nvPr/>
        </p:nvGrpSpPr>
        <p:grpSpPr>
          <a:xfrm>
            <a:off x="6267034" y="3140217"/>
            <a:ext cx="5104007" cy="1990597"/>
            <a:chOff x="2269492" y="1526501"/>
            <a:chExt cx="6799420" cy="1877991"/>
          </a:xfrm>
        </p:grpSpPr>
        <p:sp>
          <p:nvSpPr>
            <p:cNvPr id="314" name="Thought Bubble: Cloud 313">
              <a:extLst>
                <a:ext uri="{FF2B5EF4-FFF2-40B4-BE49-F238E27FC236}">
                  <a16:creationId xmlns:a16="http://schemas.microsoft.com/office/drawing/2014/main" id="{F629116F-2A41-B073-FF22-A02CAAD08C69}"/>
                </a:ext>
              </a:extLst>
            </p:cNvPr>
            <p:cNvSpPr/>
            <p:nvPr/>
          </p:nvSpPr>
          <p:spPr>
            <a:xfrm>
              <a:off x="2269492" y="1526501"/>
              <a:ext cx="6799420" cy="1877991"/>
            </a:xfrm>
            <a:prstGeom prst="cloudCallout">
              <a:avLst>
                <a:gd name="adj1" fmla="val -58136"/>
                <a:gd name="adj2" fmla="val -17122"/>
              </a:avLst>
            </a:prstGeom>
            <a:solidFill>
              <a:srgbClr val="EFFAFF"/>
            </a:solidFill>
            <a:ln w="12700" cap="flat" cmpd="sng" algn="ctr">
              <a:solidFill>
                <a:srgbClr val="35305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181BFCB-CC92-56AC-3F6C-C909B5420BA7}"/>
                </a:ext>
              </a:extLst>
            </p:cNvPr>
            <p:cNvSpPr txBox="1"/>
            <p:nvPr/>
          </p:nvSpPr>
          <p:spPr>
            <a:xfrm>
              <a:off x="2876594" y="2029261"/>
              <a:ext cx="5649071" cy="730467"/>
            </a:xfrm>
            <a:prstGeom prst="rect">
              <a:avLst/>
            </a:prstGeom>
            <a:solidFill>
              <a:srgbClr val="EFFAFF"/>
            </a:solidFill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vai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trò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như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thế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cuộc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sống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chúng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ta?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8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 descr="Blackboard clipart">
            <a:extLst>
              <a:ext uri="{FF2B5EF4-FFF2-40B4-BE49-F238E27FC236}">
                <a16:creationId xmlns:a16="http://schemas.microsoft.com/office/drawing/2014/main" id="{0BA79B7A-CB8D-2C2B-634C-960B72D43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40" y="1815405"/>
            <a:ext cx="7355119" cy="454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920A49AD-5FDE-0FF3-6EA0-1B6E2020A556}"/>
              </a:ext>
            </a:extLst>
          </p:cNvPr>
          <p:cNvSpPr txBox="1"/>
          <p:nvPr/>
        </p:nvSpPr>
        <p:spPr>
          <a:xfrm>
            <a:off x="908419" y="2373955"/>
            <a:ext cx="6224560" cy="270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ta. Ai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nỗi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buồn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rèn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25" name="Google Shape;883;p42">
            <a:extLst>
              <a:ext uri="{FF2B5EF4-FFF2-40B4-BE49-F238E27FC236}">
                <a16:creationId xmlns:a16="http://schemas.microsoft.com/office/drawing/2014/main" id="{C7619204-7728-FE72-1975-6DB02F408F39}"/>
              </a:ext>
            </a:extLst>
          </p:cNvPr>
          <p:cNvGrpSpPr/>
          <p:nvPr/>
        </p:nvGrpSpPr>
        <p:grpSpPr>
          <a:xfrm>
            <a:off x="6385037" y="3698240"/>
            <a:ext cx="4689363" cy="3241040"/>
            <a:chOff x="355975" y="1761723"/>
            <a:chExt cx="4251110" cy="3083639"/>
          </a:xfrm>
        </p:grpSpPr>
        <p:sp>
          <p:nvSpPr>
            <p:cNvPr id="126" name="Google Shape;884;p42">
              <a:extLst>
                <a:ext uri="{FF2B5EF4-FFF2-40B4-BE49-F238E27FC236}">
                  <a16:creationId xmlns:a16="http://schemas.microsoft.com/office/drawing/2014/main" id="{A8C2D341-B528-CD0B-7D48-98000BB0C97D}"/>
                </a:ext>
              </a:extLst>
            </p:cNvPr>
            <p:cNvSpPr/>
            <p:nvPr/>
          </p:nvSpPr>
          <p:spPr>
            <a:xfrm rot="-742530">
              <a:off x="421660" y="2018818"/>
              <a:ext cx="2494985" cy="883469"/>
            </a:xfrm>
            <a:custGeom>
              <a:avLst/>
              <a:gdLst/>
              <a:ahLst/>
              <a:cxnLst/>
              <a:rect l="l" t="t" r="r" b="b"/>
              <a:pathLst>
                <a:path w="192345" h="68109" extrusionOk="0">
                  <a:moveTo>
                    <a:pt x="166016" y="0"/>
                  </a:moveTo>
                  <a:cubicBezTo>
                    <a:pt x="165674" y="0"/>
                    <a:pt x="165332" y="8"/>
                    <a:pt x="164988" y="22"/>
                  </a:cubicBezTo>
                  <a:cubicBezTo>
                    <a:pt x="147389" y="782"/>
                    <a:pt x="126872" y="20752"/>
                    <a:pt x="108027" y="21239"/>
                  </a:cubicBezTo>
                  <a:cubicBezTo>
                    <a:pt x="84470" y="21877"/>
                    <a:pt x="0" y="35525"/>
                    <a:pt x="31977" y="54309"/>
                  </a:cubicBezTo>
                  <a:cubicBezTo>
                    <a:pt x="32980" y="54248"/>
                    <a:pt x="34013" y="54187"/>
                    <a:pt x="35046" y="54127"/>
                  </a:cubicBezTo>
                  <a:cubicBezTo>
                    <a:pt x="35259" y="54127"/>
                    <a:pt x="35502" y="54096"/>
                    <a:pt x="35715" y="54096"/>
                  </a:cubicBezTo>
                  <a:cubicBezTo>
                    <a:pt x="39048" y="53934"/>
                    <a:pt x="42370" y="53847"/>
                    <a:pt x="45650" y="53847"/>
                  </a:cubicBezTo>
                  <a:cubicBezTo>
                    <a:pt x="47904" y="53847"/>
                    <a:pt x="50138" y="53888"/>
                    <a:pt x="52342" y="53975"/>
                  </a:cubicBezTo>
                  <a:cubicBezTo>
                    <a:pt x="64348" y="54522"/>
                    <a:pt x="78269" y="57349"/>
                    <a:pt x="92069" y="60449"/>
                  </a:cubicBezTo>
                  <a:cubicBezTo>
                    <a:pt x="92677" y="60601"/>
                    <a:pt x="93285" y="60692"/>
                    <a:pt x="93893" y="60844"/>
                  </a:cubicBezTo>
                  <a:cubicBezTo>
                    <a:pt x="106811" y="63732"/>
                    <a:pt x="119547" y="66771"/>
                    <a:pt x="130337" y="68109"/>
                  </a:cubicBezTo>
                  <a:cubicBezTo>
                    <a:pt x="132191" y="67957"/>
                    <a:pt x="133984" y="67805"/>
                    <a:pt x="135687" y="67592"/>
                  </a:cubicBezTo>
                  <a:cubicBezTo>
                    <a:pt x="147845" y="65981"/>
                    <a:pt x="159183" y="60054"/>
                    <a:pt x="167997" y="52272"/>
                  </a:cubicBezTo>
                  <a:cubicBezTo>
                    <a:pt x="184715" y="37470"/>
                    <a:pt x="192344" y="15980"/>
                    <a:pt x="179183" y="4886"/>
                  </a:cubicBezTo>
                  <a:cubicBezTo>
                    <a:pt x="175049" y="1375"/>
                    <a:pt x="170652" y="0"/>
                    <a:pt x="166016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grpSp>
          <p:nvGrpSpPr>
            <p:cNvPr id="127" name="Google Shape;885;p42">
              <a:extLst>
                <a:ext uri="{FF2B5EF4-FFF2-40B4-BE49-F238E27FC236}">
                  <a16:creationId xmlns:a16="http://schemas.microsoft.com/office/drawing/2014/main" id="{47127F05-549C-C161-CC53-C1570B7CABF9}"/>
                </a:ext>
              </a:extLst>
            </p:cNvPr>
            <p:cNvGrpSpPr/>
            <p:nvPr/>
          </p:nvGrpSpPr>
          <p:grpSpPr>
            <a:xfrm>
              <a:off x="891813" y="2038671"/>
              <a:ext cx="3715272" cy="2806690"/>
              <a:chOff x="891813" y="2038671"/>
              <a:chExt cx="3715272" cy="2806690"/>
            </a:xfrm>
          </p:grpSpPr>
          <p:sp>
            <p:nvSpPr>
              <p:cNvPr id="128" name="Google Shape;886;p42">
                <a:extLst>
                  <a:ext uri="{FF2B5EF4-FFF2-40B4-BE49-F238E27FC236}">
                    <a16:creationId xmlns:a16="http://schemas.microsoft.com/office/drawing/2014/main" id="{CF9D966B-B7E2-8654-067B-E591AC7D60B7}"/>
                  </a:ext>
                </a:extLst>
              </p:cNvPr>
              <p:cNvSpPr/>
              <p:nvPr/>
            </p:nvSpPr>
            <p:spPr>
              <a:xfrm>
                <a:off x="891813" y="2350551"/>
                <a:ext cx="3700146" cy="2482795"/>
              </a:xfrm>
              <a:custGeom>
                <a:avLst/>
                <a:gdLst/>
                <a:ahLst/>
                <a:cxnLst/>
                <a:rect l="l" t="t" r="r" b="b"/>
                <a:pathLst>
                  <a:path w="230431" h="154619" extrusionOk="0">
                    <a:moveTo>
                      <a:pt x="191217" y="0"/>
                    </a:moveTo>
                    <a:cubicBezTo>
                      <a:pt x="185289" y="0"/>
                      <a:pt x="177911" y="2175"/>
                      <a:pt x="169730" y="5561"/>
                    </a:cubicBezTo>
                    <a:cubicBezTo>
                      <a:pt x="164198" y="7871"/>
                      <a:pt x="158210" y="10728"/>
                      <a:pt x="152131" y="13859"/>
                    </a:cubicBezTo>
                    <a:cubicBezTo>
                      <a:pt x="150003" y="14923"/>
                      <a:pt x="147875" y="16017"/>
                      <a:pt x="145717" y="17141"/>
                    </a:cubicBezTo>
                    <a:lnTo>
                      <a:pt x="142070" y="19087"/>
                    </a:lnTo>
                    <a:cubicBezTo>
                      <a:pt x="141553" y="19391"/>
                      <a:pt x="140976" y="19664"/>
                      <a:pt x="140429" y="19968"/>
                    </a:cubicBezTo>
                    <a:cubicBezTo>
                      <a:pt x="138574" y="20941"/>
                      <a:pt x="136690" y="21974"/>
                      <a:pt x="134805" y="22977"/>
                    </a:cubicBezTo>
                    <a:cubicBezTo>
                      <a:pt x="130945" y="25044"/>
                      <a:pt x="127054" y="27111"/>
                      <a:pt x="123255" y="29057"/>
                    </a:cubicBezTo>
                    <a:cubicBezTo>
                      <a:pt x="120003" y="30728"/>
                      <a:pt x="116781" y="32339"/>
                      <a:pt x="113620" y="33829"/>
                    </a:cubicBezTo>
                    <a:cubicBezTo>
                      <a:pt x="112252" y="34528"/>
                      <a:pt x="110884" y="35136"/>
                      <a:pt x="109547" y="35744"/>
                    </a:cubicBezTo>
                    <a:lnTo>
                      <a:pt x="108513" y="36200"/>
                    </a:lnTo>
                    <a:lnTo>
                      <a:pt x="107267" y="36747"/>
                    </a:lnTo>
                    <a:cubicBezTo>
                      <a:pt x="105777" y="37415"/>
                      <a:pt x="104318" y="38023"/>
                      <a:pt x="102859" y="38570"/>
                    </a:cubicBezTo>
                    <a:cubicBezTo>
                      <a:pt x="98482" y="40333"/>
                      <a:pt x="94379" y="41671"/>
                      <a:pt x="90701" y="42431"/>
                    </a:cubicBezTo>
                    <a:cubicBezTo>
                      <a:pt x="89181" y="42765"/>
                      <a:pt x="87692" y="42947"/>
                      <a:pt x="86294" y="43069"/>
                    </a:cubicBezTo>
                    <a:cubicBezTo>
                      <a:pt x="85655" y="43099"/>
                      <a:pt x="85048" y="43130"/>
                      <a:pt x="84440" y="43130"/>
                    </a:cubicBezTo>
                    <a:cubicBezTo>
                      <a:pt x="84045" y="43130"/>
                      <a:pt x="83710" y="43099"/>
                      <a:pt x="83376" y="43099"/>
                    </a:cubicBezTo>
                    <a:cubicBezTo>
                      <a:pt x="82950" y="43099"/>
                      <a:pt x="82525" y="43069"/>
                      <a:pt x="82130" y="43069"/>
                    </a:cubicBezTo>
                    <a:cubicBezTo>
                      <a:pt x="81370" y="43039"/>
                      <a:pt x="80549" y="42978"/>
                      <a:pt x="79759" y="42978"/>
                    </a:cubicBezTo>
                    <a:cubicBezTo>
                      <a:pt x="78536" y="42942"/>
                      <a:pt x="77289" y="42925"/>
                      <a:pt x="76023" y="42925"/>
                    </a:cubicBezTo>
                    <a:cubicBezTo>
                      <a:pt x="74078" y="42925"/>
                      <a:pt x="72087" y="42965"/>
                      <a:pt x="70062" y="43039"/>
                    </a:cubicBezTo>
                    <a:cubicBezTo>
                      <a:pt x="68543" y="43069"/>
                      <a:pt x="67023" y="43130"/>
                      <a:pt x="65503" y="43221"/>
                    </a:cubicBezTo>
                    <a:cubicBezTo>
                      <a:pt x="63771" y="43342"/>
                      <a:pt x="62008" y="43434"/>
                      <a:pt x="60245" y="43586"/>
                    </a:cubicBezTo>
                    <a:cubicBezTo>
                      <a:pt x="58360" y="43798"/>
                      <a:pt x="56506" y="43981"/>
                      <a:pt x="54621" y="44194"/>
                    </a:cubicBezTo>
                    <a:cubicBezTo>
                      <a:pt x="53345" y="44346"/>
                      <a:pt x="52099" y="44498"/>
                      <a:pt x="50852" y="44710"/>
                    </a:cubicBezTo>
                    <a:cubicBezTo>
                      <a:pt x="50609" y="44710"/>
                      <a:pt x="50427" y="44741"/>
                      <a:pt x="50244" y="44771"/>
                    </a:cubicBezTo>
                    <a:lnTo>
                      <a:pt x="49545" y="44893"/>
                    </a:lnTo>
                    <a:cubicBezTo>
                      <a:pt x="49150" y="44923"/>
                      <a:pt x="48694" y="45014"/>
                      <a:pt x="48269" y="45075"/>
                    </a:cubicBezTo>
                    <a:cubicBezTo>
                      <a:pt x="46901" y="45318"/>
                      <a:pt x="45503" y="45531"/>
                      <a:pt x="44135" y="45805"/>
                    </a:cubicBezTo>
                    <a:cubicBezTo>
                      <a:pt x="40883" y="46412"/>
                      <a:pt x="37752" y="47142"/>
                      <a:pt x="34712" y="47963"/>
                    </a:cubicBezTo>
                    <a:cubicBezTo>
                      <a:pt x="28694" y="49604"/>
                      <a:pt x="23071" y="51640"/>
                      <a:pt x="18207" y="54224"/>
                    </a:cubicBezTo>
                    <a:cubicBezTo>
                      <a:pt x="16262" y="55258"/>
                      <a:pt x="14438" y="56352"/>
                      <a:pt x="12767" y="57537"/>
                    </a:cubicBezTo>
                    <a:cubicBezTo>
                      <a:pt x="6900" y="61732"/>
                      <a:pt x="2797" y="66899"/>
                      <a:pt x="1611" y="73282"/>
                    </a:cubicBezTo>
                    <a:cubicBezTo>
                      <a:pt x="0" y="81793"/>
                      <a:pt x="517" y="93556"/>
                      <a:pt x="2827" y="105258"/>
                    </a:cubicBezTo>
                    <a:cubicBezTo>
                      <a:pt x="6232" y="122523"/>
                      <a:pt x="13678" y="139605"/>
                      <a:pt x="24226" y="145836"/>
                    </a:cubicBezTo>
                    <a:cubicBezTo>
                      <a:pt x="26905" y="147416"/>
                      <a:pt x="29794" y="148315"/>
                      <a:pt x="32868" y="148315"/>
                    </a:cubicBezTo>
                    <a:cubicBezTo>
                      <a:pt x="33107" y="148315"/>
                      <a:pt x="33347" y="148309"/>
                      <a:pt x="33588" y="148298"/>
                    </a:cubicBezTo>
                    <a:cubicBezTo>
                      <a:pt x="33588" y="148298"/>
                      <a:pt x="34651" y="148055"/>
                      <a:pt x="36536" y="147630"/>
                    </a:cubicBezTo>
                    <a:cubicBezTo>
                      <a:pt x="38299" y="147204"/>
                      <a:pt x="40883" y="146687"/>
                      <a:pt x="44044" y="146019"/>
                    </a:cubicBezTo>
                    <a:cubicBezTo>
                      <a:pt x="49029" y="145016"/>
                      <a:pt x="55442" y="143830"/>
                      <a:pt x="62707" y="142766"/>
                    </a:cubicBezTo>
                    <a:cubicBezTo>
                      <a:pt x="67479" y="142037"/>
                      <a:pt x="72616" y="141399"/>
                      <a:pt x="77935" y="140851"/>
                    </a:cubicBezTo>
                    <a:cubicBezTo>
                      <a:pt x="78543" y="140791"/>
                      <a:pt x="79151" y="140700"/>
                      <a:pt x="79759" y="140669"/>
                    </a:cubicBezTo>
                    <a:cubicBezTo>
                      <a:pt x="82130" y="140456"/>
                      <a:pt x="84500" y="140244"/>
                      <a:pt x="86902" y="140092"/>
                    </a:cubicBezTo>
                    <a:cubicBezTo>
                      <a:pt x="87935" y="140031"/>
                      <a:pt x="88969" y="139940"/>
                      <a:pt x="90002" y="139909"/>
                    </a:cubicBezTo>
                    <a:cubicBezTo>
                      <a:pt x="90215" y="139909"/>
                      <a:pt x="90458" y="139879"/>
                      <a:pt x="90671" y="139879"/>
                    </a:cubicBezTo>
                    <a:cubicBezTo>
                      <a:pt x="94004" y="139717"/>
                      <a:pt x="97326" y="139629"/>
                      <a:pt x="100599" y="139629"/>
                    </a:cubicBezTo>
                    <a:cubicBezTo>
                      <a:pt x="102849" y="139629"/>
                      <a:pt x="105075" y="139671"/>
                      <a:pt x="107267" y="139757"/>
                    </a:cubicBezTo>
                    <a:cubicBezTo>
                      <a:pt x="119273" y="140304"/>
                      <a:pt x="133225" y="143131"/>
                      <a:pt x="147024" y="146231"/>
                    </a:cubicBezTo>
                    <a:cubicBezTo>
                      <a:pt x="147632" y="146383"/>
                      <a:pt x="148240" y="146475"/>
                      <a:pt x="148848" y="146627"/>
                    </a:cubicBezTo>
                    <a:cubicBezTo>
                      <a:pt x="161766" y="149514"/>
                      <a:pt x="174472" y="152554"/>
                      <a:pt x="185262" y="153891"/>
                    </a:cubicBezTo>
                    <a:cubicBezTo>
                      <a:pt x="188975" y="154352"/>
                      <a:pt x="192461" y="154619"/>
                      <a:pt x="195643" y="154619"/>
                    </a:cubicBezTo>
                    <a:cubicBezTo>
                      <a:pt x="200017" y="154619"/>
                      <a:pt x="203817" y="154115"/>
                      <a:pt x="206843" y="152919"/>
                    </a:cubicBezTo>
                    <a:cubicBezTo>
                      <a:pt x="208637" y="152219"/>
                      <a:pt x="210308" y="151338"/>
                      <a:pt x="211889" y="150335"/>
                    </a:cubicBezTo>
                    <a:cubicBezTo>
                      <a:pt x="216479" y="147356"/>
                      <a:pt x="220248" y="143070"/>
                      <a:pt x="222983" y="138085"/>
                    </a:cubicBezTo>
                    <a:cubicBezTo>
                      <a:pt x="229366" y="126535"/>
                      <a:pt x="230430" y="111277"/>
                      <a:pt x="224230" y="99605"/>
                    </a:cubicBezTo>
                    <a:cubicBezTo>
                      <a:pt x="222345" y="96018"/>
                      <a:pt x="220977" y="91307"/>
                      <a:pt x="219883" y="85835"/>
                    </a:cubicBezTo>
                    <a:cubicBezTo>
                      <a:pt x="219670" y="84620"/>
                      <a:pt x="219427" y="83404"/>
                      <a:pt x="219214" y="82127"/>
                    </a:cubicBezTo>
                    <a:cubicBezTo>
                      <a:pt x="215263" y="59179"/>
                      <a:pt x="214655" y="25652"/>
                      <a:pt x="203196" y="6047"/>
                    </a:cubicBezTo>
                    <a:cubicBezTo>
                      <a:pt x="202405" y="4679"/>
                      <a:pt x="201463" y="3585"/>
                      <a:pt x="200369" y="2704"/>
                    </a:cubicBezTo>
                    <a:cubicBezTo>
                      <a:pt x="197970" y="826"/>
                      <a:pt x="194869" y="0"/>
                      <a:pt x="191217" y="0"/>
                    </a:cubicBezTo>
                    <a:close/>
                  </a:path>
                </a:pathLst>
              </a:custGeom>
              <a:solidFill>
                <a:srgbClr val="C3DC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9" name="Google Shape;887;p42">
                <a:extLst>
                  <a:ext uri="{FF2B5EF4-FFF2-40B4-BE49-F238E27FC236}">
                    <a16:creationId xmlns:a16="http://schemas.microsoft.com/office/drawing/2014/main" id="{258D8C7B-B222-341C-4E68-6147BA5498D6}"/>
                  </a:ext>
                </a:extLst>
              </p:cNvPr>
              <p:cNvSpPr/>
              <p:nvPr/>
            </p:nvSpPr>
            <p:spPr>
              <a:xfrm>
                <a:off x="2387280" y="2038671"/>
                <a:ext cx="328504" cy="329339"/>
              </a:xfrm>
              <a:custGeom>
                <a:avLst/>
                <a:gdLst/>
                <a:ahLst/>
                <a:cxnLst/>
                <a:rect l="l" t="t" r="r" b="b"/>
                <a:pathLst>
                  <a:path w="20458" h="20510" extrusionOk="0">
                    <a:moveTo>
                      <a:pt x="13721" y="1"/>
                    </a:moveTo>
                    <a:cubicBezTo>
                      <a:pt x="12520" y="1"/>
                      <a:pt x="9920" y="4668"/>
                      <a:pt x="9850" y="4793"/>
                    </a:cubicBezTo>
                    <a:lnTo>
                      <a:pt x="9850" y="4793"/>
                    </a:lnTo>
                    <a:cubicBezTo>
                      <a:pt x="9909" y="4687"/>
                      <a:pt x="11740" y="1354"/>
                      <a:pt x="10244" y="965"/>
                    </a:cubicBezTo>
                    <a:cubicBezTo>
                      <a:pt x="10226" y="961"/>
                      <a:pt x="10206" y="959"/>
                      <a:pt x="10185" y="959"/>
                    </a:cubicBezTo>
                    <a:cubicBezTo>
                      <a:pt x="8512" y="959"/>
                      <a:pt x="1" y="15282"/>
                      <a:pt x="1" y="15282"/>
                    </a:cubicBezTo>
                    <a:lnTo>
                      <a:pt x="10031" y="20510"/>
                    </a:lnTo>
                    <a:cubicBezTo>
                      <a:pt x="10031" y="20510"/>
                      <a:pt x="20457" y="9537"/>
                      <a:pt x="19971" y="8686"/>
                    </a:cubicBezTo>
                    <a:cubicBezTo>
                      <a:pt x="19888" y="8561"/>
                      <a:pt x="19713" y="8509"/>
                      <a:pt x="19479" y="8509"/>
                    </a:cubicBezTo>
                    <a:cubicBezTo>
                      <a:pt x="18476" y="8509"/>
                      <a:pt x="16384" y="9472"/>
                      <a:pt x="15753" y="9852"/>
                    </a:cubicBezTo>
                    <a:lnTo>
                      <a:pt x="15753" y="9852"/>
                    </a:lnTo>
                    <a:cubicBezTo>
                      <a:pt x="16411" y="8902"/>
                      <a:pt x="20131" y="3449"/>
                      <a:pt x="19272" y="2728"/>
                    </a:cubicBezTo>
                    <a:cubicBezTo>
                      <a:pt x="19192" y="2661"/>
                      <a:pt x="19090" y="2631"/>
                      <a:pt x="18972" y="2631"/>
                    </a:cubicBezTo>
                    <a:cubicBezTo>
                      <a:pt x="17696" y="2631"/>
                      <a:pt x="14439" y="6193"/>
                      <a:pt x="14439" y="6193"/>
                    </a:cubicBezTo>
                    <a:cubicBezTo>
                      <a:pt x="14439" y="6193"/>
                      <a:pt x="18390" y="1239"/>
                      <a:pt x="17235" y="358"/>
                    </a:cubicBezTo>
                    <a:cubicBezTo>
                      <a:pt x="17144" y="295"/>
                      <a:pt x="17042" y="267"/>
                      <a:pt x="16931" y="267"/>
                    </a:cubicBezTo>
                    <a:cubicBezTo>
                      <a:pt x="15515" y="267"/>
                      <a:pt x="12615" y="4917"/>
                      <a:pt x="12615" y="4917"/>
                    </a:cubicBezTo>
                    <a:cubicBezTo>
                      <a:pt x="12615" y="4917"/>
                      <a:pt x="15016" y="722"/>
                      <a:pt x="13922" y="54"/>
                    </a:cubicBezTo>
                    <a:cubicBezTo>
                      <a:pt x="13861" y="18"/>
                      <a:pt x="13794" y="1"/>
                      <a:pt x="13721" y="1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0" name="Google Shape;888;p42">
                <a:extLst>
                  <a:ext uri="{FF2B5EF4-FFF2-40B4-BE49-F238E27FC236}">
                    <a16:creationId xmlns:a16="http://schemas.microsoft.com/office/drawing/2014/main" id="{5FB30CBD-8967-EFCE-A80B-EEBF0801C0C2}"/>
                  </a:ext>
                </a:extLst>
              </p:cNvPr>
              <p:cNvSpPr/>
              <p:nvPr/>
            </p:nvSpPr>
            <p:spPr>
              <a:xfrm>
                <a:off x="2398504" y="2196757"/>
                <a:ext cx="226973" cy="163449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179" extrusionOk="0">
                    <a:moveTo>
                      <a:pt x="1728" y="0"/>
                    </a:moveTo>
                    <a:cubicBezTo>
                      <a:pt x="792" y="0"/>
                      <a:pt x="1" y="2701"/>
                      <a:pt x="1" y="2701"/>
                    </a:cubicBezTo>
                    <a:lnTo>
                      <a:pt x="12463" y="10178"/>
                    </a:lnTo>
                    <a:cubicBezTo>
                      <a:pt x="12463" y="10178"/>
                      <a:pt x="13953" y="7504"/>
                      <a:pt x="14013" y="6896"/>
                    </a:cubicBezTo>
                    <a:cubicBezTo>
                      <a:pt x="14135" y="6288"/>
                      <a:pt x="2919" y="361"/>
                      <a:pt x="1885" y="26"/>
                    </a:cubicBezTo>
                    <a:cubicBezTo>
                      <a:pt x="1833" y="9"/>
                      <a:pt x="1780" y="0"/>
                      <a:pt x="1728" y="0"/>
                    </a:cubicBezTo>
                    <a:close/>
                  </a:path>
                </a:pathLst>
              </a:custGeom>
              <a:solidFill>
                <a:srgbClr val="FBDC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1" name="Google Shape;889;p42">
                <a:extLst>
                  <a:ext uri="{FF2B5EF4-FFF2-40B4-BE49-F238E27FC236}">
                    <a16:creationId xmlns:a16="http://schemas.microsoft.com/office/drawing/2014/main" id="{555CAC52-253C-B8C2-FCA9-7C765B731305}"/>
                  </a:ext>
                </a:extLst>
              </p:cNvPr>
              <p:cNvSpPr/>
              <p:nvPr/>
            </p:nvSpPr>
            <p:spPr>
              <a:xfrm>
                <a:off x="3148197" y="2071958"/>
                <a:ext cx="326545" cy="330704"/>
              </a:xfrm>
              <a:custGeom>
                <a:avLst/>
                <a:gdLst/>
                <a:ahLst/>
                <a:cxnLst/>
                <a:rect l="l" t="t" r="r" b="b"/>
                <a:pathLst>
                  <a:path w="20336" h="20595" extrusionOk="0">
                    <a:moveTo>
                      <a:pt x="7036" y="0"/>
                    </a:moveTo>
                    <a:cubicBezTo>
                      <a:pt x="6967" y="0"/>
                      <a:pt x="6901" y="15"/>
                      <a:pt x="6840" y="47"/>
                    </a:cubicBezTo>
                    <a:cubicBezTo>
                      <a:pt x="5746" y="655"/>
                      <a:pt x="7995" y="4941"/>
                      <a:pt x="7995" y="4941"/>
                    </a:cubicBezTo>
                    <a:cubicBezTo>
                      <a:pt x="7995" y="4941"/>
                      <a:pt x="5176" y="147"/>
                      <a:pt x="3806" y="147"/>
                    </a:cubicBezTo>
                    <a:cubicBezTo>
                      <a:pt x="3704" y="147"/>
                      <a:pt x="3611" y="173"/>
                      <a:pt x="3527" y="230"/>
                    </a:cubicBezTo>
                    <a:cubicBezTo>
                      <a:pt x="2311" y="1081"/>
                      <a:pt x="6171" y="6127"/>
                      <a:pt x="6171" y="6127"/>
                    </a:cubicBezTo>
                    <a:cubicBezTo>
                      <a:pt x="6171" y="6127"/>
                      <a:pt x="3000" y="2444"/>
                      <a:pt x="1701" y="2444"/>
                    </a:cubicBezTo>
                    <a:cubicBezTo>
                      <a:pt x="1584" y="2444"/>
                      <a:pt x="1482" y="2474"/>
                      <a:pt x="1399" y="2540"/>
                    </a:cubicBezTo>
                    <a:cubicBezTo>
                      <a:pt x="510" y="3235"/>
                      <a:pt x="4091" y="8832"/>
                      <a:pt x="4713" y="9788"/>
                    </a:cubicBezTo>
                    <a:lnTo>
                      <a:pt x="4713" y="9788"/>
                    </a:lnTo>
                    <a:cubicBezTo>
                      <a:pt x="4090" y="9390"/>
                      <a:pt x="1986" y="8348"/>
                      <a:pt x="992" y="8348"/>
                    </a:cubicBezTo>
                    <a:cubicBezTo>
                      <a:pt x="767" y="8348"/>
                      <a:pt x="599" y="8402"/>
                      <a:pt x="517" y="8528"/>
                    </a:cubicBezTo>
                    <a:cubicBezTo>
                      <a:pt x="1" y="9349"/>
                      <a:pt x="10122" y="20595"/>
                      <a:pt x="10122" y="20595"/>
                    </a:cubicBezTo>
                    <a:lnTo>
                      <a:pt x="20335" y="15640"/>
                    </a:lnTo>
                    <a:cubicBezTo>
                      <a:pt x="20335" y="15640"/>
                      <a:pt x="12250" y="1075"/>
                      <a:pt x="10572" y="1075"/>
                    </a:cubicBezTo>
                    <a:cubicBezTo>
                      <a:pt x="10553" y="1075"/>
                      <a:pt x="10535" y="1077"/>
                      <a:pt x="10518" y="1081"/>
                    </a:cubicBezTo>
                    <a:cubicBezTo>
                      <a:pt x="9046" y="1398"/>
                      <a:pt x="10616" y="4539"/>
                      <a:pt x="10778" y="4855"/>
                    </a:cubicBezTo>
                    <a:lnTo>
                      <a:pt x="10778" y="4855"/>
                    </a:lnTo>
                    <a:cubicBezTo>
                      <a:pt x="10581" y="4476"/>
                      <a:pt x="8230" y="0"/>
                      <a:pt x="7036" y="0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2" name="Google Shape;890;p42">
                <a:extLst>
                  <a:ext uri="{FF2B5EF4-FFF2-40B4-BE49-F238E27FC236}">
                    <a16:creationId xmlns:a16="http://schemas.microsoft.com/office/drawing/2014/main" id="{11C26515-5BAF-FC04-7D14-07B78639E85A}"/>
                  </a:ext>
                </a:extLst>
              </p:cNvPr>
              <p:cNvSpPr/>
              <p:nvPr/>
            </p:nvSpPr>
            <p:spPr>
              <a:xfrm>
                <a:off x="3241426" y="2250036"/>
                <a:ext cx="228434" cy="188258"/>
              </a:xfrm>
              <a:custGeom>
                <a:avLst/>
                <a:gdLst/>
                <a:ahLst/>
                <a:cxnLst/>
                <a:rect l="l" t="t" r="r" b="b"/>
                <a:pathLst>
                  <a:path w="14226" h="11724" extrusionOk="0">
                    <a:moveTo>
                      <a:pt x="12552" y="0"/>
                    </a:moveTo>
                    <a:cubicBezTo>
                      <a:pt x="12502" y="0"/>
                      <a:pt x="12452" y="7"/>
                      <a:pt x="12402" y="21"/>
                    </a:cubicBezTo>
                    <a:cubicBezTo>
                      <a:pt x="11368" y="325"/>
                      <a:pt x="0" y="5949"/>
                      <a:pt x="61" y="6557"/>
                    </a:cubicBezTo>
                    <a:cubicBezTo>
                      <a:pt x="122" y="7164"/>
                      <a:pt x="2858" y="11724"/>
                      <a:pt x="2858" y="11724"/>
                    </a:cubicBezTo>
                    <a:lnTo>
                      <a:pt x="14225" y="2757"/>
                    </a:lnTo>
                    <a:cubicBezTo>
                      <a:pt x="14225" y="2757"/>
                      <a:pt x="13536" y="0"/>
                      <a:pt x="12552" y="0"/>
                    </a:cubicBezTo>
                    <a:close/>
                  </a:path>
                </a:pathLst>
              </a:custGeom>
              <a:solidFill>
                <a:srgbClr val="FBDC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3" name="Google Shape;891;p42">
                <a:extLst>
                  <a:ext uri="{FF2B5EF4-FFF2-40B4-BE49-F238E27FC236}">
                    <a16:creationId xmlns:a16="http://schemas.microsoft.com/office/drawing/2014/main" id="{B6B08337-145C-5103-72C7-29FAA4FE3B95}"/>
                  </a:ext>
                </a:extLst>
              </p:cNvPr>
              <p:cNvSpPr/>
              <p:nvPr/>
            </p:nvSpPr>
            <p:spPr>
              <a:xfrm>
                <a:off x="1957774" y="2225966"/>
                <a:ext cx="1797605" cy="2494099"/>
              </a:xfrm>
              <a:custGeom>
                <a:avLst/>
                <a:gdLst/>
                <a:ahLst/>
                <a:cxnLst/>
                <a:rect l="l" t="t" r="r" b="b"/>
                <a:pathLst>
                  <a:path w="111948" h="155323" extrusionOk="0">
                    <a:moveTo>
                      <a:pt x="26445" y="1"/>
                    </a:moveTo>
                    <a:cubicBezTo>
                      <a:pt x="26445" y="1"/>
                      <a:pt x="9788" y="24256"/>
                      <a:pt x="2949" y="41035"/>
                    </a:cubicBezTo>
                    <a:cubicBezTo>
                      <a:pt x="2706" y="41551"/>
                      <a:pt x="2493" y="42099"/>
                      <a:pt x="2280" y="42615"/>
                    </a:cubicBezTo>
                    <a:cubicBezTo>
                      <a:pt x="2189" y="42889"/>
                      <a:pt x="2068" y="43102"/>
                      <a:pt x="1976" y="43375"/>
                    </a:cubicBezTo>
                    <a:cubicBezTo>
                      <a:pt x="1794" y="43922"/>
                      <a:pt x="1612" y="44409"/>
                      <a:pt x="1460" y="44895"/>
                    </a:cubicBezTo>
                    <a:cubicBezTo>
                      <a:pt x="1429" y="45047"/>
                      <a:pt x="1368" y="45199"/>
                      <a:pt x="1338" y="45321"/>
                    </a:cubicBezTo>
                    <a:cubicBezTo>
                      <a:pt x="1216" y="45685"/>
                      <a:pt x="1125" y="46080"/>
                      <a:pt x="1004" y="46415"/>
                    </a:cubicBezTo>
                    <a:cubicBezTo>
                      <a:pt x="912" y="46658"/>
                      <a:pt x="852" y="46840"/>
                      <a:pt x="821" y="47053"/>
                    </a:cubicBezTo>
                    <a:cubicBezTo>
                      <a:pt x="730" y="47296"/>
                      <a:pt x="669" y="47509"/>
                      <a:pt x="609" y="47752"/>
                    </a:cubicBezTo>
                    <a:cubicBezTo>
                      <a:pt x="517" y="48178"/>
                      <a:pt x="396" y="48634"/>
                      <a:pt x="305" y="49029"/>
                    </a:cubicBezTo>
                    <a:cubicBezTo>
                      <a:pt x="274" y="49181"/>
                      <a:pt x="274" y="49394"/>
                      <a:pt x="244" y="49545"/>
                    </a:cubicBezTo>
                    <a:cubicBezTo>
                      <a:pt x="213" y="49606"/>
                      <a:pt x="213" y="49637"/>
                      <a:pt x="213" y="49728"/>
                    </a:cubicBezTo>
                    <a:cubicBezTo>
                      <a:pt x="213" y="49849"/>
                      <a:pt x="153" y="49941"/>
                      <a:pt x="153" y="50062"/>
                    </a:cubicBezTo>
                    <a:cubicBezTo>
                      <a:pt x="153" y="50214"/>
                      <a:pt x="122" y="50366"/>
                      <a:pt x="122" y="50488"/>
                    </a:cubicBezTo>
                    <a:cubicBezTo>
                      <a:pt x="92" y="50518"/>
                      <a:pt x="92" y="50609"/>
                      <a:pt x="92" y="50640"/>
                    </a:cubicBezTo>
                    <a:cubicBezTo>
                      <a:pt x="92" y="50852"/>
                      <a:pt x="31" y="51096"/>
                      <a:pt x="31" y="51278"/>
                    </a:cubicBezTo>
                    <a:cubicBezTo>
                      <a:pt x="1" y="51521"/>
                      <a:pt x="1" y="51734"/>
                      <a:pt x="1" y="51916"/>
                    </a:cubicBezTo>
                    <a:cubicBezTo>
                      <a:pt x="1" y="52585"/>
                      <a:pt x="92" y="53132"/>
                      <a:pt x="183" y="53679"/>
                    </a:cubicBezTo>
                    <a:cubicBezTo>
                      <a:pt x="305" y="54105"/>
                      <a:pt x="426" y="54470"/>
                      <a:pt x="609" y="54804"/>
                    </a:cubicBezTo>
                    <a:cubicBezTo>
                      <a:pt x="761" y="55077"/>
                      <a:pt x="943" y="55412"/>
                      <a:pt x="1156" y="55777"/>
                    </a:cubicBezTo>
                    <a:cubicBezTo>
                      <a:pt x="1642" y="56628"/>
                      <a:pt x="2219" y="57661"/>
                      <a:pt x="2858" y="58816"/>
                    </a:cubicBezTo>
                    <a:cubicBezTo>
                      <a:pt x="2979" y="59029"/>
                      <a:pt x="3071" y="59272"/>
                      <a:pt x="3223" y="59485"/>
                    </a:cubicBezTo>
                    <a:cubicBezTo>
                      <a:pt x="10578" y="72433"/>
                      <a:pt x="25715" y="98422"/>
                      <a:pt x="25715" y="98422"/>
                    </a:cubicBezTo>
                    <a:cubicBezTo>
                      <a:pt x="25715" y="98422"/>
                      <a:pt x="22311" y="135109"/>
                      <a:pt x="24165" y="148696"/>
                    </a:cubicBezTo>
                    <a:cubicBezTo>
                      <a:pt x="27607" y="148513"/>
                      <a:pt x="31049" y="148418"/>
                      <a:pt x="34451" y="148418"/>
                    </a:cubicBezTo>
                    <a:cubicBezTo>
                      <a:pt x="36697" y="148418"/>
                      <a:pt x="38926" y="148459"/>
                      <a:pt x="41126" y="148544"/>
                    </a:cubicBezTo>
                    <a:cubicBezTo>
                      <a:pt x="53436" y="149091"/>
                      <a:pt x="67813" y="152131"/>
                      <a:pt x="81917" y="155322"/>
                    </a:cubicBezTo>
                    <a:lnTo>
                      <a:pt x="81887" y="96385"/>
                    </a:lnTo>
                    <a:cubicBezTo>
                      <a:pt x="81887" y="96385"/>
                      <a:pt x="99881" y="74652"/>
                      <a:pt x="107997" y="59606"/>
                    </a:cubicBezTo>
                    <a:cubicBezTo>
                      <a:pt x="108057" y="59485"/>
                      <a:pt x="108149" y="59363"/>
                      <a:pt x="108179" y="59272"/>
                    </a:cubicBezTo>
                    <a:cubicBezTo>
                      <a:pt x="108301" y="58999"/>
                      <a:pt x="108452" y="58725"/>
                      <a:pt x="108544" y="58512"/>
                    </a:cubicBezTo>
                    <a:cubicBezTo>
                      <a:pt x="109395" y="56901"/>
                      <a:pt x="110124" y="55381"/>
                      <a:pt x="110641" y="53983"/>
                    </a:cubicBezTo>
                    <a:lnTo>
                      <a:pt x="110884" y="53406"/>
                    </a:lnTo>
                    <a:cubicBezTo>
                      <a:pt x="110945" y="53223"/>
                      <a:pt x="111036" y="52980"/>
                      <a:pt x="111097" y="52798"/>
                    </a:cubicBezTo>
                    <a:cubicBezTo>
                      <a:pt x="111188" y="52585"/>
                      <a:pt x="111249" y="52372"/>
                      <a:pt x="111279" y="52190"/>
                    </a:cubicBezTo>
                    <a:cubicBezTo>
                      <a:pt x="111340" y="52129"/>
                      <a:pt x="111340" y="52038"/>
                      <a:pt x="111370" y="51977"/>
                    </a:cubicBezTo>
                    <a:cubicBezTo>
                      <a:pt x="111401" y="51764"/>
                      <a:pt x="111492" y="51582"/>
                      <a:pt x="111522" y="51400"/>
                    </a:cubicBezTo>
                    <a:cubicBezTo>
                      <a:pt x="111583" y="51217"/>
                      <a:pt x="111644" y="50974"/>
                      <a:pt x="111674" y="50792"/>
                    </a:cubicBezTo>
                    <a:lnTo>
                      <a:pt x="111674" y="50761"/>
                    </a:lnTo>
                    <a:cubicBezTo>
                      <a:pt x="111705" y="50609"/>
                      <a:pt x="111705" y="50488"/>
                      <a:pt x="111766" y="50336"/>
                    </a:cubicBezTo>
                    <a:cubicBezTo>
                      <a:pt x="111766" y="50275"/>
                      <a:pt x="111796" y="50153"/>
                      <a:pt x="111796" y="50062"/>
                    </a:cubicBezTo>
                    <a:cubicBezTo>
                      <a:pt x="111826" y="49880"/>
                      <a:pt x="111857" y="49728"/>
                      <a:pt x="111857" y="49576"/>
                    </a:cubicBezTo>
                    <a:cubicBezTo>
                      <a:pt x="111887" y="48968"/>
                      <a:pt x="111948" y="48330"/>
                      <a:pt x="111948" y="47631"/>
                    </a:cubicBezTo>
                    <a:cubicBezTo>
                      <a:pt x="111948" y="47448"/>
                      <a:pt x="111918" y="47266"/>
                      <a:pt x="111918" y="47053"/>
                    </a:cubicBezTo>
                    <a:cubicBezTo>
                      <a:pt x="111918" y="46840"/>
                      <a:pt x="111918" y="46597"/>
                      <a:pt x="111857" y="46384"/>
                    </a:cubicBezTo>
                    <a:cubicBezTo>
                      <a:pt x="111826" y="45928"/>
                      <a:pt x="111766" y="45442"/>
                      <a:pt x="111674" y="44925"/>
                    </a:cubicBezTo>
                    <a:cubicBezTo>
                      <a:pt x="111614" y="44439"/>
                      <a:pt x="111522" y="43922"/>
                      <a:pt x="111401" y="43375"/>
                    </a:cubicBezTo>
                    <a:cubicBezTo>
                      <a:pt x="111249" y="42585"/>
                      <a:pt x="111067" y="41734"/>
                      <a:pt x="110884" y="40883"/>
                    </a:cubicBezTo>
                    <a:cubicBezTo>
                      <a:pt x="110732" y="40275"/>
                      <a:pt x="110580" y="39606"/>
                      <a:pt x="110428" y="38968"/>
                    </a:cubicBezTo>
                    <a:cubicBezTo>
                      <a:pt x="108635" y="32098"/>
                      <a:pt x="105534" y="23861"/>
                      <a:pt x="102647" y="16779"/>
                    </a:cubicBezTo>
                    <a:cubicBezTo>
                      <a:pt x="98999" y="7934"/>
                      <a:pt x="95686" y="973"/>
                      <a:pt x="95686" y="973"/>
                    </a:cubicBezTo>
                    <a:lnTo>
                      <a:pt x="93589" y="2645"/>
                    </a:lnTo>
                    <a:lnTo>
                      <a:pt x="92859" y="3223"/>
                    </a:lnTo>
                    <a:lnTo>
                      <a:pt x="83802" y="10487"/>
                    </a:lnTo>
                    <a:lnTo>
                      <a:pt x="82008" y="11885"/>
                    </a:lnTo>
                    <a:lnTo>
                      <a:pt x="80823" y="12828"/>
                    </a:lnTo>
                    <a:cubicBezTo>
                      <a:pt x="80823" y="12828"/>
                      <a:pt x="82920" y="18299"/>
                      <a:pt x="85321" y="24864"/>
                    </a:cubicBezTo>
                    <a:cubicBezTo>
                      <a:pt x="88452" y="33618"/>
                      <a:pt x="92100" y="44257"/>
                      <a:pt x="92008" y="46597"/>
                    </a:cubicBezTo>
                    <a:cubicBezTo>
                      <a:pt x="91887" y="48634"/>
                      <a:pt x="84561" y="56749"/>
                      <a:pt x="77115" y="64470"/>
                    </a:cubicBezTo>
                    <a:cubicBezTo>
                      <a:pt x="72738" y="68999"/>
                      <a:pt x="68361" y="73345"/>
                      <a:pt x="65412" y="76294"/>
                    </a:cubicBezTo>
                    <a:cubicBezTo>
                      <a:pt x="63163" y="78482"/>
                      <a:pt x="61765" y="79850"/>
                      <a:pt x="61765" y="79850"/>
                    </a:cubicBezTo>
                    <a:lnTo>
                      <a:pt x="59059" y="79850"/>
                    </a:lnTo>
                    <a:lnTo>
                      <a:pt x="44166" y="79941"/>
                    </a:lnTo>
                    <a:lnTo>
                      <a:pt x="42463" y="79941"/>
                    </a:lnTo>
                    <a:lnTo>
                      <a:pt x="24986" y="52828"/>
                    </a:lnTo>
                    <a:lnTo>
                      <a:pt x="21673" y="47722"/>
                    </a:lnTo>
                    <a:lnTo>
                      <a:pt x="42676" y="8876"/>
                    </a:lnTo>
                    <a:lnTo>
                      <a:pt x="40275" y="7600"/>
                    </a:lnTo>
                    <a:lnTo>
                      <a:pt x="38725" y="6749"/>
                    </a:lnTo>
                    <a:lnTo>
                      <a:pt x="28269" y="1004"/>
                    </a:lnTo>
                    <a:lnTo>
                      <a:pt x="27478" y="548"/>
                    </a:lnTo>
                    <a:lnTo>
                      <a:pt x="26445" y="1"/>
                    </a:lnTo>
                    <a:close/>
                  </a:path>
                </a:pathLst>
              </a:custGeom>
              <a:solidFill>
                <a:srgbClr val="F5B8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Google Shape;892;p42">
                <a:extLst>
                  <a:ext uri="{FF2B5EF4-FFF2-40B4-BE49-F238E27FC236}">
                    <a16:creationId xmlns:a16="http://schemas.microsoft.com/office/drawing/2014/main" id="{9FA65481-6212-12D0-3E86-128942CD8A26}"/>
                  </a:ext>
                </a:extLst>
              </p:cNvPr>
              <p:cNvSpPr/>
              <p:nvPr/>
            </p:nvSpPr>
            <p:spPr>
              <a:xfrm>
                <a:off x="2362391" y="3737057"/>
                <a:ext cx="23444" cy="183039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1399" extrusionOk="0">
                    <a:moveTo>
                      <a:pt x="1064" y="0"/>
                    </a:moveTo>
                    <a:cubicBezTo>
                      <a:pt x="882" y="0"/>
                      <a:pt x="639" y="152"/>
                      <a:pt x="639" y="396"/>
                    </a:cubicBezTo>
                    <a:lnTo>
                      <a:pt x="1" y="10973"/>
                    </a:lnTo>
                    <a:cubicBezTo>
                      <a:pt x="1" y="11216"/>
                      <a:pt x="153" y="11399"/>
                      <a:pt x="426" y="11399"/>
                    </a:cubicBezTo>
                    <a:cubicBezTo>
                      <a:pt x="609" y="11399"/>
                      <a:pt x="791" y="11216"/>
                      <a:pt x="791" y="11034"/>
                    </a:cubicBezTo>
                    <a:lnTo>
                      <a:pt x="1460" y="426"/>
                    </a:lnTo>
                    <a:cubicBezTo>
                      <a:pt x="1460" y="183"/>
                      <a:pt x="1308" y="0"/>
                      <a:pt x="1064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5" name="Google Shape;893;p42">
                <a:extLst>
                  <a:ext uri="{FF2B5EF4-FFF2-40B4-BE49-F238E27FC236}">
                    <a16:creationId xmlns:a16="http://schemas.microsoft.com/office/drawing/2014/main" id="{78FA8696-545D-5B35-548D-916EFE4F82BD}"/>
                  </a:ext>
                </a:extLst>
              </p:cNvPr>
              <p:cNvSpPr/>
              <p:nvPr/>
            </p:nvSpPr>
            <p:spPr>
              <a:xfrm>
                <a:off x="3260952" y="3702886"/>
                <a:ext cx="14644" cy="2240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13953" extrusionOk="0">
                    <a:moveTo>
                      <a:pt x="426" y="1"/>
                    </a:moveTo>
                    <a:cubicBezTo>
                      <a:pt x="213" y="1"/>
                      <a:pt x="0" y="183"/>
                      <a:pt x="0" y="426"/>
                    </a:cubicBezTo>
                    <a:lnTo>
                      <a:pt x="91" y="13527"/>
                    </a:lnTo>
                    <a:cubicBezTo>
                      <a:pt x="91" y="13770"/>
                      <a:pt x="274" y="13952"/>
                      <a:pt x="517" y="13952"/>
                    </a:cubicBezTo>
                    <a:cubicBezTo>
                      <a:pt x="730" y="13952"/>
                      <a:pt x="912" y="13770"/>
                      <a:pt x="912" y="13527"/>
                    </a:cubicBezTo>
                    <a:lnTo>
                      <a:pt x="851" y="426"/>
                    </a:lnTo>
                    <a:cubicBezTo>
                      <a:pt x="851" y="183"/>
                      <a:pt x="669" y="1"/>
                      <a:pt x="426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Google Shape;894;p42">
                <a:extLst>
                  <a:ext uri="{FF2B5EF4-FFF2-40B4-BE49-F238E27FC236}">
                    <a16:creationId xmlns:a16="http://schemas.microsoft.com/office/drawing/2014/main" id="{453E87C8-1A5A-1FDF-166F-5762F9156603}"/>
                  </a:ext>
                </a:extLst>
              </p:cNvPr>
              <p:cNvSpPr/>
              <p:nvPr/>
            </p:nvSpPr>
            <p:spPr>
              <a:xfrm>
                <a:off x="1945570" y="2885367"/>
                <a:ext cx="110813" cy="295779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18420" extrusionOk="0">
                    <a:moveTo>
                      <a:pt x="3709" y="0"/>
                    </a:moveTo>
                    <a:cubicBezTo>
                      <a:pt x="1186" y="6079"/>
                      <a:pt x="1" y="11216"/>
                      <a:pt x="1429" y="13769"/>
                    </a:cubicBezTo>
                    <a:cubicBezTo>
                      <a:pt x="2068" y="14985"/>
                      <a:pt x="2979" y="16566"/>
                      <a:pt x="4043" y="18420"/>
                    </a:cubicBezTo>
                    <a:cubicBezTo>
                      <a:pt x="6901" y="13253"/>
                      <a:pt x="4925" y="4225"/>
                      <a:pt x="3709" y="0"/>
                    </a:cubicBezTo>
                    <a:close/>
                  </a:path>
                </a:pathLst>
              </a:custGeom>
              <a:solidFill>
                <a:srgbClr val="FBDC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7" name="Google Shape;895;p42">
                <a:extLst>
                  <a:ext uri="{FF2B5EF4-FFF2-40B4-BE49-F238E27FC236}">
                    <a16:creationId xmlns:a16="http://schemas.microsoft.com/office/drawing/2014/main" id="{0E28E987-3115-1A44-2DDA-CC3016C3397D}"/>
                  </a:ext>
                </a:extLst>
              </p:cNvPr>
              <p:cNvSpPr/>
              <p:nvPr/>
            </p:nvSpPr>
            <p:spPr>
              <a:xfrm>
                <a:off x="3630917" y="2850715"/>
                <a:ext cx="126902" cy="331909"/>
              </a:xfrm>
              <a:custGeom>
                <a:avLst/>
                <a:gdLst/>
                <a:ahLst/>
                <a:cxnLst/>
                <a:rect l="l" t="t" r="r" b="b"/>
                <a:pathLst>
                  <a:path w="7903" h="20670" extrusionOk="0">
                    <a:moveTo>
                      <a:pt x="6201" y="0"/>
                    </a:moveTo>
                    <a:cubicBezTo>
                      <a:pt x="4012" y="4012"/>
                      <a:pt x="0" y="13222"/>
                      <a:pt x="3860" y="20669"/>
                    </a:cubicBezTo>
                    <a:cubicBezTo>
                      <a:pt x="5988" y="16687"/>
                      <a:pt x="7447" y="13192"/>
                      <a:pt x="7660" y="10638"/>
                    </a:cubicBezTo>
                    <a:cubicBezTo>
                      <a:pt x="7903" y="8024"/>
                      <a:pt x="7295" y="4286"/>
                      <a:pt x="6201" y="0"/>
                    </a:cubicBezTo>
                    <a:close/>
                  </a:path>
                </a:pathLst>
              </a:custGeom>
              <a:solidFill>
                <a:srgbClr val="FBDC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8" name="Google Shape;896;p42">
                <a:extLst>
                  <a:ext uri="{FF2B5EF4-FFF2-40B4-BE49-F238E27FC236}">
                    <a16:creationId xmlns:a16="http://schemas.microsoft.com/office/drawing/2014/main" id="{5DF774D6-C24E-6ADA-3B89-7DA7296C0B1D}"/>
                  </a:ext>
                </a:extLst>
              </p:cNvPr>
              <p:cNvSpPr/>
              <p:nvPr/>
            </p:nvSpPr>
            <p:spPr>
              <a:xfrm>
                <a:off x="3182849" y="2976268"/>
                <a:ext cx="123723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7705" h="9645" extrusionOk="0">
                    <a:moveTo>
                      <a:pt x="4193" y="1"/>
                    </a:moveTo>
                    <a:cubicBezTo>
                      <a:pt x="1966" y="1"/>
                      <a:pt x="1" y="2212"/>
                      <a:pt x="1" y="2212"/>
                    </a:cubicBezTo>
                    <a:lnTo>
                      <a:pt x="1277" y="9233"/>
                    </a:lnTo>
                    <a:cubicBezTo>
                      <a:pt x="1961" y="9517"/>
                      <a:pt x="2575" y="9644"/>
                      <a:pt x="3123" y="9644"/>
                    </a:cubicBezTo>
                    <a:cubicBezTo>
                      <a:pt x="7625" y="9644"/>
                      <a:pt x="7704" y="1072"/>
                      <a:pt x="5320" y="205"/>
                    </a:cubicBezTo>
                    <a:cubicBezTo>
                      <a:pt x="4942" y="62"/>
                      <a:pt x="4564" y="1"/>
                      <a:pt x="4193" y="1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9" name="Google Shape;897;p42">
                <a:extLst>
                  <a:ext uri="{FF2B5EF4-FFF2-40B4-BE49-F238E27FC236}">
                    <a16:creationId xmlns:a16="http://schemas.microsoft.com/office/drawing/2014/main" id="{13B14EE5-707F-0CAB-27FE-2C96A3E751F2}"/>
                  </a:ext>
                </a:extLst>
              </p:cNvPr>
              <p:cNvSpPr/>
              <p:nvPr/>
            </p:nvSpPr>
            <p:spPr>
              <a:xfrm>
                <a:off x="3207256" y="3011595"/>
                <a:ext cx="69320" cy="32902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2049" extrusionOk="0">
                    <a:moveTo>
                      <a:pt x="2428" y="0"/>
                    </a:moveTo>
                    <a:cubicBezTo>
                      <a:pt x="2360" y="0"/>
                      <a:pt x="2290" y="4"/>
                      <a:pt x="2219" y="12"/>
                    </a:cubicBezTo>
                    <a:cubicBezTo>
                      <a:pt x="1399" y="72"/>
                      <a:pt x="700" y="619"/>
                      <a:pt x="92" y="1653"/>
                    </a:cubicBezTo>
                    <a:cubicBezTo>
                      <a:pt x="1" y="1805"/>
                      <a:pt x="61" y="1957"/>
                      <a:pt x="153" y="2018"/>
                    </a:cubicBezTo>
                    <a:cubicBezTo>
                      <a:pt x="213" y="2048"/>
                      <a:pt x="274" y="2048"/>
                      <a:pt x="305" y="2048"/>
                    </a:cubicBezTo>
                    <a:cubicBezTo>
                      <a:pt x="396" y="2048"/>
                      <a:pt x="517" y="2018"/>
                      <a:pt x="578" y="1896"/>
                    </a:cubicBezTo>
                    <a:cubicBezTo>
                      <a:pt x="1064" y="1075"/>
                      <a:pt x="1672" y="619"/>
                      <a:pt x="2280" y="528"/>
                    </a:cubicBezTo>
                    <a:cubicBezTo>
                      <a:pt x="2314" y="526"/>
                      <a:pt x="2348" y="525"/>
                      <a:pt x="2382" y="525"/>
                    </a:cubicBezTo>
                    <a:cubicBezTo>
                      <a:pt x="3184" y="525"/>
                      <a:pt x="3800" y="1197"/>
                      <a:pt x="3800" y="1197"/>
                    </a:cubicBezTo>
                    <a:cubicBezTo>
                      <a:pt x="3867" y="1230"/>
                      <a:pt x="3943" y="1255"/>
                      <a:pt x="4018" y="1255"/>
                    </a:cubicBezTo>
                    <a:cubicBezTo>
                      <a:pt x="4079" y="1255"/>
                      <a:pt x="4140" y="1238"/>
                      <a:pt x="4195" y="1197"/>
                    </a:cubicBezTo>
                    <a:cubicBezTo>
                      <a:pt x="4256" y="1075"/>
                      <a:pt x="4317" y="923"/>
                      <a:pt x="4195" y="802"/>
                    </a:cubicBezTo>
                    <a:cubicBezTo>
                      <a:pt x="4167" y="773"/>
                      <a:pt x="3420" y="0"/>
                      <a:pt x="2428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0" name="Google Shape;898;p42">
                <a:extLst>
                  <a:ext uri="{FF2B5EF4-FFF2-40B4-BE49-F238E27FC236}">
                    <a16:creationId xmlns:a16="http://schemas.microsoft.com/office/drawing/2014/main" id="{A9712065-594A-671A-4322-42BB242AA6DC}"/>
                  </a:ext>
                </a:extLst>
              </p:cNvPr>
              <p:cNvSpPr/>
              <p:nvPr/>
            </p:nvSpPr>
            <p:spPr>
              <a:xfrm>
                <a:off x="3229223" y="3015192"/>
                <a:ext cx="31746" cy="48333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3010" extrusionOk="0">
                    <a:moveTo>
                      <a:pt x="274" y="0"/>
                    </a:moveTo>
                    <a:cubicBezTo>
                      <a:pt x="122" y="0"/>
                      <a:pt x="0" y="122"/>
                      <a:pt x="0" y="274"/>
                    </a:cubicBezTo>
                    <a:cubicBezTo>
                      <a:pt x="0" y="426"/>
                      <a:pt x="122" y="547"/>
                      <a:pt x="274" y="547"/>
                    </a:cubicBezTo>
                    <a:cubicBezTo>
                      <a:pt x="548" y="578"/>
                      <a:pt x="760" y="669"/>
                      <a:pt x="912" y="851"/>
                    </a:cubicBezTo>
                    <a:cubicBezTo>
                      <a:pt x="1459" y="1459"/>
                      <a:pt x="1338" y="2706"/>
                      <a:pt x="1338" y="2706"/>
                    </a:cubicBezTo>
                    <a:cubicBezTo>
                      <a:pt x="1338" y="2858"/>
                      <a:pt x="1429" y="3010"/>
                      <a:pt x="1611" y="3010"/>
                    </a:cubicBezTo>
                    <a:cubicBezTo>
                      <a:pt x="1733" y="3010"/>
                      <a:pt x="1885" y="2888"/>
                      <a:pt x="1824" y="2706"/>
                    </a:cubicBezTo>
                    <a:cubicBezTo>
                      <a:pt x="1855" y="2675"/>
                      <a:pt x="1976" y="1216"/>
                      <a:pt x="1307" y="456"/>
                    </a:cubicBezTo>
                    <a:cubicBezTo>
                      <a:pt x="1034" y="213"/>
                      <a:pt x="700" y="0"/>
                      <a:pt x="274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1" name="Google Shape;899;p42">
                <a:extLst>
                  <a:ext uri="{FF2B5EF4-FFF2-40B4-BE49-F238E27FC236}">
                    <a16:creationId xmlns:a16="http://schemas.microsoft.com/office/drawing/2014/main" id="{3C659537-3BE3-04B7-4BB9-BDC3E10F40C1}"/>
                  </a:ext>
                </a:extLst>
              </p:cNvPr>
              <p:cNvSpPr/>
              <p:nvPr/>
            </p:nvSpPr>
            <p:spPr>
              <a:xfrm>
                <a:off x="2650366" y="2633906"/>
                <a:ext cx="578391" cy="985047"/>
              </a:xfrm>
              <a:custGeom>
                <a:avLst/>
                <a:gdLst/>
                <a:ahLst/>
                <a:cxnLst/>
                <a:rect l="l" t="t" r="r" b="b"/>
                <a:pathLst>
                  <a:path w="36020" h="61345" extrusionOk="0">
                    <a:moveTo>
                      <a:pt x="18716" y="0"/>
                    </a:moveTo>
                    <a:cubicBezTo>
                      <a:pt x="18548" y="0"/>
                      <a:pt x="18378" y="2"/>
                      <a:pt x="18207" y="6"/>
                    </a:cubicBezTo>
                    <a:cubicBezTo>
                      <a:pt x="2675" y="341"/>
                      <a:pt x="0" y="15052"/>
                      <a:pt x="0" y="28548"/>
                    </a:cubicBezTo>
                    <a:cubicBezTo>
                      <a:pt x="0" y="34384"/>
                      <a:pt x="486" y="40068"/>
                      <a:pt x="699" y="44202"/>
                    </a:cubicBezTo>
                    <a:cubicBezTo>
                      <a:pt x="1094" y="54566"/>
                      <a:pt x="1094" y="56299"/>
                      <a:pt x="1094" y="56542"/>
                    </a:cubicBezTo>
                    <a:lnTo>
                      <a:pt x="10152" y="61345"/>
                    </a:lnTo>
                    <a:lnTo>
                      <a:pt x="16292" y="55782"/>
                    </a:lnTo>
                    <a:cubicBezTo>
                      <a:pt x="16444" y="55661"/>
                      <a:pt x="16596" y="55539"/>
                      <a:pt x="16718" y="55387"/>
                    </a:cubicBezTo>
                    <a:lnTo>
                      <a:pt x="16718" y="51101"/>
                    </a:lnTo>
                    <a:cubicBezTo>
                      <a:pt x="16718" y="51101"/>
                      <a:pt x="17472" y="51234"/>
                      <a:pt x="18679" y="51234"/>
                    </a:cubicBezTo>
                    <a:cubicBezTo>
                      <a:pt x="20115" y="51234"/>
                      <a:pt x="22194" y="51046"/>
                      <a:pt x="24408" y="50220"/>
                    </a:cubicBezTo>
                    <a:cubicBezTo>
                      <a:pt x="27235" y="49156"/>
                      <a:pt x="30335" y="46998"/>
                      <a:pt x="32524" y="42773"/>
                    </a:cubicBezTo>
                    <a:cubicBezTo>
                      <a:pt x="33283" y="41314"/>
                      <a:pt x="34043" y="39126"/>
                      <a:pt x="34621" y="36542"/>
                    </a:cubicBezTo>
                    <a:cubicBezTo>
                      <a:pt x="34955" y="35022"/>
                      <a:pt x="35259" y="33350"/>
                      <a:pt x="35502" y="31587"/>
                    </a:cubicBezTo>
                    <a:cubicBezTo>
                      <a:pt x="35593" y="30767"/>
                      <a:pt x="35685" y="29976"/>
                      <a:pt x="35745" y="29156"/>
                    </a:cubicBezTo>
                    <a:cubicBezTo>
                      <a:pt x="36019" y="25721"/>
                      <a:pt x="36019" y="22013"/>
                      <a:pt x="35563" y="18487"/>
                    </a:cubicBezTo>
                    <a:cubicBezTo>
                      <a:pt x="34336" y="8757"/>
                      <a:pt x="29717" y="0"/>
                      <a:pt x="18716" y="0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2" name="Google Shape;900;p42">
                <a:extLst>
                  <a:ext uri="{FF2B5EF4-FFF2-40B4-BE49-F238E27FC236}">
                    <a16:creationId xmlns:a16="http://schemas.microsoft.com/office/drawing/2014/main" id="{B731E09C-1A43-51A5-8876-95B70764DC42}"/>
                  </a:ext>
                </a:extLst>
              </p:cNvPr>
              <p:cNvSpPr/>
              <p:nvPr/>
            </p:nvSpPr>
            <p:spPr>
              <a:xfrm>
                <a:off x="2696242" y="3107378"/>
                <a:ext cx="174256" cy="133341"/>
              </a:xfrm>
              <a:custGeom>
                <a:avLst/>
                <a:gdLst/>
                <a:ahLst/>
                <a:cxnLst/>
                <a:rect l="l" t="t" r="r" b="b"/>
                <a:pathLst>
                  <a:path w="10852" h="8304" extrusionOk="0">
                    <a:moveTo>
                      <a:pt x="5535" y="1"/>
                    </a:moveTo>
                    <a:cubicBezTo>
                      <a:pt x="5463" y="1"/>
                      <a:pt x="5392" y="2"/>
                      <a:pt x="5320" y="4"/>
                    </a:cubicBezTo>
                    <a:cubicBezTo>
                      <a:pt x="2341" y="95"/>
                      <a:pt x="0" y="2010"/>
                      <a:pt x="61" y="4290"/>
                    </a:cubicBezTo>
                    <a:cubicBezTo>
                      <a:pt x="151" y="6561"/>
                      <a:pt x="2503" y="8304"/>
                      <a:pt x="5413" y="8304"/>
                    </a:cubicBezTo>
                    <a:cubicBezTo>
                      <a:pt x="5463" y="8304"/>
                      <a:pt x="5513" y="8303"/>
                      <a:pt x="5563" y="8302"/>
                    </a:cubicBezTo>
                    <a:cubicBezTo>
                      <a:pt x="8511" y="8211"/>
                      <a:pt x="10852" y="6266"/>
                      <a:pt x="10791" y="3986"/>
                    </a:cubicBezTo>
                    <a:cubicBezTo>
                      <a:pt x="10731" y="1762"/>
                      <a:pt x="8387" y="1"/>
                      <a:pt x="5535" y="1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3" name="Google Shape;901;p42">
                <a:extLst>
                  <a:ext uri="{FF2B5EF4-FFF2-40B4-BE49-F238E27FC236}">
                    <a16:creationId xmlns:a16="http://schemas.microsoft.com/office/drawing/2014/main" id="{34D869AD-2C66-47F4-48C9-916B2D59E337}"/>
                  </a:ext>
                </a:extLst>
              </p:cNvPr>
              <p:cNvSpPr/>
              <p:nvPr/>
            </p:nvSpPr>
            <p:spPr>
              <a:xfrm>
                <a:off x="3091096" y="3092637"/>
                <a:ext cx="133261" cy="132988"/>
              </a:xfrm>
              <a:custGeom>
                <a:avLst/>
                <a:gdLst/>
                <a:ahLst/>
                <a:cxnLst/>
                <a:rect l="l" t="t" r="r" b="b"/>
                <a:pathLst>
                  <a:path w="8299" h="8282" extrusionOk="0">
                    <a:moveTo>
                      <a:pt x="5653" y="1"/>
                    </a:moveTo>
                    <a:cubicBezTo>
                      <a:pt x="5542" y="1"/>
                      <a:pt x="5431" y="4"/>
                      <a:pt x="5320" y="10"/>
                    </a:cubicBezTo>
                    <a:cubicBezTo>
                      <a:pt x="2341" y="71"/>
                      <a:pt x="0" y="2016"/>
                      <a:pt x="61" y="4296"/>
                    </a:cubicBezTo>
                    <a:cubicBezTo>
                      <a:pt x="150" y="6520"/>
                      <a:pt x="2467" y="8281"/>
                      <a:pt x="5317" y="8281"/>
                    </a:cubicBezTo>
                    <a:cubicBezTo>
                      <a:pt x="5389" y="8281"/>
                      <a:pt x="5460" y="8280"/>
                      <a:pt x="5532" y="8278"/>
                    </a:cubicBezTo>
                    <a:cubicBezTo>
                      <a:pt x="6110" y="8247"/>
                      <a:pt x="6687" y="8187"/>
                      <a:pt x="7174" y="8035"/>
                    </a:cubicBezTo>
                    <a:cubicBezTo>
                      <a:pt x="7691" y="5785"/>
                      <a:pt x="8086" y="3263"/>
                      <a:pt x="8298" y="618"/>
                    </a:cubicBezTo>
                    <a:cubicBezTo>
                      <a:pt x="7534" y="236"/>
                      <a:pt x="6623" y="1"/>
                      <a:pt x="5653" y="1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4" name="Google Shape;902;p42">
                <a:extLst>
                  <a:ext uri="{FF2B5EF4-FFF2-40B4-BE49-F238E27FC236}">
                    <a16:creationId xmlns:a16="http://schemas.microsoft.com/office/drawing/2014/main" id="{DC5F0E0C-9B33-6575-E4FB-AC10997A29D6}"/>
                  </a:ext>
                </a:extLst>
              </p:cNvPr>
              <p:cNvSpPr/>
              <p:nvPr/>
            </p:nvSpPr>
            <p:spPr>
              <a:xfrm>
                <a:off x="2935403" y="3451041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5" name="Google Shape;903;p42">
                <a:extLst>
                  <a:ext uri="{FF2B5EF4-FFF2-40B4-BE49-F238E27FC236}">
                    <a16:creationId xmlns:a16="http://schemas.microsoft.com/office/drawing/2014/main" id="{3CCE3A9F-A197-C276-4C08-8DC9D51FB127}"/>
                  </a:ext>
                </a:extLst>
              </p:cNvPr>
              <p:cNvSpPr/>
              <p:nvPr/>
            </p:nvSpPr>
            <p:spPr>
              <a:xfrm>
                <a:off x="2777252" y="3398324"/>
                <a:ext cx="140583" cy="114233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7114" extrusionOk="0">
                    <a:moveTo>
                      <a:pt x="1" y="1"/>
                    </a:moveTo>
                    <a:cubicBezTo>
                      <a:pt x="1" y="1"/>
                      <a:pt x="3740" y="5898"/>
                      <a:pt x="8755" y="7113"/>
                    </a:cubicBezTo>
                    <a:lnTo>
                      <a:pt x="8755" y="3861"/>
                    </a:lnTo>
                    <a:cubicBezTo>
                      <a:pt x="6992" y="3618"/>
                      <a:pt x="2980" y="2584"/>
                      <a:pt x="1" y="1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6" name="Google Shape;904;p42">
                <a:extLst>
                  <a:ext uri="{FF2B5EF4-FFF2-40B4-BE49-F238E27FC236}">
                    <a16:creationId xmlns:a16="http://schemas.microsoft.com/office/drawing/2014/main" id="{F8C28AB7-C0C4-BCE9-2E4E-268B8DB37B9E}"/>
                  </a:ext>
                </a:extLst>
              </p:cNvPr>
              <p:cNvSpPr/>
              <p:nvPr/>
            </p:nvSpPr>
            <p:spPr>
              <a:xfrm>
                <a:off x="2531203" y="2976268"/>
                <a:ext cx="125521" cy="150748"/>
              </a:xfrm>
              <a:custGeom>
                <a:avLst/>
                <a:gdLst/>
                <a:ahLst/>
                <a:cxnLst/>
                <a:rect l="l" t="t" r="r" b="b"/>
                <a:pathLst>
                  <a:path w="7817" h="9388" extrusionOk="0">
                    <a:moveTo>
                      <a:pt x="3503" y="1"/>
                    </a:moveTo>
                    <a:cubicBezTo>
                      <a:pt x="3132" y="1"/>
                      <a:pt x="2753" y="62"/>
                      <a:pt x="2375" y="205"/>
                    </a:cubicBezTo>
                    <a:cubicBezTo>
                      <a:pt x="0" y="1069"/>
                      <a:pt x="1148" y="9388"/>
                      <a:pt x="5863" y="9388"/>
                    </a:cubicBezTo>
                    <a:cubicBezTo>
                      <a:pt x="6457" y="9388"/>
                      <a:pt x="7108" y="9255"/>
                      <a:pt x="7816" y="8959"/>
                    </a:cubicBezTo>
                    <a:lnTo>
                      <a:pt x="7695" y="2212"/>
                    </a:lnTo>
                    <a:cubicBezTo>
                      <a:pt x="7695" y="2212"/>
                      <a:pt x="5730" y="1"/>
                      <a:pt x="3503" y="1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7" name="Google Shape;905;p42">
                <a:extLst>
                  <a:ext uri="{FF2B5EF4-FFF2-40B4-BE49-F238E27FC236}">
                    <a16:creationId xmlns:a16="http://schemas.microsoft.com/office/drawing/2014/main" id="{3BA4C38A-DAF1-C6E4-7410-6D33D09D537A}"/>
                  </a:ext>
                </a:extLst>
              </p:cNvPr>
              <p:cNvSpPr/>
              <p:nvPr/>
            </p:nvSpPr>
            <p:spPr>
              <a:xfrm>
                <a:off x="2561038" y="3012077"/>
                <a:ext cx="69320" cy="32420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2019" extrusionOk="0">
                    <a:moveTo>
                      <a:pt x="1885" y="0"/>
                    </a:moveTo>
                    <a:cubicBezTo>
                      <a:pt x="875" y="0"/>
                      <a:pt x="179" y="774"/>
                      <a:pt x="122" y="802"/>
                    </a:cubicBezTo>
                    <a:cubicBezTo>
                      <a:pt x="1" y="924"/>
                      <a:pt x="1" y="1076"/>
                      <a:pt x="122" y="1197"/>
                    </a:cubicBezTo>
                    <a:cubicBezTo>
                      <a:pt x="183" y="1258"/>
                      <a:pt x="251" y="1289"/>
                      <a:pt x="320" y="1289"/>
                    </a:cubicBezTo>
                    <a:cubicBezTo>
                      <a:pt x="388" y="1289"/>
                      <a:pt x="457" y="1258"/>
                      <a:pt x="517" y="1197"/>
                    </a:cubicBezTo>
                    <a:cubicBezTo>
                      <a:pt x="546" y="1169"/>
                      <a:pt x="1110" y="551"/>
                      <a:pt x="1884" y="551"/>
                    </a:cubicBezTo>
                    <a:cubicBezTo>
                      <a:pt x="1934" y="551"/>
                      <a:pt x="1985" y="554"/>
                      <a:pt x="2037" y="559"/>
                    </a:cubicBezTo>
                    <a:cubicBezTo>
                      <a:pt x="2676" y="589"/>
                      <a:pt x="3253" y="1045"/>
                      <a:pt x="3770" y="1927"/>
                    </a:cubicBezTo>
                    <a:cubicBezTo>
                      <a:pt x="3831" y="1988"/>
                      <a:pt x="3922" y="2018"/>
                      <a:pt x="4013" y="2018"/>
                    </a:cubicBezTo>
                    <a:lnTo>
                      <a:pt x="4165" y="2018"/>
                    </a:lnTo>
                    <a:cubicBezTo>
                      <a:pt x="4286" y="1957"/>
                      <a:pt x="4317" y="1775"/>
                      <a:pt x="4226" y="1653"/>
                    </a:cubicBezTo>
                    <a:cubicBezTo>
                      <a:pt x="3618" y="650"/>
                      <a:pt x="2888" y="103"/>
                      <a:pt x="2098" y="12"/>
                    </a:cubicBezTo>
                    <a:cubicBezTo>
                      <a:pt x="2026" y="4"/>
                      <a:pt x="1954" y="0"/>
                      <a:pt x="1885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8" name="Google Shape;906;p42">
                <a:extLst>
                  <a:ext uri="{FF2B5EF4-FFF2-40B4-BE49-F238E27FC236}">
                    <a16:creationId xmlns:a16="http://schemas.microsoft.com/office/drawing/2014/main" id="{6CE0A798-8387-E2C9-FFE7-C5092B6B758A}"/>
                  </a:ext>
                </a:extLst>
              </p:cNvPr>
              <p:cNvSpPr/>
              <p:nvPr/>
            </p:nvSpPr>
            <p:spPr>
              <a:xfrm>
                <a:off x="2576662" y="3016653"/>
                <a:ext cx="30766" cy="46872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9" extrusionOk="0">
                    <a:moveTo>
                      <a:pt x="1672" y="1"/>
                    </a:moveTo>
                    <a:cubicBezTo>
                      <a:pt x="1247" y="1"/>
                      <a:pt x="912" y="153"/>
                      <a:pt x="639" y="456"/>
                    </a:cubicBezTo>
                    <a:cubicBezTo>
                      <a:pt x="0" y="1216"/>
                      <a:pt x="122" y="2615"/>
                      <a:pt x="122" y="2706"/>
                    </a:cubicBezTo>
                    <a:cubicBezTo>
                      <a:pt x="122" y="2797"/>
                      <a:pt x="213" y="2919"/>
                      <a:pt x="365" y="2919"/>
                    </a:cubicBezTo>
                    <a:cubicBezTo>
                      <a:pt x="578" y="2888"/>
                      <a:pt x="669" y="2767"/>
                      <a:pt x="608" y="2706"/>
                    </a:cubicBezTo>
                    <a:cubicBezTo>
                      <a:pt x="578" y="2311"/>
                      <a:pt x="608" y="1338"/>
                      <a:pt x="1034" y="821"/>
                    </a:cubicBezTo>
                    <a:cubicBezTo>
                      <a:pt x="1155" y="639"/>
                      <a:pt x="1399" y="517"/>
                      <a:pt x="1672" y="517"/>
                    </a:cubicBezTo>
                    <a:cubicBezTo>
                      <a:pt x="1824" y="517"/>
                      <a:pt x="1915" y="426"/>
                      <a:pt x="1915" y="274"/>
                    </a:cubicBezTo>
                    <a:cubicBezTo>
                      <a:pt x="1915" y="122"/>
                      <a:pt x="1824" y="1"/>
                      <a:pt x="1672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9" name="Google Shape;907;p42">
                <a:extLst>
                  <a:ext uri="{FF2B5EF4-FFF2-40B4-BE49-F238E27FC236}">
                    <a16:creationId xmlns:a16="http://schemas.microsoft.com/office/drawing/2014/main" id="{EF1047E9-9E1F-1B26-2DDB-328CF0A363F4}"/>
                  </a:ext>
                </a:extLst>
              </p:cNvPr>
              <p:cNvSpPr/>
              <p:nvPr/>
            </p:nvSpPr>
            <p:spPr>
              <a:xfrm>
                <a:off x="2610335" y="3111826"/>
                <a:ext cx="12220" cy="32227"/>
              </a:xfrm>
              <a:custGeom>
                <a:avLst/>
                <a:gdLst/>
                <a:ahLst/>
                <a:cxnLst/>
                <a:rect l="l" t="t" r="r" b="b"/>
                <a:pathLst>
                  <a:path w="761" h="2007" extrusionOk="0">
                    <a:moveTo>
                      <a:pt x="1" y="1"/>
                    </a:moveTo>
                    <a:lnTo>
                      <a:pt x="1" y="2007"/>
                    </a:lnTo>
                    <a:lnTo>
                      <a:pt x="761" y="2007"/>
                    </a:lnTo>
                    <a:lnTo>
                      <a:pt x="761" y="1"/>
                    </a:lnTo>
                    <a:close/>
                  </a:path>
                </a:pathLst>
              </a:custGeom>
              <a:solidFill>
                <a:srgbClr val="F49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0" name="Google Shape;908;p42">
                <a:extLst>
                  <a:ext uri="{FF2B5EF4-FFF2-40B4-BE49-F238E27FC236}">
                    <a16:creationId xmlns:a16="http://schemas.microsoft.com/office/drawing/2014/main" id="{26FCA151-ECC8-82BC-9B7F-3BB00A1AB5AE}"/>
                  </a:ext>
                </a:extLst>
              </p:cNvPr>
              <p:cNvSpPr/>
              <p:nvPr/>
            </p:nvSpPr>
            <p:spPr>
              <a:xfrm>
                <a:off x="2613755" y="2781892"/>
                <a:ext cx="617925" cy="678927"/>
              </a:xfrm>
              <a:custGeom>
                <a:avLst/>
                <a:gdLst/>
                <a:ahLst/>
                <a:cxnLst/>
                <a:rect l="l" t="t" r="r" b="b"/>
                <a:pathLst>
                  <a:path w="38482" h="42281" extrusionOk="0">
                    <a:moveTo>
                      <a:pt x="35290" y="0"/>
                    </a:moveTo>
                    <a:cubicBezTo>
                      <a:pt x="35077" y="517"/>
                      <a:pt x="35107" y="1429"/>
                      <a:pt x="35594" y="2827"/>
                    </a:cubicBezTo>
                    <a:cubicBezTo>
                      <a:pt x="38481" y="11399"/>
                      <a:pt x="36384" y="23709"/>
                      <a:pt x="34226" y="24712"/>
                    </a:cubicBezTo>
                    <a:cubicBezTo>
                      <a:pt x="33690" y="24965"/>
                      <a:pt x="33125" y="25065"/>
                      <a:pt x="32510" y="25065"/>
                    </a:cubicBezTo>
                    <a:cubicBezTo>
                      <a:pt x="30613" y="25065"/>
                      <a:pt x="28239" y="24114"/>
                      <a:pt x="24773" y="23770"/>
                    </a:cubicBezTo>
                    <a:cubicBezTo>
                      <a:pt x="23866" y="23679"/>
                      <a:pt x="22823" y="23649"/>
                      <a:pt x="21703" y="23649"/>
                    </a:cubicBezTo>
                    <a:cubicBezTo>
                      <a:pt x="19297" y="23649"/>
                      <a:pt x="16533" y="23790"/>
                      <a:pt x="13979" y="23790"/>
                    </a:cubicBezTo>
                    <a:cubicBezTo>
                      <a:pt x="11703" y="23790"/>
                      <a:pt x="9595" y="23678"/>
                      <a:pt x="8055" y="23253"/>
                    </a:cubicBezTo>
                    <a:cubicBezTo>
                      <a:pt x="4773" y="22280"/>
                      <a:pt x="6232" y="12158"/>
                      <a:pt x="6870" y="8359"/>
                    </a:cubicBezTo>
                    <a:cubicBezTo>
                      <a:pt x="7873" y="6079"/>
                      <a:pt x="8572" y="4134"/>
                      <a:pt x="8420" y="3830"/>
                    </a:cubicBezTo>
                    <a:cubicBezTo>
                      <a:pt x="8025" y="3101"/>
                      <a:pt x="3800" y="1095"/>
                      <a:pt x="3800" y="1095"/>
                    </a:cubicBezTo>
                    <a:cubicBezTo>
                      <a:pt x="3800" y="1095"/>
                      <a:pt x="0" y="10426"/>
                      <a:pt x="2341" y="15198"/>
                    </a:cubicBezTo>
                    <a:cubicBezTo>
                      <a:pt x="2280" y="16566"/>
                      <a:pt x="2250" y="17964"/>
                      <a:pt x="2250" y="19332"/>
                    </a:cubicBezTo>
                    <a:cubicBezTo>
                      <a:pt x="2250" y="23922"/>
                      <a:pt x="2402" y="26049"/>
                      <a:pt x="2584" y="29788"/>
                    </a:cubicBezTo>
                    <a:cubicBezTo>
                      <a:pt x="4590" y="33648"/>
                      <a:pt x="8481" y="36779"/>
                      <a:pt x="10183" y="38359"/>
                    </a:cubicBezTo>
                    <a:cubicBezTo>
                      <a:pt x="12584" y="40609"/>
                      <a:pt x="15958" y="41551"/>
                      <a:pt x="17296" y="41977"/>
                    </a:cubicBezTo>
                    <a:cubicBezTo>
                      <a:pt x="17600" y="42037"/>
                      <a:pt x="18207" y="42159"/>
                      <a:pt x="18967" y="42281"/>
                    </a:cubicBezTo>
                    <a:lnTo>
                      <a:pt x="18967" y="41855"/>
                    </a:lnTo>
                    <a:cubicBezTo>
                      <a:pt x="18967" y="41855"/>
                      <a:pt x="19715" y="41988"/>
                      <a:pt x="20915" y="41988"/>
                    </a:cubicBezTo>
                    <a:cubicBezTo>
                      <a:pt x="22344" y="41988"/>
                      <a:pt x="24413" y="41799"/>
                      <a:pt x="26627" y="40973"/>
                    </a:cubicBezTo>
                    <a:cubicBezTo>
                      <a:pt x="29484" y="39910"/>
                      <a:pt x="32554" y="37752"/>
                      <a:pt x="34773" y="33527"/>
                    </a:cubicBezTo>
                    <a:cubicBezTo>
                      <a:pt x="35533" y="32068"/>
                      <a:pt x="36293" y="29879"/>
                      <a:pt x="36840" y="27295"/>
                    </a:cubicBezTo>
                    <a:cubicBezTo>
                      <a:pt x="37205" y="25776"/>
                      <a:pt x="37509" y="24104"/>
                      <a:pt x="37722" y="22341"/>
                    </a:cubicBezTo>
                    <a:cubicBezTo>
                      <a:pt x="37843" y="21520"/>
                      <a:pt x="37904" y="20730"/>
                      <a:pt x="37995" y="19909"/>
                    </a:cubicBezTo>
                    <a:cubicBezTo>
                      <a:pt x="38299" y="16505"/>
                      <a:pt x="38299" y="12797"/>
                      <a:pt x="37843" y="9271"/>
                    </a:cubicBezTo>
                    <a:cubicBezTo>
                      <a:pt x="37418" y="5958"/>
                      <a:pt x="36597" y="2766"/>
                      <a:pt x="35290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1" name="Google Shape;909;p42">
                <a:extLst>
                  <a:ext uri="{FF2B5EF4-FFF2-40B4-BE49-F238E27FC236}">
                    <a16:creationId xmlns:a16="http://schemas.microsoft.com/office/drawing/2014/main" id="{E80BC7D2-A1A6-AA2C-AB1E-1E00D49C4345}"/>
                  </a:ext>
                </a:extLst>
              </p:cNvPr>
              <p:cNvSpPr/>
              <p:nvPr/>
            </p:nvSpPr>
            <p:spPr>
              <a:xfrm>
                <a:off x="2621077" y="2538284"/>
                <a:ext cx="733105" cy="361310"/>
              </a:xfrm>
              <a:custGeom>
                <a:avLst/>
                <a:gdLst/>
                <a:ahLst/>
                <a:cxnLst/>
                <a:rect l="l" t="t" r="r" b="b"/>
                <a:pathLst>
                  <a:path w="45655" h="22501" extrusionOk="0">
                    <a:moveTo>
                      <a:pt x="20878" y="609"/>
                    </a:moveTo>
                    <a:cubicBezTo>
                      <a:pt x="21315" y="609"/>
                      <a:pt x="21747" y="656"/>
                      <a:pt x="22159" y="764"/>
                    </a:cubicBezTo>
                    <a:cubicBezTo>
                      <a:pt x="23375" y="1098"/>
                      <a:pt x="23709" y="1797"/>
                      <a:pt x="24043" y="2587"/>
                    </a:cubicBezTo>
                    <a:cubicBezTo>
                      <a:pt x="24408" y="3347"/>
                      <a:pt x="24773" y="4168"/>
                      <a:pt x="25958" y="4685"/>
                    </a:cubicBezTo>
                    <a:lnTo>
                      <a:pt x="25624" y="4685"/>
                    </a:lnTo>
                    <a:cubicBezTo>
                      <a:pt x="23283" y="4685"/>
                      <a:pt x="21125" y="1828"/>
                      <a:pt x="16657" y="1676"/>
                    </a:cubicBezTo>
                    <a:cubicBezTo>
                      <a:pt x="17745" y="1179"/>
                      <a:pt x="19347" y="609"/>
                      <a:pt x="20878" y="609"/>
                    </a:cubicBezTo>
                    <a:close/>
                    <a:moveTo>
                      <a:pt x="25177" y="17201"/>
                    </a:moveTo>
                    <a:cubicBezTo>
                      <a:pt x="25343" y="17201"/>
                      <a:pt x="25511" y="17213"/>
                      <a:pt x="25685" y="17238"/>
                    </a:cubicBezTo>
                    <a:cubicBezTo>
                      <a:pt x="26718" y="17390"/>
                      <a:pt x="27448" y="18120"/>
                      <a:pt x="28268" y="19031"/>
                    </a:cubicBezTo>
                    <a:cubicBezTo>
                      <a:pt x="27461" y="18539"/>
                      <a:pt x="26589" y="18123"/>
                      <a:pt x="25637" y="18123"/>
                    </a:cubicBezTo>
                    <a:cubicBezTo>
                      <a:pt x="25120" y="18123"/>
                      <a:pt x="24580" y="18246"/>
                      <a:pt x="24013" y="18545"/>
                    </a:cubicBezTo>
                    <a:cubicBezTo>
                      <a:pt x="22463" y="19366"/>
                      <a:pt x="20669" y="19548"/>
                      <a:pt x="19302" y="19548"/>
                    </a:cubicBezTo>
                    <a:cubicBezTo>
                      <a:pt x="21950" y="18656"/>
                      <a:pt x="23346" y="17201"/>
                      <a:pt x="25177" y="17201"/>
                    </a:cubicBezTo>
                    <a:close/>
                    <a:moveTo>
                      <a:pt x="20800" y="0"/>
                    </a:moveTo>
                    <a:cubicBezTo>
                      <a:pt x="18541" y="0"/>
                      <a:pt x="16233" y="1182"/>
                      <a:pt x="15259" y="1706"/>
                    </a:cubicBezTo>
                    <a:cubicBezTo>
                      <a:pt x="14894" y="1736"/>
                      <a:pt x="14499" y="1797"/>
                      <a:pt x="14104" y="1858"/>
                    </a:cubicBezTo>
                    <a:cubicBezTo>
                      <a:pt x="7873" y="2952"/>
                      <a:pt x="0" y="9791"/>
                      <a:pt x="3344" y="16266"/>
                    </a:cubicBezTo>
                    <a:lnTo>
                      <a:pt x="7964" y="19001"/>
                    </a:lnTo>
                    <a:cubicBezTo>
                      <a:pt x="7964" y="19001"/>
                      <a:pt x="9645" y="20346"/>
                      <a:pt x="13968" y="20346"/>
                    </a:cubicBezTo>
                    <a:cubicBezTo>
                      <a:pt x="14509" y="20346"/>
                      <a:pt x="15090" y="20325"/>
                      <a:pt x="15715" y="20278"/>
                    </a:cubicBezTo>
                    <a:cubicBezTo>
                      <a:pt x="16384" y="20247"/>
                      <a:pt x="16931" y="20187"/>
                      <a:pt x="17508" y="20065"/>
                    </a:cubicBezTo>
                    <a:cubicBezTo>
                      <a:pt x="17870" y="20117"/>
                      <a:pt x="18474" y="20175"/>
                      <a:pt x="19216" y="20175"/>
                    </a:cubicBezTo>
                    <a:cubicBezTo>
                      <a:pt x="20655" y="20175"/>
                      <a:pt x="22612" y="19954"/>
                      <a:pt x="24317" y="19031"/>
                    </a:cubicBezTo>
                    <a:cubicBezTo>
                      <a:pt x="24766" y="18781"/>
                      <a:pt x="25203" y="18675"/>
                      <a:pt x="25631" y="18675"/>
                    </a:cubicBezTo>
                    <a:cubicBezTo>
                      <a:pt x="26712" y="18675"/>
                      <a:pt x="27741" y="19347"/>
                      <a:pt x="28785" y="20065"/>
                    </a:cubicBezTo>
                    <a:cubicBezTo>
                      <a:pt x="29241" y="20369"/>
                      <a:pt x="29758" y="20673"/>
                      <a:pt x="30214" y="20886"/>
                    </a:cubicBezTo>
                    <a:cubicBezTo>
                      <a:pt x="31380" y="21819"/>
                      <a:pt x="32883" y="22500"/>
                      <a:pt x="35177" y="22500"/>
                    </a:cubicBezTo>
                    <a:cubicBezTo>
                      <a:pt x="35274" y="22500"/>
                      <a:pt x="35372" y="22499"/>
                      <a:pt x="35472" y="22497"/>
                    </a:cubicBezTo>
                    <a:cubicBezTo>
                      <a:pt x="41703" y="22314"/>
                      <a:pt x="45655" y="17481"/>
                      <a:pt x="45655" y="17481"/>
                    </a:cubicBezTo>
                    <a:lnTo>
                      <a:pt x="45655" y="17481"/>
                    </a:lnTo>
                    <a:cubicBezTo>
                      <a:pt x="45655" y="17481"/>
                      <a:pt x="45251" y="17530"/>
                      <a:pt x="44728" y="17530"/>
                    </a:cubicBezTo>
                    <a:cubicBezTo>
                      <a:pt x="43943" y="17530"/>
                      <a:pt x="42889" y="17421"/>
                      <a:pt x="42524" y="16873"/>
                    </a:cubicBezTo>
                    <a:cubicBezTo>
                      <a:pt x="41916" y="15962"/>
                      <a:pt x="39089" y="8697"/>
                      <a:pt x="34651" y="5809"/>
                    </a:cubicBezTo>
                    <a:cubicBezTo>
                      <a:pt x="32683" y="4497"/>
                      <a:pt x="31200" y="4137"/>
                      <a:pt x="29921" y="4137"/>
                    </a:cubicBezTo>
                    <a:cubicBezTo>
                      <a:pt x="29007" y="4137"/>
                      <a:pt x="28197" y="4320"/>
                      <a:pt x="27387" y="4472"/>
                    </a:cubicBezTo>
                    <a:cubicBezTo>
                      <a:pt x="25381" y="4168"/>
                      <a:pt x="24955" y="3317"/>
                      <a:pt x="24530" y="2344"/>
                    </a:cubicBezTo>
                    <a:cubicBezTo>
                      <a:pt x="24165" y="1524"/>
                      <a:pt x="23739" y="612"/>
                      <a:pt x="22250" y="186"/>
                    </a:cubicBezTo>
                    <a:cubicBezTo>
                      <a:pt x="21778" y="56"/>
                      <a:pt x="21290" y="0"/>
                      <a:pt x="20800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2" name="Google Shape;910;p42">
                <a:extLst>
                  <a:ext uri="{FF2B5EF4-FFF2-40B4-BE49-F238E27FC236}">
                    <a16:creationId xmlns:a16="http://schemas.microsoft.com/office/drawing/2014/main" id="{0FF4CADC-4623-B291-C742-7B196076D1DE}"/>
                  </a:ext>
                </a:extLst>
              </p:cNvPr>
              <p:cNvSpPr/>
              <p:nvPr/>
            </p:nvSpPr>
            <p:spPr>
              <a:xfrm>
                <a:off x="2719172" y="2760295"/>
                <a:ext cx="504206" cy="105064"/>
              </a:xfrm>
              <a:custGeom>
                <a:avLst/>
                <a:gdLst/>
                <a:ahLst/>
                <a:cxnLst/>
                <a:rect l="l" t="t" r="r" b="b"/>
                <a:pathLst>
                  <a:path w="31400" h="6543" extrusionOk="0">
                    <a:moveTo>
                      <a:pt x="19729" y="1"/>
                    </a:moveTo>
                    <a:cubicBezTo>
                      <a:pt x="18243" y="1"/>
                      <a:pt x="16878" y="781"/>
                      <a:pt x="15320" y="1588"/>
                    </a:cubicBezTo>
                    <a:cubicBezTo>
                      <a:pt x="13679" y="2470"/>
                      <a:pt x="11855" y="3473"/>
                      <a:pt x="9393" y="3990"/>
                    </a:cubicBezTo>
                    <a:cubicBezTo>
                      <a:pt x="8850" y="4109"/>
                      <a:pt x="8318" y="4161"/>
                      <a:pt x="7802" y="4161"/>
                    </a:cubicBezTo>
                    <a:cubicBezTo>
                      <a:pt x="3702" y="4161"/>
                      <a:pt x="605" y="825"/>
                      <a:pt x="578" y="798"/>
                    </a:cubicBezTo>
                    <a:cubicBezTo>
                      <a:pt x="514" y="718"/>
                      <a:pt x="433" y="680"/>
                      <a:pt x="353" y="680"/>
                    </a:cubicBezTo>
                    <a:cubicBezTo>
                      <a:pt x="281" y="680"/>
                      <a:pt x="210" y="710"/>
                      <a:pt x="153" y="768"/>
                    </a:cubicBezTo>
                    <a:cubicBezTo>
                      <a:pt x="1" y="889"/>
                      <a:pt x="1" y="1072"/>
                      <a:pt x="122" y="1193"/>
                    </a:cubicBezTo>
                    <a:cubicBezTo>
                      <a:pt x="257" y="1355"/>
                      <a:pt x="3386" y="4725"/>
                      <a:pt x="7703" y="4725"/>
                    </a:cubicBezTo>
                    <a:cubicBezTo>
                      <a:pt x="8267" y="4725"/>
                      <a:pt x="8853" y="4667"/>
                      <a:pt x="9454" y="4537"/>
                    </a:cubicBezTo>
                    <a:cubicBezTo>
                      <a:pt x="12038" y="3990"/>
                      <a:pt x="13922" y="2956"/>
                      <a:pt x="15533" y="2105"/>
                    </a:cubicBezTo>
                    <a:cubicBezTo>
                      <a:pt x="17137" y="1259"/>
                      <a:pt x="18405" y="582"/>
                      <a:pt x="19740" y="582"/>
                    </a:cubicBezTo>
                    <a:cubicBezTo>
                      <a:pt x="19797" y="582"/>
                      <a:pt x="19853" y="583"/>
                      <a:pt x="19910" y="585"/>
                    </a:cubicBezTo>
                    <a:cubicBezTo>
                      <a:pt x="20913" y="585"/>
                      <a:pt x="21703" y="1558"/>
                      <a:pt x="22646" y="2652"/>
                    </a:cubicBezTo>
                    <a:cubicBezTo>
                      <a:pt x="24135" y="4415"/>
                      <a:pt x="25928" y="6543"/>
                      <a:pt x="29333" y="6543"/>
                    </a:cubicBezTo>
                    <a:cubicBezTo>
                      <a:pt x="29910" y="6543"/>
                      <a:pt x="30488" y="6452"/>
                      <a:pt x="31126" y="6391"/>
                    </a:cubicBezTo>
                    <a:cubicBezTo>
                      <a:pt x="31278" y="6361"/>
                      <a:pt x="31400" y="6209"/>
                      <a:pt x="31339" y="6057"/>
                    </a:cubicBezTo>
                    <a:cubicBezTo>
                      <a:pt x="31312" y="5920"/>
                      <a:pt x="31187" y="5809"/>
                      <a:pt x="31052" y="5809"/>
                    </a:cubicBezTo>
                    <a:cubicBezTo>
                      <a:pt x="31036" y="5809"/>
                      <a:pt x="31020" y="5810"/>
                      <a:pt x="31005" y="5813"/>
                    </a:cubicBezTo>
                    <a:cubicBezTo>
                      <a:pt x="30423" y="5921"/>
                      <a:pt x="29883" y="5971"/>
                      <a:pt x="29380" y="5971"/>
                    </a:cubicBezTo>
                    <a:cubicBezTo>
                      <a:pt x="26207" y="5971"/>
                      <a:pt x="24519" y="3997"/>
                      <a:pt x="23102" y="2318"/>
                    </a:cubicBezTo>
                    <a:cubicBezTo>
                      <a:pt x="22068" y="1102"/>
                      <a:pt x="21156" y="38"/>
                      <a:pt x="19971" y="8"/>
                    </a:cubicBezTo>
                    <a:cubicBezTo>
                      <a:pt x="19890" y="3"/>
                      <a:pt x="19809" y="1"/>
                      <a:pt x="19729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3" name="Google Shape;911;p42">
                <a:extLst>
                  <a:ext uri="{FF2B5EF4-FFF2-40B4-BE49-F238E27FC236}">
                    <a16:creationId xmlns:a16="http://schemas.microsoft.com/office/drawing/2014/main" id="{8DB29858-B68B-3E8F-C9AB-1FBAFCF32372}"/>
                  </a:ext>
                </a:extLst>
              </p:cNvPr>
              <p:cNvSpPr/>
              <p:nvPr/>
            </p:nvSpPr>
            <p:spPr>
              <a:xfrm>
                <a:off x="2794337" y="2677952"/>
                <a:ext cx="287991" cy="78088"/>
              </a:xfrm>
              <a:custGeom>
                <a:avLst/>
                <a:gdLst/>
                <a:ahLst/>
                <a:cxnLst/>
                <a:rect l="l" t="t" r="r" b="b"/>
                <a:pathLst>
                  <a:path w="17935" h="4863" extrusionOk="0">
                    <a:moveTo>
                      <a:pt x="15798" y="0"/>
                    </a:moveTo>
                    <a:cubicBezTo>
                      <a:pt x="13379" y="0"/>
                      <a:pt x="11676" y="1144"/>
                      <a:pt x="10031" y="2248"/>
                    </a:cubicBezTo>
                    <a:cubicBezTo>
                      <a:pt x="8542" y="3191"/>
                      <a:pt x="7174" y="4133"/>
                      <a:pt x="5320" y="4254"/>
                    </a:cubicBezTo>
                    <a:cubicBezTo>
                      <a:pt x="5125" y="4267"/>
                      <a:pt x="4938" y="4273"/>
                      <a:pt x="4759" y="4273"/>
                    </a:cubicBezTo>
                    <a:cubicBezTo>
                      <a:pt x="1051" y="4273"/>
                      <a:pt x="609" y="1696"/>
                      <a:pt x="609" y="1580"/>
                    </a:cubicBezTo>
                    <a:cubicBezTo>
                      <a:pt x="582" y="1447"/>
                      <a:pt x="464" y="1361"/>
                      <a:pt x="333" y="1361"/>
                    </a:cubicBezTo>
                    <a:cubicBezTo>
                      <a:pt x="314" y="1361"/>
                      <a:pt x="294" y="1363"/>
                      <a:pt x="274" y="1367"/>
                    </a:cubicBezTo>
                    <a:cubicBezTo>
                      <a:pt x="122" y="1397"/>
                      <a:pt x="1" y="1549"/>
                      <a:pt x="31" y="1701"/>
                    </a:cubicBezTo>
                    <a:cubicBezTo>
                      <a:pt x="31" y="1762"/>
                      <a:pt x="518" y="4862"/>
                      <a:pt x="4743" y="4862"/>
                    </a:cubicBezTo>
                    <a:cubicBezTo>
                      <a:pt x="4955" y="4862"/>
                      <a:pt x="5138" y="4862"/>
                      <a:pt x="5411" y="4832"/>
                    </a:cubicBezTo>
                    <a:cubicBezTo>
                      <a:pt x="7387" y="4680"/>
                      <a:pt x="8907" y="3677"/>
                      <a:pt x="10366" y="2704"/>
                    </a:cubicBezTo>
                    <a:cubicBezTo>
                      <a:pt x="12022" y="1632"/>
                      <a:pt x="13562" y="580"/>
                      <a:pt x="15782" y="580"/>
                    </a:cubicBezTo>
                    <a:cubicBezTo>
                      <a:pt x="16332" y="580"/>
                      <a:pt x="16924" y="644"/>
                      <a:pt x="17570" y="789"/>
                    </a:cubicBezTo>
                    <a:cubicBezTo>
                      <a:pt x="17589" y="793"/>
                      <a:pt x="17609" y="795"/>
                      <a:pt x="17628" y="795"/>
                    </a:cubicBezTo>
                    <a:cubicBezTo>
                      <a:pt x="17759" y="795"/>
                      <a:pt x="17877" y="709"/>
                      <a:pt x="17904" y="577"/>
                    </a:cubicBezTo>
                    <a:cubicBezTo>
                      <a:pt x="17934" y="425"/>
                      <a:pt x="17813" y="273"/>
                      <a:pt x="17661" y="212"/>
                    </a:cubicBezTo>
                    <a:cubicBezTo>
                      <a:pt x="16993" y="65"/>
                      <a:pt x="16375" y="0"/>
                      <a:pt x="15798" y="0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4" name="Google Shape;912;p42">
                <a:extLst>
                  <a:ext uri="{FF2B5EF4-FFF2-40B4-BE49-F238E27FC236}">
                    <a16:creationId xmlns:a16="http://schemas.microsoft.com/office/drawing/2014/main" id="{B46C3E91-950E-E64C-D6B4-2BD6164130DE}"/>
                  </a:ext>
                </a:extLst>
              </p:cNvPr>
              <p:cNvSpPr/>
              <p:nvPr/>
            </p:nvSpPr>
            <p:spPr>
              <a:xfrm>
                <a:off x="2730894" y="2612438"/>
                <a:ext cx="146926" cy="82584"/>
              </a:xfrm>
              <a:custGeom>
                <a:avLst/>
                <a:gdLst/>
                <a:ahLst/>
                <a:cxnLst/>
                <a:rect l="l" t="t" r="r" b="b"/>
                <a:pathLst>
                  <a:path w="9150" h="5143" extrusionOk="0">
                    <a:moveTo>
                      <a:pt x="8546" y="1"/>
                    </a:moveTo>
                    <a:cubicBezTo>
                      <a:pt x="3461" y="1"/>
                      <a:pt x="241" y="4508"/>
                      <a:pt x="92" y="4687"/>
                    </a:cubicBezTo>
                    <a:cubicBezTo>
                      <a:pt x="0" y="4839"/>
                      <a:pt x="31" y="5021"/>
                      <a:pt x="152" y="5112"/>
                    </a:cubicBezTo>
                    <a:cubicBezTo>
                      <a:pt x="183" y="5143"/>
                      <a:pt x="244" y="5143"/>
                      <a:pt x="304" y="5143"/>
                    </a:cubicBezTo>
                    <a:cubicBezTo>
                      <a:pt x="396" y="5143"/>
                      <a:pt x="487" y="5082"/>
                      <a:pt x="548" y="5021"/>
                    </a:cubicBezTo>
                    <a:cubicBezTo>
                      <a:pt x="577" y="4991"/>
                      <a:pt x="3783" y="580"/>
                      <a:pt x="8574" y="580"/>
                    </a:cubicBezTo>
                    <a:cubicBezTo>
                      <a:pt x="8654" y="580"/>
                      <a:pt x="8734" y="581"/>
                      <a:pt x="8815" y="584"/>
                    </a:cubicBezTo>
                    <a:cubicBezTo>
                      <a:pt x="8828" y="586"/>
                      <a:pt x="8842" y="587"/>
                      <a:pt x="8855" y="587"/>
                    </a:cubicBezTo>
                    <a:cubicBezTo>
                      <a:pt x="8992" y="587"/>
                      <a:pt x="9119" y="449"/>
                      <a:pt x="9119" y="310"/>
                    </a:cubicBezTo>
                    <a:cubicBezTo>
                      <a:pt x="9150" y="158"/>
                      <a:pt x="8998" y="6"/>
                      <a:pt x="8846" y="6"/>
                    </a:cubicBezTo>
                    <a:cubicBezTo>
                      <a:pt x="8745" y="3"/>
                      <a:pt x="8645" y="1"/>
                      <a:pt x="8546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5" name="Google Shape;913;p42">
                <a:extLst>
                  <a:ext uri="{FF2B5EF4-FFF2-40B4-BE49-F238E27FC236}">
                    <a16:creationId xmlns:a16="http://schemas.microsoft.com/office/drawing/2014/main" id="{A31F0D0B-B35B-564F-E5CB-1575ABF5245D}"/>
                  </a:ext>
                </a:extLst>
              </p:cNvPr>
              <p:cNvSpPr/>
              <p:nvPr/>
            </p:nvSpPr>
            <p:spPr>
              <a:xfrm>
                <a:off x="3100859" y="2642545"/>
                <a:ext cx="193300" cy="200365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12478" extrusionOk="0">
                    <a:moveTo>
                      <a:pt x="322" y="1"/>
                    </a:moveTo>
                    <a:cubicBezTo>
                      <a:pt x="219" y="1"/>
                      <a:pt x="121" y="47"/>
                      <a:pt x="61" y="107"/>
                    </a:cubicBezTo>
                    <a:cubicBezTo>
                      <a:pt x="0" y="259"/>
                      <a:pt x="31" y="471"/>
                      <a:pt x="152" y="532"/>
                    </a:cubicBezTo>
                    <a:cubicBezTo>
                      <a:pt x="183" y="563"/>
                      <a:pt x="3982" y="3389"/>
                      <a:pt x="6140" y="7371"/>
                    </a:cubicBezTo>
                    <a:cubicBezTo>
                      <a:pt x="8420" y="11596"/>
                      <a:pt x="10031" y="12478"/>
                      <a:pt x="11733" y="12478"/>
                    </a:cubicBezTo>
                    <a:cubicBezTo>
                      <a:pt x="11885" y="12478"/>
                      <a:pt x="12037" y="12326"/>
                      <a:pt x="11976" y="12174"/>
                    </a:cubicBezTo>
                    <a:cubicBezTo>
                      <a:pt x="11976" y="11961"/>
                      <a:pt x="11824" y="11870"/>
                      <a:pt x="11703" y="11870"/>
                    </a:cubicBezTo>
                    <a:cubicBezTo>
                      <a:pt x="10213" y="11870"/>
                      <a:pt x="8754" y="11049"/>
                      <a:pt x="6627" y="7067"/>
                    </a:cubicBezTo>
                    <a:cubicBezTo>
                      <a:pt x="4438" y="2933"/>
                      <a:pt x="639" y="167"/>
                      <a:pt x="487" y="46"/>
                    </a:cubicBezTo>
                    <a:cubicBezTo>
                      <a:pt x="434" y="14"/>
                      <a:pt x="377" y="1"/>
                      <a:pt x="322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6" name="Google Shape;914;p42">
                <a:extLst>
                  <a:ext uri="{FF2B5EF4-FFF2-40B4-BE49-F238E27FC236}">
                    <a16:creationId xmlns:a16="http://schemas.microsoft.com/office/drawing/2014/main" id="{18CE9903-7EF5-7129-A8B1-C4F77DAA0349}"/>
                  </a:ext>
                </a:extLst>
              </p:cNvPr>
              <p:cNvSpPr/>
              <p:nvPr/>
            </p:nvSpPr>
            <p:spPr>
              <a:xfrm>
                <a:off x="2957851" y="3002924"/>
                <a:ext cx="82006" cy="130403"/>
              </a:xfrm>
              <a:custGeom>
                <a:avLst/>
                <a:gdLst/>
                <a:ahLst/>
                <a:cxnLst/>
                <a:rect l="l" t="t" r="r" b="b"/>
                <a:pathLst>
                  <a:path w="5107" h="8121" extrusionOk="0">
                    <a:moveTo>
                      <a:pt x="3368" y="1"/>
                    </a:moveTo>
                    <a:cubicBezTo>
                      <a:pt x="3350" y="1"/>
                      <a:pt x="3332" y="2"/>
                      <a:pt x="3314" y="4"/>
                    </a:cubicBezTo>
                    <a:cubicBezTo>
                      <a:pt x="3070" y="65"/>
                      <a:pt x="2918" y="248"/>
                      <a:pt x="2979" y="460"/>
                    </a:cubicBezTo>
                    <a:lnTo>
                      <a:pt x="4195" y="7269"/>
                    </a:lnTo>
                    <a:lnTo>
                      <a:pt x="426" y="6995"/>
                    </a:lnTo>
                    <a:cubicBezTo>
                      <a:pt x="244" y="6995"/>
                      <a:pt x="0" y="7147"/>
                      <a:pt x="0" y="7391"/>
                    </a:cubicBezTo>
                    <a:cubicBezTo>
                      <a:pt x="0" y="7573"/>
                      <a:pt x="152" y="7816"/>
                      <a:pt x="396" y="7816"/>
                    </a:cubicBezTo>
                    <a:lnTo>
                      <a:pt x="4681" y="8120"/>
                    </a:lnTo>
                    <a:cubicBezTo>
                      <a:pt x="4803" y="8120"/>
                      <a:pt x="4864" y="8059"/>
                      <a:pt x="4925" y="7998"/>
                    </a:cubicBezTo>
                    <a:cubicBezTo>
                      <a:pt x="5046" y="7907"/>
                      <a:pt x="5107" y="7755"/>
                      <a:pt x="5046" y="7664"/>
                    </a:cubicBezTo>
                    <a:lnTo>
                      <a:pt x="3769" y="369"/>
                    </a:lnTo>
                    <a:cubicBezTo>
                      <a:pt x="3742" y="147"/>
                      <a:pt x="3561" y="1"/>
                      <a:pt x="3368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7" name="Google Shape;915;p42">
                <a:extLst>
                  <a:ext uri="{FF2B5EF4-FFF2-40B4-BE49-F238E27FC236}">
                    <a16:creationId xmlns:a16="http://schemas.microsoft.com/office/drawing/2014/main" id="{66DFBBB1-F674-D758-3D8D-20C6BAD5ADAC}"/>
                  </a:ext>
                </a:extLst>
              </p:cNvPr>
              <p:cNvSpPr/>
              <p:nvPr/>
            </p:nvSpPr>
            <p:spPr>
              <a:xfrm>
                <a:off x="2808500" y="2928080"/>
                <a:ext cx="124959" cy="6468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4028" extrusionOk="0">
                    <a:moveTo>
                      <a:pt x="5797" y="1"/>
                    </a:moveTo>
                    <a:cubicBezTo>
                      <a:pt x="2206" y="1"/>
                      <a:pt x="360" y="2455"/>
                      <a:pt x="304" y="2538"/>
                    </a:cubicBezTo>
                    <a:cubicBezTo>
                      <a:pt x="0" y="2963"/>
                      <a:pt x="61" y="3541"/>
                      <a:pt x="487" y="3845"/>
                    </a:cubicBezTo>
                    <a:cubicBezTo>
                      <a:pt x="639" y="3966"/>
                      <a:pt x="821" y="4027"/>
                      <a:pt x="1034" y="4027"/>
                    </a:cubicBezTo>
                    <a:cubicBezTo>
                      <a:pt x="1338" y="4027"/>
                      <a:pt x="1581" y="3875"/>
                      <a:pt x="1824" y="3602"/>
                    </a:cubicBezTo>
                    <a:cubicBezTo>
                      <a:pt x="1852" y="3602"/>
                      <a:pt x="3186" y="1843"/>
                      <a:pt x="5849" y="1843"/>
                    </a:cubicBezTo>
                    <a:cubicBezTo>
                      <a:pt x="6115" y="1843"/>
                      <a:pt x="6394" y="1861"/>
                      <a:pt x="6687" y="1899"/>
                    </a:cubicBezTo>
                    <a:cubicBezTo>
                      <a:pt x="6735" y="1908"/>
                      <a:pt x="6782" y="1913"/>
                      <a:pt x="6829" y="1913"/>
                    </a:cubicBezTo>
                    <a:cubicBezTo>
                      <a:pt x="7259" y="1913"/>
                      <a:pt x="7639" y="1548"/>
                      <a:pt x="7721" y="1109"/>
                    </a:cubicBezTo>
                    <a:cubicBezTo>
                      <a:pt x="7782" y="623"/>
                      <a:pt x="7417" y="167"/>
                      <a:pt x="6900" y="76"/>
                    </a:cubicBezTo>
                    <a:cubicBezTo>
                      <a:pt x="6516" y="24"/>
                      <a:pt x="6148" y="1"/>
                      <a:pt x="5797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8" name="Google Shape;916;p42">
                <a:extLst>
                  <a:ext uri="{FF2B5EF4-FFF2-40B4-BE49-F238E27FC236}">
                    <a16:creationId xmlns:a16="http://schemas.microsoft.com/office/drawing/2014/main" id="{1C6940F4-3866-4518-9561-DEFB3633CAC3}"/>
                  </a:ext>
                </a:extLst>
              </p:cNvPr>
              <p:cNvSpPr/>
              <p:nvPr/>
            </p:nvSpPr>
            <p:spPr>
              <a:xfrm>
                <a:off x="3073529" y="2933443"/>
                <a:ext cx="114715" cy="59316"/>
              </a:xfrm>
              <a:custGeom>
                <a:avLst/>
                <a:gdLst/>
                <a:ahLst/>
                <a:cxnLst/>
                <a:rect l="l" t="t" r="r" b="b"/>
                <a:pathLst>
                  <a:path w="7144" h="3694" extrusionOk="0">
                    <a:moveTo>
                      <a:pt x="1776" y="0"/>
                    </a:moveTo>
                    <a:cubicBezTo>
                      <a:pt x="1235" y="0"/>
                      <a:pt x="890" y="66"/>
                      <a:pt x="851" y="76"/>
                    </a:cubicBezTo>
                    <a:cubicBezTo>
                      <a:pt x="365" y="198"/>
                      <a:pt x="0" y="684"/>
                      <a:pt x="122" y="1201"/>
                    </a:cubicBezTo>
                    <a:cubicBezTo>
                      <a:pt x="229" y="1629"/>
                      <a:pt x="619" y="1916"/>
                      <a:pt x="1043" y="1916"/>
                    </a:cubicBezTo>
                    <a:cubicBezTo>
                      <a:pt x="1100" y="1916"/>
                      <a:pt x="1158" y="1911"/>
                      <a:pt x="1216" y="1900"/>
                    </a:cubicBezTo>
                    <a:cubicBezTo>
                      <a:pt x="1241" y="1900"/>
                      <a:pt x="1430" y="1871"/>
                      <a:pt x="1732" y="1871"/>
                    </a:cubicBezTo>
                    <a:cubicBezTo>
                      <a:pt x="2512" y="1871"/>
                      <a:pt x="4047" y="2061"/>
                      <a:pt x="5471" y="3420"/>
                    </a:cubicBezTo>
                    <a:cubicBezTo>
                      <a:pt x="5684" y="3632"/>
                      <a:pt x="5897" y="3693"/>
                      <a:pt x="6140" y="3693"/>
                    </a:cubicBezTo>
                    <a:cubicBezTo>
                      <a:pt x="6353" y="3693"/>
                      <a:pt x="6596" y="3632"/>
                      <a:pt x="6809" y="3389"/>
                    </a:cubicBezTo>
                    <a:cubicBezTo>
                      <a:pt x="7143" y="3024"/>
                      <a:pt x="7143" y="2417"/>
                      <a:pt x="6778" y="2052"/>
                    </a:cubicBezTo>
                    <a:cubicBezTo>
                      <a:pt x="4941" y="297"/>
                      <a:pt x="2920" y="0"/>
                      <a:pt x="1776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9" name="Google Shape;917;p42">
                <a:extLst>
                  <a:ext uri="{FF2B5EF4-FFF2-40B4-BE49-F238E27FC236}">
                    <a16:creationId xmlns:a16="http://schemas.microsoft.com/office/drawing/2014/main" id="{D391BC1B-9013-4EBF-4810-6261A91772FE}"/>
                  </a:ext>
                </a:extLst>
              </p:cNvPr>
              <p:cNvSpPr/>
              <p:nvPr/>
            </p:nvSpPr>
            <p:spPr>
              <a:xfrm>
                <a:off x="3060346" y="3012751"/>
                <a:ext cx="98127" cy="62480"/>
              </a:xfrm>
              <a:custGeom>
                <a:avLst/>
                <a:gdLst/>
                <a:ahLst/>
                <a:cxnLst/>
                <a:rect l="l" t="t" r="r" b="b"/>
                <a:pathLst>
                  <a:path w="6111" h="3891" extrusionOk="0">
                    <a:moveTo>
                      <a:pt x="3374" y="0"/>
                    </a:moveTo>
                    <a:cubicBezTo>
                      <a:pt x="1216" y="61"/>
                      <a:pt x="244" y="2280"/>
                      <a:pt x="31" y="3465"/>
                    </a:cubicBezTo>
                    <a:cubicBezTo>
                      <a:pt x="1" y="3648"/>
                      <a:pt x="152" y="3861"/>
                      <a:pt x="335" y="3891"/>
                    </a:cubicBezTo>
                    <a:lnTo>
                      <a:pt x="426" y="3891"/>
                    </a:lnTo>
                    <a:cubicBezTo>
                      <a:pt x="578" y="3891"/>
                      <a:pt x="730" y="3739"/>
                      <a:pt x="730" y="3648"/>
                    </a:cubicBezTo>
                    <a:cubicBezTo>
                      <a:pt x="760" y="3557"/>
                      <a:pt x="1247" y="821"/>
                      <a:pt x="3374" y="760"/>
                    </a:cubicBezTo>
                    <a:cubicBezTo>
                      <a:pt x="3922" y="760"/>
                      <a:pt x="4347" y="912"/>
                      <a:pt x="4651" y="1216"/>
                    </a:cubicBezTo>
                    <a:cubicBezTo>
                      <a:pt x="5411" y="1946"/>
                      <a:pt x="5320" y="3405"/>
                      <a:pt x="5320" y="3405"/>
                    </a:cubicBezTo>
                    <a:cubicBezTo>
                      <a:pt x="5320" y="3587"/>
                      <a:pt x="5472" y="3769"/>
                      <a:pt x="5654" y="3769"/>
                    </a:cubicBezTo>
                    <a:cubicBezTo>
                      <a:pt x="5867" y="3769"/>
                      <a:pt x="6049" y="3617"/>
                      <a:pt x="6049" y="3435"/>
                    </a:cubicBezTo>
                    <a:cubicBezTo>
                      <a:pt x="6049" y="3344"/>
                      <a:pt x="6110" y="1672"/>
                      <a:pt x="5168" y="699"/>
                    </a:cubicBezTo>
                    <a:cubicBezTo>
                      <a:pt x="4712" y="213"/>
                      <a:pt x="4104" y="0"/>
                      <a:pt x="3374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0" name="Google Shape;918;p42">
                <a:extLst>
                  <a:ext uri="{FF2B5EF4-FFF2-40B4-BE49-F238E27FC236}">
                    <a16:creationId xmlns:a16="http://schemas.microsoft.com/office/drawing/2014/main" id="{7B041056-E59D-A996-BF41-D0E38217D57C}"/>
                  </a:ext>
                </a:extLst>
              </p:cNvPr>
              <p:cNvSpPr/>
              <p:nvPr/>
            </p:nvSpPr>
            <p:spPr>
              <a:xfrm>
                <a:off x="2833871" y="3002009"/>
                <a:ext cx="110813" cy="62978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3922" extrusionOk="0">
                    <a:moveTo>
                      <a:pt x="3770" y="1"/>
                    </a:moveTo>
                    <a:cubicBezTo>
                      <a:pt x="1338" y="1"/>
                      <a:pt x="274" y="2250"/>
                      <a:pt x="62" y="3405"/>
                    </a:cubicBezTo>
                    <a:cubicBezTo>
                      <a:pt x="1" y="3648"/>
                      <a:pt x="153" y="3861"/>
                      <a:pt x="396" y="3922"/>
                    </a:cubicBezTo>
                    <a:lnTo>
                      <a:pt x="457" y="3922"/>
                    </a:lnTo>
                    <a:cubicBezTo>
                      <a:pt x="670" y="3922"/>
                      <a:pt x="852" y="3770"/>
                      <a:pt x="852" y="3527"/>
                    </a:cubicBezTo>
                    <a:cubicBezTo>
                      <a:pt x="882" y="3405"/>
                      <a:pt x="1369" y="821"/>
                      <a:pt x="3740" y="821"/>
                    </a:cubicBezTo>
                    <a:cubicBezTo>
                      <a:pt x="4378" y="821"/>
                      <a:pt x="4925" y="1004"/>
                      <a:pt x="5259" y="1399"/>
                    </a:cubicBezTo>
                    <a:cubicBezTo>
                      <a:pt x="5989" y="2159"/>
                      <a:pt x="5928" y="3435"/>
                      <a:pt x="5928" y="3435"/>
                    </a:cubicBezTo>
                    <a:cubicBezTo>
                      <a:pt x="5928" y="3679"/>
                      <a:pt x="6141" y="3891"/>
                      <a:pt x="6354" y="3891"/>
                    </a:cubicBezTo>
                    <a:cubicBezTo>
                      <a:pt x="6597" y="3891"/>
                      <a:pt x="6810" y="3709"/>
                      <a:pt x="6810" y="3496"/>
                    </a:cubicBezTo>
                    <a:cubicBezTo>
                      <a:pt x="6810" y="3405"/>
                      <a:pt x="6901" y="1855"/>
                      <a:pt x="5898" y="821"/>
                    </a:cubicBezTo>
                    <a:cubicBezTo>
                      <a:pt x="5381" y="244"/>
                      <a:pt x="4651" y="1"/>
                      <a:pt x="3770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1" name="Google Shape;919;p42">
                <a:extLst>
                  <a:ext uri="{FF2B5EF4-FFF2-40B4-BE49-F238E27FC236}">
                    <a16:creationId xmlns:a16="http://schemas.microsoft.com/office/drawing/2014/main" id="{4AAA4F98-682E-A516-8DDB-3F2CD1B05C12}"/>
                  </a:ext>
                </a:extLst>
              </p:cNvPr>
              <p:cNvSpPr/>
              <p:nvPr/>
            </p:nvSpPr>
            <p:spPr>
              <a:xfrm>
                <a:off x="2935403" y="3196754"/>
                <a:ext cx="104454" cy="5384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3353" extrusionOk="0">
                    <a:moveTo>
                      <a:pt x="31" y="0"/>
                    </a:moveTo>
                    <a:cubicBezTo>
                      <a:pt x="31" y="1"/>
                      <a:pt x="0" y="3131"/>
                      <a:pt x="2705" y="3344"/>
                    </a:cubicBezTo>
                    <a:cubicBezTo>
                      <a:pt x="2790" y="3350"/>
                      <a:pt x="2873" y="3352"/>
                      <a:pt x="2954" y="3352"/>
                    </a:cubicBezTo>
                    <a:cubicBezTo>
                      <a:pt x="5506" y="3352"/>
                      <a:pt x="6505" y="669"/>
                      <a:pt x="6505" y="669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2" name="Google Shape;920;p42">
                <a:extLst>
                  <a:ext uri="{FF2B5EF4-FFF2-40B4-BE49-F238E27FC236}">
                    <a16:creationId xmlns:a16="http://schemas.microsoft.com/office/drawing/2014/main" id="{488D79E6-FE4A-3D13-FF7B-45EC14960EB2}"/>
                  </a:ext>
                </a:extLst>
              </p:cNvPr>
              <p:cNvSpPr/>
              <p:nvPr/>
            </p:nvSpPr>
            <p:spPr>
              <a:xfrm>
                <a:off x="1100705" y="2295880"/>
                <a:ext cx="813152" cy="1387994"/>
              </a:xfrm>
              <a:custGeom>
                <a:avLst/>
                <a:gdLst/>
                <a:ahLst/>
                <a:cxnLst/>
                <a:rect l="l" t="t" r="r" b="b"/>
                <a:pathLst>
                  <a:path w="50640" h="86439" extrusionOk="0">
                    <a:moveTo>
                      <a:pt x="46842" y="1"/>
                    </a:moveTo>
                    <a:cubicBezTo>
                      <a:pt x="45527" y="1"/>
                      <a:pt x="42494" y="4705"/>
                      <a:pt x="42494" y="4705"/>
                    </a:cubicBezTo>
                    <a:cubicBezTo>
                      <a:pt x="42494" y="4705"/>
                      <a:pt x="42342" y="3610"/>
                      <a:pt x="41612" y="3398"/>
                    </a:cubicBezTo>
                    <a:cubicBezTo>
                      <a:pt x="41546" y="3374"/>
                      <a:pt x="41475" y="3364"/>
                      <a:pt x="41402" y="3364"/>
                    </a:cubicBezTo>
                    <a:cubicBezTo>
                      <a:pt x="40709" y="3364"/>
                      <a:pt x="39789" y="4309"/>
                      <a:pt x="39789" y="4309"/>
                    </a:cubicBezTo>
                    <a:cubicBezTo>
                      <a:pt x="39789" y="4309"/>
                      <a:pt x="39667" y="3124"/>
                      <a:pt x="38907" y="2820"/>
                    </a:cubicBezTo>
                    <a:cubicBezTo>
                      <a:pt x="38879" y="2808"/>
                      <a:pt x="38848" y="2803"/>
                      <a:pt x="38815" y="2803"/>
                    </a:cubicBezTo>
                    <a:cubicBezTo>
                      <a:pt x="37998" y="2803"/>
                      <a:pt x="35807" y="6285"/>
                      <a:pt x="35807" y="6285"/>
                    </a:cubicBezTo>
                    <a:lnTo>
                      <a:pt x="33223" y="9993"/>
                    </a:lnTo>
                    <a:cubicBezTo>
                      <a:pt x="33223" y="9993"/>
                      <a:pt x="1" y="47836"/>
                      <a:pt x="1612" y="62304"/>
                    </a:cubicBezTo>
                    <a:cubicBezTo>
                      <a:pt x="3192" y="76803"/>
                      <a:pt x="18025" y="86438"/>
                      <a:pt x="18025" y="86438"/>
                    </a:cubicBezTo>
                    <a:lnTo>
                      <a:pt x="30123" y="73794"/>
                    </a:lnTo>
                    <a:lnTo>
                      <a:pt x="20396" y="60876"/>
                    </a:lnTo>
                    <a:lnTo>
                      <a:pt x="39546" y="16407"/>
                    </a:lnTo>
                    <a:cubicBezTo>
                      <a:pt x="39546" y="16407"/>
                      <a:pt x="47722" y="14553"/>
                      <a:pt x="47844" y="13033"/>
                    </a:cubicBezTo>
                    <a:cubicBezTo>
                      <a:pt x="47909" y="12378"/>
                      <a:pt x="47048" y="12192"/>
                      <a:pt x="46048" y="12192"/>
                    </a:cubicBezTo>
                    <a:cubicBezTo>
                      <a:pt x="44727" y="12192"/>
                      <a:pt x="43163" y="12516"/>
                      <a:pt x="43163" y="12516"/>
                    </a:cubicBezTo>
                    <a:cubicBezTo>
                      <a:pt x="43163" y="12516"/>
                      <a:pt x="50640" y="5434"/>
                      <a:pt x="49789" y="4157"/>
                    </a:cubicBezTo>
                    <a:cubicBezTo>
                      <a:pt x="49656" y="3965"/>
                      <a:pt x="49450" y="3883"/>
                      <a:pt x="49196" y="3883"/>
                    </a:cubicBezTo>
                    <a:cubicBezTo>
                      <a:pt x="47770" y="3883"/>
                      <a:pt x="44834" y="6468"/>
                      <a:pt x="44834" y="6468"/>
                    </a:cubicBezTo>
                    <a:cubicBezTo>
                      <a:pt x="44834" y="6468"/>
                      <a:pt x="48269" y="1118"/>
                      <a:pt x="47144" y="115"/>
                    </a:cubicBezTo>
                    <a:cubicBezTo>
                      <a:pt x="47059" y="37"/>
                      <a:pt x="46957" y="1"/>
                      <a:pt x="46842" y="1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3" name="Google Shape;921;p42">
                <a:extLst>
                  <a:ext uri="{FF2B5EF4-FFF2-40B4-BE49-F238E27FC236}">
                    <a16:creationId xmlns:a16="http://schemas.microsoft.com/office/drawing/2014/main" id="{EB7E01DC-0507-98EB-CC0E-0046C55E2371}"/>
                  </a:ext>
                </a:extLst>
              </p:cNvPr>
              <p:cNvSpPr/>
              <p:nvPr/>
            </p:nvSpPr>
            <p:spPr>
              <a:xfrm>
                <a:off x="1121692" y="3086937"/>
                <a:ext cx="130820" cy="331909"/>
              </a:xfrm>
              <a:custGeom>
                <a:avLst/>
                <a:gdLst/>
                <a:ahLst/>
                <a:cxnLst/>
                <a:rect l="l" t="t" r="r" b="b"/>
                <a:pathLst>
                  <a:path w="8147" h="20670" extrusionOk="0">
                    <a:moveTo>
                      <a:pt x="3983" y="0"/>
                    </a:moveTo>
                    <a:lnTo>
                      <a:pt x="3983" y="0"/>
                    </a:lnTo>
                    <a:cubicBezTo>
                      <a:pt x="1460" y="5259"/>
                      <a:pt x="1" y="9909"/>
                      <a:pt x="335" y="13071"/>
                    </a:cubicBezTo>
                    <a:cubicBezTo>
                      <a:pt x="639" y="15745"/>
                      <a:pt x="1399" y="18299"/>
                      <a:pt x="2463" y="20669"/>
                    </a:cubicBezTo>
                    <a:cubicBezTo>
                      <a:pt x="8147" y="15289"/>
                      <a:pt x="5229" y="3952"/>
                      <a:pt x="3983" y="0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4" name="Google Shape;922;p42">
                <a:extLst>
                  <a:ext uri="{FF2B5EF4-FFF2-40B4-BE49-F238E27FC236}">
                    <a16:creationId xmlns:a16="http://schemas.microsoft.com/office/drawing/2014/main" id="{FB30D8F9-32BD-DBCF-8727-E2878948B35A}"/>
                  </a:ext>
                </a:extLst>
              </p:cNvPr>
              <p:cNvSpPr/>
              <p:nvPr/>
            </p:nvSpPr>
            <p:spPr>
              <a:xfrm>
                <a:off x="1676639" y="2381772"/>
                <a:ext cx="59076" cy="56522"/>
              </a:xfrm>
              <a:custGeom>
                <a:avLst/>
                <a:gdLst/>
                <a:ahLst/>
                <a:cxnLst/>
                <a:rect l="l" t="t" r="r" b="b"/>
                <a:pathLst>
                  <a:path w="3679" h="3520" extrusionOk="0">
                    <a:moveTo>
                      <a:pt x="3449" y="0"/>
                    </a:moveTo>
                    <a:cubicBezTo>
                      <a:pt x="3377" y="0"/>
                      <a:pt x="3306" y="57"/>
                      <a:pt x="3283" y="146"/>
                    </a:cubicBezTo>
                    <a:cubicBezTo>
                      <a:pt x="2767" y="1362"/>
                      <a:pt x="1855" y="3094"/>
                      <a:pt x="1247" y="3094"/>
                    </a:cubicBezTo>
                    <a:cubicBezTo>
                      <a:pt x="487" y="3094"/>
                      <a:pt x="426" y="2243"/>
                      <a:pt x="426" y="2182"/>
                    </a:cubicBezTo>
                    <a:cubicBezTo>
                      <a:pt x="396" y="2061"/>
                      <a:pt x="305" y="2000"/>
                      <a:pt x="183" y="2000"/>
                    </a:cubicBezTo>
                    <a:cubicBezTo>
                      <a:pt x="61" y="2030"/>
                      <a:pt x="1" y="2091"/>
                      <a:pt x="1" y="2213"/>
                    </a:cubicBezTo>
                    <a:cubicBezTo>
                      <a:pt x="31" y="2669"/>
                      <a:pt x="305" y="3520"/>
                      <a:pt x="1247" y="3520"/>
                    </a:cubicBezTo>
                    <a:cubicBezTo>
                      <a:pt x="2311" y="3520"/>
                      <a:pt x="3435" y="815"/>
                      <a:pt x="3648" y="267"/>
                    </a:cubicBezTo>
                    <a:cubicBezTo>
                      <a:pt x="3679" y="176"/>
                      <a:pt x="3648" y="55"/>
                      <a:pt x="3527" y="24"/>
                    </a:cubicBezTo>
                    <a:cubicBezTo>
                      <a:pt x="3502" y="8"/>
                      <a:pt x="3476" y="0"/>
                      <a:pt x="3449" y="0"/>
                    </a:cubicBezTo>
                    <a:close/>
                  </a:path>
                </a:pathLst>
              </a:custGeom>
              <a:solidFill>
                <a:srgbClr val="0C0D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5" name="Google Shape;923;p42">
                <a:extLst>
                  <a:ext uri="{FF2B5EF4-FFF2-40B4-BE49-F238E27FC236}">
                    <a16:creationId xmlns:a16="http://schemas.microsoft.com/office/drawing/2014/main" id="{24BF4D5F-F25D-FA63-8C1D-30DEC4B4EF81}"/>
                  </a:ext>
                </a:extLst>
              </p:cNvPr>
              <p:cNvSpPr/>
              <p:nvPr/>
            </p:nvSpPr>
            <p:spPr>
              <a:xfrm>
                <a:off x="1708850" y="2380198"/>
                <a:ext cx="72740" cy="65916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4105" extrusionOk="0">
                    <a:moveTo>
                      <a:pt x="4293" y="1"/>
                    </a:moveTo>
                    <a:cubicBezTo>
                      <a:pt x="4226" y="1"/>
                      <a:pt x="4145" y="41"/>
                      <a:pt x="4104" y="122"/>
                    </a:cubicBezTo>
                    <a:cubicBezTo>
                      <a:pt x="3344" y="1490"/>
                      <a:pt x="1916" y="3648"/>
                      <a:pt x="1217" y="3679"/>
                    </a:cubicBezTo>
                    <a:cubicBezTo>
                      <a:pt x="1170" y="3692"/>
                      <a:pt x="1125" y="3698"/>
                      <a:pt x="1081" y="3698"/>
                    </a:cubicBezTo>
                    <a:cubicBezTo>
                      <a:pt x="927" y="3698"/>
                      <a:pt x="795" y="3622"/>
                      <a:pt x="700" y="3527"/>
                    </a:cubicBezTo>
                    <a:cubicBezTo>
                      <a:pt x="396" y="3223"/>
                      <a:pt x="396" y="2676"/>
                      <a:pt x="396" y="2676"/>
                    </a:cubicBezTo>
                    <a:cubicBezTo>
                      <a:pt x="396" y="2554"/>
                      <a:pt x="305" y="2463"/>
                      <a:pt x="214" y="2463"/>
                    </a:cubicBezTo>
                    <a:cubicBezTo>
                      <a:pt x="92" y="2463"/>
                      <a:pt x="1" y="2554"/>
                      <a:pt x="1" y="2676"/>
                    </a:cubicBezTo>
                    <a:cubicBezTo>
                      <a:pt x="1" y="2706"/>
                      <a:pt x="1" y="3435"/>
                      <a:pt x="457" y="3831"/>
                    </a:cubicBezTo>
                    <a:cubicBezTo>
                      <a:pt x="670" y="4043"/>
                      <a:pt x="882" y="4104"/>
                      <a:pt x="1186" y="4104"/>
                    </a:cubicBezTo>
                    <a:lnTo>
                      <a:pt x="1217" y="4104"/>
                    </a:lnTo>
                    <a:cubicBezTo>
                      <a:pt x="2372" y="4043"/>
                      <a:pt x="4226" y="700"/>
                      <a:pt x="4469" y="305"/>
                    </a:cubicBezTo>
                    <a:cubicBezTo>
                      <a:pt x="4530" y="244"/>
                      <a:pt x="4499" y="92"/>
                      <a:pt x="4378" y="31"/>
                    </a:cubicBezTo>
                    <a:cubicBezTo>
                      <a:pt x="4358" y="11"/>
                      <a:pt x="4327" y="1"/>
                      <a:pt x="4293" y="1"/>
                    </a:cubicBezTo>
                    <a:close/>
                  </a:path>
                </a:pathLst>
              </a:custGeom>
              <a:solidFill>
                <a:srgbClr val="0C0D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6" name="Google Shape;924;p42">
                <a:extLst>
                  <a:ext uri="{FF2B5EF4-FFF2-40B4-BE49-F238E27FC236}">
                    <a16:creationId xmlns:a16="http://schemas.microsoft.com/office/drawing/2014/main" id="{55A4EDCE-6D1A-95E1-C30D-532CC782B7CF}"/>
                  </a:ext>
                </a:extLst>
              </p:cNvPr>
              <p:cNvSpPr/>
              <p:nvPr/>
            </p:nvSpPr>
            <p:spPr>
              <a:xfrm>
                <a:off x="2156919" y="4373994"/>
                <a:ext cx="226475" cy="255282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15898" extrusionOk="0">
                    <a:moveTo>
                      <a:pt x="14104" y="1"/>
                    </a:moveTo>
                    <a:lnTo>
                      <a:pt x="2462" y="1368"/>
                    </a:lnTo>
                    <a:lnTo>
                      <a:pt x="0" y="15898"/>
                    </a:lnTo>
                    <a:cubicBezTo>
                      <a:pt x="578" y="15806"/>
                      <a:pt x="1185" y="15746"/>
                      <a:pt x="1793" y="15685"/>
                    </a:cubicBezTo>
                    <a:cubicBezTo>
                      <a:pt x="5137" y="15381"/>
                      <a:pt x="8480" y="15138"/>
                      <a:pt x="11854" y="14925"/>
                    </a:cubicBezTo>
                    <a:cubicBezTo>
                      <a:pt x="12037" y="14925"/>
                      <a:pt x="12280" y="14894"/>
                      <a:pt x="12493" y="14894"/>
                    </a:cubicBezTo>
                    <a:lnTo>
                      <a:pt x="14012" y="730"/>
                    </a:lnTo>
                    <a:lnTo>
                      <a:pt x="14104" y="1"/>
                    </a:ln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7" name="Google Shape;925;p42">
                <a:extLst>
                  <a:ext uri="{FF2B5EF4-FFF2-40B4-BE49-F238E27FC236}">
                    <a16:creationId xmlns:a16="http://schemas.microsoft.com/office/drawing/2014/main" id="{4447955A-81DB-A3F0-E743-F98605146AA4}"/>
                  </a:ext>
                </a:extLst>
              </p:cNvPr>
              <p:cNvSpPr/>
              <p:nvPr/>
            </p:nvSpPr>
            <p:spPr>
              <a:xfrm>
                <a:off x="1230546" y="3301690"/>
                <a:ext cx="1226070" cy="1408612"/>
              </a:xfrm>
              <a:custGeom>
                <a:avLst/>
                <a:gdLst/>
                <a:ahLst/>
                <a:cxnLst/>
                <a:rect l="l" t="t" r="r" b="b"/>
                <a:pathLst>
                  <a:path w="76355" h="87723" extrusionOk="0">
                    <a:moveTo>
                      <a:pt x="14651" y="1"/>
                    </a:moveTo>
                    <a:lnTo>
                      <a:pt x="14104" y="639"/>
                    </a:lnTo>
                    <a:lnTo>
                      <a:pt x="1733" y="16475"/>
                    </a:lnTo>
                    <a:lnTo>
                      <a:pt x="0" y="18633"/>
                    </a:lnTo>
                    <a:lnTo>
                      <a:pt x="18298" y="38238"/>
                    </a:lnTo>
                    <a:cubicBezTo>
                      <a:pt x="18298" y="38238"/>
                      <a:pt x="15502" y="46415"/>
                      <a:pt x="17538" y="57235"/>
                    </a:cubicBezTo>
                    <a:cubicBezTo>
                      <a:pt x="18329" y="61582"/>
                      <a:pt x="23222" y="82464"/>
                      <a:pt x="24438" y="87722"/>
                    </a:cubicBezTo>
                    <a:cubicBezTo>
                      <a:pt x="32523" y="86081"/>
                      <a:pt x="44621" y="83953"/>
                      <a:pt x="57721" y="82616"/>
                    </a:cubicBezTo>
                    <a:cubicBezTo>
                      <a:pt x="58299" y="82555"/>
                      <a:pt x="58907" y="82464"/>
                      <a:pt x="59515" y="82433"/>
                    </a:cubicBezTo>
                    <a:lnTo>
                      <a:pt x="61187" y="70093"/>
                    </a:lnTo>
                    <a:lnTo>
                      <a:pt x="71703" y="67509"/>
                    </a:lnTo>
                    <a:lnTo>
                      <a:pt x="73254" y="67114"/>
                    </a:lnTo>
                    <a:cubicBezTo>
                      <a:pt x="73254" y="67114"/>
                      <a:pt x="76354" y="21460"/>
                      <a:pt x="46050" y="18420"/>
                    </a:cubicBezTo>
                    <a:lnTo>
                      <a:pt x="31551" y="18907"/>
                    </a:lnTo>
                    <a:lnTo>
                      <a:pt x="31368" y="18694"/>
                    </a:lnTo>
                    <a:lnTo>
                      <a:pt x="14651" y="1"/>
                    </a:lnTo>
                    <a:close/>
                  </a:path>
                </a:pathLst>
              </a:custGeom>
              <a:solidFill>
                <a:srgbClr val="5A66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8" name="Google Shape;926;p42">
                <a:extLst>
                  <a:ext uri="{FF2B5EF4-FFF2-40B4-BE49-F238E27FC236}">
                    <a16:creationId xmlns:a16="http://schemas.microsoft.com/office/drawing/2014/main" id="{13119C43-B539-B34F-2333-5AC85B0D2E5B}"/>
                  </a:ext>
                </a:extLst>
              </p:cNvPr>
              <p:cNvSpPr/>
              <p:nvPr/>
            </p:nvSpPr>
            <p:spPr>
              <a:xfrm>
                <a:off x="1535092" y="3742548"/>
                <a:ext cx="107890" cy="160463"/>
              </a:xfrm>
              <a:custGeom>
                <a:avLst/>
                <a:gdLst/>
                <a:ahLst/>
                <a:cxnLst/>
                <a:rect l="l" t="t" r="r" b="b"/>
                <a:pathLst>
                  <a:path w="6719" h="9993" extrusionOk="0">
                    <a:moveTo>
                      <a:pt x="6419" y="1"/>
                    </a:moveTo>
                    <a:cubicBezTo>
                      <a:pt x="6331" y="1"/>
                      <a:pt x="6238" y="41"/>
                      <a:pt x="6202" y="114"/>
                    </a:cubicBezTo>
                    <a:lnTo>
                      <a:pt x="92" y="9567"/>
                    </a:lnTo>
                    <a:cubicBezTo>
                      <a:pt x="1" y="9689"/>
                      <a:pt x="31" y="9871"/>
                      <a:pt x="153" y="9963"/>
                    </a:cubicBezTo>
                    <a:cubicBezTo>
                      <a:pt x="183" y="9993"/>
                      <a:pt x="274" y="9993"/>
                      <a:pt x="305" y="9993"/>
                    </a:cubicBezTo>
                    <a:cubicBezTo>
                      <a:pt x="396" y="9993"/>
                      <a:pt x="487" y="9963"/>
                      <a:pt x="548" y="9871"/>
                    </a:cubicBezTo>
                    <a:lnTo>
                      <a:pt x="6658" y="418"/>
                    </a:lnTo>
                    <a:cubicBezTo>
                      <a:pt x="6718" y="297"/>
                      <a:pt x="6688" y="114"/>
                      <a:pt x="6566" y="54"/>
                    </a:cubicBezTo>
                    <a:cubicBezTo>
                      <a:pt x="6530" y="18"/>
                      <a:pt x="6476" y="1"/>
                      <a:pt x="6419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9" name="Google Shape;927;p42">
                <a:extLst>
                  <a:ext uri="{FF2B5EF4-FFF2-40B4-BE49-F238E27FC236}">
                    <a16:creationId xmlns:a16="http://schemas.microsoft.com/office/drawing/2014/main" id="{487AA23B-9AAB-16EE-E9B0-D39923D84774}"/>
                  </a:ext>
                </a:extLst>
              </p:cNvPr>
              <p:cNvSpPr/>
              <p:nvPr/>
            </p:nvSpPr>
            <p:spPr>
              <a:xfrm>
                <a:off x="2211081" y="3947827"/>
                <a:ext cx="24921" cy="448630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27939" extrusionOk="0">
                    <a:moveTo>
                      <a:pt x="322" y="1"/>
                    </a:moveTo>
                    <a:cubicBezTo>
                      <a:pt x="306" y="1"/>
                      <a:pt x="290" y="2"/>
                      <a:pt x="275" y="5"/>
                    </a:cubicBezTo>
                    <a:cubicBezTo>
                      <a:pt x="123" y="5"/>
                      <a:pt x="1" y="188"/>
                      <a:pt x="31" y="309"/>
                    </a:cubicBezTo>
                    <a:cubicBezTo>
                      <a:pt x="1034" y="7574"/>
                      <a:pt x="183" y="27452"/>
                      <a:pt x="183" y="27635"/>
                    </a:cubicBezTo>
                    <a:cubicBezTo>
                      <a:pt x="183" y="27787"/>
                      <a:pt x="305" y="27939"/>
                      <a:pt x="457" y="27939"/>
                    </a:cubicBezTo>
                    <a:cubicBezTo>
                      <a:pt x="609" y="27939"/>
                      <a:pt x="730" y="27848"/>
                      <a:pt x="730" y="27635"/>
                    </a:cubicBezTo>
                    <a:cubicBezTo>
                      <a:pt x="730" y="27452"/>
                      <a:pt x="1551" y="7543"/>
                      <a:pt x="579" y="248"/>
                    </a:cubicBezTo>
                    <a:cubicBezTo>
                      <a:pt x="579" y="112"/>
                      <a:pt x="457" y="1"/>
                      <a:pt x="322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0" name="Google Shape;928;p42">
                <a:extLst>
                  <a:ext uri="{FF2B5EF4-FFF2-40B4-BE49-F238E27FC236}">
                    <a16:creationId xmlns:a16="http://schemas.microsoft.com/office/drawing/2014/main" id="{D42A4DF5-71BE-4276-200B-82272AD631C0}"/>
                  </a:ext>
                </a:extLst>
              </p:cNvPr>
              <p:cNvSpPr/>
              <p:nvPr/>
            </p:nvSpPr>
            <p:spPr>
              <a:xfrm>
                <a:off x="1605585" y="3092332"/>
                <a:ext cx="117445" cy="141820"/>
              </a:xfrm>
              <a:custGeom>
                <a:avLst/>
                <a:gdLst/>
                <a:ahLst/>
                <a:cxnLst/>
                <a:rect l="l" t="t" r="r" b="b"/>
                <a:pathLst>
                  <a:path w="7314" h="8832" extrusionOk="0">
                    <a:moveTo>
                      <a:pt x="3271" y="0"/>
                    </a:moveTo>
                    <a:cubicBezTo>
                      <a:pt x="2930" y="0"/>
                      <a:pt x="2583" y="55"/>
                      <a:pt x="2237" y="181"/>
                    </a:cubicBezTo>
                    <a:cubicBezTo>
                      <a:pt x="0" y="1017"/>
                      <a:pt x="1061" y="8832"/>
                      <a:pt x="5463" y="8832"/>
                    </a:cubicBezTo>
                    <a:cubicBezTo>
                      <a:pt x="6025" y="8832"/>
                      <a:pt x="6642" y="8704"/>
                      <a:pt x="7313" y="8418"/>
                    </a:cubicBezTo>
                    <a:lnTo>
                      <a:pt x="7252" y="2096"/>
                    </a:lnTo>
                    <a:cubicBezTo>
                      <a:pt x="7252" y="2096"/>
                      <a:pt x="5382" y="0"/>
                      <a:pt x="3271" y="0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1" name="Google Shape;929;p42">
                <a:extLst>
                  <a:ext uri="{FF2B5EF4-FFF2-40B4-BE49-F238E27FC236}">
                    <a16:creationId xmlns:a16="http://schemas.microsoft.com/office/drawing/2014/main" id="{CA9D0523-A114-6E3D-E0C0-C25FF39A8E08}"/>
                  </a:ext>
                </a:extLst>
              </p:cNvPr>
              <p:cNvSpPr/>
              <p:nvPr/>
            </p:nvSpPr>
            <p:spPr>
              <a:xfrm>
                <a:off x="1634183" y="3125780"/>
                <a:ext cx="64920" cy="30975"/>
              </a:xfrm>
              <a:custGeom>
                <a:avLst/>
                <a:gdLst/>
                <a:ahLst/>
                <a:cxnLst/>
                <a:rect l="l" t="t" r="r" b="b"/>
                <a:pathLst>
                  <a:path w="4043" h="1929" extrusionOk="0">
                    <a:moveTo>
                      <a:pt x="1736" y="1"/>
                    </a:moveTo>
                    <a:cubicBezTo>
                      <a:pt x="811" y="1"/>
                      <a:pt x="148" y="716"/>
                      <a:pt x="91" y="773"/>
                    </a:cubicBezTo>
                    <a:cubicBezTo>
                      <a:pt x="0" y="864"/>
                      <a:pt x="0" y="1016"/>
                      <a:pt x="91" y="1138"/>
                    </a:cubicBezTo>
                    <a:cubicBezTo>
                      <a:pt x="152" y="1199"/>
                      <a:pt x="221" y="1229"/>
                      <a:pt x="289" y="1229"/>
                    </a:cubicBezTo>
                    <a:cubicBezTo>
                      <a:pt x="357" y="1229"/>
                      <a:pt x="426" y="1199"/>
                      <a:pt x="487" y="1138"/>
                    </a:cubicBezTo>
                    <a:cubicBezTo>
                      <a:pt x="487" y="1109"/>
                      <a:pt x="1041" y="526"/>
                      <a:pt x="1778" y="526"/>
                    </a:cubicBezTo>
                    <a:cubicBezTo>
                      <a:pt x="1813" y="526"/>
                      <a:pt x="1849" y="527"/>
                      <a:pt x="1885" y="530"/>
                    </a:cubicBezTo>
                    <a:cubicBezTo>
                      <a:pt x="2462" y="560"/>
                      <a:pt x="3040" y="1016"/>
                      <a:pt x="3526" y="1837"/>
                    </a:cubicBezTo>
                    <a:cubicBezTo>
                      <a:pt x="3587" y="1898"/>
                      <a:pt x="3678" y="1928"/>
                      <a:pt x="3739" y="1928"/>
                    </a:cubicBezTo>
                    <a:cubicBezTo>
                      <a:pt x="3800" y="1928"/>
                      <a:pt x="3830" y="1928"/>
                      <a:pt x="3891" y="1898"/>
                    </a:cubicBezTo>
                    <a:cubicBezTo>
                      <a:pt x="4012" y="1837"/>
                      <a:pt x="4043" y="1685"/>
                      <a:pt x="3982" y="1563"/>
                    </a:cubicBezTo>
                    <a:cubicBezTo>
                      <a:pt x="3405" y="621"/>
                      <a:pt x="2705" y="74"/>
                      <a:pt x="1946" y="13"/>
                    </a:cubicBezTo>
                    <a:cubicBezTo>
                      <a:pt x="1874" y="5"/>
                      <a:pt x="1805" y="1"/>
                      <a:pt x="1736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2" name="Google Shape;930;p42">
                <a:extLst>
                  <a:ext uri="{FF2B5EF4-FFF2-40B4-BE49-F238E27FC236}">
                    <a16:creationId xmlns:a16="http://schemas.microsoft.com/office/drawing/2014/main" id="{983075A7-C018-0C92-821B-E081EB702449}"/>
                  </a:ext>
                </a:extLst>
              </p:cNvPr>
              <p:cNvSpPr/>
              <p:nvPr/>
            </p:nvSpPr>
            <p:spPr>
              <a:xfrm>
                <a:off x="1647848" y="3128911"/>
                <a:ext cx="30766" cy="44913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797" extrusionOk="0">
                    <a:moveTo>
                      <a:pt x="1642" y="1"/>
                    </a:moveTo>
                    <a:cubicBezTo>
                      <a:pt x="1216" y="31"/>
                      <a:pt x="912" y="183"/>
                      <a:pt x="669" y="456"/>
                    </a:cubicBezTo>
                    <a:cubicBezTo>
                      <a:pt x="0" y="1186"/>
                      <a:pt x="122" y="2493"/>
                      <a:pt x="122" y="2584"/>
                    </a:cubicBezTo>
                    <a:cubicBezTo>
                      <a:pt x="152" y="2706"/>
                      <a:pt x="274" y="2797"/>
                      <a:pt x="395" y="2797"/>
                    </a:cubicBezTo>
                    <a:cubicBezTo>
                      <a:pt x="547" y="2797"/>
                      <a:pt x="669" y="2706"/>
                      <a:pt x="669" y="2554"/>
                    </a:cubicBezTo>
                    <a:cubicBezTo>
                      <a:pt x="608" y="2189"/>
                      <a:pt x="608" y="1247"/>
                      <a:pt x="1034" y="791"/>
                    </a:cubicBezTo>
                    <a:cubicBezTo>
                      <a:pt x="1186" y="639"/>
                      <a:pt x="1368" y="517"/>
                      <a:pt x="1642" y="517"/>
                    </a:cubicBezTo>
                    <a:cubicBezTo>
                      <a:pt x="1794" y="517"/>
                      <a:pt x="1915" y="426"/>
                      <a:pt x="1915" y="274"/>
                    </a:cubicBezTo>
                    <a:cubicBezTo>
                      <a:pt x="1915" y="122"/>
                      <a:pt x="1763" y="1"/>
                      <a:pt x="1642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3" name="Google Shape;931;p42">
                <a:extLst>
                  <a:ext uri="{FF2B5EF4-FFF2-40B4-BE49-F238E27FC236}">
                    <a16:creationId xmlns:a16="http://schemas.microsoft.com/office/drawing/2014/main" id="{207FE741-24D5-FB57-B371-FC18D05557F9}"/>
                  </a:ext>
                </a:extLst>
              </p:cNvPr>
              <p:cNvSpPr/>
              <p:nvPr/>
            </p:nvSpPr>
            <p:spPr>
              <a:xfrm>
                <a:off x="1674198" y="3200174"/>
                <a:ext cx="26864" cy="26864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673" extrusionOk="0">
                    <a:moveTo>
                      <a:pt x="852" y="0"/>
                    </a:moveTo>
                    <a:cubicBezTo>
                      <a:pt x="365" y="0"/>
                      <a:pt x="1" y="365"/>
                      <a:pt x="1" y="851"/>
                    </a:cubicBezTo>
                    <a:cubicBezTo>
                      <a:pt x="1" y="1307"/>
                      <a:pt x="365" y="1672"/>
                      <a:pt x="852" y="1672"/>
                    </a:cubicBezTo>
                    <a:cubicBezTo>
                      <a:pt x="1308" y="1672"/>
                      <a:pt x="1672" y="1307"/>
                      <a:pt x="1672" y="851"/>
                    </a:cubicBezTo>
                    <a:cubicBezTo>
                      <a:pt x="1672" y="365"/>
                      <a:pt x="1308" y="0"/>
                      <a:pt x="852" y="0"/>
                    </a:cubicBezTo>
                    <a:close/>
                  </a:path>
                </a:pathLst>
              </a:custGeom>
              <a:solidFill>
                <a:srgbClr val="2122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4" name="Google Shape;932;p42">
                <a:extLst>
                  <a:ext uri="{FF2B5EF4-FFF2-40B4-BE49-F238E27FC236}">
                    <a16:creationId xmlns:a16="http://schemas.microsoft.com/office/drawing/2014/main" id="{F0A77C6B-4C11-575A-B095-FCAAF0FD3B2E}"/>
                  </a:ext>
                </a:extLst>
              </p:cNvPr>
              <p:cNvSpPr/>
              <p:nvPr/>
            </p:nvSpPr>
            <p:spPr>
              <a:xfrm>
                <a:off x="2219880" y="3092332"/>
                <a:ext cx="116144" cy="146059"/>
              </a:xfrm>
              <a:custGeom>
                <a:avLst/>
                <a:gdLst/>
                <a:ahLst/>
                <a:cxnLst/>
                <a:rect l="l" t="t" r="r" b="b"/>
                <a:pathLst>
                  <a:path w="7233" h="9096" extrusionOk="0">
                    <a:moveTo>
                      <a:pt x="3973" y="0"/>
                    </a:moveTo>
                    <a:cubicBezTo>
                      <a:pt x="1848" y="0"/>
                      <a:pt x="0" y="2096"/>
                      <a:pt x="0" y="2096"/>
                    </a:cubicBezTo>
                    <a:lnTo>
                      <a:pt x="1155" y="8692"/>
                    </a:lnTo>
                    <a:cubicBezTo>
                      <a:pt x="1817" y="8971"/>
                      <a:pt x="2410" y="9096"/>
                      <a:pt x="2938" y="9096"/>
                    </a:cubicBezTo>
                    <a:cubicBezTo>
                      <a:pt x="7189" y="9096"/>
                      <a:pt x="7232" y="1019"/>
                      <a:pt x="5015" y="181"/>
                    </a:cubicBezTo>
                    <a:cubicBezTo>
                      <a:pt x="4665" y="55"/>
                      <a:pt x="4315" y="0"/>
                      <a:pt x="3973" y="0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5" name="Google Shape;933;p42">
                <a:extLst>
                  <a:ext uri="{FF2B5EF4-FFF2-40B4-BE49-F238E27FC236}">
                    <a16:creationId xmlns:a16="http://schemas.microsoft.com/office/drawing/2014/main" id="{F4C8CEBB-81D7-5AE4-E47C-9B96B03B0324}"/>
                  </a:ext>
                </a:extLst>
              </p:cNvPr>
              <p:cNvSpPr/>
              <p:nvPr/>
            </p:nvSpPr>
            <p:spPr>
              <a:xfrm>
                <a:off x="2242811" y="3125780"/>
                <a:ext cx="65418" cy="30975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1929" extrusionOk="0">
                    <a:moveTo>
                      <a:pt x="2313" y="1"/>
                    </a:moveTo>
                    <a:cubicBezTo>
                      <a:pt x="2243" y="1"/>
                      <a:pt x="2171" y="5"/>
                      <a:pt x="2098" y="13"/>
                    </a:cubicBezTo>
                    <a:cubicBezTo>
                      <a:pt x="1338" y="74"/>
                      <a:pt x="639" y="621"/>
                      <a:pt x="92" y="1563"/>
                    </a:cubicBezTo>
                    <a:cubicBezTo>
                      <a:pt x="1" y="1655"/>
                      <a:pt x="31" y="1837"/>
                      <a:pt x="153" y="1898"/>
                    </a:cubicBezTo>
                    <a:cubicBezTo>
                      <a:pt x="244" y="1928"/>
                      <a:pt x="274" y="1928"/>
                      <a:pt x="305" y="1928"/>
                    </a:cubicBezTo>
                    <a:cubicBezTo>
                      <a:pt x="396" y="1928"/>
                      <a:pt x="457" y="1898"/>
                      <a:pt x="548" y="1776"/>
                    </a:cubicBezTo>
                    <a:cubicBezTo>
                      <a:pt x="1034" y="986"/>
                      <a:pt x="1612" y="530"/>
                      <a:pt x="2159" y="499"/>
                    </a:cubicBezTo>
                    <a:cubicBezTo>
                      <a:pt x="2205" y="494"/>
                      <a:pt x="2252" y="491"/>
                      <a:pt x="2297" y="491"/>
                    </a:cubicBezTo>
                    <a:cubicBezTo>
                      <a:pt x="2998" y="491"/>
                      <a:pt x="3587" y="1107"/>
                      <a:pt x="3587" y="1107"/>
                    </a:cubicBezTo>
                    <a:cubicBezTo>
                      <a:pt x="3640" y="1142"/>
                      <a:pt x="3713" y="1178"/>
                      <a:pt x="3789" y="1178"/>
                    </a:cubicBezTo>
                    <a:cubicBezTo>
                      <a:pt x="3844" y="1178"/>
                      <a:pt x="3901" y="1159"/>
                      <a:pt x="3952" y="1107"/>
                    </a:cubicBezTo>
                    <a:cubicBezTo>
                      <a:pt x="4043" y="1016"/>
                      <a:pt x="4074" y="864"/>
                      <a:pt x="3952" y="773"/>
                    </a:cubicBezTo>
                    <a:cubicBezTo>
                      <a:pt x="3924" y="716"/>
                      <a:pt x="3263" y="1"/>
                      <a:pt x="2313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6" name="Google Shape;934;p42">
                <a:extLst>
                  <a:ext uri="{FF2B5EF4-FFF2-40B4-BE49-F238E27FC236}">
                    <a16:creationId xmlns:a16="http://schemas.microsoft.com/office/drawing/2014/main" id="{18954C10-371F-5541-9B18-DC1E807FD7B2}"/>
                  </a:ext>
                </a:extLst>
              </p:cNvPr>
              <p:cNvSpPr/>
              <p:nvPr/>
            </p:nvSpPr>
            <p:spPr>
              <a:xfrm>
                <a:off x="2262818" y="3128911"/>
                <a:ext cx="30766" cy="44913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797" extrusionOk="0">
                    <a:moveTo>
                      <a:pt x="274" y="1"/>
                    </a:moveTo>
                    <a:cubicBezTo>
                      <a:pt x="153" y="1"/>
                      <a:pt x="1" y="122"/>
                      <a:pt x="1" y="274"/>
                    </a:cubicBezTo>
                    <a:cubicBezTo>
                      <a:pt x="1" y="426"/>
                      <a:pt x="123" y="517"/>
                      <a:pt x="274" y="517"/>
                    </a:cubicBezTo>
                    <a:cubicBezTo>
                      <a:pt x="548" y="517"/>
                      <a:pt x="730" y="608"/>
                      <a:pt x="882" y="791"/>
                    </a:cubicBezTo>
                    <a:cubicBezTo>
                      <a:pt x="1369" y="1368"/>
                      <a:pt x="1278" y="2554"/>
                      <a:pt x="1278" y="2554"/>
                    </a:cubicBezTo>
                    <a:cubicBezTo>
                      <a:pt x="1278" y="2645"/>
                      <a:pt x="1369" y="2797"/>
                      <a:pt x="1521" y="2797"/>
                    </a:cubicBezTo>
                    <a:cubicBezTo>
                      <a:pt x="1673" y="2797"/>
                      <a:pt x="1794" y="2736"/>
                      <a:pt x="1794" y="2584"/>
                    </a:cubicBezTo>
                    <a:cubicBezTo>
                      <a:pt x="1794" y="2493"/>
                      <a:pt x="1916" y="1186"/>
                      <a:pt x="1278" y="456"/>
                    </a:cubicBezTo>
                    <a:cubicBezTo>
                      <a:pt x="1004" y="152"/>
                      <a:pt x="700" y="1"/>
                      <a:pt x="274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7" name="Google Shape;935;p42">
                <a:extLst>
                  <a:ext uri="{FF2B5EF4-FFF2-40B4-BE49-F238E27FC236}">
                    <a16:creationId xmlns:a16="http://schemas.microsoft.com/office/drawing/2014/main" id="{D97F146E-BC0F-F4E7-D932-A25B35978C4B}"/>
                  </a:ext>
                </a:extLst>
              </p:cNvPr>
              <p:cNvSpPr/>
              <p:nvPr/>
            </p:nvSpPr>
            <p:spPr>
              <a:xfrm>
                <a:off x="2266736" y="3194313"/>
                <a:ext cx="26848" cy="2686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673" extrusionOk="0">
                    <a:moveTo>
                      <a:pt x="821" y="1"/>
                    </a:moveTo>
                    <a:cubicBezTo>
                      <a:pt x="365" y="1"/>
                      <a:pt x="0" y="365"/>
                      <a:pt x="0" y="821"/>
                    </a:cubicBezTo>
                    <a:cubicBezTo>
                      <a:pt x="0" y="1277"/>
                      <a:pt x="365" y="1672"/>
                      <a:pt x="821" y="1672"/>
                    </a:cubicBezTo>
                    <a:cubicBezTo>
                      <a:pt x="1277" y="1672"/>
                      <a:pt x="1672" y="1277"/>
                      <a:pt x="1672" y="821"/>
                    </a:cubicBezTo>
                    <a:cubicBezTo>
                      <a:pt x="1672" y="365"/>
                      <a:pt x="1277" y="1"/>
                      <a:pt x="821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8" name="Google Shape;936;p42">
                <a:extLst>
                  <a:ext uri="{FF2B5EF4-FFF2-40B4-BE49-F238E27FC236}">
                    <a16:creationId xmlns:a16="http://schemas.microsoft.com/office/drawing/2014/main" id="{6B540BE2-4024-4518-F718-E049F380AE6F}"/>
                  </a:ext>
                </a:extLst>
              </p:cNvPr>
              <p:cNvSpPr/>
              <p:nvPr/>
            </p:nvSpPr>
            <p:spPr>
              <a:xfrm>
                <a:off x="1718132" y="2770090"/>
                <a:ext cx="545682" cy="870541"/>
              </a:xfrm>
              <a:custGeom>
                <a:avLst/>
                <a:gdLst/>
                <a:ahLst/>
                <a:cxnLst/>
                <a:rect l="l" t="t" r="r" b="b"/>
                <a:pathLst>
                  <a:path w="33983" h="54214" extrusionOk="0">
                    <a:moveTo>
                      <a:pt x="17598" y="1"/>
                    </a:moveTo>
                    <a:cubicBezTo>
                      <a:pt x="17448" y="1"/>
                      <a:pt x="17296" y="2"/>
                      <a:pt x="17143" y="6"/>
                    </a:cubicBezTo>
                    <a:cubicBezTo>
                      <a:pt x="2523" y="310"/>
                      <a:pt x="0" y="14170"/>
                      <a:pt x="0" y="26906"/>
                    </a:cubicBezTo>
                    <a:cubicBezTo>
                      <a:pt x="31" y="32407"/>
                      <a:pt x="487" y="37727"/>
                      <a:pt x="639" y="41648"/>
                    </a:cubicBezTo>
                    <a:cubicBezTo>
                      <a:pt x="1034" y="51435"/>
                      <a:pt x="1064" y="53076"/>
                      <a:pt x="1034" y="53259"/>
                    </a:cubicBezTo>
                    <a:cubicBezTo>
                      <a:pt x="1282" y="53312"/>
                      <a:pt x="5004" y="54213"/>
                      <a:pt x="8788" y="54213"/>
                    </a:cubicBezTo>
                    <a:cubicBezTo>
                      <a:pt x="11491" y="54213"/>
                      <a:pt x="14225" y="53753"/>
                      <a:pt x="15745" y="52195"/>
                    </a:cubicBezTo>
                    <a:lnTo>
                      <a:pt x="15745" y="48122"/>
                    </a:lnTo>
                    <a:cubicBezTo>
                      <a:pt x="15745" y="48122"/>
                      <a:pt x="16480" y="48261"/>
                      <a:pt x="17653" y="48261"/>
                    </a:cubicBezTo>
                    <a:cubicBezTo>
                      <a:pt x="18994" y="48261"/>
                      <a:pt x="20906" y="48079"/>
                      <a:pt x="22949" y="47301"/>
                    </a:cubicBezTo>
                    <a:cubicBezTo>
                      <a:pt x="25654" y="46268"/>
                      <a:pt x="28542" y="44262"/>
                      <a:pt x="30639" y="40280"/>
                    </a:cubicBezTo>
                    <a:cubicBezTo>
                      <a:pt x="31338" y="38882"/>
                      <a:pt x="32037" y="36845"/>
                      <a:pt x="32615" y="34414"/>
                    </a:cubicBezTo>
                    <a:cubicBezTo>
                      <a:pt x="32949" y="32985"/>
                      <a:pt x="33223" y="31404"/>
                      <a:pt x="33436" y="29763"/>
                    </a:cubicBezTo>
                    <a:cubicBezTo>
                      <a:pt x="33527" y="29034"/>
                      <a:pt x="33588" y="28243"/>
                      <a:pt x="33679" y="27483"/>
                    </a:cubicBezTo>
                    <a:cubicBezTo>
                      <a:pt x="33983" y="24201"/>
                      <a:pt x="33922" y="20705"/>
                      <a:pt x="33527" y="17392"/>
                    </a:cubicBezTo>
                    <a:cubicBezTo>
                      <a:pt x="32358" y="8224"/>
                      <a:pt x="27971" y="1"/>
                      <a:pt x="17598" y="1"/>
                    </a:cubicBezTo>
                    <a:close/>
                  </a:path>
                </a:pathLst>
              </a:custGeom>
              <a:solidFill>
                <a:srgbClr val="E8AC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9" name="Google Shape;937;p42">
                <a:extLst>
                  <a:ext uri="{FF2B5EF4-FFF2-40B4-BE49-F238E27FC236}">
                    <a16:creationId xmlns:a16="http://schemas.microsoft.com/office/drawing/2014/main" id="{4DE3547A-20C2-D623-1C4F-0C67C0325013}"/>
                  </a:ext>
                </a:extLst>
              </p:cNvPr>
              <p:cNvSpPr/>
              <p:nvPr/>
            </p:nvSpPr>
            <p:spPr>
              <a:xfrm>
                <a:off x="1761086" y="3215268"/>
                <a:ext cx="164493" cy="126003"/>
              </a:xfrm>
              <a:custGeom>
                <a:avLst/>
                <a:gdLst/>
                <a:ahLst/>
                <a:cxnLst/>
                <a:rect l="l" t="t" r="r" b="b"/>
                <a:pathLst>
                  <a:path w="10244" h="7847" extrusionOk="0">
                    <a:moveTo>
                      <a:pt x="5162" y="1"/>
                    </a:moveTo>
                    <a:cubicBezTo>
                      <a:pt x="5113" y="1"/>
                      <a:pt x="5064" y="1"/>
                      <a:pt x="5015" y="3"/>
                    </a:cubicBezTo>
                    <a:cubicBezTo>
                      <a:pt x="2219" y="94"/>
                      <a:pt x="0" y="1917"/>
                      <a:pt x="61" y="4076"/>
                    </a:cubicBezTo>
                    <a:cubicBezTo>
                      <a:pt x="121" y="6196"/>
                      <a:pt x="2351" y="7846"/>
                      <a:pt x="5081" y="7846"/>
                    </a:cubicBezTo>
                    <a:cubicBezTo>
                      <a:pt x="5130" y="7846"/>
                      <a:pt x="5179" y="7846"/>
                      <a:pt x="5228" y="7845"/>
                    </a:cubicBezTo>
                    <a:cubicBezTo>
                      <a:pt x="8025" y="7753"/>
                      <a:pt x="10243" y="5930"/>
                      <a:pt x="10152" y="3772"/>
                    </a:cubicBezTo>
                    <a:cubicBezTo>
                      <a:pt x="10093" y="1652"/>
                      <a:pt x="7862" y="1"/>
                      <a:pt x="5162" y="1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0" name="Google Shape;938;p42">
                <a:extLst>
                  <a:ext uri="{FF2B5EF4-FFF2-40B4-BE49-F238E27FC236}">
                    <a16:creationId xmlns:a16="http://schemas.microsoft.com/office/drawing/2014/main" id="{F1CB5E01-8478-A19F-B1AF-562F9DBBD749}"/>
                  </a:ext>
                </a:extLst>
              </p:cNvPr>
              <p:cNvSpPr/>
              <p:nvPr/>
            </p:nvSpPr>
            <p:spPr>
              <a:xfrm>
                <a:off x="2132512" y="3201635"/>
                <a:ext cx="126421" cy="125473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7814" extrusionOk="0">
                    <a:moveTo>
                      <a:pt x="5016" y="0"/>
                    </a:moveTo>
                    <a:cubicBezTo>
                      <a:pt x="2189" y="92"/>
                      <a:pt x="0" y="1885"/>
                      <a:pt x="61" y="4043"/>
                    </a:cubicBezTo>
                    <a:cubicBezTo>
                      <a:pt x="151" y="6192"/>
                      <a:pt x="2380" y="7814"/>
                      <a:pt x="5080" y="7814"/>
                    </a:cubicBezTo>
                    <a:cubicBezTo>
                      <a:pt x="5129" y="7814"/>
                      <a:pt x="5179" y="7813"/>
                      <a:pt x="5228" y="7812"/>
                    </a:cubicBezTo>
                    <a:cubicBezTo>
                      <a:pt x="5806" y="7812"/>
                      <a:pt x="6292" y="7721"/>
                      <a:pt x="6809" y="7569"/>
                    </a:cubicBezTo>
                    <a:cubicBezTo>
                      <a:pt x="7295" y="5502"/>
                      <a:pt x="7660" y="3101"/>
                      <a:pt x="7873" y="608"/>
                    </a:cubicBezTo>
                    <a:cubicBezTo>
                      <a:pt x="7052" y="183"/>
                      <a:pt x="6079" y="0"/>
                      <a:pt x="5016" y="0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1" name="Google Shape;939;p42">
                <a:extLst>
                  <a:ext uri="{FF2B5EF4-FFF2-40B4-BE49-F238E27FC236}">
                    <a16:creationId xmlns:a16="http://schemas.microsoft.com/office/drawing/2014/main" id="{AD64BEAA-6A78-9C63-3D24-0129F4ADA5BF}"/>
                  </a:ext>
                </a:extLst>
              </p:cNvPr>
              <p:cNvSpPr/>
              <p:nvPr/>
            </p:nvSpPr>
            <p:spPr>
              <a:xfrm>
                <a:off x="1986565" y="3539389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2" name="Google Shape;940;p42">
                <a:extLst>
                  <a:ext uri="{FF2B5EF4-FFF2-40B4-BE49-F238E27FC236}">
                    <a16:creationId xmlns:a16="http://schemas.microsoft.com/office/drawing/2014/main" id="{6F0BA6D6-F758-34AF-62C5-CE61ABCCECA4}"/>
                  </a:ext>
                </a:extLst>
              </p:cNvPr>
              <p:cNvSpPr/>
              <p:nvPr/>
            </p:nvSpPr>
            <p:spPr>
              <a:xfrm>
                <a:off x="1837712" y="3489113"/>
                <a:ext cx="132282" cy="107874"/>
              </a:xfrm>
              <a:custGeom>
                <a:avLst/>
                <a:gdLst/>
                <a:ahLst/>
                <a:cxnLst/>
                <a:rect l="l" t="t" r="r" b="b"/>
                <a:pathLst>
                  <a:path w="8238" h="671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1"/>
                      <a:pt x="3496" y="5563"/>
                      <a:pt x="8238" y="6718"/>
                    </a:cubicBezTo>
                    <a:lnTo>
                      <a:pt x="8238" y="3648"/>
                    </a:lnTo>
                    <a:cubicBezTo>
                      <a:pt x="6627" y="3466"/>
                      <a:pt x="2766" y="2493"/>
                      <a:pt x="0" y="0"/>
                    </a:cubicBezTo>
                    <a:close/>
                  </a:path>
                </a:pathLst>
              </a:custGeom>
              <a:solidFill>
                <a:srgbClr val="E891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3" name="Google Shape;941;p42">
                <a:extLst>
                  <a:ext uri="{FF2B5EF4-FFF2-40B4-BE49-F238E27FC236}">
                    <a16:creationId xmlns:a16="http://schemas.microsoft.com/office/drawing/2014/main" id="{6653E1DE-7D96-EEF2-3E82-8FDC33B2D7D9}"/>
                  </a:ext>
                </a:extLst>
              </p:cNvPr>
              <p:cNvSpPr/>
              <p:nvPr/>
            </p:nvSpPr>
            <p:spPr>
              <a:xfrm>
                <a:off x="1814766" y="3467933"/>
                <a:ext cx="153767" cy="83676"/>
              </a:xfrm>
              <a:custGeom>
                <a:avLst/>
                <a:gdLst/>
                <a:ahLst/>
                <a:cxnLst/>
                <a:rect l="l" t="t" r="r" b="b"/>
                <a:pathLst>
                  <a:path w="9576" h="5211" extrusionOk="0">
                    <a:moveTo>
                      <a:pt x="266" y="0"/>
                    </a:moveTo>
                    <a:cubicBezTo>
                      <a:pt x="207" y="0"/>
                      <a:pt x="147" y="16"/>
                      <a:pt x="92" y="43"/>
                    </a:cubicBezTo>
                    <a:cubicBezTo>
                      <a:pt x="1" y="134"/>
                      <a:pt x="1" y="286"/>
                      <a:pt x="61" y="377"/>
                    </a:cubicBezTo>
                    <a:cubicBezTo>
                      <a:pt x="213" y="590"/>
                      <a:pt x="3557" y="4602"/>
                      <a:pt x="9332" y="5210"/>
                    </a:cubicBezTo>
                    <a:cubicBezTo>
                      <a:pt x="9454" y="5210"/>
                      <a:pt x="9575" y="5089"/>
                      <a:pt x="9575" y="4997"/>
                    </a:cubicBezTo>
                    <a:cubicBezTo>
                      <a:pt x="9575" y="4876"/>
                      <a:pt x="9484" y="4724"/>
                      <a:pt x="9332" y="4724"/>
                    </a:cubicBezTo>
                    <a:cubicBezTo>
                      <a:pt x="3800" y="4146"/>
                      <a:pt x="487" y="134"/>
                      <a:pt x="457" y="73"/>
                    </a:cubicBezTo>
                    <a:cubicBezTo>
                      <a:pt x="406" y="23"/>
                      <a:pt x="338" y="0"/>
                      <a:pt x="266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4" name="Google Shape;942;p42">
                <a:extLst>
                  <a:ext uri="{FF2B5EF4-FFF2-40B4-BE49-F238E27FC236}">
                    <a16:creationId xmlns:a16="http://schemas.microsoft.com/office/drawing/2014/main" id="{DA359F05-F00F-F6FB-5B91-D9A470D5832A}"/>
                  </a:ext>
                </a:extLst>
              </p:cNvPr>
              <p:cNvSpPr/>
              <p:nvPr/>
            </p:nvSpPr>
            <p:spPr>
              <a:xfrm>
                <a:off x="2020254" y="3142977"/>
                <a:ext cx="71761" cy="110893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6906" extrusionOk="0">
                    <a:moveTo>
                      <a:pt x="1750" y="1"/>
                    </a:moveTo>
                    <a:cubicBezTo>
                      <a:pt x="1695" y="1"/>
                      <a:pt x="1638" y="12"/>
                      <a:pt x="1581" y="36"/>
                    </a:cubicBezTo>
                    <a:cubicBezTo>
                      <a:pt x="1398" y="97"/>
                      <a:pt x="1338" y="340"/>
                      <a:pt x="1398" y="523"/>
                    </a:cubicBezTo>
                    <a:lnTo>
                      <a:pt x="3557" y="5204"/>
                    </a:lnTo>
                    <a:lnTo>
                      <a:pt x="335" y="6115"/>
                    </a:lnTo>
                    <a:cubicBezTo>
                      <a:pt x="152" y="6146"/>
                      <a:pt x="0" y="6389"/>
                      <a:pt x="61" y="6571"/>
                    </a:cubicBezTo>
                    <a:cubicBezTo>
                      <a:pt x="152" y="6723"/>
                      <a:pt x="304" y="6845"/>
                      <a:pt x="456" y="6845"/>
                    </a:cubicBezTo>
                    <a:cubicBezTo>
                      <a:pt x="487" y="6845"/>
                      <a:pt x="517" y="6845"/>
                      <a:pt x="517" y="6906"/>
                    </a:cubicBezTo>
                    <a:lnTo>
                      <a:pt x="4225" y="5842"/>
                    </a:lnTo>
                    <a:cubicBezTo>
                      <a:pt x="4286" y="5812"/>
                      <a:pt x="4408" y="5720"/>
                      <a:pt x="4438" y="5629"/>
                    </a:cubicBezTo>
                    <a:cubicBezTo>
                      <a:pt x="4468" y="5538"/>
                      <a:pt x="4468" y="5416"/>
                      <a:pt x="4438" y="5325"/>
                    </a:cubicBezTo>
                    <a:lnTo>
                      <a:pt x="2098" y="219"/>
                    </a:lnTo>
                    <a:cubicBezTo>
                      <a:pt x="2031" y="85"/>
                      <a:pt x="1899" y="1"/>
                      <a:pt x="1750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5" name="Google Shape;943;p42">
                <a:extLst>
                  <a:ext uri="{FF2B5EF4-FFF2-40B4-BE49-F238E27FC236}">
                    <a16:creationId xmlns:a16="http://schemas.microsoft.com/office/drawing/2014/main" id="{C0076F90-F340-562C-56D0-7B5BF299D39B}"/>
                  </a:ext>
                </a:extLst>
              </p:cNvPr>
              <p:cNvSpPr/>
              <p:nvPr/>
            </p:nvSpPr>
            <p:spPr>
              <a:xfrm>
                <a:off x="1852356" y="3050823"/>
                <a:ext cx="111776" cy="70781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4408" extrusionOk="0">
                    <a:moveTo>
                      <a:pt x="6079" y="0"/>
                    </a:moveTo>
                    <a:cubicBezTo>
                      <a:pt x="1976" y="0"/>
                      <a:pt x="304" y="3009"/>
                      <a:pt x="243" y="3101"/>
                    </a:cubicBezTo>
                    <a:cubicBezTo>
                      <a:pt x="0" y="3526"/>
                      <a:pt x="152" y="4073"/>
                      <a:pt x="578" y="4286"/>
                    </a:cubicBezTo>
                    <a:cubicBezTo>
                      <a:pt x="699" y="4377"/>
                      <a:pt x="851" y="4408"/>
                      <a:pt x="1003" y="4408"/>
                    </a:cubicBezTo>
                    <a:cubicBezTo>
                      <a:pt x="1277" y="4408"/>
                      <a:pt x="1611" y="4256"/>
                      <a:pt x="1763" y="3952"/>
                    </a:cubicBezTo>
                    <a:cubicBezTo>
                      <a:pt x="1824" y="3860"/>
                      <a:pt x="3040" y="1733"/>
                      <a:pt x="6079" y="1733"/>
                    </a:cubicBezTo>
                    <a:cubicBezTo>
                      <a:pt x="6566" y="1733"/>
                      <a:pt x="6961" y="1368"/>
                      <a:pt x="6961" y="882"/>
                    </a:cubicBezTo>
                    <a:cubicBezTo>
                      <a:pt x="6961" y="365"/>
                      <a:pt x="6566" y="0"/>
                      <a:pt x="6079" y="0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6" name="Google Shape;944;p42">
                <a:extLst>
                  <a:ext uri="{FF2B5EF4-FFF2-40B4-BE49-F238E27FC236}">
                    <a16:creationId xmlns:a16="http://schemas.microsoft.com/office/drawing/2014/main" id="{81CC497A-FA80-2935-A97D-86492D7CD6F7}"/>
                  </a:ext>
                </a:extLst>
              </p:cNvPr>
              <p:cNvSpPr/>
              <p:nvPr/>
            </p:nvSpPr>
            <p:spPr>
              <a:xfrm>
                <a:off x="2102741" y="3050021"/>
                <a:ext cx="107393" cy="54997"/>
              </a:xfrm>
              <a:custGeom>
                <a:avLst/>
                <a:gdLst/>
                <a:ahLst/>
                <a:cxnLst/>
                <a:rect l="l" t="t" r="r" b="b"/>
                <a:pathLst>
                  <a:path w="6688" h="3425" extrusionOk="0">
                    <a:moveTo>
                      <a:pt x="1669" y="1"/>
                    </a:moveTo>
                    <a:cubicBezTo>
                      <a:pt x="1133" y="1"/>
                      <a:pt x="790" y="71"/>
                      <a:pt x="760" y="81"/>
                    </a:cubicBezTo>
                    <a:cubicBezTo>
                      <a:pt x="243" y="172"/>
                      <a:pt x="0" y="658"/>
                      <a:pt x="61" y="1114"/>
                    </a:cubicBezTo>
                    <a:cubicBezTo>
                      <a:pt x="141" y="1515"/>
                      <a:pt x="528" y="1799"/>
                      <a:pt x="930" y="1799"/>
                    </a:cubicBezTo>
                    <a:cubicBezTo>
                      <a:pt x="985" y="1799"/>
                      <a:pt x="1040" y="1794"/>
                      <a:pt x="1094" y="1783"/>
                    </a:cubicBezTo>
                    <a:cubicBezTo>
                      <a:pt x="1130" y="1774"/>
                      <a:pt x="1330" y="1739"/>
                      <a:pt x="1641" y="1739"/>
                    </a:cubicBezTo>
                    <a:cubicBezTo>
                      <a:pt x="2393" y="1739"/>
                      <a:pt x="3795" y="1943"/>
                      <a:pt x="5107" y="3211"/>
                    </a:cubicBezTo>
                    <a:cubicBezTo>
                      <a:pt x="5259" y="3363"/>
                      <a:pt x="5502" y="3424"/>
                      <a:pt x="5715" y="3424"/>
                    </a:cubicBezTo>
                    <a:cubicBezTo>
                      <a:pt x="5958" y="3424"/>
                      <a:pt x="6170" y="3363"/>
                      <a:pt x="6383" y="3211"/>
                    </a:cubicBezTo>
                    <a:cubicBezTo>
                      <a:pt x="6687" y="2816"/>
                      <a:pt x="6687" y="2299"/>
                      <a:pt x="6322" y="1935"/>
                    </a:cubicBezTo>
                    <a:cubicBezTo>
                      <a:pt x="4634" y="287"/>
                      <a:pt x="2755" y="1"/>
                      <a:pt x="1669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7" name="Google Shape;945;p42">
                <a:extLst>
                  <a:ext uri="{FF2B5EF4-FFF2-40B4-BE49-F238E27FC236}">
                    <a16:creationId xmlns:a16="http://schemas.microsoft.com/office/drawing/2014/main" id="{9A886350-FCC9-9BFF-FD94-3CFBAFC838BA}"/>
                  </a:ext>
                </a:extLst>
              </p:cNvPr>
              <p:cNvSpPr/>
              <p:nvPr/>
            </p:nvSpPr>
            <p:spPr>
              <a:xfrm>
                <a:off x="2093460" y="3125009"/>
                <a:ext cx="92266" cy="60537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3770" extrusionOk="0">
                    <a:moveTo>
                      <a:pt x="2660" y="0"/>
                    </a:moveTo>
                    <a:cubicBezTo>
                      <a:pt x="2645" y="0"/>
                      <a:pt x="2630" y="0"/>
                      <a:pt x="2615" y="0"/>
                    </a:cubicBezTo>
                    <a:cubicBezTo>
                      <a:pt x="487" y="61"/>
                      <a:pt x="1" y="2219"/>
                      <a:pt x="1" y="3344"/>
                    </a:cubicBezTo>
                    <a:cubicBezTo>
                      <a:pt x="1" y="3587"/>
                      <a:pt x="183" y="3769"/>
                      <a:pt x="426" y="3769"/>
                    </a:cubicBezTo>
                    <a:cubicBezTo>
                      <a:pt x="639" y="3769"/>
                      <a:pt x="821" y="3587"/>
                      <a:pt x="791" y="3405"/>
                    </a:cubicBezTo>
                    <a:cubicBezTo>
                      <a:pt x="791" y="3283"/>
                      <a:pt x="791" y="912"/>
                      <a:pt x="2615" y="882"/>
                    </a:cubicBezTo>
                    <a:cubicBezTo>
                      <a:pt x="2627" y="882"/>
                      <a:pt x="2639" y="882"/>
                      <a:pt x="2650" y="882"/>
                    </a:cubicBezTo>
                    <a:cubicBezTo>
                      <a:pt x="4474" y="882"/>
                      <a:pt x="4864" y="3193"/>
                      <a:pt x="4864" y="3313"/>
                    </a:cubicBezTo>
                    <a:cubicBezTo>
                      <a:pt x="4890" y="3498"/>
                      <a:pt x="5077" y="3660"/>
                      <a:pt x="5265" y="3660"/>
                    </a:cubicBezTo>
                    <a:cubicBezTo>
                      <a:pt x="5293" y="3660"/>
                      <a:pt x="5322" y="3656"/>
                      <a:pt x="5350" y="3648"/>
                    </a:cubicBezTo>
                    <a:cubicBezTo>
                      <a:pt x="5593" y="3617"/>
                      <a:pt x="5745" y="3405"/>
                      <a:pt x="5685" y="3161"/>
                    </a:cubicBezTo>
                    <a:cubicBezTo>
                      <a:pt x="5534" y="2075"/>
                      <a:pt x="4724" y="0"/>
                      <a:pt x="2660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8" name="Google Shape;946;p42">
                <a:extLst>
                  <a:ext uri="{FF2B5EF4-FFF2-40B4-BE49-F238E27FC236}">
                    <a16:creationId xmlns:a16="http://schemas.microsoft.com/office/drawing/2014/main" id="{007A442B-2A8C-76A1-76B2-283108322B34}"/>
                  </a:ext>
                </a:extLst>
              </p:cNvPr>
              <p:cNvSpPr/>
              <p:nvPr/>
            </p:nvSpPr>
            <p:spPr>
              <a:xfrm>
                <a:off x="1881629" y="3127450"/>
                <a:ext cx="116192" cy="66879"/>
              </a:xfrm>
              <a:custGeom>
                <a:avLst/>
                <a:gdLst/>
                <a:ahLst/>
                <a:cxnLst/>
                <a:rect l="l" t="t" r="r" b="b"/>
                <a:pathLst>
                  <a:path w="7236" h="4165" extrusionOk="0">
                    <a:moveTo>
                      <a:pt x="3436" y="0"/>
                    </a:moveTo>
                    <a:cubicBezTo>
                      <a:pt x="761" y="0"/>
                      <a:pt x="1" y="2432"/>
                      <a:pt x="1" y="3709"/>
                    </a:cubicBezTo>
                    <a:cubicBezTo>
                      <a:pt x="1" y="3921"/>
                      <a:pt x="183" y="4165"/>
                      <a:pt x="457" y="4165"/>
                    </a:cubicBezTo>
                    <a:cubicBezTo>
                      <a:pt x="730" y="4165"/>
                      <a:pt x="913" y="3952"/>
                      <a:pt x="913" y="3709"/>
                    </a:cubicBezTo>
                    <a:cubicBezTo>
                      <a:pt x="913" y="3587"/>
                      <a:pt x="1034" y="912"/>
                      <a:pt x="3436" y="912"/>
                    </a:cubicBezTo>
                    <a:cubicBezTo>
                      <a:pt x="5867" y="912"/>
                      <a:pt x="6262" y="3617"/>
                      <a:pt x="6262" y="3739"/>
                    </a:cubicBezTo>
                    <a:cubicBezTo>
                      <a:pt x="6323" y="3952"/>
                      <a:pt x="6506" y="4104"/>
                      <a:pt x="6718" y="4104"/>
                    </a:cubicBezTo>
                    <a:lnTo>
                      <a:pt x="6810" y="4104"/>
                    </a:lnTo>
                    <a:cubicBezTo>
                      <a:pt x="7022" y="4104"/>
                      <a:pt x="7235" y="3891"/>
                      <a:pt x="7174" y="3617"/>
                    </a:cubicBezTo>
                    <a:cubicBezTo>
                      <a:pt x="7022" y="2371"/>
                      <a:pt x="6050" y="0"/>
                      <a:pt x="3436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9" name="Google Shape;947;p42">
                <a:extLst>
                  <a:ext uri="{FF2B5EF4-FFF2-40B4-BE49-F238E27FC236}">
                    <a16:creationId xmlns:a16="http://schemas.microsoft.com/office/drawing/2014/main" id="{8BF99FBA-053B-776B-7B0F-03BB732BE3E4}"/>
                  </a:ext>
                </a:extLst>
              </p:cNvPr>
              <p:cNvSpPr/>
              <p:nvPr/>
            </p:nvSpPr>
            <p:spPr>
              <a:xfrm>
                <a:off x="1985601" y="3293822"/>
                <a:ext cx="85908" cy="34235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2132" extrusionOk="0">
                    <a:moveTo>
                      <a:pt x="444" y="0"/>
                    </a:moveTo>
                    <a:cubicBezTo>
                      <a:pt x="361" y="0"/>
                      <a:pt x="276" y="32"/>
                      <a:pt x="213" y="95"/>
                    </a:cubicBezTo>
                    <a:cubicBezTo>
                      <a:pt x="31" y="217"/>
                      <a:pt x="0" y="491"/>
                      <a:pt x="152" y="612"/>
                    </a:cubicBezTo>
                    <a:cubicBezTo>
                      <a:pt x="1125" y="1889"/>
                      <a:pt x="2614" y="2132"/>
                      <a:pt x="3678" y="2132"/>
                    </a:cubicBezTo>
                    <a:cubicBezTo>
                      <a:pt x="4354" y="2132"/>
                      <a:pt x="4837" y="2036"/>
                      <a:pt x="5000" y="2036"/>
                    </a:cubicBezTo>
                    <a:cubicBezTo>
                      <a:pt x="5020" y="2036"/>
                      <a:pt x="5036" y="2037"/>
                      <a:pt x="5046" y="2041"/>
                    </a:cubicBezTo>
                    <a:cubicBezTo>
                      <a:pt x="5228" y="2010"/>
                      <a:pt x="5350" y="1767"/>
                      <a:pt x="5289" y="1585"/>
                    </a:cubicBezTo>
                    <a:cubicBezTo>
                      <a:pt x="5262" y="1399"/>
                      <a:pt x="5096" y="1306"/>
                      <a:pt x="4933" y="1306"/>
                    </a:cubicBezTo>
                    <a:cubicBezTo>
                      <a:pt x="4910" y="1306"/>
                      <a:pt x="4886" y="1307"/>
                      <a:pt x="4863" y="1311"/>
                    </a:cubicBezTo>
                    <a:cubicBezTo>
                      <a:pt x="4838" y="1311"/>
                      <a:pt x="4374" y="1415"/>
                      <a:pt x="3737" y="1415"/>
                    </a:cubicBezTo>
                    <a:cubicBezTo>
                      <a:pt x="2828" y="1415"/>
                      <a:pt x="1569" y="1205"/>
                      <a:pt x="730" y="187"/>
                    </a:cubicBezTo>
                    <a:cubicBezTo>
                      <a:pt x="676" y="62"/>
                      <a:pt x="561" y="0"/>
                      <a:pt x="444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0" name="Google Shape;948;p42">
                <a:extLst>
                  <a:ext uri="{FF2B5EF4-FFF2-40B4-BE49-F238E27FC236}">
                    <a16:creationId xmlns:a16="http://schemas.microsoft.com/office/drawing/2014/main" id="{DF8681EB-08EF-F33A-E7EE-71016DAA2BB2}"/>
                  </a:ext>
                </a:extLst>
              </p:cNvPr>
              <p:cNvSpPr/>
              <p:nvPr/>
            </p:nvSpPr>
            <p:spPr>
              <a:xfrm>
                <a:off x="1731797" y="3529626"/>
                <a:ext cx="239176" cy="66398"/>
              </a:xfrm>
              <a:custGeom>
                <a:avLst/>
                <a:gdLst/>
                <a:ahLst/>
                <a:cxnLst/>
                <a:rect l="l" t="t" r="r" b="b"/>
                <a:pathLst>
                  <a:path w="14895" h="413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1" y="639"/>
                      <a:pt x="31" y="1247"/>
                      <a:pt x="61" y="1794"/>
                    </a:cubicBezTo>
                    <a:cubicBezTo>
                      <a:pt x="2219" y="2584"/>
                      <a:pt x="7052" y="4134"/>
                      <a:pt x="11642" y="4134"/>
                    </a:cubicBezTo>
                    <a:cubicBezTo>
                      <a:pt x="12767" y="4134"/>
                      <a:pt x="13830" y="4043"/>
                      <a:pt x="14894" y="3830"/>
                    </a:cubicBezTo>
                    <a:lnTo>
                      <a:pt x="14894" y="2158"/>
                    </a:lnTo>
                    <a:cubicBezTo>
                      <a:pt x="13873" y="2398"/>
                      <a:pt x="12778" y="2498"/>
                      <a:pt x="11660" y="2498"/>
                    </a:cubicBezTo>
                    <a:cubicBezTo>
                      <a:pt x="6822" y="2498"/>
                      <a:pt x="1556" y="618"/>
                      <a:pt x="0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1" name="Google Shape;949;p42">
                <a:extLst>
                  <a:ext uri="{FF2B5EF4-FFF2-40B4-BE49-F238E27FC236}">
                    <a16:creationId xmlns:a16="http://schemas.microsoft.com/office/drawing/2014/main" id="{2C880023-A09C-6BAA-85E9-FAC8B3493CD7}"/>
                  </a:ext>
                </a:extLst>
              </p:cNvPr>
              <p:cNvSpPr/>
              <p:nvPr/>
            </p:nvSpPr>
            <p:spPr>
              <a:xfrm>
                <a:off x="1451561" y="2655504"/>
                <a:ext cx="269509" cy="202630"/>
              </a:xfrm>
              <a:custGeom>
                <a:avLst/>
                <a:gdLst/>
                <a:ahLst/>
                <a:cxnLst/>
                <a:rect l="l" t="t" r="r" b="b"/>
                <a:pathLst>
                  <a:path w="16784" h="12619" extrusionOk="0">
                    <a:moveTo>
                      <a:pt x="10209" y="1"/>
                    </a:moveTo>
                    <a:cubicBezTo>
                      <a:pt x="4831" y="1"/>
                      <a:pt x="1" y="7901"/>
                      <a:pt x="3410" y="10546"/>
                    </a:cubicBezTo>
                    <a:cubicBezTo>
                      <a:pt x="5696" y="12305"/>
                      <a:pt x="9427" y="12619"/>
                      <a:pt x="11800" y="12619"/>
                    </a:cubicBezTo>
                    <a:cubicBezTo>
                      <a:pt x="13118" y="12619"/>
                      <a:pt x="14018" y="12522"/>
                      <a:pt x="14018" y="12522"/>
                    </a:cubicBezTo>
                    <a:lnTo>
                      <a:pt x="16784" y="7446"/>
                    </a:lnTo>
                    <a:cubicBezTo>
                      <a:pt x="16784" y="7446"/>
                      <a:pt x="16328" y="607"/>
                      <a:pt x="10765" y="29"/>
                    </a:cubicBezTo>
                    <a:cubicBezTo>
                      <a:pt x="10580" y="10"/>
                      <a:pt x="10394" y="1"/>
                      <a:pt x="10209" y="1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2" name="Google Shape;950;p42">
                <a:extLst>
                  <a:ext uri="{FF2B5EF4-FFF2-40B4-BE49-F238E27FC236}">
                    <a16:creationId xmlns:a16="http://schemas.microsoft.com/office/drawing/2014/main" id="{253FEBF7-BA70-A800-2D9E-C80F2C9F9E3F}"/>
                  </a:ext>
                </a:extLst>
              </p:cNvPr>
              <p:cNvSpPr/>
              <p:nvPr/>
            </p:nvSpPr>
            <p:spPr>
              <a:xfrm>
                <a:off x="1551696" y="2695519"/>
                <a:ext cx="144967" cy="71745"/>
              </a:xfrm>
              <a:custGeom>
                <a:avLst/>
                <a:gdLst/>
                <a:ahLst/>
                <a:cxnLst/>
                <a:rect l="l" t="t" r="r" b="b"/>
                <a:pathLst>
                  <a:path w="9028" h="4468" extrusionOk="0">
                    <a:moveTo>
                      <a:pt x="1923" y="1"/>
                    </a:moveTo>
                    <a:cubicBezTo>
                      <a:pt x="1404" y="1"/>
                      <a:pt x="854" y="48"/>
                      <a:pt x="274" y="151"/>
                    </a:cubicBezTo>
                    <a:cubicBezTo>
                      <a:pt x="122" y="151"/>
                      <a:pt x="0" y="303"/>
                      <a:pt x="31" y="455"/>
                    </a:cubicBezTo>
                    <a:cubicBezTo>
                      <a:pt x="31" y="591"/>
                      <a:pt x="153" y="703"/>
                      <a:pt x="287" y="703"/>
                    </a:cubicBezTo>
                    <a:cubicBezTo>
                      <a:pt x="303" y="703"/>
                      <a:pt x="319" y="702"/>
                      <a:pt x="335" y="698"/>
                    </a:cubicBezTo>
                    <a:cubicBezTo>
                      <a:pt x="905" y="596"/>
                      <a:pt x="1442" y="550"/>
                      <a:pt x="1947" y="550"/>
                    </a:cubicBezTo>
                    <a:cubicBezTo>
                      <a:pt x="6399" y="550"/>
                      <a:pt x="8372" y="4124"/>
                      <a:pt x="8481" y="4315"/>
                    </a:cubicBezTo>
                    <a:cubicBezTo>
                      <a:pt x="8511" y="4407"/>
                      <a:pt x="8572" y="4467"/>
                      <a:pt x="8694" y="4467"/>
                    </a:cubicBezTo>
                    <a:lnTo>
                      <a:pt x="8846" y="4467"/>
                    </a:lnTo>
                    <a:cubicBezTo>
                      <a:pt x="8998" y="4376"/>
                      <a:pt x="9028" y="4194"/>
                      <a:pt x="8967" y="4072"/>
                    </a:cubicBezTo>
                    <a:cubicBezTo>
                      <a:pt x="8940" y="4017"/>
                      <a:pt x="6733" y="1"/>
                      <a:pt x="1923" y="1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3" name="Google Shape;951;p42">
                <a:extLst>
                  <a:ext uri="{FF2B5EF4-FFF2-40B4-BE49-F238E27FC236}">
                    <a16:creationId xmlns:a16="http://schemas.microsoft.com/office/drawing/2014/main" id="{F345BA9F-4765-E35D-3FF8-68924950D19B}"/>
                  </a:ext>
                </a:extLst>
              </p:cNvPr>
              <p:cNvSpPr/>
              <p:nvPr/>
            </p:nvSpPr>
            <p:spPr>
              <a:xfrm>
                <a:off x="1515085" y="2741925"/>
                <a:ext cx="100568" cy="30220"/>
              </a:xfrm>
              <a:custGeom>
                <a:avLst/>
                <a:gdLst/>
                <a:ahLst/>
                <a:cxnLst/>
                <a:rect l="l" t="t" r="r" b="b"/>
                <a:pathLst>
                  <a:path w="6263" h="1882" extrusionOk="0">
                    <a:moveTo>
                      <a:pt x="2018" y="0"/>
                    </a:moveTo>
                    <a:cubicBezTo>
                      <a:pt x="958" y="0"/>
                      <a:pt x="243" y="256"/>
                      <a:pt x="183" y="270"/>
                    </a:cubicBezTo>
                    <a:cubicBezTo>
                      <a:pt x="61" y="301"/>
                      <a:pt x="1" y="483"/>
                      <a:pt x="31" y="605"/>
                    </a:cubicBezTo>
                    <a:cubicBezTo>
                      <a:pt x="56" y="705"/>
                      <a:pt x="165" y="764"/>
                      <a:pt x="288" y="764"/>
                    </a:cubicBezTo>
                    <a:cubicBezTo>
                      <a:pt x="313" y="764"/>
                      <a:pt x="339" y="762"/>
                      <a:pt x="365" y="757"/>
                    </a:cubicBezTo>
                    <a:cubicBezTo>
                      <a:pt x="395" y="757"/>
                      <a:pt x="1031" y="536"/>
                      <a:pt x="1989" y="536"/>
                    </a:cubicBezTo>
                    <a:cubicBezTo>
                      <a:pt x="3009" y="536"/>
                      <a:pt x="4396" y="786"/>
                      <a:pt x="5806" y="1821"/>
                    </a:cubicBezTo>
                    <a:cubicBezTo>
                      <a:pt x="5837" y="1881"/>
                      <a:pt x="5928" y="1881"/>
                      <a:pt x="5958" y="1881"/>
                    </a:cubicBezTo>
                    <a:cubicBezTo>
                      <a:pt x="6049" y="1881"/>
                      <a:pt x="6141" y="1821"/>
                      <a:pt x="6141" y="1790"/>
                    </a:cubicBezTo>
                    <a:cubicBezTo>
                      <a:pt x="6262" y="1669"/>
                      <a:pt x="6232" y="1486"/>
                      <a:pt x="6110" y="1395"/>
                    </a:cubicBezTo>
                    <a:cubicBezTo>
                      <a:pt x="4605" y="278"/>
                      <a:pt x="3124" y="0"/>
                      <a:pt x="2018" y="0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4" name="Google Shape;952;p42">
                <a:extLst>
                  <a:ext uri="{FF2B5EF4-FFF2-40B4-BE49-F238E27FC236}">
                    <a16:creationId xmlns:a16="http://schemas.microsoft.com/office/drawing/2014/main" id="{427DAFC3-0FB6-DD9D-CF2D-08EA62F8F6DE}"/>
                  </a:ext>
                </a:extLst>
              </p:cNvPr>
              <p:cNvSpPr/>
              <p:nvPr/>
            </p:nvSpPr>
            <p:spPr>
              <a:xfrm>
                <a:off x="1655186" y="2755478"/>
                <a:ext cx="111278" cy="130387"/>
              </a:xfrm>
              <a:custGeom>
                <a:avLst/>
                <a:gdLst/>
                <a:ahLst/>
                <a:cxnLst/>
                <a:rect l="l" t="t" r="r" b="b"/>
                <a:pathLst>
                  <a:path w="6930" h="8120" extrusionOk="0">
                    <a:moveTo>
                      <a:pt x="4969" y="0"/>
                    </a:moveTo>
                    <a:cubicBezTo>
                      <a:pt x="3975" y="0"/>
                      <a:pt x="1" y="4649"/>
                      <a:pt x="90" y="6235"/>
                    </a:cubicBezTo>
                    <a:cubicBezTo>
                      <a:pt x="151" y="7816"/>
                      <a:pt x="1823" y="8120"/>
                      <a:pt x="1823" y="8120"/>
                    </a:cubicBezTo>
                    <a:lnTo>
                      <a:pt x="6929" y="2132"/>
                    </a:lnTo>
                    <a:cubicBezTo>
                      <a:pt x="6929" y="2132"/>
                      <a:pt x="5926" y="156"/>
                      <a:pt x="5015" y="4"/>
                    </a:cubicBezTo>
                    <a:cubicBezTo>
                      <a:pt x="5000" y="2"/>
                      <a:pt x="4985" y="0"/>
                      <a:pt x="49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5" name="Google Shape;953;p42">
                <a:extLst>
                  <a:ext uri="{FF2B5EF4-FFF2-40B4-BE49-F238E27FC236}">
                    <a16:creationId xmlns:a16="http://schemas.microsoft.com/office/drawing/2014/main" id="{D214D80C-51DF-16DA-7B50-A1BBD1560B0A}"/>
                  </a:ext>
                </a:extLst>
              </p:cNvPr>
              <p:cNvSpPr/>
              <p:nvPr/>
            </p:nvSpPr>
            <p:spPr>
              <a:xfrm>
                <a:off x="1612216" y="2735213"/>
                <a:ext cx="745807" cy="466438"/>
              </a:xfrm>
              <a:custGeom>
                <a:avLst/>
                <a:gdLst/>
                <a:ahLst/>
                <a:cxnLst/>
                <a:rect l="l" t="t" r="r" b="b"/>
                <a:pathLst>
                  <a:path w="46446" h="29048" extrusionOk="0">
                    <a:moveTo>
                      <a:pt x="20882" y="12087"/>
                    </a:moveTo>
                    <a:cubicBezTo>
                      <a:pt x="20882" y="12087"/>
                      <a:pt x="20822" y="12877"/>
                      <a:pt x="20852" y="13910"/>
                    </a:cubicBezTo>
                    <a:cubicBezTo>
                      <a:pt x="20153" y="15126"/>
                      <a:pt x="18511" y="17740"/>
                      <a:pt x="16201" y="18044"/>
                    </a:cubicBezTo>
                    <a:cubicBezTo>
                      <a:pt x="16040" y="18069"/>
                      <a:pt x="15886" y="18081"/>
                      <a:pt x="15740" y="18081"/>
                    </a:cubicBezTo>
                    <a:cubicBezTo>
                      <a:pt x="15169" y="18081"/>
                      <a:pt x="14710" y="17897"/>
                      <a:pt x="14347" y="17558"/>
                    </a:cubicBezTo>
                    <a:cubicBezTo>
                      <a:pt x="13891" y="17132"/>
                      <a:pt x="13679" y="16494"/>
                      <a:pt x="13557" y="15977"/>
                    </a:cubicBezTo>
                    <a:lnTo>
                      <a:pt x="13557" y="15977"/>
                    </a:lnTo>
                    <a:cubicBezTo>
                      <a:pt x="13945" y="16588"/>
                      <a:pt x="14662" y="17274"/>
                      <a:pt x="16078" y="17274"/>
                    </a:cubicBezTo>
                    <a:cubicBezTo>
                      <a:pt x="16214" y="17274"/>
                      <a:pt x="16356" y="17267"/>
                      <a:pt x="16505" y="17254"/>
                    </a:cubicBezTo>
                    <a:cubicBezTo>
                      <a:pt x="19545" y="16950"/>
                      <a:pt x="20882" y="12087"/>
                      <a:pt x="20882" y="12087"/>
                    </a:cubicBezTo>
                    <a:close/>
                    <a:moveTo>
                      <a:pt x="30305" y="12087"/>
                    </a:moveTo>
                    <a:cubicBezTo>
                      <a:pt x="30305" y="12087"/>
                      <a:pt x="30396" y="12847"/>
                      <a:pt x="30609" y="13850"/>
                    </a:cubicBezTo>
                    <a:cubicBezTo>
                      <a:pt x="29211" y="16980"/>
                      <a:pt x="27296" y="17892"/>
                      <a:pt x="25867" y="18105"/>
                    </a:cubicBezTo>
                    <a:cubicBezTo>
                      <a:pt x="28816" y="16737"/>
                      <a:pt x="30305" y="12087"/>
                      <a:pt x="30305" y="12087"/>
                    </a:cubicBezTo>
                    <a:close/>
                    <a:moveTo>
                      <a:pt x="19968" y="0"/>
                    </a:moveTo>
                    <a:cubicBezTo>
                      <a:pt x="15326" y="0"/>
                      <a:pt x="9573" y="1076"/>
                      <a:pt x="6232" y="5673"/>
                    </a:cubicBezTo>
                    <a:cubicBezTo>
                      <a:pt x="0" y="14306"/>
                      <a:pt x="6536" y="29047"/>
                      <a:pt x="6536" y="29047"/>
                    </a:cubicBezTo>
                    <a:cubicBezTo>
                      <a:pt x="6536" y="29047"/>
                      <a:pt x="11764" y="25005"/>
                      <a:pt x="12949" y="16190"/>
                    </a:cubicBezTo>
                    <a:cubicBezTo>
                      <a:pt x="13101" y="16798"/>
                      <a:pt x="13375" y="17497"/>
                      <a:pt x="13891" y="17983"/>
                    </a:cubicBezTo>
                    <a:cubicBezTo>
                      <a:pt x="14378" y="18409"/>
                      <a:pt x="14955" y="18622"/>
                      <a:pt x="15715" y="18622"/>
                    </a:cubicBezTo>
                    <a:cubicBezTo>
                      <a:pt x="15867" y="18622"/>
                      <a:pt x="16049" y="18622"/>
                      <a:pt x="16201" y="18591"/>
                    </a:cubicBezTo>
                    <a:cubicBezTo>
                      <a:pt x="18420" y="18318"/>
                      <a:pt x="19970" y="16281"/>
                      <a:pt x="20852" y="14853"/>
                    </a:cubicBezTo>
                    <a:cubicBezTo>
                      <a:pt x="21065" y="16464"/>
                      <a:pt x="21794" y="18257"/>
                      <a:pt x="23739" y="18439"/>
                    </a:cubicBezTo>
                    <a:cubicBezTo>
                      <a:pt x="23952" y="18500"/>
                      <a:pt x="24499" y="18622"/>
                      <a:pt x="25229" y="18622"/>
                    </a:cubicBezTo>
                    <a:cubicBezTo>
                      <a:pt x="26779" y="18622"/>
                      <a:pt x="29089" y="17983"/>
                      <a:pt x="30852" y="14610"/>
                    </a:cubicBezTo>
                    <a:cubicBezTo>
                      <a:pt x="31399" y="16221"/>
                      <a:pt x="32463" y="18135"/>
                      <a:pt x="34560" y="18500"/>
                    </a:cubicBezTo>
                    <a:cubicBezTo>
                      <a:pt x="34862" y="18554"/>
                      <a:pt x="35135" y="18578"/>
                      <a:pt x="35383" y="18578"/>
                    </a:cubicBezTo>
                    <a:cubicBezTo>
                      <a:pt x="37114" y="18578"/>
                      <a:pt x="37619" y="17379"/>
                      <a:pt x="37752" y="16342"/>
                    </a:cubicBezTo>
                    <a:cubicBezTo>
                      <a:pt x="37752" y="19525"/>
                      <a:pt x="38066" y="27278"/>
                      <a:pt x="40633" y="27278"/>
                    </a:cubicBezTo>
                    <a:cubicBezTo>
                      <a:pt x="40714" y="27278"/>
                      <a:pt x="40797" y="27270"/>
                      <a:pt x="40883" y="27254"/>
                    </a:cubicBezTo>
                    <a:cubicBezTo>
                      <a:pt x="41491" y="27133"/>
                      <a:pt x="43071" y="20172"/>
                      <a:pt x="41825" y="13455"/>
                    </a:cubicBezTo>
                    <a:cubicBezTo>
                      <a:pt x="44408" y="12938"/>
                      <a:pt x="46445" y="11874"/>
                      <a:pt x="46445" y="11874"/>
                    </a:cubicBezTo>
                    <a:lnTo>
                      <a:pt x="46445" y="11874"/>
                    </a:lnTo>
                    <a:cubicBezTo>
                      <a:pt x="46445" y="11874"/>
                      <a:pt x="46423" y="11877"/>
                      <a:pt x="46377" y="11877"/>
                    </a:cubicBezTo>
                    <a:cubicBezTo>
                      <a:pt x="46015" y="11877"/>
                      <a:pt x="44165" y="11685"/>
                      <a:pt x="40062" y="8257"/>
                    </a:cubicBezTo>
                    <a:cubicBezTo>
                      <a:pt x="38056" y="4305"/>
                      <a:pt x="34439" y="1236"/>
                      <a:pt x="28147" y="871"/>
                    </a:cubicBezTo>
                    <a:cubicBezTo>
                      <a:pt x="27205" y="688"/>
                      <a:pt x="26627" y="658"/>
                      <a:pt x="26627" y="658"/>
                    </a:cubicBezTo>
                    <a:lnTo>
                      <a:pt x="26627" y="688"/>
                    </a:lnTo>
                    <a:cubicBezTo>
                      <a:pt x="25505" y="450"/>
                      <a:pt x="22969" y="0"/>
                      <a:pt x="19968" y="0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6" name="Google Shape;954;p42">
                <a:extLst>
                  <a:ext uri="{FF2B5EF4-FFF2-40B4-BE49-F238E27FC236}">
                    <a16:creationId xmlns:a16="http://schemas.microsoft.com/office/drawing/2014/main" id="{D4BEF4B2-D779-1B0B-1649-ADB3FC85E1CC}"/>
                  </a:ext>
                </a:extLst>
              </p:cNvPr>
              <p:cNvSpPr/>
              <p:nvPr/>
            </p:nvSpPr>
            <p:spPr>
              <a:xfrm>
                <a:off x="1717152" y="2917081"/>
                <a:ext cx="78104" cy="212826"/>
              </a:xfrm>
              <a:custGeom>
                <a:avLst/>
                <a:gdLst/>
                <a:ahLst/>
                <a:cxnLst/>
                <a:rect l="l" t="t" r="r" b="b"/>
                <a:pathLst>
                  <a:path w="4864" h="13254" extrusionOk="0">
                    <a:moveTo>
                      <a:pt x="4590" y="1"/>
                    </a:moveTo>
                    <a:cubicBezTo>
                      <a:pt x="4408" y="1"/>
                      <a:pt x="4286" y="122"/>
                      <a:pt x="4286" y="274"/>
                    </a:cubicBezTo>
                    <a:cubicBezTo>
                      <a:pt x="3982" y="6627"/>
                      <a:pt x="92" y="12767"/>
                      <a:pt x="61" y="12858"/>
                    </a:cubicBezTo>
                    <a:cubicBezTo>
                      <a:pt x="1" y="12949"/>
                      <a:pt x="31" y="13162"/>
                      <a:pt x="153" y="13223"/>
                    </a:cubicBezTo>
                    <a:cubicBezTo>
                      <a:pt x="183" y="13253"/>
                      <a:pt x="244" y="13253"/>
                      <a:pt x="304" y="13253"/>
                    </a:cubicBezTo>
                    <a:cubicBezTo>
                      <a:pt x="365" y="13253"/>
                      <a:pt x="487" y="13223"/>
                      <a:pt x="548" y="13162"/>
                    </a:cubicBezTo>
                    <a:cubicBezTo>
                      <a:pt x="608" y="13071"/>
                      <a:pt x="4560" y="6809"/>
                      <a:pt x="4864" y="305"/>
                    </a:cubicBezTo>
                    <a:cubicBezTo>
                      <a:pt x="4864" y="153"/>
                      <a:pt x="4742" y="1"/>
                      <a:pt x="4590" y="1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7" name="Google Shape;955;p42">
                <a:extLst>
                  <a:ext uri="{FF2B5EF4-FFF2-40B4-BE49-F238E27FC236}">
                    <a16:creationId xmlns:a16="http://schemas.microsoft.com/office/drawing/2014/main" id="{E0E30625-01BF-F719-04F2-FEE5EB4457C2}"/>
                  </a:ext>
                </a:extLst>
              </p:cNvPr>
              <p:cNvSpPr/>
              <p:nvPr/>
            </p:nvSpPr>
            <p:spPr>
              <a:xfrm>
                <a:off x="1843075" y="2879506"/>
                <a:ext cx="95189" cy="98111"/>
              </a:xfrm>
              <a:custGeom>
                <a:avLst/>
                <a:gdLst/>
                <a:ahLst/>
                <a:cxnLst/>
                <a:rect l="l" t="t" r="r" b="b"/>
                <a:pathLst>
                  <a:path w="5928" h="6110" extrusionOk="0">
                    <a:moveTo>
                      <a:pt x="5654" y="0"/>
                    </a:moveTo>
                    <a:cubicBezTo>
                      <a:pt x="5533" y="0"/>
                      <a:pt x="5411" y="92"/>
                      <a:pt x="5411" y="244"/>
                    </a:cubicBezTo>
                    <a:cubicBezTo>
                      <a:pt x="5411" y="304"/>
                      <a:pt x="5411" y="3891"/>
                      <a:pt x="3587" y="5046"/>
                    </a:cubicBezTo>
                    <a:cubicBezTo>
                      <a:pt x="2981" y="5433"/>
                      <a:pt x="2428" y="5561"/>
                      <a:pt x="1962" y="5561"/>
                    </a:cubicBezTo>
                    <a:cubicBezTo>
                      <a:pt x="1072" y="5561"/>
                      <a:pt x="496" y="5096"/>
                      <a:pt x="457" y="5076"/>
                    </a:cubicBezTo>
                    <a:cubicBezTo>
                      <a:pt x="402" y="5049"/>
                      <a:pt x="347" y="5034"/>
                      <a:pt x="293" y="5034"/>
                    </a:cubicBezTo>
                    <a:cubicBezTo>
                      <a:pt x="226" y="5034"/>
                      <a:pt x="159" y="5057"/>
                      <a:pt x="92" y="5107"/>
                    </a:cubicBezTo>
                    <a:cubicBezTo>
                      <a:pt x="1" y="5228"/>
                      <a:pt x="1" y="5380"/>
                      <a:pt x="122" y="5502"/>
                    </a:cubicBezTo>
                    <a:cubicBezTo>
                      <a:pt x="122" y="5502"/>
                      <a:pt x="882" y="6110"/>
                      <a:pt x="1976" y="6110"/>
                    </a:cubicBezTo>
                    <a:cubicBezTo>
                      <a:pt x="2554" y="6110"/>
                      <a:pt x="3192" y="5958"/>
                      <a:pt x="3830" y="5502"/>
                    </a:cubicBezTo>
                    <a:cubicBezTo>
                      <a:pt x="5897" y="4165"/>
                      <a:pt x="5928" y="396"/>
                      <a:pt x="5928" y="244"/>
                    </a:cubicBezTo>
                    <a:cubicBezTo>
                      <a:pt x="5928" y="92"/>
                      <a:pt x="5806" y="0"/>
                      <a:pt x="5654" y="0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8" name="Google Shape;956;p42">
                <a:extLst>
                  <a:ext uri="{FF2B5EF4-FFF2-40B4-BE49-F238E27FC236}">
                    <a16:creationId xmlns:a16="http://schemas.microsoft.com/office/drawing/2014/main" id="{68128F99-8C1F-499A-93E0-C47AB3B2155E}"/>
                  </a:ext>
                </a:extLst>
              </p:cNvPr>
              <p:cNvSpPr/>
              <p:nvPr/>
            </p:nvSpPr>
            <p:spPr>
              <a:xfrm>
                <a:off x="1980720" y="2897956"/>
                <a:ext cx="97132" cy="106509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6633" extrusionOk="0">
                    <a:moveTo>
                      <a:pt x="5778" y="1"/>
                    </a:moveTo>
                    <a:cubicBezTo>
                      <a:pt x="5647" y="1"/>
                      <a:pt x="5528" y="87"/>
                      <a:pt x="5502" y="219"/>
                    </a:cubicBezTo>
                    <a:cubicBezTo>
                      <a:pt x="5107" y="1678"/>
                      <a:pt x="3860" y="5569"/>
                      <a:pt x="2675" y="5994"/>
                    </a:cubicBezTo>
                    <a:cubicBezTo>
                      <a:pt x="2511" y="6052"/>
                      <a:pt x="2355" y="6077"/>
                      <a:pt x="2210" y="6077"/>
                    </a:cubicBezTo>
                    <a:cubicBezTo>
                      <a:pt x="1196" y="6077"/>
                      <a:pt x="635" y="4862"/>
                      <a:pt x="608" y="4809"/>
                    </a:cubicBezTo>
                    <a:cubicBezTo>
                      <a:pt x="542" y="4699"/>
                      <a:pt x="444" y="4621"/>
                      <a:pt x="337" y="4621"/>
                    </a:cubicBezTo>
                    <a:cubicBezTo>
                      <a:pt x="297" y="4621"/>
                      <a:pt x="255" y="4632"/>
                      <a:pt x="213" y="4657"/>
                    </a:cubicBezTo>
                    <a:cubicBezTo>
                      <a:pt x="61" y="4718"/>
                      <a:pt x="0" y="4870"/>
                      <a:pt x="61" y="5022"/>
                    </a:cubicBezTo>
                    <a:cubicBezTo>
                      <a:pt x="365" y="5630"/>
                      <a:pt x="1125" y="6633"/>
                      <a:pt x="2189" y="6633"/>
                    </a:cubicBezTo>
                    <a:cubicBezTo>
                      <a:pt x="2432" y="6633"/>
                      <a:pt x="2614" y="6602"/>
                      <a:pt x="2857" y="6481"/>
                    </a:cubicBezTo>
                    <a:cubicBezTo>
                      <a:pt x="4529" y="5903"/>
                      <a:pt x="5867" y="918"/>
                      <a:pt x="6019" y="371"/>
                    </a:cubicBezTo>
                    <a:cubicBezTo>
                      <a:pt x="6049" y="219"/>
                      <a:pt x="5988" y="67"/>
                      <a:pt x="5836" y="6"/>
                    </a:cubicBezTo>
                    <a:cubicBezTo>
                      <a:pt x="5817" y="2"/>
                      <a:pt x="5797" y="1"/>
                      <a:pt x="5778" y="1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9" name="Google Shape;957;p42">
                <a:extLst>
                  <a:ext uri="{FF2B5EF4-FFF2-40B4-BE49-F238E27FC236}">
                    <a16:creationId xmlns:a16="http://schemas.microsoft.com/office/drawing/2014/main" id="{BD70535C-6650-DEFB-B495-104CA9DA1D3B}"/>
                  </a:ext>
                </a:extLst>
              </p:cNvPr>
              <p:cNvSpPr/>
              <p:nvPr/>
            </p:nvSpPr>
            <p:spPr>
              <a:xfrm>
                <a:off x="2127630" y="2927341"/>
                <a:ext cx="91287" cy="84446"/>
              </a:xfrm>
              <a:custGeom>
                <a:avLst/>
                <a:gdLst/>
                <a:ahLst/>
                <a:cxnLst/>
                <a:rect l="l" t="t" r="r" b="b"/>
                <a:pathLst>
                  <a:path w="5685" h="5259" extrusionOk="0">
                    <a:moveTo>
                      <a:pt x="5380" y="0"/>
                    </a:moveTo>
                    <a:cubicBezTo>
                      <a:pt x="5228" y="0"/>
                      <a:pt x="5137" y="122"/>
                      <a:pt x="5137" y="274"/>
                    </a:cubicBezTo>
                    <a:cubicBezTo>
                      <a:pt x="5137" y="274"/>
                      <a:pt x="5168" y="3161"/>
                      <a:pt x="4013" y="4256"/>
                    </a:cubicBezTo>
                    <a:cubicBezTo>
                      <a:pt x="3709" y="4559"/>
                      <a:pt x="3374" y="4681"/>
                      <a:pt x="2949" y="4681"/>
                    </a:cubicBezTo>
                    <a:cubicBezTo>
                      <a:pt x="760" y="4620"/>
                      <a:pt x="578" y="1520"/>
                      <a:pt x="578" y="1398"/>
                    </a:cubicBezTo>
                    <a:cubicBezTo>
                      <a:pt x="517" y="1277"/>
                      <a:pt x="426" y="1155"/>
                      <a:pt x="274" y="1155"/>
                    </a:cubicBezTo>
                    <a:cubicBezTo>
                      <a:pt x="122" y="1186"/>
                      <a:pt x="0" y="1307"/>
                      <a:pt x="0" y="1459"/>
                    </a:cubicBezTo>
                    <a:cubicBezTo>
                      <a:pt x="61" y="2736"/>
                      <a:pt x="760" y="5167"/>
                      <a:pt x="2918" y="5259"/>
                    </a:cubicBezTo>
                    <a:lnTo>
                      <a:pt x="3009" y="5259"/>
                    </a:lnTo>
                    <a:cubicBezTo>
                      <a:pt x="3526" y="5259"/>
                      <a:pt x="3982" y="5076"/>
                      <a:pt x="4408" y="4681"/>
                    </a:cubicBezTo>
                    <a:cubicBezTo>
                      <a:pt x="5684" y="3374"/>
                      <a:pt x="5654" y="395"/>
                      <a:pt x="5654" y="274"/>
                    </a:cubicBezTo>
                    <a:cubicBezTo>
                      <a:pt x="5654" y="122"/>
                      <a:pt x="5532" y="0"/>
                      <a:pt x="5380" y="0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0" name="Google Shape;958;p42">
                <a:extLst>
                  <a:ext uri="{FF2B5EF4-FFF2-40B4-BE49-F238E27FC236}">
                    <a16:creationId xmlns:a16="http://schemas.microsoft.com/office/drawing/2014/main" id="{55988DFC-2FDD-6513-88D4-35B6475E97AD}"/>
                  </a:ext>
                </a:extLst>
              </p:cNvPr>
              <p:cNvSpPr/>
              <p:nvPr/>
            </p:nvSpPr>
            <p:spPr>
              <a:xfrm>
                <a:off x="1713250" y="2770668"/>
                <a:ext cx="182558" cy="163032"/>
              </a:xfrm>
              <a:custGeom>
                <a:avLst/>
                <a:gdLst/>
                <a:ahLst/>
                <a:cxnLst/>
                <a:rect l="l" t="t" r="r" b="b"/>
                <a:pathLst>
                  <a:path w="11369" h="10153" extrusionOk="0">
                    <a:moveTo>
                      <a:pt x="11095" y="0"/>
                    </a:moveTo>
                    <a:cubicBezTo>
                      <a:pt x="3010" y="243"/>
                      <a:pt x="92" y="9696"/>
                      <a:pt x="31" y="9818"/>
                    </a:cubicBezTo>
                    <a:cubicBezTo>
                      <a:pt x="0" y="9970"/>
                      <a:pt x="92" y="10122"/>
                      <a:pt x="244" y="10152"/>
                    </a:cubicBezTo>
                    <a:lnTo>
                      <a:pt x="304" y="10152"/>
                    </a:lnTo>
                    <a:cubicBezTo>
                      <a:pt x="456" y="10152"/>
                      <a:pt x="547" y="10061"/>
                      <a:pt x="547" y="9940"/>
                    </a:cubicBezTo>
                    <a:cubicBezTo>
                      <a:pt x="578" y="9879"/>
                      <a:pt x="3374" y="760"/>
                      <a:pt x="11095" y="517"/>
                    </a:cubicBezTo>
                    <a:cubicBezTo>
                      <a:pt x="11247" y="517"/>
                      <a:pt x="11368" y="426"/>
                      <a:pt x="11368" y="274"/>
                    </a:cubicBezTo>
                    <a:cubicBezTo>
                      <a:pt x="11368" y="122"/>
                      <a:pt x="11247" y="0"/>
                      <a:pt x="11095" y="0"/>
                    </a:cubicBezTo>
                    <a:close/>
                  </a:path>
                </a:pathLst>
              </a:custGeom>
              <a:solidFill>
                <a:srgbClr val="9145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1" name="Google Shape;959;p42">
                <a:extLst>
                  <a:ext uri="{FF2B5EF4-FFF2-40B4-BE49-F238E27FC236}">
                    <a16:creationId xmlns:a16="http://schemas.microsoft.com/office/drawing/2014/main" id="{EBFF21FA-0AC6-7E38-131C-CEBA00705867}"/>
                  </a:ext>
                </a:extLst>
              </p:cNvPr>
              <p:cNvSpPr/>
              <p:nvPr/>
            </p:nvSpPr>
            <p:spPr>
              <a:xfrm>
                <a:off x="3834446" y="2084290"/>
                <a:ext cx="302138" cy="332535"/>
              </a:xfrm>
              <a:custGeom>
                <a:avLst/>
                <a:gdLst/>
                <a:ahLst/>
                <a:cxnLst/>
                <a:rect l="l" t="t" r="r" b="b"/>
                <a:pathLst>
                  <a:path w="18816" h="20709" extrusionOk="0">
                    <a:moveTo>
                      <a:pt x="6086" y="0"/>
                    </a:moveTo>
                    <a:cubicBezTo>
                      <a:pt x="6032" y="0"/>
                      <a:pt x="5979" y="13"/>
                      <a:pt x="5927" y="39"/>
                    </a:cubicBezTo>
                    <a:cubicBezTo>
                      <a:pt x="4772" y="647"/>
                      <a:pt x="5775" y="6058"/>
                      <a:pt x="5775" y="6058"/>
                    </a:cubicBezTo>
                    <a:cubicBezTo>
                      <a:pt x="5775" y="6058"/>
                      <a:pt x="3833" y="2629"/>
                      <a:pt x="2249" y="2629"/>
                    </a:cubicBezTo>
                    <a:cubicBezTo>
                      <a:pt x="2049" y="2629"/>
                      <a:pt x="1855" y="2683"/>
                      <a:pt x="1672" y="2805"/>
                    </a:cubicBezTo>
                    <a:cubicBezTo>
                      <a:pt x="0" y="3960"/>
                      <a:pt x="5228" y="11559"/>
                      <a:pt x="5228" y="11559"/>
                    </a:cubicBezTo>
                    <a:cubicBezTo>
                      <a:pt x="5228" y="11559"/>
                      <a:pt x="4316" y="12836"/>
                      <a:pt x="4833" y="14508"/>
                    </a:cubicBezTo>
                    <a:cubicBezTo>
                      <a:pt x="5380" y="16149"/>
                      <a:pt x="9210" y="20708"/>
                      <a:pt x="9210" y="20708"/>
                    </a:cubicBezTo>
                    <a:cubicBezTo>
                      <a:pt x="9210" y="20708"/>
                      <a:pt x="18693" y="19797"/>
                      <a:pt x="18785" y="18277"/>
                    </a:cubicBezTo>
                    <a:cubicBezTo>
                      <a:pt x="18815" y="16727"/>
                      <a:pt x="15654" y="10769"/>
                      <a:pt x="15654" y="10769"/>
                    </a:cubicBezTo>
                    <a:cubicBezTo>
                      <a:pt x="16689" y="9053"/>
                      <a:pt x="13896" y="3796"/>
                      <a:pt x="12821" y="3796"/>
                    </a:cubicBezTo>
                    <a:cubicBezTo>
                      <a:pt x="12791" y="3796"/>
                      <a:pt x="12763" y="3800"/>
                      <a:pt x="12736" y="3808"/>
                    </a:cubicBezTo>
                    <a:cubicBezTo>
                      <a:pt x="11763" y="4112"/>
                      <a:pt x="11794" y="4781"/>
                      <a:pt x="11794" y="4781"/>
                    </a:cubicBezTo>
                    <a:cubicBezTo>
                      <a:pt x="11794" y="4781"/>
                      <a:pt x="11198" y="4042"/>
                      <a:pt x="10470" y="4042"/>
                    </a:cubicBezTo>
                    <a:cubicBezTo>
                      <a:pt x="10376" y="4042"/>
                      <a:pt x="10280" y="4054"/>
                      <a:pt x="10183" y="4082"/>
                    </a:cubicBezTo>
                    <a:cubicBezTo>
                      <a:pt x="9362" y="4295"/>
                      <a:pt x="9088" y="6118"/>
                      <a:pt x="9088" y="6118"/>
                    </a:cubicBezTo>
                    <a:cubicBezTo>
                      <a:pt x="9088" y="6118"/>
                      <a:pt x="7281" y="0"/>
                      <a:pt x="6086" y="0"/>
                    </a:cubicBezTo>
                    <a:close/>
                  </a:path>
                </a:pathLst>
              </a:custGeom>
              <a:solidFill>
                <a:srgbClr val="CE8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2" name="Google Shape;960;p42">
                <a:extLst>
                  <a:ext uri="{FF2B5EF4-FFF2-40B4-BE49-F238E27FC236}">
                    <a16:creationId xmlns:a16="http://schemas.microsoft.com/office/drawing/2014/main" id="{10FB45C1-0899-2341-7068-50AEEF1F85ED}"/>
                  </a:ext>
                </a:extLst>
              </p:cNvPr>
              <p:cNvSpPr/>
              <p:nvPr/>
            </p:nvSpPr>
            <p:spPr>
              <a:xfrm>
                <a:off x="3911072" y="2199310"/>
                <a:ext cx="76642" cy="114522"/>
              </a:xfrm>
              <a:custGeom>
                <a:avLst/>
                <a:gdLst/>
                <a:ahLst/>
                <a:cxnLst/>
                <a:rect l="l" t="t" r="r" b="b"/>
                <a:pathLst>
                  <a:path w="4773" h="7132" extrusionOk="0">
                    <a:moveTo>
                      <a:pt x="3031" y="1"/>
                    </a:moveTo>
                    <a:cubicBezTo>
                      <a:pt x="1289" y="1"/>
                      <a:pt x="207" y="4736"/>
                      <a:pt x="31" y="5734"/>
                    </a:cubicBezTo>
                    <a:cubicBezTo>
                      <a:pt x="0" y="5886"/>
                      <a:pt x="61" y="5977"/>
                      <a:pt x="213" y="6038"/>
                    </a:cubicBezTo>
                    <a:cubicBezTo>
                      <a:pt x="233" y="6042"/>
                      <a:pt x="252" y="6043"/>
                      <a:pt x="270" y="6043"/>
                    </a:cubicBezTo>
                    <a:cubicBezTo>
                      <a:pt x="395" y="6043"/>
                      <a:pt x="490" y="5957"/>
                      <a:pt x="517" y="5825"/>
                    </a:cubicBezTo>
                    <a:cubicBezTo>
                      <a:pt x="958" y="3589"/>
                      <a:pt x="1997" y="556"/>
                      <a:pt x="3001" y="556"/>
                    </a:cubicBezTo>
                    <a:cubicBezTo>
                      <a:pt x="3034" y="556"/>
                      <a:pt x="3067" y="560"/>
                      <a:pt x="3101" y="566"/>
                    </a:cubicBezTo>
                    <a:cubicBezTo>
                      <a:pt x="3222" y="597"/>
                      <a:pt x="3313" y="627"/>
                      <a:pt x="3405" y="779"/>
                    </a:cubicBezTo>
                    <a:cubicBezTo>
                      <a:pt x="4104" y="1843"/>
                      <a:pt x="3405" y="5491"/>
                      <a:pt x="3101" y="6828"/>
                    </a:cubicBezTo>
                    <a:cubicBezTo>
                      <a:pt x="3070" y="6950"/>
                      <a:pt x="3131" y="7102"/>
                      <a:pt x="3283" y="7132"/>
                    </a:cubicBezTo>
                    <a:lnTo>
                      <a:pt x="3374" y="7132"/>
                    </a:lnTo>
                    <a:cubicBezTo>
                      <a:pt x="3496" y="7132"/>
                      <a:pt x="3587" y="7010"/>
                      <a:pt x="3648" y="6950"/>
                    </a:cubicBezTo>
                    <a:cubicBezTo>
                      <a:pt x="3739" y="6402"/>
                      <a:pt x="4772" y="1934"/>
                      <a:pt x="3860" y="475"/>
                    </a:cubicBezTo>
                    <a:cubicBezTo>
                      <a:pt x="3708" y="202"/>
                      <a:pt x="3496" y="50"/>
                      <a:pt x="3222" y="19"/>
                    </a:cubicBezTo>
                    <a:cubicBezTo>
                      <a:pt x="3158" y="7"/>
                      <a:pt x="3094" y="1"/>
                      <a:pt x="3031" y="1"/>
                    </a:cubicBezTo>
                    <a:close/>
                  </a:path>
                </a:pathLst>
              </a:custGeom>
              <a:solidFill>
                <a:srgbClr val="261B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3" name="Google Shape;961;p42">
                <a:extLst>
                  <a:ext uri="{FF2B5EF4-FFF2-40B4-BE49-F238E27FC236}">
                    <a16:creationId xmlns:a16="http://schemas.microsoft.com/office/drawing/2014/main" id="{7A20289E-7F1D-D97B-4A1B-C48004F912C6}"/>
                  </a:ext>
                </a:extLst>
              </p:cNvPr>
              <p:cNvSpPr/>
              <p:nvPr/>
            </p:nvSpPr>
            <p:spPr>
              <a:xfrm>
                <a:off x="3980377" y="2184361"/>
                <a:ext cx="80063" cy="92877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784" extrusionOk="0">
                    <a:moveTo>
                      <a:pt x="319" y="0"/>
                    </a:moveTo>
                    <a:cubicBezTo>
                      <a:pt x="294" y="0"/>
                      <a:pt x="269" y="3"/>
                      <a:pt x="244" y="8"/>
                    </a:cubicBezTo>
                    <a:cubicBezTo>
                      <a:pt x="92" y="38"/>
                      <a:pt x="0" y="190"/>
                      <a:pt x="31" y="342"/>
                    </a:cubicBezTo>
                    <a:cubicBezTo>
                      <a:pt x="304" y="1254"/>
                      <a:pt x="1794" y="5783"/>
                      <a:pt x="3435" y="5783"/>
                    </a:cubicBezTo>
                    <a:lnTo>
                      <a:pt x="3526" y="5783"/>
                    </a:lnTo>
                    <a:cubicBezTo>
                      <a:pt x="4073" y="5692"/>
                      <a:pt x="4438" y="5510"/>
                      <a:pt x="4621" y="5175"/>
                    </a:cubicBezTo>
                    <a:cubicBezTo>
                      <a:pt x="4985" y="4598"/>
                      <a:pt x="4621" y="3899"/>
                      <a:pt x="4621" y="3868"/>
                    </a:cubicBezTo>
                    <a:cubicBezTo>
                      <a:pt x="4598" y="3779"/>
                      <a:pt x="4495" y="3723"/>
                      <a:pt x="4393" y="3723"/>
                    </a:cubicBezTo>
                    <a:cubicBezTo>
                      <a:pt x="4356" y="3723"/>
                      <a:pt x="4319" y="3730"/>
                      <a:pt x="4286" y="3747"/>
                    </a:cubicBezTo>
                    <a:cubicBezTo>
                      <a:pt x="4195" y="3808"/>
                      <a:pt x="4104" y="3990"/>
                      <a:pt x="4195" y="4111"/>
                    </a:cubicBezTo>
                    <a:cubicBezTo>
                      <a:pt x="4256" y="4263"/>
                      <a:pt x="4377" y="4628"/>
                      <a:pt x="4225" y="4902"/>
                    </a:cubicBezTo>
                    <a:cubicBezTo>
                      <a:pt x="4104" y="5084"/>
                      <a:pt x="3891" y="5206"/>
                      <a:pt x="3496" y="5236"/>
                    </a:cubicBezTo>
                    <a:cubicBezTo>
                      <a:pt x="3478" y="5239"/>
                      <a:pt x="3460" y="5240"/>
                      <a:pt x="3442" y="5240"/>
                    </a:cubicBezTo>
                    <a:cubicBezTo>
                      <a:pt x="2532" y="5240"/>
                      <a:pt x="1233" y="2306"/>
                      <a:pt x="578" y="190"/>
                    </a:cubicBezTo>
                    <a:cubicBezTo>
                      <a:pt x="553" y="64"/>
                      <a:pt x="443" y="0"/>
                      <a:pt x="319" y="0"/>
                    </a:cubicBezTo>
                    <a:close/>
                  </a:path>
                </a:pathLst>
              </a:custGeom>
              <a:solidFill>
                <a:srgbClr val="261B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4" name="Google Shape;962;p42">
                <a:extLst>
                  <a:ext uri="{FF2B5EF4-FFF2-40B4-BE49-F238E27FC236}">
                    <a16:creationId xmlns:a16="http://schemas.microsoft.com/office/drawing/2014/main" id="{FC8507B8-0674-D850-BE21-E30FC4CC0A73}"/>
                  </a:ext>
                </a:extLst>
              </p:cNvPr>
              <p:cNvSpPr/>
              <p:nvPr/>
            </p:nvSpPr>
            <p:spPr>
              <a:xfrm>
                <a:off x="4020890" y="2164835"/>
                <a:ext cx="74202" cy="106060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6605" extrusionOk="0">
                    <a:moveTo>
                      <a:pt x="286" y="1"/>
                    </a:moveTo>
                    <a:cubicBezTo>
                      <a:pt x="263" y="1"/>
                      <a:pt x="238" y="3"/>
                      <a:pt x="213" y="8"/>
                    </a:cubicBezTo>
                    <a:cubicBezTo>
                      <a:pt x="61" y="39"/>
                      <a:pt x="0" y="160"/>
                      <a:pt x="31" y="312"/>
                    </a:cubicBezTo>
                    <a:cubicBezTo>
                      <a:pt x="456" y="2258"/>
                      <a:pt x="1581" y="6604"/>
                      <a:pt x="2888" y="6604"/>
                    </a:cubicBezTo>
                    <a:cubicBezTo>
                      <a:pt x="2918" y="6604"/>
                      <a:pt x="2949" y="6604"/>
                      <a:pt x="2949" y="6574"/>
                    </a:cubicBezTo>
                    <a:cubicBezTo>
                      <a:pt x="3435" y="6543"/>
                      <a:pt x="3830" y="6300"/>
                      <a:pt x="4104" y="5935"/>
                    </a:cubicBezTo>
                    <a:cubicBezTo>
                      <a:pt x="4620" y="5175"/>
                      <a:pt x="4286" y="3990"/>
                      <a:pt x="4286" y="3960"/>
                    </a:cubicBezTo>
                    <a:cubicBezTo>
                      <a:pt x="4238" y="3840"/>
                      <a:pt x="4153" y="3758"/>
                      <a:pt x="4045" y="3758"/>
                    </a:cubicBezTo>
                    <a:cubicBezTo>
                      <a:pt x="4015" y="3758"/>
                      <a:pt x="3984" y="3764"/>
                      <a:pt x="3952" y="3777"/>
                    </a:cubicBezTo>
                    <a:cubicBezTo>
                      <a:pt x="3800" y="3808"/>
                      <a:pt x="3709" y="3960"/>
                      <a:pt x="3739" y="4112"/>
                    </a:cubicBezTo>
                    <a:cubicBezTo>
                      <a:pt x="3830" y="4385"/>
                      <a:pt x="3952" y="5175"/>
                      <a:pt x="3648" y="5662"/>
                    </a:cubicBezTo>
                    <a:cubicBezTo>
                      <a:pt x="3496" y="5905"/>
                      <a:pt x="3253" y="6057"/>
                      <a:pt x="2888" y="6087"/>
                    </a:cubicBezTo>
                    <a:cubicBezTo>
                      <a:pt x="2885" y="6088"/>
                      <a:pt x="2882" y="6088"/>
                      <a:pt x="2879" y="6088"/>
                    </a:cubicBezTo>
                    <a:cubicBezTo>
                      <a:pt x="2329" y="6088"/>
                      <a:pt x="1273" y="3395"/>
                      <a:pt x="517" y="191"/>
                    </a:cubicBezTo>
                    <a:cubicBezTo>
                      <a:pt x="492" y="64"/>
                      <a:pt x="403" y="1"/>
                      <a:pt x="286" y="1"/>
                    </a:cubicBezTo>
                    <a:close/>
                  </a:path>
                </a:pathLst>
              </a:custGeom>
              <a:solidFill>
                <a:srgbClr val="261B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5" name="Google Shape;963;p42">
                <a:extLst>
                  <a:ext uri="{FF2B5EF4-FFF2-40B4-BE49-F238E27FC236}">
                    <a16:creationId xmlns:a16="http://schemas.microsoft.com/office/drawing/2014/main" id="{DF40B5C9-6E7B-BE21-4A8E-E6DF23547CD5}"/>
                  </a:ext>
                </a:extLst>
              </p:cNvPr>
              <p:cNvSpPr/>
              <p:nvPr/>
            </p:nvSpPr>
            <p:spPr>
              <a:xfrm>
                <a:off x="3961332" y="2363097"/>
                <a:ext cx="252841" cy="148419"/>
              </a:xfrm>
              <a:custGeom>
                <a:avLst/>
                <a:gdLst/>
                <a:ahLst/>
                <a:cxnLst/>
                <a:rect l="l" t="t" r="r" b="b"/>
                <a:pathLst>
                  <a:path w="15746" h="9243" extrusionOk="0">
                    <a:moveTo>
                      <a:pt x="14289" y="0"/>
                    </a:moveTo>
                    <a:cubicBezTo>
                      <a:pt x="12053" y="0"/>
                      <a:pt x="1" y="3589"/>
                      <a:pt x="1" y="3589"/>
                    </a:cubicBezTo>
                    <a:lnTo>
                      <a:pt x="1794" y="9242"/>
                    </a:lnTo>
                    <a:lnTo>
                      <a:pt x="15412" y="4166"/>
                    </a:lnTo>
                    <a:cubicBezTo>
                      <a:pt x="15412" y="4166"/>
                      <a:pt x="15746" y="458"/>
                      <a:pt x="14561" y="32"/>
                    </a:cubicBezTo>
                    <a:cubicBezTo>
                      <a:pt x="14500" y="11"/>
                      <a:pt x="14409" y="0"/>
                      <a:pt x="142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6" name="Google Shape;964;p42">
                <a:extLst>
                  <a:ext uri="{FF2B5EF4-FFF2-40B4-BE49-F238E27FC236}">
                    <a16:creationId xmlns:a16="http://schemas.microsoft.com/office/drawing/2014/main" id="{8E736D09-9446-D9EF-D650-0B34257DC1C6}"/>
                  </a:ext>
                </a:extLst>
              </p:cNvPr>
              <p:cNvSpPr/>
              <p:nvPr/>
            </p:nvSpPr>
            <p:spPr>
              <a:xfrm>
                <a:off x="3246308" y="2381659"/>
                <a:ext cx="1360777" cy="2463702"/>
              </a:xfrm>
              <a:custGeom>
                <a:avLst/>
                <a:gdLst/>
                <a:ahLst/>
                <a:cxnLst/>
                <a:rect l="l" t="t" r="r" b="b"/>
                <a:pathLst>
                  <a:path w="84744" h="153430" extrusionOk="0">
                    <a:moveTo>
                      <a:pt x="63467" y="1"/>
                    </a:moveTo>
                    <a:lnTo>
                      <a:pt x="52524" y="4195"/>
                    </a:lnTo>
                    <a:lnTo>
                      <a:pt x="43618" y="7630"/>
                    </a:lnTo>
                    <a:lnTo>
                      <a:pt x="58846" y="52737"/>
                    </a:lnTo>
                    <a:lnTo>
                      <a:pt x="45381" y="76020"/>
                    </a:lnTo>
                    <a:lnTo>
                      <a:pt x="34043" y="78026"/>
                    </a:lnTo>
                    <a:cubicBezTo>
                      <a:pt x="34043" y="78026"/>
                      <a:pt x="4164" y="83163"/>
                      <a:pt x="2766" y="104805"/>
                    </a:cubicBezTo>
                    <a:cubicBezTo>
                      <a:pt x="1885" y="119212"/>
                      <a:pt x="699" y="135717"/>
                      <a:pt x="0" y="145170"/>
                    </a:cubicBezTo>
                    <a:cubicBezTo>
                      <a:pt x="578" y="145322"/>
                      <a:pt x="1186" y="145444"/>
                      <a:pt x="1794" y="145596"/>
                    </a:cubicBezTo>
                    <a:cubicBezTo>
                      <a:pt x="18836" y="149413"/>
                      <a:pt x="35514" y="153429"/>
                      <a:pt x="47698" y="153429"/>
                    </a:cubicBezTo>
                    <a:cubicBezTo>
                      <a:pt x="52007" y="153429"/>
                      <a:pt x="55753" y="152927"/>
                      <a:pt x="58755" y="151736"/>
                    </a:cubicBezTo>
                    <a:cubicBezTo>
                      <a:pt x="60457" y="151067"/>
                      <a:pt x="62099" y="150185"/>
                      <a:pt x="63649" y="149182"/>
                    </a:cubicBezTo>
                    <a:cubicBezTo>
                      <a:pt x="64135" y="136933"/>
                      <a:pt x="61156" y="100853"/>
                      <a:pt x="61156" y="100853"/>
                    </a:cubicBezTo>
                    <a:cubicBezTo>
                      <a:pt x="61156" y="100853"/>
                      <a:pt x="65868" y="92312"/>
                      <a:pt x="70944" y="82221"/>
                    </a:cubicBezTo>
                    <a:cubicBezTo>
                      <a:pt x="76415" y="71279"/>
                      <a:pt x="82342" y="58452"/>
                      <a:pt x="83193" y="52616"/>
                    </a:cubicBezTo>
                    <a:cubicBezTo>
                      <a:pt x="84743" y="41339"/>
                      <a:pt x="63345" y="62"/>
                      <a:pt x="63467" y="1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7" name="Google Shape;965;p42">
                <a:extLst>
                  <a:ext uri="{FF2B5EF4-FFF2-40B4-BE49-F238E27FC236}">
                    <a16:creationId xmlns:a16="http://schemas.microsoft.com/office/drawing/2014/main" id="{67A8C3D8-D08B-3644-C3EC-F9E6D0C2481E}"/>
                  </a:ext>
                </a:extLst>
              </p:cNvPr>
              <p:cNvSpPr/>
              <p:nvPr/>
            </p:nvSpPr>
            <p:spPr>
              <a:xfrm>
                <a:off x="4412821" y="3012751"/>
                <a:ext cx="175717" cy="431963"/>
              </a:xfrm>
              <a:custGeom>
                <a:avLst/>
                <a:gdLst/>
                <a:ahLst/>
                <a:cxnLst/>
                <a:rect l="l" t="t" r="r" b="b"/>
                <a:pathLst>
                  <a:path w="10943" h="26901" extrusionOk="0">
                    <a:moveTo>
                      <a:pt x="7994" y="0"/>
                    </a:moveTo>
                    <a:cubicBezTo>
                      <a:pt x="5593" y="4955"/>
                      <a:pt x="0" y="18359"/>
                      <a:pt x="5289" y="26141"/>
                    </a:cubicBezTo>
                    <a:cubicBezTo>
                      <a:pt x="5471" y="26414"/>
                      <a:pt x="5684" y="26688"/>
                      <a:pt x="5866" y="26900"/>
                    </a:cubicBezTo>
                    <a:cubicBezTo>
                      <a:pt x="8298" y="21338"/>
                      <a:pt x="10122" y="16384"/>
                      <a:pt x="10547" y="13314"/>
                    </a:cubicBezTo>
                    <a:cubicBezTo>
                      <a:pt x="10942" y="10426"/>
                      <a:pt x="9848" y="5593"/>
                      <a:pt x="7994" y="0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8" name="Google Shape;966;p42">
                <a:extLst>
                  <a:ext uri="{FF2B5EF4-FFF2-40B4-BE49-F238E27FC236}">
                    <a16:creationId xmlns:a16="http://schemas.microsoft.com/office/drawing/2014/main" id="{BC0763D6-D843-A461-11C6-C65F3F1E87A6}"/>
                  </a:ext>
                </a:extLst>
              </p:cNvPr>
              <p:cNvSpPr/>
              <p:nvPr/>
            </p:nvSpPr>
            <p:spPr>
              <a:xfrm>
                <a:off x="4101900" y="3166453"/>
                <a:ext cx="134738" cy="222123"/>
              </a:xfrm>
              <a:custGeom>
                <a:avLst/>
                <a:gdLst/>
                <a:ahLst/>
                <a:cxnLst/>
                <a:rect l="l" t="t" r="r" b="b"/>
                <a:pathLst>
                  <a:path w="8391" h="13833" extrusionOk="0">
                    <a:moveTo>
                      <a:pt x="7887" y="1"/>
                    </a:moveTo>
                    <a:cubicBezTo>
                      <a:pt x="7751" y="1"/>
                      <a:pt x="7628" y="68"/>
                      <a:pt x="7569" y="185"/>
                    </a:cubicBezTo>
                    <a:lnTo>
                      <a:pt x="123" y="13225"/>
                    </a:lnTo>
                    <a:cubicBezTo>
                      <a:pt x="1" y="13468"/>
                      <a:pt x="62" y="13681"/>
                      <a:pt x="275" y="13803"/>
                    </a:cubicBezTo>
                    <a:cubicBezTo>
                      <a:pt x="305" y="13833"/>
                      <a:pt x="366" y="13833"/>
                      <a:pt x="457" y="13833"/>
                    </a:cubicBezTo>
                    <a:cubicBezTo>
                      <a:pt x="609" y="13833"/>
                      <a:pt x="761" y="13772"/>
                      <a:pt x="822" y="13651"/>
                    </a:cubicBezTo>
                    <a:lnTo>
                      <a:pt x="8269" y="611"/>
                    </a:lnTo>
                    <a:cubicBezTo>
                      <a:pt x="8390" y="398"/>
                      <a:pt x="8329" y="155"/>
                      <a:pt x="8117" y="64"/>
                    </a:cubicBezTo>
                    <a:cubicBezTo>
                      <a:pt x="8041" y="21"/>
                      <a:pt x="7962" y="1"/>
                      <a:pt x="7887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9" name="Google Shape;967;p42">
                <a:extLst>
                  <a:ext uri="{FF2B5EF4-FFF2-40B4-BE49-F238E27FC236}">
                    <a16:creationId xmlns:a16="http://schemas.microsoft.com/office/drawing/2014/main" id="{6CD08F8D-3CA7-EB43-454E-37DAC3A7344E}"/>
                  </a:ext>
                </a:extLst>
              </p:cNvPr>
              <p:cNvSpPr/>
              <p:nvPr/>
            </p:nvSpPr>
            <p:spPr>
              <a:xfrm>
                <a:off x="3441535" y="4187373"/>
                <a:ext cx="40529" cy="572707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35666" extrusionOk="0">
                    <a:moveTo>
                      <a:pt x="2054" y="1"/>
                    </a:moveTo>
                    <a:cubicBezTo>
                      <a:pt x="1875" y="1"/>
                      <a:pt x="1733" y="189"/>
                      <a:pt x="1733" y="376"/>
                    </a:cubicBezTo>
                    <a:lnTo>
                      <a:pt x="1" y="35270"/>
                    </a:lnTo>
                    <a:cubicBezTo>
                      <a:pt x="1" y="35483"/>
                      <a:pt x="213" y="35666"/>
                      <a:pt x="426" y="35666"/>
                    </a:cubicBezTo>
                    <a:cubicBezTo>
                      <a:pt x="669" y="35666"/>
                      <a:pt x="852" y="35483"/>
                      <a:pt x="821" y="35301"/>
                    </a:cubicBezTo>
                    <a:lnTo>
                      <a:pt x="2523" y="407"/>
                    </a:lnTo>
                    <a:cubicBezTo>
                      <a:pt x="2523" y="194"/>
                      <a:pt x="2371" y="12"/>
                      <a:pt x="2128" y="12"/>
                    </a:cubicBezTo>
                    <a:cubicBezTo>
                      <a:pt x="2103" y="4"/>
                      <a:pt x="2078" y="1"/>
                      <a:pt x="2054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0" name="Google Shape;968;p42">
                <a:extLst>
                  <a:ext uri="{FF2B5EF4-FFF2-40B4-BE49-F238E27FC236}">
                    <a16:creationId xmlns:a16="http://schemas.microsoft.com/office/drawing/2014/main" id="{F3B970F8-2E3D-9266-C84C-02E48994EF51}"/>
                  </a:ext>
                </a:extLst>
              </p:cNvPr>
              <p:cNvSpPr/>
              <p:nvPr/>
            </p:nvSpPr>
            <p:spPr>
              <a:xfrm>
                <a:off x="3306957" y="3123403"/>
                <a:ext cx="119950" cy="150122"/>
              </a:xfrm>
              <a:custGeom>
                <a:avLst/>
                <a:gdLst/>
                <a:ahLst/>
                <a:cxnLst/>
                <a:rect l="l" t="t" r="r" b="b"/>
                <a:pathLst>
                  <a:path w="7470" h="9349" extrusionOk="0">
                    <a:moveTo>
                      <a:pt x="3392" y="1"/>
                    </a:moveTo>
                    <a:cubicBezTo>
                      <a:pt x="3034" y="1"/>
                      <a:pt x="2668" y="58"/>
                      <a:pt x="2302" y="192"/>
                    </a:cubicBezTo>
                    <a:cubicBezTo>
                      <a:pt x="1" y="1031"/>
                      <a:pt x="87" y="9349"/>
                      <a:pt x="4432" y="9349"/>
                    </a:cubicBezTo>
                    <a:cubicBezTo>
                      <a:pt x="4964" y="9349"/>
                      <a:pt x="5560" y="9224"/>
                      <a:pt x="6223" y="8945"/>
                    </a:cubicBezTo>
                    <a:lnTo>
                      <a:pt x="7470" y="2106"/>
                    </a:lnTo>
                    <a:cubicBezTo>
                      <a:pt x="7470" y="2106"/>
                      <a:pt x="5566" y="1"/>
                      <a:pt x="3392" y="1"/>
                    </a:cubicBezTo>
                    <a:close/>
                  </a:path>
                </a:pathLst>
              </a:custGeom>
              <a:solidFill>
                <a:srgbClr val="CE8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1" name="Google Shape;969;p42">
                <a:extLst>
                  <a:ext uri="{FF2B5EF4-FFF2-40B4-BE49-F238E27FC236}">
                    <a16:creationId xmlns:a16="http://schemas.microsoft.com/office/drawing/2014/main" id="{7DB8E9AD-5021-8782-099D-ABA645EF94BD}"/>
                  </a:ext>
                </a:extLst>
              </p:cNvPr>
              <p:cNvSpPr/>
              <p:nvPr/>
            </p:nvSpPr>
            <p:spPr>
              <a:xfrm>
                <a:off x="3336118" y="3157172"/>
                <a:ext cx="67361" cy="32757"/>
              </a:xfrm>
              <a:custGeom>
                <a:avLst/>
                <a:gdLst/>
                <a:ahLst/>
                <a:cxnLst/>
                <a:rect l="l" t="t" r="r" b="b"/>
                <a:pathLst>
                  <a:path w="4195" h="2040" extrusionOk="0">
                    <a:moveTo>
                      <a:pt x="1893" y="0"/>
                    </a:moveTo>
                    <a:cubicBezTo>
                      <a:pt x="887" y="0"/>
                      <a:pt x="151" y="766"/>
                      <a:pt x="122" y="824"/>
                    </a:cubicBezTo>
                    <a:cubicBezTo>
                      <a:pt x="0" y="946"/>
                      <a:pt x="0" y="1098"/>
                      <a:pt x="122" y="1189"/>
                    </a:cubicBezTo>
                    <a:cubicBezTo>
                      <a:pt x="167" y="1250"/>
                      <a:pt x="236" y="1280"/>
                      <a:pt x="304" y="1280"/>
                    </a:cubicBezTo>
                    <a:cubicBezTo>
                      <a:pt x="372" y="1280"/>
                      <a:pt x="441" y="1250"/>
                      <a:pt x="486" y="1189"/>
                    </a:cubicBezTo>
                    <a:cubicBezTo>
                      <a:pt x="545" y="1189"/>
                      <a:pt x="1131" y="577"/>
                      <a:pt x="1874" y="577"/>
                    </a:cubicBezTo>
                    <a:cubicBezTo>
                      <a:pt x="1907" y="577"/>
                      <a:pt x="1941" y="578"/>
                      <a:pt x="1976" y="581"/>
                    </a:cubicBezTo>
                    <a:cubicBezTo>
                      <a:pt x="2584" y="642"/>
                      <a:pt x="3131" y="1098"/>
                      <a:pt x="3648" y="1918"/>
                    </a:cubicBezTo>
                    <a:cubicBezTo>
                      <a:pt x="3678" y="1979"/>
                      <a:pt x="3800" y="2040"/>
                      <a:pt x="3891" y="2040"/>
                    </a:cubicBezTo>
                    <a:cubicBezTo>
                      <a:pt x="3921" y="2040"/>
                      <a:pt x="3982" y="2010"/>
                      <a:pt x="4012" y="1979"/>
                    </a:cubicBezTo>
                    <a:cubicBezTo>
                      <a:pt x="4134" y="1918"/>
                      <a:pt x="4195" y="1736"/>
                      <a:pt x="4103" y="1614"/>
                    </a:cubicBezTo>
                    <a:cubicBezTo>
                      <a:pt x="3496" y="642"/>
                      <a:pt x="2766" y="95"/>
                      <a:pt x="2006" y="3"/>
                    </a:cubicBezTo>
                    <a:cubicBezTo>
                      <a:pt x="1968" y="1"/>
                      <a:pt x="1931" y="0"/>
                      <a:pt x="1893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2" name="Google Shape;970;p42">
                <a:extLst>
                  <a:ext uri="{FF2B5EF4-FFF2-40B4-BE49-F238E27FC236}">
                    <a16:creationId xmlns:a16="http://schemas.microsoft.com/office/drawing/2014/main" id="{D5C93F9C-E970-051B-43AF-DE3BD7C12C42}"/>
                  </a:ext>
                </a:extLst>
              </p:cNvPr>
              <p:cNvSpPr/>
              <p:nvPr/>
            </p:nvSpPr>
            <p:spPr>
              <a:xfrm>
                <a:off x="3351244" y="3161122"/>
                <a:ext cx="31248" cy="46390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2889" extrusionOk="0">
                    <a:moveTo>
                      <a:pt x="1672" y="1"/>
                    </a:moveTo>
                    <a:cubicBezTo>
                      <a:pt x="1277" y="1"/>
                      <a:pt x="912" y="153"/>
                      <a:pt x="669" y="457"/>
                    </a:cubicBezTo>
                    <a:cubicBezTo>
                      <a:pt x="0" y="1216"/>
                      <a:pt x="122" y="2584"/>
                      <a:pt x="122" y="2675"/>
                    </a:cubicBezTo>
                    <a:cubicBezTo>
                      <a:pt x="122" y="2767"/>
                      <a:pt x="244" y="2888"/>
                      <a:pt x="395" y="2888"/>
                    </a:cubicBezTo>
                    <a:cubicBezTo>
                      <a:pt x="547" y="2858"/>
                      <a:pt x="669" y="2736"/>
                      <a:pt x="608" y="2584"/>
                    </a:cubicBezTo>
                    <a:cubicBezTo>
                      <a:pt x="608" y="2584"/>
                      <a:pt x="547" y="1368"/>
                      <a:pt x="1034" y="791"/>
                    </a:cubicBezTo>
                    <a:cubicBezTo>
                      <a:pt x="1216" y="639"/>
                      <a:pt x="1429" y="517"/>
                      <a:pt x="1672" y="517"/>
                    </a:cubicBezTo>
                    <a:cubicBezTo>
                      <a:pt x="1824" y="517"/>
                      <a:pt x="1946" y="426"/>
                      <a:pt x="1946" y="274"/>
                    </a:cubicBezTo>
                    <a:cubicBezTo>
                      <a:pt x="1946" y="122"/>
                      <a:pt x="1824" y="1"/>
                      <a:pt x="1672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3" name="Google Shape;971;p42">
                <a:extLst>
                  <a:ext uri="{FF2B5EF4-FFF2-40B4-BE49-F238E27FC236}">
                    <a16:creationId xmlns:a16="http://schemas.microsoft.com/office/drawing/2014/main" id="{6C9EA797-42FE-9CF0-4DC9-6902F91E7563}"/>
                  </a:ext>
                </a:extLst>
              </p:cNvPr>
              <p:cNvSpPr/>
              <p:nvPr/>
            </p:nvSpPr>
            <p:spPr>
              <a:xfrm>
                <a:off x="3382476" y="2791543"/>
                <a:ext cx="560824" cy="919179"/>
              </a:xfrm>
              <a:custGeom>
                <a:avLst/>
                <a:gdLst/>
                <a:ahLst/>
                <a:cxnLst/>
                <a:rect l="l" t="t" r="r" b="b"/>
                <a:pathLst>
                  <a:path w="34926" h="57243" extrusionOk="0">
                    <a:moveTo>
                      <a:pt x="16782" y="1"/>
                    </a:moveTo>
                    <a:cubicBezTo>
                      <a:pt x="6089" y="1"/>
                      <a:pt x="1623" y="8425"/>
                      <a:pt x="426" y="17880"/>
                    </a:cubicBezTo>
                    <a:cubicBezTo>
                      <a:pt x="1" y="21314"/>
                      <a:pt x="1" y="24932"/>
                      <a:pt x="274" y="28305"/>
                    </a:cubicBezTo>
                    <a:cubicBezTo>
                      <a:pt x="305" y="29096"/>
                      <a:pt x="365" y="29886"/>
                      <a:pt x="487" y="30646"/>
                    </a:cubicBezTo>
                    <a:cubicBezTo>
                      <a:pt x="669" y="32378"/>
                      <a:pt x="973" y="33989"/>
                      <a:pt x="1338" y="35479"/>
                    </a:cubicBezTo>
                    <a:cubicBezTo>
                      <a:pt x="1885" y="38002"/>
                      <a:pt x="2615" y="40069"/>
                      <a:pt x="3375" y="41528"/>
                    </a:cubicBezTo>
                    <a:cubicBezTo>
                      <a:pt x="5533" y="45601"/>
                      <a:pt x="8511" y="47728"/>
                      <a:pt x="11277" y="48731"/>
                    </a:cubicBezTo>
                    <a:cubicBezTo>
                      <a:pt x="13405" y="49533"/>
                      <a:pt x="15401" y="49718"/>
                      <a:pt x="16789" y="49718"/>
                    </a:cubicBezTo>
                    <a:cubicBezTo>
                      <a:pt x="17980" y="49718"/>
                      <a:pt x="18724" y="49582"/>
                      <a:pt x="18724" y="49582"/>
                    </a:cubicBezTo>
                    <a:lnTo>
                      <a:pt x="18724" y="53747"/>
                    </a:lnTo>
                    <a:cubicBezTo>
                      <a:pt x="18876" y="53899"/>
                      <a:pt x="17782" y="57242"/>
                      <a:pt x="25259" y="57242"/>
                    </a:cubicBezTo>
                    <a:cubicBezTo>
                      <a:pt x="32737" y="57242"/>
                      <a:pt x="33892" y="54871"/>
                      <a:pt x="33892" y="54871"/>
                    </a:cubicBezTo>
                    <a:cubicBezTo>
                      <a:pt x="33861" y="54628"/>
                      <a:pt x="33892" y="52956"/>
                      <a:pt x="34257" y="42895"/>
                    </a:cubicBezTo>
                    <a:cubicBezTo>
                      <a:pt x="34439" y="38822"/>
                      <a:pt x="34925" y="33351"/>
                      <a:pt x="34925" y="27698"/>
                    </a:cubicBezTo>
                    <a:cubicBezTo>
                      <a:pt x="34925" y="14597"/>
                      <a:pt x="32342" y="342"/>
                      <a:pt x="17296" y="7"/>
                    </a:cubicBezTo>
                    <a:cubicBezTo>
                      <a:pt x="17123" y="3"/>
                      <a:pt x="16952" y="1"/>
                      <a:pt x="16782" y="1"/>
                    </a:cubicBezTo>
                    <a:close/>
                  </a:path>
                </a:pathLst>
              </a:custGeom>
              <a:solidFill>
                <a:srgbClr val="CE8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4" name="Google Shape;972;p42">
                <a:extLst>
                  <a:ext uri="{FF2B5EF4-FFF2-40B4-BE49-F238E27FC236}">
                    <a16:creationId xmlns:a16="http://schemas.microsoft.com/office/drawing/2014/main" id="{C322C5D9-2149-5875-ADB9-7A60AC980092}"/>
                  </a:ext>
                </a:extLst>
              </p:cNvPr>
              <p:cNvSpPr/>
              <p:nvPr/>
            </p:nvSpPr>
            <p:spPr>
              <a:xfrm>
                <a:off x="3729992" y="3249904"/>
                <a:ext cx="169375" cy="129423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8060" extrusionOk="0">
                    <a:moveTo>
                      <a:pt x="5165" y="0"/>
                    </a:moveTo>
                    <a:cubicBezTo>
                      <a:pt x="2404" y="0"/>
                      <a:pt x="120" y="1701"/>
                      <a:pt x="61" y="3864"/>
                    </a:cubicBezTo>
                    <a:cubicBezTo>
                      <a:pt x="0" y="6113"/>
                      <a:pt x="2280" y="7967"/>
                      <a:pt x="5168" y="8058"/>
                    </a:cubicBezTo>
                    <a:cubicBezTo>
                      <a:pt x="5216" y="8059"/>
                      <a:pt x="5265" y="8060"/>
                      <a:pt x="5313" y="8060"/>
                    </a:cubicBezTo>
                    <a:cubicBezTo>
                      <a:pt x="8106" y="8060"/>
                      <a:pt x="10427" y="6349"/>
                      <a:pt x="10487" y="4168"/>
                    </a:cubicBezTo>
                    <a:cubicBezTo>
                      <a:pt x="10548" y="1949"/>
                      <a:pt x="8268" y="95"/>
                      <a:pt x="5380" y="4"/>
                    </a:cubicBezTo>
                    <a:cubicBezTo>
                      <a:pt x="5308" y="1"/>
                      <a:pt x="5237" y="0"/>
                      <a:pt x="5165" y="0"/>
                    </a:cubicBezTo>
                    <a:close/>
                  </a:path>
                </a:pathLst>
              </a:custGeom>
              <a:solidFill>
                <a:srgbClr val="BF6F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5" name="Google Shape;973;p42">
                <a:extLst>
                  <a:ext uri="{FF2B5EF4-FFF2-40B4-BE49-F238E27FC236}">
                    <a16:creationId xmlns:a16="http://schemas.microsoft.com/office/drawing/2014/main" id="{91849FB2-FA11-9E39-CF72-AAD4B04D2C68}"/>
                  </a:ext>
                </a:extLst>
              </p:cNvPr>
              <p:cNvSpPr/>
              <p:nvPr/>
            </p:nvSpPr>
            <p:spPr>
              <a:xfrm>
                <a:off x="3386875" y="3234826"/>
                <a:ext cx="129841" cy="129407"/>
              </a:xfrm>
              <a:custGeom>
                <a:avLst/>
                <a:gdLst/>
                <a:ahLst/>
                <a:cxnLst/>
                <a:rect l="l" t="t" r="r" b="b"/>
                <a:pathLst>
                  <a:path w="8086" h="8059" extrusionOk="0">
                    <a:moveTo>
                      <a:pt x="2949" y="0"/>
                    </a:moveTo>
                    <a:cubicBezTo>
                      <a:pt x="1824" y="0"/>
                      <a:pt x="821" y="244"/>
                      <a:pt x="0" y="669"/>
                    </a:cubicBezTo>
                    <a:cubicBezTo>
                      <a:pt x="213" y="3253"/>
                      <a:pt x="608" y="5684"/>
                      <a:pt x="1094" y="7842"/>
                    </a:cubicBezTo>
                    <a:cubicBezTo>
                      <a:pt x="1581" y="7994"/>
                      <a:pt x="2128" y="8055"/>
                      <a:pt x="2705" y="8055"/>
                    </a:cubicBezTo>
                    <a:cubicBezTo>
                      <a:pt x="2778" y="8058"/>
                      <a:pt x="2850" y="8059"/>
                      <a:pt x="2922" y="8059"/>
                    </a:cubicBezTo>
                    <a:cubicBezTo>
                      <a:pt x="5654" y="8059"/>
                      <a:pt x="7936" y="6387"/>
                      <a:pt x="8025" y="4195"/>
                    </a:cubicBezTo>
                    <a:cubicBezTo>
                      <a:pt x="8085" y="1976"/>
                      <a:pt x="5806" y="122"/>
                      <a:pt x="2949" y="0"/>
                    </a:cubicBezTo>
                    <a:close/>
                  </a:path>
                </a:pathLst>
              </a:custGeom>
              <a:solidFill>
                <a:srgbClr val="BF6F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6" name="Google Shape;974;p42">
                <a:extLst>
                  <a:ext uri="{FF2B5EF4-FFF2-40B4-BE49-F238E27FC236}">
                    <a16:creationId xmlns:a16="http://schemas.microsoft.com/office/drawing/2014/main" id="{DAFA9022-0C49-8CF0-2676-E0F31B9A9EB3}"/>
                  </a:ext>
                </a:extLst>
              </p:cNvPr>
              <p:cNvSpPr/>
              <p:nvPr/>
            </p:nvSpPr>
            <p:spPr>
              <a:xfrm>
                <a:off x="3667030" y="3583306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7" name="Google Shape;975;p42">
                <a:extLst>
                  <a:ext uri="{FF2B5EF4-FFF2-40B4-BE49-F238E27FC236}">
                    <a16:creationId xmlns:a16="http://schemas.microsoft.com/office/drawing/2014/main" id="{FB20CAAD-B2CB-ACCE-63F6-0622EA6C118D}"/>
                  </a:ext>
                </a:extLst>
              </p:cNvPr>
              <p:cNvSpPr/>
              <p:nvPr/>
            </p:nvSpPr>
            <p:spPr>
              <a:xfrm>
                <a:off x="3684116" y="3532067"/>
                <a:ext cx="135702" cy="110315"/>
              </a:xfrm>
              <a:custGeom>
                <a:avLst/>
                <a:gdLst/>
                <a:ahLst/>
                <a:cxnLst/>
                <a:rect l="l" t="t" r="r" b="b"/>
                <a:pathLst>
                  <a:path w="8451" h="6870" extrusionOk="0">
                    <a:moveTo>
                      <a:pt x="8450" y="0"/>
                    </a:moveTo>
                    <a:lnTo>
                      <a:pt x="8450" y="0"/>
                    </a:lnTo>
                    <a:cubicBezTo>
                      <a:pt x="5623" y="2523"/>
                      <a:pt x="1672" y="3496"/>
                      <a:pt x="0" y="3739"/>
                    </a:cubicBezTo>
                    <a:lnTo>
                      <a:pt x="0" y="6870"/>
                    </a:lnTo>
                    <a:cubicBezTo>
                      <a:pt x="4863" y="5745"/>
                      <a:pt x="8450" y="1"/>
                      <a:pt x="8450" y="0"/>
                    </a:cubicBezTo>
                    <a:close/>
                  </a:path>
                </a:pathLst>
              </a:custGeom>
              <a:solidFill>
                <a:srgbClr val="BF6F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8" name="Google Shape;976;p42">
                <a:extLst>
                  <a:ext uri="{FF2B5EF4-FFF2-40B4-BE49-F238E27FC236}">
                    <a16:creationId xmlns:a16="http://schemas.microsoft.com/office/drawing/2014/main" id="{42EACA06-9687-199F-1379-697D68056C56}"/>
                  </a:ext>
                </a:extLst>
              </p:cNvPr>
              <p:cNvSpPr/>
              <p:nvPr/>
            </p:nvSpPr>
            <p:spPr>
              <a:xfrm>
                <a:off x="3938402" y="3123403"/>
                <a:ext cx="120865" cy="146220"/>
              </a:xfrm>
              <a:custGeom>
                <a:avLst/>
                <a:gdLst/>
                <a:ahLst/>
                <a:cxnLst/>
                <a:rect l="l" t="t" r="r" b="b"/>
                <a:pathLst>
                  <a:path w="7527" h="9106" extrusionOk="0">
                    <a:moveTo>
                      <a:pt x="4139" y="1"/>
                    </a:moveTo>
                    <a:cubicBezTo>
                      <a:pt x="1965" y="1"/>
                      <a:pt x="61" y="2106"/>
                      <a:pt x="61" y="2106"/>
                    </a:cubicBezTo>
                    <a:lnTo>
                      <a:pt x="0" y="8702"/>
                    </a:lnTo>
                    <a:cubicBezTo>
                      <a:pt x="672" y="8981"/>
                      <a:pt x="1291" y="9106"/>
                      <a:pt x="1857" y="9106"/>
                    </a:cubicBezTo>
                    <a:cubicBezTo>
                      <a:pt x="6410" y="9106"/>
                      <a:pt x="7526" y="1030"/>
                      <a:pt x="5228" y="192"/>
                    </a:cubicBezTo>
                    <a:cubicBezTo>
                      <a:pt x="4863" y="58"/>
                      <a:pt x="4497" y="1"/>
                      <a:pt x="4139" y="1"/>
                    </a:cubicBezTo>
                    <a:close/>
                  </a:path>
                </a:pathLst>
              </a:custGeom>
              <a:solidFill>
                <a:srgbClr val="CE8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9" name="Google Shape;977;p42">
                <a:extLst>
                  <a:ext uri="{FF2B5EF4-FFF2-40B4-BE49-F238E27FC236}">
                    <a16:creationId xmlns:a16="http://schemas.microsoft.com/office/drawing/2014/main" id="{29E5DDB1-C16D-3F01-0CAE-AF2FC365510C}"/>
                  </a:ext>
                </a:extLst>
              </p:cNvPr>
              <p:cNvSpPr/>
              <p:nvPr/>
            </p:nvSpPr>
            <p:spPr>
              <a:xfrm>
                <a:off x="3962810" y="3157108"/>
                <a:ext cx="66879" cy="32822"/>
              </a:xfrm>
              <a:custGeom>
                <a:avLst/>
                <a:gdLst/>
                <a:ahLst/>
                <a:cxnLst/>
                <a:rect l="l" t="t" r="r" b="b"/>
                <a:pathLst>
                  <a:path w="4165" h="2044" extrusionOk="0">
                    <a:moveTo>
                      <a:pt x="2318" y="1"/>
                    </a:moveTo>
                    <a:cubicBezTo>
                      <a:pt x="2266" y="1"/>
                      <a:pt x="2212" y="3"/>
                      <a:pt x="2158" y="7"/>
                    </a:cubicBezTo>
                    <a:cubicBezTo>
                      <a:pt x="1368" y="99"/>
                      <a:pt x="669" y="615"/>
                      <a:pt x="61" y="1618"/>
                    </a:cubicBezTo>
                    <a:cubicBezTo>
                      <a:pt x="0" y="1770"/>
                      <a:pt x="31" y="1922"/>
                      <a:pt x="152" y="1983"/>
                    </a:cubicBezTo>
                    <a:cubicBezTo>
                      <a:pt x="213" y="2044"/>
                      <a:pt x="274" y="2044"/>
                      <a:pt x="304" y="2044"/>
                    </a:cubicBezTo>
                    <a:cubicBezTo>
                      <a:pt x="365" y="2044"/>
                      <a:pt x="486" y="1953"/>
                      <a:pt x="517" y="1922"/>
                    </a:cubicBezTo>
                    <a:cubicBezTo>
                      <a:pt x="1034" y="1102"/>
                      <a:pt x="1581" y="676"/>
                      <a:pt x="2189" y="585"/>
                    </a:cubicBezTo>
                    <a:cubicBezTo>
                      <a:pt x="2226" y="582"/>
                      <a:pt x="2262" y="581"/>
                      <a:pt x="2298" y="581"/>
                    </a:cubicBezTo>
                    <a:cubicBezTo>
                      <a:pt x="3094" y="581"/>
                      <a:pt x="3678" y="1193"/>
                      <a:pt x="3678" y="1193"/>
                    </a:cubicBezTo>
                    <a:cubicBezTo>
                      <a:pt x="3743" y="1242"/>
                      <a:pt x="3817" y="1273"/>
                      <a:pt x="3890" y="1273"/>
                    </a:cubicBezTo>
                    <a:cubicBezTo>
                      <a:pt x="3954" y="1273"/>
                      <a:pt x="4017" y="1249"/>
                      <a:pt x="4073" y="1193"/>
                    </a:cubicBezTo>
                    <a:cubicBezTo>
                      <a:pt x="4134" y="1102"/>
                      <a:pt x="4164" y="950"/>
                      <a:pt x="4073" y="828"/>
                    </a:cubicBezTo>
                    <a:cubicBezTo>
                      <a:pt x="4015" y="770"/>
                      <a:pt x="3300" y="1"/>
                      <a:pt x="2318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0" name="Google Shape;978;p42">
                <a:extLst>
                  <a:ext uri="{FF2B5EF4-FFF2-40B4-BE49-F238E27FC236}">
                    <a16:creationId xmlns:a16="http://schemas.microsoft.com/office/drawing/2014/main" id="{DD448B4B-857C-787E-A657-4101E587F7BC}"/>
                  </a:ext>
                </a:extLst>
              </p:cNvPr>
              <p:cNvSpPr/>
              <p:nvPr/>
            </p:nvSpPr>
            <p:spPr>
              <a:xfrm>
                <a:off x="3983299" y="3161122"/>
                <a:ext cx="31264" cy="46390"/>
              </a:xfrm>
              <a:custGeom>
                <a:avLst/>
                <a:gdLst/>
                <a:ahLst/>
                <a:cxnLst/>
                <a:rect l="l" t="t" r="r" b="b"/>
                <a:pathLst>
                  <a:path w="1947" h="2889" extrusionOk="0">
                    <a:moveTo>
                      <a:pt x="274" y="1"/>
                    </a:moveTo>
                    <a:cubicBezTo>
                      <a:pt x="122" y="1"/>
                      <a:pt x="1" y="122"/>
                      <a:pt x="1" y="274"/>
                    </a:cubicBezTo>
                    <a:cubicBezTo>
                      <a:pt x="1" y="426"/>
                      <a:pt x="122" y="548"/>
                      <a:pt x="274" y="548"/>
                    </a:cubicBezTo>
                    <a:cubicBezTo>
                      <a:pt x="548" y="548"/>
                      <a:pt x="761" y="609"/>
                      <a:pt x="913" y="791"/>
                    </a:cubicBezTo>
                    <a:cubicBezTo>
                      <a:pt x="1460" y="1368"/>
                      <a:pt x="1338" y="2584"/>
                      <a:pt x="1338" y="2584"/>
                    </a:cubicBezTo>
                    <a:cubicBezTo>
                      <a:pt x="1338" y="2736"/>
                      <a:pt x="1460" y="2888"/>
                      <a:pt x="1612" y="2888"/>
                    </a:cubicBezTo>
                    <a:cubicBezTo>
                      <a:pt x="1733" y="2888"/>
                      <a:pt x="1825" y="2767"/>
                      <a:pt x="1825" y="2675"/>
                    </a:cubicBezTo>
                    <a:cubicBezTo>
                      <a:pt x="1825" y="2584"/>
                      <a:pt x="1946" y="1186"/>
                      <a:pt x="1308" y="457"/>
                    </a:cubicBezTo>
                    <a:cubicBezTo>
                      <a:pt x="1034" y="153"/>
                      <a:pt x="700" y="1"/>
                      <a:pt x="274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1" name="Google Shape;979;p42">
                <a:extLst>
                  <a:ext uri="{FF2B5EF4-FFF2-40B4-BE49-F238E27FC236}">
                    <a16:creationId xmlns:a16="http://schemas.microsoft.com/office/drawing/2014/main" id="{86D50368-73D2-0F35-1FC9-3A304F79409D}"/>
                  </a:ext>
                </a:extLst>
              </p:cNvPr>
              <p:cNvSpPr/>
              <p:nvPr/>
            </p:nvSpPr>
            <p:spPr>
              <a:xfrm>
                <a:off x="3578200" y="3165908"/>
                <a:ext cx="75181" cy="124574"/>
              </a:xfrm>
              <a:custGeom>
                <a:avLst/>
                <a:gdLst/>
                <a:ahLst/>
                <a:cxnLst/>
                <a:rect l="l" t="t" r="r" b="b"/>
                <a:pathLst>
                  <a:path w="4682" h="7758" extrusionOk="0">
                    <a:moveTo>
                      <a:pt x="1403" y="1"/>
                    </a:moveTo>
                    <a:cubicBezTo>
                      <a:pt x="1204" y="1"/>
                      <a:pt x="1060" y="97"/>
                      <a:pt x="1034" y="311"/>
                    </a:cubicBezTo>
                    <a:lnTo>
                      <a:pt x="92" y="5599"/>
                    </a:lnTo>
                    <a:cubicBezTo>
                      <a:pt x="0" y="6146"/>
                      <a:pt x="152" y="6724"/>
                      <a:pt x="547" y="7150"/>
                    </a:cubicBezTo>
                    <a:cubicBezTo>
                      <a:pt x="882" y="7514"/>
                      <a:pt x="1368" y="7757"/>
                      <a:pt x="1915" y="7757"/>
                    </a:cubicBezTo>
                    <a:lnTo>
                      <a:pt x="1976" y="7757"/>
                    </a:lnTo>
                    <a:lnTo>
                      <a:pt x="4317" y="7605"/>
                    </a:lnTo>
                    <a:cubicBezTo>
                      <a:pt x="4529" y="7605"/>
                      <a:pt x="4681" y="7423"/>
                      <a:pt x="4681" y="7180"/>
                    </a:cubicBezTo>
                    <a:cubicBezTo>
                      <a:pt x="4681" y="6967"/>
                      <a:pt x="4499" y="6815"/>
                      <a:pt x="4256" y="6815"/>
                    </a:cubicBezTo>
                    <a:lnTo>
                      <a:pt x="1946" y="6967"/>
                    </a:lnTo>
                    <a:cubicBezTo>
                      <a:pt x="1920" y="6970"/>
                      <a:pt x="1894" y="6971"/>
                      <a:pt x="1868" y="6971"/>
                    </a:cubicBezTo>
                    <a:cubicBezTo>
                      <a:pt x="1590" y="6971"/>
                      <a:pt x="1317" y="6825"/>
                      <a:pt x="1095" y="6602"/>
                    </a:cubicBezTo>
                    <a:cubicBezTo>
                      <a:pt x="882" y="6390"/>
                      <a:pt x="791" y="6055"/>
                      <a:pt x="851" y="5751"/>
                    </a:cubicBezTo>
                    <a:lnTo>
                      <a:pt x="1794" y="463"/>
                    </a:lnTo>
                    <a:cubicBezTo>
                      <a:pt x="1824" y="219"/>
                      <a:pt x="1733" y="37"/>
                      <a:pt x="1490" y="7"/>
                    </a:cubicBezTo>
                    <a:cubicBezTo>
                      <a:pt x="1460" y="3"/>
                      <a:pt x="1431" y="1"/>
                      <a:pt x="1403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2" name="Google Shape;980;p42">
                <a:extLst>
                  <a:ext uri="{FF2B5EF4-FFF2-40B4-BE49-F238E27FC236}">
                    <a16:creationId xmlns:a16="http://schemas.microsoft.com/office/drawing/2014/main" id="{24BA75E9-AC4C-F79F-263E-A7445E5D9E24}"/>
                  </a:ext>
                </a:extLst>
              </p:cNvPr>
              <p:cNvSpPr/>
              <p:nvPr/>
            </p:nvSpPr>
            <p:spPr>
              <a:xfrm>
                <a:off x="3677773" y="3093504"/>
                <a:ext cx="120560" cy="62753"/>
              </a:xfrm>
              <a:custGeom>
                <a:avLst/>
                <a:gdLst/>
                <a:ahLst/>
                <a:cxnLst/>
                <a:rect l="l" t="t" r="r" b="b"/>
                <a:pathLst>
                  <a:path w="7508" h="3908" extrusionOk="0">
                    <a:moveTo>
                      <a:pt x="1944" y="1"/>
                    </a:moveTo>
                    <a:cubicBezTo>
                      <a:pt x="1597" y="1"/>
                      <a:pt x="1233" y="25"/>
                      <a:pt x="851" y="78"/>
                    </a:cubicBezTo>
                    <a:cubicBezTo>
                      <a:pt x="334" y="139"/>
                      <a:pt x="0" y="595"/>
                      <a:pt x="91" y="1111"/>
                    </a:cubicBezTo>
                    <a:cubicBezTo>
                      <a:pt x="147" y="1559"/>
                      <a:pt x="539" y="1878"/>
                      <a:pt x="980" y="1878"/>
                    </a:cubicBezTo>
                    <a:cubicBezTo>
                      <a:pt x="1018" y="1878"/>
                      <a:pt x="1056" y="1876"/>
                      <a:pt x="1094" y="1871"/>
                    </a:cubicBezTo>
                    <a:cubicBezTo>
                      <a:pt x="1391" y="1830"/>
                      <a:pt x="1673" y="1812"/>
                      <a:pt x="1942" y="1812"/>
                    </a:cubicBezTo>
                    <a:cubicBezTo>
                      <a:pt x="4478" y="1812"/>
                      <a:pt x="5751" y="3460"/>
                      <a:pt x="5806" y="3543"/>
                    </a:cubicBezTo>
                    <a:cubicBezTo>
                      <a:pt x="6018" y="3786"/>
                      <a:pt x="6262" y="3908"/>
                      <a:pt x="6535" y="3908"/>
                    </a:cubicBezTo>
                    <a:cubicBezTo>
                      <a:pt x="6718" y="3908"/>
                      <a:pt x="6930" y="3847"/>
                      <a:pt x="7021" y="3725"/>
                    </a:cubicBezTo>
                    <a:cubicBezTo>
                      <a:pt x="7417" y="3421"/>
                      <a:pt x="7508" y="2874"/>
                      <a:pt x="7204" y="2479"/>
                    </a:cubicBezTo>
                    <a:cubicBezTo>
                      <a:pt x="7149" y="2369"/>
                      <a:pt x="5388" y="1"/>
                      <a:pt x="1944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3" name="Google Shape;981;p42">
                <a:extLst>
                  <a:ext uri="{FF2B5EF4-FFF2-40B4-BE49-F238E27FC236}">
                    <a16:creationId xmlns:a16="http://schemas.microsoft.com/office/drawing/2014/main" id="{8B954F58-C1B8-8C2B-2E12-63EE2ABB3523}"/>
                  </a:ext>
                </a:extLst>
              </p:cNvPr>
              <p:cNvSpPr/>
              <p:nvPr/>
            </p:nvSpPr>
            <p:spPr>
              <a:xfrm>
                <a:off x="3430311" y="3099092"/>
                <a:ext cx="110813" cy="57165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3560" extrusionOk="0">
                    <a:moveTo>
                      <a:pt x="5201" y="1"/>
                    </a:moveTo>
                    <a:cubicBezTo>
                      <a:pt x="4088" y="1"/>
                      <a:pt x="2136" y="280"/>
                      <a:pt x="365" y="2009"/>
                    </a:cubicBezTo>
                    <a:cubicBezTo>
                      <a:pt x="0" y="2374"/>
                      <a:pt x="0" y="2952"/>
                      <a:pt x="335" y="3286"/>
                    </a:cubicBezTo>
                    <a:cubicBezTo>
                      <a:pt x="517" y="3499"/>
                      <a:pt x="760" y="3560"/>
                      <a:pt x="973" y="3560"/>
                    </a:cubicBezTo>
                    <a:cubicBezTo>
                      <a:pt x="1186" y="3560"/>
                      <a:pt x="1429" y="3499"/>
                      <a:pt x="1581" y="3256"/>
                    </a:cubicBezTo>
                    <a:cubicBezTo>
                      <a:pt x="2938" y="1983"/>
                      <a:pt x="4369" y="1791"/>
                      <a:pt x="5142" y="1791"/>
                    </a:cubicBezTo>
                    <a:cubicBezTo>
                      <a:pt x="5476" y="1791"/>
                      <a:pt x="5687" y="1827"/>
                      <a:pt x="5715" y="1827"/>
                    </a:cubicBezTo>
                    <a:cubicBezTo>
                      <a:pt x="5776" y="1838"/>
                      <a:pt x="5837" y="1843"/>
                      <a:pt x="5897" y="1843"/>
                    </a:cubicBezTo>
                    <a:cubicBezTo>
                      <a:pt x="6335" y="1843"/>
                      <a:pt x="6698" y="1556"/>
                      <a:pt x="6779" y="1128"/>
                    </a:cubicBezTo>
                    <a:cubicBezTo>
                      <a:pt x="6900" y="642"/>
                      <a:pt x="6596" y="186"/>
                      <a:pt x="6110" y="64"/>
                    </a:cubicBezTo>
                    <a:cubicBezTo>
                      <a:pt x="6071" y="64"/>
                      <a:pt x="5731" y="1"/>
                      <a:pt x="5201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4" name="Google Shape;982;p42">
                <a:extLst>
                  <a:ext uri="{FF2B5EF4-FFF2-40B4-BE49-F238E27FC236}">
                    <a16:creationId xmlns:a16="http://schemas.microsoft.com/office/drawing/2014/main" id="{494D4415-FCBC-0E78-2991-1DAA34BE0B8B}"/>
                  </a:ext>
                </a:extLst>
              </p:cNvPr>
              <p:cNvSpPr/>
              <p:nvPr/>
            </p:nvSpPr>
            <p:spPr>
              <a:xfrm>
                <a:off x="3458620" y="3175767"/>
                <a:ext cx="96168" cy="60537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3770" extrusionOk="0">
                    <a:moveTo>
                      <a:pt x="3146" y="0"/>
                    </a:moveTo>
                    <a:cubicBezTo>
                      <a:pt x="1022" y="0"/>
                      <a:pt x="182" y="2075"/>
                      <a:pt x="31" y="3192"/>
                    </a:cubicBezTo>
                    <a:cubicBezTo>
                      <a:pt x="0" y="3405"/>
                      <a:pt x="152" y="3618"/>
                      <a:pt x="396" y="3648"/>
                    </a:cubicBezTo>
                    <a:cubicBezTo>
                      <a:pt x="414" y="3651"/>
                      <a:pt x="432" y="3652"/>
                      <a:pt x="450" y="3652"/>
                    </a:cubicBezTo>
                    <a:cubicBezTo>
                      <a:pt x="639" y="3652"/>
                      <a:pt x="796" y="3508"/>
                      <a:pt x="851" y="3314"/>
                    </a:cubicBezTo>
                    <a:cubicBezTo>
                      <a:pt x="851" y="3192"/>
                      <a:pt x="1186" y="791"/>
                      <a:pt x="3131" y="791"/>
                    </a:cubicBezTo>
                    <a:lnTo>
                      <a:pt x="3192" y="791"/>
                    </a:lnTo>
                    <a:cubicBezTo>
                      <a:pt x="5137" y="852"/>
                      <a:pt x="5168" y="3283"/>
                      <a:pt x="5168" y="3374"/>
                    </a:cubicBezTo>
                    <a:cubicBezTo>
                      <a:pt x="5168" y="3587"/>
                      <a:pt x="5320" y="3770"/>
                      <a:pt x="5563" y="3770"/>
                    </a:cubicBezTo>
                    <a:cubicBezTo>
                      <a:pt x="5776" y="3770"/>
                      <a:pt x="5988" y="3618"/>
                      <a:pt x="5958" y="3374"/>
                    </a:cubicBezTo>
                    <a:cubicBezTo>
                      <a:pt x="5958" y="2250"/>
                      <a:pt x="5411" y="92"/>
                      <a:pt x="3192" y="0"/>
                    </a:cubicBezTo>
                    <a:cubicBezTo>
                      <a:pt x="3176" y="0"/>
                      <a:pt x="3161" y="0"/>
                      <a:pt x="3146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5" name="Google Shape;983;p42">
                <a:extLst>
                  <a:ext uri="{FF2B5EF4-FFF2-40B4-BE49-F238E27FC236}">
                    <a16:creationId xmlns:a16="http://schemas.microsoft.com/office/drawing/2014/main" id="{5583D0CB-DD0B-9165-4C1B-C26B3C3E066C}"/>
                  </a:ext>
                </a:extLst>
              </p:cNvPr>
              <p:cNvSpPr/>
              <p:nvPr/>
            </p:nvSpPr>
            <p:spPr>
              <a:xfrm>
                <a:off x="3668492" y="3164045"/>
                <a:ext cx="105931" cy="62014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3862" extrusionOk="0">
                    <a:moveTo>
                      <a:pt x="3071" y="1"/>
                    </a:moveTo>
                    <a:cubicBezTo>
                      <a:pt x="700" y="1"/>
                      <a:pt x="1" y="2250"/>
                      <a:pt x="1" y="3436"/>
                    </a:cubicBezTo>
                    <a:cubicBezTo>
                      <a:pt x="1" y="3648"/>
                      <a:pt x="153" y="3861"/>
                      <a:pt x="396" y="3861"/>
                    </a:cubicBezTo>
                    <a:cubicBezTo>
                      <a:pt x="608" y="3861"/>
                      <a:pt x="791" y="3709"/>
                      <a:pt x="791" y="3466"/>
                    </a:cubicBezTo>
                    <a:cubicBezTo>
                      <a:pt x="791" y="3345"/>
                      <a:pt x="852" y="852"/>
                      <a:pt x="3071" y="852"/>
                    </a:cubicBezTo>
                    <a:cubicBezTo>
                      <a:pt x="5350" y="852"/>
                      <a:pt x="5745" y="3405"/>
                      <a:pt x="5745" y="3496"/>
                    </a:cubicBezTo>
                    <a:cubicBezTo>
                      <a:pt x="5745" y="3709"/>
                      <a:pt x="5928" y="3861"/>
                      <a:pt x="6110" y="3861"/>
                    </a:cubicBezTo>
                    <a:lnTo>
                      <a:pt x="6201" y="3831"/>
                    </a:lnTo>
                    <a:cubicBezTo>
                      <a:pt x="6444" y="3800"/>
                      <a:pt x="6596" y="3618"/>
                      <a:pt x="6536" y="3375"/>
                    </a:cubicBezTo>
                    <a:cubicBezTo>
                      <a:pt x="6384" y="2220"/>
                      <a:pt x="5472" y="1"/>
                      <a:pt x="3071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6" name="Google Shape;984;p42">
                <a:extLst>
                  <a:ext uri="{FF2B5EF4-FFF2-40B4-BE49-F238E27FC236}">
                    <a16:creationId xmlns:a16="http://schemas.microsoft.com/office/drawing/2014/main" id="{071E37FC-F10A-CCF5-3646-03A8F5CAE7EA}"/>
                  </a:ext>
                </a:extLst>
              </p:cNvPr>
              <p:cNvSpPr/>
              <p:nvPr/>
            </p:nvSpPr>
            <p:spPr>
              <a:xfrm>
                <a:off x="3578200" y="3325118"/>
                <a:ext cx="113735" cy="51946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3235" extrusionOk="0">
                    <a:moveTo>
                      <a:pt x="6991" y="1"/>
                    </a:moveTo>
                    <a:lnTo>
                      <a:pt x="0" y="639"/>
                    </a:lnTo>
                    <a:cubicBezTo>
                      <a:pt x="0" y="639"/>
                      <a:pt x="1072" y="3234"/>
                      <a:pt x="3787" y="3234"/>
                    </a:cubicBezTo>
                    <a:cubicBezTo>
                      <a:pt x="3890" y="3234"/>
                      <a:pt x="3996" y="3230"/>
                      <a:pt x="4104" y="3222"/>
                    </a:cubicBezTo>
                    <a:cubicBezTo>
                      <a:pt x="7082" y="3010"/>
                      <a:pt x="6991" y="1"/>
                      <a:pt x="6991" y="1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7" name="Google Shape;985;p42">
                <a:extLst>
                  <a:ext uri="{FF2B5EF4-FFF2-40B4-BE49-F238E27FC236}">
                    <a16:creationId xmlns:a16="http://schemas.microsoft.com/office/drawing/2014/main" id="{E7AE97CC-A0F7-82F6-4C84-C49353B85C13}"/>
                  </a:ext>
                </a:extLst>
              </p:cNvPr>
              <p:cNvSpPr/>
              <p:nvPr/>
            </p:nvSpPr>
            <p:spPr>
              <a:xfrm>
                <a:off x="3679716" y="3508269"/>
                <a:ext cx="158648" cy="82375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5130" extrusionOk="0">
                    <a:moveTo>
                      <a:pt x="9577" y="1"/>
                    </a:moveTo>
                    <a:cubicBezTo>
                      <a:pt x="9500" y="1"/>
                      <a:pt x="9430" y="41"/>
                      <a:pt x="9393" y="114"/>
                    </a:cubicBezTo>
                    <a:cubicBezTo>
                      <a:pt x="9332" y="145"/>
                      <a:pt x="7022" y="3762"/>
                      <a:pt x="213" y="4643"/>
                    </a:cubicBezTo>
                    <a:cubicBezTo>
                      <a:pt x="61" y="4643"/>
                      <a:pt x="1" y="4765"/>
                      <a:pt x="1" y="4887"/>
                    </a:cubicBezTo>
                    <a:cubicBezTo>
                      <a:pt x="1" y="5069"/>
                      <a:pt x="122" y="5130"/>
                      <a:pt x="213" y="5130"/>
                    </a:cubicBezTo>
                    <a:cubicBezTo>
                      <a:pt x="7326" y="4248"/>
                      <a:pt x="9697" y="570"/>
                      <a:pt x="9788" y="388"/>
                    </a:cubicBezTo>
                    <a:cubicBezTo>
                      <a:pt x="9879" y="266"/>
                      <a:pt x="9849" y="114"/>
                      <a:pt x="9727" y="54"/>
                    </a:cubicBezTo>
                    <a:cubicBezTo>
                      <a:pt x="9679" y="18"/>
                      <a:pt x="9627" y="1"/>
                      <a:pt x="9577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8" name="Google Shape;986;p42">
                <a:extLst>
                  <a:ext uri="{FF2B5EF4-FFF2-40B4-BE49-F238E27FC236}">
                    <a16:creationId xmlns:a16="http://schemas.microsoft.com/office/drawing/2014/main" id="{6D9085AD-EA2C-7235-D7D2-8BB232001F50}"/>
                  </a:ext>
                </a:extLst>
              </p:cNvPr>
              <p:cNvSpPr/>
              <p:nvPr/>
            </p:nvSpPr>
            <p:spPr>
              <a:xfrm>
                <a:off x="3255091" y="2734234"/>
                <a:ext cx="722748" cy="313057"/>
              </a:xfrm>
              <a:custGeom>
                <a:avLst/>
                <a:gdLst/>
                <a:ahLst/>
                <a:cxnLst/>
                <a:rect l="l" t="t" r="r" b="b"/>
                <a:pathLst>
                  <a:path w="45010" h="19496" extrusionOk="0">
                    <a:moveTo>
                      <a:pt x="32242" y="1"/>
                    </a:moveTo>
                    <a:cubicBezTo>
                      <a:pt x="28381" y="1"/>
                      <a:pt x="25077" y="2452"/>
                      <a:pt x="25077" y="2452"/>
                    </a:cubicBezTo>
                    <a:cubicBezTo>
                      <a:pt x="25077" y="2452"/>
                      <a:pt x="22739" y="190"/>
                      <a:pt x="18696" y="190"/>
                    </a:cubicBezTo>
                    <a:cubicBezTo>
                      <a:pt x="17625" y="190"/>
                      <a:pt x="16435" y="349"/>
                      <a:pt x="15137" y="749"/>
                    </a:cubicBezTo>
                    <a:cubicBezTo>
                      <a:pt x="8967" y="2695"/>
                      <a:pt x="8025" y="5917"/>
                      <a:pt x="8025" y="5917"/>
                    </a:cubicBezTo>
                    <a:cubicBezTo>
                      <a:pt x="8025" y="5917"/>
                      <a:pt x="0" y="8774"/>
                      <a:pt x="1429" y="12968"/>
                    </a:cubicBezTo>
                    <a:cubicBezTo>
                      <a:pt x="2001" y="14661"/>
                      <a:pt x="3051" y="15168"/>
                      <a:pt x="4105" y="15168"/>
                    </a:cubicBezTo>
                    <a:cubicBezTo>
                      <a:pt x="5681" y="15168"/>
                      <a:pt x="7265" y="14032"/>
                      <a:pt x="7265" y="14032"/>
                    </a:cubicBezTo>
                    <a:lnTo>
                      <a:pt x="7265" y="14032"/>
                    </a:lnTo>
                    <a:cubicBezTo>
                      <a:pt x="7265" y="14033"/>
                      <a:pt x="6870" y="17467"/>
                      <a:pt x="15077" y="19108"/>
                    </a:cubicBezTo>
                    <a:cubicBezTo>
                      <a:pt x="16444" y="19382"/>
                      <a:pt x="17677" y="19496"/>
                      <a:pt x="18782" y="19496"/>
                    </a:cubicBezTo>
                    <a:cubicBezTo>
                      <a:pt x="24305" y="19496"/>
                      <a:pt x="26627" y="16646"/>
                      <a:pt x="26627" y="16646"/>
                    </a:cubicBezTo>
                    <a:cubicBezTo>
                      <a:pt x="28366" y="18699"/>
                      <a:pt x="30538" y="19284"/>
                      <a:pt x="32449" y="19284"/>
                    </a:cubicBezTo>
                    <a:cubicBezTo>
                      <a:pt x="34980" y="19284"/>
                      <a:pt x="37053" y="18257"/>
                      <a:pt x="37053" y="18257"/>
                    </a:cubicBezTo>
                    <a:cubicBezTo>
                      <a:pt x="38081" y="18806"/>
                      <a:pt x="38993" y="19040"/>
                      <a:pt x="39797" y="19040"/>
                    </a:cubicBezTo>
                    <a:cubicBezTo>
                      <a:pt x="43628" y="19040"/>
                      <a:pt x="45010" y="13711"/>
                      <a:pt x="44834" y="11601"/>
                    </a:cubicBezTo>
                    <a:cubicBezTo>
                      <a:pt x="44621" y="9139"/>
                      <a:pt x="40335" y="8561"/>
                      <a:pt x="40335" y="8561"/>
                    </a:cubicBezTo>
                    <a:cubicBezTo>
                      <a:pt x="40335" y="8561"/>
                      <a:pt x="38998" y="1509"/>
                      <a:pt x="34348" y="263"/>
                    </a:cubicBezTo>
                    <a:cubicBezTo>
                      <a:pt x="33638" y="79"/>
                      <a:pt x="32931" y="1"/>
                      <a:pt x="32242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9" name="Google Shape;987;p42">
                <a:extLst>
                  <a:ext uri="{FF2B5EF4-FFF2-40B4-BE49-F238E27FC236}">
                    <a16:creationId xmlns:a16="http://schemas.microsoft.com/office/drawing/2014/main" id="{2E534D3C-E832-59A6-5517-898E649201D6}"/>
                  </a:ext>
                </a:extLst>
              </p:cNvPr>
              <p:cNvSpPr/>
              <p:nvPr/>
            </p:nvSpPr>
            <p:spPr>
              <a:xfrm>
                <a:off x="3412744" y="2919537"/>
                <a:ext cx="248442" cy="78585"/>
              </a:xfrm>
              <a:custGeom>
                <a:avLst/>
                <a:gdLst/>
                <a:ahLst/>
                <a:cxnLst/>
                <a:rect l="l" t="t" r="r" b="b"/>
                <a:pathLst>
                  <a:path w="15472" h="4894" extrusionOk="0">
                    <a:moveTo>
                      <a:pt x="327" y="1"/>
                    </a:moveTo>
                    <a:cubicBezTo>
                      <a:pt x="283" y="1"/>
                      <a:pt x="242" y="11"/>
                      <a:pt x="213" y="30"/>
                    </a:cubicBezTo>
                    <a:cubicBezTo>
                      <a:pt x="61" y="121"/>
                      <a:pt x="0" y="304"/>
                      <a:pt x="91" y="425"/>
                    </a:cubicBezTo>
                    <a:cubicBezTo>
                      <a:pt x="183" y="547"/>
                      <a:pt x="2037" y="3678"/>
                      <a:pt x="6353" y="4681"/>
                    </a:cubicBezTo>
                    <a:cubicBezTo>
                      <a:pt x="7113" y="4833"/>
                      <a:pt x="7842" y="4893"/>
                      <a:pt x="8572" y="4893"/>
                    </a:cubicBezTo>
                    <a:cubicBezTo>
                      <a:pt x="12098" y="4893"/>
                      <a:pt x="15137" y="3222"/>
                      <a:pt x="15289" y="3161"/>
                    </a:cubicBezTo>
                    <a:cubicBezTo>
                      <a:pt x="15441" y="3070"/>
                      <a:pt x="15472" y="2887"/>
                      <a:pt x="15411" y="2766"/>
                    </a:cubicBezTo>
                    <a:cubicBezTo>
                      <a:pt x="15354" y="2671"/>
                      <a:pt x="15261" y="2623"/>
                      <a:pt x="15170" y="2623"/>
                    </a:cubicBezTo>
                    <a:cubicBezTo>
                      <a:pt x="15115" y="2623"/>
                      <a:pt x="15061" y="2640"/>
                      <a:pt x="15016" y="2675"/>
                    </a:cubicBezTo>
                    <a:cubicBezTo>
                      <a:pt x="14990" y="2700"/>
                      <a:pt x="11979" y="4365"/>
                      <a:pt x="8588" y="4365"/>
                    </a:cubicBezTo>
                    <a:cubicBezTo>
                      <a:pt x="7902" y="4365"/>
                      <a:pt x="7200" y="4297"/>
                      <a:pt x="6505" y="4134"/>
                    </a:cubicBezTo>
                    <a:cubicBezTo>
                      <a:pt x="2371" y="3222"/>
                      <a:pt x="578" y="182"/>
                      <a:pt x="578" y="152"/>
                    </a:cubicBezTo>
                    <a:cubicBezTo>
                      <a:pt x="536" y="48"/>
                      <a:pt x="424" y="1"/>
                      <a:pt x="327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0" name="Google Shape;988;p42">
                <a:extLst>
                  <a:ext uri="{FF2B5EF4-FFF2-40B4-BE49-F238E27FC236}">
                    <a16:creationId xmlns:a16="http://schemas.microsoft.com/office/drawing/2014/main" id="{5B9408E6-71A9-741A-ED96-FDAB67C09190}"/>
                  </a:ext>
                </a:extLst>
              </p:cNvPr>
              <p:cNvSpPr/>
              <p:nvPr/>
            </p:nvSpPr>
            <p:spPr>
              <a:xfrm>
                <a:off x="3421030" y="2837018"/>
                <a:ext cx="97148" cy="68373"/>
              </a:xfrm>
              <a:custGeom>
                <a:avLst/>
                <a:gdLst/>
                <a:ahLst/>
                <a:cxnLst/>
                <a:rect l="l" t="t" r="r" b="b"/>
                <a:pathLst>
                  <a:path w="6050" h="4258" extrusionOk="0">
                    <a:moveTo>
                      <a:pt x="332" y="1"/>
                    </a:moveTo>
                    <a:cubicBezTo>
                      <a:pt x="271" y="1"/>
                      <a:pt x="206" y="23"/>
                      <a:pt x="153" y="63"/>
                    </a:cubicBezTo>
                    <a:cubicBezTo>
                      <a:pt x="1" y="124"/>
                      <a:pt x="1" y="306"/>
                      <a:pt x="62" y="427"/>
                    </a:cubicBezTo>
                    <a:cubicBezTo>
                      <a:pt x="183" y="579"/>
                      <a:pt x="2737" y="4045"/>
                      <a:pt x="5746" y="4257"/>
                    </a:cubicBezTo>
                    <a:cubicBezTo>
                      <a:pt x="5898" y="4257"/>
                      <a:pt x="5989" y="4166"/>
                      <a:pt x="6050" y="4045"/>
                    </a:cubicBezTo>
                    <a:cubicBezTo>
                      <a:pt x="6050" y="3893"/>
                      <a:pt x="5928" y="3741"/>
                      <a:pt x="5776" y="3741"/>
                    </a:cubicBezTo>
                    <a:cubicBezTo>
                      <a:pt x="3040" y="3497"/>
                      <a:pt x="578" y="154"/>
                      <a:pt x="518" y="124"/>
                    </a:cubicBezTo>
                    <a:cubicBezTo>
                      <a:pt x="483" y="38"/>
                      <a:pt x="411" y="1"/>
                      <a:pt x="332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1" name="Google Shape;989;p42">
                <a:extLst>
                  <a:ext uri="{FF2B5EF4-FFF2-40B4-BE49-F238E27FC236}">
                    <a16:creationId xmlns:a16="http://schemas.microsoft.com/office/drawing/2014/main" id="{EEEE703A-E862-1D16-D302-6AF021D777F7}"/>
                  </a:ext>
                </a:extLst>
              </p:cNvPr>
              <p:cNvSpPr/>
              <p:nvPr/>
            </p:nvSpPr>
            <p:spPr>
              <a:xfrm>
                <a:off x="3624077" y="2807199"/>
                <a:ext cx="148885" cy="46936"/>
              </a:xfrm>
              <a:custGeom>
                <a:avLst/>
                <a:gdLst/>
                <a:ahLst/>
                <a:cxnLst/>
                <a:rect l="l" t="t" r="r" b="b"/>
                <a:pathLst>
                  <a:path w="9272" h="2923" extrusionOk="0">
                    <a:moveTo>
                      <a:pt x="6333" y="0"/>
                    </a:moveTo>
                    <a:cubicBezTo>
                      <a:pt x="2486" y="0"/>
                      <a:pt x="147" y="2442"/>
                      <a:pt x="122" y="2467"/>
                    </a:cubicBezTo>
                    <a:cubicBezTo>
                      <a:pt x="1" y="2588"/>
                      <a:pt x="1" y="2740"/>
                      <a:pt x="122" y="2862"/>
                    </a:cubicBezTo>
                    <a:cubicBezTo>
                      <a:pt x="153" y="2892"/>
                      <a:pt x="244" y="2923"/>
                      <a:pt x="304" y="2923"/>
                    </a:cubicBezTo>
                    <a:cubicBezTo>
                      <a:pt x="396" y="2923"/>
                      <a:pt x="456" y="2892"/>
                      <a:pt x="548" y="2862"/>
                    </a:cubicBezTo>
                    <a:cubicBezTo>
                      <a:pt x="573" y="2837"/>
                      <a:pt x="2747" y="540"/>
                      <a:pt x="6348" y="540"/>
                    </a:cubicBezTo>
                    <a:cubicBezTo>
                      <a:pt x="7135" y="540"/>
                      <a:pt x="7991" y="650"/>
                      <a:pt x="8906" y="917"/>
                    </a:cubicBezTo>
                    <a:cubicBezTo>
                      <a:pt x="8932" y="922"/>
                      <a:pt x="8957" y="924"/>
                      <a:pt x="8982" y="924"/>
                    </a:cubicBezTo>
                    <a:cubicBezTo>
                      <a:pt x="9106" y="924"/>
                      <a:pt x="9216" y="861"/>
                      <a:pt x="9241" y="734"/>
                    </a:cubicBezTo>
                    <a:cubicBezTo>
                      <a:pt x="9271" y="582"/>
                      <a:pt x="9210" y="430"/>
                      <a:pt x="9058" y="400"/>
                    </a:cubicBezTo>
                    <a:cubicBezTo>
                      <a:pt x="8084" y="117"/>
                      <a:pt x="7172" y="0"/>
                      <a:pt x="6333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2" name="Google Shape;990;p42">
                <a:extLst>
                  <a:ext uri="{FF2B5EF4-FFF2-40B4-BE49-F238E27FC236}">
                    <a16:creationId xmlns:a16="http://schemas.microsoft.com/office/drawing/2014/main" id="{3E0C629D-D888-F102-C1FB-CDA8907B35FA}"/>
                  </a:ext>
                </a:extLst>
              </p:cNvPr>
              <p:cNvSpPr/>
              <p:nvPr/>
            </p:nvSpPr>
            <p:spPr>
              <a:xfrm>
                <a:off x="3702662" y="2905102"/>
                <a:ext cx="218671" cy="77895"/>
              </a:xfrm>
              <a:custGeom>
                <a:avLst/>
                <a:gdLst/>
                <a:ahLst/>
                <a:cxnLst/>
                <a:rect l="l" t="t" r="r" b="b"/>
                <a:pathLst>
                  <a:path w="13618" h="4851" extrusionOk="0">
                    <a:moveTo>
                      <a:pt x="334" y="1"/>
                    </a:moveTo>
                    <a:cubicBezTo>
                      <a:pt x="271" y="1"/>
                      <a:pt x="206" y="25"/>
                      <a:pt x="152" y="78"/>
                    </a:cubicBezTo>
                    <a:cubicBezTo>
                      <a:pt x="61" y="139"/>
                      <a:pt x="0" y="321"/>
                      <a:pt x="122" y="443"/>
                    </a:cubicBezTo>
                    <a:cubicBezTo>
                      <a:pt x="274" y="625"/>
                      <a:pt x="3739" y="4850"/>
                      <a:pt x="7569" y="4850"/>
                    </a:cubicBezTo>
                    <a:cubicBezTo>
                      <a:pt x="7751" y="4850"/>
                      <a:pt x="7964" y="4820"/>
                      <a:pt x="8177" y="4820"/>
                    </a:cubicBezTo>
                    <a:cubicBezTo>
                      <a:pt x="12250" y="4334"/>
                      <a:pt x="13496" y="2206"/>
                      <a:pt x="13526" y="2115"/>
                    </a:cubicBezTo>
                    <a:cubicBezTo>
                      <a:pt x="13618" y="1963"/>
                      <a:pt x="13526" y="1811"/>
                      <a:pt x="13435" y="1750"/>
                    </a:cubicBezTo>
                    <a:cubicBezTo>
                      <a:pt x="13391" y="1723"/>
                      <a:pt x="13346" y="1712"/>
                      <a:pt x="13303" y="1712"/>
                    </a:cubicBezTo>
                    <a:cubicBezTo>
                      <a:pt x="13199" y="1712"/>
                      <a:pt x="13104" y="1777"/>
                      <a:pt x="13040" y="1841"/>
                    </a:cubicBezTo>
                    <a:cubicBezTo>
                      <a:pt x="13040" y="1841"/>
                      <a:pt x="11855" y="3786"/>
                      <a:pt x="8116" y="4242"/>
                    </a:cubicBezTo>
                    <a:cubicBezTo>
                      <a:pt x="7936" y="4264"/>
                      <a:pt x="7757" y="4274"/>
                      <a:pt x="7578" y="4274"/>
                    </a:cubicBezTo>
                    <a:cubicBezTo>
                      <a:pt x="3996" y="4274"/>
                      <a:pt x="576" y="137"/>
                      <a:pt x="547" y="109"/>
                    </a:cubicBezTo>
                    <a:cubicBezTo>
                      <a:pt x="496" y="40"/>
                      <a:pt x="416" y="1"/>
                      <a:pt x="334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3" name="Google Shape;991;p42">
                <a:extLst>
                  <a:ext uri="{FF2B5EF4-FFF2-40B4-BE49-F238E27FC236}">
                    <a16:creationId xmlns:a16="http://schemas.microsoft.com/office/drawing/2014/main" id="{6479999C-D51D-3519-167C-81CDE5E847DE}"/>
                  </a:ext>
                </a:extLst>
              </p:cNvPr>
              <p:cNvSpPr/>
              <p:nvPr/>
            </p:nvSpPr>
            <p:spPr>
              <a:xfrm>
                <a:off x="3296584" y="2876086"/>
                <a:ext cx="85908" cy="60055"/>
              </a:xfrm>
              <a:custGeom>
                <a:avLst/>
                <a:gdLst/>
                <a:ahLst/>
                <a:cxnLst/>
                <a:rect l="l" t="t" r="r" b="b"/>
                <a:pathLst>
                  <a:path w="5350" h="3740" extrusionOk="0">
                    <a:moveTo>
                      <a:pt x="5076" y="1"/>
                    </a:moveTo>
                    <a:cubicBezTo>
                      <a:pt x="2553" y="1"/>
                      <a:pt x="182" y="3162"/>
                      <a:pt x="61" y="3314"/>
                    </a:cubicBezTo>
                    <a:cubicBezTo>
                      <a:pt x="0" y="3435"/>
                      <a:pt x="30" y="3618"/>
                      <a:pt x="152" y="3709"/>
                    </a:cubicBezTo>
                    <a:cubicBezTo>
                      <a:pt x="182" y="3739"/>
                      <a:pt x="274" y="3739"/>
                      <a:pt x="304" y="3739"/>
                    </a:cubicBezTo>
                    <a:cubicBezTo>
                      <a:pt x="365" y="3739"/>
                      <a:pt x="456" y="3709"/>
                      <a:pt x="517" y="3618"/>
                    </a:cubicBezTo>
                    <a:cubicBezTo>
                      <a:pt x="517" y="3587"/>
                      <a:pt x="2796" y="548"/>
                      <a:pt x="5076" y="548"/>
                    </a:cubicBezTo>
                    <a:cubicBezTo>
                      <a:pt x="5228" y="548"/>
                      <a:pt x="5350" y="426"/>
                      <a:pt x="5350" y="274"/>
                    </a:cubicBezTo>
                    <a:cubicBezTo>
                      <a:pt x="5350" y="122"/>
                      <a:pt x="5228" y="1"/>
                      <a:pt x="5076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4" name="Google Shape;992;p42">
                <a:extLst>
                  <a:ext uri="{FF2B5EF4-FFF2-40B4-BE49-F238E27FC236}">
                    <a16:creationId xmlns:a16="http://schemas.microsoft.com/office/drawing/2014/main" id="{DCC6CE6F-DBF0-3D3D-88C4-C10216CC5086}"/>
                  </a:ext>
                </a:extLst>
              </p:cNvPr>
              <p:cNvSpPr/>
              <p:nvPr/>
            </p:nvSpPr>
            <p:spPr>
              <a:xfrm>
                <a:off x="3829564" y="3009331"/>
                <a:ext cx="126902" cy="306040"/>
              </a:xfrm>
              <a:custGeom>
                <a:avLst/>
                <a:gdLst/>
                <a:ahLst/>
                <a:cxnLst/>
                <a:rect l="l" t="t" r="r" b="b"/>
                <a:pathLst>
                  <a:path w="7903" h="19059" extrusionOk="0">
                    <a:moveTo>
                      <a:pt x="5684" y="1"/>
                    </a:moveTo>
                    <a:lnTo>
                      <a:pt x="0" y="1277"/>
                    </a:lnTo>
                    <a:cubicBezTo>
                      <a:pt x="0" y="1277"/>
                      <a:pt x="4408" y="18329"/>
                      <a:pt x="7599" y="19059"/>
                    </a:cubicBezTo>
                    <a:cubicBezTo>
                      <a:pt x="7599" y="19059"/>
                      <a:pt x="7903" y="6718"/>
                      <a:pt x="5684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5" name="Google Shape;993;p42">
                <a:extLst>
                  <a:ext uri="{FF2B5EF4-FFF2-40B4-BE49-F238E27FC236}">
                    <a16:creationId xmlns:a16="http://schemas.microsoft.com/office/drawing/2014/main" id="{F8D9C93C-DD03-54A6-07B9-CFEDECA1C35D}"/>
                  </a:ext>
                </a:extLst>
              </p:cNvPr>
              <p:cNvSpPr/>
              <p:nvPr/>
            </p:nvSpPr>
            <p:spPr>
              <a:xfrm>
                <a:off x="3872021" y="3049362"/>
                <a:ext cx="57117" cy="177676"/>
              </a:xfrm>
              <a:custGeom>
                <a:avLst/>
                <a:gdLst/>
                <a:ahLst/>
                <a:cxnLst/>
                <a:rect l="l" t="t" r="r" b="b"/>
                <a:pathLst>
                  <a:path w="3557" h="11065" extrusionOk="0">
                    <a:moveTo>
                      <a:pt x="244" y="0"/>
                    </a:moveTo>
                    <a:cubicBezTo>
                      <a:pt x="92" y="0"/>
                      <a:pt x="1" y="152"/>
                      <a:pt x="31" y="304"/>
                    </a:cubicBezTo>
                    <a:cubicBezTo>
                      <a:pt x="61" y="608"/>
                      <a:pt x="1034" y="8207"/>
                      <a:pt x="3040" y="10942"/>
                    </a:cubicBezTo>
                    <a:cubicBezTo>
                      <a:pt x="3101" y="11034"/>
                      <a:pt x="3192" y="11064"/>
                      <a:pt x="3253" y="11064"/>
                    </a:cubicBezTo>
                    <a:cubicBezTo>
                      <a:pt x="3283" y="11064"/>
                      <a:pt x="3374" y="11064"/>
                      <a:pt x="3405" y="11034"/>
                    </a:cubicBezTo>
                    <a:cubicBezTo>
                      <a:pt x="3557" y="10942"/>
                      <a:pt x="3557" y="10760"/>
                      <a:pt x="3496" y="10638"/>
                    </a:cubicBezTo>
                    <a:cubicBezTo>
                      <a:pt x="1581" y="8024"/>
                      <a:pt x="548" y="304"/>
                      <a:pt x="548" y="243"/>
                    </a:cubicBezTo>
                    <a:cubicBezTo>
                      <a:pt x="548" y="91"/>
                      <a:pt x="396" y="0"/>
                      <a:pt x="244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6" name="Google Shape;994;p42">
                <a:extLst>
                  <a:ext uri="{FF2B5EF4-FFF2-40B4-BE49-F238E27FC236}">
                    <a16:creationId xmlns:a16="http://schemas.microsoft.com/office/drawing/2014/main" id="{6210EE75-9B52-8D19-DD1E-2641925320A0}"/>
                  </a:ext>
                </a:extLst>
              </p:cNvPr>
              <p:cNvSpPr/>
              <p:nvPr/>
            </p:nvSpPr>
            <p:spPr>
              <a:xfrm>
                <a:off x="3363447" y="2980540"/>
                <a:ext cx="65900" cy="244058"/>
              </a:xfrm>
              <a:custGeom>
                <a:avLst/>
                <a:gdLst/>
                <a:ahLst/>
                <a:cxnLst/>
                <a:rect l="l" t="t" r="r" b="b"/>
                <a:pathLst>
                  <a:path w="4104" h="15199" extrusionOk="0">
                    <a:moveTo>
                      <a:pt x="1672" y="0"/>
                    </a:moveTo>
                    <a:cubicBezTo>
                      <a:pt x="1642" y="0"/>
                      <a:pt x="0" y="12645"/>
                      <a:pt x="1155" y="15198"/>
                    </a:cubicBezTo>
                    <a:cubicBezTo>
                      <a:pt x="1155" y="15198"/>
                      <a:pt x="4043" y="5046"/>
                      <a:pt x="4104" y="2341"/>
                    </a:cubicBezTo>
                    <a:lnTo>
                      <a:pt x="1672" y="0"/>
                    </a:ln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7" name="Google Shape;995;p42">
                <a:extLst>
                  <a:ext uri="{FF2B5EF4-FFF2-40B4-BE49-F238E27FC236}">
                    <a16:creationId xmlns:a16="http://schemas.microsoft.com/office/drawing/2014/main" id="{65A07F82-C882-8961-201F-D5C87C5FF4BB}"/>
                  </a:ext>
                </a:extLst>
              </p:cNvPr>
              <p:cNvSpPr/>
              <p:nvPr/>
            </p:nvSpPr>
            <p:spPr>
              <a:xfrm>
                <a:off x="3390777" y="3030816"/>
                <a:ext cx="14163" cy="81026"/>
              </a:xfrm>
              <a:custGeom>
                <a:avLst/>
                <a:gdLst/>
                <a:ahLst/>
                <a:cxnLst/>
                <a:rect l="l" t="t" r="r" b="b"/>
                <a:pathLst>
                  <a:path w="882" h="5046" extrusionOk="0">
                    <a:moveTo>
                      <a:pt x="608" y="0"/>
                    </a:moveTo>
                    <a:cubicBezTo>
                      <a:pt x="456" y="0"/>
                      <a:pt x="365" y="91"/>
                      <a:pt x="365" y="243"/>
                    </a:cubicBezTo>
                    <a:cubicBezTo>
                      <a:pt x="365" y="304"/>
                      <a:pt x="365" y="3374"/>
                      <a:pt x="61" y="4711"/>
                    </a:cubicBezTo>
                    <a:cubicBezTo>
                      <a:pt x="0" y="4863"/>
                      <a:pt x="92" y="5015"/>
                      <a:pt x="244" y="5046"/>
                    </a:cubicBezTo>
                    <a:lnTo>
                      <a:pt x="335" y="5046"/>
                    </a:lnTo>
                    <a:cubicBezTo>
                      <a:pt x="487" y="5046"/>
                      <a:pt x="578" y="4924"/>
                      <a:pt x="578" y="4803"/>
                    </a:cubicBezTo>
                    <a:cubicBezTo>
                      <a:pt x="882" y="3435"/>
                      <a:pt x="882" y="365"/>
                      <a:pt x="882" y="243"/>
                    </a:cubicBezTo>
                    <a:cubicBezTo>
                      <a:pt x="882" y="91"/>
                      <a:pt x="760" y="0"/>
                      <a:pt x="608" y="0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95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79;p49">
            <a:extLst>
              <a:ext uri="{FF2B5EF4-FFF2-40B4-BE49-F238E27FC236}">
                <a16:creationId xmlns:a16="http://schemas.microsoft.com/office/drawing/2014/main" id="{5B75E4B4-DBE8-7F67-4208-26ABE2417C86}"/>
              </a:ext>
            </a:extLst>
          </p:cNvPr>
          <p:cNvGrpSpPr/>
          <p:nvPr/>
        </p:nvGrpSpPr>
        <p:grpSpPr>
          <a:xfrm flipH="1">
            <a:off x="1539264" y="1754993"/>
            <a:ext cx="2043407" cy="1845144"/>
            <a:chOff x="1437362" y="1499331"/>
            <a:chExt cx="1239129" cy="1118902"/>
          </a:xfrm>
        </p:grpSpPr>
        <p:sp>
          <p:nvSpPr>
            <p:cNvPr id="4" name="Google Shape;1380;p49">
              <a:extLst>
                <a:ext uri="{FF2B5EF4-FFF2-40B4-BE49-F238E27FC236}">
                  <a16:creationId xmlns:a16="http://schemas.microsoft.com/office/drawing/2014/main" id="{12BDD031-6EB4-FD4F-97A9-1BFAE0165B6C}"/>
                </a:ext>
              </a:extLst>
            </p:cNvPr>
            <p:cNvSpPr/>
            <p:nvPr/>
          </p:nvSpPr>
          <p:spPr>
            <a:xfrm>
              <a:off x="1685925" y="1779724"/>
              <a:ext cx="990566" cy="838509"/>
            </a:xfrm>
            <a:custGeom>
              <a:avLst/>
              <a:gdLst/>
              <a:ahLst/>
              <a:cxnLst/>
              <a:rect l="l" t="t" r="r" b="b"/>
              <a:pathLst>
                <a:path w="32266" h="27313" extrusionOk="0">
                  <a:moveTo>
                    <a:pt x="18091" y="1"/>
                  </a:moveTo>
                  <a:cubicBezTo>
                    <a:pt x="16305" y="1"/>
                    <a:pt x="14571" y="610"/>
                    <a:pt x="13174" y="1729"/>
                  </a:cubicBezTo>
                  <a:cubicBezTo>
                    <a:pt x="9108" y="4966"/>
                    <a:pt x="1" y="12976"/>
                    <a:pt x="2668" y="17982"/>
                  </a:cubicBezTo>
                  <a:cubicBezTo>
                    <a:pt x="5186" y="22723"/>
                    <a:pt x="9278" y="27313"/>
                    <a:pt x="15438" y="27313"/>
                  </a:cubicBezTo>
                  <a:cubicBezTo>
                    <a:pt x="17583" y="27313"/>
                    <a:pt x="19978" y="26756"/>
                    <a:pt x="22645" y="25457"/>
                  </a:cubicBezTo>
                  <a:cubicBezTo>
                    <a:pt x="32266" y="20780"/>
                    <a:pt x="31395" y="193"/>
                    <a:pt x="18180" y="1"/>
                  </a:cubicBezTo>
                  <a:cubicBezTo>
                    <a:pt x="18151" y="1"/>
                    <a:pt x="18121" y="1"/>
                    <a:pt x="18091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1381;p49">
              <a:extLst>
                <a:ext uri="{FF2B5EF4-FFF2-40B4-BE49-F238E27FC236}">
                  <a16:creationId xmlns:a16="http://schemas.microsoft.com/office/drawing/2014/main" id="{F8073898-DAB8-C041-4EDD-175D0A6FEC6D}"/>
                </a:ext>
              </a:extLst>
            </p:cNvPr>
            <p:cNvSpPr/>
            <p:nvPr/>
          </p:nvSpPr>
          <p:spPr>
            <a:xfrm rot="1541320">
              <a:off x="1539268" y="1572539"/>
              <a:ext cx="469362" cy="577224"/>
            </a:xfrm>
            <a:custGeom>
              <a:avLst/>
              <a:gdLst/>
              <a:ahLst/>
              <a:cxnLst/>
              <a:rect l="l" t="t" r="r" b="b"/>
              <a:pathLst>
                <a:path w="10096" h="12417" extrusionOk="0">
                  <a:moveTo>
                    <a:pt x="7009" y="0"/>
                  </a:moveTo>
                  <a:cubicBezTo>
                    <a:pt x="4355" y="0"/>
                    <a:pt x="850" y="5205"/>
                    <a:pt x="433" y="8175"/>
                  </a:cubicBezTo>
                  <a:cubicBezTo>
                    <a:pt x="1" y="11295"/>
                    <a:pt x="1523" y="12166"/>
                    <a:pt x="3052" y="12385"/>
                  </a:cubicBezTo>
                  <a:cubicBezTo>
                    <a:pt x="3199" y="12406"/>
                    <a:pt x="3341" y="12416"/>
                    <a:pt x="3478" y="12416"/>
                  </a:cubicBezTo>
                  <a:cubicBezTo>
                    <a:pt x="6418" y="12416"/>
                    <a:pt x="7063" y="7737"/>
                    <a:pt x="7475" y="6145"/>
                  </a:cubicBezTo>
                  <a:cubicBezTo>
                    <a:pt x="7914" y="4472"/>
                    <a:pt x="10095" y="625"/>
                    <a:pt x="7407" y="42"/>
                  </a:cubicBezTo>
                  <a:cubicBezTo>
                    <a:pt x="7277" y="14"/>
                    <a:pt x="7144" y="0"/>
                    <a:pt x="7009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1" name="Google Shape;1383;p49">
            <a:extLst>
              <a:ext uri="{FF2B5EF4-FFF2-40B4-BE49-F238E27FC236}">
                <a16:creationId xmlns:a16="http://schemas.microsoft.com/office/drawing/2014/main" id="{35AD5784-BB8D-EDAB-9213-64C78197E7C7}"/>
              </a:ext>
            </a:extLst>
          </p:cNvPr>
          <p:cNvSpPr txBox="1">
            <a:spLocks/>
          </p:cNvSpPr>
          <p:nvPr/>
        </p:nvSpPr>
        <p:spPr>
          <a:xfrm>
            <a:off x="1444592" y="2217379"/>
            <a:ext cx="1986365" cy="130287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933" kern="1200">
                <a:solidFill>
                  <a:srgbClr val="353056"/>
                </a:solidFill>
                <a:latin typeface="Passion One"/>
                <a:ea typeface="Passion One"/>
                <a:cs typeface="Passion One"/>
                <a:sym typeface="Passion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assion One"/>
              <a:buNone/>
              <a:defRPr sz="4000">
                <a:latin typeface="Passion One"/>
                <a:ea typeface="Passion One"/>
                <a:cs typeface="Passion One"/>
                <a:sym typeface="Passion One"/>
              </a:defRPr>
            </a:lvl9pPr>
          </a:lstStyle>
          <a:p>
            <a:r>
              <a:rPr lang="en" sz="8800" b="1" dirty="0"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grpSp>
        <p:nvGrpSpPr>
          <p:cNvPr id="12" name="Google Shape;1385;p49">
            <a:extLst>
              <a:ext uri="{FF2B5EF4-FFF2-40B4-BE49-F238E27FC236}">
                <a16:creationId xmlns:a16="http://schemas.microsoft.com/office/drawing/2014/main" id="{D81CB44E-A6F9-A054-258D-79A7CC701ED9}"/>
              </a:ext>
            </a:extLst>
          </p:cNvPr>
          <p:cNvGrpSpPr/>
          <p:nvPr/>
        </p:nvGrpSpPr>
        <p:grpSpPr>
          <a:xfrm>
            <a:off x="6096000" y="2551738"/>
            <a:ext cx="5326786" cy="3956267"/>
            <a:chOff x="1837383" y="1951501"/>
            <a:chExt cx="4567720" cy="3392500"/>
          </a:xfrm>
        </p:grpSpPr>
        <p:grpSp>
          <p:nvGrpSpPr>
            <p:cNvPr id="13" name="Google Shape;1386;p49">
              <a:extLst>
                <a:ext uri="{FF2B5EF4-FFF2-40B4-BE49-F238E27FC236}">
                  <a16:creationId xmlns:a16="http://schemas.microsoft.com/office/drawing/2014/main" id="{DBD69656-C165-8254-3E29-1BA91BE28E1E}"/>
                </a:ext>
              </a:extLst>
            </p:cNvPr>
            <p:cNvGrpSpPr/>
            <p:nvPr/>
          </p:nvGrpSpPr>
          <p:grpSpPr>
            <a:xfrm flipH="1">
              <a:off x="1842049" y="2016779"/>
              <a:ext cx="4563054" cy="3327222"/>
              <a:chOff x="1474150" y="832975"/>
              <a:chExt cx="4770075" cy="3478175"/>
            </a:xfrm>
          </p:grpSpPr>
          <p:sp>
            <p:nvSpPr>
              <p:cNvPr id="15" name="Google Shape;1387;p49">
                <a:extLst>
                  <a:ext uri="{FF2B5EF4-FFF2-40B4-BE49-F238E27FC236}">
                    <a16:creationId xmlns:a16="http://schemas.microsoft.com/office/drawing/2014/main" id="{0A12F0E0-3DE1-9A40-47AB-2F5004B161B1}"/>
                  </a:ext>
                </a:extLst>
              </p:cNvPr>
              <p:cNvSpPr/>
              <p:nvPr/>
            </p:nvSpPr>
            <p:spPr>
              <a:xfrm>
                <a:off x="1474150" y="904850"/>
                <a:ext cx="4770075" cy="3406300"/>
              </a:xfrm>
              <a:custGeom>
                <a:avLst/>
                <a:gdLst/>
                <a:ahLst/>
                <a:cxnLst/>
                <a:rect l="l" t="t" r="r" b="b"/>
                <a:pathLst>
                  <a:path w="190803" h="136252" extrusionOk="0">
                    <a:moveTo>
                      <a:pt x="109930" y="0"/>
                    </a:moveTo>
                    <a:cubicBezTo>
                      <a:pt x="99285" y="0"/>
                      <a:pt x="93358" y="2905"/>
                      <a:pt x="89331" y="7189"/>
                    </a:cubicBezTo>
                    <a:cubicBezTo>
                      <a:pt x="88897" y="7656"/>
                      <a:pt x="88463" y="8156"/>
                      <a:pt x="88030" y="8690"/>
                    </a:cubicBezTo>
                    <a:cubicBezTo>
                      <a:pt x="87863" y="8923"/>
                      <a:pt x="87696" y="9157"/>
                      <a:pt x="87496" y="9390"/>
                    </a:cubicBezTo>
                    <a:cubicBezTo>
                      <a:pt x="87062" y="9991"/>
                      <a:pt x="86629" y="10624"/>
                      <a:pt x="86195" y="11292"/>
                    </a:cubicBezTo>
                    <a:cubicBezTo>
                      <a:pt x="80791" y="19731"/>
                      <a:pt x="78456" y="30839"/>
                      <a:pt x="65080" y="36843"/>
                    </a:cubicBezTo>
                    <a:cubicBezTo>
                      <a:pt x="56274" y="40813"/>
                      <a:pt x="43131" y="43181"/>
                      <a:pt x="31423" y="47884"/>
                    </a:cubicBezTo>
                    <a:cubicBezTo>
                      <a:pt x="21516" y="51854"/>
                      <a:pt x="12609" y="57525"/>
                      <a:pt x="8306" y="67265"/>
                    </a:cubicBezTo>
                    <a:cubicBezTo>
                      <a:pt x="7672" y="68733"/>
                      <a:pt x="7139" y="70234"/>
                      <a:pt x="6738" y="71768"/>
                    </a:cubicBezTo>
                    <a:cubicBezTo>
                      <a:pt x="0" y="97153"/>
                      <a:pt x="4270" y="130777"/>
                      <a:pt x="26186" y="135647"/>
                    </a:cubicBezTo>
                    <a:cubicBezTo>
                      <a:pt x="28044" y="136050"/>
                      <a:pt x="29931" y="136251"/>
                      <a:pt x="31821" y="136251"/>
                    </a:cubicBezTo>
                    <a:cubicBezTo>
                      <a:pt x="31966" y="136251"/>
                      <a:pt x="32111" y="136250"/>
                      <a:pt x="32257" y="136248"/>
                    </a:cubicBezTo>
                    <a:cubicBezTo>
                      <a:pt x="32257" y="136248"/>
                      <a:pt x="47401" y="130577"/>
                      <a:pt x="69083" y="128242"/>
                    </a:cubicBezTo>
                    <a:cubicBezTo>
                      <a:pt x="70050" y="128142"/>
                      <a:pt x="71051" y="128042"/>
                      <a:pt x="72052" y="127942"/>
                    </a:cubicBezTo>
                    <a:cubicBezTo>
                      <a:pt x="77190" y="127452"/>
                      <a:pt x="82328" y="127214"/>
                      <a:pt x="87479" y="127214"/>
                    </a:cubicBezTo>
                    <a:cubicBezTo>
                      <a:pt x="89351" y="127214"/>
                      <a:pt x="91224" y="127246"/>
                      <a:pt x="93100" y="127308"/>
                    </a:cubicBezTo>
                    <a:cubicBezTo>
                      <a:pt x="97470" y="127475"/>
                      <a:pt x="101639" y="127808"/>
                      <a:pt x="105609" y="128209"/>
                    </a:cubicBezTo>
                    <a:lnTo>
                      <a:pt x="107177" y="128409"/>
                    </a:lnTo>
                    <a:cubicBezTo>
                      <a:pt x="110045" y="128742"/>
                      <a:pt x="112814" y="129109"/>
                      <a:pt x="115449" y="129543"/>
                    </a:cubicBezTo>
                    <a:cubicBezTo>
                      <a:pt x="129624" y="131736"/>
                      <a:pt x="140626" y="134672"/>
                      <a:pt x="148454" y="134672"/>
                    </a:cubicBezTo>
                    <a:cubicBezTo>
                      <a:pt x="149081" y="134672"/>
                      <a:pt x="149688" y="134653"/>
                      <a:pt x="150274" y="134613"/>
                    </a:cubicBezTo>
                    <a:cubicBezTo>
                      <a:pt x="153209" y="134413"/>
                      <a:pt x="155644" y="133679"/>
                      <a:pt x="157546" y="132178"/>
                    </a:cubicBezTo>
                    <a:cubicBezTo>
                      <a:pt x="166886" y="124873"/>
                      <a:pt x="165652" y="103424"/>
                      <a:pt x="174591" y="95285"/>
                    </a:cubicBezTo>
                    <a:cubicBezTo>
                      <a:pt x="183498" y="87146"/>
                      <a:pt x="190803" y="67699"/>
                      <a:pt x="179862" y="56757"/>
                    </a:cubicBezTo>
                    <a:cubicBezTo>
                      <a:pt x="172923" y="49819"/>
                      <a:pt x="163717" y="47184"/>
                      <a:pt x="155845" y="42981"/>
                    </a:cubicBezTo>
                    <a:cubicBezTo>
                      <a:pt x="151308" y="40546"/>
                      <a:pt x="147205" y="37610"/>
                      <a:pt x="144236" y="33007"/>
                    </a:cubicBezTo>
                    <a:cubicBezTo>
                      <a:pt x="142502" y="30305"/>
                      <a:pt x="141134" y="27236"/>
                      <a:pt x="139833" y="24101"/>
                    </a:cubicBezTo>
                    <a:cubicBezTo>
                      <a:pt x="135130" y="12759"/>
                      <a:pt x="131127" y="484"/>
                      <a:pt x="111346" y="17"/>
                    </a:cubicBezTo>
                    <a:cubicBezTo>
                      <a:pt x="110865" y="6"/>
                      <a:pt x="110393" y="0"/>
                      <a:pt x="109930" y="0"/>
                    </a:cubicBezTo>
                    <a:close/>
                  </a:path>
                </a:pathLst>
              </a:custGeom>
              <a:solidFill>
                <a:srgbClr val="C3DC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1388;p49">
                <a:extLst>
                  <a:ext uri="{FF2B5EF4-FFF2-40B4-BE49-F238E27FC236}">
                    <a16:creationId xmlns:a16="http://schemas.microsoft.com/office/drawing/2014/main" id="{4270B14D-A5CA-23FA-5B5F-4C72851F9D19}"/>
                  </a:ext>
                </a:extLst>
              </p:cNvPr>
              <p:cNvSpPr/>
              <p:nvPr/>
            </p:nvSpPr>
            <p:spPr>
              <a:xfrm>
                <a:off x="3011075" y="832975"/>
                <a:ext cx="336100" cy="222425"/>
              </a:xfrm>
              <a:custGeom>
                <a:avLst/>
                <a:gdLst/>
                <a:ahLst/>
                <a:cxnLst/>
                <a:rect l="l" t="t" r="r" b="b"/>
                <a:pathLst>
                  <a:path w="13444" h="8897" extrusionOk="0">
                    <a:moveTo>
                      <a:pt x="11013" y="1"/>
                    </a:moveTo>
                    <a:cubicBezTo>
                      <a:pt x="8969" y="1"/>
                      <a:pt x="7005" y="3959"/>
                      <a:pt x="7005" y="3959"/>
                    </a:cubicBezTo>
                    <a:cubicBezTo>
                      <a:pt x="7005" y="3959"/>
                      <a:pt x="5045" y="1165"/>
                      <a:pt x="3119" y="1165"/>
                    </a:cubicBezTo>
                    <a:cubicBezTo>
                      <a:pt x="2798" y="1165"/>
                      <a:pt x="2478" y="1243"/>
                      <a:pt x="2169" y="1424"/>
                    </a:cubicBezTo>
                    <a:cubicBezTo>
                      <a:pt x="0" y="2692"/>
                      <a:pt x="5104" y="8896"/>
                      <a:pt x="8006" y="8896"/>
                    </a:cubicBezTo>
                    <a:cubicBezTo>
                      <a:pt x="10942" y="8896"/>
                      <a:pt x="13443" y="390"/>
                      <a:pt x="11275" y="23"/>
                    </a:cubicBezTo>
                    <a:cubicBezTo>
                      <a:pt x="11188" y="8"/>
                      <a:pt x="11101" y="1"/>
                      <a:pt x="11013" y="1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1389;p49">
                <a:extLst>
                  <a:ext uri="{FF2B5EF4-FFF2-40B4-BE49-F238E27FC236}">
                    <a16:creationId xmlns:a16="http://schemas.microsoft.com/office/drawing/2014/main" id="{9F533938-7241-2914-CD4C-F327A0A8E882}"/>
                  </a:ext>
                </a:extLst>
              </p:cNvPr>
              <p:cNvSpPr/>
              <p:nvPr/>
            </p:nvSpPr>
            <p:spPr>
              <a:xfrm>
                <a:off x="1765175" y="2959100"/>
                <a:ext cx="366975" cy="337900"/>
              </a:xfrm>
              <a:custGeom>
                <a:avLst/>
                <a:gdLst/>
                <a:ahLst/>
                <a:cxnLst/>
                <a:rect l="l" t="t" r="r" b="b"/>
                <a:pathLst>
                  <a:path w="14679" h="13516" extrusionOk="0">
                    <a:moveTo>
                      <a:pt x="6199" y="1"/>
                    </a:moveTo>
                    <a:cubicBezTo>
                      <a:pt x="6141" y="1"/>
                      <a:pt x="6098" y="13"/>
                      <a:pt x="6072" y="39"/>
                    </a:cubicBezTo>
                    <a:cubicBezTo>
                      <a:pt x="5644" y="467"/>
                      <a:pt x="7230" y="2415"/>
                      <a:pt x="7723" y="2898"/>
                    </a:cubicBezTo>
                    <a:lnTo>
                      <a:pt x="7723" y="2898"/>
                    </a:lnTo>
                    <a:cubicBezTo>
                      <a:pt x="7059" y="2656"/>
                      <a:pt x="3757" y="1478"/>
                      <a:pt x="2382" y="1478"/>
                    </a:cubicBezTo>
                    <a:cubicBezTo>
                      <a:pt x="2078" y="1478"/>
                      <a:pt x="1869" y="1535"/>
                      <a:pt x="1802" y="1673"/>
                    </a:cubicBezTo>
                    <a:cubicBezTo>
                      <a:pt x="1369" y="2507"/>
                      <a:pt x="5238" y="4576"/>
                      <a:pt x="5238" y="4576"/>
                    </a:cubicBezTo>
                    <a:cubicBezTo>
                      <a:pt x="5238" y="4576"/>
                      <a:pt x="2457" y="3312"/>
                      <a:pt x="1098" y="3312"/>
                    </a:cubicBezTo>
                    <a:cubicBezTo>
                      <a:pt x="747" y="3312"/>
                      <a:pt x="490" y="3396"/>
                      <a:pt x="401" y="3608"/>
                    </a:cubicBezTo>
                    <a:cubicBezTo>
                      <a:pt x="1" y="4642"/>
                      <a:pt x="4671" y="6143"/>
                      <a:pt x="4671" y="6143"/>
                    </a:cubicBezTo>
                    <a:cubicBezTo>
                      <a:pt x="4671" y="6143"/>
                      <a:pt x="3032" y="5703"/>
                      <a:pt x="1884" y="5703"/>
                    </a:cubicBezTo>
                    <a:cubicBezTo>
                      <a:pt x="1329" y="5703"/>
                      <a:pt x="888" y="5806"/>
                      <a:pt x="802" y="6110"/>
                    </a:cubicBezTo>
                    <a:cubicBezTo>
                      <a:pt x="549" y="6993"/>
                      <a:pt x="4587" y="8114"/>
                      <a:pt x="5032" y="8234"/>
                    </a:cubicBezTo>
                    <a:lnTo>
                      <a:pt x="5032" y="8234"/>
                    </a:lnTo>
                    <a:cubicBezTo>
                      <a:pt x="4846" y="8185"/>
                      <a:pt x="4037" y="7983"/>
                      <a:pt x="3332" y="7983"/>
                    </a:cubicBezTo>
                    <a:cubicBezTo>
                      <a:pt x="2729" y="7983"/>
                      <a:pt x="2203" y="8130"/>
                      <a:pt x="2203" y="8645"/>
                    </a:cubicBezTo>
                    <a:cubicBezTo>
                      <a:pt x="2203" y="9846"/>
                      <a:pt x="14678" y="13515"/>
                      <a:pt x="14678" y="13515"/>
                    </a:cubicBezTo>
                    <a:lnTo>
                      <a:pt x="14611" y="4776"/>
                    </a:lnTo>
                    <a:cubicBezTo>
                      <a:pt x="14611" y="4776"/>
                      <a:pt x="7359" y="1"/>
                      <a:pt x="6199" y="1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1390;p49">
                <a:extLst>
                  <a:ext uri="{FF2B5EF4-FFF2-40B4-BE49-F238E27FC236}">
                    <a16:creationId xmlns:a16="http://schemas.microsoft.com/office/drawing/2014/main" id="{9E6185E2-1228-8D4B-E2DF-ECC984590F2C}"/>
                  </a:ext>
                </a:extLst>
              </p:cNvPr>
              <p:cNvSpPr/>
              <p:nvPr/>
            </p:nvSpPr>
            <p:spPr>
              <a:xfrm>
                <a:off x="2049550" y="3032550"/>
                <a:ext cx="150975" cy="284450"/>
              </a:xfrm>
              <a:custGeom>
                <a:avLst/>
                <a:gdLst/>
                <a:ahLst/>
                <a:cxnLst/>
                <a:rect l="l" t="t" r="r" b="b"/>
                <a:pathLst>
                  <a:path w="6039" h="11378" extrusionOk="0">
                    <a:moveTo>
                      <a:pt x="4066" y="0"/>
                    </a:moveTo>
                    <a:cubicBezTo>
                      <a:pt x="3963" y="0"/>
                      <a:pt x="3863" y="11"/>
                      <a:pt x="3770" y="36"/>
                    </a:cubicBezTo>
                    <a:cubicBezTo>
                      <a:pt x="2936" y="303"/>
                      <a:pt x="1" y="10144"/>
                      <a:pt x="1" y="10477"/>
                    </a:cubicBezTo>
                    <a:cubicBezTo>
                      <a:pt x="1" y="10811"/>
                      <a:pt x="2336" y="11378"/>
                      <a:pt x="2336" y="11378"/>
                    </a:cubicBezTo>
                    <a:lnTo>
                      <a:pt x="6038" y="770"/>
                    </a:lnTo>
                    <a:cubicBezTo>
                      <a:pt x="6038" y="770"/>
                      <a:pt x="4923" y="0"/>
                      <a:pt x="4066" y="0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1391;p49">
                <a:extLst>
                  <a:ext uri="{FF2B5EF4-FFF2-40B4-BE49-F238E27FC236}">
                    <a16:creationId xmlns:a16="http://schemas.microsoft.com/office/drawing/2014/main" id="{150AD070-B81B-2F75-3278-C3EBF1C9C5C5}"/>
                  </a:ext>
                </a:extLst>
              </p:cNvPr>
              <p:cNvSpPr/>
              <p:nvPr/>
            </p:nvSpPr>
            <p:spPr>
              <a:xfrm>
                <a:off x="3580650" y="1053250"/>
                <a:ext cx="437000" cy="352400"/>
              </a:xfrm>
              <a:custGeom>
                <a:avLst/>
                <a:gdLst/>
                <a:ahLst/>
                <a:cxnLst/>
                <a:rect l="l" t="t" r="r" b="b"/>
                <a:pathLst>
                  <a:path w="17480" h="14096" extrusionOk="0">
                    <a:moveTo>
                      <a:pt x="3410" y="1"/>
                    </a:moveTo>
                    <a:cubicBezTo>
                      <a:pt x="3328" y="1"/>
                      <a:pt x="3258" y="27"/>
                      <a:pt x="3203" y="85"/>
                    </a:cubicBezTo>
                    <a:cubicBezTo>
                      <a:pt x="2502" y="852"/>
                      <a:pt x="4637" y="4455"/>
                      <a:pt x="4637" y="4455"/>
                    </a:cubicBezTo>
                    <a:cubicBezTo>
                      <a:pt x="4637" y="4455"/>
                      <a:pt x="2791" y="2845"/>
                      <a:pt x="1613" y="2845"/>
                    </a:cubicBezTo>
                    <a:cubicBezTo>
                      <a:pt x="1323" y="2845"/>
                      <a:pt x="1073" y="2943"/>
                      <a:pt x="901" y="3187"/>
                    </a:cubicBezTo>
                    <a:cubicBezTo>
                      <a:pt x="0" y="4388"/>
                      <a:pt x="5671" y="8524"/>
                      <a:pt x="5671" y="8524"/>
                    </a:cubicBezTo>
                    <a:cubicBezTo>
                      <a:pt x="5504" y="9292"/>
                      <a:pt x="5704" y="10126"/>
                      <a:pt x="6171" y="10759"/>
                    </a:cubicBezTo>
                    <a:cubicBezTo>
                      <a:pt x="6972" y="11827"/>
                      <a:pt x="10908" y="14095"/>
                      <a:pt x="10908" y="14095"/>
                    </a:cubicBezTo>
                    <a:cubicBezTo>
                      <a:pt x="10908" y="14095"/>
                      <a:pt x="17479" y="10993"/>
                      <a:pt x="17079" y="9892"/>
                    </a:cubicBezTo>
                    <a:cubicBezTo>
                      <a:pt x="16679" y="8791"/>
                      <a:pt x="12910" y="5322"/>
                      <a:pt x="12910" y="5322"/>
                    </a:cubicBezTo>
                    <a:cubicBezTo>
                      <a:pt x="13189" y="3860"/>
                      <a:pt x="10134" y="1006"/>
                      <a:pt x="9206" y="1006"/>
                    </a:cubicBezTo>
                    <a:cubicBezTo>
                      <a:pt x="9139" y="1006"/>
                      <a:pt x="9083" y="1021"/>
                      <a:pt x="9040" y="1052"/>
                    </a:cubicBezTo>
                    <a:cubicBezTo>
                      <a:pt x="8406" y="1519"/>
                      <a:pt x="8640" y="1986"/>
                      <a:pt x="8640" y="1986"/>
                    </a:cubicBezTo>
                    <a:cubicBezTo>
                      <a:pt x="8640" y="1986"/>
                      <a:pt x="8227" y="1746"/>
                      <a:pt x="7797" y="1746"/>
                    </a:cubicBezTo>
                    <a:cubicBezTo>
                      <a:pt x="7628" y="1746"/>
                      <a:pt x="7456" y="1783"/>
                      <a:pt x="7306" y="1886"/>
                    </a:cubicBezTo>
                    <a:cubicBezTo>
                      <a:pt x="6772" y="2253"/>
                      <a:pt x="7039" y="3654"/>
                      <a:pt x="7039" y="3654"/>
                    </a:cubicBezTo>
                    <a:cubicBezTo>
                      <a:pt x="7039" y="3654"/>
                      <a:pt x="4376" y="1"/>
                      <a:pt x="3410" y="1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1392;p49">
                <a:extLst>
                  <a:ext uri="{FF2B5EF4-FFF2-40B4-BE49-F238E27FC236}">
                    <a16:creationId xmlns:a16="http://schemas.microsoft.com/office/drawing/2014/main" id="{ACF6F03F-67AB-B89B-9715-02CE83405F1F}"/>
                  </a:ext>
                </a:extLst>
              </p:cNvPr>
              <p:cNvSpPr/>
              <p:nvPr/>
            </p:nvSpPr>
            <p:spPr>
              <a:xfrm>
                <a:off x="3712400" y="1170450"/>
                <a:ext cx="78425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3137" h="4871" fill="none" extrusionOk="0">
                    <a:moveTo>
                      <a:pt x="635" y="4871"/>
                    </a:moveTo>
                    <a:cubicBezTo>
                      <a:pt x="635" y="4871"/>
                      <a:pt x="1" y="401"/>
                      <a:pt x="1302" y="201"/>
                    </a:cubicBezTo>
                    <a:cubicBezTo>
                      <a:pt x="2603" y="0"/>
                      <a:pt x="3136" y="4871"/>
                      <a:pt x="3136" y="4871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61B2E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1393;p49">
                <a:extLst>
                  <a:ext uri="{FF2B5EF4-FFF2-40B4-BE49-F238E27FC236}">
                    <a16:creationId xmlns:a16="http://schemas.microsoft.com/office/drawing/2014/main" id="{6E5ECD13-B078-8FDA-9803-D3CDD5CD13D0}"/>
                  </a:ext>
                </a:extLst>
              </p:cNvPr>
              <p:cNvSpPr/>
              <p:nvPr/>
            </p:nvSpPr>
            <p:spPr>
              <a:xfrm>
                <a:off x="3764950" y="1149600"/>
                <a:ext cx="109250" cy="85925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3437" fill="none" extrusionOk="0">
                    <a:moveTo>
                      <a:pt x="0" y="0"/>
                    </a:moveTo>
                    <a:cubicBezTo>
                      <a:pt x="0" y="0"/>
                      <a:pt x="2569" y="3436"/>
                      <a:pt x="3636" y="2936"/>
                    </a:cubicBezTo>
                    <a:cubicBezTo>
                      <a:pt x="4203" y="2769"/>
                      <a:pt x="4370" y="2002"/>
                      <a:pt x="3903" y="1635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61B2E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394;p49">
                <a:extLst>
                  <a:ext uri="{FF2B5EF4-FFF2-40B4-BE49-F238E27FC236}">
                    <a16:creationId xmlns:a16="http://schemas.microsoft.com/office/drawing/2014/main" id="{7173558D-3C45-778C-EB09-DB83461E3CA3}"/>
                  </a:ext>
                </a:extLst>
              </p:cNvPr>
              <p:cNvSpPr/>
              <p:nvPr/>
            </p:nvSpPr>
            <p:spPr>
              <a:xfrm>
                <a:off x="3802475" y="1112075"/>
                <a:ext cx="115925" cy="102600"/>
              </a:xfrm>
              <a:custGeom>
                <a:avLst/>
                <a:gdLst/>
                <a:ahLst/>
                <a:cxnLst/>
                <a:rect l="l" t="t" r="r" b="b"/>
                <a:pathLst>
                  <a:path w="4637" h="4104" fill="none" extrusionOk="0">
                    <a:moveTo>
                      <a:pt x="0" y="0"/>
                    </a:moveTo>
                    <a:cubicBezTo>
                      <a:pt x="0" y="0"/>
                      <a:pt x="2602" y="4103"/>
                      <a:pt x="3436" y="3703"/>
                    </a:cubicBezTo>
                    <a:cubicBezTo>
                      <a:pt x="4637" y="3103"/>
                      <a:pt x="3670" y="1768"/>
                      <a:pt x="3670" y="1768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61B2E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395;p49">
                <a:extLst>
                  <a:ext uri="{FF2B5EF4-FFF2-40B4-BE49-F238E27FC236}">
                    <a16:creationId xmlns:a16="http://schemas.microsoft.com/office/drawing/2014/main" id="{921E071E-35D0-546F-3041-A845727D9926}"/>
                  </a:ext>
                </a:extLst>
              </p:cNvPr>
              <p:cNvSpPr/>
              <p:nvPr/>
            </p:nvSpPr>
            <p:spPr>
              <a:xfrm>
                <a:off x="3830825" y="1262175"/>
                <a:ext cx="281050" cy="213525"/>
              </a:xfrm>
              <a:custGeom>
                <a:avLst/>
                <a:gdLst/>
                <a:ahLst/>
                <a:cxnLst/>
                <a:rect l="l" t="t" r="r" b="b"/>
                <a:pathLst>
                  <a:path w="11242" h="8541" extrusionOk="0">
                    <a:moveTo>
                      <a:pt x="9574" y="1"/>
                    </a:moveTo>
                    <a:cubicBezTo>
                      <a:pt x="8607" y="1"/>
                      <a:pt x="0" y="6272"/>
                      <a:pt x="0" y="6272"/>
                    </a:cubicBezTo>
                    <a:lnTo>
                      <a:pt x="1768" y="8540"/>
                    </a:lnTo>
                    <a:lnTo>
                      <a:pt x="11242" y="2769"/>
                    </a:lnTo>
                    <a:cubicBezTo>
                      <a:pt x="11242" y="2769"/>
                      <a:pt x="10508" y="1"/>
                      <a:pt x="9574" y="1"/>
                    </a:cubicBezTo>
                    <a:close/>
                  </a:path>
                </a:pathLst>
              </a:custGeom>
              <a:solidFill>
                <a:srgbClr val="F49A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1396;p49">
                <a:extLst>
                  <a:ext uri="{FF2B5EF4-FFF2-40B4-BE49-F238E27FC236}">
                    <a16:creationId xmlns:a16="http://schemas.microsoft.com/office/drawing/2014/main" id="{1AC197CC-ADB7-5BC6-1F34-F10F57DBA8F6}"/>
                  </a:ext>
                </a:extLst>
              </p:cNvPr>
              <p:cNvSpPr/>
              <p:nvPr/>
            </p:nvSpPr>
            <p:spPr>
              <a:xfrm>
                <a:off x="2092925" y="1288875"/>
                <a:ext cx="2519300" cy="2825375"/>
              </a:xfrm>
              <a:custGeom>
                <a:avLst/>
                <a:gdLst/>
                <a:ahLst/>
                <a:cxnLst/>
                <a:rect l="l" t="t" r="r" b="b"/>
                <a:pathLst>
                  <a:path w="100772" h="113015" extrusionOk="0">
                    <a:moveTo>
                      <a:pt x="80891" y="0"/>
                    </a:moveTo>
                    <a:cubicBezTo>
                      <a:pt x="80624" y="33"/>
                      <a:pt x="80391" y="100"/>
                      <a:pt x="80157" y="200"/>
                    </a:cubicBezTo>
                    <a:cubicBezTo>
                      <a:pt x="79857" y="300"/>
                      <a:pt x="79557" y="400"/>
                      <a:pt x="79257" y="567"/>
                    </a:cubicBezTo>
                    <a:lnTo>
                      <a:pt x="79223" y="567"/>
                    </a:lnTo>
                    <a:cubicBezTo>
                      <a:pt x="78823" y="767"/>
                      <a:pt x="78456" y="967"/>
                      <a:pt x="78056" y="1201"/>
                    </a:cubicBezTo>
                    <a:lnTo>
                      <a:pt x="77889" y="1334"/>
                    </a:lnTo>
                    <a:lnTo>
                      <a:pt x="77689" y="1434"/>
                    </a:lnTo>
                    <a:cubicBezTo>
                      <a:pt x="77322" y="1668"/>
                      <a:pt x="76988" y="1901"/>
                      <a:pt x="76621" y="2168"/>
                    </a:cubicBezTo>
                    <a:lnTo>
                      <a:pt x="76288" y="2435"/>
                    </a:lnTo>
                    <a:cubicBezTo>
                      <a:pt x="75921" y="2702"/>
                      <a:pt x="75587" y="2936"/>
                      <a:pt x="75254" y="3236"/>
                    </a:cubicBezTo>
                    <a:lnTo>
                      <a:pt x="74920" y="3503"/>
                    </a:lnTo>
                    <a:cubicBezTo>
                      <a:pt x="74620" y="3769"/>
                      <a:pt x="74286" y="4036"/>
                      <a:pt x="73953" y="4337"/>
                    </a:cubicBezTo>
                    <a:lnTo>
                      <a:pt x="73653" y="4603"/>
                    </a:lnTo>
                    <a:cubicBezTo>
                      <a:pt x="73319" y="4870"/>
                      <a:pt x="73019" y="5170"/>
                      <a:pt x="72719" y="5437"/>
                    </a:cubicBezTo>
                    <a:lnTo>
                      <a:pt x="72485" y="5637"/>
                    </a:lnTo>
                    <a:lnTo>
                      <a:pt x="72385" y="5704"/>
                    </a:lnTo>
                    <a:cubicBezTo>
                      <a:pt x="72085" y="6038"/>
                      <a:pt x="71785" y="6305"/>
                      <a:pt x="71485" y="6571"/>
                    </a:cubicBezTo>
                    <a:lnTo>
                      <a:pt x="71184" y="6872"/>
                    </a:lnTo>
                    <a:lnTo>
                      <a:pt x="70951" y="7105"/>
                    </a:lnTo>
                    <a:cubicBezTo>
                      <a:pt x="70717" y="7372"/>
                      <a:pt x="70450" y="7606"/>
                      <a:pt x="70284" y="7772"/>
                    </a:cubicBezTo>
                    <a:lnTo>
                      <a:pt x="69950" y="8106"/>
                    </a:lnTo>
                    <a:lnTo>
                      <a:pt x="69750" y="8339"/>
                    </a:lnTo>
                    <a:cubicBezTo>
                      <a:pt x="73019" y="12909"/>
                      <a:pt x="84294" y="37694"/>
                      <a:pt x="84294" y="37694"/>
                    </a:cubicBezTo>
                    <a:lnTo>
                      <a:pt x="72685" y="56541"/>
                    </a:lnTo>
                    <a:lnTo>
                      <a:pt x="70450" y="60176"/>
                    </a:lnTo>
                    <a:lnTo>
                      <a:pt x="70384" y="60310"/>
                    </a:lnTo>
                    <a:lnTo>
                      <a:pt x="59609" y="59843"/>
                    </a:lnTo>
                    <a:lnTo>
                      <a:pt x="59242" y="59843"/>
                    </a:lnTo>
                    <a:cubicBezTo>
                      <a:pt x="57575" y="59976"/>
                      <a:pt x="55907" y="60343"/>
                      <a:pt x="54339" y="60944"/>
                    </a:cubicBezTo>
                    <a:cubicBezTo>
                      <a:pt x="46233" y="63779"/>
                      <a:pt x="35692" y="70984"/>
                      <a:pt x="29021" y="72118"/>
                    </a:cubicBezTo>
                    <a:cubicBezTo>
                      <a:pt x="28539" y="72202"/>
                      <a:pt x="27905" y="72240"/>
                      <a:pt x="27154" y="72240"/>
                    </a:cubicBezTo>
                    <a:cubicBezTo>
                      <a:pt x="20432" y="72240"/>
                      <a:pt x="4370" y="69216"/>
                      <a:pt x="4370" y="69216"/>
                    </a:cubicBezTo>
                    <a:cubicBezTo>
                      <a:pt x="4036" y="69450"/>
                      <a:pt x="3770" y="69750"/>
                      <a:pt x="3569" y="70117"/>
                    </a:cubicBezTo>
                    <a:lnTo>
                      <a:pt x="3403" y="70384"/>
                    </a:lnTo>
                    <a:lnTo>
                      <a:pt x="3403" y="70417"/>
                    </a:lnTo>
                    <a:cubicBezTo>
                      <a:pt x="3336" y="70517"/>
                      <a:pt x="3269" y="70651"/>
                      <a:pt x="3203" y="70751"/>
                    </a:cubicBezTo>
                    <a:cubicBezTo>
                      <a:pt x="3002" y="71118"/>
                      <a:pt x="2836" y="71518"/>
                      <a:pt x="2669" y="71918"/>
                    </a:cubicBezTo>
                    <a:cubicBezTo>
                      <a:pt x="2635" y="72052"/>
                      <a:pt x="2569" y="72185"/>
                      <a:pt x="2535" y="72285"/>
                    </a:cubicBezTo>
                    <a:cubicBezTo>
                      <a:pt x="2402" y="72652"/>
                      <a:pt x="2235" y="73086"/>
                      <a:pt x="2102" y="73486"/>
                    </a:cubicBezTo>
                    <a:lnTo>
                      <a:pt x="1968" y="73920"/>
                    </a:lnTo>
                    <a:cubicBezTo>
                      <a:pt x="1835" y="74320"/>
                      <a:pt x="1735" y="74720"/>
                      <a:pt x="1601" y="75154"/>
                    </a:cubicBezTo>
                    <a:lnTo>
                      <a:pt x="1535" y="75421"/>
                    </a:lnTo>
                    <a:cubicBezTo>
                      <a:pt x="1501" y="75454"/>
                      <a:pt x="1501" y="75487"/>
                      <a:pt x="1501" y="75521"/>
                    </a:cubicBezTo>
                    <a:cubicBezTo>
                      <a:pt x="1368" y="75954"/>
                      <a:pt x="1268" y="76355"/>
                      <a:pt x="1168" y="76788"/>
                    </a:cubicBezTo>
                    <a:cubicBezTo>
                      <a:pt x="1134" y="76922"/>
                      <a:pt x="1101" y="77055"/>
                      <a:pt x="1068" y="77189"/>
                    </a:cubicBezTo>
                    <a:cubicBezTo>
                      <a:pt x="968" y="77622"/>
                      <a:pt x="834" y="78023"/>
                      <a:pt x="767" y="78456"/>
                    </a:cubicBezTo>
                    <a:cubicBezTo>
                      <a:pt x="734" y="78590"/>
                      <a:pt x="701" y="78723"/>
                      <a:pt x="667" y="78857"/>
                    </a:cubicBezTo>
                    <a:cubicBezTo>
                      <a:pt x="567" y="79257"/>
                      <a:pt x="467" y="79657"/>
                      <a:pt x="401" y="79991"/>
                    </a:cubicBezTo>
                    <a:lnTo>
                      <a:pt x="401" y="80124"/>
                    </a:lnTo>
                    <a:cubicBezTo>
                      <a:pt x="367" y="80258"/>
                      <a:pt x="334" y="80358"/>
                      <a:pt x="300" y="80524"/>
                    </a:cubicBezTo>
                    <a:cubicBezTo>
                      <a:pt x="267" y="80725"/>
                      <a:pt x="234" y="80891"/>
                      <a:pt x="200" y="81025"/>
                    </a:cubicBezTo>
                    <a:cubicBezTo>
                      <a:pt x="67" y="81659"/>
                      <a:pt x="0" y="82025"/>
                      <a:pt x="0" y="82025"/>
                    </a:cubicBezTo>
                    <a:cubicBezTo>
                      <a:pt x="0" y="82025"/>
                      <a:pt x="11442" y="85695"/>
                      <a:pt x="19981" y="87663"/>
                    </a:cubicBezTo>
                    <a:cubicBezTo>
                      <a:pt x="21616" y="88030"/>
                      <a:pt x="23117" y="88330"/>
                      <a:pt x="24451" y="88530"/>
                    </a:cubicBezTo>
                    <a:lnTo>
                      <a:pt x="24818" y="88597"/>
                    </a:lnTo>
                    <a:lnTo>
                      <a:pt x="25552" y="88697"/>
                    </a:lnTo>
                    <a:lnTo>
                      <a:pt x="26052" y="88764"/>
                    </a:lnTo>
                    <a:lnTo>
                      <a:pt x="26252" y="88764"/>
                    </a:lnTo>
                    <a:lnTo>
                      <a:pt x="26553" y="88797"/>
                    </a:lnTo>
                    <a:cubicBezTo>
                      <a:pt x="26869" y="88814"/>
                      <a:pt x="27195" y="88822"/>
                      <a:pt x="27520" y="88822"/>
                    </a:cubicBezTo>
                    <a:cubicBezTo>
                      <a:pt x="27845" y="88822"/>
                      <a:pt x="28170" y="88814"/>
                      <a:pt x="28487" y="88797"/>
                    </a:cubicBezTo>
                    <a:lnTo>
                      <a:pt x="28888" y="88764"/>
                    </a:lnTo>
                    <a:lnTo>
                      <a:pt x="29521" y="88697"/>
                    </a:lnTo>
                    <a:lnTo>
                      <a:pt x="29788" y="88664"/>
                    </a:lnTo>
                    <a:cubicBezTo>
                      <a:pt x="30155" y="88630"/>
                      <a:pt x="30555" y="88563"/>
                      <a:pt x="30889" y="88497"/>
                    </a:cubicBezTo>
                    <a:cubicBezTo>
                      <a:pt x="31223" y="88430"/>
                      <a:pt x="31556" y="88397"/>
                      <a:pt x="31890" y="88297"/>
                    </a:cubicBezTo>
                    <a:lnTo>
                      <a:pt x="32390" y="88197"/>
                    </a:lnTo>
                    <a:lnTo>
                      <a:pt x="32890" y="88096"/>
                    </a:lnTo>
                    <a:lnTo>
                      <a:pt x="33724" y="87896"/>
                    </a:lnTo>
                    <a:lnTo>
                      <a:pt x="34091" y="87796"/>
                    </a:lnTo>
                    <a:cubicBezTo>
                      <a:pt x="34525" y="87663"/>
                      <a:pt x="34958" y="87563"/>
                      <a:pt x="35392" y="87429"/>
                    </a:cubicBezTo>
                    <a:cubicBezTo>
                      <a:pt x="38795" y="86362"/>
                      <a:pt x="42097" y="85061"/>
                      <a:pt x="45299" y="83527"/>
                    </a:cubicBezTo>
                    <a:lnTo>
                      <a:pt x="45299" y="83527"/>
                    </a:lnTo>
                    <a:lnTo>
                      <a:pt x="44332" y="112848"/>
                    </a:lnTo>
                    <a:cubicBezTo>
                      <a:pt x="50428" y="112184"/>
                      <a:pt x="56544" y="111853"/>
                      <a:pt x="62665" y="111853"/>
                    </a:cubicBezTo>
                    <a:cubicBezTo>
                      <a:pt x="64548" y="111853"/>
                      <a:pt x="66432" y="111884"/>
                      <a:pt x="68316" y="111947"/>
                    </a:cubicBezTo>
                    <a:cubicBezTo>
                      <a:pt x="72719" y="112114"/>
                      <a:pt x="76888" y="112447"/>
                      <a:pt x="80824" y="112848"/>
                    </a:cubicBezTo>
                    <a:lnTo>
                      <a:pt x="82426" y="113014"/>
                    </a:lnTo>
                    <a:lnTo>
                      <a:pt x="82426" y="113014"/>
                    </a:lnTo>
                    <a:lnTo>
                      <a:pt x="82192" y="73686"/>
                    </a:lnTo>
                    <a:cubicBezTo>
                      <a:pt x="82192" y="73686"/>
                      <a:pt x="92866" y="56374"/>
                      <a:pt x="98070" y="44866"/>
                    </a:cubicBezTo>
                    <a:cubicBezTo>
                      <a:pt x="98437" y="44065"/>
                      <a:pt x="98771" y="43298"/>
                      <a:pt x="99071" y="42564"/>
                    </a:cubicBezTo>
                    <a:cubicBezTo>
                      <a:pt x="99338" y="41930"/>
                      <a:pt x="99538" y="41330"/>
                      <a:pt x="99738" y="40763"/>
                    </a:cubicBezTo>
                    <a:cubicBezTo>
                      <a:pt x="99805" y="40596"/>
                      <a:pt x="99871" y="40429"/>
                      <a:pt x="99938" y="40229"/>
                    </a:cubicBezTo>
                    <a:cubicBezTo>
                      <a:pt x="100005" y="40029"/>
                      <a:pt x="100072" y="39795"/>
                      <a:pt x="100138" y="39662"/>
                    </a:cubicBezTo>
                    <a:cubicBezTo>
                      <a:pt x="100205" y="39495"/>
                      <a:pt x="100238" y="39328"/>
                      <a:pt x="100305" y="39161"/>
                    </a:cubicBezTo>
                    <a:cubicBezTo>
                      <a:pt x="100438" y="38661"/>
                      <a:pt x="100572" y="38194"/>
                      <a:pt x="100639" y="37794"/>
                    </a:cubicBezTo>
                    <a:cubicBezTo>
                      <a:pt x="100739" y="37360"/>
                      <a:pt x="100772" y="36960"/>
                      <a:pt x="100772" y="36526"/>
                    </a:cubicBezTo>
                    <a:cubicBezTo>
                      <a:pt x="100772" y="36359"/>
                      <a:pt x="100672" y="36226"/>
                      <a:pt x="100672" y="36059"/>
                    </a:cubicBezTo>
                    <a:cubicBezTo>
                      <a:pt x="100672" y="35926"/>
                      <a:pt x="100639" y="35792"/>
                      <a:pt x="100639" y="35626"/>
                    </a:cubicBezTo>
                    <a:cubicBezTo>
                      <a:pt x="100639" y="35559"/>
                      <a:pt x="100639" y="35526"/>
                      <a:pt x="100639" y="35459"/>
                    </a:cubicBezTo>
                    <a:cubicBezTo>
                      <a:pt x="100605" y="35359"/>
                      <a:pt x="100572" y="35225"/>
                      <a:pt x="100572" y="35125"/>
                    </a:cubicBezTo>
                    <a:cubicBezTo>
                      <a:pt x="100539" y="34692"/>
                      <a:pt x="100438" y="34258"/>
                      <a:pt x="100338" y="33824"/>
                    </a:cubicBezTo>
                    <a:cubicBezTo>
                      <a:pt x="100305" y="33658"/>
                      <a:pt x="100272" y="33491"/>
                      <a:pt x="100205" y="33324"/>
                    </a:cubicBezTo>
                    <a:lnTo>
                      <a:pt x="100205" y="33257"/>
                    </a:lnTo>
                    <a:cubicBezTo>
                      <a:pt x="100172" y="33057"/>
                      <a:pt x="100105" y="32890"/>
                      <a:pt x="100072" y="32690"/>
                    </a:cubicBezTo>
                    <a:cubicBezTo>
                      <a:pt x="100038" y="32657"/>
                      <a:pt x="100038" y="32623"/>
                      <a:pt x="100038" y="32590"/>
                    </a:cubicBezTo>
                    <a:cubicBezTo>
                      <a:pt x="99905" y="32190"/>
                      <a:pt x="99771" y="31790"/>
                      <a:pt x="99638" y="31423"/>
                    </a:cubicBezTo>
                    <a:lnTo>
                      <a:pt x="99404" y="30755"/>
                    </a:lnTo>
                    <a:lnTo>
                      <a:pt x="99238" y="30255"/>
                    </a:lnTo>
                    <a:cubicBezTo>
                      <a:pt x="99037" y="29788"/>
                      <a:pt x="98871" y="29354"/>
                      <a:pt x="98671" y="28887"/>
                    </a:cubicBezTo>
                    <a:cubicBezTo>
                      <a:pt x="93600" y="16912"/>
                      <a:pt x="80891" y="0"/>
                      <a:pt x="80891" y="0"/>
                    </a:cubicBezTo>
                    <a:close/>
                  </a:path>
                </a:pathLst>
              </a:custGeom>
              <a:solidFill>
                <a:srgbClr val="3530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397;p49">
                <a:extLst>
                  <a:ext uri="{FF2B5EF4-FFF2-40B4-BE49-F238E27FC236}">
                    <a16:creationId xmlns:a16="http://schemas.microsoft.com/office/drawing/2014/main" id="{A385291A-631D-6128-1FA7-0B661C6CBF3C}"/>
                  </a:ext>
                </a:extLst>
              </p:cNvPr>
              <p:cNvSpPr/>
              <p:nvPr/>
            </p:nvSpPr>
            <p:spPr>
              <a:xfrm>
                <a:off x="3452225" y="2701550"/>
                <a:ext cx="484450" cy="332550"/>
              </a:xfrm>
              <a:custGeom>
                <a:avLst/>
                <a:gdLst/>
                <a:ahLst/>
                <a:cxnLst/>
                <a:rect l="l" t="t" r="r" b="b"/>
                <a:pathLst>
                  <a:path w="19378" h="13302" extrusionOk="0">
                    <a:moveTo>
                      <a:pt x="18380" y="0"/>
                    </a:moveTo>
                    <a:lnTo>
                      <a:pt x="16045" y="3803"/>
                    </a:lnTo>
                    <a:lnTo>
                      <a:pt x="5304" y="3303"/>
                    </a:lnTo>
                    <a:cubicBezTo>
                      <a:pt x="3503" y="3369"/>
                      <a:pt x="1702" y="3669"/>
                      <a:pt x="0" y="4203"/>
                    </a:cubicBezTo>
                    <a:cubicBezTo>
                      <a:pt x="267" y="6939"/>
                      <a:pt x="1802" y="12809"/>
                      <a:pt x="9707" y="13276"/>
                    </a:cubicBezTo>
                    <a:cubicBezTo>
                      <a:pt x="9998" y="13293"/>
                      <a:pt x="10280" y="13302"/>
                      <a:pt x="10554" y="13302"/>
                    </a:cubicBezTo>
                    <a:cubicBezTo>
                      <a:pt x="19378" y="13302"/>
                      <a:pt x="19318" y="4627"/>
                      <a:pt x="18380" y="0"/>
                    </a:cubicBez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398;p49">
                <a:extLst>
                  <a:ext uri="{FF2B5EF4-FFF2-40B4-BE49-F238E27FC236}">
                    <a16:creationId xmlns:a16="http://schemas.microsoft.com/office/drawing/2014/main" id="{2C411678-5158-1BF1-4B0B-FC464BAAF4AE}"/>
                  </a:ext>
                </a:extLst>
              </p:cNvPr>
              <p:cNvSpPr/>
              <p:nvPr/>
            </p:nvSpPr>
            <p:spPr>
              <a:xfrm>
                <a:off x="3552300" y="2809125"/>
                <a:ext cx="316900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12676" h="4871" fill="none" extrusionOk="0">
                    <a:moveTo>
                      <a:pt x="0" y="0"/>
                    </a:moveTo>
                    <a:cubicBezTo>
                      <a:pt x="0" y="0"/>
                      <a:pt x="334" y="4303"/>
                      <a:pt x="1668" y="4370"/>
                    </a:cubicBezTo>
                    <a:cubicBezTo>
                      <a:pt x="2969" y="4403"/>
                      <a:pt x="6405" y="1535"/>
                      <a:pt x="6405" y="1535"/>
                    </a:cubicBezTo>
                    <a:cubicBezTo>
                      <a:pt x="6405" y="1535"/>
                      <a:pt x="8940" y="4870"/>
                      <a:pt x="10374" y="4870"/>
                    </a:cubicBezTo>
                    <a:cubicBezTo>
                      <a:pt x="11809" y="4870"/>
                      <a:pt x="12676" y="434"/>
                      <a:pt x="12676" y="434"/>
                    </a:cubicBezTo>
                  </a:path>
                </a:pathLst>
              </a:custGeom>
              <a:noFill/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1399;p49">
                <a:extLst>
                  <a:ext uri="{FF2B5EF4-FFF2-40B4-BE49-F238E27FC236}">
                    <a16:creationId xmlns:a16="http://schemas.microsoft.com/office/drawing/2014/main" id="{15DBFDCD-10F5-CF11-E57A-A562626D1B6C}"/>
                  </a:ext>
                </a:extLst>
              </p:cNvPr>
              <p:cNvSpPr/>
              <p:nvPr/>
            </p:nvSpPr>
            <p:spPr>
              <a:xfrm>
                <a:off x="2156300" y="3086825"/>
                <a:ext cx="60075" cy="32550"/>
              </a:xfrm>
              <a:custGeom>
                <a:avLst/>
                <a:gdLst/>
                <a:ahLst/>
                <a:cxnLst/>
                <a:rect l="l" t="t" r="r" b="b"/>
                <a:pathLst>
                  <a:path w="2403" h="1302" extrusionOk="0">
                    <a:moveTo>
                      <a:pt x="167" y="0"/>
                    </a:moveTo>
                    <a:lnTo>
                      <a:pt x="0" y="367"/>
                    </a:lnTo>
                    <a:lnTo>
                      <a:pt x="2235" y="1301"/>
                    </a:lnTo>
                    <a:lnTo>
                      <a:pt x="2402" y="934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1400;p49">
                <a:extLst>
                  <a:ext uri="{FF2B5EF4-FFF2-40B4-BE49-F238E27FC236}">
                    <a16:creationId xmlns:a16="http://schemas.microsoft.com/office/drawing/2014/main" id="{6691C023-A24D-1C6A-33A0-014236CB023C}"/>
                  </a:ext>
                </a:extLst>
              </p:cNvPr>
              <p:cNvSpPr/>
              <p:nvPr/>
            </p:nvSpPr>
            <p:spPr>
              <a:xfrm>
                <a:off x="2173800" y="3047625"/>
                <a:ext cx="59250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1369" extrusionOk="0">
                    <a:moveTo>
                      <a:pt x="201" y="0"/>
                    </a:moveTo>
                    <a:cubicBezTo>
                      <a:pt x="134" y="134"/>
                      <a:pt x="68" y="267"/>
                      <a:pt x="1" y="401"/>
                    </a:cubicBezTo>
                    <a:lnTo>
                      <a:pt x="2202" y="1368"/>
                    </a:lnTo>
                    <a:lnTo>
                      <a:pt x="2369" y="1001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1401;p49">
                <a:extLst>
                  <a:ext uri="{FF2B5EF4-FFF2-40B4-BE49-F238E27FC236}">
                    <a16:creationId xmlns:a16="http://schemas.microsoft.com/office/drawing/2014/main" id="{2C961683-3843-5B63-B183-067F47AE300C}"/>
                  </a:ext>
                </a:extLst>
              </p:cNvPr>
              <p:cNvSpPr/>
              <p:nvPr/>
            </p:nvSpPr>
            <p:spPr>
              <a:xfrm>
                <a:off x="2142950" y="3126025"/>
                <a:ext cx="58400" cy="31700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1268" extrusionOk="0">
                    <a:moveTo>
                      <a:pt x="134" y="0"/>
                    </a:moveTo>
                    <a:lnTo>
                      <a:pt x="1" y="434"/>
                    </a:lnTo>
                    <a:lnTo>
                      <a:pt x="2169" y="1268"/>
                    </a:lnTo>
                    <a:lnTo>
                      <a:pt x="2336" y="867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1402;p49">
                <a:extLst>
                  <a:ext uri="{FF2B5EF4-FFF2-40B4-BE49-F238E27FC236}">
                    <a16:creationId xmlns:a16="http://schemas.microsoft.com/office/drawing/2014/main" id="{AA35EB76-8071-A6D3-1252-F75314F10FA8}"/>
                  </a:ext>
                </a:extLst>
              </p:cNvPr>
              <p:cNvSpPr/>
              <p:nvPr/>
            </p:nvSpPr>
            <p:spPr>
              <a:xfrm>
                <a:off x="2130450" y="3167700"/>
                <a:ext cx="56725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1136" extrusionOk="0">
                    <a:moveTo>
                      <a:pt x="100" y="1"/>
                    </a:moveTo>
                    <a:lnTo>
                      <a:pt x="0" y="401"/>
                    </a:lnTo>
                    <a:lnTo>
                      <a:pt x="2102" y="1135"/>
                    </a:lnTo>
                    <a:lnTo>
                      <a:pt x="2269" y="735"/>
                    </a:lnTo>
                    <a:lnTo>
                      <a:pt x="100" y="1"/>
                    </a:ln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1403;p49">
                <a:extLst>
                  <a:ext uri="{FF2B5EF4-FFF2-40B4-BE49-F238E27FC236}">
                    <a16:creationId xmlns:a16="http://schemas.microsoft.com/office/drawing/2014/main" id="{F04989AD-703E-E09F-B683-C254686D1F7E}"/>
                  </a:ext>
                </a:extLst>
              </p:cNvPr>
              <p:cNvSpPr/>
              <p:nvPr/>
            </p:nvSpPr>
            <p:spPr>
              <a:xfrm>
                <a:off x="2118775" y="3208575"/>
                <a:ext cx="55050" cy="25875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1035" extrusionOk="0">
                    <a:moveTo>
                      <a:pt x="134" y="0"/>
                    </a:moveTo>
                    <a:lnTo>
                      <a:pt x="0" y="401"/>
                    </a:lnTo>
                    <a:lnTo>
                      <a:pt x="2068" y="1034"/>
                    </a:lnTo>
                    <a:lnTo>
                      <a:pt x="2202" y="634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404;p49">
                <a:extLst>
                  <a:ext uri="{FF2B5EF4-FFF2-40B4-BE49-F238E27FC236}">
                    <a16:creationId xmlns:a16="http://schemas.microsoft.com/office/drawing/2014/main" id="{9D9393D1-0710-8A6A-5C17-34B0C2515498}"/>
                  </a:ext>
                </a:extLst>
              </p:cNvPr>
              <p:cNvSpPr/>
              <p:nvPr/>
            </p:nvSpPr>
            <p:spPr>
              <a:xfrm>
                <a:off x="2109600" y="3249425"/>
                <a:ext cx="5255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969" extrusionOk="0">
                    <a:moveTo>
                      <a:pt x="100" y="1"/>
                    </a:moveTo>
                    <a:lnTo>
                      <a:pt x="0" y="435"/>
                    </a:lnTo>
                    <a:lnTo>
                      <a:pt x="2002" y="968"/>
                    </a:lnTo>
                    <a:lnTo>
                      <a:pt x="2102" y="568"/>
                    </a:lnTo>
                    <a:lnTo>
                      <a:pt x="100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1405;p49">
                <a:extLst>
                  <a:ext uri="{FF2B5EF4-FFF2-40B4-BE49-F238E27FC236}">
                    <a16:creationId xmlns:a16="http://schemas.microsoft.com/office/drawing/2014/main" id="{45117F18-68DF-FA99-83E1-AE586C3ED10C}"/>
                  </a:ext>
                </a:extLst>
              </p:cNvPr>
              <p:cNvSpPr/>
              <p:nvPr/>
            </p:nvSpPr>
            <p:spPr>
              <a:xfrm>
                <a:off x="2100425" y="3291125"/>
                <a:ext cx="51725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902" extrusionOk="0">
                    <a:moveTo>
                      <a:pt x="101" y="1"/>
                    </a:moveTo>
                    <a:lnTo>
                      <a:pt x="0" y="401"/>
                    </a:lnTo>
                    <a:lnTo>
                      <a:pt x="1969" y="901"/>
                    </a:lnTo>
                    <a:cubicBezTo>
                      <a:pt x="2002" y="735"/>
                      <a:pt x="2035" y="601"/>
                      <a:pt x="2069" y="468"/>
                    </a:cubicBezTo>
                    <a:lnTo>
                      <a:pt x="101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1406;p49">
                <a:extLst>
                  <a:ext uri="{FF2B5EF4-FFF2-40B4-BE49-F238E27FC236}">
                    <a16:creationId xmlns:a16="http://schemas.microsoft.com/office/drawing/2014/main" id="{AEA52694-92B3-2C09-F3E9-A1F3FAC752D0}"/>
                  </a:ext>
                </a:extLst>
              </p:cNvPr>
              <p:cNvSpPr/>
              <p:nvPr/>
            </p:nvSpPr>
            <p:spPr>
              <a:xfrm>
                <a:off x="2147950" y="3045125"/>
                <a:ext cx="94275" cy="276050"/>
              </a:xfrm>
              <a:custGeom>
                <a:avLst/>
                <a:gdLst/>
                <a:ahLst/>
                <a:cxnLst/>
                <a:rect l="l" t="t" r="r" b="b"/>
                <a:pathLst>
                  <a:path w="3771" h="11042" fill="none" extrusionOk="0">
                    <a:moveTo>
                      <a:pt x="1" y="11042"/>
                    </a:moveTo>
                    <a:cubicBezTo>
                      <a:pt x="701" y="7206"/>
                      <a:pt x="1969" y="3470"/>
                      <a:pt x="3770" y="0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1407;p49">
                <a:extLst>
                  <a:ext uri="{FF2B5EF4-FFF2-40B4-BE49-F238E27FC236}">
                    <a16:creationId xmlns:a16="http://schemas.microsoft.com/office/drawing/2014/main" id="{6C4AFB15-51FA-44F8-AE40-ED001B558CB3}"/>
                  </a:ext>
                </a:extLst>
              </p:cNvPr>
              <p:cNvSpPr/>
              <p:nvPr/>
            </p:nvSpPr>
            <p:spPr>
              <a:xfrm>
                <a:off x="4036800" y="1318050"/>
                <a:ext cx="47550" cy="775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3103" extrusionOk="0">
                    <a:moveTo>
                      <a:pt x="368" y="1"/>
                    </a:moveTo>
                    <a:lnTo>
                      <a:pt x="1" y="234"/>
                    </a:lnTo>
                    <a:lnTo>
                      <a:pt x="1568" y="3103"/>
                    </a:lnTo>
                    <a:lnTo>
                      <a:pt x="1902" y="2903"/>
                    </a:lnTo>
                    <a:lnTo>
                      <a:pt x="368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1408;p49">
                <a:extLst>
                  <a:ext uri="{FF2B5EF4-FFF2-40B4-BE49-F238E27FC236}">
                    <a16:creationId xmlns:a16="http://schemas.microsoft.com/office/drawing/2014/main" id="{8C61926E-DA38-5D19-C37C-BF4222D9BC8A}"/>
                  </a:ext>
                </a:extLst>
              </p:cNvPr>
              <p:cNvSpPr/>
              <p:nvPr/>
            </p:nvSpPr>
            <p:spPr>
              <a:xfrm>
                <a:off x="4000950" y="1342225"/>
                <a:ext cx="51725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2904" extrusionOk="0">
                    <a:moveTo>
                      <a:pt x="334" y="1"/>
                    </a:moveTo>
                    <a:lnTo>
                      <a:pt x="0" y="268"/>
                    </a:lnTo>
                    <a:lnTo>
                      <a:pt x="1768" y="2903"/>
                    </a:lnTo>
                    <a:lnTo>
                      <a:pt x="2068" y="2703"/>
                    </a:lnTo>
                    <a:lnTo>
                      <a:pt x="334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1409;p49">
                <a:extLst>
                  <a:ext uri="{FF2B5EF4-FFF2-40B4-BE49-F238E27FC236}">
                    <a16:creationId xmlns:a16="http://schemas.microsoft.com/office/drawing/2014/main" id="{52FD6902-A174-552D-4E15-A3D90C1207A7}"/>
                  </a:ext>
                </a:extLst>
              </p:cNvPr>
              <p:cNvSpPr/>
              <p:nvPr/>
            </p:nvSpPr>
            <p:spPr>
              <a:xfrm>
                <a:off x="3904200" y="1423950"/>
                <a:ext cx="60075" cy="61750"/>
              </a:xfrm>
              <a:custGeom>
                <a:avLst/>
                <a:gdLst/>
                <a:ahLst/>
                <a:cxnLst/>
                <a:rect l="l" t="t" r="r" b="b"/>
                <a:pathLst>
                  <a:path w="2403" h="2470" extrusionOk="0">
                    <a:moveTo>
                      <a:pt x="301" y="1"/>
                    </a:moveTo>
                    <a:lnTo>
                      <a:pt x="1" y="301"/>
                    </a:lnTo>
                    <a:lnTo>
                      <a:pt x="2136" y="2469"/>
                    </a:lnTo>
                    <a:lnTo>
                      <a:pt x="2403" y="2203"/>
                    </a:lnTo>
                    <a:lnTo>
                      <a:pt x="301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1410;p49">
                <a:extLst>
                  <a:ext uri="{FF2B5EF4-FFF2-40B4-BE49-F238E27FC236}">
                    <a16:creationId xmlns:a16="http://schemas.microsoft.com/office/drawing/2014/main" id="{ED7D8514-C01C-CDE8-FD2E-1AB9102D11A9}"/>
                  </a:ext>
                </a:extLst>
              </p:cNvPr>
              <p:cNvSpPr/>
              <p:nvPr/>
            </p:nvSpPr>
            <p:spPr>
              <a:xfrm>
                <a:off x="4075175" y="1298050"/>
                <a:ext cx="4170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3236" extrusionOk="0">
                    <a:moveTo>
                      <a:pt x="400" y="0"/>
                    </a:moveTo>
                    <a:lnTo>
                      <a:pt x="0" y="167"/>
                    </a:lnTo>
                    <a:lnTo>
                      <a:pt x="1334" y="3236"/>
                    </a:lnTo>
                    <a:lnTo>
                      <a:pt x="1668" y="3102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1411;p49">
                <a:extLst>
                  <a:ext uri="{FF2B5EF4-FFF2-40B4-BE49-F238E27FC236}">
                    <a16:creationId xmlns:a16="http://schemas.microsoft.com/office/drawing/2014/main" id="{507A9884-0D39-CC5E-8B01-E32652B0AEBA}"/>
                  </a:ext>
                </a:extLst>
              </p:cNvPr>
              <p:cNvSpPr/>
              <p:nvPr/>
            </p:nvSpPr>
            <p:spPr>
              <a:xfrm>
                <a:off x="3967575" y="1368925"/>
                <a:ext cx="54250" cy="67575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703" extrusionOk="0">
                    <a:moveTo>
                      <a:pt x="335" y="0"/>
                    </a:moveTo>
                    <a:lnTo>
                      <a:pt x="1" y="267"/>
                    </a:lnTo>
                    <a:lnTo>
                      <a:pt x="1869" y="2702"/>
                    </a:lnTo>
                    <a:lnTo>
                      <a:pt x="2169" y="2469"/>
                    </a:lnTo>
                    <a:lnTo>
                      <a:pt x="335" y="0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1412;p49">
                <a:extLst>
                  <a:ext uri="{FF2B5EF4-FFF2-40B4-BE49-F238E27FC236}">
                    <a16:creationId xmlns:a16="http://schemas.microsoft.com/office/drawing/2014/main" id="{3E3C97F8-AB0A-FFD2-0920-8F931B82AB5C}"/>
                  </a:ext>
                </a:extLst>
              </p:cNvPr>
              <p:cNvSpPr/>
              <p:nvPr/>
            </p:nvSpPr>
            <p:spPr>
              <a:xfrm>
                <a:off x="3935075" y="1395600"/>
                <a:ext cx="575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2570" extrusionOk="0">
                    <a:moveTo>
                      <a:pt x="334" y="1"/>
                    </a:moveTo>
                    <a:lnTo>
                      <a:pt x="0" y="301"/>
                    </a:lnTo>
                    <a:lnTo>
                      <a:pt x="2001" y="2569"/>
                    </a:lnTo>
                    <a:lnTo>
                      <a:pt x="2302" y="2336"/>
                    </a:lnTo>
                    <a:lnTo>
                      <a:pt x="334" y="1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1413;p49">
                <a:extLst>
                  <a:ext uri="{FF2B5EF4-FFF2-40B4-BE49-F238E27FC236}">
                    <a16:creationId xmlns:a16="http://schemas.microsoft.com/office/drawing/2014/main" id="{99277050-76F9-8A43-6ABB-2562848502DB}"/>
                  </a:ext>
                </a:extLst>
              </p:cNvPr>
              <p:cNvSpPr/>
              <p:nvPr/>
            </p:nvSpPr>
            <p:spPr>
              <a:xfrm>
                <a:off x="3843325" y="1483175"/>
                <a:ext cx="68425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2336" extrusionOk="0">
                    <a:moveTo>
                      <a:pt x="334" y="0"/>
                    </a:moveTo>
                    <a:lnTo>
                      <a:pt x="1" y="334"/>
                    </a:lnTo>
                    <a:lnTo>
                      <a:pt x="2503" y="2335"/>
                    </a:lnTo>
                    <a:lnTo>
                      <a:pt x="2736" y="2068"/>
                    </a:lnTo>
                    <a:lnTo>
                      <a:pt x="334" y="0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1414;p49">
                <a:extLst>
                  <a:ext uri="{FF2B5EF4-FFF2-40B4-BE49-F238E27FC236}">
                    <a16:creationId xmlns:a16="http://schemas.microsoft.com/office/drawing/2014/main" id="{F8880803-3B5B-1480-3F3F-31583F96E6C4}"/>
                  </a:ext>
                </a:extLst>
              </p:cNvPr>
              <p:cNvSpPr/>
              <p:nvPr/>
            </p:nvSpPr>
            <p:spPr>
              <a:xfrm>
                <a:off x="3874200" y="1453150"/>
                <a:ext cx="62550" cy="6007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03" extrusionOk="0">
                    <a:moveTo>
                      <a:pt x="300" y="0"/>
                    </a:moveTo>
                    <a:lnTo>
                      <a:pt x="0" y="301"/>
                    </a:lnTo>
                    <a:lnTo>
                      <a:pt x="2235" y="2402"/>
                    </a:lnTo>
                    <a:lnTo>
                      <a:pt x="2502" y="2135"/>
                    </a:lnTo>
                    <a:lnTo>
                      <a:pt x="300" y="0"/>
                    </a:lnTo>
                    <a:close/>
                  </a:path>
                </a:pathLst>
              </a:custGeom>
              <a:solidFill>
                <a:srgbClr val="8D95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1415;p49">
                <a:extLst>
                  <a:ext uri="{FF2B5EF4-FFF2-40B4-BE49-F238E27FC236}">
                    <a16:creationId xmlns:a16="http://schemas.microsoft.com/office/drawing/2014/main" id="{2EBD4590-A68C-B5C4-6FAB-F214DE851F19}"/>
                  </a:ext>
                </a:extLst>
              </p:cNvPr>
              <p:cNvSpPr/>
              <p:nvPr/>
            </p:nvSpPr>
            <p:spPr>
              <a:xfrm>
                <a:off x="3905050" y="1366425"/>
                <a:ext cx="225175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9007" h="6672" fill="none" extrusionOk="0">
                    <a:moveTo>
                      <a:pt x="0" y="6672"/>
                    </a:moveTo>
                    <a:cubicBezTo>
                      <a:pt x="0" y="6672"/>
                      <a:pt x="5371" y="1535"/>
                      <a:pt x="9007" y="0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1416;p49">
                <a:extLst>
                  <a:ext uri="{FF2B5EF4-FFF2-40B4-BE49-F238E27FC236}">
                    <a16:creationId xmlns:a16="http://schemas.microsoft.com/office/drawing/2014/main" id="{3BE585F3-9B34-8740-35C4-523D2779E970}"/>
                  </a:ext>
                </a:extLst>
              </p:cNvPr>
              <p:cNvSpPr/>
              <p:nvPr/>
            </p:nvSpPr>
            <p:spPr>
              <a:xfrm>
                <a:off x="4466275" y="2009375"/>
                <a:ext cx="154300" cy="401150"/>
              </a:xfrm>
              <a:custGeom>
                <a:avLst/>
                <a:gdLst/>
                <a:ahLst/>
                <a:cxnLst/>
                <a:rect l="l" t="t" r="r" b="b"/>
                <a:pathLst>
                  <a:path w="6172" h="16046" extrusionOk="0">
                    <a:moveTo>
                      <a:pt x="3770" y="1"/>
                    </a:moveTo>
                    <a:cubicBezTo>
                      <a:pt x="2202" y="3803"/>
                      <a:pt x="1" y="10875"/>
                      <a:pt x="3136" y="16046"/>
                    </a:cubicBezTo>
                    <a:cubicBezTo>
                      <a:pt x="4404" y="13244"/>
                      <a:pt x="5338" y="10742"/>
                      <a:pt x="5705" y="8974"/>
                    </a:cubicBezTo>
                    <a:cubicBezTo>
                      <a:pt x="6172" y="6839"/>
                      <a:pt x="5338" y="3637"/>
                      <a:pt x="3770" y="1"/>
                    </a:cubicBez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1417;p49">
                <a:extLst>
                  <a:ext uri="{FF2B5EF4-FFF2-40B4-BE49-F238E27FC236}">
                    <a16:creationId xmlns:a16="http://schemas.microsoft.com/office/drawing/2014/main" id="{D80F653C-EA48-0904-8E86-112D2F394102}"/>
                  </a:ext>
                </a:extLst>
              </p:cNvPr>
              <p:cNvSpPr/>
              <p:nvPr/>
            </p:nvSpPr>
            <p:spPr>
              <a:xfrm>
                <a:off x="2592450" y="3432200"/>
                <a:ext cx="385300" cy="77550"/>
              </a:xfrm>
              <a:custGeom>
                <a:avLst/>
                <a:gdLst/>
                <a:ahLst/>
                <a:cxnLst/>
                <a:rect l="l" t="t" r="r" b="b"/>
                <a:pathLst>
                  <a:path w="15412" h="3102" extrusionOk="0">
                    <a:moveTo>
                      <a:pt x="8833" y="0"/>
                    </a:moveTo>
                    <a:cubicBezTo>
                      <a:pt x="4943" y="0"/>
                      <a:pt x="1337" y="1357"/>
                      <a:pt x="0" y="1930"/>
                    </a:cubicBezTo>
                    <a:cubicBezTo>
                      <a:pt x="2168" y="2430"/>
                      <a:pt x="4370" y="2830"/>
                      <a:pt x="6572" y="3064"/>
                    </a:cubicBezTo>
                    <a:cubicBezTo>
                      <a:pt x="6902" y="3089"/>
                      <a:pt x="7241" y="3101"/>
                      <a:pt x="7588" y="3101"/>
                    </a:cubicBezTo>
                    <a:cubicBezTo>
                      <a:pt x="10006" y="3101"/>
                      <a:pt x="12785" y="2517"/>
                      <a:pt x="15411" y="1730"/>
                    </a:cubicBezTo>
                    <a:cubicBezTo>
                      <a:pt x="13373" y="444"/>
                      <a:pt x="11057" y="0"/>
                      <a:pt x="8833" y="0"/>
                    </a:cubicBezTo>
                    <a:close/>
                  </a:path>
                </a:pathLst>
              </a:custGeom>
              <a:solidFill>
                <a:srgbClr val="485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418;p49">
                <a:extLst>
                  <a:ext uri="{FF2B5EF4-FFF2-40B4-BE49-F238E27FC236}">
                    <a16:creationId xmlns:a16="http://schemas.microsoft.com/office/drawing/2014/main" id="{BAE2986D-94A8-563D-F0ED-DA8E02CACF56}"/>
                  </a:ext>
                </a:extLst>
              </p:cNvPr>
              <p:cNvSpPr/>
              <p:nvPr/>
            </p:nvSpPr>
            <p:spPr>
              <a:xfrm>
                <a:off x="3227900" y="3245275"/>
                <a:ext cx="5850" cy="255200"/>
              </a:xfrm>
              <a:custGeom>
                <a:avLst/>
                <a:gdLst/>
                <a:ahLst/>
                <a:cxnLst/>
                <a:rect l="l" t="t" r="r" b="b"/>
                <a:pathLst>
                  <a:path w="234" h="10208" fill="none" extrusionOk="0">
                    <a:moveTo>
                      <a:pt x="234" y="0"/>
                    </a:moveTo>
                    <a:lnTo>
                      <a:pt x="0" y="10207"/>
                    </a:ln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419;p49">
                <a:extLst>
                  <a:ext uri="{FF2B5EF4-FFF2-40B4-BE49-F238E27FC236}">
                    <a16:creationId xmlns:a16="http://schemas.microsoft.com/office/drawing/2014/main" id="{151FE60C-2B89-0C0C-E158-4A5D903CE7CC}"/>
                  </a:ext>
                </a:extLst>
              </p:cNvPr>
              <p:cNvSpPr/>
              <p:nvPr/>
            </p:nvSpPr>
            <p:spPr>
              <a:xfrm>
                <a:off x="4143550" y="3022600"/>
                <a:ext cx="850" cy="258550"/>
              </a:xfrm>
              <a:custGeom>
                <a:avLst/>
                <a:gdLst/>
                <a:ahLst/>
                <a:cxnLst/>
                <a:rect l="l" t="t" r="r" b="b"/>
                <a:pathLst>
                  <a:path w="34" h="10342" fill="none" extrusionOk="0">
                    <a:moveTo>
                      <a:pt x="34" y="1"/>
                    </a:moveTo>
                    <a:lnTo>
                      <a:pt x="0" y="10341"/>
                    </a:lnTo>
                  </a:path>
                </a:pathLst>
              </a:custGeom>
              <a:noFill/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1420;p49">
                <a:extLst>
                  <a:ext uri="{FF2B5EF4-FFF2-40B4-BE49-F238E27FC236}">
                    <a16:creationId xmlns:a16="http://schemas.microsoft.com/office/drawing/2014/main" id="{8854DFC0-696D-D9D2-B7FD-673F0EA179CE}"/>
                  </a:ext>
                </a:extLst>
              </p:cNvPr>
              <p:cNvSpPr/>
              <p:nvPr/>
            </p:nvSpPr>
            <p:spPr>
              <a:xfrm>
                <a:off x="3164625" y="2205125"/>
                <a:ext cx="133350" cy="167650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6706" extrusionOk="0">
                    <a:moveTo>
                      <a:pt x="2445" y="0"/>
                    </a:moveTo>
                    <a:cubicBezTo>
                      <a:pt x="2188" y="0"/>
                      <a:pt x="1926" y="43"/>
                      <a:pt x="1664" y="143"/>
                    </a:cubicBezTo>
                    <a:cubicBezTo>
                      <a:pt x="1" y="767"/>
                      <a:pt x="56" y="6705"/>
                      <a:pt x="3173" y="6705"/>
                    </a:cubicBezTo>
                    <a:cubicBezTo>
                      <a:pt x="3557" y="6705"/>
                      <a:pt x="3987" y="6615"/>
                      <a:pt x="4466" y="6414"/>
                    </a:cubicBezTo>
                    <a:lnTo>
                      <a:pt x="5333" y="1544"/>
                    </a:lnTo>
                    <a:cubicBezTo>
                      <a:pt x="5333" y="1544"/>
                      <a:pt x="3985" y="0"/>
                      <a:pt x="2445" y="0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1421;p49">
                <a:extLst>
                  <a:ext uri="{FF2B5EF4-FFF2-40B4-BE49-F238E27FC236}">
                    <a16:creationId xmlns:a16="http://schemas.microsoft.com/office/drawing/2014/main" id="{6ADD02AD-6348-CA17-AFF1-493BD41AC73A}"/>
                  </a:ext>
                </a:extLst>
              </p:cNvPr>
              <p:cNvSpPr/>
              <p:nvPr/>
            </p:nvSpPr>
            <p:spPr>
              <a:xfrm>
                <a:off x="3202875" y="2224525"/>
                <a:ext cx="63400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003" fill="none" extrusionOk="0">
                    <a:moveTo>
                      <a:pt x="1" y="1435"/>
                    </a:moveTo>
                    <a:cubicBezTo>
                      <a:pt x="1" y="1435"/>
                      <a:pt x="1335" y="1"/>
                      <a:pt x="2536" y="2002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1422;p49">
                <a:extLst>
                  <a:ext uri="{FF2B5EF4-FFF2-40B4-BE49-F238E27FC236}">
                    <a16:creationId xmlns:a16="http://schemas.microsoft.com/office/drawing/2014/main" id="{5894BCFD-C13E-2FE7-D0FA-AF8EA67526D6}"/>
                  </a:ext>
                </a:extLst>
              </p:cNvPr>
              <p:cNvSpPr/>
              <p:nvPr/>
            </p:nvSpPr>
            <p:spPr>
              <a:xfrm>
                <a:off x="3217050" y="2252900"/>
                <a:ext cx="267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1668" fill="none" extrusionOk="0">
                    <a:moveTo>
                      <a:pt x="134" y="1668"/>
                    </a:moveTo>
                    <a:cubicBezTo>
                      <a:pt x="134" y="1668"/>
                      <a:pt x="1" y="0"/>
                      <a:pt x="1068" y="0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" name="Google Shape;1423;p49">
                <a:extLst>
                  <a:ext uri="{FF2B5EF4-FFF2-40B4-BE49-F238E27FC236}">
                    <a16:creationId xmlns:a16="http://schemas.microsoft.com/office/drawing/2014/main" id="{21A6A00E-B625-2CC3-C104-4D5603D8E0D3}"/>
                  </a:ext>
                </a:extLst>
              </p:cNvPr>
              <p:cNvSpPr/>
              <p:nvPr/>
            </p:nvSpPr>
            <p:spPr>
              <a:xfrm>
                <a:off x="3247900" y="1834975"/>
                <a:ext cx="625475" cy="998475"/>
              </a:xfrm>
              <a:custGeom>
                <a:avLst/>
                <a:gdLst/>
                <a:ahLst/>
                <a:cxnLst/>
                <a:rect l="l" t="t" r="r" b="b"/>
                <a:pathLst>
                  <a:path w="25019" h="39939" extrusionOk="0">
                    <a:moveTo>
                      <a:pt x="12034" y="0"/>
                    </a:moveTo>
                    <a:cubicBezTo>
                      <a:pt x="4367" y="0"/>
                      <a:pt x="1188" y="6052"/>
                      <a:pt x="334" y="12814"/>
                    </a:cubicBezTo>
                    <a:cubicBezTo>
                      <a:pt x="34" y="15283"/>
                      <a:pt x="1" y="17784"/>
                      <a:pt x="234" y="20253"/>
                    </a:cubicBezTo>
                    <a:cubicBezTo>
                      <a:pt x="268" y="20820"/>
                      <a:pt x="334" y="21387"/>
                      <a:pt x="401" y="21921"/>
                    </a:cubicBezTo>
                    <a:cubicBezTo>
                      <a:pt x="568" y="23155"/>
                      <a:pt x="768" y="24322"/>
                      <a:pt x="1002" y="25390"/>
                    </a:cubicBezTo>
                    <a:cubicBezTo>
                      <a:pt x="1302" y="26891"/>
                      <a:pt x="1802" y="28325"/>
                      <a:pt x="2469" y="29693"/>
                    </a:cubicBezTo>
                    <a:cubicBezTo>
                      <a:pt x="3637" y="32095"/>
                      <a:pt x="5638" y="33929"/>
                      <a:pt x="8107" y="34897"/>
                    </a:cubicBezTo>
                    <a:cubicBezTo>
                      <a:pt x="9350" y="35360"/>
                      <a:pt x="10664" y="35591"/>
                      <a:pt x="11985" y="35591"/>
                    </a:cubicBezTo>
                    <a:cubicBezTo>
                      <a:pt x="12471" y="35591"/>
                      <a:pt x="12959" y="35560"/>
                      <a:pt x="13444" y="35497"/>
                    </a:cubicBezTo>
                    <a:lnTo>
                      <a:pt x="13444" y="38466"/>
                    </a:lnTo>
                    <a:cubicBezTo>
                      <a:pt x="14552" y="39602"/>
                      <a:pt x="16558" y="39938"/>
                      <a:pt x="18547" y="39938"/>
                    </a:cubicBezTo>
                    <a:cubicBezTo>
                      <a:pt x="21346" y="39938"/>
                      <a:pt x="24109" y="39272"/>
                      <a:pt x="24285" y="39233"/>
                    </a:cubicBezTo>
                    <a:cubicBezTo>
                      <a:pt x="24285" y="39100"/>
                      <a:pt x="24285" y="37899"/>
                      <a:pt x="24552" y="30694"/>
                    </a:cubicBezTo>
                    <a:cubicBezTo>
                      <a:pt x="24685" y="27792"/>
                      <a:pt x="25019" y="23855"/>
                      <a:pt x="25019" y="19819"/>
                    </a:cubicBezTo>
                    <a:cubicBezTo>
                      <a:pt x="25019" y="10413"/>
                      <a:pt x="23184" y="205"/>
                      <a:pt x="12410" y="5"/>
                    </a:cubicBezTo>
                    <a:cubicBezTo>
                      <a:pt x="12283" y="2"/>
                      <a:pt x="12158" y="0"/>
                      <a:pt x="12034" y="0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" name="Google Shape;1424;p49">
                <a:extLst>
                  <a:ext uri="{FF2B5EF4-FFF2-40B4-BE49-F238E27FC236}">
                    <a16:creationId xmlns:a16="http://schemas.microsoft.com/office/drawing/2014/main" id="{D3B4CB2D-9D83-B48E-25C2-9E7785F986E9}"/>
                  </a:ext>
                </a:extLst>
              </p:cNvPr>
              <p:cNvSpPr/>
              <p:nvPr/>
            </p:nvSpPr>
            <p:spPr>
              <a:xfrm>
                <a:off x="3867525" y="2205125"/>
                <a:ext cx="134975" cy="163625"/>
              </a:xfrm>
              <a:custGeom>
                <a:avLst/>
                <a:gdLst/>
                <a:ahLst/>
                <a:cxnLst/>
                <a:rect l="l" t="t" r="r" b="b"/>
                <a:pathLst>
                  <a:path w="5399" h="6545" extrusionOk="0">
                    <a:moveTo>
                      <a:pt x="2976" y="0"/>
                    </a:moveTo>
                    <a:cubicBezTo>
                      <a:pt x="1415" y="0"/>
                      <a:pt x="67" y="1544"/>
                      <a:pt x="67" y="1544"/>
                    </a:cubicBezTo>
                    <a:lnTo>
                      <a:pt x="0" y="6247"/>
                    </a:lnTo>
                    <a:cubicBezTo>
                      <a:pt x="489" y="6453"/>
                      <a:pt x="939" y="6544"/>
                      <a:pt x="1349" y="6544"/>
                    </a:cubicBezTo>
                    <a:cubicBezTo>
                      <a:pt x="4608" y="6544"/>
                      <a:pt x="5399" y="765"/>
                      <a:pt x="3769" y="143"/>
                    </a:cubicBezTo>
                    <a:cubicBezTo>
                      <a:pt x="3503" y="43"/>
                      <a:pt x="3236" y="0"/>
                      <a:pt x="2976" y="0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Google Shape;1425;p49">
                <a:extLst>
                  <a:ext uri="{FF2B5EF4-FFF2-40B4-BE49-F238E27FC236}">
                    <a16:creationId xmlns:a16="http://schemas.microsoft.com/office/drawing/2014/main" id="{CDABADA1-AA63-0FB4-882A-4245DA461506}"/>
                  </a:ext>
                </a:extLst>
              </p:cNvPr>
              <p:cNvSpPr/>
              <p:nvPr/>
            </p:nvSpPr>
            <p:spPr>
              <a:xfrm>
                <a:off x="3900875" y="2224525"/>
                <a:ext cx="64225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2003" fill="none" extrusionOk="0">
                    <a:moveTo>
                      <a:pt x="2569" y="1435"/>
                    </a:moveTo>
                    <a:cubicBezTo>
                      <a:pt x="2569" y="1435"/>
                      <a:pt x="1235" y="1"/>
                      <a:pt x="0" y="2002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Google Shape;1426;p49">
                <a:extLst>
                  <a:ext uri="{FF2B5EF4-FFF2-40B4-BE49-F238E27FC236}">
                    <a16:creationId xmlns:a16="http://schemas.microsoft.com/office/drawing/2014/main" id="{E91382FF-31B5-6850-B612-8D3F4256234E}"/>
                  </a:ext>
                </a:extLst>
              </p:cNvPr>
              <p:cNvSpPr/>
              <p:nvPr/>
            </p:nvSpPr>
            <p:spPr>
              <a:xfrm>
                <a:off x="3923400" y="2252900"/>
                <a:ext cx="275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668" fill="none" extrusionOk="0">
                    <a:moveTo>
                      <a:pt x="934" y="1668"/>
                    </a:moveTo>
                    <a:cubicBezTo>
                      <a:pt x="934" y="1668"/>
                      <a:pt x="1101" y="0"/>
                      <a:pt x="0" y="0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5" name="Google Shape;1427;p49">
                <a:extLst>
                  <a:ext uri="{FF2B5EF4-FFF2-40B4-BE49-F238E27FC236}">
                    <a16:creationId xmlns:a16="http://schemas.microsoft.com/office/drawing/2014/main" id="{AC43CD2A-C3A1-CE9A-62E9-51FD10B85788}"/>
                  </a:ext>
                </a:extLst>
              </p:cNvPr>
              <p:cNvSpPr/>
              <p:nvPr/>
            </p:nvSpPr>
            <p:spPr>
              <a:xfrm>
                <a:off x="3636525" y="2347050"/>
                <a:ext cx="187650" cy="143600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5744" extrusionOk="0">
                    <a:moveTo>
                      <a:pt x="3676" y="1"/>
                    </a:moveTo>
                    <a:cubicBezTo>
                      <a:pt x="1681" y="1"/>
                      <a:pt x="66" y="1212"/>
                      <a:pt x="34" y="2772"/>
                    </a:cubicBezTo>
                    <a:cubicBezTo>
                      <a:pt x="0" y="4340"/>
                      <a:pt x="1601" y="5674"/>
                      <a:pt x="3670" y="5741"/>
                    </a:cubicBezTo>
                    <a:cubicBezTo>
                      <a:pt x="3723" y="5743"/>
                      <a:pt x="3776" y="5743"/>
                      <a:pt x="3829" y="5743"/>
                    </a:cubicBezTo>
                    <a:cubicBezTo>
                      <a:pt x="5825" y="5743"/>
                      <a:pt x="7440" y="4532"/>
                      <a:pt x="7472" y="2972"/>
                    </a:cubicBezTo>
                    <a:cubicBezTo>
                      <a:pt x="7506" y="1404"/>
                      <a:pt x="5904" y="70"/>
                      <a:pt x="3836" y="3"/>
                    </a:cubicBezTo>
                    <a:cubicBezTo>
                      <a:pt x="3783" y="2"/>
                      <a:pt x="3729" y="1"/>
                      <a:pt x="3676" y="1"/>
                    </a:cubicBezTo>
                    <a:close/>
                  </a:path>
                </a:pathLst>
              </a:custGeom>
              <a:solidFill>
                <a:srgbClr val="E479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1428;p49">
                <a:extLst>
                  <a:ext uri="{FF2B5EF4-FFF2-40B4-BE49-F238E27FC236}">
                    <a16:creationId xmlns:a16="http://schemas.microsoft.com/office/drawing/2014/main" id="{9B4B946D-C469-BE7E-94BF-DF7F4E6BC7A2}"/>
                  </a:ext>
                </a:extLst>
              </p:cNvPr>
              <p:cNvSpPr/>
              <p:nvPr/>
            </p:nvSpPr>
            <p:spPr>
              <a:xfrm>
                <a:off x="3253750" y="2331150"/>
                <a:ext cx="143450" cy="143600"/>
              </a:xfrm>
              <a:custGeom>
                <a:avLst/>
                <a:gdLst/>
                <a:ahLst/>
                <a:cxnLst/>
                <a:rect l="l" t="t" r="r" b="b"/>
                <a:pathLst>
                  <a:path w="5738" h="5744" extrusionOk="0">
                    <a:moveTo>
                      <a:pt x="1849" y="1"/>
                    </a:moveTo>
                    <a:cubicBezTo>
                      <a:pt x="1195" y="1"/>
                      <a:pt x="571" y="136"/>
                      <a:pt x="0" y="406"/>
                    </a:cubicBezTo>
                    <a:cubicBezTo>
                      <a:pt x="134" y="2140"/>
                      <a:pt x="401" y="3875"/>
                      <a:pt x="768" y="5543"/>
                    </a:cubicBezTo>
                    <a:cubicBezTo>
                      <a:pt x="1134" y="5676"/>
                      <a:pt x="1501" y="5710"/>
                      <a:pt x="1902" y="5743"/>
                    </a:cubicBezTo>
                    <a:cubicBezTo>
                      <a:pt x="1929" y="5743"/>
                      <a:pt x="1955" y="5744"/>
                      <a:pt x="1982" y="5744"/>
                    </a:cubicBezTo>
                    <a:cubicBezTo>
                      <a:pt x="3982" y="5744"/>
                      <a:pt x="5671" y="4521"/>
                      <a:pt x="5704" y="2974"/>
                    </a:cubicBezTo>
                    <a:cubicBezTo>
                      <a:pt x="5738" y="1373"/>
                      <a:pt x="4137" y="39"/>
                      <a:pt x="2068" y="6"/>
                    </a:cubicBezTo>
                    <a:cubicBezTo>
                      <a:pt x="1995" y="2"/>
                      <a:pt x="1922" y="1"/>
                      <a:pt x="1849" y="1"/>
                    </a:cubicBezTo>
                    <a:close/>
                  </a:path>
                </a:pathLst>
              </a:custGeom>
              <a:solidFill>
                <a:srgbClr val="E479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7" name="Google Shape;1429;p49">
                <a:extLst>
                  <a:ext uri="{FF2B5EF4-FFF2-40B4-BE49-F238E27FC236}">
                    <a16:creationId xmlns:a16="http://schemas.microsoft.com/office/drawing/2014/main" id="{6CDCF388-B969-23D1-29DA-C241B6F1F04E}"/>
                  </a:ext>
                </a:extLst>
              </p:cNvPr>
              <p:cNvSpPr/>
              <p:nvPr/>
            </p:nvSpPr>
            <p:spPr>
              <a:xfrm>
                <a:off x="3565625" y="2718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Google Shape;1430;p49">
                <a:extLst>
                  <a:ext uri="{FF2B5EF4-FFF2-40B4-BE49-F238E27FC236}">
                    <a16:creationId xmlns:a16="http://schemas.microsoft.com/office/drawing/2014/main" id="{7EA8BC3A-F8EB-8652-75D4-205C9FAB9283}"/>
                  </a:ext>
                </a:extLst>
              </p:cNvPr>
              <p:cNvSpPr/>
              <p:nvPr/>
            </p:nvSpPr>
            <p:spPr>
              <a:xfrm>
                <a:off x="3584825" y="2661525"/>
                <a:ext cx="151800" cy="12260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4904" extrusionOk="0">
                    <a:moveTo>
                      <a:pt x="6071" y="0"/>
                    </a:moveTo>
                    <a:lnTo>
                      <a:pt x="6071" y="0"/>
                    </a:lnTo>
                    <a:cubicBezTo>
                      <a:pt x="4036" y="1801"/>
                      <a:pt x="1201" y="2502"/>
                      <a:pt x="0" y="2669"/>
                    </a:cubicBezTo>
                    <a:lnTo>
                      <a:pt x="0" y="4904"/>
                    </a:lnTo>
                    <a:cubicBezTo>
                      <a:pt x="3469" y="4070"/>
                      <a:pt x="6071" y="0"/>
                      <a:pt x="6071" y="0"/>
                    </a:cubicBezTo>
                    <a:close/>
                  </a:path>
                </a:pathLst>
              </a:custGeom>
              <a:solidFill>
                <a:srgbClr val="E4747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9" name="Google Shape;1431;p49">
                <a:extLst>
                  <a:ext uri="{FF2B5EF4-FFF2-40B4-BE49-F238E27FC236}">
                    <a16:creationId xmlns:a16="http://schemas.microsoft.com/office/drawing/2014/main" id="{F26D92DA-DA64-5628-8750-2C56A99F6B58}"/>
                  </a:ext>
                </a:extLst>
              </p:cNvPr>
              <p:cNvSpPr/>
              <p:nvPr/>
            </p:nvSpPr>
            <p:spPr>
              <a:xfrm>
                <a:off x="3591475" y="2639825"/>
                <a:ext cx="166825" cy="87600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3504" fill="none" extrusionOk="0">
                    <a:moveTo>
                      <a:pt x="6672" y="1"/>
                    </a:moveTo>
                    <a:cubicBezTo>
                      <a:pt x="4938" y="1935"/>
                      <a:pt x="2569" y="3203"/>
                      <a:pt x="1" y="3503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Google Shape;1432;p49">
                <a:extLst>
                  <a:ext uri="{FF2B5EF4-FFF2-40B4-BE49-F238E27FC236}">
                    <a16:creationId xmlns:a16="http://schemas.microsoft.com/office/drawing/2014/main" id="{DFCCD57A-6B1A-9094-48A5-8BC735ECD5ED}"/>
                  </a:ext>
                </a:extLst>
              </p:cNvPr>
              <p:cNvSpPr/>
              <p:nvPr/>
            </p:nvSpPr>
            <p:spPr>
              <a:xfrm>
                <a:off x="3475575" y="2259550"/>
                <a:ext cx="64225" cy="118450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4738" fill="none" extrusionOk="0">
                    <a:moveTo>
                      <a:pt x="1568" y="1"/>
                    </a:moveTo>
                    <a:cubicBezTo>
                      <a:pt x="1568" y="1"/>
                      <a:pt x="0" y="3003"/>
                      <a:pt x="334" y="3870"/>
                    </a:cubicBezTo>
                    <a:cubicBezTo>
                      <a:pt x="634" y="4738"/>
                      <a:pt x="2569" y="4504"/>
                      <a:pt x="2569" y="4504"/>
                    </a:cubicBezTo>
                  </a:path>
                </a:pathLst>
              </a:custGeom>
              <a:solidFill>
                <a:srgbClr val="201512"/>
              </a:solidFill>
              <a:ln w="14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1" name="Google Shape;1433;p49">
                <a:extLst>
                  <a:ext uri="{FF2B5EF4-FFF2-40B4-BE49-F238E27FC236}">
                    <a16:creationId xmlns:a16="http://schemas.microsoft.com/office/drawing/2014/main" id="{9004F52D-C815-A387-0735-0B1E33EF2924}"/>
                  </a:ext>
                </a:extLst>
              </p:cNvPr>
              <p:cNvSpPr/>
              <p:nvPr/>
            </p:nvSpPr>
            <p:spPr>
              <a:xfrm>
                <a:off x="3628175" y="2162000"/>
                <a:ext cx="93425" cy="5087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035" fill="none" extrusionOk="0">
                    <a:moveTo>
                      <a:pt x="3737" y="2035"/>
                    </a:moveTo>
                    <a:cubicBezTo>
                      <a:pt x="2903" y="767"/>
                      <a:pt x="1502" y="0"/>
                      <a:pt x="1" y="67"/>
                    </a:cubicBezTo>
                  </a:path>
                </a:pathLst>
              </a:custGeom>
              <a:noFill/>
              <a:ln w="3252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1434;p49">
                <a:extLst>
                  <a:ext uri="{FF2B5EF4-FFF2-40B4-BE49-F238E27FC236}">
                    <a16:creationId xmlns:a16="http://schemas.microsoft.com/office/drawing/2014/main" id="{1E0514C1-631F-556D-5FB0-D93AD0DB4248}"/>
                  </a:ext>
                </a:extLst>
              </p:cNvPr>
              <p:cNvSpPr/>
              <p:nvPr/>
            </p:nvSpPr>
            <p:spPr>
              <a:xfrm>
                <a:off x="3347975" y="2158650"/>
                <a:ext cx="8842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1402" fill="none" extrusionOk="0">
                    <a:moveTo>
                      <a:pt x="3537" y="201"/>
                    </a:moveTo>
                    <a:cubicBezTo>
                      <a:pt x="2202" y="1"/>
                      <a:pt x="901" y="468"/>
                      <a:pt x="1" y="1402"/>
                    </a:cubicBezTo>
                  </a:path>
                </a:pathLst>
              </a:custGeom>
              <a:noFill/>
              <a:ln w="3252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3" name="Google Shape;1435;p49">
                <a:extLst>
                  <a:ext uri="{FF2B5EF4-FFF2-40B4-BE49-F238E27FC236}">
                    <a16:creationId xmlns:a16="http://schemas.microsoft.com/office/drawing/2014/main" id="{92D0F51A-C751-8069-F7BE-13645E7CFAD6}"/>
                  </a:ext>
                </a:extLst>
              </p:cNvPr>
              <p:cNvSpPr/>
              <p:nvPr/>
            </p:nvSpPr>
            <p:spPr>
              <a:xfrm>
                <a:off x="3366325" y="2252050"/>
                <a:ext cx="68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1669" fill="none" extrusionOk="0">
                    <a:moveTo>
                      <a:pt x="1" y="1602"/>
                    </a:moveTo>
                    <a:cubicBezTo>
                      <a:pt x="1" y="1602"/>
                      <a:pt x="201" y="1"/>
                      <a:pt x="1468" y="34"/>
                    </a:cubicBezTo>
                    <a:cubicBezTo>
                      <a:pt x="2736" y="67"/>
                      <a:pt x="2702" y="1669"/>
                      <a:pt x="2702" y="1669"/>
                    </a:cubicBezTo>
                  </a:path>
                </a:pathLst>
              </a:custGeom>
              <a:solidFill>
                <a:srgbClr val="201512"/>
              </a:solidFill>
              <a:ln w="116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Google Shape;1436;p49">
                <a:extLst>
                  <a:ext uri="{FF2B5EF4-FFF2-40B4-BE49-F238E27FC236}">
                    <a16:creationId xmlns:a16="http://schemas.microsoft.com/office/drawing/2014/main" id="{073DEB76-314C-A825-C33C-8F5903B5AB89}"/>
                  </a:ext>
                </a:extLst>
              </p:cNvPr>
              <p:cNvSpPr/>
              <p:nvPr/>
            </p:nvSpPr>
            <p:spPr>
              <a:xfrm>
                <a:off x="3596500" y="2257900"/>
                <a:ext cx="87575" cy="45050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1802" fill="none" extrusionOk="0">
                    <a:moveTo>
                      <a:pt x="0" y="1801"/>
                    </a:moveTo>
                    <a:cubicBezTo>
                      <a:pt x="0" y="1801"/>
                      <a:pt x="234" y="0"/>
                      <a:pt x="1868" y="0"/>
                    </a:cubicBezTo>
                    <a:cubicBezTo>
                      <a:pt x="3469" y="0"/>
                      <a:pt x="3503" y="1801"/>
                      <a:pt x="3503" y="1801"/>
                    </a:cubicBezTo>
                  </a:path>
                </a:pathLst>
              </a:custGeom>
              <a:solidFill>
                <a:srgbClr val="201512"/>
              </a:solidFill>
              <a:ln w="12500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1437;p49">
                <a:extLst>
                  <a:ext uri="{FF2B5EF4-FFF2-40B4-BE49-F238E27FC236}">
                    <a16:creationId xmlns:a16="http://schemas.microsoft.com/office/drawing/2014/main" id="{FA3B9662-5352-A2F6-0864-05CAF6B2EB48}"/>
                  </a:ext>
                </a:extLst>
              </p:cNvPr>
              <p:cNvSpPr/>
              <p:nvPr/>
            </p:nvSpPr>
            <p:spPr>
              <a:xfrm>
                <a:off x="3496425" y="2404675"/>
                <a:ext cx="9675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870" h="2836" fill="none" extrusionOk="0">
                    <a:moveTo>
                      <a:pt x="0" y="2068"/>
                    </a:moveTo>
                    <a:cubicBezTo>
                      <a:pt x="0" y="2068"/>
                      <a:pt x="3069" y="2835"/>
                      <a:pt x="3870" y="0"/>
                    </a:cubicBezTo>
                  </a:path>
                </a:pathLst>
              </a:custGeom>
              <a:solidFill>
                <a:srgbClr val="201512"/>
              </a:solidFill>
              <a:ln w="14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1438;p49">
                <a:extLst>
                  <a:ext uri="{FF2B5EF4-FFF2-40B4-BE49-F238E27FC236}">
                    <a16:creationId xmlns:a16="http://schemas.microsoft.com/office/drawing/2014/main" id="{5D32B1BF-573E-C51A-4705-73178C6311DC}"/>
                  </a:ext>
                </a:extLst>
              </p:cNvPr>
              <p:cNvSpPr/>
              <p:nvPr/>
            </p:nvSpPr>
            <p:spPr>
              <a:xfrm>
                <a:off x="3071125" y="1668300"/>
                <a:ext cx="939850" cy="666775"/>
              </a:xfrm>
              <a:custGeom>
                <a:avLst/>
                <a:gdLst/>
                <a:ahLst/>
                <a:cxnLst/>
                <a:rect l="l" t="t" r="r" b="b"/>
                <a:pathLst>
                  <a:path w="37594" h="26671" extrusionOk="0">
                    <a:moveTo>
                      <a:pt x="14842" y="1366"/>
                    </a:moveTo>
                    <a:lnTo>
                      <a:pt x="14842" y="1366"/>
                    </a:lnTo>
                    <a:cubicBezTo>
                      <a:pt x="12198" y="3313"/>
                      <a:pt x="10908" y="6539"/>
                      <a:pt x="10908" y="6539"/>
                    </a:cubicBezTo>
                    <a:cubicBezTo>
                      <a:pt x="10908" y="6539"/>
                      <a:pt x="10408" y="6672"/>
                      <a:pt x="9707" y="6972"/>
                    </a:cubicBezTo>
                    <a:cubicBezTo>
                      <a:pt x="10656" y="4517"/>
                      <a:pt x="12473" y="2511"/>
                      <a:pt x="14842" y="1366"/>
                    </a:cubicBezTo>
                    <a:close/>
                    <a:moveTo>
                      <a:pt x="20599" y="13308"/>
                    </a:moveTo>
                    <a:cubicBezTo>
                      <a:pt x="21546" y="13308"/>
                      <a:pt x="22458" y="13606"/>
                      <a:pt x="23250" y="14144"/>
                    </a:cubicBezTo>
                    <a:cubicBezTo>
                      <a:pt x="22816" y="14011"/>
                      <a:pt x="22416" y="13877"/>
                      <a:pt x="21982" y="13811"/>
                    </a:cubicBezTo>
                    <a:lnTo>
                      <a:pt x="21982" y="13777"/>
                    </a:lnTo>
                    <a:cubicBezTo>
                      <a:pt x="21667" y="13711"/>
                      <a:pt x="21381" y="13680"/>
                      <a:pt x="21119" y="13680"/>
                    </a:cubicBezTo>
                    <a:cubicBezTo>
                      <a:pt x="19802" y="13680"/>
                      <a:pt x="19092" y="14455"/>
                      <a:pt x="18313" y="15345"/>
                    </a:cubicBezTo>
                    <a:cubicBezTo>
                      <a:pt x="17779" y="15979"/>
                      <a:pt x="17179" y="16546"/>
                      <a:pt x="16545" y="17013"/>
                    </a:cubicBezTo>
                    <a:cubicBezTo>
                      <a:pt x="15685" y="17596"/>
                      <a:pt x="14571" y="17784"/>
                      <a:pt x="13488" y="17784"/>
                    </a:cubicBezTo>
                    <a:cubicBezTo>
                      <a:pt x="13395" y="17784"/>
                      <a:pt x="13302" y="17783"/>
                      <a:pt x="13210" y="17780"/>
                    </a:cubicBezTo>
                    <a:cubicBezTo>
                      <a:pt x="13576" y="17647"/>
                      <a:pt x="13977" y="17480"/>
                      <a:pt x="14344" y="17280"/>
                    </a:cubicBezTo>
                    <a:cubicBezTo>
                      <a:pt x="16579" y="16146"/>
                      <a:pt x="17679" y="13510"/>
                      <a:pt x="20448" y="13310"/>
                    </a:cubicBezTo>
                    <a:cubicBezTo>
                      <a:pt x="20498" y="13308"/>
                      <a:pt x="20549" y="13308"/>
                      <a:pt x="20599" y="13308"/>
                    </a:cubicBezTo>
                    <a:close/>
                    <a:moveTo>
                      <a:pt x="30422" y="15512"/>
                    </a:moveTo>
                    <a:cubicBezTo>
                      <a:pt x="30422" y="15512"/>
                      <a:pt x="29788" y="17146"/>
                      <a:pt x="30255" y="18514"/>
                    </a:cubicBezTo>
                    <a:lnTo>
                      <a:pt x="30288" y="18481"/>
                    </a:lnTo>
                    <a:cubicBezTo>
                      <a:pt x="30422" y="18981"/>
                      <a:pt x="30455" y="19548"/>
                      <a:pt x="30322" y="20082"/>
                    </a:cubicBezTo>
                    <a:cubicBezTo>
                      <a:pt x="30355" y="19515"/>
                      <a:pt x="30155" y="18948"/>
                      <a:pt x="29788" y="18514"/>
                    </a:cubicBezTo>
                    <a:cubicBezTo>
                      <a:pt x="29354" y="18080"/>
                      <a:pt x="29421" y="17280"/>
                      <a:pt x="30122" y="15745"/>
                    </a:cubicBezTo>
                    <a:cubicBezTo>
                      <a:pt x="30222" y="15679"/>
                      <a:pt x="30322" y="15612"/>
                      <a:pt x="30422" y="15512"/>
                    </a:cubicBezTo>
                    <a:close/>
                    <a:moveTo>
                      <a:pt x="18947" y="1"/>
                    </a:moveTo>
                    <a:cubicBezTo>
                      <a:pt x="18447" y="1"/>
                      <a:pt x="17946" y="34"/>
                      <a:pt x="17446" y="167"/>
                    </a:cubicBezTo>
                    <a:cubicBezTo>
                      <a:pt x="17429" y="151"/>
                      <a:pt x="17413" y="142"/>
                      <a:pt x="17396" y="142"/>
                    </a:cubicBezTo>
                    <a:cubicBezTo>
                      <a:pt x="17379" y="142"/>
                      <a:pt x="17362" y="151"/>
                      <a:pt x="17346" y="167"/>
                    </a:cubicBezTo>
                    <a:cubicBezTo>
                      <a:pt x="11942" y="1101"/>
                      <a:pt x="9840" y="5371"/>
                      <a:pt x="9207" y="7206"/>
                    </a:cubicBezTo>
                    <a:cubicBezTo>
                      <a:pt x="7505" y="7940"/>
                      <a:pt x="5004" y="9374"/>
                      <a:pt x="4203" y="11676"/>
                    </a:cubicBezTo>
                    <a:cubicBezTo>
                      <a:pt x="2902" y="15245"/>
                      <a:pt x="3769" y="19448"/>
                      <a:pt x="3769" y="19448"/>
                    </a:cubicBezTo>
                    <a:cubicBezTo>
                      <a:pt x="3769" y="19448"/>
                      <a:pt x="1052" y="22918"/>
                      <a:pt x="29" y="22918"/>
                    </a:cubicBezTo>
                    <a:cubicBezTo>
                      <a:pt x="19" y="22918"/>
                      <a:pt x="9" y="22918"/>
                      <a:pt x="0" y="22917"/>
                    </a:cubicBezTo>
                    <a:lnTo>
                      <a:pt x="0" y="22917"/>
                    </a:lnTo>
                    <a:cubicBezTo>
                      <a:pt x="0" y="22917"/>
                      <a:pt x="1688" y="23706"/>
                      <a:pt x="3621" y="23706"/>
                    </a:cubicBezTo>
                    <a:cubicBezTo>
                      <a:pt x="4689" y="23706"/>
                      <a:pt x="5831" y="23465"/>
                      <a:pt x="6805" y="22717"/>
                    </a:cubicBezTo>
                    <a:cubicBezTo>
                      <a:pt x="6805" y="24318"/>
                      <a:pt x="6938" y="26286"/>
                      <a:pt x="7339" y="26286"/>
                    </a:cubicBezTo>
                    <a:cubicBezTo>
                      <a:pt x="7706" y="26286"/>
                      <a:pt x="8473" y="22250"/>
                      <a:pt x="8873" y="20115"/>
                    </a:cubicBezTo>
                    <a:cubicBezTo>
                      <a:pt x="10007" y="18814"/>
                      <a:pt x="10074" y="18314"/>
                      <a:pt x="10074" y="18314"/>
                    </a:cubicBezTo>
                    <a:cubicBezTo>
                      <a:pt x="10186" y="18320"/>
                      <a:pt x="10300" y="18322"/>
                      <a:pt x="10414" y="18322"/>
                    </a:cubicBezTo>
                    <a:cubicBezTo>
                      <a:pt x="10943" y="18322"/>
                      <a:pt x="11487" y="18263"/>
                      <a:pt x="12009" y="18180"/>
                    </a:cubicBezTo>
                    <a:cubicBezTo>
                      <a:pt x="12476" y="18214"/>
                      <a:pt x="12943" y="18247"/>
                      <a:pt x="13410" y="18247"/>
                    </a:cubicBezTo>
                    <a:cubicBezTo>
                      <a:pt x="13517" y="18253"/>
                      <a:pt x="13624" y="18256"/>
                      <a:pt x="13731" y="18256"/>
                    </a:cubicBezTo>
                    <a:cubicBezTo>
                      <a:pt x="14790" y="18256"/>
                      <a:pt x="15836" y="17958"/>
                      <a:pt x="16745" y="17413"/>
                    </a:cubicBezTo>
                    <a:cubicBezTo>
                      <a:pt x="17446" y="16913"/>
                      <a:pt x="18080" y="16346"/>
                      <a:pt x="18613" y="15679"/>
                    </a:cubicBezTo>
                    <a:cubicBezTo>
                      <a:pt x="19381" y="14801"/>
                      <a:pt x="19969" y="14149"/>
                      <a:pt x="21081" y="14149"/>
                    </a:cubicBezTo>
                    <a:cubicBezTo>
                      <a:pt x="21321" y="14149"/>
                      <a:pt x="21586" y="14179"/>
                      <a:pt x="21882" y="14244"/>
                    </a:cubicBezTo>
                    <a:cubicBezTo>
                      <a:pt x="22683" y="14411"/>
                      <a:pt x="23484" y="14711"/>
                      <a:pt x="24184" y="15111"/>
                    </a:cubicBezTo>
                    <a:cubicBezTo>
                      <a:pt x="24518" y="15345"/>
                      <a:pt x="24885" y="15478"/>
                      <a:pt x="25285" y="15545"/>
                    </a:cubicBezTo>
                    <a:cubicBezTo>
                      <a:pt x="26074" y="16042"/>
                      <a:pt x="26838" y="16437"/>
                      <a:pt x="27576" y="16437"/>
                    </a:cubicBezTo>
                    <a:cubicBezTo>
                      <a:pt x="27680" y="16437"/>
                      <a:pt x="27784" y="16429"/>
                      <a:pt x="27887" y="16412"/>
                    </a:cubicBezTo>
                    <a:cubicBezTo>
                      <a:pt x="28454" y="16346"/>
                      <a:pt x="29021" y="16212"/>
                      <a:pt x="29555" y="16045"/>
                    </a:cubicBezTo>
                    <a:lnTo>
                      <a:pt x="29555" y="16045"/>
                    </a:lnTo>
                    <a:cubicBezTo>
                      <a:pt x="29021" y="17346"/>
                      <a:pt x="28887" y="18280"/>
                      <a:pt x="29488" y="18847"/>
                    </a:cubicBezTo>
                    <a:cubicBezTo>
                      <a:pt x="30188" y="19548"/>
                      <a:pt x="29821" y="21116"/>
                      <a:pt x="29788" y="21149"/>
                    </a:cubicBezTo>
                    <a:cubicBezTo>
                      <a:pt x="29788" y="21216"/>
                      <a:pt x="29821" y="21316"/>
                      <a:pt x="29855" y="21349"/>
                    </a:cubicBezTo>
                    <a:lnTo>
                      <a:pt x="29855" y="21383"/>
                    </a:lnTo>
                    <a:lnTo>
                      <a:pt x="29888" y="21383"/>
                    </a:lnTo>
                    <a:cubicBezTo>
                      <a:pt x="29921" y="21383"/>
                      <a:pt x="29955" y="21416"/>
                      <a:pt x="29955" y="21416"/>
                    </a:cubicBezTo>
                    <a:lnTo>
                      <a:pt x="30022" y="21416"/>
                    </a:lnTo>
                    <a:cubicBezTo>
                      <a:pt x="30122" y="21416"/>
                      <a:pt x="30188" y="21349"/>
                      <a:pt x="30222" y="21249"/>
                    </a:cubicBezTo>
                    <a:lnTo>
                      <a:pt x="30222" y="21216"/>
                    </a:lnTo>
                    <a:lnTo>
                      <a:pt x="31423" y="20649"/>
                    </a:lnTo>
                    <a:lnTo>
                      <a:pt x="31423" y="20649"/>
                    </a:lnTo>
                    <a:cubicBezTo>
                      <a:pt x="31422" y="20649"/>
                      <a:pt x="31089" y="26386"/>
                      <a:pt x="31890" y="26653"/>
                    </a:cubicBezTo>
                    <a:cubicBezTo>
                      <a:pt x="31922" y="26665"/>
                      <a:pt x="31957" y="26671"/>
                      <a:pt x="31993" y="26671"/>
                    </a:cubicBezTo>
                    <a:cubicBezTo>
                      <a:pt x="32885" y="26671"/>
                      <a:pt x="34833" y="23226"/>
                      <a:pt x="35025" y="20982"/>
                    </a:cubicBezTo>
                    <a:cubicBezTo>
                      <a:pt x="35295" y="21387"/>
                      <a:pt x="35732" y="21610"/>
                      <a:pt x="36192" y="21610"/>
                    </a:cubicBezTo>
                    <a:cubicBezTo>
                      <a:pt x="36414" y="21610"/>
                      <a:pt x="36642" y="21558"/>
                      <a:pt x="36860" y="21449"/>
                    </a:cubicBezTo>
                    <a:cubicBezTo>
                      <a:pt x="36860" y="21449"/>
                      <a:pt x="37594" y="10842"/>
                      <a:pt x="34825" y="10775"/>
                    </a:cubicBezTo>
                    <a:cubicBezTo>
                      <a:pt x="34825" y="10775"/>
                      <a:pt x="36860" y="9941"/>
                      <a:pt x="37460" y="7973"/>
                    </a:cubicBezTo>
                    <a:lnTo>
                      <a:pt x="37460" y="7973"/>
                    </a:lnTo>
                    <a:cubicBezTo>
                      <a:pt x="37460" y="7973"/>
                      <a:pt x="36645" y="8344"/>
                      <a:pt x="35795" y="8344"/>
                    </a:cubicBezTo>
                    <a:cubicBezTo>
                      <a:pt x="35370" y="8344"/>
                      <a:pt x="34936" y="8251"/>
                      <a:pt x="34591" y="7973"/>
                    </a:cubicBezTo>
                    <a:cubicBezTo>
                      <a:pt x="34591" y="7973"/>
                      <a:pt x="35359" y="5805"/>
                      <a:pt x="33057" y="4470"/>
                    </a:cubicBezTo>
                    <a:lnTo>
                      <a:pt x="33057" y="4470"/>
                    </a:lnTo>
                    <a:cubicBezTo>
                      <a:pt x="33057" y="4471"/>
                      <a:pt x="33257" y="6705"/>
                      <a:pt x="32023" y="7373"/>
                    </a:cubicBezTo>
                    <a:cubicBezTo>
                      <a:pt x="32023" y="7373"/>
                      <a:pt x="28287" y="6639"/>
                      <a:pt x="27153" y="5138"/>
                    </a:cubicBezTo>
                    <a:cubicBezTo>
                      <a:pt x="25985" y="3637"/>
                      <a:pt x="24384" y="67"/>
                      <a:pt x="18947" y="1"/>
                    </a:cubicBezTo>
                    <a:close/>
                  </a:path>
                </a:pathLst>
              </a:custGeom>
              <a:solidFill>
                <a:srgbClr val="20151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1439;p49">
                <a:extLst>
                  <a:ext uri="{FF2B5EF4-FFF2-40B4-BE49-F238E27FC236}">
                    <a16:creationId xmlns:a16="http://schemas.microsoft.com/office/drawing/2014/main" id="{6C0A1DE1-4D66-4D19-BC23-2F014C34C830}"/>
                  </a:ext>
                </a:extLst>
              </p:cNvPr>
              <p:cNvSpPr/>
              <p:nvPr/>
            </p:nvSpPr>
            <p:spPr>
              <a:xfrm>
                <a:off x="3234575" y="1942675"/>
                <a:ext cx="617125" cy="163475"/>
              </a:xfrm>
              <a:custGeom>
                <a:avLst/>
                <a:gdLst/>
                <a:ahLst/>
                <a:cxnLst/>
                <a:rect l="l" t="t" r="r" b="b"/>
                <a:pathLst>
                  <a:path w="24685" h="6539" fill="none" extrusionOk="0">
                    <a:moveTo>
                      <a:pt x="0" y="5638"/>
                    </a:moveTo>
                    <a:cubicBezTo>
                      <a:pt x="0" y="5638"/>
                      <a:pt x="4003" y="6538"/>
                      <a:pt x="6672" y="4970"/>
                    </a:cubicBezTo>
                    <a:cubicBezTo>
                      <a:pt x="9340" y="3403"/>
                      <a:pt x="11075" y="0"/>
                      <a:pt x="14144" y="300"/>
                    </a:cubicBezTo>
                    <a:cubicBezTo>
                      <a:pt x="17212" y="634"/>
                      <a:pt x="21282" y="4970"/>
                      <a:pt x="24684" y="1501"/>
                    </a:cubicBezTo>
                  </a:path>
                </a:pathLst>
              </a:custGeom>
              <a:noFill/>
              <a:ln w="10000" cap="rnd" cmpd="sng">
                <a:solidFill>
                  <a:srgbClr val="353056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1440;p49">
                <a:extLst>
                  <a:ext uri="{FF2B5EF4-FFF2-40B4-BE49-F238E27FC236}">
                    <a16:creationId xmlns:a16="http://schemas.microsoft.com/office/drawing/2014/main" id="{34F86292-18A5-4F4F-A254-1201ACCEA292}"/>
                  </a:ext>
                </a:extLst>
              </p:cNvPr>
              <p:cNvSpPr/>
              <p:nvPr/>
            </p:nvSpPr>
            <p:spPr>
              <a:xfrm>
                <a:off x="3907550" y="1999375"/>
                <a:ext cx="39225" cy="147625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5905" fill="none" extrusionOk="0">
                    <a:moveTo>
                      <a:pt x="0" y="0"/>
                    </a:moveTo>
                    <a:cubicBezTo>
                      <a:pt x="0" y="0"/>
                      <a:pt x="1568" y="934"/>
                      <a:pt x="334" y="5905"/>
                    </a:cubicBezTo>
                  </a:path>
                </a:pathLst>
              </a:custGeom>
              <a:noFill/>
              <a:ln w="10000" cap="rnd" cmpd="sng">
                <a:solidFill>
                  <a:srgbClr val="353056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1441;p49">
                <a:extLst>
                  <a:ext uri="{FF2B5EF4-FFF2-40B4-BE49-F238E27FC236}">
                    <a16:creationId xmlns:a16="http://schemas.microsoft.com/office/drawing/2014/main" id="{51EB8913-8EB6-1DCD-7650-A18795D31E62}"/>
                  </a:ext>
                </a:extLst>
              </p:cNvPr>
              <p:cNvSpPr/>
              <p:nvPr/>
            </p:nvSpPr>
            <p:spPr>
              <a:xfrm>
                <a:off x="3173700" y="2131975"/>
                <a:ext cx="100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4003" h="3336" fill="none" extrusionOk="0">
                    <a:moveTo>
                      <a:pt x="0" y="3336"/>
                    </a:moveTo>
                    <a:cubicBezTo>
                      <a:pt x="0" y="3336"/>
                      <a:pt x="2802" y="2335"/>
                      <a:pt x="4003" y="0"/>
                    </a:cubicBezTo>
                  </a:path>
                </a:pathLst>
              </a:custGeom>
              <a:noFill/>
              <a:ln w="10000" cap="rnd" cmpd="sng">
                <a:solidFill>
                  <a:srgbClr val="353056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1442;p49">
                <a:extLst>
                  <a:ext uri="{FF2B5EF4-FFF2-40B4-BE49-F238E27FC236}">
                    <a16:creationId xmlns:a16="http://schemas.microsoft.com/office/drawing/2014/main" id="{9CCDC2A8-EA77-0439-5BA5-12E3063C03EF}"/>
                  </a:ext>
                </a:extLst>
              </p:cNvPr>
              <p:cNvSpPr/>
              <p:nvPr/>
            </p:nvSpPr>
            <p:spPr>
              <a:xfrm>
                <a:off x="3232075" y="1816750"/>
                <a:ext cx="342750" cy="190150"/>
              </a:xfrm>
              <a:custGeom>
                <a:avLst/>
                <a:gdLst/>
                <a:ahLst/>
                <a:cxnLst/>
                <a:rect l="l" t="t" r="r" b="b"/>
                <a:pathLst>
                  <a:path w="13710" h="7606" fill="none" extrusionOk="0">
                    <a:moveTo>
                      <a:pt x="0" y="7606"/>
                    </a:moveTo>
                    <a:cubicBezTo>
                      <a:pt x="0" y="7606"/>
                      <a:pt x="701" y="4437"/>
                      <a:pt x="5037" y="3870"/>
                    </a:cubicBezTo>
                    <a:cubicBezTo>
                      <a:pt x="9373" y="3269"/>
                      <a:pt x="7305" y="534"/>
                      <a:pt x="13710" y="0"/>
                    </a:cubicBezTo>
                  </a:path>
                </a:pathLst>
              </a:custGeom>
              <a:noFill/>
              <a:ln w="10000" cap="rnd" cmpd="sng">
                <a:solidFill>
                  <a:srgbClr val="353056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1443;p49">
                <a:extLst>
                  <a:ext uri="{FF2B5EF4-FFF2-40B4-BE49-F238E27FC236}">
                    <a16:creationId xmlns:a16="http://schemas.microsoft.com/office/drawing/2014/main" id="{A1C56AA7-D438-3C27-39A6-1832A7BC4A45}"/>
                  </a:ext>
                </a:extLst>
              </p:cNvPr>
              <p:cNvSpPr/>
              <p:nvPr/>
            </p:nvSpPr>
            <p:spPr>
              <a:xfrm>
                <a:off x="3320450" y="2202850"/>
                <a:ext cx="160975" cy="160975"/>
              </a:xfrm>
              <a:custGeom>
                <a:avLst/>
                <a:gdLst/>
                <a:ahLst/>
                <a:cxnLst/>
                <a:rect l="l" t="t" r="r" b="b"/>
                <a:pathLst>
                  <a:path w="6439" h="6439" fill="none" extrusionOk="0">
                    <a:moveTo>
                      <a:pt x="6439" y="3236"/>
                    </a:moveTo>
                    <a:cubicBezTo>
                      <a:pt x="6439" y="5004"/>
                      <a:pt x="5004" y="6439"/>
                      <a:pt x="3203" y="6439"/>
                    </a:cubicBezTo>
                    <a:cubicBezTo>
                      <a:pt x="1435" y="6439"/>
                      <a:pt x="1" y="5004"/>
                      <a:pt x="1" y="3236"/>
                    </a:cubicBezTo>
                    <a:cubicBezTo>
                      <a:pt x="1" y="1468"/>
                      <a:pt x="1435" y="1"/>
                      <a:pt x="3203" y="1"/>
                    </a:cubicBezTo>
                    <a:cubicBezTo>
                      <a:pt x="5004" y="1"/>
                      <a:pt x="6439" y="1468"/>
                      <a:pt x="6439" y="3236"/>
                    </a:cubicBezTo>
                    <a:close/>
                  </a:path>
                </a:pathLst>
              </a:custGeom>
              <a:solidFill>
                <a:srgbClr val="F8F1ED"/>
              </a:solidFill>
              <a:ln w="11675" cap="flat" cmpd="sng">
                <a:solidFill>
                  <a:srgbClr val="FFFFFF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1444;p49">
                <a:extLst>
                  <a:ext uri="{FF2B5EF4-FFF2-40B4-BE49-F238E27FC236}">
                    <a16:creationId xmlns:a16="http://schemas.microsoft.com/office/drawing/2014/main" id="{D733DB8E-9032-5C6F-DFC2-762125892163}"/>
                  </a:ext>
                </a:extLst>
              </p:cNvPr>
              <p:cNvSpPr/>
              <p:nvPr/>
            </p:nvSpPr>
            <p:spPr>
              <a:xfrm>
                <a:off x="3562300" y="2202850"/>
                <a:ext cx="160975" cy="160975"/>
              </a:xfrm>
              <a:custGeom>
                <a:avLst/>
                <a:gdLst/>
                <a:ahLst/>
                <a:cxnLst/>
                <a:rect l="l" t="t" r="r" b="b"/>
                <a:pathLst>
                  <a:path w="6439" h="6439" fill="none" extrusionOk="0">
                    <a:moveTo>
                      <a:pt x="6438" y="3236"/>
                    </a:moveTo>
                    <a:cubicBezTo>
                      <a:pt x="6438" y="5004"/>
                      <a:pt x="5004" y="6439"/>
                      <a:pt x="3236" y="6439"/>
                    </a:cubicBezTo>
                    <a:cubicBezTo>
                      <a:pt x="1468" y="6439"/>
                      <a:pt x="0" y="5004"/>
                      <a:pt x="0" y="3236"/>
                    </a:cubicBezTo>
                    <a:cubicBezTo>
                      <a:pt x="0" y="1468"/>
                      <a:pt x="1468" y="1"/>
                      <a:pt x="3236" y="1"/>
                    </a:cubicBezTo>
                    <a:cubicBezTo>
                      <a:pt x="5004" y="1"/>
                      <a:pt x="6438" y="1468"/>
                      <a:pt x="6438" y="3236"/>
                    </a:cubicBezTo>
                    <a:close/>
                  </a:path>
                </a:pathLst>
              </a:custGeom>
              <a:solidFill>
                <a:srgbClr val="F8F1ED"/>
              </a:solidFill>
              <a:ln w="11675" cap="flat" cmpd="sng">
                <a:solidFill>
                  <a:srgbClr val="FFFFFF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1445;p49">
                <a:extLst>
                  <a:ext uri="{FF2B5EF4-FFF2-40B4-BE49-F238E27FC236}">
                    <a16:creationId xmlns:a16="http://schemas.microsoft.com/office/drawing/2014/main" id="{29664147-02C7-72BD-927F-F7E10E3CC50D}"/>
                  </a:ext>
                </a:extLst>
              </p:cNvPr>
              <p:cNvSpPr/>
              <p:nvPr/>
            </p:nvSpPr>
            <p:spPr>
              <a:xfrm>
                <a:off x="3475575" y="2237050"/>
                <a:ext cx="93425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668" fill="none" extrusionOk="0">
                    <a:moveTo>
                      <a:pt x="0" y="667"/>
                    </a:moveTo>
                    <a:cubicBezTo>
                      <a:pt x="1168" y="0"/>
                      <a:pt x="2569" y="0"/>
                      <a:pt x="3736" y="667"/>
                    </a:cubicBezTo>
                  </a:path>
                </a:pathLst>
              </a:custGeom>
              <a:solidFill>
                <a:srgbClr val="F8F1ED"/>
              </a:solidFill>
              <a:ln w="11675" cap="flat" cmpd="sng">
                <a:solidFill>
                  <a:srgbClr val="FFFFFF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1446;p49">
                <a:extLst>
                  <a:ext uri="{FF2B5EF4-FFF2-40B4-BE49-F238E27FC236}">
                    <a16:creationId xmlns:a16="http://schemas.microsoft.com/office/drawing/2014/main" id="{B08F403C-DADD-95B9-A18C-D6B29D4BCD84}"/>
                  </a:ext>
                </a:extLst>
              </p:cNvPr>
              <p:cNvSpPr/>
              <p:nvPr/>
            </p:nvSpPr>
            <p:spPr>
              <a:xfrm>
                <a:off x="4113525" y="3497950"/>
                <a:ext cx="246875" cy="644650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25786" extrusionOk="0">
                    <a:moveTo>
                      <a:pt x="1168" y="0"/>
                    </a:moveTo>
                    <a:cubicBezTo>
                      <a:pt x="1168" y="0"/>
                      <a:pt x="1135" y="234"/>
                      <a:pt x="1135" y="667"/>
                    </a:cubicBezTo>
                    <a:cubicBezTo>
                      <a:pt x="934" y="3936"/>
                      <a:pt x="167" y="18647"/>
                      <a:pt x="0" y="24485"/>
                    </a:cubicBezTo>
                    <a:cubicBezTo>
                      <a:pt x="3470" y="24851"/>
                      <a:pt x="6739" y="25318"/>
                      <a:pt x="9874" y="25785"/>
                    </a:cubicBezTo>
                    <a:lnTo>
                      <a:pt x="7773" y="3970"/>
                    </a:lnTo>
                    <a:lnTo>
                      <a:pt x="7739" y="3703"/>
                    </a:lnTo>
                    <a:lnTo>
                      <a:pt x="1168" y="0"/>
                    </a:lnTo>
                    <a:close/>
                  </a:path>
                </a:pathLst>
              </a:custGeom>
              <a:solidFill>
                <a:srgbClr val="A15A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1447;p49">
                <a:extLst>
                  <a:ext uri="{FF2B5EF4-FFF2-40B4-BE49-F238E27FC236}">
                    <a16:creationId xmlns:a16="http://schemas.microsoft.com/office/drawing/2014/main" id="{82E258F0-F11D-7C33-C293-3AEC33A758D4}"/>
                  </a:ext>
                </a:extLst>
              </p:cNvPr>
              <p:cNvSpPr/>
              <p:nvPr/>
            </p:nvSpPr>
            <p:spPr>
              <a:xfrm>
                <a:off x="4756475" y="1426075"/>
                <a:ext cx="899850" cy="15698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62795" extrusionOk="0">
                    <a:moveTo>
                      <a:pt x="8211" y="0"/>
                    </a:moveTo>
                    <a:cubicBezTo>
                      <a:pt x="8185" y="0"/>
                      <a:pt x="8161" y="6"/>
                      <a:pt x="8140" y="16"/>
                    </a:cubicBezTo>
                    <a:cubicBezTo>
                      <a:pt x="7106" y="483"/>
                      <a:pt x="8740" y="3485"/>
                      <a:pt x="8740" y="3485"/>
                    </a:cubicBezTo>
                    <a:cubicBezTo>
                      <a:pt x="8740" y="3485"/>
                      <a:pt x="6340" y="236"/>
                      <a:pt x="5324" y="236"/>
                    </a:cubicBezTo>
                    <a:cubicBezTo>
                      <a:pt x="5255" y="236"/>
                      <a:pt x="5193" y="251"/>
                      <a:pt x="5138" y="283"/>
                    </a:cubicBezTo>
                    <a:cubicBezTo>
                      <a:pt x="4237" y="750"/>
                      <a:pt x="6472" y="5053"/>
                      <a:pt x="6472" y="5053"/>
                    </a:cubicBezTo>
                    <a:cubicBezTo>
                      <a:pt x="6472" y="5053"/>
                      <a:pt x="3559" y="1215"/>
                      <a:pt x="2327" y="1215"/>
                    </a:cubicBezTo>
                    <a:cubicBezTo>
                      <a:pt x="2215" y="1215"/>
                      <a:pt x="2116" y="1247"/>
                      <a:pt x="2036" y="1317"/>
                    </a:cubicBezTo>
                    <a:cubicBezTo>
                      <a:pt x="1102" y="2118"/>
                      <a:pt x="4504" y="6554"/>
                      <a:pt x="4504" y="6554"/>
                    </a:cubicBezTo>
                    <a:cubicBezTo>
                      <a:pt x="4504" y="6554"/>
                      <a:pt x="2439" y="4708"/>
                      <a:pt x="1286" y="4708"/>
                    </a:cubicBezTo>
                    <a:cubicBezTo>
                      <a:pt x="1018" y="4708"/>
                      <a:pt x="800" y="4808"/>
                      <a:pt x="668" y="5053"/>
                    </a:cubicBezTo>
                    <a:cubicBezTo>
                      <a:pt x="1" y="6354"/>
                      <a:pt x="4904" y="11057"/>
                      <a:pt x="4904" y="11057"/>
                    </a:cubicBezTo>
                    <a:cubicBezTo>
                      <a:pt x="4904" y="11057"/>
                      <a:pt x="3993" y="10746"/>
                      <a:pt x="3158" y="10746"/>
                    </a:cubicBezTo>
                    <a:cubicBezTo>
                      <a:pt x="2547" y="10746"/>
                      <a:pt x="1976" y="10913"/>
                      <a:pt x="1835" y="11491"/>
                    </a:cubicBezTo>
                    <a:cubicBezTo>
                      <a:pt x="1502" y="12859"/>
                      <a:pt x="8540" y="14860"/>
                      <a:pt x="8540" y="14860"/>
                    </a:cubicBezTo>
                    <a:lnTo>
                      <a:pt x="20315" y="42079"/>
                    </a:lnTo>
                    <a:lnTo>
                      <a:pt x="13911" y="52253"/>
                    </a:lnTo>
                    <a:lnTo>
                      <a:pt x="23284" y="62794"/>
                    </a:lnTo>
                    <a:cubicBezTo>
                      <a:pt x="23284" y="62794"/>
                      <a:pt x="34125" y="52087"/>
                      <a:pt x="35059" y="43280"/>
                    </a:cubicBezTo>
                    <a:cubicBezTo>
                      <a:pt x="35993" y="34474"/>
                      <a:pt x="15979" y="11157"/>
                      <a:pt x="15979" y="11157"/>
                    </a:cubicBezTo>
                    <a:cubicBezTo>
                      <a:pt x="15979" y="11157"/>
                      <a:pt x="9425" y="0"/>
                      <a:pt x="8211" y="0"/>
                    </a:cubicBezTo>
                    <a:close/>
                  </a:path>
                </a:pathLst>
              </a:custGeom>
              <a:solidFill>
                <a:srgbClr val="A15A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1448;p49">
                <a:extLst>
                  <a:ext uri="{FF2B5EF4-FFF2-40B4-BE49-F238E27FC236}">
                    <a16:creationId xmlns:a16="http://schemas.microsoft.com/office/drawing/2014/main" id="{FD4520E6-BC45-DECF-4682-167CEC05CE7B}"/>
                  </a:ext>
                </a:extLst>
              </p:cNvPr>
              <p:cNvSpPr/>
              <p:nvPr/>
            </p:nvSpPr>
            <p:spPr>
              <a:xfrm>
                <a:off x="5507025" y="2332950"/>
                <a:ext cx="130100" cy="377800"/>
              </a:xfrm>
              <a:custGeom>
                <a:avLst/>
                <a:gdLst/>
                <a:ahLst/>
                <a:cxnLst/>
                <a:rect l="l" t="t" r="r" b="b"/>
                <a:pathLst>
                  <a:path w="5204" h="15112" extrusionOk="0">
                    <a:moveTo>
                      <a:pt x="3303" y="0"/>
                    </a:moveTo>
                    <a:cubicBezTo>
                      <a:pt x="1902" y="4337"/>
                      <a:pt x="0" y="11742"/>
                      <a:pt x="2068" y="15111"/>
                    </a:cubicBezTo>
                    <a:cubicBezTo>
                      <a:pt x="3569" y="12476"/>
                      <a:pt x="4737" y="9674"/>
                      <a:pt x="5004" y="7039"/>
                    </a:cubicBezTo>
                    <a:cubicBezTo>
                      <a:pt x="5204" y="5404"/>
                      <a:pt x="4503" y="2902"/>
                      <a:pt x="3303" y="0"/>
                    </a:cubicBezTo>
                    <a:close/>
                  </a:path>
                </a:pathLst>
              </a:custGeom>
              <a:solidFill>
                <a:srgbClr val="9151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Google Shape;1449;p49">
                <a:extLst>
                  <a:ext uri="{FF2B5EF4-FFF2-40B4-BE49-F238E27FC236}">
                    <a16:creationId xmlns:a16="http://schemas.microsoft.com/office/drawing/2014/main" id="{2DB110A9-8E63-A152-711D-7084DB23A15B}"/>
                  </a:ext>
                </a:extLst>
              </p:cNvPr>
              <p:cNvSpPr/>
              <p:nvPr/>
            </p:nvSpPr>
            <p:spPr>
              <a:xfrm>
                <a:off x="4117700" y="2656500"/>
                <a:ext cx="1316800" cy="1615150"/>
              </a:xfrm>
              <a:custGeom>
                <a:avLst/>
                <a:gdLst/>
                <a:ahLst/>
                <a:cxnLst/>
                <a:rect l="l" t="t" r="r" b="b"/>
                <a:pathLst>
                  <a:path w="52672" h="64606" extrusionOk="0">
                    <a:moveTo>
                      <a:pt x="40562" y="1"/>
                    </a:moveTo>
                    <a:lnTo>
                      <a:pt x="39262" y="1369"/>
                    </a:lnTo>
                    <a:lnTo>
                      <a:pt x="31956" y="9041"/>
                    </a:lnTo>
                    <a:lnTo>
                      <a:pt x="30856" y="10175"/>
                    </a:lnTo>
                    <a:lnTo>
                      <a:pt x="21049" y="10742"/>
                    </a:lnTo>
                    <a:cubicBezTo>
                      <a:pt x="20582" y="10742"/>
                      <a:pt x="3002" y="11909"/>
                      <a:pt x="0" y="33725"/>
                    </a:cubicBezTo>
                    <a:cubicBezTo>
                      <a:pt x="0" y="33725"/>
                      <a:pt x="367" y="33959"/>
                      <a:pt x="968" y="34325"/>
                    </a:cubicBezTo>
                    <a:cubicBezTo>
                      <a:pt x="2402" y="35193"/>
                      <a:pt x="5237" y="36794"/>
                      <a:pt x="7606" y="37361"/>
                    </a:cubicBezTo>
                    <a:cubicBezTo>
                      <a:pt x="7606" y="37361"/>
                      <a:pt x="7439" y="38262"/>
                      <a:pt x="7339" y="39629"/>
                    </a:cubicBezTo>
                    <a:cubicBezTo>
                      <a:pt x="7339" y="39629"/>
                      <a:pt x="7339" y="39663"/>
                      <a:pt x="7339" y="39663"/>
                    </a:cubicBezTo>
                    <a:cubicBezTo>
                      <a:pt x="7239" y="40563"/>
                      <a:pt x="7172" y="41631"/>
                      <a:pt x="7172" y="42732"/>
                    </a:cubicBezTo>
                    <a:cubicBezTo>
                      <a:pt x="7105" y="44266"/>
                      <a:pt x="7205" y="45800"/>
                      <a:pt x="7472" y="47301"/>
                    </a:cubicBezTo>
                    <a:cubicBezTo>
                      <a:pt x="7572" y="47668"/>
                      <a:pt x="7639" y="48069"/>
                      <a:pt x="7706" y="48502"/>
                    </a:cubicBezTo>
                    <a:cubicBezTo>
                      <a:pt x="7706" y="48502"/>
                      <a:pt x="7706" y="48536"/>
                      <a:pt x="7706" y="48536"/>
                    </a:cubicBezTo>
                    <a:cubicBezTo>
                      <a:pt x="7906" y="49503"/>
                      <a:pt x="8139" y="50637"/>
                      <a:pt x="8340" y="51805"/>
                    </a:cubicBezTo>
                    <a:lnTo>
                      <a:pt x="8340" y="51838"/>
                    </a:lnTo>
                    <a:cubicBezTo>
                      <a:pt x="9007" y="55374"/>
                      <a:pt x="9640" y="59143"/>
                      <a:pt x="9707" y="59477"/>
                    </a:cubicBezTo>
                    <a:cubicBezTo>
                      <a:pt x="23882" y="61670"/>
                      <a:pt x="34855" y="64606"/>
                      <a:pt x="42679" y="64606"/>
                    </a:cubicBezTo>
                    <a:cubicBezTo>
                      <a:pt x="43306" y="64606"/>
                      <a:pt x="43912" y="64587"/>
                      <a:pt x="44499" y="64547"/>
                    </a:cubicBezTo>
                    <a:cubicBezTo>
                      <a:pt x="44098" y="54040"/>
                      <a:pt x="43164" y="30256"/>
                      <a:pt x="42964" y="27120"/>
                    </a:cubicBezTo>
                    <a:lnTo>
                      <a:pt x="52671" y="15279"/>
                    </a:lnTo>
                    <a:cubicBezTo>
                      <a:pt x="52671" y="15279"/>
                      <a:pt x="51904" y="13777"/>
                      <a:pt x="50636" y="11676"/>
                    </a:cubicBezTo>
                    <a:cubicBezTo>
                      <a:pt x="48568" y="8307"/>
                      <a:pt x="45166" y="3337"/>
                      <a:pt x="41463" y="635"/>
                    </a:cubicBezTo>
                    <a:cubicBezTo>
                      <a:pt x="41363" y="535"/>
                      <a:pt x="41263" y="468"/>
                      <a:pt x="41130" y="401"/>
                    </a:cubicBezTo>
                    <a:cubicBezTo>
                      <a:pt x="40963" y="268"/>
                      <a:pt x="40763" y="134"/>
                      <a:pt x="40562" y="1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Google Shape;1450;p49">
                <a:extLst>
                  <a:ext uri="{FF2B5EF4-FFF2-40B4-BE49-F238E27FC236}">
                    <a16:creationId xmlns:a16="http://schemas.microsoft.com/office/drawing/2014/main" id="{14980021-7170-D44A-A4EE-772AEA9659BD}"/>
                  </a:ext>
                </a:extLst>
              </p:cNvPr>
              <p:cNvSpPr/>
              <p:nvPr/>
            </p:nvSpPr>
            <p:spPr>
              <a:xfrm>
                <a:off x="4296150" y="3385375"/>
                <a:ext cx="61750" cy="590450"/>
              </a:xfrm>
              <a:custGeom>
                <a:avLst/>
                <a:gdLst/>
                <a:ahLst/>
                <a:cxnLst/>
                <a:rect l="l" t="t" r="r" b="b"/>
                <a:pathLst>
                  <a:path w="2470" h="23618" fill="none" extrusionOk="0">
                    <a:moveTo>
                      <a:pt x="2469" y="0"/>
                    </a:moveTo>
                    <a:cubicBezTo>
                      <a:pt x="2469" y="0"/>
                      <a:pt x="1" y="8239"/>
                      <a:pt x="1" y="13176"/>
                    </a:cubicBezTo>
                    <a:cubicBezTo>
                      <a:pt x="34" y="18080"/>
                      <a:pt x="1435" y="23617"/>
                      <a:pt x="1435" y="23617"/>
                    </a:cubicBezTo>
                  </a:path>
                </a:pathLst>
              </a:custGeom>
              <a:noFill/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Google Shape;1451;p49">
                <a:extLst>
                  <a:ext uri="{FF2B5EF4-FFF2-40B4-BE49-F238E27FC236}">
                    <a16:creationId xmlns:a16="http://schemas.microsoft.com/office/drawing/2014/main" id="{FA23C6E0-E731-6DEC-715D-E3124CE4C7F5}"/>
                  </a:ext>
                </a:extLst>
              </p:cNvPr>
              <p:cNvSpPr/>
              <p:nvPr/>
            </p:nvSpPr>
            <p:spPr>
              <a:xfrm>
                <a:off x="5184275" y="3268625"/>
                <a:ext cx="14225" cy="276875"/>
              </a:xfrm>
              <a:custGeom>
                <a:avLst/>
                <a:gdLst/>
                <a:ahLst/>
                <a:cxnLst/>
                <a:rect l="l" t="t" r="r" b="b"/>
                <a:pathLst>
                  <a:path w="569" h="11075" fill="none" extrusionOk="0">
                    <a:moveTo>
                      <a:pt x="1" y="0"/>
                    </a:moveTo>
                    <a:lnTo>
                      <a:pt x="568" y="11075"/>
                    </a:lnTo>
                  </a:path>
                </a:pathLst>
              </a:custGeom>
              <a:noFill/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0" name="Google Shape;1452;p49">
                <a:extLst>
                  <a:ext uri="{FF2B5EF4-FFF2-40B4-BE49-F238E27FC236}">
                    <a16:creationId xmlns:a16="http://schemas.microsoft.com/office/drawing/2014/main" id="{9E9600F6-DECB-8FE1-EFA3-AFE11EA5F86A}"/>
                  </a:ext>
                </a:extLst>
              </p:cNvPr>
              <p:cNvSpPr/>
              <p:nvPr/>
            </p:nvSpPr>
            <p:spPr>
              <a:xfrm>
                <a:off x="5117575" y="2696550"/>
                <a:ext cx="256875" cy="348600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3944" fill="none" extrusionOk="0">
                    <a:moveTo>
                      <a:pt x="0" y="0"/>
                    </a:moveTo>
                    <a:cubicBezTo>
                      <a:pt x="0" y="0"/>
                      <a:pt x="7639" y="6571"/>
                      <a:pt x="10274" y="13943"/>
                    </a:cubicBezTo>
                  </a:path>
                </a:pathLst>
              </a:custGeom>
              <a:noFill/>
              <a:ln w="9175" cap="rnd" cmpd="sng">
                <a:solidFill>
                  <a:srgbClr val="F8F1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1" name="Google Shape;1453;p49">
                <a:extLst>
                  <a:ext uri="{FF2B5EF4-FFF2-40B4-BE49-F238E27FC236}">
                    <a16:creationId xmlns:a16="http://schemas.microsoft.com/office/drawing/2014/main" id="{1DFDC395-3746-2D43-A86C-29635044BD05}"/>
                  </a:ext>
                </a:extLst>
              </p:cNvPr>
              <p:cNvSpPr/>
              <p:nvPr/>
            </p:nvSpPr>
            <p:spPr>
              <a:xfrm>
                <a:off x="4140200" y="3462925"/>
                <a:ext cx="1559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36" fill="none" extrusionOk="0">
                    <a:moveTo>
                      <a:pt x="1" y="0"/>
                    </a:moveTo>
                    <a:cubicBezTo>
                      <a:pt x="1" y="0"/>
                      <a:pt x="4004" y="2769"/>
                      <a:pt x="6239" y="2936"/>
                    </a:cubicBezTo>
                  </a:path>
                </a:pathLst>
              </a:custGeom>
              <a:noFill/>
              <a:ln w="9175" cap="rnd" cmpd="sng">
                <a:solidFill>
                  <a:srgbClr val="F8F1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2" name="Google Shape;1454;p49">
                <a:extLst>
                  <a:ext uri="{FF2B5EF4-FFF2-40B4-BE49-F238E27FC236}">
                    <a16:creationId xmlns:a16="http://schemas.microsoft.com/office/drawing/2014/main" id="{65CB9811-6F26-4E89-6D20-8756D05E4EA7}"/>
                  </a:ext>
                </a:extLst>
              </p:cNvPr>
              <p:cNvSpPr/>
              <p:nvPr/>
            </p:nvSpPr>
            <p:spPr>
              <a:xfrm>
                <a:off x="4166050" y="1904300"/>
                <a:ext cx="1016600" cy="818975"/>
              </a:xfrm>
              <a:custGeom>
                <a:avLst/>
                <a:gdLst/>
                <a:ahLst/>
                <a:cxnLst/>
                <a:rect l="l" t="t" r="r" b="b"/>
                <a:pathLst>
                  <a:path w="40664" h="32759" extrusionOk="0">
                    <a:moveTo>
                      <a:pt x="18947" y="0"/>
                    </a:moveTo>
                    <a:cubicBezTo>
                      <a:pt x="9153" y="0"/>
                      <a:pt x="3138" y="7260"/>
                      <a:pt x="3537" y="11876"/>
                    </a:cubicBezTo>
                    <a:cubicBezTo>
                      <a:pt x="3937" y="16479"/>
                      <a:pt x="1" y="30389"/>
                      <a:pt x="1" y="30389"/>
                    </a:cubicBezTo>
                    <a:cubicBezTo>
                      <a:pt x="1" y="30389"/>
                      <a:pt x="4895" y="32758"/>
                      <a:pt x="10605" y="32758"/>
                    </a:cubicBezTo>
                    <a:cubicBezTo>
                      <a:pt x="11871" y="32758"/>
                      <a:pt x="13177" y="32642"/>
                      <a:pt x="14478" y="32357"/>
                    </a:cubicBezTo>
                    <a:cubicBezTo>
                      <a:pt x="19453" y="31270"/>
                      <a:pt x="22196" y="30776"/>
                      <a:pt x="24324" y="30776"/>
                    </a:cubicBezTo>
                    <a:cubicBezTo>
                      <a:pt x="25263" y="30776"/>
                      <a:pt x="26082" y="30872"/>
                      <a:pt x="26920" y="31056"/>
                    </a:cubicBezTo>
                    <a:cubicBezTo>
                      <a:pt x="28858" y="31463"/>
                      <a:pt x="30504" y="31955"/>
                      <a:pt x="32830" y="31955"/>
                    </a:cubicBezTo>
                    <a:cubicBezTo>
                      <a:pt x="33748" y="31955"/>
                      <a:pt x="34771" y="31879"/>
                      <a:pt x="35960" y="31690"/>
                    </a:cubicBezTo>
                    <a:cubicBezTo>
                      <a:pt x="40163" y="31056"/>
                      <a:pt x="40663" y="29822"/>
                      <a:pt x="40663" y="29822"/>
                    </a:cubicBezTo>
                    <a:cubicBezTo>
                      <a:pt x="40663" y="29822"/>
                      <a:pt x="36527" y="24818"/>
                      <a:pt x="36527" y="21983"/>
                    </a:cubicBezTo>
                    <a:cubicBezTo>
                      <a:pt x="36527" y="19407"/>
                      <a:pt x="38924" y="7723"/>
                      <a:pt x="32129" y="7723"/>
                    </a:cubicBezTo>
                    <a:cubicBezTo>
                      <a:pt x="31533" y="7723"/>
                      <a:pt x="30867" y="7813"/>
                      <a:pt x="30122" y="8006"/>
                    </a:cubicBezTo>
                    <a:cubicBezTo>
                      <a:pt x="30122" y="8006"/>
                      <a:pt x="28988" y="67"/>
                      <a:pt x="19081" y="1"/>
                    </a:cubicBezTo>
                    <a:cubicBezTo>
                      <a:pt x="19036" y="0"/>
                      <a:pt x="18992" y="0"/>
                      <a:pt x="18947" y="0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3" name="Google Shape;1455;p49">
                <a:extLst>
                  <a:ext uri="{FF2B5EF4-FFF2-40B4-BE49-F238E27FC236}">
                    <a16:creationId xmlns:a16="http://schemas.microsoft.com/office/drawing/2014/main" id="{2B81DFD1-E695-055B-C87D-33C00E607576}"/>
                  </a:ext>
                </a:extLst>
              </p:cNvPr>
              <p:cNvSpPr/>
              <p:nvPr/>
            </p:nvSpPr>
            <p:spPr>
              <a:xfrm>
                <a:off x="4241125" y="2465550"/>
                <a:ext cx="41700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6605" fill="none" extrusionOk="0">
                    <a:moveTo>
                      <a:pt x="0" y="6605"/>
                    </a:moveTo>
                    <a:cubicBezTo>
                      <a:pt x="0" y="6605"/>
                      <a:pt x="1668" y="1868"/>
                      <a:pt x="1668" y="0"/>
                    </a:cubicBezTo>
                  </a:path>
                </a:pathLst>
              </a:custGeom>
              <a:noFill/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4" name="Google Shape;1456;p49">
                <a:extLst>
                  <a:ext uri="{FF2B5EF4-FFF2-40B4-BE49-F238E27FC236}">
                    <a16:creationId xmlns:a16="http://schemas.microsoft.com/office/drawing/2014/main" id="{C457D35D-92B6-2AC4-280A-A56179D5EBE6}"/>
                  </a:ext>
                </a:extLst>
              </p:cNvPr>
              <p:cNvSpPr/>
              <p:nvPr/>
            </p:nvSpPr>
            <p:spPr>
              <a:xfrm>
                <a:off x="5000825" y="2470550"/>
                <a:ext cx="62575" cy="154300"/>
              </a:xfrm>
              <a:custGeom>
                <a:avLst/>
                <a:gdLst/>
                <a:ahLst/>
                <a:cxnLst/>
                <a:rect l="l" t="t" r="r" b="b"/>
                <a:pathLst>
                  <a:path w="2503" h="6172" fill="none" extrusionOk="0">
                    <a:moveTo>
                      <a:pt x="2502" y="6171"/>
                    </a:moveTo>
                    <a:cubicBezTo>
                      <a:pt x="2502" y="6171"/>
                      <a:pt x="0" y="3236"/>
                      <a:pt x="0" y="0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Google Shape;1457;p49">
                <a:extLst>
                  <a:ext uri="{FF2B5EF4-FFF2-40B4-BE49-F238E27FC236}">
                    <a16:creationId xmlns:a16="http://schemas.microsoft.com/office/drawing/2014/main" id="{FB552D9B-F37F-3E1E-76E9-665E0329F361}"/>
                  </a:ext>
                </a:extLst>
              </p:cNvPr>
              <p:cNvSpPr/>
              <p:nvPr/>
            </p:nvSpPr>
            <p:spPr>
              <a:xfrm>
                <a:off x="4914100" y="1980200"/>
                <a:ext cx="40050" cy="124275"/>
              </a:xfrm>
              <a:custGeom>
                <a:avLst/>
                <a:gdLst/>
                <a:ahLst/>
                <a:cxnLst/>
                <a:rect l="l" t="t" r="r" b="b"/>
                <a:pathLst>
                  <a:path w="1602" h="4971" fill="none" extrusionOk="0">
                    <a:moveTo>
                      <a:pt x="0" y="0"/>
                    </a:moveTo>
                    <a:cubicBezTo>
                      <a:pt x="0" y="0"/>
                      <a:pt x="1601" y="2469"/>
                      <a:pt x="200" y="4970"/>
                    </a:cubicBezTo>
                  </a:path>
                </a:pathLst>
              </a:custGeom>
              <a:noFill/>
              <a:ln w="10000" cap="rnd" cmpd="sng">
                <a:solidFill>
                  <a:srgbClr val="4D2B2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Google Shape;1458;p49">
                <a:extLst>
                  <a:ext uri="{FF2B5EF4-FFF2-40B4-BE49-F238E27FC236}">
                    <a16:creationId xmlns:a16="http://schemas.microsoft.com/office/drawing/2014/main" id="{C4AE4FF7-5F2F-75A7-C98A-23ED006A8DEE}"/>
                  </a:ext>
                </a:extLst>
              </p:cNvPr>
              <p:cNvSpPr/>
              <p:nvPr/>
            </p:nvSpPr>
            <p:spPr>
              <a:xfrm>
                <a:off x="4908250" y="2030225"/>
                <a:ext cx="93425" cy="90100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3604" fill="none" extrusionOk="0">
                    <a:moveTo>
                      <a:pt x="3737" y="1"/>
                    </a:moveTo>
                    <a:cubicBezTo>
                      <a:pt x="2102" y="735"/>
                      <a:pt x="768" y="2002"/>
                      <a:pt x="1" y="3603"/>
                    </a:cubicBezTo>
                  </a:path>
                </a:pathLst>
              </a:custGeom>
              <a:noFill/>
              <a:ln w="10000" cap="rnd" cmpd="sng">
                <a:solidFill>
                  <a:srgbClr val="4D2B2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7" name="Google Shape;1459;p49">
                <a:extLst>
                  <a:ext uri="{FF2B5EF4-FFF2-40B4-BE49-F238E27FC236}">
                    <a16:creationId xmlns:a16="http://schemas.microsoft.com/office/drawing/2014/main" id="{4D8FC712-D225-9CAB-4488-59B233A4E2DE}"/>
                  </a:ext>
                </a:extLst>
              </p:cNvPr>
              <p:cNvSpPr/>
              <p:nvPr/>
            </p:nvSpPr>
            <p:spPr>
              <a:xfrm>
                <a:off x="4223725" y="2346000"/>
                <a:ext cx="133325" cy="167700"/>
              </a:xfrm>
              <a:custGeom>
                <a:avLst/>
                <a:gdLst/>
                <a:ahLst/>
                <a:cxnLst/>
                <a:rect l="l" t="t" r="r" b="b"/>
                <a:pathLst>
                  <a:path w="5333" h="6708" extrusionOk="0">
                    <a:moveTo>
                      <a:pt x="2455" y="1"/>
                    </a:moveTo>
                    <a:cubicBezTo>
                      <a:pt x="2195" y="1"/>
                      <a:pt x="1929" y="44"/>
                      <a:pt x="1663" y="145"/>
                    </a:cubicBezTo>
                    <a:cubicBezTo>
                      <a:pt x="0" y="769"/>
                      <a:pt x="56" y="6708"/>
                      <a:pt x="3172" y="6708"/>
                    </a:cubicBezTo>
                    <a:cubicBezTo>
                      <a:pt x="3556" y="6708"/>
                      <a:pt x="3986" y="6618"/>
                      <a:pt x="4465" y="6417"/>
                    </a:cubicBezTo>
                    <a:lnTo>
                      <a:pt x="5333" y="1513"/>
                    </a:lnTo>
                    <a:cubicBezTo>
                      <a:pt x="5333" y="1513"/>
                      <a:pt x="3991" y="1"/>
                      <a:pt x="2455" y="1"/>
                    </a:cubicBezTo>
                    <a:close/>
                  </a:path>
                </a:pathLst>
              </a:custGeom>
              <a:solidFill>
                <a:srgbClr val="A15A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8" name="Google Shape;1460;p49">
                <a:extLst>
                  <a:ext uri="{FF2B5EF4-FFF2-40B4-BE49-F238E27FC236}">
                    <a16:creationId xmlns:a16="http://schemas.microsoft.com/office/drawing/2014/main" id="{59BC5F4A-E399-C0E2-5133-FD53AE643097}"/>
                  </a:ext>
                </a:extLst>
              </p:cNvPr>
              <p:cNvSpPr/>
              <p:nvPr/>
            </p:nvSpPr>
            <p:spPr>
              <a:xfrm>
                <a:off x="4261975" y="2364625"/>
                <a:ext cx="64225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2003" fill="none" extrusionOk="0">
                    <a:moveTo>
                      <a:pt x="0" y="1469"/>
                    </a:moveTo>
                    <a:cubicBezTo>
                      <a:pt x="0" y="1469"/>
                      <a:pt x="1334" y="1"/>
                      <a:pt x="2569" y="2002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89" name="Google Shape;1461;p49">
                <a:extLst>
                  <a:ext uri="{FF2B5EF4-FFF2-40B4-BE49-F238E27FC236}">
                    <a16:creationId xmlns:a16="http://schemas.microsoft.com/office/drawing/2014/main" id="{F7C50CD9-30FE-9390-6637-01D7B27F0826}"/>
                  </a:ext>
                </a:extLst>
              </p:cNvPr>
              <p:cNvSpPr/>
              <p:nvPr/>
            </p:nvSpPr>
            <p:spPr>
              <a:xfrm>
                <a:off x="4276150" y="2393000"/>
                <a:ext cx="275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668" fill="none" extrusionOk="0">
                    <a:moveTo>
                      <a:pt x="167" y="1668"/>
                    </a:moveTo>
                    <a:cubicBezTo>
                      <a:pt x="167" y="1668"/>
                      <a:pt x="0" y="0"/>
                      <a:pt x="1101" y="0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0" name="Google Shape;1462;p49">
                <a:extLst>
                  <a:ext uri="{FF2B5EF4-FFF2-40B4-BE49-F238E27FC236}">
                    <a16:creationId xmlns:a16="http://schemas.microsoft.com/office/drawing/2014/main" id="{9C57DB6A-D904-3FE3-D193-4F8DDD000846}"/>
                  </a:ext>
                </a:extLst>
              </p:cNvPr>
              <p:cNvSpPr/>
              <p:nvPr/>
            </p:nvSpPr>
            <p:spPr>
              <a:xfrm>
                <a:off x="4277800" y="2470550"/>
                <a:ext cx="27550" cy="27550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102" extrusionOk="0">
                    <a:moveTo>
                      <a:pt x="535" y="0"/>
                    </a:moveTo>
                    <a:cubicBezTo>
                      <a:pt x="234" y="0"/>
                      <a:pt x="1" y="234"/>
                      <a:pt x="1" y="534"/>
                    </a:cubicBezTo>
                    <a:cubicBezTo>
                      <a:pt x="1" y="868"/>
                      <a:pt x="234" y="1101"/>
                      <a:pt x="535" y="1101"/>
                    </a:cubicBezTo>
                    <a:cubicBezTo>
                      <a:pt x="868" y="1101"/>
                      <a:pt x="1102" y="868"/>
                      <a:pt x="1102" y="534"/>
                    </a:cubicBezTo>
                    <a:cubicBezTo>
                      <a:pt x="1102" y="234"/>
                      <a:pt x="868" y="0"/>
                      <a:pt x="535" y="0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1" name="Google Shape;1463;p49">
                <a:extLst>
                  <a:ext uri="{FF2B5EF4-FFF2-40B4-BE49-F238E27FC236}">
                    <a16:creationId xmlns:a16="http://schemas.microsoft.com/office/drawing/2014/main" id="{431CFD06-3C13-BCD9-FD64-DDD30C566057}"/>
                  </a:ext>
                </a:extLst>
              </p:cNvPr>
              <p:cNvSpPr/>
              <p:nvPr/>
            </p:nvSpPr>
            <p:spPr>
              <a:xfrm>
                <a:off x="4307825" y="1975100"/>
                <a:ext cx="625475" cy="999275"/>
              </a:xfrm>
              <a:custGeom>
                <a:avLst/>
                <a:gdLst/>
                <a:ahLst/>
                <a:cxnLst/>
                <a:rect l="l" t="t" r="r" b="b"/>
                <a:pathLst>
                  <a:path w="25019" h="39971" extrusionOk="0">
                    <a:moveTo>
                      <a:pt x="12063" y="1"/>
                    </a:moveTo>
                    <a:cubicBezTo>
                      <a:pt x="4383" y="1"/>
                      <a:pt x="1157" y="6066"/>
                      <a:pt x="301" y="12847"/>
                    </a:cubicBezTo>
                    <a:cubicBezTo>
                      <a:pt x="67" y="14715"/>
                      <a:pt x="1" y="16583"/>
                      <a:pt x="67" y="18484"/>
                    </a:cubicBezTo>
                    <a:cubicBezTo>
                      <a:pt x="101" y="19084"/>
                      <a:pt x="134" y="19718"/>
                      <a:pt x="167" y="20285"/>
                    </a:cubicBezTo>
                    <a:cubicBezTo>
                      <a:pt x="234" y="20819"/>
                      <a:pt x="301" y="21386"/>
                      <a:pt x="368" y="21953"/>
                    </a:cubicBezTo>
                    <a:cubicBezTo>
                      <a:pt x="501" y="23187"/>
                      <a:pt x="735" y="24321"/>
                      <a:pt x="968" y="25389"/>
                    </a:cubicBezTo>
                    <a:cubicBezTo>
                      <a:pt x="1268" y="26890"/>
                      <a:pt x="1769" y="28358"/>
                      <a:pt x="2436" y="29725"/>
                    </a:cubicBezTo>
                    <a:cubicBezTo>
                      <a:pt x="3570" y="32094"/>
                      <a:pt x="5605" y="33962"/>
                      <a:pt x="8073" y="34896"/>
                    </a:cubicBezTo>
                    <a:cubicBezTo>
                      <a:pt x="9308" y="35356"/>
                      <a:pt x="10630" y="35605"/>
                      <a:pt x="11952" y="35605"/>
                    </a:cubicBezTo>
                    <a:cubicBezTo>
                      <a:pt x="12451" y="35605"/>
                      <a:pt x="12950" y="35569"/>
                      <a:pt x="13444" y="35496"/>
                    </a:cubicBezTo>
                    <a:lnTo>
                      <a:pt x="13444" y="38498"/>
                    </a:lnTo>
                    <a:cubicBezTo>
                      <a:pt x="14552" y="39634"/>
                      <a:pt x="16558" y="39971"/>
                      <a:pt x="18547" y="39971"/>
                    </a:cubicBezTo>
                    <a:cubicBezTo>
                      <a:pt x="21345" y="39971"/>
                      <a:pt x="24109" y="39305"/>
                      <a:pt x="24285" y="39266"/>
                    </a:cubicBezTo>
                    <a:cubicBezTo>
                      <a:pt x="24285" y="39099"/>
                      <a:pt x="24285" y="37898"/>
                      <a:pt x="24551" y="30693"/>
                    </a:cubicBezTo>
                    <a:cubicBezTo>
                      <a:pt x="24685" y="28091"/>
                      <a:pt x="24952" y="24655"/>
                      <a:pt x="25018" y="21019"/>
                    </a:cubicBezTo>
                    <a:lnTo>
                      <a:pt x="25018" y="19818"/>
                    </a:lnTo>
                    <a:cubicBezTo>
                      <a:pt x="25018" y="10445"/>
                      <a:pt x="23184" y="238"/>
                      <a:pt x="12376" y="4"/>
                    </a:cubicBezTo>
                    <a:cubicBezTo>
                      <a:pt x="12271" y="2"/>
                      <a:pt x="12167" y="1"/>
                      <a:pt x="12063" y="1"/>
                    </a:cubicBezTo>
                    <a:close/>
                  </a:path>
                </a:pathLst>
              </a:custGeom>
              <a:solidFill>
                <a:srgbClr val="A15A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2" name="Google Shape;1464;p49">
                <a:extLst>
                  <a:ext uri="{FF2B5EF4-FFF2-40B4-BE49-F238E27FC236}">
                    <a16:creationId xmlns:a16="http://schemas.microsoft.com/office/drawing/2014/main" id="{7C5CC881-CFA6-05B1-1600-DA574BBA003C}"/>
                  </a:ext>
                </a:extLst>
              </p:cNvPr>
              <p:cNvSpPr/>
              <p:nvPr/>
            </p:nvSpPr>
            <p:spPr>
              <a:xfrm>
                <a:off x="4927425" y="2346000"/>
                <a:ext cx="134900" cy="162875"/>
              </a:xfrm>
              <a:custGeom>
                <a:avLst/>
                <a:gdLst/>
                <a:ahLst/>
                <a:cxnLst/>
                <a:rect l="l" t="t" r="r" b="b"/>
                <a:pathLst>
                  <a:path w="5396" h="6515" extrusionOk="0">
                    <a:moveTo>
                      <a:pt x="2945" y="1"/>
                    </a:moveTo>
                    <a:cubicBezTo>
                      <a:pt x="1409" y="1"/>
                      <a:pt x="68" y="1513"/>
                      <a:pt x="68" y="1513"/>
                    </a:cubicBezTo>
                    <a:lnTo>
                      <a:pt x="1" y="6216"/>
                    </a:lnTo>
                    <a:cubicBezTo>
                      <a:pt x="488" y="6423"/>
                      <a:pt x="936" y="6515"/>
                      <a:pt x="1346" y="6515"/>
                    </a:cubicBezTo>
                    <a:cubicBezTo>
                      <a:pt x="4583" y="6515"/>
                      <a:pt x="5395" y="767"/>
                      <a:pt x="3737" y="145"/>
                    </a:cubicBezTo>
                    <a:cubicBezTo>
                      <a:pt x="3471" y="44"/>
                      <a:pt x="3206" y="1"/>
                      <a:pt x="2945" y="1"/>
                    </a:cubicBezTo>
                    <a:close/>
                  </a:path>
                </a:pathLst>
              </a:custGeom>
              <a:solidFill>
                <a:srgbClr val="A15A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3" name="Google Shape;1465;p49">
                <a:extLst>
                  <a:ext uri="{FF2B5EF4-FFF2-40B4-BE49-F238E27FC236}">
                    <a16:creationId xmlns:a16="http://schemas.microsoft.com/office/drawing/2014/main" id="{C6E6E6BD-EF61-66F5-4F1A-25D2A9FCC213}"/>
                  </a:ext>
                </a:extLst>
              </p:cNvPr>
              <p:cNvSpPr/>
              <p:nvPr/>
            </p:nvSpPr>
            <p:spPr>
              <a:xfrm>
                <a:off x="4960800" y="2364625"/>
                <a:ext cx="63400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003" fill="none" extrusionOk="0">
                    <a:moveTo>
                      <a:pt x="2535" y="1469"/>
                    </a:moveTo>
                    <a:cubicBezTo>
                      <a:pt x="2535" y="1469"/>
                      <a:pt x="1201" y="1"/>
                      <a:pt x="0" y="2002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4" name="Google Shape;1466;p49">
                <a:extLst>
                  <a:ext uri="{FF2B5EF4-FFF2-40B4-BE49-F238E27FC236}">
                    <a16:creationId xmlns:a16="http://schemas.microsoft.com/office/drawing/2014/main" id="{BA0E521D-2B25-8248-C926-C491141C836A}"/>
                  </a:ext>
                </a:extLst>
              </p:cNvPr>
              <p:cNvSpPr/>
              <p:nvPr/>
            </p:nvSpPr>
            <p:spPr>
              <a:xfrm>
                <a:off x="4983300" y="2393000"/>
                <a:ext cx="267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1668" fill="none" extrusionOk="0">
                    <a:moveTo>
                      <a:pt x="935" y="1668"/>
                    </a:moveTo>
                    <a:cubicBezTo>
                      <a:pt x="935" y="1668"/>
                      <a:pt x="1068" y="0"/>
                      <a:pt x="1" y="0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5" name="Google Shape;1467;p49">
                <a:extLst>
                  <a:ext uri="{FF2B5EF4-FFF2-40B4-BE49-F238E27FC236}">
                    <a16:creationId xmlns:a16="http://schemas.microsoft.com/office/drawing/2014/main" id="{C283B44D-5F41-3762-4457-344067679C8F}"/>
                  </a:ext>
                </a:extLst>
              </p:cNvPr>
              <p:cNvSpPr/>
              <p:nvPr/>
            </p:nvSpPr>
            <p:spPr>
              <a:xfrm>
                <a:off x="4954125" y="2466375"/>
                <a:ext cx="27550" cy="27550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102" extrusionOk="0">
                    <a:moveTo>
                      <a:pt x="534" y="0"/>
                    </a:moveTo>
                    <a:cubicBezTo>
                      <a:pt x="234" y="0"/>
                      <a:pt x="0" y="234"/>
                      <a:pt x="0" y="568"/>
                    </a:cubicBezTo>
                    <a:cubicBezTo>
                      <a:pt x="0" y="868"/>
                      <a:pt x="234" y="1101"/>
                      <a:pt x="534" y="1101"/>
                    </a:cubicBezTo>
                    <a:cubicBezTo>
                      <a:pt x="868" y="1101"/>
                      <a:pt x="1101" y="868"/>
                      <a:pt x="1101" y="568"/>
                    </a:cubicBezTo>
                    <a:cubicBezTo>
                      <a:pt x="1101" y="234"/>
                      <a:pt x="868" y="0"/>
                      <a:pt x="534" y="0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6" name="Google Shape;1468;p49">
                <a:extLst>
                  <a:ext uri="{FF2B5EF4-FFF2-40B4-BE49-F238E27FC236}">
                    <a16:creationId xmlns:a16="http://schemas.microsoft.com/office/drawing/2014/main" id="{CC6BE84E-5C38-39C2-E9BF-819C7C46AE63}"/>
                  </a:ext>
                </a:extLst>
              </p:cNvPr>
              <p:cNvSpPr/>
              <p:nvPr/>
            </p:nvSpPr>
            <p:spPr>
              <a:xfrm>
                <a:off x="4695600" y="2487150"/>
                <a:ext cx="188500" cy="143600"/>
              </a:xfrm>
              <a:custGeom>
                <a:avLst/>
                <a:gdLst/>
                <a:ahLst/>
                <a:cxnLst/>
                <a:rect l="l" t="t" r="r" b="b"/>
                <a:pathLst>
                  <a:path w="7540" h="5744" extrusionOk="0">
                    <a:moveTo>
                      <a:pt x="3679" y="1"/>
                    </a:moveTo>
                    <a:cubicBezTo>
                      <a:pt x="1715" y="1"/>
                      <a:pt x="100" y="1212"/>
                      <a:pt x="67" y="2772"/>
                    </a:cubicBezTo>
                    <a:cubicBezTo>
                      <a:pt x="1" y="4373"/>
                      <a:pt x="1635" y="5707"/>
                      <a:pt x="3670" y="5741"/>
                    </a:cubicBezTo>
                    <a:cubicBezTo>
                      <a:pt x="3724" y="5743"/>
                      <a:pt x="3777" y="5743"/>
                      <a:pt x="3830" y="5743"/>
                    </a:cubicBezTo>
                    <a:cubicBezTo>
                      <a:pt x="5825" y="5743"/>
                      <a:pt x="7440" y="4532"/>
                      <a:pt x="7473" y="2972"/>
                    </a:cubicBezTo>
                    <a:cubicBezTo>
                      <a:pt x="7539" y="1404"/>
                      <a:pt x="5905" y="70"/>
                      <a:pt x="3837" y="3"/>
                    </a:cubicBezTo>
                    <a:cubicBezTo>
                      <a:pt x="3784" y="2"/>
                      <a:pt x="3732" y="1"/>
                      <a:pt x="3679" y="1"/>
                    </a:cubicBezTo>
                    <a:close/>
                  </a:path>
                </a:pathLst>
              </a:custGeom>
              <a:solidFill>
                <a:srgbClr val="9151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7" name="Google Shape;1469;p49">
                <a:extLst>
                  <a:ext uri="{FF2B5EF4-FFF2-40B4-BE49-F238E27FC236}">
                    <a16:creationId xmlns:a16="http://schemas.microsoft.com/office/drawing/2014/main" id="{8833B993-8220-5A2D-BCAC-558AF4AF62A7}"/>
                  </a:ext>
                </a:extLst>
              </p:cNvPr>
              <p:cNvSpPr/>
              <p:nvPr/>
            </p:nvSpPr>
            <p:spPr>
              <a:xfrm>
                <a:off x="4312825" y="2471250"/>
                <a:ext cx="144300" cy="143600"/>
              </a:xfrm>
              <a:custGeom>
                <a:avLst/>
                <a:gdLst/>
                <a:ahLst/>
                <a:cxnLst/>
                <a:rect l="l" t="t" r="r" b="b"/>
                <a:pathLst>
                  <a:path w="5772" h="5744" extrusionOk="0">
                    <a:moveTo>
                      <a:pt x="1882" y="1"/>
                    </a:moveTo>
                    <a:cubicBezTo>
                      <a:pt x="1223" y="1"/>
                      <a:pt x="571" y="136"/>
                      <a:pt x="1" y="406"/>
                    </a:cubicBezTo>
                    <a:cubicBezTo>
                      <a:pt x="134" y="2140"/>
                      <a:pt x="401" y="3875"/>
                      <a:pt x="801" y="5576"/>
                    </a:cubicBezTo>
                    <a:cubicBezTo>
                      <a:pt x="1168" y="5676"/>
                      <a:pt x="1535" y="5710"/>
                      <a:pt x="1936" y="5743"/>
                    </a:cubicBezTo>
                    <a:cubicBezTo>
                      <a:pt x="1963" y="5744"/>
                      <a:pt x="1991" y="5744"/>
                      <a:pt x="2018" y="5744"/>
                    </a:cubicBezTo>
                    <a:cubicBezTo>
                      <a:pt x="4016" y="5744"/>
                      <a:pt x="5672" y="4554"/>
                      <a:pt x="5738" y="2974"/>
                    </a:cubicBezTo>
                    <a:cubicBezTo>
                      <a:pt x="5772" y="1373"/>
                      <a:pt x="4137" y="72"/>
                      <a:pt x="2102" y="6"/>
                    </a:cubicBezTo>
                    <a:cubicBezTo>
                      <a:pt x="2029" y="2"/>
                      <a:pt x="1956" y="1"/>
                      <a:pt x="1882" y="1"/>
                    </a:cubicBezTo>
                    <a:close/>
                  </a:path>
                </a:pathLst>
              </a:custGeom>
              <a:solidFill>
                <a:srgbClr val="9151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Google Shape;1470;p49">
                <a:extLst>
                  <a:ext uri="{FF2B5EF4-FFF2-40B4-BE49-F238E27FC236}">
                    <a16:creationId xmlns:a16="http://schemas.microsoft.com/office/drawing/2014/main" id="{3A610EAD-B6A6-246C-ACEC-0916225D3260}"/>
                  </a:ext>
                </a:extLst>
              </p:cNvPr>
              <p:cNvSpPr/>
              <p:nvPr/>
            </p:nvSpPr>
            <p:spPr>
              <a:xfrm>
                <a:off x="4625550" y="28583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99" name="Google Shape;1471;p49">
                <a:extLst>
                  <a:ext uri="{FF2B5EF4-FFF2-40B4-BE49-F238E27FC236}">
                    <a16:creationId xmlns:a16="http://schemas.microsoft.com/office/drawing/2014/main" id="{8190B7EB-6764-4D23-71C7-89DE82B5047C}"/>
                  </a:ext>
                </a:extLst>
              </p:cNvPr>
              <p:cNvSpPr/>
              <p:nvPr/>
            </p:nvSpPr>
            <p:spPr>
              <a:xfrm>
                <a:off x="4643900" y="2801625"/>
                <a:ext cx="151800" cy="122600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4904" extrusionOk="0">
                    <a:moveTo>
                      <a:pt x="6072" y="0"/>
                    </a:moveTo>
                    <a:lnTo>
                      <a:pt x="6072" y="0"/>
                    </a:lnTo>
                    <a:cubicBezTo>
                      <a:pt x="4037" y="1801"/>
                      <a:pt x="1201" y="2502"/>
                      <a:pt x="1" y="2669"/>
                    </a:cubicBezTo>
                    <a:lnTo>
                      <a:pt x="1" y="4904"/>
                    </a:lnTo>
                    <a:cubicBezTo>
                      <a:pt x="3470" y="4070"/>
                      <a:pt x="6071" y="1"/>
                      <a:pt x="6072" y="0"/>
                    </a:cubicBezTo>
                    <a:close/>
                  </a:path>
                </a:pathLst>
              </a:custGeom>
              <a:solidFill>
                <a:srgbClr val="78434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0" name="Google Shape;1472;p49">
                <a:extLst>
                  <a:ext uri="{FF2B5EF4-FFF2-40B4-BE49-F238E27FC236}">
                    <a16:creationId xmlns:a16="http://schemas.microsoft.com/office/drawing/2014/main" id="{90D1FFFA-517F-5610-6CDE-416C8FDF8692}"/>
                  </a:ext>
                </a:extLst>
              </p:cNvPr>
              <p:cNvSpPr/>
              <p:nvPr/>
            </p:nvSpPr>
            <p:spPr>
              <a:xfrm>
                <a:off x="4650575" y="2780775"/>
                <a:ext cx="166800" cy="86750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3470" fill="none" extrusionOk="0">
                    <a:moveTo>
                      <a:pt x="6672" y="0"/>
                    </a:moveTo>
                    <a:cubicBezTo>
                      <a:pt x="4937" y="1935"/>
                      <a:pt x="2569" y="3169"/>
                      <a:pt x="0" y="3469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1" name="Google Shape;1473;p49">
                <a:extLst>
                  <a:ext uri="{FF2B5EF4-FFF2-40B4-BE49-F238E27FC236}">
                    <a16:creationId xmlns:a16="http://schemas.microsoft.com/office/drawing/2014/main" id="{A519A19C-A6EE-8D10-5448-4179135CA8ED}"/>
                  </a:ext>
                </a:extLst>
              </p:cNvPr>
              <p:cNvSpPr/>
              <p:nvPr/>
            </p:nvSpPr>
            <p:spPr>
              <a:xfrm>
                <a:off x="4542175" y="2409675"/>
                <a:ext cx="56725" cy="113425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4537" fill="none" extrusionOk="0">
                    <a:moveTo>
                      <a:pt x="1268" y="0"/>
                    </a:moveTo>
                    <a:lnTo>
                      <a:pt x="0" y="3870"/>
                    </a:lnTo>
                    <a:lnTo>
                      <a:pt x="2268" y="4537"/>
                    </a:lnTo>
                  </a:path>
                </a:pathLst>
              </a:custGeom>
              <a:solidFill>
                <a:srgbClr val="201512"/>
              </a:solidFill>
              <a:ln w="14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2" name="Google Shape;1474;p49">
                <a:extLst>
                  <a:ext uri="{FF2B5EF4-FFF2-40B4-BE49-F238E27FC236}">
                    <a16:creationId xmlns:a16="http://schemas.microsoft.com/office/drawing/2014/main" id="{EAB63C54-2A2C-6D85-BB3D-D88729AD1A72}"/>
                  </a:ext>
                </a:extLst>
              </p:cNvPr>
              <p:cNvSpPr/>
              <p:nvPr/>
            </p:nvSpPr>
            <p:spPr>
              <a:xfrm>
                <a:off x="4687275" y="2342950"/>
                <a:ext cx="93425" cy="5007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003" fill="none" extrusionOk="0">
                    <a:moveTo>
                      <a:pt x="3736" y="2002"/>
                    </a:moveTo>
                    <a:cubicBezTo>
                      <a:pt x="2902" y="734"/>
                      <a:pt x="1501" y="1"/>
                      <a:pt x="0" y="67"/>
                    </a:cubicBezTo>
                  </a:path>
                </a:pathLst>
              </a:custGeom>
              <a:noFill/>
              <a:ln w="32525" cap="rnd" cmpd="sng">
                <a:solidFill>
                  <a:srgbClr val="6B3933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3" name="Google Shape;1475;p49">
                <a:extLst>
                  <a:ext uri="{FF2B5EF4-FFF2-40B4-BE49-F238E27FC236}">
                    <a16:creationId xmlns:a16="http://schemas.microsoft.com/office/drawing/2014/main" id="{ACC07176-150F-78DC-C863-4BC3E1DAC9BC}"/>
                  </a:ext>
                </a:extLst>
              </p:cNvPr>
              <p:cNvSpPr/>
              <p:nvPr/>
            </p:nvSpPr>
            <p:spPr>
              <a:xfrm>
                <a:off x="4406225" y="2339625"/>
                <a:ext cx="88425" cy="34200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1368" fill="none" extrusionOk="0">
                    <a:moveTo>
                      <a:pt x="3537" y="167"/>
                    </a:moveTo>
                    <a:cubicBezTo>
                      <a:pt x="2236" y="0"/>
                      <a:pt x="935" y="434"/>
                      <a:pt x="1" y="1368"/>
                    </a:cubicBezTo>
                  </a:path>
                </a:pathLst>
              </a:custGeom>
              <a:noFill/>
              <a:ln w="32525" cap="rnd" cmpd="sng">
                <a:solidFill>
                  <a:srgbClr val="6B3933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4" name="Google Shape;1476;p49">
                <a:extLst>
                  <a:ext uri="{FF2B5EF4-FFF2-40B4-BE49-F238E27FC236}">
                    <a16:creationId xmlns:a16="http://schemas.microsoft.com/office/drawing/2014/main" id="{3CCCB93B-BE47-3ABA-04FB-E2C7FFD9DBFB}"/>
                  </a:ext>
                </a:extLst>
              </p:cNvPr>
              <p:cNvSpPr/>
              <p:nvPr/>
            </p:nvSpPr>
            <p:spPr>
              <a:xfrm>
                <a:off x="4425425" y="2403000"/>
                <a:ext cx="68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1669" fill="none" extrusionOk="0">
                    <a:moveTo>
                      <a:pt x="0" y="1568"/>
                    </a:moveTo>
                    <a:cubicBezTo>
                      <a:pt x="0" y="1568"/>
                      <a:pt x="234" y="0"/>
                      <a:pt x="1468" y="34"/>
                    </a:cubicBezTo>
                    <a:cubicBezTo>
                      <a:pt x="2735" y="67"/>
                      <a:pt x="2735" y="1668"/>
                      <a:pt x="2735" y="1668"/>
                    </a:cubicBezTo>
                  </a:path>
                </a:pathLst>
              </a:custGeom>
              <a:solidFill>
                <a:srgbClr val="201512"/>
              </a:solidFill>
              <a:ln w="116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5" name="Google Shape;1477;p49">
                <a:extLst>
                  <a:ext uri="{FF2B5EF4-FFF2-40B4-BE49-F238E27FC236}">
                    <a16:creationId xmlns:a16="http://schemas.microsoft.com/office/drawing/2014/main" id="{AE1078F0-C305-B191-6051-69BB77022599}"/>
                  </a:ext>
                </a:extLst>
              </p:cNvPr>
              <p:cNvSpPr/>
              <p:nvPr/>
            </p:nvSpPr>
            <p:spPr>
              <a:xfrm>
                <a:off x="4655575" y="2408000"/>
                <a:ext cx="87600" cy="45050"/>
              </a:xfrm>
              <a:custGeom>
                <a:avLst/>
                <a:gdLst/>
                <a:ahLst/>
                <a:cxnLst/>
                <a:rect l="l" t="t" r="r" b="b"/>
                <a:pathLst>
                  <a:path w="3504" h="1802" fill="none" extrusionOk="0">
                    <a:moveTo>
                      <a:pt x="1" y="1802"/>
                    </a:moveTo>
                    <a:cubicBezTo>
                      <a:pt x="1" y="1802"/>
                      <a:pt x="234" y="34"/>
                      <a:pt x="1835" y="0"/>
                    </a:cubicBezTo>
                    <a:cubicBezTo>
                      <a:pt x="3470" y="0"/>
                      <a:pt x="3503" y="1802"/>
                      <a:pt x="3503" y="1802"/>
                    </a:cubicBezTo>
                  </a:path>
                </a:pathLst>
              </a:custGeom>
              <a:solidFill>
                <a:srgbClr val="201512"/>
              </a:solidFill>
              <a:ln w="12500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Google Shape;1478;p49">
                <a:extLst>
                  <a:ext uri="{FF2B5EF4-FFF2-40B4-BE49-F238E27FC236}">
                    <a16:creationId xmlns:a16="http://schemas.microsoft.com/office/drawing/2014/main" id="{C752FB58-7515-5E91-511F-4B3714079954}"/>
                  </a:ext>
                </a:extLst>
              </p:cNvPr>
              <p:cNvSpPr/>
              <p:nvPr/>
            </p:nvSpPr>
            <p:spPr>
              <a:xfrm>
                <a:off x="4601375" y="2563100"/>
                <a:ext cx="56725" cy="3340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1336" fill="none" extrusionOk="0">
                    <a:moveTo>
                      <a:pt x="0" y="1335"/>
                    </a:moveTo>
                    <a:cubicBezTo>
                      <a:pt x="934" y="1335"/>
                      <a:pt x="1802" y="801"/>
                      <a:pt x="2269" y="1"/>
                    </a:cubicBezTo>
                  </a:path>
                </a:pathLst>
              </a:custGeom>
              <a:solidFill>
                <a:srgbClr val="201512"/>
              </a:solidFill>
              <a:ln w="14175" cap="rnd" cmpd="sng">
                <a:solidFill>
                  <a:srgbClr val="0C0D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Google Shape;1479;p49">
                <a:extLst>
                  <a:ext uri="{FF2B5EF4-FFF2-40B4-BE49-F238E27FC236}">
                    <a16:creationId xmlns:a16="http://schemas.microsoft.com/office/drawing/2014/main" id="{EC49F11A-C726-F88D-CD17-63ECE46CCBBE}"/>
                  </a:ext>
                </a:extLst>
              </p:cNvPr>
              <p:cNvSpPr/>
              <p:nvPr/>
            </p:nvSpPr>
            <p:spPr>
              <a:xfrm>
                <a:off x="4297825" y="1965175"/>
                <a:ext cx="645475" cy="546250"/>
              </a:xfrm>
              <a:custGeom>
                <a:avLst/>
                <a:gdLst/>
                <a:ahLst/>
                <a:cxnLst/>
                <a:rect l="l" t="t" r="r" b="b"/>
                <a:pathLst>
                  <a:path w="25819" h="21850" extrusionOk="0">
                    <a:moveTo>
                      <a:pt x="12209" y="9674"/>
                    </a:moveTo>
                    <a:cubicBezTo>
                      <a:pt x="12209" y="9841"/>
                      <a:pt x="12242" y="10008"/>
                      <a:pt x="12276" y="10175"/>
                    </a:cubicBezTo>
                    <a:cubicBezTo>
                      <a:pt x="11942" y="10842"/>
                      <a:pt x="11442" y="11376"/>
                      <a:pt x="10841" y="11776"/>
                    </a:cubicBezTo>
                    <a:cubicBezTo>
                      <a:pt x="11375" y="11109"/>
                      <a:pt x="11842" y="10408"/>
                      <a:pt x="12209" y="9674"/>
                    </a:cubicBezTo>
                    <a:close/>
                    <a:moveTo>
                      <a:pt x="19281" y="12143"/>
                    </a:moveTo>
                    <a:cubicBezTo>
                      <a:pt x="19414" y="12977"/>
                      <a:pt x="19815" y="13744"/>
                      <a:pt x="20648" y="14011"/>
                    </a:cubicBezTo>
                    <a:cubicBezTo>
                      <a:pt x="21049" y="14144"/>
                      <a:pt x="21449" y="14211"/>
                      <a:pt x="21849" y="14244"/>
                    </a:cubicBezTo>
                    <a:cubicBezTo>
                      <a:pt x="22216" y="14244"/>
                      <a:pt x="22583" y="14144"/>
                      <a:pt x="22917" y="13977"/>
                    </a:cubicBezTo>
                    <a:lnTo>
                      <a:pt x="22917" y="14344"/>
                    </a:lnTo>
                    <a:cubicBezTo>
                      <a:pt x="22583" y="14435"/>
                      <a:pt x="22139" y="14526"/>
                      <a:pt x="21656" y="14526"/>
                    </a:cubicBezTo>
                    <a:cubicBezTo>
                      <a:pt x="21078" y="14526"/>
                      <a:pt x="20445" y="14396"/>
                      <a:pt x="19881" y="13977"/>
                    </a:cubicBezTo>
                    <a:cubicBezTo>
                      <a:pt x="19381" y="13611"/>
                      <a:pt x="19247" y="12910"/>
                      <a:pt x="19281" y="12143"/>
                    </a:cubicBezTo>
                    <a:close/>
                    <a:moveTo>
                      <a:pt x="12476" y="1"/>
                    </a:moveTo>
                    <a:cubicBezTo>
                      <a:pt x="5704" y="1"/>
                      <a:pt x="1401" y="4671"/>
                      <a:pt x="334" y="13177"/>
                    </a:cubicBezTo>
                    <a:cubicBezTo>
                      <a:pt x="100" y="15078"/>
                      <a:pt x="0" y="16980"/>
                      <a:pt x="100" y="18881"/>
                    </a:cubicBezTo>
                    <a:lnTo>
                      <a:pt x="100" y="19581"/>
                    </a:lnTo>
                    <a:lnTo>
                      <a:pt x="701" y="19215"/>
                    </a:lnTo>
                    <a:cubicBezTo>
                      <a:pt x="1501" y="18714"/>
                      <a:pt x="4003" y="16713"/>
                      <a:pt x="4904" y="11142"/>
                    </a:cubicBezTo>
                    <a:cubicBezTo>
                      <a:pt x="5604" y="12376"/>
                      <a:pt x="6905" y="13144"/>
                      <a:pt x="8306" y="13177"/>
                    </a:cubicBezTo>
                    <a:cubicBezTo>
                      <a:pt x="8907" y="13144"/>
                      <a:pt x="9507" y="12943"/>
                      <a:pt x="9974" y="12576"/>
                    </a:cubicBezTo>
                    <a:cubicBezTo>
                      <a:pt x="10975" y="12276"/>
                      <a:pt x="11842" y="11642"/>
                      <a:pt x="12409" y="10775"/>
                    </a:cubicBezTo>
                    <a:cubicBezTo>
                      <a:pt x="12543" y="11276"/>
                      <a:pt x="12810" y="11743"/>
                      <a:pt x="13143" y="12176"/>
                    </a:cubicBezTo>
                    <a:cubicBezTo>
                      <a:pt x="13555" y="12620"/>
                      <a:pt x="14147" y="12913"/>
                      <a:pt x="14777" y="12913"/>
                    </a:cubicBezTo>
                    <a:cubicBezTo>
                      <a:pt x="14810" y="12913"/>
                      <a:pt x="14844" y="12912"/>
                      <a:pt x="14878" y="12910"/>
                    </a:cubicBezTo>
                    <a:cubicBezTo>
                      <a:pt x="16612" y="12910"/>
                      <a:pt x="18180" y="11542"/>
                      <a:pt x="19214" y="10375"/>
                    </a:cubicBezTo>
                    <a:lnTo>
                      <a:pt x="19214" y="10375"/>
                    </a:lnTo>
                    <a:cubicBezTo>
                      <a:pt x="18814" y="11776"/>
                      <a:pt x="18614" y="13544"/>
                      <a:pt x="19614" y="14311"/>
                    </a:cubicBezTo>
                    <a:cubicBezTo>
                      <a:pt x="20215" y="14745"/>
                      <a:pt x="20915" y="14945"/>
                      <a:pt x="21649" y="14945"/>
                    </a:cubicBezTo>
                    <a:cubicBezTo>
                      <a:pt x="22083" y="14945"/>
                      <a:pt x="22483" y="14878"/>
                      <a:pt x="22917" y="14778"/>
                    </a:cubicBezTo>
                    <a:cubicBezTo>
                      <a:pt x="22917" y="15479"/>
                      <a:pt x="22917" y="16312"/>
                      <a:pt x="22950" y="17146"/>
                    </a:cubicBezTo>
                    <a:cubicBezTo>
                      <a:pt x="23150" y="20182"/>
                      <a:pt x="23851" y="21716"/>
                      <a:pt x="25118" y="21850"/>
                    </a:cubicBezTo>
                    <a:lnTo>
                      <a:pt x="25218" y="21850"/>
                    </a:lnTo>
                    <a:cubicBezTo>
                      <a:pt x="25352" y="21850"/>
                      <a:pt x="25452" y="21850"/>
                      <a:pt x="25552" y="21816"/>
                    </a:cubicBezTo>
                    <a:lnTo>
                      <a:pt x="25819" y="21716"/>
                    </a:lnTo>
                    <a:lnTo>
                      <a:pt x="25819" y="21416"/>
                    </a:lnTo>
                    <a:lnTo>
                      <a:pt x="25819" y="20215"/>
                    </a:lnTo>
                    <a:cubicBezTo>
                      <a:pt x="25819" y="11676"/>
                      <a:pt x="24451" y="268"/>
                      <a:pt x="12810" y="1"/>
                    </a:cubicBezTo>
                    <a:close/>
                  </a:path>
                </a:pathLst>
              </a:custGeom>
              <a:solidFill>
                <a:srgbClr val="6B393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8" name="Google Shape;1480;p49">
                <a:extLst>
                  <a:ext uri="{FF2B5EF4-FFF2-40B4-BE49-F238E27FC236}">
                    <a16:creationId xmlns:a16="http://schemas.microsoft.com/office/drawing/2014/main" id="{26E4F5CF-19E5-0B25-5F08-A470D0193E9A}"/>
                  </a:ext>
                </a:extLst>
              </p:cNvPr>
              <p:cNvSpPr/>
              <p:nvPr/>
            </p:nvSpPr>
            <p:spPr>
              <a:xfrm>
                <a:off x="4678925" y="1974350"/>
                <a:ext cx="192675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7707" h="5472" fill="none" extrusionOk="0">
                    <a:moveTo>
                      <a:pt x="1" y="1"/>
                    </a:moveTo>
                    <a:cubicBezTo>
                      <a:pt x="6539" y="1001"/>
                      <a:pt x="7706" y="5471"/>
                      <a:pt x="7706" y="5471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09" name="Google Shape;1481;p49">
                <a:extLst>
                  <a:ext uri="{FF2B5EF4-FFF2-40B4-BE49-F238E27FC236}">
                    <a16:creationId xmlns:a16="http://schemas.microsoft.com/office/drawing/2014/main" id="{03FA05F7-BDDE-1F73-BBCC-58A798FCF6B7}"/>
                  </a:ext>
                </a:extLst>
              </p:cNvPr>
              <p:cNvSpPr/>
              <p:nvPr/>
            </p:nvSpPr>
            <p:spPr>
              <a:xfrm>
                <a:off x="4312000" y="2008550"/>
                <a:ext cx="276900" cy="287725"/>
              </a:xfrm>
              <a:custGeom>
                <a:avLst/>
                <a:gdLst/>
                <a:ahLst/>
                <a:cxnLst/>
                <a:rect l="l" t="t" r="r" b="b"/>
                <a:pathLst>
                  <a:path w="11076" h="11509" fill="none" extrusionOk="0">
                    <a:moveTo>
                      <a:pt x="167" y="11509"/>
                    </a:moveTo>
                    <a:cubicBezTo>
                      <a:pt x="167" y="11509"/>
                      <a:pt x="0" y="801"/>
                      <a:pt x="10508" y="34"/>
                    </a:cubicBezTo>
                    <a:lnTo>
                      <a:pt x="11075" y="0"/>
                    </a:lnTo>
                  </a:path>
                </a:pathLst>
              </a:custGeom>
              <a:noFill/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0" name="Google Shape;1482;p49">
                <a:extLst>
                  <a:ext uri="{FF2B5EF4-FFF2-40B4-BE49-F238E27FC236}">
                    <a16:creationId xmlns:a16="http://schemas.microsoft.com/office/drawing/2014/main" id="{6A05543F-DC36-237D-0EE1-9AC9B4770B20}"/>
                  </a:ext>
                </a:extLst>
              </p:cNvPr>
              <p:cNvSpPr/>
              <p:nvPr/>
            </p:nvSpPr>
            <p:spPr>
              <a:xfrm>
                <a:off x="4452925" y="2126125"/>
                <a:ext cx="50075" cy="71750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2870" fill="none" extrusionOk="0">
                    <a:moveTo>
                      <a:pt x="1" y="1"/>
                    </a:moveTo>
                    <a:cubicBezTo>
                      <a:pt x="1" y="1"/>
                      <a:pt x="334" y="2769"/>
                      <a:pt x="2002" y="2869"/>
                    </a:cubicBezTo>
                  </a:path>
                </a:pathLst>
              </a:custGeom>
              <a:noFill/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1" name="Google Shape;1483;p49">
                <a:extLst>
                  <a:ext uri="{FF2B5EF4-FFF2-40B4-BE49-F238E27FC236}">
                    <a16:creationId xmlns:a16="http://schemas.microsoft.com/office/drawing/2014/main" id="{D4E0C33B-CC12-1981-925D-D9F0FAEB8DD8}"/>
                  </a:ext>
                </a:extLst>
              </p:cNvPr>
              <p:cNvSpPr/>
              <p:nvPr/>
            </p:nvSpPr>
            <p:spPr>
              <a:xfrm>
                <a:off x="4630550" y="2127800"/>
                <a:ext cx="26725" cy="91750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3670" fill="none" extrusionOk="0">
                    <a:moveTo>
                      <a:pt x="701" y="0"/>
                    </a:moveTo>
                    <a:cubicBezTo>
                      <a:pt x="701" y="0"/>
                      <a:pt x="1" y="3069"/>
                      <a:pt x="1068" y="3670"/>
                    </a:cubicBezTo>
                  </a:path>
                </a:pathLst>
              </a:custGeom>
              <a:noFill/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2" name="Google Shape;1484;p49">
                <a:extLst>
                  <a:ext uri="{FF2B5EF4-FFF2-40B4-BE49-F238E27FC236}">
                    <a16:creationId xmlns:a16="http://schemas.microsoft.com/office/drawing/2014/main" id="{32A6BDE1-F57B-86BC-3B7C-2B23CCD7A89C}"/>
                  </a:ext>
                </a:extLst>
              </p:cNvPr>
              <p:cNvSpPr/>
              <p:nvPr/>
            </p:nvSpPr>
            <p:spPr>
              <a:xfrm>
                <a:off x="4808175" y="2172825"/>
                <a:ext cx="29225" cy="984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3937" fill="none" extrusionOk="0">
                    <a:moveTo>
                      <a:pt x="735" y="1"/>
                    </a:moveTo>
                    <a:cubicBezTo>
                      <a:pt x="735" y="1"/>
                      <a:pt x="1" y="3003"/>
                      <a:pt x="1168" y="3937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3" name="Google Shape;1485;p49">
                <a:extLst>
                  <a:ext uri="{FF2B5EF4-FFF2-40B4-BE49-F238E27FC236}">
                    <a16:creationId xmlns:a16="http://schemas.microsoft.com/office/drawing/2014/main" id="{8A3DE68D-CCDB-C4FC-74F0-8F1B95E09839}"/>
                  </a:ext>
                </a:extLst>
              </p:cNvPr>
              <p:cNvSpPr/>
              <p:nvPr/>
            </p:nvSpPr>
            <p:spPr>
              <a:xfrm>
                <a:off x="4890750" y="2136150"/>
                <a:ext cx="161800" cy="162625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6505" fill="none" extrusionOk="0">
                    <a:moveTo>
                      <a:pt x="0" y="1301"/>
                    </a:moveTo>
                    <a:cubicBezTo>
                      <a:pt x="0" y="1301"/>
                      <a:pt x="2602" y="0"/>
                      <a:pt x="4537" y="1701"/>
                    </a:cubicBezTo>
                    <a:cubicBezTo>
                      <a:pt x="6472" y="3436"/>
                      <a:pt x="5271" y="6505"/>
                      <a:pt x="5271" y="6505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301B1C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4" name="Google Shape;1486;p49">
                <a:extLst>
                  <a:ext uri="{FF2B5EF4-FFF2-40B4-BE49-F238E27FC236}">
                    <a16:creationId xmlns:a16="http://schemas.microsoft.com/office/drawing/2014/main" id="{B4EE13C7-868A-5348-8EEF-A59822BAD9C6}"/>
                  </a:ext>
                </a:extLst>
              </p:cNvPr>
              <p:cNvSpPr/>
              <p:nvPr/>
            </p:nvSpPr>
            <p:spPr>
              <a:xfrm>
                <a:off x="2268875" y="1201900"/>
                <a:ext cx="390300" cy="391375"/>
              </a:xfrm>
              <a:custGeom>
                <a:avLst/>
                <a:gdLst/>
                <a:ahLst/>
                <a:cxnLst/>
                <a:rect l="l" t="t" r="r" b="b"/>
                <a:pathLst>
                  <a:path w="15612" h="15655" extrusionOk="0">
                    <a:moveTo>
                      <a:pt x="10456" y="1"/>
                    </a:moveTo>
                    <a:cubicBezTo>
                      <a:pt x="9551" y="1"/>
                      <a:pt x="7506" y="3646"/>
                      <a:pt x="7506" y="3646"/>
                    </a:cubicBezTo>
                    <a:cubicBezTo>
                      <a:pt x="7506" y="3646"/>
                      <a:pt x="8940" y="1011"/>
                      <a:pt x="7806" y="710"/>
                    </a:cubicBezTo>
                    <a:cubicBezTo>
                      <a:pt x="7793" y="707"/>
                      <a:pt x="7779" y="706"/>
                      <a:pt x="7764" y="706"/>
                    </a:cubicBezTo>
                    <a:cubicBezTo>
                      <a:pt x="6516" y="706"/>
                      <a:pt x="1" y="11618"/>
                      <a:pt x="1" y="11618"/>
                    </a:cubicBezTo>
                    <a:lnTo>
                      <a:pt x="7673" y="15654"/>
                    </a:lnTo>
                    <a:cubicBezTo>
                      <a:pt x="7673" y="15654"/>
                      <a:pt x="15612" y="7282"/>
                      <a:pt x="15211" y="6648"/>
                    </a:cubicBezTo>
                    <a:cubicBezTo>
                      <a:pt x="15148" y="6543"/>
                      <a:pt x="15010" y="6499"/>
                      <a:pt x="14824" y="6499"/>
                    </a:cubicBezTo>
                    <a:cubicBezTo>
                      <a:pt x="14052" y="6499"/>
                      <a:pt x="12457" y="7255"/>
                      <a:pt x="12003" y="7529"/>
                    </a:cubicBezTo>
                    <a:lnTo>
                      <a:pt x="12003" y="7529"/>
                    </a:lnTo>
                    <a:cubicBezTo>
                      <a:pt x="12461" y="6868"/>
                      <a:pt x="15357" y="2631"/>
                      <a:pt x="14711" y="2078"/>
                    </a:cubicBezTo>
                    <a:cubicBezTo>
                      <a:pt x="14646" y="2022"/>
                      <a:pt x="14564" y="1997"/>
                      <a:pt x="14468" y="1997"/>
                    </a:cubicBezTo>
                    <a:cubicBezTo>
                      <a:pt x="13476" y="1997"/>
                      <a:pt x="11008" y="4713"/>
                      <a:pt x="11008" y="4713"/>
                    </a:cubicBezTo>
                    <a:cubicBezTo>
                      <a:pt x="11008" y="4713"/>
                      <a:pt x="14044" y="911"/>
                      <a:pt x="13143" y="277"/>
                    </a:cubicBezTo>
                    <a:cubicBezTo>
                      <a:pt x="13076" y="227"/>
                      <a:pt x="12999" y="204"/>
                      <a:pt x="12915" y="204"/>
                    </a:cubicBezTo>
                    <a:cubicBezTo>
                      <a:pt x="11869" y="204"/>
                      <a:pt x="9641" y="3746"/>
                      <a:pt x="9641" y="3746"/>
                    </a:cubicBezTo>
                    <a:cubicBezTo>
                      <a:pt x="9641" y="3746"/>
                      <a:pt x="11442" y="510"/>
                      <a:pt x="10608" y="43"/>
                    </a:cubicBezTo>
                    <a:cubicBezTo>
                      <a:pt x="10562" y="15"/>
                      <a:pt x="10511" y="1"/>
                      <a:pt x="10456" y="1"/>
                    </a:cubicBezTo>
                    <a:close/>
                  </a:path>
                </a:pathLst>
              </a:custGeom>
              <a:solidFill>
                <a:srgbClr val="E492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5" name="Google Shape;1487;p49">
                <a:extLst>
                  <a:ext uri="{FF2B5EF4-FFF2-40B4-BE49-F238E27FC236}">
                    <a16:creationId xmlns:a16="http://schemas.microsoft.com/office/drawing/2014/main" id="{3BC97C1F-6D0C-9400-3ECB-237AA7DC8DC1}"/>
                  </a:ext>
                </a:extLst>
              </p:cNvPr>
              <p:cNvSpPr/>
              <p:nvPr/>
            </p:nvSpPr>
            <p:spPr>
              <a:xfrm>
                <a:off x="2249700" y="1427250"/>
                <a:ext cx="238525" cy="222725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8909" extrusionOk="0">
                    <a:moveTo>
                      <a:pt x="1448" y="1"/>
                    </a:moveTo>
                    <a:cubicBezTo>
                      <a:pt x="973" y="1"/>
                      <a:pt x="0" y="2271"/>
                      <a:pt x="0" y="2271"/>
                    </a:cubicBezTo>
                    <a:lnTo>
                      <a:pt x="6839" y="8909"/>
                    </a:lnTo>
                    <a:cubicBezTo>
                      <a:pt x="6839" y="8909"/>
                      <a:pt x="9307" y="7274"/>
                      <a:pt x="9407" y="6540"/>
                    </a:cubicBezTo>
                    <a:cubicBezTo>
                      <a:pt x="9541" y="5840"/>
                      <a:pt x="1902" y="69"/>
                      <a:pt x="1468" y="2"/>
                    </a:cubicBezTo>
                    <a:cubicBezTo>
                      <a:pt x="1462" y="1"/>
                      <a:pt x="1455" y="1"/>
                      <a:pt x="1448" y="1"/>
                    </a:cubicBezTo>
                    <a:close/>
                  </a:path>
                </a:pathLst>
              </a:custGeom>
              <a:solidFill>
                <a:srgbClr val="F49A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6" name="Google Shape;1488;p49">
                <a:extLst>
                  <a:ext uri="{FF2B5EF4-FFF2-40B4-BE49-F238E27FC236}">
                    <a16:creationId xmlns:a16="http://schemas.microsoft.com/office/drawing/2014/main" id="{3A4B2349-4EA6-AE15-3333-2DACD881D570}"/>
                  </a:ext>
                </a:extLst>
              </p:cNvPr>
              <p:cNvSpPr/>
              <p:nvPr/>
            </p:nvSpPr>
            <p:spPr>
              <a:xfrm>
                <a:off x="1625075" y="1474850"/>
                <a:ext cx="1651200" cy="2836300"/>
              </a:xfrm>
              <a:custGeom>
                <a:avLst/>
                <a:gdLst/>
                <a:ahLst/>
                <a:cxnLst/>
                <a:rect l="l" t="t" r="r" b="b"/>
                <a:pathLst>
                  <a:path w="66048" h="113452" extrusionOk="0">
                    <a:moveTo>
                      <a:pt x="24531" y="0"/>
                    </a:moveTo>
                    <a:cubicBezTo>
                      <a:pt x="24399" y="0"/>
                      <a:pt x="24283" y="22"/>
                      <a:pt x="24185" y="66"/>
                    </a:cubicBezTo>
                    <a:cubicBezTo>
                      <a:pt x="22550" y="767"/>
                      <a:pt x="1" y="33023"/>
                      <a:pt x="1969" y="43264"/>
                    </a:cubicBezTo>
                    <a:cubicBezTo>
                      <a:pt x="2069" y="43664"/>
                      <a:pt x="2169" y="44065"/>
                      <a:pt x="2269" y="44465"/>
                    </a:cubicBezTo>
                    <a:cubicBezTo>
                      <a:pt x="5271" y="54672"/>
                      <a:pt x="21550" y="68849"/>
                      <a:pt x="21550" y="68849"/>
                    </a:cubicBezTo>
                    <a:cubicBezTo>
                      <a:pt x="21550" y="68849"/>
                      <a:pt x="20115" y="105542"/>
                      <a:pt x="20149" y="112847"/>
                    </a:cubicBezTo>
                    <a:cubicBezTo>
                      <a:pt x="22007" y="113250"/>
                      <a:pt x="23894" y="113451"/>
                      <a:pt x="25810" y="113451"/>
                    </a:cubicBezTo>
                    <a:cubicBezTo>
                      <a:pt x="25958" y="113451"/>
                      <a:pt x="26105" y="113450"/>
                      <a:pt x="26253" y="113448"/>
                    </a:cubicBezTo>
                    <a:cubicBezTo>
                      <a:pt x="26253" y="113448"/>
                      <a:pt x="41364" y="107777"/>
                      <a:pt x="63046" y="105442"/>
                    </a:cubicBezTo>
                    <a:cubicBezTo>
                      <a:pt x="64047" y="105308"/>
                      <a:pt x="65014" y="105208"/>
                      <a:pt x="66048" y="105142"/>
                    </a:cubicBezTo>
                    <a:cubicBezTo>
                      <a:pt x="66015" y="97103"/>
                      <a:pt x="64981" y="68916"/>
                      <a:pt x="59577" y="65080"/>
                    </a:cubicBezTo>
                    <a:cubicBezTo>
                      <a:pt x="53439" y="60743"/>
                      <a:pt x="43298" y="56540"/>
                      <a:pt x="43298" y="56540"/>
                    </a:cubicBezTo>
                    <a:lnTo>
                      <a:pt x="33158" y="55906"/>
                    </a:lnTo>
                    <a:lnTo>
                      <a:pt x="18414" y="39395"/>
                    </a:lnTo>
                    <a:cubicBezTo>
                      <a:pt x="18414" y="39395"/>
                      <a:pt x="21850" y="32490"/>
                      <a:pt x="25386" y="25051"/>
                    </a:cubicBezTo>
                    <a:cubicBezTo>
                      <a:pt x="29322" y="16812"/>
                      <a:pt x="33358" y="7905"/>
                      <a:pt x="32958" y="6871"/>
                    </a:cubicBezTo>
                    <a:cubicBezTo>
                      <a:pt x="32300" y="5024"/>
                      <a:pt x="26556" y="0"/>
                      <a:pt x="24531" y="0"/>
                    </a:cubicBezTo>
                    <a:close/>
                  </a:path>
                </a:pathLst>
              </a:custGeom>
              <a:solidFill>
                <a:srgbClr val="F5B8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7" name="Google Shape;1489;p49">
                <a:extLst>
                  <a:ext uri="{FF2B5EF4-FFF2-40B4-BE49-F238E27FC236}">
                    <a16:creationId xmlns:a16="http://schemas.microsoft.com/office/drawing/2014/main" id="{E8E3626D-0DB5-0B2B-66B4-C03C51B19AE3}"/>
                  </a:ext>
                </a:extLst>
              </p:cNvPr>
              <p:cNvSpPr/>
              <p:nvPr/>
            </p:nvSpPr>
            <p:spPr>
              <a:xfrm>
                <a:off x="2946850" y="3452075"/>
                <a:ext cx="58400" cy="669675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26787" fill="none" extrusionOk="0">
                    <a:moveTo>
                      <a:pt x="1" y="1"/>
                    </a:moveTo>
                    <a:lnTo>
                      <a:pt x="2336" y="26787"/>
                    </a:ln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8" name="Google Shape;1490;p49">
                <a:extLst>
                  <a:ext uri="{FF2B5EF4-FFF2-40B4-BE49-F238E27FC236}">
                    <a16:creationId xmlns:a16="http://schemas.microsoft.com/office/drawing/2014/main" id="{8A92B10A-ADF1-0B44-3600-1DD225B9448E}"/>
                  </a:ext>
                </a:extLst>
              </p:cNvPr>
              <p:cNvSpPr/>
              <p:nvPr/>
            </p:nvSpPr>
            <p:spPr>
              <a:xfrm>
                <a:off x="2063725" y="2441350"/>
                <a:ext cx="95925" cy="110950"/>
              </a:xfrm>
              <a:custGeom>
                <a:avLst/>
                <a:gdLst/>
                <a:ahLst/>
                <a:cxnLst/>
                <a:rect l="l" t="t" r="r" b="b"/>
                <a:pathLst>
                  <a:path w="3837" h="4438" fill="none" extrusionOk="0">
                    <a:moveTo>
                      <a:pt x="1" y="1"/>
                    </a:moveTo>
                    <a:lnTo>
                      <a:pt x="3837" y="4437"/>
                    </a:ln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9" name="Google Shape;1491;p49">
                <a:extLst>
                  <a:ext uri="{FF2B5EF4-FFF2-40B4-BE49-F238E27FC236}">
                    <a16:creationId xmlns:a16="http://schemas.microsoft.com/office/drawing/2014/main" id="{3254AFDD-5DA9-F4A2-65B1-D6FC11BF0EBB}"/>
                  </a:ext>
                </a:extLst>
              </p:cNvPr>
              <p:cNvSpPr/>
              <p:nvPr/>
            </p:nvSpPr>
            <p:spPr>
              <a:xfrm>
                <a:off x="1664275" y="2322100"/>
                <a:ext cx="162650" cy="414500"/>
              </a:xfrm>
              <a:custGeom>
                <a:avLst/>
                <a:gdLst/>
                <a:ahLst/>
                <a:cxnLst/>
                <a:rect l="l" t="t" r="r" b="b"/>
                <a:pathLst>
                  <a:path w="6506" h="16580" extrusionOk="0">
                    <a:moveTo>
                      <a:pt x="2169" y="1"/>
                    </a:moveTo>
                    <a:cubicBezTo>
                      <a:pt x="735" y="3803"/>
                      <a:pt x="1" y="7139"/>
                      <a:pt x="401" y="9374"/>
                    </a:cubicBezTo>
                    <a:cubicBezTo>
                      <a:pt x="835" y="11642"/>
                      <a:pt x="1935" y="14077"/>
                      <a:pt x="3370" y="16579"/>
                    </a:cubicBezTo>
                    <a:cubicBezTo>
                      <a:pt x="6505" y="11142"/>
                      <a:pt x="3770" y="3503"/>
                      <a:pt x="2169" y="1"/>
                    </a:cubicBezTo>
                    <a:close/>
                  </a:path>
                </a:pathLst>
              </a:custGeom>
              <a:solidFill>
                <a:srgbClr val="F49A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0" name="Google Shape;1492;p49">
                <a:extLst>
                  <a:ext uri="{FF2B5EF4-FFF2-40B4-BE49-F238E27FC236}">
                    <a16:creationId xmlns:a16="http://schemas.microsoft.com/office/drawing/2014/main" id="{4DB5B960-F47D-F991-8DB2-12449EDA022F}"/>
                  </a:ext>
                </a:extLst>
              </p:cNvPr>
              <p:cNvSpPr/>
              <p:nvPr/>
            </p:nvSpPr>
            <p:spPr>
              <a:xfrm>
                <a:off x="2746725" y="2940875"/>
                <a:ext cx="466175" cy="604625"/>
              </a:xfrm>
              <a:custGeom>
                <a:avLst/>
                <a:gdLst/>
                <a:ahLst/>
                <a:cxnLst/>
                <a:rect l="l" t="t" r="r" b="b"/>
                <a:pathLst>
                  <a:path w="18647" h="24185" fill="none" extrusionOk="0">
                    <a:moveTo>
                      <a:pt x="0" y="1"/>
                    </a:moveTo>
                    <a:cubicBezTo>
                      <a:pt x="0" y="1"/>
                      <a:pt x="11809" y="5271"/>
                      <a:pt x="13977" y="8273"/>
                    </a:cubicBezTo>
                    <a:cubicBezTo>
                      <a:pt x="17980" y="13844"/>
                      <a:pt x="18647" y="24185"/>
                      <a:pt x="18647" y="24185"/>
                    </a:cubicBezTo>
                  </a:path>
                </a:pathLst>
              </a:custGeom>
              <a:noFill/>
              <a:ln w="10000" cap="flat" cmpd="sng">
                <a:solidFill>
                  <a:srgbClr val="F8F1ED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1" name="Google Shape;1493;p49">
                <a:extLst>
                  <a:ext uri="{FF2B5EF4-FFF2-40B4-BE49-F238E27FC236}">
                    <a16:creationId xmlns:a16="http://schemas.microsoft.com/office/drawing/2014/main" id="{EF4D166F-A205-13C8-DCE7-6B45FD6A12C9}"/>
                  </a:ext>
                </a:extLst>
              </p:cNvPr>
              <p:cNvSpPr/>
              <p:nvPr/>
            </p:nvSpPr>
            <p:spPr>
              <a:xfrm>
                <a:off x="2122950" y="1839950"/>
                <a:ext cx="1082450" cy="952375"/>
              </a:xfrm>
              <a:custGeom>
                <a:avLst/>
                <a:gdLst/>
                <a:ahLst/>
                <a:cxnLst/>
                <a:rect l="l" t="t" r="r" b="b"/>
                <a:pathLst>
                  <a:path w="43298" h="38095" extrusionOk="0">
                    <a:moveTo>
                      <a:pt x="27513" y="0"/>
                    </a:moveTo>
                    <a:cubicBezTo>
                      <a:pt x="24265" y="0"/>
                      <a:pt x="22950" y="2942"/>
                      <a:pt x="22950" y="2942"/>
                    </a:cubicBezTo>
                    <a:cubicBezTo>
                      <a:pt x="22950" y="2942"/>
                      <a:pt x="21085" y="476"/>
                      <a:pt x="18646" y="476"/>
                    </a:cubicBezTo>
                    <a:cubicBezTo>
                      <a:pt x="17990" y="476"/>
                      <a:pt x="17293" y="655"/>
                      <a:pt x="16579" y="1107"/>
                    </a:cubicBezTo>
                    <a:cubicBezTo>
                      <a:pt x="13243" y="3275"/>
                      <a:pt x="12109" y="7578"/>
                      <a:pt x="12109" y="7578"/>
                    </a:cubicBezTo>
                    <a:cubicBezTo>
                      <a:pt x="12109" y="7578"/>
                      <a:pt x="11362" y="6961"/>
                      <a:pt x="10195" y="6961"/>
                    </a:cubicBezTo>
                    <a:cubicBezTo>
                      <a:pt x="9226" y="6961"/>
                      <a:pt x="7967" y="7387"/>
                      <a:pt x="6605" y="8946"/>
                    </a:cubicBezTo>
                    <a:cubicBezTo>
                      <a:pt x="3603" y="12382"/>
                      <a:pt x="7405" y="14283"/>
                      <a:pt x="7405" y="14283"/>
                    </a:cubicBezTo>
                    <a:cubicBezTo>
                      <a:pt x="7405" y="14283"/>
                      <a:pt x="7098" y="14155"/>
                      <a:pt x="6579" y="14155"/>
                    </a:cubicBezTo>
                    <a:cubicBezTo>
                      <a:pt x="5697" y="14155"/>
                      <a:pt x="4206" y="14524"/>
                      <a:pt x="2569" y="16518"/>
                    </a:cubicBezTo>
                    <a:cubicBezTo>
                      <a:pt x="0" y="19687"/>
                      <a:pt x="4370" y="23123"/>
                      <a:pt x="4370" y="23123"/>
                    </a:cubicBezTo>
                    <a:cubicBezTo>
                      <a:pt x="4370" y="23123"/>
                      <a:pt x="0" y="27526"/>
                      <a:pt x="5504" y="29761"/>
                    </a:cubicBezTo>
                    <a:cubicBezTo>
                      <a:pt x="6928" y="30339"/>
                      <a:pt x="8057" y="30553"/>
                      <a:pt x="8949" y="30553"/>
                    </a:cubicBezTo>
                    <a:cubicBezTo>
                      <a:pt x="11504" y="30553"/>
                      <a:pt x="12109" y="28793"/>
                      <a:pt x="12109" y="28793"/>
                    </a:cubicBezTo>
                    <a:cubicBezTo>
                      <a:pt x="14361" y="34024"/>
                      <a:pt x="23364" y="38095"/>
                      <a:pt x="30184" y="38095"/>
                    </a:cubicBezTo>
                    <a:cubicBezTo>
                      <a:pt x="32758" y="38095"/>
                      <a:pt x="35021" y="37515"/>
                      <a:pt x="36493" y="36199"/>
                    </a:cubicBezTo>
                    <a:cubicBezTo>
                      <a:pt x="39495" y="33564"/>
                      <a:pt x="37727" y="30261"/>
                      <a:pt x="37727" y="30261"/>
                    </a:cubicBezTo>
                    <a:lnTo>
                      <a:pt x="37727" y="30261"/>
                    </a:lnTo>
                    <a:cubicBezTo>
                      <a:pt x="37727" y="30261"/>
                      <a:pt x="37786" y="30265"/>
                      <a:pt x="37891" y="30265"/>
                    </a:cubicBezTo>
                    <a:cubicBezTo>
                      <a:pt x="38714" y="30265"/>
                      <a:pt x="42383" y="30003"/>
                      <a:pt x="42797" y="25358"/>
                    </a:cubicBezTo>
                    <a:cubicBezTo>
                      <a:pt x="43231" y="20121"/>
                      <a:pt x="39462" y="18653"/>
                      <a:pt x="39462" y="18653"/>
                    </a:cubicBezTo>
                    <a:cubicBezTo>
                      <a:pt x="39462" y="18653"/>
                      <a:pt x="43298" y="14617"/>
                      <a:pt x="40996" y="10480"/>
                    </a:cubicBezTo>
                    <a:cubicBezTo>
                      <a:pt x="38694" y="6377"/>
                      <a:pt x="33691" y="5844"/>
                      <a:pt x="33691" y="5844"/>
                    </a:cubicBezTo>
                    <a:cubicBezTo>
                      <a:pt x="33691" y="5844"/>
                      <a:pt x="35058" y="2508"/>
                      <a:pt x="29988" y="507"/>
                    </a:cubicBezTo>
                    <a:cubicBezTo>
                      <a:pt x="29062" y="147"/>
                      <a:pt x="28239" y="0"/>
                      <a:pt x="27513" y="0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2" name="Google Shape;1494;p49">
                <a:extLst>
                  <a:ext uri="{FF2B5EF4-FFF2-40B4-BE49-F238E27FC236}">
                    <a16:creationId xmlns:a16="http://schemas.microsoft.com/office/drawing/2014/main" id="{A1CC60A0-79D9-6579-95DB-3196E36F1317}"/>
                  </a:ext>
                </a:extLst>
              </p:cNvPr>
              <p:cNvSpPr/>
              <p:nvPr/>
            </p:nvSpPr>
            <p:spPr>
              <a:xfrm>
                <a:off x="2982725" y="2333125"/>
                <a:ext cx="127775" cy="161125"/>
              </a:xfrm>
              <a:custGeom>
                <a:avLst/>
                <a:gdLst/>
                <a:ahLst/>
                <a:cxnLst/>
                <a:rect l="l" t="t" r="r" b="b"/>
                <a:pathLst>
                  <a:path w="5111" h="6445" extrusionOk="0">
                    <a:moveTo>
                      <a:pt x="2805" y="1"/>
                    </a:moveTo>
                    <a:cubicBezTo>
                      <a:pt x="1312" y="1"/>
                      <a:pt x="0" y="1461"/>
                      <a:pt x="0" y="1461"/>
                    </a:cubicBezTo>
                    <a:lnTo>
                      <a:pt x="834" y="6164"/>
                    </a:lnTo>
                    <a:cubicBezTo>
                      <a:pt x="1295" y="6358"/>
                      <a:pt x="1708" y="6445"/>
                      <a:pt x="2077" y="6445"/>
                    </a:cubicBezTo>
                    <a:cubicBezTo>
                      <a:pt x="5071" y="6445"/>
                      <a:pt x="5110" y="721"/>
                      <a:pt x="3536" y="127"/>
                    </a:cubicBezTo>
                    <a:cubicBezTo>
                      <a:pt x="3291" y="39"/>
                      <a:pt x="3046" y="1"/>
                      <a:pt x="2805" y="1"/>
                    </a:cubicBezTo>
                    <a:close/>
                  </a:path>
                </a:pathLst>
              </a:custGeom>
              <a:solidFill>
                <a:srgbClr val="E4878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3" name="Google Shape;1495;p49">
                <a:extLst>
                  <a:ext uri="{FF2B5EF4-FFF2-40B4-BE49-F238E27FC236}">
                    <a16:creationId xmlns:a16="http://schemas.microsoft.com/office/drawing/2014/main" id="{B5C39448-73AB-1A2D-2756-05CB764CC992}"/>
                  </a:ext>
                </a:extLst>
              </p:cNvPr>
              <p:cNvSpPr/>
              <p:nvPr/>
            </p:nvSpPr>
            <p:spPr>
              <a:xfrm>
                <a:off x="3012750" y="2352125"/>
                <a:ext cx="609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902" fill="none" extrusionOk="0">
                    <a:moveTo>
                      <a:pt x="2435" y="1368"/>
                    </a:moveTo>
                    <a:cubicBezTo>
                      <a:pt x="2435" y="1368"/>
                      <a:pt x="1201" y="1"/>
                      <a:pt x="0" y="1902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4" name="Google Shape;1496;p49">
                <a:extLst>
                  <a:ext uri="{FF2B5EF4-FFF2-40B4-BE49-F238E27FC236}">
                    <a16:creationId xmlns:a16="http://schemas.microsoft.com/office/drawing/2014/main" id="{D1AE8722-EDAD-DC72-F6F1-3015D4D176B3}"/>
                  </a:ext>
                </a:extLst>
              </p:cNvPr>
              <p:cNvSpPr/>
              <p:nvPr/>
            </p:nvSpPr>
            <p:spPr>
              <a:xfrm>
                <a:off x="3034425" y="2377975"/>
                <a:ext cx="258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636" fill="none" extrusionOk="0">
                    <a:moveTo>
                      <a:pt x="901" y="1635"/>
                    </a:moveTo>
                    <a:cubicBezTo>
                      <a:pt x="901" y="1635"/>
                      <a:pt x="1034" y="34"/>
                      <a:pt x="0" y="1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5" name="Google Shape;1497;p49">
                <a:extLst>
                  <a:ext uri="{FF2B5EF4-FFF2-40B4-BE49-F238E27FC236}">
                    <a16:creationId xmlns:a16="http://schemas.microsoft.com/office/drawing/2014/main" id="{892299D4-1A01-7993-3973-A9815E2E22D4}"/>
                  </a:ext>
                </a:extLst>
              </p:cNvPr>
              <p:cNvSpPr/>
              <p:nvPr/>
            </p:nvSpPr>
            <p:spPr>
              <a:xfrm>
                <a:off x="3031925" y="2453025"/>
                <a:ext cx="27550" cy="26725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069" extrusionOk="0">
                    <a:moveTo>
                      <a:pt x="534" y="1"/>
                    </a:moveTo>
                    <a:cubicBezTo>
                      <a:pt x="234" y="1"/>
                      <a:pt x="0" y="234"/>
                      <a:pt x="0" y="534"/>
                    </a:cubicBezTo>
                    <a:cubicBezTo>
                      <a:pt x="0" y="835"/>
                      <a:pt x="234" y="1068"/>
                      <a:pt x="534" y="1068"/>
                    </a:cubicBezTo>
                    <a:cubicBezTo>
                      <a:pt x="834" y="1068"/>
                      <a:pt x="1101" y="835"/>
                      <a:pt x="1101" y="534"/>
                    </a:cubicBezTo>
                    <a:cubicBezTo>
                      <a:pt x="1101" y="234"/>
                      <a:pt x="834" y="1"/>
                      <a:pt x="534" y="1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6" name="Google Shape;1498;p49">
                <a:extLst>
                  <a:ext uri="{FF2B5EF4-FFF2-40B4-BE49-F238E27FC236}">
                    <a16:creationId xmlns:a16="http://schemas.microsoft.com/office/drawing/2014/main" id="{9B5159FA-F36F-6999-24B3-63AA93E8AB34}"/>
                  </a:ext>
                </a:extLst>
              </p:cNvPr>
              <p:cNvSpPr/>
              <p:nvPr/>
            </p:nvSpPr>
            <p:spPr>
              <a:xfrm>
                <a:off x="2429825" y="1977600"/>
                <a:ext cx="600450" cy="959550"/>
              </a:xfrm>
              <a:custGeom>
                <a:avLst/>
                <a:gdLst/>
                <a:ahLst/>
                <a:cxnLst/>
                <a:rect l="l" t="t" r="r" b="b"/>
                <a:pathLst>
                  <a:path w="24018" h="38382" extrusionOk="0">
                    <a:moveTo>
                      <a:pt x="12454" y="1"/>
                    </a:moveTo>
                    <a:cubicBezTo>
                      <a:pt x="12351" y="1"/>
                      <a:pt x="12247" y="2"/>
                      <a:pt x="12143" y="4"/>
                    </a:cubicBezTo>
                    <a:cubicBezTo>
                      <a:pt x="3169" y="238"/>
                      <a:pt x="634" y="7610"/>
                      <a:pt x="134" y="15449"/>
                    </a:cubicBezTo>
                    <a:cubicBezTo>
                      <a:pt x="34" y="16649"/>
                      <a:pt x="1" y="17850"/>
                      <a:pt x="1" y="19051"/>
                    </a:cubicBezTo>
                    <a:lnTo>
                      <a:pt x="1" y="20185"/>
                    </a:lnTo>
                    <a:cubicBezTo>
                      <a:pt x="67" y="23688"/>
                      <a:pt x="334" y="26990"/>
                      <a:pt x="434" y="29492"/>
                    </a:cubicBezTo>
                    <a:cubicBezTo>
                      <a:pt x="701" y="36397"/>
                      <a:pt x="701" y="37564"/>
                      <a:pt x="701" y="37698"/>
                    </a:cubicBezTo>
                    <a:cubicBezTo>
                      <a:pt x="896" y="37737"/>
                      <a:pt x="3558" y="38381"/>
                      <a:pt x="6248" y="38381"/>
                    </a:cubicBezTo>
                    <a:cubicBezTo>
                      <a:pt x="8155" y="38381"/>
                      <a:pt x="10076" y="38057"/>
                      <a:pt x="11142" y="36964"/>
                    </a:cubicBezTo>
                    <a:lnTo>
                      <a:pt x="11142" y="34095"/>
                    </a:lnTo>
                    <a:cubicBezTo>
                      <a:pt x="11609" y="34158"/>
                      <a:pt x="12076" y="34190"/>
                      <a:pt x="12541" y="34190"/>
                    </a:cubicBezTo>
                    <a:cubicBezTo>
                      <a:pt x="13803" y="34190"/>
                      <a:pt x="15051" y="33958"/>
                      <a:pt x="16245" y="33495"/>
                    </a:cubicBezTo>
                    <a:cubicBezTo>
                      <a:pt x="18614" y="32594"/>
                      <a:pt x="20549" y="30826"/>
                      <a:pt x="21683" y="28558"/>
                    </a:cubicBezTo>
                    <a:cubicBezTo>
                      <a:pt x="22183" y="27490"/>
                      <a:pt x="22583" y="26356"/>
                      <a:pt x="22883" y="25222"/>
                    </a:cubicBezTo>
                    <a:cubicBezTo>
                      <a:pt x="22950" y="24955"/>
                      <a:pt x="23017" y="24688"/>
                      <a:pt x="23084" y="24388"/>
                    </a:cubicBezTo>
                    <a:cubicBezTo>
                      <a:pt x="23284" y="23354"/>
                      <a:pt x="23484" y="22253"/>
                      <a:pt x="23651" y="21053"/>
                    </a:cubicBezTo>
                    <a:cubicBezTo>
                      <a:pt x="23684" y="20686"/>
                      <a:pt x="23751" y="20285"/>
                      <a:pt x="23784" y="19918"/>
                    </a:cubicBezTo>
                    <a:cubicBezTo>
                      <a:pt x="23784" y="19752"/>
                      <a:pt x="23817" y="19618"/>
                      <a:pt x="23817" y="19451"/>
                    </a:cubicBezTo>
                    <a:cubicBezTo>
                      <a:pt x="23851" y="19218"/>
                      <a:pt x="23884" y="19018"/>
                      <a:pt x="23884" y="18784"/>
                    </a:cubicBezTo>
                    <a:cubicBezTo>
                      <a:pt x="23884" y="18417"/>
                      <a:pt x="23918" y="18084"/>
                      <a:pt x="23918" y="17717"/>
                    </a:cubicBezTo>
                    <a:cubicBezTo>
                      <a:pt x="24018" y="15916"/>
                      <a:pt x="23951" y="14114"/>
                      <a:pt x="23717" y="12313"/>
                    </a:cubicBezTo>
                    <a:cubicBezTo>
                      <a:pt x="22895" y="5832"/>
                      <a:pt x="19802" y="1"/>
                      <a:pt x="12454" y="1"/>
                    </a:cubicBezTo>
                    <a:close/>
                  </a:path>
                </a:pathLst>
              </a:custGeom>
              <a:solidFill>
                <a:srgbClr val="E4878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7" name="Google Shape;1499;p49">
                <a:extLst>
                  <a:ext uri="{FF2B5EF4-FFF2-40B4-BE49-F238E27FC236}">
                    <a16:creationId xmlns:a16="http://schemas.microsoft.com/office/drawing/2014/main" id="{85E973AE-500F-CC5F-2C14-B3B6B7E1827E}"/>
                  </a:ext>
                </a:extLst>
              </p:cNvPr>
              <p:cNvSpPr/>
              <p:nvPr/>
            </p:nvSpPr>
            <p:spPr>
              <a:xfrm>
                <a:off x="2306375" y="2333125"/>
                <a:ext cx="129325" cy="156300"/>
              </a:xfrm>
              <a:custGeom>
                <a:avLst/>
                <a:gdLst/>
                <a:ahLst/>
                <a:cxnLst/>
                <a:rect l="l" t="t" r="r" b="b"/>
                <a:pathLst>
                  <a:path w="5173" h="6252" extrusionOk="0">
                    <a:moveTo>
                      <a:pt x="2300" y="1"/>
                    </a:moveTo>
                    <a:cubicBezTo>
                      <a:pt x="2060" y="1"/>
                      <a:pt x="1815" y="39"/>
                      <a:pt x="1569" y="127"/>
                    </a:cubicBezTo>
                    <a:cubicBezTo>
                      <a:pt x="0" y="719"/>
                      <a:pt x="770" y="6252"/>
                      <a:pt x="3879" y="6252"/>
                    </a:cubicBezTo>
                    <a:cubicBezTo>
                      <a:pt x="4272" y="6252"/>
                      <a:pt x="4703" y="6163"/>
                      <a:pt x="5172" y="5964"/>
                    </a:cubicBezTo>
                    <a:lnTo>
                      <a:pt x="5105" y="1461"/>
                    </a:lnTo>
                    <a:cubicBezTo>
                      <a:pt x="5105" y="1461"/>
                      <a:pt x="3794" y="1"/>
                      <a:pt x="2300" y="1"/>
                    </a:cubicBezTo>
                    <a:close/>
                  </a:path>
                </a:pathLst>
              </a:custGeom>
              <a:solidFill>
                <a:srgbClr val="E4878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8" name="Google Shape;1500;p49">
                <a:extLst>
                  <a:ext uri="{FF2B5EF4-FFF2-40B4-BE49-F238E27FC236}">
                    <a16:creationId xmlns:a16="http://schemas.microsoft.com/office/drawing/2014/main" id="{46D48933-3F22-B7A8-CEE1-8861CEFD7B85}"/>
                  </a:ext>
                </a:extLst>
              </p:cNvPr>
              <p:cNvSpPr/>
              <p:nvPr/>
            </p:nvSpPr>
            <p:spPr>
              <a:xfrm>
                <a:off x="2342275" y="2352125"/>
                <a:ext cx="61725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902" fill="none" extrusionOk="0">
                    <a:moveTo>
                      <a:pt x="0" y="1368"/>
                    </a:moveTo>
                    <a:cubicBezTo>
                      <a:pt x="0" y="1368"/>
                      <a:pt x="1268" y="1"/>
                      <a:pt x="2468" y="1902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29" name="Google Shape;1501;p49">
                <a:extLst>
                  <a:ext uri="{FF2B5EF4-FFF2-40B4-BE49-F238E27FC236}">
                    <a16:creationId xmlns:a16="http://schemas.microsoft.com/office/drawing/2014/main" id="{12AC7FFE-7469-27E9-3799-4462CA3A16BA}"/>
                  </a:ext>
                </a:extLst>
              </p:cNvPr>
              <p:cNvSpPr/>
              <p:nvPr/>
            </p:nvSpPr>
            <p:spPr>
              <a:xfrm>
                <a:off x="2355600" y="2377975"/>
                <a:ext cx="25875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636" fill="none" extrusionOk="0">
                    <a:moveTo>
                      <a:pt x="168" y="1635"/>
                    </a:moveTo>
                    <a:cubicBezTo>
                      <a:pt x="168" y="1635"/>
                      <a:pt x="1" y="34"/>
                      <a:pt x="1035" y="1"/>
                    </a:cubicBezTo>
                  </a:path>
                </a:pathLst>
              </a:custGeom>
              <a:noFill/>
              <a:ln w="9175" cap="rnd" cmpd="sng">
                <a:solidFill>
                  <a:srgbClr val="0C0D17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0" name="Google Shape;1502;p49">
                <a:extLst>
                  <a:ext uri="{FF2B5EF4-FFF2-40B4-BE49-F238E27FC236}">
                    <a16:creationId xmlns:a16="http://schemas.microsoft.com/office/drawing/2014/main" id="{33E3D2EE-CE2D-C24C-FA22-B8E9D45449BF}"/>
                  </a:ext>
                </a:extLst>
              </p:cNvPr>
              <p:cNvSpPr/>
              <p:nvPr/>
            </p:nvSpPr>
            <p:spPr>
              <a:xfrm>
                <a:off x="2383125" y="2448850"/>
                <a:ext cx="26700" cy="26725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069" extrusionOk="0">
                    <a:moveTo>
                      <a:pt x="534" y="1"/>
                    </a:moveTo>
                    <a:cubicBezTo>
                      <a:pt x="234" y="1"/>
                      <a:pt x="1" y="234"/>
                      <a:pt x="1" y="535"/>
                    </a:cubicBezTo>
                    <a:cubicBezTo>
                      <a:pt x="1" y="835"/>
                      <a:pt x="234" y="1068"/>
                      <a:pt x="534" y="1068"/>
                    </a:cubicBezTo>
                    <a:cubicBezTo>
                      <a:pt x="834" y="1068"/>
                      <a:pt x="1068" y="835"/>
                      <a:pt x="1068" y="535"/>
                    </a:cubicBezTo>
                    <a:cubicBezTo>
                      <a:pt x="1068" y="234"/>
                      <a:pt x="834" y="1"/>
                      <a:pt x="534" y="1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1" name="Google Shape;1503;p49">
                <a:extLst>
                  <a:ext uri="{FF2B5EF4-FFF2-40B4-BE49-F238E27FC236}">
                    <a16:creationId xmlns:a16="http://schemas.microsoft.com/office/drawing/2014/main" id="{C9A90409-8EBF-4D61-F2BC-90687B6E7ADC}"/>
                  </a:ext>
                </a:extLst>
              </p:cNvPr>
              <p:cNvSpPr/>
              <p:nvPr/>
            </p:nvSpPr>
            <p:spPr>
              <a:xfrm>
                <a:off x="2477350" y="2479700"/>
                <a:ext cx="181000" cy="13850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5540" extrusionOk="0">
                    <a:moveTo>
                      <a:pt x="3619" y="0"/>
                    </a:moveTo>
                    <a:cubicBezTo>
                      <a:pt x="3592" y="0"/>
                      <a:pt x="3564" y="1"/>
                      <a:pt x="3537" y="1"/>
                    </a:cubicBezTo>
                    <a:cubicBezTo>
                      <a:pt x="1569" y="68"/>
                      <a:pt x="1" y="1335"/>
                      <a:pt x="34" y="2870"/>
                    </a:cubicBezTo>
                    <a:cubicBezTo>
                      <a:pt x="100" y="4383"/>
                      <a:pt x="1690" y="5539"/>
                      <a:pt x="3621" y="5539"/>
                    </a:cubicBezTo>
                    <a:cubicBezTo>
                      <a:pt x="3649" y="5539"/>
                      <a:pt x="3676" y="5539"/>
                      <a:pt x="3704" y="5538"/>
                    </a:cubicBezTo>
                    <a:cubicBezTo>
                      <a:pt x="5672" y="5472"/>
                      <a:pt x="7239" y="4204"/>
                      <a:pt x="7173" y="2670"/>
                    </a:cubicBezTo>
                    <a:cubicBezTo>
                      <a:pt x="7140" y="1157"/>
                      <a:pt x="5550" y="0"/>
                      <a:pt x="3619" y="0"/>
                    </a:cubicBezTo>
                    <a:close/>
                  </a:path>
                </a:pathLst>
              </a:custGeom>
              <a:solidFill>
                <a:srgbClr val="E4707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2" name="Google Shape;1504;p49">
                <a:extLst>
                  <a:ext uri="{FF2B5EF4-FFF2-40B4-BE49-F238E27FC236}">
                    <a16:creationId xmlns:a16="http://schemas.microsoft.com/office/drawing/2014/main" id="{6C4C5A70-9DEE-D3BE-B598-0C2B09332A92}"/>
                  </a:ext>
                </a:extLst>
              </p:cNvPr>
              <p:cNvSpPr/>
              <p:nvPr/>
            </p:nvSpPr>
            <p:spPr>
              <a:xfrm>
                <a:off x="2899325" y="2470325"/>
                <a:ext cx="125125" cy="137900"/>
              </a:xfrm>
              <a:custGeom>
                <a:avLst/>
                <a:gdLst/>
                <a:ahLst/>
                <a:cxnLst/>
                <a:rect l="l" t="t" r="r" b="b"/>
                <a:pathLst>
                  <a:path w="5005" h="5516" extrusionOk="0">
                    <a:moveTo>
                      <a:pt x="3786" y="1"/>
                    </a:moveTo>
                    <a:cubicBezTo>
                      <a:pt x="3703" y="1"/>
                      <a:pt x="3620" y="4"/>
                      <a:pt x="3536" y="9"/>
                    </a:cubicBezTo>
                    <a:cubicBezTo>
                      <a:pt x="1568" y="76"/>
                      <a:pt x="1" y="1344"/>
                      <a:pt x="67" y="2878"/>
                    </a:cubicBezTo>
                    <a:cubicBezTo>
                      <a:pt x="100" y="4339"/>
                      <a:pt x="1649" y="5516"/>
                      <a:pt x="3547" y="5516"/>
                    </a:cubicBezTo>
                    <a:cubicBezTo>
                      <a:pt x="3599" y="5516"/>
                      <a:pt x="3651" y="5515"/>
                      <a:pt x="3703" y="5513"/>
                    </a:cubicBezTo>
                    <a:lnTo>
                      <a:pt x="4103" y="5513"/>
                    </a:lnTo>
                    <a:cubicBezTo>
                      <a:pt x="4170" y="5246"/>
                      <a:pt x="4237" y="4979"/>
                      <a:pt x="4304" y="4679"/>
                    </a:cubicBezTo>
                    <a:cubicBezTo>
                      <a:pt x="4504" y="3645"/>
                      <a:pt x="4704" y="2544"/>
                      <a:pt x="4871" y="1344"/>
                    </a:cubicBezTo>
                    <a:cubicBezTo>
                      <a:pt x="4904" y="977"/>
                      <a:pt x="4971" y="576"/>
                      <a:pt x="5004" y="209"/>
                    </a:cubicBezTo>
                    <a:cubicBezTo>
                      <a:pt x="4615" y="70"/>
                      <a:pt x="4203" y="1"/>
                      <a:pt x="3786" y="1"/>
                    </a:cubicBezTo>
                    <a:close/>
                  </a:path>
                </a:pathLst>
              </a:custGeom>
              <a:solidFill>
                <a:srgbClr val="E4707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3" name="Google Shape;1505;p49">
                <a:extLst>
                  <a:ext uri="{FF2B5EF4-FFF2-40B4-BE49-F238E27FC236}">
                    <a16:creationId xmlns:a16="http://schemas.microsoft.com/office/drawing/2014/main" id="{ED996DBA-E64D-851D-066B-903AFFA24A94}"/>
                  </a:ext>
                </a:extLst>
              </p:cNvPr>
              <p:cNvSpPr/>
              <p:nvPr/>
            </p:nvSpPr>
            <p:spPr>
              <a:xfrm>
                <a:off x="2725875" y="2825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856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Google Shape;1506;p49">
                <a:extLst>
                  <a:ext uri="{FF2B5EF4-FFF2-40B4-BE49-F238E27FC236}">
                    <a16:creationId xmlns:a16="http://schemas.microsoft.com/office/drawing/2014/main" id="{77545D67-248E-41DD-28C8-CBA4C25D5181}"/>
                  </a:ext>
                </a:extLst>
              </p:cNvPr>
              <p:cNvSpPr/>
              <p:nvPr/>
            </p:nvSpPr>
            <p:spPr>
              <a:xfrm>
                <a:off x="2561575" y="2770750"/>
                <a:ext cx="145975" cy="117625"/>
              </a:xfrm>
              <a:custGeom>
                <a:avLst/>
                <a:gdLst/>
                <a:ahLst/>
                <a:cxnLst/>
                <a:rect l="l" t="t" r="r" b="b"/>
                <a:pathLst>
                  <a:path w="5839" h="4705" extrusionOk="0">
                    <a:moveTo>
                      <a:pt x="1" y="1"/>
                    </a:moveTo>
                    <a:cubicBezTo>
                      <a:pt x="1" y="1"/>
                      <a:pt x="2503" y="3937"/>
                      <a:pt x="5838" y="4704"/>
                    </a:cubicBezTo>
                    <a:lnTo>
                      <a:pt x="5838" y="2569"/>
                    </a:lnTo>
                    <a:cubicBezTo>
                      <a:pt x="4671" y="2436"/>
                      <a:pt x="1969" y="1735"/>
                      <a:pt x="1" y="1"/>
                    </a:cubicBezTo>
                    <a:close/>
                  </a:path>
                </a:pathLst>
              </a:custGeom>
              <a:solidFill>
                <a:srgbClr val="E4707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5" name="Google Shape;1507;p49">
                <a:extLst>
                  <a:ext uri="{FF2B5EF4-FFF2-40B4-BE49-F238E27FC236}">
                    <a16:creationId xmlns:a16="http://schemas.microsoft.com/office/drawing/2014/main" id="{74C5C2F4-D69D-217E-3707-AE58627672A5}"/>
                  </a:ext>
                </a:extLst>
              </p:cNvPr>
              <p:cNvSpPr/>
              <p:nvPr/>
            </p:nvSpPr>
            <p:spPr>
              <a:xfrm>
                <a:off x="2541575" y="2750750"/>
                <a:ext cx="15930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6372" h="3336" fill="none" extrusionOk="0">
                    <a:moveTo>
                      <a:pt x="0" y="0"/>
                    </a:moveTo>
                    <a:cubicBezTo>
                      <a:pt x="1635" y="1835"/>
                      <a:pt x="3903" y="3036"/>
                      <a:pt x="6372" y="3336"/>
                    </a:cubicBezTo>
                  </a:path>
                </a:pathLst>
              </a:custGeom>
              <a:solidFill>
                <a:srgbClr val="201512"/>
              </a:solidFill>
              <a:ln w="9175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Google Shape;1508;p49">
                <a:extLst>
                  <a:ext uri="{FF2B5EF4-FFF2-40B4-BE49-F238E27FC236}">
                    <a16:creationId xmlns:a16="http://schemas.microsoft.com/office/drawing/2014/main" id="{43C4AB19-2489-3115-2C4A-666EF750E6CF}"/>
                  </a:ext>
                </a:extLst>
              </p:cNvPr>
              <p:cNvSpPr/>
              <p:nvPr/>
            </p:nvSpPr>
            <p:spPr>
              <a:xfrm>
                <a:off x="2760050" y="2403825"/>
                <a:ext cx="44225" cy="98425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3937" fill="none" extrusionOk="0">
                    <a:moveTo>
                      <a:pt x="1035" y="1"/>
                    </a:moveTo>
                    <a:lnTo>
                      <a:pt x="1435" y="1468"/>
                    </a:lnTo>
                    <a:cubicBezTo>
                      <a:pt x="1769" y="2536"/>
                      <a:pt x="1102" y="3670"/>
                      <a:pt x="1" y="3937"/>
                    </a:cubicBezTo>
                  </a:path>
                </a:pathLst>
              </a:custGeom>
              <a:solidFill>
                <a:srgbClr val="201512"/>
              </a:solidFill>
              <a:ln w="12500" cap="rnd" cmpd="sng">
                <a:solidFill>
                  <a:srgbClr val="20151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7" name="Google Shape;1509;p49">
                <a:extLst>
                  <a:ext uri="{FF2B5EF4-FFF2-40B4-BE49-F238E27FC236}">
                    <a16:creationId xmlns:a16="http://schemas.microsoft.com/office/drawing/2014/main" id="{AB8DC398-4E11-4E0C-5A8C-C32A84F1AD03}"/>
                  </a:ext>
                </a:extLst>
              </p:cNvPr>
              <p:cNvSpPr/>
              <p:nvPr/>
            </p:nvSpPr>
            <p:spPr>
              <a:xfrm>
                <a:off x="2594100" y="2336275"/>
                <a:ext cx="84250" cy="42550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1702" fill="none" extrusionOk="0">
                    <a:moveTo>
                      <a:pt x="1" y="1702"/>
                    </a:moveTo>
                    <a:cubicBezTo>
                      <a:pt x="768" y="635"/>
                      <a:pt x="2036" y="1"/>
                      <a:pt x="3370" y="101"/>
                    </a:cubicBezTo>
                  </a:path>
                </a:pathLst>
              </a:custGeom>
              <a:noFill/>
              <a:ln w="28350" cap="rnd" cmpd="sng">
                <a:solidFill>
                  <a:srgbClr val="D7675D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8" name="Google Shape;1510;p49">
                <a:extLst>
                  <a:ext uri="{FF2B5EF4-FFF2-40B4-BE49-F238E27FC236}">
                    <a16:creationId xmlns:a16="http://schemas.microsoft.com/office/drawing/2014/main" id="{21850D90-D0A3-106C-C3E7-FD8FC7CC7D37}"/>
                  </a:ext>
                </a:extLst>
              </p:cNvPr>
              <p:cNvSpPr/>
              <p:nvPr/>
            </p:nvSpPr>
            <p:spPr>
              <a:xfrm>
                <a:off x="2848450" y="2342950"/>
                <a:ext cx="76750" cy="32550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1302" fill="none" extrusionOk="0">
                    <a:moveTo>
                      <a:pt x="1" y="101"/>
                    </a:moveTo>
                    <a:cubicBezTo>
                      <a:pt x="1135" y="1"/>
                      <a:pt x="2269" y="434"/>
                      <a:pt x="3070" y="1302"/>
                    </a:cubicBezTo>
                  </a:path>
                </a:pathLst>
              </a:custGeom>
              <a:noFill/>
              <a:ln w="28350" cap="rnd" cmpd="sng">
                <a:solidFill>
                  <a:srgbClr val="D7675D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39" name="Google Shape;1511;p49">
                <a:extLst>
                  <a:ext uri="{FF2B5EF4-FFF2-40B4-BE49-F238E27FC236}">
                    <a16:creationId xmlns:a16="http://schemas.microsoft.com/office/drawing/2014/main" id="{0B8C8567-AAFE-1513-2AD2-1E5B0913B3D0}"/>
                  </a:ext>
                </a:extLst>
              </p:cNvPr>
              <p:cNvSpPr/>
              <p:nvPr/>
            </p:nvSpPr>
            <p:spPr>
              <a:xfrm>
                <a:off x="2835950" y="2398825"/>
                <a:ext cx="80925" cy="45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1836" fill="none" extrusionOk="0">
                    <a:moveTo>
                      <a:pt x="3236" y="1835"/>
                    </a:moveTo>
                    <a:cubicBezTo>
                      <a:pt x="3236" y="1835"/>
                      <a:pt x="3236" y="34"/>
                      <a:pt x="1702" y="34"/>
                    </a:cubicBezTo>
                    <a:cubicBezTo>
                      <a:pt x="201" y="1"/>
                      <a:pt x="0" y="1802"/>
                      <a:pt x="0" y="1802"/>
                    </a:cubicBezTo>
                  </a:path>
                </a:pathLst>
              </a:custGeom>
              <a:solidFill>
                <a:srgbClr val="201512"/>
              </a:solidFill>
              <a:ln w="1335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0" name="Google Shape;1512;p49">
                <a:extLst>
                  <a:ext uri="{FF2B5EF4-FFF2-40B4-BE49-F238E27FC236}">
                    <a16:creationId xmlns:a16="http://schemas.microsoft.com/office/drawing/2014/main" id="{772625CB-FAED-23D7-1069-D1CD792ABD39}"/>
                  </a:ext>
                </a:extLst>
              </p:cNvPr>
              <p:cNvSpPr/>
              <p:nvPr/>
            </p:nvSpPr>
            <p:spPr>
              <a:xfrm>
                <a:off x="2617450" y="2393000"/>
                <a:ext cx="93425" cy="5172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2069" fill="none" extrusionOk="0">
                    <a:moveTo>
                      <a:pt x="3670" y="2068"/>
                    </a:moveTo>
                    <a:cubicBezTo>
                      <a:pt x="3670" y="2068"/>
                      <a:pt x="3737" y="133"/>
                      <a:pt x="2036" y="67"/>
                    </a:cubicBezTo>
                    <a:cubicBezTo>
                      <a:pt x="334" y="0"/>
                      <a:pt x="1" y="1901"/>
                      <a:pt x="1" y="1901"/>
                    </a:cubicBezTo>
                  </a:path>
                </a:pathLst>
              </a:custGeom>
              <a:solidFill>
                <a:srgbClr val="201512"/>
              </a:solidFill>
              <a:ln w="1335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1" name="Google Shape;1513;p49">
                <a:extLst>
                  <a:ext uri="{FF2B5EF4-FFF2-40B4-BE49-F238E27FC236}">
                    <a16:creationId xmlns:a16="http://schemas.microsoft.com/office/drawing/2014/main" id="{0D92784E-F977-3502-5587-A0D1EB7F459A}"/>
                  </a:ext>
                </a:extLst>
              </p:cNvPr>
              <p:cNvSpPr/>
              <p:nvPr/>
            </p:nvSpPr>
            <p:spPr>
              <a:xfrm>
                <a:off x="2702525" y="2533925"/>
                <a:ext cx="115925" cy="59275"/>
              </a:xfrm>
              <a:custGeom>
                <a:avLst/>
                <a:gdLst/>
                <a:ahLst/>
                <a:cxnLst/>
                <a:rect l="l" t="t" r="r" b="b"/>
                <a:pathLst>
                  <a:path w="4637" h="2371" extrusionOk="0">
                    <a:moveTo>
                      <a:pt x="167" y="0"/>
                    </a:moveTo>
                    <a:cubicBezTo>
                      <a:pt x="167" y="0"/>
                      <a:pt x="0" y="2269"/>
                      <a:pt x="2235" y="2369"/>
                    </a:cubicBezTo>
                    <a:cubicBezTo>
                      <a:pt x="2272" y="2370"/>
                      <a:pt x="2309" y="2370"/>
                      <a:pt x="2344" y="2370"/>
                    </a:cubicBezTo>
                    <a:cubicBezTo>
                      <a:pt x="4637" y="2370"/>
                      <a:pt x="4637" y="301"/>
                      <a:pt x="4637" y="301"/>
                    </a:cubicBezTo>
                    <a:lnTo>
                      <a:pt x="4637" y="301"/>
                    </a:lnTo>
                    <a:cubicBezTo>
                      <a:pt x="4449" y="305"/>
                      <a:pt x="4262" y="307"/>
                      <a:pt x="4074" y="307"/>
                    </a:cubicBezTo>
                    <a:cubicBezTo>
                      <a:pt x="2761" y="307"/>
                      <a:pt x="1451" y="205"/>
                      <a:pt x="167" y="0"/>
                    </a:cubicBezTo>
                    <a:close/>
                  </a:path>
                </a:pathLst>
              </a:custGeom>
              <a:solidFill>
                <a:srgbClr val="F8F1E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2" name="Google Shape;1514;p49">
                <a:extLst>
                  <a:ext uri="{FF2B5EF4-FFF2-40B4-BE49-F238E27FC236}">
                    <a16:creationId xmlns:a16="http://schemas.microsoft.com/office/drawing/2014/main" id="{A64DAED4-CA39-414C-17DA-0CA807501299}"/>
                  </a:ext>
                </a:extLst>
              </p:cNvPr>
              <p:cNvSpPr/>
              <p:nvPr/>
            </p:nvSpPr>
            <p:spPr>
              <a:xfrm>
                <a:off x="2428150" y="1972700"/>
                <a:ext cx="606300" cy="481200"/>
              </a:xfrm>
              <a:custGeom>
                <a:avLst/>
                <a:gdLst/>
                <a:ahLst/>
                <a:cxnLst/>
                <a:rect l="l" t="t" r="r" b="b"/>
                <a:pathLst>
                  <a:path w="24252" h="19248" extrusionOk="0">
                    <a:moveTo>
                      <a:pt x="4104" y="10007"/>
                    </a:moveTo>
                    <a:cubicBezTo>
                      <a:pt x="5043" y="10946"/>
                      <a:pt x="6327" y="11476"/>
                      <a:pt x="7622" y="11476"/>
                    </a:cubicBezTo>
                    <a:cubicBezTo>
                      <a:pt x="7661" y="11476"/>
                      <a:pt x="7700" y="11476"/>
                      <a:pt x="7740" y="11475"/>
                    </a:cubicBezTo>
                    <a:cubicBezTo>
                      <a:pt x="8107" y="11475"/>
                      <a:pt x="8507" y="11442"/>
                      <a:pt x="8874" y="11408"/>
                    </a:cubicBezTo>
                    <a:cubicBezTo>
                      <a:pt x="9508" y="11275"/>
                      <a:pt x="10108" y="11041"/>
                      <a:pt x="10642" y="10674"/>
                    </a:cubicBezTo>
                    <a:lnTo>
                      <a:pt x="10642" y="10674"/>
                    </a:lnTo>
                    <a:cubicBezTo>
                      <a:pt x="9908" y="11408"/>
                      <a:pt x="9007" y="11942"/>
                      <a:pt x="8007" y="12175"/>
                    </a:cubicBezTo>
                    <a:cubicBezTo>
                      <a:pt x="7685" y="12254"/>
                      <a:pt x="7361" y="12292"/>
                      <a:pt x="7038" y="12292"/>
                    </a:cubicBezTo>
                    <a:cubicBezTo>
                      <a:pt x="5987" y="12292"/>
                      <a:pt x="4962" y="11889"/>
                      <a:pt x="4170" y="11175"/>
                    </a:cubicBezTo>
                    <a:cubicBezTo>
                      <a:pt x="4170" y="10708"/>
                      <a:pt x="4137" y="10341"/>
                      <a:pt x="4104" y="10007"/>
                    </a:cubicBezTo>
                    <a:close/>
                    <a:moveTo>
                      <a:pt x="18381" y="8373"/>
                    </a:moveTo>
                    <a:cubicBezTo>
                      <a:pt x="18481" y="9540"/>
                      <a:pt x="18914" y="12609"/>
                      <a:pt x="20349" y="13310"/>
                    </a:cubicBezTo>
                    <a:cubicBezTo>
                      <a:pt x="21083" y="13676"/>
                      <a:pt x="21883" y="13943"/>
                      <a:pt x="22717" y="14110"/>
                    </a:cubicBezTo>
                    <a:lnTo>
                      <a:pt x="22717" y="14444"/>
                    </a:lnTo>
                    <a:cubicBezTo>
                      <a:pt x="21149" y="14444"/>
                      <a:pt x="19948" y="14010"/>
                      <a:pt x="19148" y="13076"/>
                    </a:cubicBezTo>
                    <a:lnTo>
                      <a:pt x="19148" y="13043"/>
                    </a:lnTo>
                    <a:cubicBezTo>
                      <a:pt x="18047" y="11808"/>
                      <a:pt x="17914" y="9940"/>
                      <a:pt x="17947" y="8806"/>
                    </a:cubicBezTo>
                    <a:cubicBezTo>
                      <a:pt x="18114" y="8640"/>
                      <a:pt x="18281" y="8506"/>
                      <a:pt x="18381" y="8373"/>
                    </a:cubicBezTo>
                    <a:close/>
                    <a:moveTo>
                      <a:pt x="12176" y="0"/>
                    </a:moveTo>
                    <a:cubicBezTo>
                      <a:pt x="4637" y="167"/>
                      <a:pt x="668" y="5270"/>
                      <a:pt x="1" y="15611"/>
                    </a:cubicBezTo>
                    <a:lnTo>
                      <a:pt x="1" y="15645"/>
                    </a:lnTo>
                    <a:lnTo>
                      <a:pt x="68" y="15945"/>
                    </a:lnTo>
                    <a:cubicBezTo>
                      <a:pt x="68" y="16011"/>
                      <a:pt x="501" y="17613"/>
                      <a:pt x="1735" y="17613"/>
                    </a:cubicBezTo>
                    <a:cubicBezTo>
                      <a:pt x="2102" y="17579"/>
                      <a:pt x="2469" y="17479"/>
                      <a:pt x="2769" y="17279"/>
                    </a:cubicBezTo>
                    <a:cubicBezTo>
                      <a:pt x="3970" y="16579"/>
                      <a:pt x="4170" y="13743"/>
                      <a:pt x="4170" y="11708"/>
                    </a:cubicBezTo>
                    <a:cubicBezTo>
                      <a:pt x="4971" y="12342"/>
                      <a:pt x="5972" y="12709"/>
                      <a:pt x="7006" y="12709"/>
                    </a:cubicBezTo>
                    <a:cubicBezTo>
                      <a:pt x="7373" y="12709"/>
                      <a:pt x="7740" y="12676"/>
                      <a:pt x="8107" y="12576"/>
                    </a:cubicBezTo>
                    <a:cubicBezTo>
                      <a:pt x="11109" y="11875"/>
                      <a:pt x="12410" y="9173"/>
                      <a:pt x="12810" y="8039"/>
                    </a:cubicBezTo>
                    <a:cubicBezTo>
                      <a:pt x="13077" y="8906"/>
                      <a:pt x="13744" y="9574"/>
                      <a:pt x="14645" y="9840"/>
                    </a:cubicBezTo>
                    <a:cubicBezTo>
                      <a:pt x="14878" y="9907"/>
                      <a:pt x="15112" y="9940"/>
                      <a:pt x="15345" y="9940"/>
                    </a:cubicBezTo>
                    <a:cubicBezTo>
                      <a:pt x="16146" y="9907"/>
                      <a:pt x="16913" y="9640"/>
                      <a:pt x="17513" y="9140"/>
                    </a:cubicBezTo>
                    <a:cubicBezTo>
                      <a:pt x="17513" y="10374"/>
                      <a:pt x="17747" y="12075"/>
                      <a:pt x="18814" y="13343"/>
                    </a:cubicBezTo>
                    <a:cubicBezTo>
                      <a:pt x="19715" y="14377"/>
                      <a:pt x="20982" y="14877"/>
                      <a:pt x="22650" y="14877"/>
                    </a:cubicBezTo>
                    <a:lnTo>
                      <a:pt x="22717" y="14877"/>
                    </a:lnTo>
                    <a:cubicBezTo>
                      <a:pt x="22750" y="18747"/>
                      <a:pt x="23484" y="19214"/>
                      <a:pt x="23718" y="19247"/>
                    </a:cubicBezTo>
                    <a:lnTo>
                      <a:pt x="23784" y="19247"/>
                    </a:lnTo>
                    <a:cubicBezTo>
                      <a:pt x="23884" y="19247"/>
                      <a:pt x="23985" y="19180"/>
                      <a:pt x="24051" y="19114"/>
                    </a:cubicBezTo>
                    <a:lnTo>
                      <a:pt x="24118" y="19080"/>
                    </a:lnTo>
                    <a:lnTo>
                      <a:pt x="24118" y="18980"/>
                    </a:lnTo>
                    <a:cubicBezTo>
                      <a:pt x="24118" y="18647"/>
                      <a:pt x="24151" y="18280"/>
                      <a:pt x="24151" y="17913"/>
                    </a:cubicBezTo>
                    <a:cubicBezTo>
                      <a:pt x="24251" y="16112"/>
                      <a:pt x="24185" y="14277"/>
                      <a:pt x="23951" y="12476"/>
                    </a:cubicBezTo>
                    <a:cubicBezTo>
                      <a:pt x="22917" y="4437"/>
                      <a:pt x="18848" y="0"/>
                      <a:pt x="12510" y="0"/>
                    </a:cubicBezTo>
                    <a:close/>
                  </a:path>
                </a:pathLst>
              </a:custGeom>
              <a:solidFill>
                <a:srgbClr val="D767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3" name="Google Shape;1515;p49">
                <a:extLst>
                  <a:ext uri="{FF2B5EF4-FFF2-40B4-BE49-F238E27FC236}">
                    <a16:creationId xmlns:a16="http://schemas.microsoft.com/office/drawing/2014/main" id="{5634228D-FB23-AA7A-F55B-13AF4F1D8A87}"/>
                  </a:ext>
                </a:extLst>
              </p:cNvPr>
              <p:cNvSpPr/>
              <p:nvPr/>
            </p:nvSpPr>
            <p:spPr>
              <a:xfrm>
                <a:off x="2306400" y="2074425"/>
                <a:ext cx="130950" cy="125125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005" fill="none" extrusionOk="0">
                    <a:moveTo>
                      <a:pt x="2336" y="1"/>
                    </a:moveTo>
                    <a:cubicBezTo>
                      <a:pt x="2336" y="1"/>
                      <a:pt x="1" y="1168"/>
                      <a:pt x="1502" y="3170"/>
                    </a:cubicBezTo>
                    <a:cubicBezTo>
                      <a:pt x="2369" y="4337"/>
                      <a:pt x="3770" y="5004"/>
                      <a:pt x="5238" y="5004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4" name="Google Shape;1516;p49">
                <a:extLst>
                  <a:ext uri="{FF2B5EF4-FFF2-40B4-BE49-F238E27FC236}">
                    <a16:creationId xmlns:a16="http://schemas.microsoft.com/office/drawing/2014/main" id="{6BF5D891-6D4E-B9A2-A1DB-3B786A9D6646}"/>
                  </a:ext>
                </a:extLst>
              </p:cNvPr>
              <p:cNvSpPr/>
              <p:nvPr/>
            </p:nvSpPr>
            <p:spPr>
              <a:xfrm>
                <a:off x="2502375" y="1919325"/>
                <a:ext cx="115950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6672" fill="none" extrusionOk="0">
                    <a:moveTo>
                      <a:pt x="1" y="6672"/>
                    </a:moveTo>
                    <a:cubicBezTo>
                      <a:pt x="1" y="6672"/>
                      <a:pt x="468" y="0"/>
                      <a:pt x="4637" y="234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5" name="Google Shape;1517;p49">
                <a:extLst>
                  <a:ext uri="{FF2B5EF4-FFF2-40B4-BE49-F238E27FC236}">
                    <a16:creationId xmlns:a16="http://schemas.microsoft.com/office/drawing/2014/main" id="{E30DCF39-CC88-708D-B31A-E1473B2893EB}"/>
                  </a:ext>
                </a:extLst>
              </p:cNvPr>
              <p:cNvSpPr/>
              <p:nvPr/>
            </p:nvSpPr>
            <p:spPr>
              <a:xfrm>
                <a:off x="2615800" y="2072750"/>
                <a:ext cx="111775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4471" h="4872" fill="none" extrusionOk="0">
                    <a:moveTo>
                      <a:pt x="0" y="4871"/>
                    </a:moveTo>
                    <a:cubicBezTo>
                      <a:pt x="0" y="4871"/>
                      <a:pt x="4470" y="4337"/>
                      <a:pt x="3636" y="1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6" name="Google Shape;1518;p49">
                <a:extLst>
                  <a:ext uri="{FF2B5EF4-FFF2-40B4-BE49-F238E27FC236}">
                    <a16:creationId xmlns:a16="http://schemas.microsoft.com/office/drawing/2014/main" id="{8A41E7EB-7C1E-C6DE-1D84-760AD4A3B80D}"/>
                  </a:ext>
                </a:extLst>
              </p:cNvPr>
              <p:cNvSpPr/>
              <p:nvPr/>
            </p:nvSpPr>
            <p:spPr>
              <a:xfrm>
                <a:off x="2753400" y="1905150"/>
                <a:ext cx="120100" cy="62550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2502" fill="none" extrusionOk="0">
                    <a:moveTo>
                      <a:pt x="0" y="2502"/>
                    </a:moveTo>
                    <a:cubicBezTo>
                      <a:pt x="967" y="801"/>
                      <a:pt x="2969" y="0"/>
                      <a:pt x="4804" y="534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7" name="Google Shape;1519;p49">
                <a:extLst>
                  <a:ext uri="{FF2B5EF4-FFF2-40B4-BE49-F238E27FC236}">
                    <a16:creationId xmlns:a16="http://schemas.microsoft.com/office/drawing/2014/main" id="{40F5ADD8-9AC3-C260-F361-1801A09D5158}"/>
                  </a:ext>
                </a:extLst>
              </p:cNvPr>
              <p:cNvSpPr/>
              <p:nvPr/>
            </p:nvSpPr>
            <p:spPr>
              <a:xfrm>
                <a:off x="2797600" y="2080275"/>
                <a:ext cx="57550" cy="76725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3069" fill="none" extrusionOk="0">
                    <a:moveTo>
                      <a:pt x="0" y="0"/>
                    </a:moveTo>
                    <a:cubicBezTo>
                      <a:pt x="0" y="0"/>
                      <a:pt x="0" y="3069"/>
                      <a:pt x="2302" y="3002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8" name="Google Shape;1520;p49">
                <a:extLst>
                  <a:ext uri="{FF2B5EF4-FFF2-40B4-BE49-F238E27FC236}">
                    <a16:creationId xmlns:a16="http://schemas.microsoft.com/office/drawing/2014/main" id="{65061905-34EF-168E-84CF-774B4411DB62}"/>
                  </a:ext>
                </a:extLst>
              </p:cNvPr>
              <p:cNvSpPr/>
              <p:nvPr/>
            </p:nvSpPr>
            <p:spPr>
              <a:xfrm>
                <a:off x="2950200" y="2056925"/>
                <a:ext cx="195150" cy="187650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7506" fill="none" extrusionOk="0">
                    <a:moveTo>
                      <a:pt x="0" y="0"/>
                    </a:moveTo>
                    <a:cubicBezTo>
                      <a:pt x="0" y="0"/>
                      <a:pt x="7806" y="1701"/>
                      <a:pt x="5237" y="7505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49" name="Google Shape;1521;p49">
                <a:extLst>
                  <a:ext uri="{FF2B5EF4-FFF2-40B4-BE49-F238E27FC236}">
                    <a16:creationId xmlns:a16="http://schemas.microsoft.com/office/drawing/2014/main" id="{095593E2-A6AA-27B6-F096-F80751157B97}"/>
                  </a:ext>
                </a:extLst>
              </p:cNvPr>
              <p:cNvSpPr/>
              <p:nvPr/>
            </p:nvSpPr>
            <p:spPr>
              <a:xfrm>
                <a:off x="2936025" y="2168650"/>
                <a:ext cx="65900" cy="110125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405" fill="none" extrusionOk="0">
                    <a:moveTo>
                      <a:pt x="0" y="1"/>
                    </a:moveTo>
                    <a:cubicBezTo>
                      <a:pt x="0" y="1"/>
                      <a:pt x="567" y="4104"/>
                      <a:pt x="2635" y="4404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0" name="Google Shape;1522;p49">
                <a:extLst>
                  <a:ext uri="{FF2B5EF4-FFF2-40B4-BE49-F238E27FC236}">
                    <a16:creationId xmlns:a16="http://schemas.microsoft.com/office/drawing/2014/main" id="{55FBC419-E3F6-2D92-15CE-1B9643223CE4}"/>
                  </a:ext>
                </a:extLst>
              </p:cNvPr>
              <p:cNvSpPr/>
              <p:nvPr/>
            </p:nvSpPr>
            <p:spPr>
              <a:xfrm>
                <a:off x="2386450" y="2260400"/>
                <a:ext cx="119300" cy="82575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3303" fill="none" extrusionOk="0">
                    <a:moveTo>
                      <a:pt x="1" y="0"/>
                    </a:moveTo>
                    <a:cubicBezTo>
                      <a:pt x="1" y="0"/>
                      <a:pt x="1369" y="3303"/>
                      <a:pt x="3070" y="2836"/>
                    </a:cubicBezTo>
                    <a:cubicBezTo>
                      <a:pt x="4771" y="2369"/>
                      <a:pt x="4371" y="67"/>
                      <a:pt x="4371" y="67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1" name="Google Shape;1523;p49">
                <a:extLst>
                  <a:ext uri="{FF2B5EF4-FFF2-40B4-BE49-F238E27FC236}">
                    <a16:creationId xmlns:a16="http://schemas.microsoft.com/office/drawing/2014/main" id="{6A0563F0-3C54-5837-3E6C-DF7BFD51640E}"/>
                  </a:ext>
                </a:extLst>
              </p:cNvPr>
              <p:cNvSpPr/>
              <p:nvPr/>
            </p:nvSpPr>
            <p:spPr>
              <a:xfrm>
                <a:off x="2211325" y="2237875"/>
                <a:ext cx="90100" cy="127625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5105" fill="none" extrusionOk="0">
                    <a:moveTo>
                      <a:pt x="1269" y="5104"/>
                    </a:moveTo>
                    <a:cubicBezTo>
                      <a:pt x="1269" y="5104"/>
                      <a:pt x="1" y="601"/>
                      <a:pt x="3604" y="1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2" name="Google Shape;1524;p49">
                <a:extLst>
                  <a:ext uri="{FF2B5EF4-FFF2-40B4-BE49-F238E27FC236}">
                    <a16:creationId xmlns:a16="http://schemas.microsoft.com/office/drawing/2014/main" id="{1C155AB3-690B-5F5A-9B6C-9412700D70CF}"/>
                  </a:ext>
                </a:extLst>
              </p:cNvPr>
              <p:cNvSpPr/>
              <p:nvPr/>
            </p:nvSpPr>
            <p:spPr>
              <a:xfrm>
                <a:off x="2243025" y="2481375"/>
                <a:ext cx="115950" cy="7842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3137" fill="none" extrusionOk="0">
                    <a:moveTo>
                      <a:pt x="1" y="1"/>
                    </a:moveTo>
                    <a:cubicBezTo>
                      <a:pt x="1" y="1"/>
                      <a:pt x="1768" y="3136"/>
                      <a:pt x="4637" y="2636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3" name="Google Shape;1525;p49">
                <a:extLst>
                  <a:ext uri="{FF2B5EF4-FFF2-40B4-BE49-F238E27FC236}">
                    <a16:creationId xmlns:a16="http://schemas.microsoft.com/office/drawing/2014/main" id="{2DD4B8BA-5653-76D3-7824-D6617B8D3F70}"/>
                  </a:ext>
                </a:extLst>
              </p:cNvPr>
              <p:cNvSpPr/>
              <p:nvPr/>
            </p:nvSpPr>
            <p:spPr>
              <a:xfrm>
                <a:off x="3066100" y="2433025"/>
                <a:ext cx="79250" cy="109250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4370" fill="none" extrusionOk="0">
                    <a:moveTo>
                      <a:pt x="1" y="4370"/>
                    </a:moveTo>
                    <a:cubicBezTo>
                      <a:pt x="1" y="4370"/>
                      <a:pt x="3170" y="4170"/>
                      <a:pt x="2903" y="0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54" name="Google Shape;1526;p49">
                <a:extLst>
                  <a:ext uri="{FF2B5EF4-FFF2-40B4-BE49-F238E27FC236}">
                    <a16:creationId xmlns:a16="http://schemas.microsoft.com/office/drawing/2014/main" id="{E28E9EDB-2C38-979D-9EA5-4F022281C48E}"/>
                  </a:ext>
                </a:extLst>
              </p:cNvPr>
              <p:cNvSpPr/>
              <p:nvPr/>
            </p:nvSpPr>
            <p:spPr>
              <a:xfrm>
                <a:off x="2978550" y="2649850"/>
                <a:ext cx="5172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2069" h="4070" fill="none" extrusionOk="0">
                    <a:moveTo>
                      <a:pt x="1635" y="0"/>
                    </a:moveTo>
                    <a:cubicBezTo>
                      <a:pt x="2069" y="1568"/>
                      <a:pt x="1401" y="3236"/>
                      <a:pt x="0" y="4070"/>
                    </a:cubicBezTo>
                  </a:path>
                </a:pathLst>
              </a:custGeom>
              <a:solidFill>
                <a:srgbClr val="201512"/>
              </a:solidFill>
              <a:ln w="10000" cap="rnd" cmpd="sng">
                <a:solidFill>
                  <a:srgbClr val="20151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4" name="Google Shape;1527;p49">
              <a:extLst>
                <a:ext uri="{FF2B5EF4-FFF2-40B4-BE49-F238E27FC236}">
                  <a16:creationId xmlns:a16="http://schemas.microsoft.com/office/drawing/2014/main" id="{C9186370-2D77-44D3-49B7-50DCE71B2292}"/>
                </a:ext>
              </a:extLst>
            </p:cNvPr>
            <p:cNvSpPr/>
            <p:nvPr/>
          </p:nvSpPr>
          <p:spPr>
            <a:xfrm rot="4860685" flipH="1">
              <a:off x="1970592" y="1963372"/>
              <a:ext cx="941446" cy="1073970"/>
            </a:xfrm>
            <a:custGeom>
              <a:avLst/>
              <a:gdLst/>
              <a:ahLst/>
              <a:cxnLst/>
              <a:rect l="l" t="t" r="r" b="b"/>
              <a:pathLst>
                <a:path w="18678" h="21305" extrusionOk="0">
                  <a:moveTo>
                    <a:pt x="13889" y="1"/>
                  </a:moveTo>
                  <a:cubicBezTo>
                    <a:pt x="10508" y="1"/>
                    <a:pt x="5495" y="3203"/>
                    <a:pt x="2946" y="8639"/>
                  </a:cubicBezTo>
                  <a:cubicBezTo>
                    <a:pt x="110" y="14694"/>
                    <a:pt x="0" y="21304"/>
                    <a:pt x="3025" y="21304"/>
                  </a:cubicBezTo>
                  <a:cubicBezTo>
                    <a:pt x="3080" y="21304"/>
                    <a:pt x="3136" y="21302"/>
                    <a:pt x="3193" y="21298"/>
                  </a:cubicBezTo>
                  <a:cubicBezTo>
                    <a:pt x="6388" y="21051"/>
                    <a:pt x="7863" y="14543"/>
                    <a:pt x="9954" y="12081"/>
                  </a:cubicBezTo>
                  <a:cubicBezTo>
                    <a:pt x="14871" y="7781"/>
                    <a:pt x="18677" y="6424"/>
                    <a:pt x="17079" y="2007"/>
                  </a:cubicBezTo>
                  <a:cubicBezTo>
                    <a:pt x="16586" y="641"/>
                    <a:pt x="15400" y="1"/>
                    <a:pt x="13889" y="1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C250056B-9D18-269A-307A-9F3795FD4662}"/>
              </a:ext>
            </a:extLst>
          </p:cNvPr>
          <p:cNvSpPr txBox="1"/>
          <p:nvPr/>
        </p:nvSpPr>
        <p:spPr>
          <a:xfrm>
            <a:off x="1716946" y="3954073"/>
            <a:ext cx="3445828" cy="1544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8F1E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EA7763-9576-BC59-75C7-661A3C653A04}"/>
              </a:ext>
            </a:extLst>
          </p:cNvPr>
          <p:cNvSpPr/>
          <p:nvPr/>
        </p:nvSpPr>
        <p:spPr>
          <a:xfrm>
            <a:off x="1230299" y="1735321"/>
            <a:ext cx="9867335" cy="1363792"/>
          </a:xfrm>
          <a:prstGeom prst="roundRect">
            <a:avLst>
              <a:gd name="adj" fmla="val 8317"/>
            </a:avLst>
          </a:prstGeom>
          <a:noFill/>
          <a:ln w="28575" cap="flat" cmpd="sng" algn="ctr">
            <a:solidFill>
              <a:srgbClr val="F5B868">
                <a:shade val="50000"/>
              </a:srgb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6B393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0191BC-8590-EAA0-E830-2FEAF6F19952}"/>
              </a:ext>
            </a:extLst>
          </p:cNvPr>
          <p:cNvSpPr txBox="1"/>
          <p:nvPr/>
        </p:nvSpPr>
        <p:spPr>
          <a:xfrm>
            <a:off x="2800051" y="1875205"/>
            <a:ext cx="8297583" cy="11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012E9-11E8-DB33-301D-D6CE19EF0328}"/>
              </a:ext>
            </a:extLst>
          </p:cNvPr>
          <p:cNvSpPr txBox="1"/>
          <p:nvPr/>
        </p:nvSpPr>
        <p:spPr>
          <a:xfrm>
            <a:off x="3646075" y="1158002"/>
            <a:ext cx="4389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F5B86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9D5548-A397-B8A4-4187-221C797F8BA0}"/>
              </a:ext>
            </a:extLst>
          </p:cNvPr>
          <p:cNvSpPr/>
          <p:nvPr/>
        </p:nvSpPr>
        <p:spPr>
          <a:xfrm>
            <a:off x="8881641" y="1256376"/>
            <a:ext cx="2215993" cy="427515"/>
          </a:xfrm>
          <a:prstGeom prst="roundRect">
            <a:avLst/>
          </a:prstGeom>
          <a:solidFill>
            <a:srgbClr val="F5B868">
              <a:lumMod val="50000"/>
            </a:srgbClr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8F1ED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306E47-96F3-5659-586E-B992D8E948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12" y="1513456"/>
            <a:ext cx="1841839" cy="1841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59F206-8A15-2F5A-7BDF-4EA8499F9B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1" t="2135" r="51764" b="6901"/>
          <a:stretch/>
        </p:blipFill>
        <p:spPr>
          <a:xfrm>
            <a:off x="1612112" y="3613155"/>
            <a:ext cx="3383755" cy="32448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DE5C01-D8B3-D5BC-AA55-BBFE550616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020" t="1462" r="725" b="5280"/>
          <a:stretch/>
        </p:blipFill>
        <p:spPr>
          <a:xfrm>
            <a:off x="6435498" y="3532158"/>
            <a:ext cx="3492190" cy="325300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61D441-6575-CDC6-5962-5213DB5694FF}"/>
              </a:ext>
            </a:extLst>
          </p:cNvPr>
          <p:cNvSpPr/>
          <p:nvPr/>
        </p:nvSpPr>
        <p:spPr>
          <a:xfrm>
            <a:off x="1230299" y="3465870"/>
            <a:ext cx="1161732" cy="52209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N1,2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6A0D535-04C4-7FF2-C1FB-0A645AD15CCF}"/>
              </a:ext>
            </a:extLst>
          </p:cNvPr>
          <p:cNvSpPr/>
          <p:nvPr/>
        </p:nvSpPr>
        <p:spPr>
          <a:xfrm>
            <a:off x="6465977" y="3465870"/>
            <a:ext cx="1161732" cy="52209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N3,4</a:t>
            </a:r>
          </a:p>
        </p:txBody>
      </p:sp>
    </p:spTree>
    <p:extLst>
      <p:ext uri="{BB962C8B-B14F-4D97-AF65-F5344CB8AC3E}">
        <p14:creationId xmlns:p14="http://schemas.microsoft.com/office/powerpoint/2010/main" val="23458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C822CC-1EFF-1032-80CE-D7D95D966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" t="2135" r="51764" b="6901"/>
          <a:stretch/>
        </p:blipFill>
        <p:spPr>
          <a:xfrm>
            <a:off x="885294" y="1574852"/>
            <a:ext cx="3867046" cy="37082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F40B56-FCA5-622A-E50A-1107399DE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020" t="1462" r="1" b="5280"/>
          <a:stretch/>
        </p:blipFill>
        <p:spPr>
          <a:xfrm>
            <a:off x="6134100" y="1574852"/>
            <a:ext cx="4038306" cy="370829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7A51F36-1BAD-E543-4A77-411BFFD7202B}"/>
              </a:ext>
            </a:extLst>
          </p:cNvPr>
          <p:cNvGrpSpPr/>
          <p:nvPr/>
        </p:nvGrpSpPr>
        <p:grpSpPr>
          <a:xfrm>
            <a:off x="792521" y="5742278"/>
            <a:ext cx="3959819" cy="756959"/>
            <a:chOff x="932793" y="5254643"/>
            <a:chExt cx="3975569" cy="88286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AF395E2-ED09-CC04-185D-C12E7A8FE8B9}"/>
                </a:ext>
              </a:extLst>
            </p:cNvPr>
            <p:cNvSpPr/>
            <p:nvPr/>
          </p:nvSpPr>
          <p:spPr>
            <a:xfrm>
              <a:off x="932793" y="5254643"/>
              <a:ext cx="3975569" cy="882869"/>
            </a:xfrm>
            <a:prstGeom prst="roundRect">
              <a:avLst/>
            </a:prstGeom>
            <a:solidFill>
              <a:srgbClr val="8D95B9">
                <a:lumMod val="20000"/>
                <a:lumOff val="80000"/>
              </a:srgbClr>
            </a:solidFill>
            <a:ln w="12700" cap="flat" cmpd="sng" algn="ctr">
              <a:solidFill>
                <a:srgbClr val="F5B868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F69C21-13EA-8D30-1459-630154C5CFEE}"/>
                </a:ext>
              </a:extLst>
            </p:cNvPr>
            <p:cNvSpPr txBox="1"/>
            <p:nvPr/>
          </p:nvSpPr>
          <p:spPr>
            <a:xfrm>
              <a:off x="1055975" y="5280578"/>
              <a:ext cx="3754908" cy="825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Khi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buồn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chúng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sẻ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an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ủi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280B5D3-E497-1E42-CDB5-E833CC6D2720}"/>
              </a:ext>
            </a:extLst>
          </p:cNvPr>
          <p:cNvGrpSpPr/>
          <p:nvPr/>
        </p:nvGrpSpPr>
        <p:grpSpPr>
          <a:xfrm>
            <a:off x="6096000" y="5535493"/>
            <a:ext cx="4135808" cy="1170530"/>
            <a:chOff x="7136827" y="5207144"/>
            <a:chExt cx="4152258" cy="136523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1A4A3A7-CF36-3A95-A911-0634D07E01E2}"/>
                </a:ext>
              </a:extLst>
            </p:cNvPr>
            <p:cNvSpPr/>
            <p:nvPr/>
          </p:nvSpPr>
          <p:spPr>
            <a:xfrm>
              <a:off x="7136827" y="5207144"/>
              <a:ext cx="4152258" cy="1365232"/>
            </a:xfrm>
            <a:prstGeom prst="roundRect">
              <a:avLst/>
            </a:prstGeom>
            <a:solidFill>
              <a:srgbClr val="8D95B9">
                <a:lumMod val="20000"/>
                <a:lumOff val="80000"/>
              </a:srgbClr>
            </a:solidFill>
            <a:ln w="12700" cap="flat" cmpd="sng" algn="ctr">
              <a:solidFill>
                <a:srgbClr val="F5B868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4C9714-A5F4-22CE-22C6-E8D25F36755F}"/>
                </a:ext>
              </a:extLst>
            </p:cNvPr>
            <p:cNvSpPr txBox="1"/>
            <p:nvPr/>
          </p:nvSpPr>
          <p:spPr>
            <a:xfrm>
              <a:off x="7260009" y="5289595"/>
              <a:ext cx="4029076" cy="118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Khi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quên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mang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hộp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bút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màu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chúng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sài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6B3933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8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peech clipart">
            <a:extLst>
              <a:ext uri="{FF2B5EF4-FFF2-40B4-BE49-F238E27FC236}">
                <a16:creationId xmlns:a16="http://schemas.microsoft.com/office/drawing/2014/main" id="{80538D95-B5C9-29CE-DB8F-C1C09B542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177" y="1952999"/>
            <a:ext cx="7703645" cy="469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042895-2CA0-A0EE-429E-F42B95FDE355}"/>
              </a:ext>
            </a:extLst>
          </p:cNvPr>
          <p:cNvSpPr txBox="1"/>
          <p:nvPr/>
        </p:nvSpPr>
        <p:spPr>
          <a:xfrm>
            <a:off x="2820934" y="2477759"/>
            <a:ext cx="6468320" cy="10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giao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4" descr="Credit/Source: The above image/GIF are not mine. Thank you Google Images. -  Michelle&amp;#39;s Happy Pill">
            <a:extLst>
              <a:ext uri="{FF2B5EF4-FFF2-40B4-BE49-F238E27FC236}">
                <a16:creationId xmlns:a16="http://schemas.microsoft.com/office/drawing/2014/main" id="{233EACAB-EB24-2147-4B31-295D024059A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389" y="3842818"/>
            <a:ext cx="2723411" cy="19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Women in Conversation clipart">
            <a:extLst>
              <a:ext uri="{FF2B5EF4-FFF2-40B4-BE49-F238E27FC236}">
                <a16:creationId xmlns:a16="http://schemas.microsoft.com/office/drawing/2014/main" id="{BC42BB76-E105-87F4-71FA-3A209853B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6026" y="2082800"/>
            <a:ext cx="3454724" cy="508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546A6F2-6128-86E8-E2E3-EB312FDA4B11}"/>
              </a:ext>
            </a:extLst>
          </p:cNvPr>
          <p:cNvSpPr/>
          <p:nvPr/>
        </p:nvSpPr>
        <p:spPr>
          <a:xfrm>
            <a:off x="3743633" y="2082800"/>
            <a:ext cx="7922341" cy="2292329"/>
          </a:xfrm>
          <a:prstGeom prst="cloudCallout">
            <a:avLst>
              <a:gd name="adj1" fmla="val -50982"/>
              <a:gd name="adj2" fmla="val 42718"/>
            </a:avLst>
          </a:prstGeom>
          <a:solidFill>
            <a:srgbClr val="8D95B9">
              <a:lumMod val="20000"/>
              <a:lumOff val="80000"/>
            </a:srgbClr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670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ackboard clipart">
            <a:extLst>
              <a:ext uri="{FF2B5EF4-FFF2-40B4-BE49-F238E27FC236}">
                <a16:creationId xmlns:a16="http://schemas.microsoft.com/office/drawing/2014/main" id="{CA019057-4E7A-D705-FC78-1FBF05C02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5" y="1979470"/>
            <a:ext cx="7214045" cy="478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775D44-6CBC-C285-A3AE-063C4A7A55F5}"/>
              </a:ext>
            </a:extLst>
          </p:cNvPr>
          <p:cNvSpPr txBox="1"/>
          <p:nvPr/>
        </p:nvSpPr>
        <p:spPr>
          <a:xfrm>
            <a:off x="804955" y="2756806"/>
            <a:ext cx="6395624" cy="3143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buồn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hay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may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14D4B8-4D90-71A7-C712-FD106B927763}"/>
              </a:ext>
            </a:extLst>
          </p:cNvPr>
          <p:cNvGrpSpPr/>
          <p:nvPr/>
        </p:nvGrpSpPr>
        <p:grpSpPr>
          <a:xfrm>
            <a:off x="7057926" y="3195498"/>
            <a:ext cx="5010418" cy="3675202"/>
            <a:chOff x="7019826" y="3128546"/>
            <a:chExt cx="5010418" cy="3675202"/>
          </a:xfrm>
        </p:grpSpPr>
        <p:sp>
          <p:nvSpPr>
            <p:cNvPr id="5" name="Google Shape;2305;p66">
              <a:extLst>
                <a:ext uri="{FF2B5EF4-FFF2-40B4-BE49-F238E27FC236}">
                  <a16:creationId xmlns:a16="http://schemas.microsoft.com/office/drawing/2014/main" id="{24C71C12-3E5C-1BFD-E9E8-B256A489753B}"/>
                </a:ext>
              </a:extLst>
            </p:cNvPr>
            <p:cNvSpPr txBox="1">
              <a:spLocks/>
            </p:cNvSpPr>
            <p:nvPr/>
          </p:nvSpPr>
          <p:spPr>
            <a:xfrm>
              <a:off x="9740625" y="3128546"/>
              <a:ext cx="1759500" cy="81780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8F1E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You can replace the image</a:t>
              </a:r>
            </a:p>
          </p:txBody>
        </p:sp>
        <p:sp>
          <p:nvSpPr>
            <p:cNvPr id="9" name="Google Shape;2309;p66">
              <a:extLst>
                <a:ext uri="{FF2B5EF4-FFF2-40B4-BE49-F238E27FC236}">
                  <a16:creationId xmlns:a16="http://schemas.microsoft.com/office/drawing/2014/main" id="{4B918F3F-BC5E-58B2-B811-0BEB7467576E}"/>
                </a:ext>
              </a:extLst>
            </p:cNvPr>
            <p:cNvSpPr/>
            <p:nvPr/>
          </p:nvSpPr>
          <p:spPr>
            <a:xfrm flipH="1">
              <a:off x="7923056" y="5494566"/>
              <a:ext cx="92826" cy="324695"/>
            </a:xfrm>
            <a:custGeom>
              <a:avLst/>
              <a:gdLst/>
              <a:ahLst/>
              <a:cxnLst/>
              <a:rect l="l" t="t" r="r" b="b"/>
              <a:pathLst>
                <a:path w="2147" h="7510" extrusionOk="0">
                  <a:moveTo>
                    <a:pt x="1605" y="1"/>
                  </a:moveTo>
                  <a:cubicBezTo>
                    <a:pt x="899" y="666"/>
                    <a:pt x="0" y="1818"/>
                    <a:pt x="41" y="3395"/>
                  </a:cubicBezTo>
                  <a:cubicBezTo>
                    <a:pt x="82" y="5075"/>
                    <a:pt x="1296" y="6632"/>
                    <a:pt x="2147" y="7510"/>
                  </a:cubicBezTo>
                  <a:cubicBezTo>
                    <a:pt x="2057" y="5068"/>
                    <a:pt x="1886" y="2483"/>
                    <a:pt x="1605" y="1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312;p66">
              <a:extLst>
                <a:ext uri="{FF2B5EF4-FFF2-40B4-BE49-F238E27FC236}">
                  <a16:creationId xmlns:a16="http://schemas.microsoft.com/office/drawing/2014/main" id="{33431804-01E0-E784-D0FC-9E70BCCF88A2}"/>
                </a:ext>
              </a:extLst>
            </p:cNvPr>
            <p:cNvSpPr/>
            <p:nvPr/>
          </p:nvSpPr>
          <p:spPr>
            <a:xfrm flipH="1">
              <a:off x="10484636" y="5996680"/>
              <a:ext cx="1166394" cy="803522"/>
            </a:xfrm>
            <a:custGeom>
              <a:avLst/>
              <a:gdLst/>
              <a:ahLst/>
              <a:cxnLst/>
              <a:rect l="l" t="t" r="r" b="b"/>
              <a:pathLst>
                <a:path w="26978" h="18585" extrusionOk="0">
                  <a:moveTo>
                    <a:pt x="25538" y="0"/>
                  </a:moveTo>
                  <a:lnTo>
                    <a:pt x="1440" y="638"/>
                  </a:lnTo>
                  <a:cubicBezTo>
                    <a:pt x="1440" y="638"/>
                    <a:pt x="0" y="10129"/>
                    <a:pt x="1042" y="18584"/>
                  </a:cubicBezTo>
                  <a:lnTo>
                    <a:pt x="25942" y="18584"/>
                  </a:lnTo>
                  <a:cubicBezTo>
                    <a:pt x="25942" y="18584"/>
                    <a:pt x="26978" y="4944"/>
                    <a:pt x="25538" y="0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2313;p66">
              <a:extLst>
                <a:ext uri="{FF2B5EF4-FFF2-40B4-BE49-F238E27FC236}">
                  <a16:creationId xmlns:a16="http://schemas.microsoft.com/office/drawing/2014/main" id="{6F04F087-D197-3260-E6CA-209B7AA0C224}"/>
                </a:ext>
              </a:extLst>
            </p:cNvPr>
            <p:cNvSpPr/>
            <p:nvPr/>
          </p:nvSpPr>
          <p:spPr>
            <a:xfrm flipH="1">
              <a:off x="10937652" y="6394831"/>
              <a:ext cx="261269" cy="16343"/>
            </a:xfrm>
            <a:custGeom>
              <a:avLst/>
              <a:gdLst/>
              <a:ahLst/>
              <a:cxnLst/>
              <a:rect l="l" t="t" r="r" b="b"/>
              <a:pathLst>
                <a:path w="6043" h="378" extrusionOk="0">
                  <a:moveTo>
                    <a:pt x="6022" y="1"/>
                  </a:moveTo>
                  <a:cubicBezTo>
                    <a:pt x="4869" y="146"/>
                    <a:pt x="3720" y="191"/>
                    <a:pt x="2740" y="191"/>
                  </a:cubicBezTo>
                  <a:cubicBezTo>
                    <a:pt x="1172" y="191"/>
                    <a:pt x="38" y="76"/>
                    <a:pt x="22" y="76"/>
                  </a:cubicBezTo>
                  <a:lnTo>
                    <a:pt x="1" y="261"/>
                  </a:lnTo>
                  <a:cubicBezTo>
                    <a:pt x="22" y="261"/>
                    <a:pt x="1153" y="378"/>
                    <a:pt x="2723" y="378"/>
                  </a:cubicBezTo>
                  <a:cubicBezTo>
                    <a:pt x="3834" y="378"/>
                    <a:pt x="4945" y="316"/>
                    <a:pt x="6043" y="186"/>
                  </a:cubicBezTo>
                  <a:lnTo>
                    <a:pt x="6022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2314;p66">
              <a:extLst>
                <a:ext uri="{FF2B5EF4-FFF2-40B4-BE49-F238E27FC236}">
                  <a16:creationId xmlns:a16="http://schemas.microsoft.com/office/drawing/2014/main" id="{5F644709-CF58-7E15-018D-3D146BB4C1D5}"/>
                </a:ext>
              </a:extLst>
            </p:cNvPr>
            <p:cNvSpPr/>
            <p:nvPr/>
          </p:nvSpPr>
          <p:spPr>
            <a:xfrm flipH="1">
              <a:off x="11064244" y="6411433"/>
              <a:ext cx="8042" cy="388769"/>
            </a:xfrm>
            <a:custGeom>
              <a:avLst/>
              <a:gdLst/>
              <a:ahLst/>
              <a:cxnLst/>
              <a:rect l="l" t="t" r="r" b="b"/>
              <a:pathLst>
                <a:path w="186" h="8992" extrusionOk="0">
                  <a:moveTo>
                    <a:pt x="0" y="1"/>
                  </a:moveTo>
                  <a:lnTo>
                    <a:pt x="0" y="8991"/>
                  </a:lnTo>
                  <a:lnTo>
                    <a:pt x="185" y="8991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315;p66">
              <a:extLst>
                <a:ext uri="{FF2B5EF4-FFF2-40B4-BE49-F238E27FC236}">
                  <a16:creationId xmlns:a16="http://schemas.microsoft.com/office/drawing/2014/main" id="{0C8F2D62-F1E9-81E8-A723-8BBDB6E6FC5F}"/>
                </a:ext>
              </a:extLst>
            </p:cNvPr>
            <p:cNvSpPr/>
            <p:nvPr/>
          </p:nvSpPr>
          <p:spPr>
            <a:xfrm flipH="1">
              <a:off x="10991004" y="6158206"/>
              <a:ext cx="162823" cy="114530"/>
            </a:xfrm>
            <a:custGeom>
              <a:avLst/>
              <a:gdLst/>
              <a:ahLst/>
              <a:cxnLst/>
              <a:rect l="l" t="t" r="r" b="b"/>
              <a:pathLst>
                <a:path w="3766" h="2649" extrusionOk="0">
                  <a:moveTo>
                    <a:pt x="2010" y="193"/>
                  </a:moveTo>
                  <a:lnTo>
                    <a:pt x="2010" y="193"/>
                  </a:lnTo>
                  <a:cubicBezTo>
                    <a:pt x="2538" y="269"/>
                    <a:pt x="3313" y="982"/>
                    <a:pt x="3484" y="1586"/>
                  </a:cubicBezTo>
                  <a:cubicBezTo>
                    <a:pt x="3559" y="1867"/>
                    <a:pt x="3498" y="2066"/>
                    <a:pt x="3299" y="2175"/>
                  </a:cubicBezTo>
                  <a:cubicBezTo>
                    <a:pt x="3250" y="2205"/>
                    <a:pt x="3193" y="2221"/>
                    <a:pt x="3135" y="2221"/>
                  </a:cubicBezTo>
                  <a:cubicBezTo>
                    <a:pt x="3088" y="2221"/>
                    <a:pt x="3040" y="2211"/>
                    <a:pt x="2997" y="2189"/>
                  </a:cubicBezTo>
                  <a:cubicBezTo>
                    <a:pt x="2538" y="1983"/>
                    <a:pt x="2154" y="776"/>
                    <a:pt x="2010" y="193"/>
                  </a:cubicBezTo>
                  <a:close/>
                  <a:moveTo>
                    <a:pt x="1742" y="303"/>
                  </a:moveTo>
                  <a:lnTo>
                    <a:pt x="1742" y="303"/>
                  </a:lnTo>
                  <a:cubicBezTo>
                    <a:pt x="1530" y="1023"/>
                    <a:pt x="1056" y="2347"/>
                    <a:pt x="618" y="2456"/>
                  </a:cubicBezTo>
                  <a:cubicBezTo>
                    <a:pt x="608" y="2458"/>
                    <a:pt x="593" y="2461"/>
                    <a:pt x="573" y="2461"/>
                  </a:cubicBezTo>
                  <a:cubicBezTo>
                    <a:pt x="523" y="2461"/>
                    <a:pt x="442" y="2442"/>
                    <a:pt x="343" y="2333"/>
                  </a:cubicBezTo>
                  <a:cubicBezTo>
                    <a:pt x="240" y="2223"/>
                    <a:pt x="192" y="2059"/>
                    <a:pt x="220" y="1908"/>
                  </a:cubicBezTo>
                  <a:cubicBezTo>
                    <a:pt x="316" y="1291"/>
                    <a:pt x="1310" y="584"/>
                    <a:pt x="1742" y="303"/>
                  </a:cubicBezTo>
                  <a:close/>
                  <a:moveTo>
                    <a:pt x="1931" y="0"/>
                  </a:moveTo>
                  <a:cubicBezTo>
                    <a:pt x="1918" y="0"/>
                    <a:pt x="1906" y="1"/>
                    <a:pt x="1893" y="1"/>
                  </a:cubicBezTo>
                  <a:lnTo>
                    <a:pt x="1879" y="1"/>
                  </a:lnTo>
                  <a:cubicBezTo>
                    <a:pt x="1872" y="8"/>
                    <a:pt x="1866" y="8"/>
                    <a:pt x="1859" y="15"/>
                  </a:cubicBezTo>
                  <a:lnTo>
                    <a:pt x="1852" y="15"/>
                  </a:lnTo>
                  <a:cubicBezTo>
                    <a:pt x="1776" y="56"/>
                    <a:pt x="172" y="1010"/>
                    <a:pt x="35" y="1880"/>
                  </a:cubicBezTo>
                  <a:cubicBezTo>
                    <a:pt x="0" y="2086"/>
                    <a:pt x="62" y="2299"/>
                    <a:pt x="206" y="2456"/>
                  </a:cubicBezTo>
                  <a:cubicBezTo>
                    <a:pt x="295" y="2573"/>
                    <a:pt x="426" y="2642"/>
                    <a:pt x="570" y="2648"/>
                  </a:cubicBezTo>
                  <a:cubicBezTo>
                    <a:pt x="597" y="2648"/>
                    <a:pt x="624" y="2642"/>
                    <a:pt x="659" y="2635"/>
                  </a:cubicBezTo>
                  <a:cubicBezTo>
                    <a:pt x="1214" y="2504"/>
                    <a:pt x="1687" y="1126"/>
                    <a:pt x="1886" y="454"/>
                  </a:cubicBezTo>
                  <a:cubicBezTo>
                    <a:pt x="2044" y="1030"/>
                    <a:pt x="2407" y="2134"/>
                    <a:pt x="2922" y="2360"/>
                  </a:cubicBezTo>
                  <a:cubicBezTo>
                    <a:pt x="2990" y="2392"/>
                    <a:pt x="3065" y="2407"/>
                    <a:pt x="3138" y="2407"/>
                  </a:cubicBezTo>
                  <a:cubicBezTo>
                    <a:pt x="3226" y="2407"/>
                    <a:pt x="3313" y="2385"/>
                    <a:pt x="3388" y="2340"/>
                  </a:cubicBezTo>
                  <a:cubicBezTo>
                    <a:pt x="3669" y="2182"/>
                    <a:pt x="3765" y="1901"/>
                    <a:pt x="3662" y="1538"/>
                  </a:cubicBezTo>
                  <a:cubicBezTo>
                    <a:pt x="3474" y="871"/>
                    <a:pt x="2592" y="0"/>
                    <a:pt x="193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316;p66">
              <a:extLst>
                <a:ext uri="{FF2B5EF4-FFF2-40B4-BE49-F238E27FC236}">
                  <a16:creationId xmlns:a16="http://schemas.microsoft.com/office/drawing/2014/main" id="{8C27FE94-AFD0-57BC-58E5-AA88B38EFD21}"/>
                </a:ext>
              </a:extLst>
            </p:cNvPr>
            <p:cNvSpPr/>
            <p:nvPr/>
          </p:nvSpPr>
          <p:spPr>
            <a:xfrm flipH="1">
              <a:off x="11017118" y="6158206"/>
              <a:ext cx="107353" cy="155127"/>
            </a:xfrm>
            <a:custGeom>
              <a:avLst/>
              <a:gdLst/>
              <a:ahLst/>
              <a:cxnLst/>
              <a:rect l="l" t="t" r="r" b="b"/>
              <a:pathLst>
                <a:path w="2483" h="3588" extrusionOk="0">
                  <a:moveTo>
                    <a:pt x="1209" y="1"/>
                  </a:moveTo>
                  <a:cubicBezTo>
                    <a:pt x="1160" y="1"/>
                    <a:pt x="1125" y="40"/>
                    <a:pt x="1125" y="91"/>
                  </a:cubicBezTo>
                  <a:cubicBezTo>
                    <a:pt x="1118" y="97"/>
                    <a:pt x="1118" y="132"/>
                    <a:pt x="1118" y="180"/>
                  </a:cubicBezTo>
                  <a:cubicBezTo>
                    <a:pt x="1091" y="577"/>
                    <a:pt x="919" y="2196"/>
                    <a:pt x="0" y="3382"/>
                  </a:cubicBezTo>
                  <a:lnTo>
                    <a:pt x="151" y="3492"/>
                  </a:lnTo>
                  <a:cubicBezTo>
                    <a:pt x="727" y="2751"/>
                    <a:pt x="1015" y="1867"/>
                    <a:pt x="1159" y="1181"/>
                  </a:cubicBezTo>
                  <a:cubicBezTo>
                    <a:pt x="1262" y="1983"/>
                    <a:pt x="1557" y="3012"/>
                    <a:pt x="2373" y="3588"/>
                  </a:cubicBezTo>
                  <a:lnTo>
                    <a:pt x="2483" y="3437"/>
                  </a:lnTo>
                  <a:cubicBezTo>
                    <a:pt x="1283" y="2594"/>
                    <a:pt x="1283" y="619"/>
                    <a:pt x="1303" y="187"/>
                  </a:cubicBezTo>
                  <a:cubicBezTo>
                    <a:pt x="1303" y="139"/>
                    <a:pt x="1303" y="104"/>
                    <a:pt x="1303" y="97"/>
                  </a:cubicBezTo>
                  <a:cubicBezTo>
                    <a:pt x="1310" y="49"/>
                    <a:pt x="1269" y="8"/>
                    <a:pt x="1221" y="1"/>
                  </a:cubicBezTo>
                  <a:cubicBezTo>
                    <a:pt x="1217" y="1"/>
                    <a:pt x="1213" y="1"/>
                    <a:pt x="120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317;p66">
              <a:extLst>
                <a:ext uri="{FF2B5EF4-FFF2-40B4-BE49-F238E27FC236}">
                  <a16:creationId xmlns:a16="http://schemas.microsoft.com/office/drawing/2014/main" id="{18E68985-173E-BA2E-FA10-DC60DD2E11C4}"/>
                </a:ext>
              </a:extLst>
            </p:cNvPr>
            <p:cNvSpPr/>
            <p:nvPr/>
          </p:nvSpPr>
          <p:spPr>
            <a:xfrm flipH="1">
              <a:off x="11439005" y="6072255"/>
              <a:ext cx="177955" cy="274326"/>
            </a:xfrm>
            <a:custGeom>
              <a:avLst/>
              <a:gdLst/>
              <a:ahLst/>
              <a:cxnLst/>
              <a:rect l="l" t="t" r="r" b="b"/>
              <a:pathLst>
                <a:path w="4116" h="6345" extrusionOk="0">
                  <a:moveTo>
                    <a:pt x="3930" y="1"/>
                  </a:moveTo>
                  <a:cubicBezTo>
                    <a:pt x="3930" y="35"/>
                    <a:pt x="3807" y="4108"/>
                    <a:pt x="2010" y="5610"/>
                  </a:cubicBezTo>
                  <a:cubicBezTo>
                    <a:pt x="1567" y="5977"/>
                    <a:pt x="1054" y="6160"/>
                    <a:pt x="478" y="6160"/>
                  </a:cubicBezTo>
                  <a:cubicBezTo>
                    <a:pt x="332" y="6160"/>
                    <a:pt x="182" y="6148"/>
                    <a:pt x="28" y="6125"/>
                  </a:cubicBezTo>
                  <a:lnTo>
                    <a:pt x="1" y="6303"/>
                  </a:lnTo>
                  <a:cubicBezTo>
                    <a:pt x="158" y="6330"/>
                    <a:pt x="323" y="6344"/>
                    <a:pt x="488" y="6344"/>
                  </a:cubicBezTo>
                  <a:cubicBezTo>
                    <a:pt x="497" y="6344"/>
                    <a:pt x="507" y="6344"/>
                    <a:pt x="516" y="6344"/>
                  </a:cubicBezTo>
                  <a:cubicBezTo>
                    <a:pt x="1109" y="6344"/>
                    <a:pt x="1681" y="6132"/>
                    <a:pt x="2127" y="5747"/>
                  </a:cubicBezTo>
                  <a:cubicBezTo>
                    <a:pt x="3992" y="4198"/>
                    <a:pt x="4115" y="172"/>
                    <a:pt x="4115" y="1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2318;p66">
              <a:extLst>
                <a:ext uri="{FF2B5EF4-FFF2-40B4-BE49-F238E27FC236}">
                  <a16:creationId xmlns:a16="http://schemas.microsoft.com/office/drawing/2014/main" id="{334C9E02-735A-95D1-B88A-80927713EBD5}"/>
                </a:ext>
              </a:extLst>
            </p:cNvPr>
            <p:cNvSpPr/>
            <p:nvPr/>
          </p:nvSpPr>
          <p:spPr>
            <a:xfrm flipH="1">
              <a:off x="11551070" y="6337631"/>
              <a:ext cx="59664" cy="464647"/>
            </a:xfrm>
            <a:custGeom>
              <a:avLst/>
              <a:gdLst/>
              <a:ahLst/>
              <a:cxnLst/>
              <a:rect l="l" t="t" r="r" b="b"/>
              <a:pathLst>
                <a:path w="1380" h="10747" extrusionOk="0">
                  <a:moveTo>
                    <a:pt x="296" y="0"/>
                  </a:moveTo>
                  <a:lnTo>
                    <a:pt x="296" y="0"/>
                  </a:lnTo>
                  <a:cubicBezTo>
                    <a:pt x="1" y="4197"/>
                    <a:pt x="632" y="10678"/>
                    <a:pt x="639" y="10746"/>
                  </a:cubicBezTo>
                  <a:lnTo>
                    <a:pt x="1379" y="10671"/>
                  </a:lnTo>
                  <a:cubicBezTo>
                    <a:pt x="1372" y="10609"/>
                    <a:pt x="748" y="4183"/>
                    <a:pt x="1036" y="48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2319;p66">
              <a:extLst>
                <a:ext uri="{FF2B5EF4-FFF2-40B4-BE49-F238E27FC236}">
                  <a16:creationId xmlns:a16="http://schemas.microsoft.com/office/drawing/2014/main" id="{CD043E5D-4856-A0EB-C57C-9970CE1564CD}"/>
                </a:ext>
              </a:extLst>
            </p:cNvPr>
            <p:cNvSpPr/>
            <p:nvPr/>
          </p:nvSpPr>
          <p:spPr>
            <a:xfrm flipH="1">
              <a:off x="10514252" y="6060408"/>
              <a:ext cx="177955" cy="274283"/>
            </a:xfrm>
            <a:custGeom>
              <a:avLst/>
              <a:gdLst/>
              <a:ahLst/>
              <a:cxnLst/>
              <a:rect l="l" t="t" r="r" b="b"/>
              <a:pathLst>
                <a:path w="4116" h="6344" extrusionOk="0">
                  <a:moveTo>
                    <a:pt x="1" y="0"/>
                  </a:moveTo>
                  <a:cubicBezTo>
                    <a:pt x="8" y="172"/>
                    <a:pt x="124" y="4190"/>
                    <a:pt x="1989" y="5747"/>
                  </a:cubicBezTo>
                  <a:cubicBezTo>
                    <a:pt x="2442" y="6131"/>
                    <a:pt x="3025" y="6344"/>
                    <a:pt x="3628" y="6344"/>
                  </a:cubicBezTo>
                  <a:cubicBezTo>
                    <a:pt x="3793" y="6344"/>
                    <a:pt x="3957" y="6330"/>
                    <a:pt x="4115" y="6303"/>
                  </a:cubicBezTo>
                  <a:lnTo>
                    <a:pt x="4088" y="6124"/>
                  </a:lnTo>
                  <a:cubicBezTo>
                    <a:pt x="3934" y="6148"/>
                    <a:pt x="3784" y="6160"/>
                    <a:pt x="3638" y="6160"/>
                  </a:cubicBezTo>
                  <a:cubicBezTo>
                    <a:pt x="3062" y="6160"/>
                    <a:pt x="2549" y="5976"/>
                    <a:pt x="2106" y="5610"/>
                  </a:cubicBezTo>
                  <a:cubicBezTo>
                    <a:pt x="302" y="4108"/>
                    <a:pt x="186" y="42"/>
                    <a:pt x="186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2320;p66">
              <a:extLst>
                <a:ext uri="{FF2B5EF4-FFF2-40B4-BE49-F238E27FC236}">
                  <a16:creationId xmlns:a16="http://schemas.microsoft.com/office/drawing/2014/main" id="{840FF095-F69C-8B6E-781B-C3370EBEA57F}"/>
                </a:ext>
              </a:extLst>
            </p:cNvPr>
            <p:cNvSpPr/>
            <p:nvPr/>
          </p:nvSpPr>
          <p:spPr>
            <a:xfrm flipH="1">
              <a:off x="10529687" y="6332270"/>
              <a:ext cx="57848" cy="471478"/>
            </a:xfrm>
            <a:custGeom>
              <a:avLst/>
              <a:gdLst/>
              <a:ahLst/>
              <a:cxnLst/>
              <a:rect l="l" t="t" r="r" b="b"/>
              <a:pathLst>
                <a:path w="1338" h="10905" extrusionOk="0">
                  <a:moveTo>
                    <a:pt x="597" y="1"/>
                  </a:moveTo>
                  <a:cubicBezTo>
                    <a:pt x="597" y="56"/>
                    <a:pt x="549" y="5501"/>
                    <a:pt x="0" y="10822"/>
                  </a:cubicBezTo>
                  <a:lnTo>
                    <a:pt x="741" y="10904"/>
                  </a:lnTo>
                  <a:cubicBezTo>
                    <a:pt x="1290" y="5542"/>
                    <a:pt x="1338" y="56"/>
                    <a:pt x="1338" y="8"/>
                  </a:cubicBezTo>
                  <a:lnTo>
                    <a:pt x="597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2321;p66">
              <a:extLst>
                <a:ext uri="{FF2B5EF4-FFF2-40B4-BE49-F238E27FC236}">
                  <a16:creationId xmlns:a16="http://schemas.microsoft.com/office/drawing/2014/main" id="{9D8F1FCB-F779-B402-1D38-E6FF81A80A34}"/>
                </a:ext>
              </a:extLst>
            </p:cNvPr>
            <p:cNvSpPr/>
            <p:nvPr/>
          </p:nvSpPr>
          <p:spPr>
            <a:xfrm flipH="1">
              <a:off x="11123865" y="6162400"/>
              <a:ext cx="304807" cy="20493"/>
            </a:xfrm>
            <a:custGeom>
              <a:avLst/>
              <a:gdLst/>
              <a:ahLst/>
              <a:cxnLst/>
              <a:rect l="l" t="t" r="r" b="b"/>
              <a:pathLst>
                <a:path w="7050" h="474" extrusionOk="0">
                  <a:moveTo>
                    <a:pt x="21" y="0"/>
                  </a:moveTo>
                  <a:lnTo>
                    <a:pt x="0" y="179"/>
                  </a:lnTo>
                  <a:cubicBezTo>
                    <a:pt x="1516" y="378"/>
                    <a:pt x="3045" y="474"/>
                    <a:pt x="4581" y="474"/>
                  </a:cubicBezTo>
                  <a:cubicBezTo>
                    <a:pt x="5377" y="474"/>
                    <a:pt x="6220" y="446"/>
                    <a:pt x="7050" y="364"/>
                  </a:cubicBezTo>
                  <a:lnTo>
                    <a:pt x="7029" y="186"/>
                  </a:lnTo>
                  <a:cubicBezTo>
                    <a:pt x="6211" y="261"/>
                    <a:pt x="5385" y="290"/>
                    <a:pt x="4601" y="290"/>
                  </a:cubicBezTo>
                  <a:cubicBezTo>
                    <a:pt x="2114" y="290"/>
                    <a:pt x="52" y="0"/>
                    <a:pt x="21" y="0"/>
                  </a:cubicBez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2322;p66">
              <a:extLst>
                <a:ext uri="{FF2B5EF4-FFF2-40B4-BE49-F238E27FC236}">
                  <a16:creationId xmlns:a16="http://schemas.microsoft.com/office/drawing/2014/main" id="{FF7AC289-3C62-0901-D949-058C3EA50629}"/>
                </a:ext>
              </a:extLst>
            </p:cNvPr>
            <p:cNvSpPr/>
            <p:nvPr/>
          </p:nvSpPr>
          <p:spPr>
            <a:xfrm flipH="1">
              <a:off x="10715295" y="6144327"/>
              <a:ext cx="275191" cy="32037"/>
            </a:xfrm>
            <a:custGeom>
              <a:avLst/>
              <a:gdLst/>
              <a:ahLst/>
              <a:cxnLst/>
              <a:rect l="l" t="t" r="r" b="b"/>
              <a:pathLst>
                <a:path w="6365" h="741" extrusionOk="0">
                  <a:moveTo>
                    <a:pt x="6317" y="0"/>
                  </a:moveTo>
                  <a:cubicBezTo>
                    <a:pt x="4358" y="524"/>
                    <a:pt x="996" y="556"/>
                    <a:pt x="182" y="556"/>
                  </a:cubicBezTo>
                  <a:cubicBezTo>
                    <a:pt x="70" y="556"/>
                    <a:pt x="6" y="556"/>
                    <a:pt x="1" y="556"/>
                  </a:cubicBezTo>
                  <a:lnTo>
                    <a:pt x="1" y="741"/>
                  </a:lnTo>
                  <a:lnTo>
                    <a:pt x="186" y="741"/>
                  </a:lnTo>
                  <a:cubicBezTo>
                    <a:pt x="995" y="741"/>
                    <a:pt x="4383" y="706"/>
                    <a:pt x="6365" y="185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2323;p66">
              <a:extLst>
                <a:ext uri="{FF2B5EF4-FFF2-40B4-BE49-F238E27FC236}">
                  <a16:creationId xmlns:a16="http://schemas.microsoft.com/office/drawing/2014/main" id="{B9644EDC-F650-C586-8E56-AEA663DA170F}"/>
                </a:ext>
              </a:extLst>
            </p:cNvPr>
            <p:cNvSpPr/>
            <p:nvPr/>
          </p:nvSpPr>
          <p:spPr>
            <a:xfrm flipH="1">
              <a:off x="11319547" y="3622084"/>
              <a:ext cx="710697" cy="1209110"/>
            </a:xfrm>
            <a:custGeom>
              <a:avLst/>
              <a:gdLst/>
              <a:ahLst/>
              <a:cxnLst/>
              <a:rect l="l" t="t" r="r" b="b"/>
              <a:pathLst>
                <a:path w="16438" h="27966" extrusionOk="0">
                  <a:moveTo>
                    <a:pt x="11946" y="0"/>
                  </a:moveTo>
                  <a:cubicBezTo>
                    <a:pt x="11946" y="0"/>
                    <a:pt x="0" y="10664"/>
                    <a:pt x="576" y="15512"/>
                  </a:cubicBezTo>
                  <a:cubicBezTo>
                    <a:pt x="1152" y="20361"/>
                    <a:pt x="7221" y="27966"/>
                    <a:pt x="7221" y="27966"/>
                  </a:cubicBezTo>
                  <a:lnTo>
                    <a:pt x="14497" y="20752"/>
                  </a:lnTo>
                  <a:lnTo>
                    <a:pt x="10342" y="14621"/>
                  </a:lnTo>
                  <a:lnTo>
                    <a:pt x="16438" y="387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2324;p66">
              <a:extLst>
                <a:ext uri="{FF2B5EF4-FFF2-40B4-BE49-F238E27FC236}">
                  <a16:creationId xmlns:a16="http://schemas.microsoft.com/office/drawing/2014/main" id="{433576F8-5947-4267-AA6C-41F0D144DD82}"/>
                </a:ext>
              </a:extLst>
            </p:cNvPr>
            <p:cNvSpPr/>
            <p:nvPr/>
          </p:nvSpPr>
          <p:spPr>
            <a:xfrm flipH="1">
              <a:off x="11113186" y="3386194"/>
              <a:ext cx="488945" cy="503385"/>
            </a:xfrm>
            <a:custGeom>
              <a:avLst/>
              <a:gdLst/>
              <a:ahLst/>
              <a:cxnLst/>
              <a:rect l="l" t="t" r="r" b="b"/>
              <a:pathLst>
                <a:path w="11309" h="11643" extrusionOk="0">
                  <a:moveTo>
                    <a:pt x="6885" y="0"/>
                  </a:moveTo>
                  <a:cubicBezTo>
                    <a:pt x="5835" y="0"/>
                    <a:pt x="2620" y="4832"/>
                    <a:pt x="2620" y="4832"/>
                  </a:cubicBezTo>
                  <a:lnTo>
                    <a:pt x="1" y="7534"/>
                  </a:lnTo>
                  <a:lnTo>
                    <a:pt x="5130" y="11642"/>
                  </a:lnTo>
                  <a:lnTo>
                    <a:pt x="7235" y="8083"/>
                  </a:lnTo>
                  <a:cubicBezTo>
                    <a:pt x="7235" y="8083"/>
                    <a:pt x="10952" y="6307"/>
                    <a:pt x="10774" y="5484"/>
                  </a:cubicBezTo>
                  <a:cubicBezTo>
                    <a:pt x="10730" y="5284"/>
                    <a:pt x="10552" y="5210"/>
                    <a:pt x="10312" y="5210"/>
                  </a:cubicBezTo>
                  <a:cubicBezTo>
                    <a:pt x="9621" y="5210"/>
                    <a:pt x="8415" y="5827"/>
                    <a:pt x="8415" y="5827"/>
                  </a:cubicBezTo>
                  <a:cubicBezTo>
                    <a:pt x="8415" y="5827"/>
                    <a:pt x="11309" y="3091"/>
                    <a:pt x="10760" y="2659"/>
                  </a:cubicBezTo>
                  <a:cubicBezTo>
                    <a:pt x="10717" y="2625"/>
                    <a:pt x="10663" y="2610"/>
                    <a:pt x="10598" y="2610"/>
                  </a:cubicBezTo>
                  <a:cubicBezTo>
                    <a:pt x="10028" y="2610"/>
                    <a:pt x="8691" y="3795"/>
                    <a:pt x="8047" y="4399"/>
                  </a:cubicBezTo>
                  <a:lnTo>
                    <a:pt x="8047" y="4399"/>
                  </a:lnTo>
                  <a:cubicBezTo>
                    <a:pt x="8901" y="3563"/>
                    <a:pt x="10939" y="1460"/>
                    <a:pt x="10376" y="958"/>
                  </a:cubicBezTo>
                  <a:cubicBezTo>
                    <a:pt x="10309" y="899"/>
                    <a:pt x="10224" y="872"/>
                    <a:pt x="10126" y="872"/>
                  </a:cubicBezTo>
                  <a:cubicBezTo>
                    <a:pt x="9546" y="872"/>
                    <a:pt x="8491" y="1802"/>
                    <a:pt x="7769" y="2513"/>
                  </a:cubicBezTo>
                  <a:lnTo>
                    <a:pt x="7769" y="2513"/>
                  </a:lnTo>
                  <a:cubicBezTo>
                    <a:pt x="8483" y="1725"/>
                    <a:pt x="9374" y="592"/>
                    <a:pt x="8922" y="279"/>
                  </a:cubicBezTo>
                  <a:cubicBezTo>
                    <a:pt x="8868" y="241"/>
                    <a:pt x="8803" y="224"/>
                    <a:pt x="8729" y="224"/>
                  </a:cubicBezTo>
                  <a:cubicBezTo>
                    <a:pt x="8124" y="224"/>
                    <a:pt x="6937" y="1392"/>
                    <a:pt x="6219" y="2164"/>
                  </a:cubicBezTo>
                  <a:lnTo>
                    <a:pt x="6219" y="2164"/>
                  </a:lnTo>
                  <a:cubicBezTo>
                    <a:pt x="6820" y="1442"/>
                    <a:pt x="7584" y="350"/>
                    <a:pt x="7016" y="32"/>
                  </a:cubicBezTo>
                  <a:cubicBezTo>
                    <a:pt x="6977" y="11"/>
                    <a:pt x="6934" y="0"/>
                    <a:pt x="6885" y="0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2325;p66">
              <a:extLst>
                <a:ext uri="{FF2B5EF4-FFF2-40B4-BE49-F238E27FC236}">
                  <a16:creationId xmlns:a16="http://schemas.microsoft.com/office/drawing/2014/main" id="{9EE1E7A9-A5BC-5F22-FDD9-881F1D128DFF}"/>
                </a:ext>
              </a:extLst>
            </p:cNvPr>
            <p:cNvSpPr/>
            <p:nvPr/>
          </p:nvSpPr>
          <p:spPr>
            <a:xfrm flipH="1">
              <a:off x="11299659" y="3546769"/>
              <a:ext cx="63512" cy="129013"/>
            </a:xfrm>
            <a:custGeom>
              <a:avLst/>
              <a:gdLst/>
              <a:ahLst/>
              <a:cxnLst/>
              <a:rect l="l" t="t" r="r" b="b"/>
              <a:pathLst>
                <a:path w="1469" h="2984" extrusionOk="0">
                  <a:moveTo>
                    <a:pt x="117" y="1"/>
                  </a:moveTo>
                  <a:lnTo>
                    <a:pt x="1" y="90"/>
                  </a:lnTo>
                  <a:cubicBezTo>
                    <a:pt x="15" y="110"/>
                    <a:pt x="1290" y="1886"/>
                    <a:pt x="748" y="2915"/>
                  </a:cubicBezTo>
                  <a:lnTo>
                    <a:pt x="879" y="2984"/>
                  </a:lnTo>
                  <a:cubicBezTo>
                    <a:pt x="1468" y="1873"/>
                    <a:pt x="172" y="76"/>
                    <a:pt x="11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2326;p66">
              <a:extLst>
                <a:ext uri="{FF2B5EF4-FFF2-40B4-BE49-F238E27FC236}">
                  <a16:creationId xmlns:a16="http://schemas.microsoft.com/office/drawing/2014/main" id="{B140FAD9-9ED3-1E26-B33E-9B40579ADBF3}"/>
                </a:ext>
              </a:extLst>
            </p:cNvPr>
            <p:cNvSpPr/>
            <p:nvPr/>
          </p:nvSpPr>
          <p:spPr>
            <a:xfrm flipH="1">
              <a:off x="11283359" y="3598521"/>
              <a:ext cx="43624" cy="12625"/>
            </a:xfrm>
            <a:custGeom>
              <a:avLst/>
              <a:gdLst/>
              <a:ahLst/>
              <a:cxnLst/>
              <a:rect l="l" t="t" r="r" b="b"/>
              <a:pathLst>
                <a:path w="1009" h="292" extrusionOk="0">
                  <a:moveTo>
                    <a:pt x="647" y="1"/>
                  </a:moveTo>
                  <a:cubicBezTo>
                    <a:pt x="473" y="1"/>
                    <a:pt x="249" y="36"/>
                    <a:pt x="0" y="161"/>
                  </a:cubicBezTo>
                  <a:lnTo>
                    <a:pt x="62" y="292"/>
                  </a:lnTo>
                  <a:cubicBezTo>
                    <a:pt x="287" y="181"/>
                    <a:pt x="491" y="150"/>
                    <a:pt x="646" y="150"/>
                  </a:cubicBezTo>
                  <a:cubicBezTo>
                    <a:pt x="835" y="150"/>
                    <a:pt x="954" y="196"/>
                    <a:pt x="954" y="196"/>
                  </a:cubicBezTo>
                  <a:lnTo>
                    <a:pt x="1009" y="59"/>
                  </a:lnTo>
                  <a:cubicBezTo>
                    <a:pt x="1001" y="55"/>
                    <a:pt x="863" y="1"/>
                    <a:pt x="64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2327;p66">
              <a:extLst>
                <a:ext uri="{FF2B5EF4-FFF2-40B4-BE49-F238E27FC236}">
                  <a16:creationId xmlns:a16="http://schemas.microsoft.com/office/drawing/2014/main" id="{CE877A12-26BE-B05D-5210-F9CC5238ABBA}"/>
                </a:ext>
              </a:extLst>
            </p:cNvPr>
            <p:cNvSpPr/>
            <p:nvPr/>
          </p:nvSpPr>
          <p:spPr>
            <a:xfrm flipH="1">
              <a:off x="11478738" y="3585637"/>
              <a:ext cx="16040" cy="40036"/>
            </a:xfrm>
            <a:custGeom>
              <a:avLst/>
              <a:gdLst/>
              <a:ahLst/>
              <a:cxnLst/>
              <a:rect l="l" t="t" r="r" b="b"/>
              <a:pathLst>
                <a:path w="371" h="926" extrusionOk="0">
                  <a:moveTo>
                    <a:pt x="254" y="0"/>
                  </a:moveTo>
                  <a:cubicBezTo>
                    <a:pt x="62" y="267"/>
                    <a:pt x="0" y="603"/>
                    <a:pt x="69" y="926"/>
                  </a:cubicBezTo>
                  <a:lnTo>
                    <a:pt x="213" y="891"/>
                  </a:lnTo>
                  <a:cubicBezTo>
                    <a:pt x="158" y="610"/>
                    <a:pt x="213" y="322"/>
                    <a:pt x="370" y="82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2328;p66">
              <a:extLst>
                <a:ext uri="{FF2B5EF4-FFF2-40B4-BE49-F238E27FC236}">
                  <a16:creationId xmlns:a16="http://schemas.microsoft.com/office/drawing/2014/main" id="{6F218DCF-C3A5-CC94-8DBE-9D0F18ECBF50}"/>
                </a:ext>
              </a:extLst>
            </p:cNvPr>
            <p:cNvSpPr/>
            <p:nvPr/>
          </p:nvSpPr>
          <p:spPr>
            <a:xfrm flipH="1">
              <a:off x="11565035" y="4233729"/>
              <a:ext cx="37096" cy="50758"/>
            </a:xfrm>
            <a:custGeom>
              <a:avLst/>
              <a:gdLst/>
              <a:ahLst/>
              <a:cxnLst/>
              <a:rect l="l" t="t" r="r" b="b"/>
              <a:pathLst>
                <a:path w="858" h="1174" extrusionOk="0">
                  <a:moveTo>
                    <a:pt x="124" y="1"/>
                  </a:moveTo>
                  <a:lnTo>
                    <a:pt x="1" y="83"/>
                  </a:lnTo>
                  <a:lnTo>
                    <a:pt x="734" y="1173"/>
                  </a:lnTo>
                  <a:lnTo>
                    <a:pt x="858" y="1091"/>
                  </a:lnTo>
                  <a:lnTo>
                    <a:pt x="1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2329;p66">
              <a:extLst>
                <a:ext uri="{FF2B5EF4-FFF2-40B4-BE49-F238E27FC236}">
                  <a16:creationId xmlns:a16="http://schemas.microsoft.com/office/drawing/2014/main" id="{25F79044-DF11-2CD0-8A76-F180B3D54F45}"/>
                </a:ext>
              </a:extLst>
            </p:cNvPr>
            <p:cNvSpPr/>
            <p:nvPr/>
          </p:nvSpPr>
          <p:spPr>
            <a:xfrm flipH="1">
              <a:off x="11841047" y="4076008"/>
              <a:ext cx="171427" cy="323528"/>
            </a:xfrm>
            <a:custGeom>
              <a:avLst/>
              <a:gdLst/>
              <a:ahLst/>
              <a:cxnLst/>
              <a:rect l="l" t="t" r="r" b="b"/>
              <a:pathLst>
                <a:path w="3965" h="7483" extrusionOk="0">
                  <a:moveTo>
                    <a:pt x="2044" y="0"/>
                  </a:moveTo>
                  <a:cubicBezTo>
                    <a:pt x="803" y="1886"/>
                    <a:pt x="1" y="3676"/>
                    <a:pt x="158" y="5020"/>
                  </a:cubicBezTo>
                  <a:cubicBezTo>
                    <a:pt x="275" y="5864"/>
                    <a:pt x="494" y="6687"/>
                    <a:pt x="803" y="7482"/>
                  </a:cubicBezTo>
                  <a:cubicBezTo>
                    <a:pt x="3964" y="5055"/>
                    <a:pt x="2456" y="967"/>
                    <a:pt x="2044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2330;p66">
              <a:extLst>
                <a:ext uri="{FF2B5EF4-FFF2-40B4-BE49-F238E27FC236}">
                  <a16:creationId xmlns:a16="http://schemas.microsoft.com/office/drawing/2014/main" id="{075A06E3-E4C0-667C-2B26-6FBA76AAF374}"/>
                </a:ext>
              </a:extLst>
            </p:cNvPr>
            <p:cNvSpPr/>
            <p:nvPr/>
          </p:nvSpPr>
          <p:spPr>
            <a:xfrm flipH="1">
              <a:off x="9591314" y="4866128"/>
              <a:ext cx="1048406" cy="633868"/>
            </a:xfrm>
            <a:custGeom>
              <a:avLst/>
              <a:gdLst/>
              <a:ahLst/>
              <a:cxnLst/>
              <a:rect l="l" t="t" r="r" b="b"/>
              <a:pathLst>
                <a:path w="24249" h="14661" extrusionOk="0">
                  <a:moveTo>
                    <a:pt x="20793" y="1"/>
                  </a:moveTo>
                  <a:lnTo>
                    <a:pt x="9814" y="5268"/>
                  </a:lnTo>
                  <a:lnTo>
                    <a:pt x="3813" y="2065"/>
                  </a:lnTo>
                  <a:lnTo>
                    <a:pt x="0" y="10239"/>
                  </a:lnTo>
                  <a:cubicBezTo>
                    <a:pt x="0" y="10239"/>
                    <a:pt x="4705" y="13716"/>
                    <a:pt x="10362" y="14608"/>
                  </a:cubicBezTo>
                  <a:cubicBezTo>
                    <a:pt x="10589" y="14643"/>
                    <a:pt x="10820" y="14660"/>
                    <a:pt x="11054" y="14660"/>
                  </a:cubicBezTo>
                  <a:cubicBezTo>
                    <a:pt x="16666" y="14660"/>
                    <a:pt x="24249" y="4897"/>
                    <a:pt x="24249" y="4897"/>
                  </a:cubicBezTo>
                  <a:lnTo>
                    <a:pt x="20793" y="1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2331;p66">
              <a:extLst>
                <a:ext uri="{FF2B5EF4-FFF2-40B4-BE49-F238E27FC236}">
                  <a16:creationId xmlns:a16="http://schemas.microsoft.com/office/drawing/2014/main" id="{56A8A1AD-7585-1DEC-5EBC-445777099AD9}"/>
                </a:ext>
              </a:extLst>
            </p:cNvPr>
            <p:cNvSpPr/>
            <p:nvPr/>
          </p:nvSpPr>
          <p:spPr>
            <a:xfrm flipH="1">
              <a:off x="9330391" y="4672003"/>
              <a:ext cx="519771" cy="405890"/>
            </a:xfrm>
            <a:custGeom>
              <a:avLst/>
              <a:gdLst/>
              <a:ahLst/>
              <a:cxnLst/>
              <a:rect l="l" t="t" r="r" b="b"/>
              <a:pathLst>
                <a:path w="12022" h="9388" extrusionOk="0">
                  <a:moveTo>
                    <a:pt x="8523" y="1"/>
                  </a:moveTo>
                  <a:cubicBezTo>
                    <a:pt x="7824" y="1"/>
                    <a:pt x="5637" y="2571"/>
                    <a:pt x="5637" y="2571"/>
                  </a:cubicBezTo>
                  <a:cubicBezTo>
                    <a:pt x="5637" y="2571"/>
                    <a:pt x="6638" y="328"/>
                    <a:pt x="5857" y="198"/>
                  </a:cubicBezTo>
                  <a:cubicBezTo>
                    <a:pt x="5842" y="196"/>
                    <a:pt x="5827" y="195"/>
                    <a:pt x="5812" y="195"/>
                  </a:cubicBezTo>
                  <a:cubicBezTo>
                    <a:pt x="4965" y="195"/>
                    <a:pt x="3443" y="3867"/>
                    <a:pt x="3443" y="3867"/>
                  </a:cubicBezTo>
                  <a:lnTo>
                    <a:pt x="0" y="6151"/>
                  </a:lnTo>
                  <a:lnTo>
                    <a:pt x="5980" y="9387"/>
                  </a:lnTo>
                  <a:lnTo>
                    <a:pt x="6926" y="8311"/>
                  </a:lnTo>
                  <a:cubicBezTo>
                    <a:pt x="6926" y="8311"/>
                    <a:pt x="12022" y="4525"/>
                    <a:pt x="11494" y="3675"/>
                  </a:cubicBezTo>
                  <a:cubicBezTo>
                    <a:pt x="11414" y="3546"/>
                    <a:pt x="11295" y="3491"/>
                    <a:pt x="11152" y="3491"/>
                  </a:cubicBezTo>
                  <a:cubicBezTo>
                    <a:pt x="10668" y="3491"/>
                    <a:pt x="9901" y="4113"/>
                    <a:pt x="9367" y="4607"/>
                  </a:cubicBezTo>
                  <a:lnTo>
                    <a:pt x="9367" y="4607"/>
                  </a:lnTo>
                  <a:cubicBezTo>
                    <a:pt x="10189" y="3761"/>
                    <a:pt x="11520" y="2263"/>
                    <a:pt x="11144" y="1775"/>
                  </a:cubicBezTo>
                  <a:cubicBezTo>
                    <a:pt x="11086" y="1700"/>
                    <a:pt x="11005" y="1666"/>
                    <a:pt x="10906" y="1666"/>
                  </a:cubicBezTo>
                  <a:cubicBezTo>
                    <a:pt x="10439" y="1666"/>
                    <a:pt x="9586" y="2428"/>
                    <a:pt x="8965" y="3053"/>
                  </a:cubicBezTo>
                  <a:lnTo>
                    <a:pt x="8965" y="3053"/>
                  </a:lnTo>
                  <a:cubicBezTo>
                    <a:pt x="9753" y="2166"/>
                    <a:pt x="10821" y="801"/>
                    <a:pt x="10390" y="356"/>
                  </a:cubicBezTo>
                  <a:cubicBezTo>
                    <a:pt x="10332" y="298"/>
                    <a:pt x="10258" y="271"/>
                    <a:pt x="10169" y="271"/>
                  </a:cubicBezTo>
                  <a:cubicBezTo>
                    <a:pt x="9439" y="271"/>
                    <a:pt x="7764" y="2082"/>
                    <a:pt x="7065" y="2876"/>
                  </a:cubicBezTo>
                  <a:lnTo>
                    <a:pt x="7065" y="2876"/>
                  </a:lnTo>
                  <a:cubicBezTo>
                    <a:pt x="7696" y="2128"/>
                    <a:pt x="9022" y="462"/>
                    <a:pt x="8668" y="61"/>
                  </a:cubicBezTo>
                  <a:cubicBezTo>
                    <a:pt x="8632" y="20"/>
                    <a:pt x="8583" y="1"/>
                    <a:pt x="8523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2332;p66">
              <a:extLst>
                <a:ext uri="{FF2B5EF4-FFF2-40B4-BE49-F238E27FC236}">
                  <a16:creationId xmlns:a16="http://schemas.microsoft.com/office/drawing/2014/main" id="{0D1F9AAC-B934-BAA4-ACA7-6243F0635CB8}"/>
                </a:ext>
              </a:extLst>
            </p:cNvPr>
            <p:cNvSpPr/>
            <p:nvPr/>
          </p:nvSpPr>
          <p:spPr>
            <a:xfrm flipH="1">
              <a:off x="9509168" y="4863836"/>
              <a:ext cx="130786" cy="39733"/>
            </a:xfrm>
            <a:custGeom>
              <a:avLst/>
              <a:gdLst/>
              <a:ahLst/>
              <a:cxnLst/>
              <a:rect l="l" t="t" r="r" b="b"/>
              <a:pathLst>
                <a:path w="3025" h="919" extrusionOk="0">
                  <a:moveTo>
                    <a:pt x="769" y="1"/>
                  </a:moveTo>
                  <a:cubicBezTo>
                    <a:pt x="494" y="1"/>
                    <a:pt x="230" y="55"/>
                    <a:pt x="0" y="191"/>
                  </a:cubicBezTo>
                  <a:lnTo>
                    <a:pt x="83" y="315"/>
                  </a:lnTo>
                  <a:cubicBezTo>
                    <a:pt x="282" y="195"/>
                    <a:pt x="516" y="147"/>
                    <a:pt x="762" y="147"/>
                  </a:cubicBezTo>
                  <a:cubicBezTo>
                    <a:pt x="1744" y="147"/>
                    <a:pt x="2926" y="907"/>
                    <a:pt x="2942" y="918"/>
                  </a:cubicBezTo>
                  <a:lnTo>
                    <a:pt x="3025" y="788"/>
                  </a:lnTo>
                  <a:cubicBezTo>
                    <a:pt x="2960" y="750"/>
                    <a:pt x="1791" y="1"/>
                    <a:pt x="76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2333;p66">
              <a:extLst>
                <a:ext uri="{FF2B5EF4-FFF2-40B4-BE49-F238E27FC236}">
                  <a16:creationId xmlns:a16="http://schemas.microsoft.com/office/drawing/2014/main" id="{98205138-0A34-8E3C-9FBA-4A5BFD8C2710}"/>
                </a:ext>
              </a:extLst>
            </p:cNvPr>
            <p:cNvSpPr/>
            <p:nvPr/>
          </p:nvSpPr>
          <p:spPr>
            <a:xfrm flipH="1">
              <a:off x="9558672" y="4826438"/>
              <a:ext cx="16645" cy="43884"/>
            </a:xfrm>
            <a:custGeom>
              <a:avLst/>
              <a:gdLst/>
              <a:ahLst/>
              <a:cxnLst/>
              <a:rect l="l" t="t" r="r" b="b"/>
              <a:pathLst>
                <a:path w="385" h="1015" extrusionOk="0">
                  <a:moveTo>
                    <a:pt x="185" y="0"/>
                  </a:moveTo>
                  <a:lnTo>
                    <a:pt x="55" y="62"/>
                  </a:lnTo>
                  <a:cubicBezTo>
                    <a:pt x="55" y="62"/>
                    <a:pt x="220" y="439"/>
                    <a:pt x="0" y="953"/>
                  </a:cubicBezTo>
                  <a:lnTo>
                    <a:pt x="137" y="1015"/>
                  </a:lnTo>
                  <a:cubicBezTo>
                    <a:pt x="384" y="439"/>
                    <a:pt x="199" y="14"/>
                    <a:pt x="18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2334;p66">
              <a:extLst>
                <a:ext uri="{FF2B5EF4-FFF2-40B4-BE49-F238E27FC236}">
                  <a16:creationId xmlns:a16="http://schemas.microsoft.com/office/drawing/2014/main" id="{B98D0B45-FE3A-33B1-3E0A-A84AEF209490}"/>
                </a:ext>
              </a:extLst>
            </p:cNvPr>
            <p:cNvSpPr/>
            <p:nvPr/>
          </p:nvSpPr>
          <p:spPr>
            <a:xfrm flipH="1">
              <a:off x="9541464" y="5020909"/>
              <a:ext cx="39517" cy="15781"/>
            </a:xfrm>
            <a:custGeom>
              <a:avLst/>
              <a:gdLst/>
              <a:ahLst/>
              <a:cxnLst/>
              <a:rect l="l" t="t" r="r" b="b"/>
              <a:pathLst>
                <a:path w="914" h="365" extrusionOk="0">
                  <a:moveTo>
                    <a:pt x="824" y="1"/>
                  </a:moveTo>
                  <a:cubicBezTo>
                    <a:pt x="635" y="144"/>
                    <a:pt x="404" y="215"/>
                    <a:pt x="169" y="215"/>
                  </a:cubicBezTo>
                  <a:cubicBezTo>
                    <a:pt x="122" y="215"/>
                    <a:pt x="75" y="212"/>
                    <a:pt x="28" y="206"/>
                  </a:cubicBezTo>
                  <a:lnTo>
                    <a:pt x="1" y="350"/>
                  </a:lnTo>
                  <a:cubicBezTo>
                    <a:pt x="56" y="357"/>
                    <a:pt x="118" y="364"/>
                    <a:pt x="179" y="364"/>
                  </a:cubicBezTo>
                  <a:cubicBezTo>
                    <a:pt x="447" y="364"/>
                    <a:pt x="700" y="275"/>
                    <a:pt x="913" y="117"/>
                  </a:cubicBezTo>
                  <a:lnTo>
                    <a:pt x="8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2335;p66">
              <a:extLst>
                <a:ext uri="{FF2B5EF4-FFF2-40B4-BE49-F238E27FC236}">
                  <a16:creationId xmlns:a16="http://schemas.microsoft.com/office/drawing/2014/main" id="{D817A246-5809-92C1-2CF5-5F128C21A92D}"/>
                </a:ext>
              </a:extLst>
            </p:cNvPr>
            <p:cNvSpPr/>
            <p:nvPr/>
          </p:nvSpPr>
          <p:spPr>
            <a:xfrm flipH="1">
              <a:off x="10167377" y="5072791"/>
              <a:ext cx="75359" cy="42759"/>
            </a:xfrm>
            <a:custGeom>
              <a:avLst/>
              <a:gdLst/>
              <a:ahLst/>
              <a:cxnLst/>
              <a:rect l="l" t="t" r="r" b="b"/>
              <a:pathLst>
                <a:path w="1743" h="989" extrusionOk="0">
                  <a:moveTo>
                    <a:pt x="1674" y="1"/>
                  </a:moveTo>
                  <a:lnTo>
                    <a:pt x="1" y="858"/>
                  </a:lnTo>
                  <a:lnTo>
                    <a:pt x="69" y="988"/>
                  </a:lnTo>
                  <a:lnTo>
                    <a:pt x="1743" y="13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2336;p66">
              <a:extLst>
                <a:ext uri="{FF2B5EF4-FFF2-40B4-BE49-F238E27FC236}">
                  <a16:creationId xmlns:a16="http://schemas.microsoft.com/office/drawing/2014/main" id="{A1E86943-B1F5-CFE1-C49B-FF1150EC2EE0}"/>
                </a:ext>
              </a:extLst>
            </p:cNvPr>
            <p:cNvSpPr/>
            <p:nvPr/>
          </p:nvSpPr>
          <p:spPr>
            <a:xfrm flipH="1">
              <a:off x="9959547" y="5394243"/>
              <a:ext cx="324392" cy="105666"/>
            </a:xfrm>
            <a:custGeom>
              <a:avLst/>
              <a:gdLst/>
              <a:ahLst/>
              <a:cxnLst/>
              <a:rect l="l" t="t" r="r" b="b"/>
              <a:pathLst>
                <a:path w="7503" h="2444" extrusionOk="0">
                  <a:moveTo>
                    <a:pt x="4555" y="0"/>
                  </a:moveTo>
                  <a:cubicBezTo>
                    <a:pt x="2307" y="0"/>
                    <a:pt x="648" y="1321"/>
                    <a:pt x="1" y="1933"/>
                  </a:cubicBezTo>
                  <a:cubicBezTo>
                    <a:pt x="700" y="2125"/>
                    <a:pt x="1413" y="2276"/>
                    <a:pt x="2126" y="2393"/>
                  </a:cubicBezTo>
                  <a:cubicBezTo>
                    <a:pt x="2350" y="2427"/>
                    <a:pt x="2577" y="2443"/>
                    <a:pt x="2807" y="2443"/>
                  </a:cubicBezTo>
                  <a:cubicBezTo>
                    <a:pt x="4292" y="2443"/>
                    <a:pt x="5918" y="1764"/>
                    <a:pt x="7503" y="761"/>
                  </a:cubicBezTo>
                  <a:cubicBezTo>
                    <a:pt x="6444" y="211"/>
                    <a:pt x="5453" y="0"/>
                    <a:pt x="4555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2337;p66">
              <a:extLst>
                <a:ext uri="{FF2B5EF4-FFF2-40B4-BE49-F238E27FC236}">
                  <a16:creationId xmlns:a16="http://schemas.microsoft.com/office/drawing/2014/main" id="{44D87AAB-6AF1-F0CF-857E-15FFD5CC3E18}"/>
                </a:ext>
              </a:extLst>
            </p:cNvPr>
            <p:cNvSpPr/>
            <p:nvPr/>
          </p:nvSpPr>
          <p:spPr>
            <a:xfrm flipH="1">
              <a:off x="10291894" y="4457298"/>
              <a:ext cx="1530519" cy="1657933"/>
            </a:xfrm>
            <a:custGeom>
              <a:avLst/>
              <a:gdLst/>
              <a:ahLst/>
              <a:cxnLst/>
              <a:rect l="l" t="t" r="r" b="b"/>
              <a:pathLst>
                <a:path w="35400" h="38347" extrusionOk="0">
                  <a:moveTo>
                    <a:pt x="9608" y="0"/>
                  </a:moveTo>
                  <a:cubicBezTo>
                    <a:pt x="4033" y="3237"/>
                    <a:pt x="0" y="8641"/>
                    <a:pt x="0" y="8641"/>
                  </a:cubicBezTo>
                  <a:lnTo>
                    <a:pt x="4760" y="15492"/>
                  </a:lnTo>
                  <a:lnTo>
                    <a:pt x="3923" y="36791"/>
                  </a:lnTo>
                  <a:cubicBezTo>
                    <a:pt x="7113" y="37954"/>
                    <a:pt x="11028" y="38347"/>
                    <a:pt x="14865" y="38347"/>
                  </a:cubicBezTo>
                  <a:cubicBezTo>
                    <a:pt x="22892" y="38347"/>
                    <a:pt x="30579" y="36627"/>
                    <a:pt x="30579" y="36627"/>
                  </a:cubicBezTo>
                  <a:lnTo>
                    <a:pt x="29570" y="22178"/>
                  </a:lnTo>
                  <a:lnTo>
                    <a:pt x="32581" y="23433"/>
                  </a:lnTo>
                  <a:lnTo>
                    <a:pt x="35399" y="11905"/>
                  </a:lnTo>
                  <a:cubicBezTo>
                    <a:pt x="35399" y="11905"/>
                    <a:pt x="30894" y="8716"/>
                    <a:pt x="27109" y="7352"/>
                  </a:cubicBezTo>
                  <a:cubicBezTo>
                    <a:pt x="25305" y="6700"/>
                    <a:pt x="23882" y="6530"/>
                    <a:pt x="22886" y="6530"/>
                  </a:cubicBezTo>
                  <a:cubicBezTo>
                    <a:pt x="21795" y="6530"/>
                    <a:pt x="21218" y="6735"/>
                    <a:pt x="21218" y="6735"/>
                  </a:cubicBezTo>
                  <a:lnTo>
                    <a:pt x="14408" y="5980"/>
                  </a:lnTo>
                  <a:lnTo>
                    <a:pt x="9608" y="0"/>
                  </a:ln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2338;p66">
              <a:extLst>
                <a:ext uri="{FF2B5EF4-FFF2-40B4-BE49-F238E27FC236}">
                  <a16:creationId xmlns:a16="http://schemas.microsoft.com/office/drawing/2014/main" id="{C68922C1-430C-D5F2-C5CB-8FCA837F2F8F}"/>
                </a:ext>
              </a:extLst>
            </p:cNvPr>
            <p:cNvSpPr/>
            <p:nvPr/>
          </p:nvSpPr>
          <p:spPr>
            <a:xfrm flipH="1">
              <a:off x="11125335" y="4059709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80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8" y="742"/>
                    <a:pt x="310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13" y="105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Google Shape;2339;p66">
              <a:extLst>
                <a:ext uri="{FF2B5EF4-FFF2-40B4-BE49-F238E27FC236}">
                  <a16:creationId xmlns:a16="http://schemas.microsoft.com/office/drawing/2014/main" id="{9A606AE0-78E3-3700-2B11-D049A983C532}"/>
                </a:ext>
              </a:extLst>
            </p:cNvPr>
            <p:cNvSpPr/>
            <p:nvPr/>
          </p:nvSpPr>
          <p:spPr>
            <a:xfrm flipH="1">
              <a:off x="11199743" y="4208567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7" y="9"/>
                    <a:pt x="329" y="27"/>
                  </a:cubicBezTo>
                  <a:cubicBezTo>
                    <a:pt x="110" y="110"/>
                    <a:pt x="0" y="350"/>
                    <a:pt x="76" y="569"/>
                  </a:cubicBezTo>
                  <a:cubicBezTo>
                    <a:pt x="140" y="741"/>
                    <a:pt x="305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0"/>
                    <a:pt x="953" y="494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2340;p66">
              <a:extLst>
                <a:ext uri="{FF2B5EF4-FFF2-40B4-BE49-F238E27FC236}">
                  <a16:creationId xmlns:a16="http://schemas.microsoft.com/office/drawing/2014/main" id="{7BEE6661-CD8A-CB28-A987-D369F137CA71}"/>
                </a:ext>
              </a:extLst>
            </p:cNvPr>
            <p:cNvSpPr/>
            <p:nvPr/>
          </p:nvSpPr>
          <p:spPr>
            <a:xfrm flipH="1">
              <a:off x="10972629" y="4124345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0" y="0"/>
                  </a:moveTo>
                  <a:cubicBezTo>
                    <a:pt x="430" y="0"/>
                    <a:pt x="379" y="9"/>
                    <a:pt x="329" y="28"/>
                  </a:cubicBezTo>
                  <a:cubicBezTo>
                    <a:pt x="117" y="103"/>
                    <a:pt x="0" y="350"/>
                    <a:pt x="83" y="569"/>
                  </a:cubicBezTo>
                  <a:cubicBezTo>
                    <a:pt x="146" y="739"/>
                    <a:pt x="309" y="844"/>
                    <a:pt x="478" y="844"/>
                  </a:cubicBezTo>
                  <a:cubicBezTo>
                    <a:pt x="527" y="844"/>
                    <a:pt x="576" y="835"/>
                    <a:pt x="624" y="816"/>
                  </a:cubicBezTo>
                  <a:cubicBezTo>
                    <a:pt x="844" y="734"/>
                    <a:pt x="960" y="494"/>
                    <a:pt x="878" y="275"/>
                  </a:cubicBezTo>
                  <a:cubicBezTo>
                    <a:pt x="814" y="105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2341;p66">
              <a:extLst>
                <a:ext uri="{FF2B5EF4-FFF2-40B4-BE49-F238E27FC236}">
                  <a16:creationId xmlns:a16="http://schemas.microsoft.com/office/drawing/2014/main" id="{83D58963-92B0-BBFC-E134-EB0ED7C8ED8B}"/>
                </a:ext>
              </a:extLst>
            </p:cNvPr>
            <p:cNvSpPr/>
            <p:nvPr/>
          </p:nvSpPr>
          <p:spPr>
            <a:xfrm flipH="1">
              <a:off x="11044399" y="4277310"/>
              <a:ext cx="41246" cy="36534"/>
            </a:xfrm>
            <a:custGeom>
              <a:avLst/>
              <a:gdLst/>
              <a:ahLst/>
              <a:cxnLst/>
              <a:rect l="l" t="t" r="r" b="b"/>
              <a:pathLst>
                <a:path w="954" h="845" extrusionOk="0">
                  <a:moveTo>
                    <a:pt x="479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0" y="111"/>
                    <a:pt x="1" y="351"/>
                    <a:pt x="83" y="570"/>
                  </a:cubicBezTo>
                  <a:cubicBezTo>
                    <a:pt x="147" y="740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5"/>
                    <a:pt x="954" y="495"/>
                    <a:pt x="872" y="275"/>
                  </a:cubicBezTo>
                  <a:cubicBezTo>
                    <a:pt x="808" y="105"/>
                    <a:pt x="649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oogle Shape;2342;p66">
              <a:extLst>
                <a:ext uri="{FF2B5EF4-FFF2-40B4-BE49-F238E27FC236}">
                  <a16:creationId xmlns:a16="http://schemas.microsoft.com/office/drawing/2014/main" id="{CC811C58-B257-82DE-292F-F7626D006175}"/>
                </a:ext>
              </a:extLst>
            </p:cNvPr>
            <p:cNvSpPr/>
            <p:nvPr/>
          </p:nvSpPr>
          <p:spPr>
            <a:xfrm flipH="1">
              <a:off x="10817286" y="4192829"/>
              <a:ext cx="41549" cy="36663"/>
            </a:xfrm>
            <a:custGeom>
              <a:avLst/>
              <a:gdLst/>
              <a:ahLst/>
              <a:cxnLst/>
              <a:rect l="l" t="t" r="r" b="b"/>
              <a:pathLst>
                <a:path w="961" h="848" extrusionOk="0">
                  <a:moveTo>
                    <a:pt x="483" y="0"/>
                  </a:moveTo>
                  <a:cubicBezTo>
                    <a:pt x="434" y="0"/>
                    <a:pt x="385" y="9"/>
                    <a:pt x="337" y="28"/>
                  </a:cubicBezTo>
                  <a:cubicBezTo>
                    <a:pt x="117" y="110"/>
                    <a:pt x="1" y="350"/>
                    <a:pt x="83" y="570"/>
                  </a:cubicBezTo>
                  <a:cubicBezTo>
                    <a:pt x="148" y="742"/>
                    <a:pt x="314" y="847"/>
                    <a:pt x="486" y="847"/>
                  </a:cubicBezTo>
                  <a:cubicBezTo>
                    <a:pt x="533" y="847"/>
                    <a:pt x="579" y="839"/>
                    <a:pt x="625" y="823"/>
                  </a:cubicBezTo>
                  <a:cubicBezTo>
                    <a:pt x="844" y="741"/>
                    <a:pt x="961" y="494"/>
                    <a:pt x="878" y="275"/>
                  </a:cubicBezTo>
                  <a:cubicBezTo>
                    <a:pt x="815" y="105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Google Shape;2343;p66">
              <a:extLst>
                <a:ext uri="{FF2B5EF4-FFF2-40B4-BE49-F238E27FC236}">
                  <a16:creationId xmlns:a16="http://schemas.microsoft.com/office/drawing/2014/main" id="{60E329B8-97EA-7DEA-C482-9F2722B1CBE1}"/>
                </a:ext>
              </a:extLst>
            </p:cNvPr>
            <p:cNvSpPr/>
            <p:nvPr/>
          </p:nvSpPr>
          <p:spPr>
            <a:xfrm flipH="1">
              <a:off x="11573034" y="4594871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8" y="742"/>
                    <a:pt x="310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08" y="105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Google Shape;2344;p66">
              <a:extLst>
                <a:ext uri="{FF2B5EF4-FFF2-40B4-BE49-F238E27FC236}">
                  <a16:creationId xmlns:a16="http://schemas.microsoft.com/office/drawing/2014/main" id="{DD5C5F12-FB4A-D26E-2C2A-3E47248F8A4F}"/>
                </a:ext>
              </a:extLst>
            </p:cNvPr>
            <p:cNvSpPr/>
            <p:nvPr/>
          </p:nvSpPr>
          <p:spPr>
            <a:xfrm flipH="1">
              <a:off x="11118807" y="4426168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3" y="0"/>
                  </a:moveTo>
                  <a:cubicBezTo>
                    <a:pt x="434" y="0"/>
                    <a:pt x="384" y="9"/>
                    <a:pt x="336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40"/>
                    <a:pt x="309" y="844"/>
                    <a:pt x="478" y="844"/>
                  </a:cubicBezTo>
                  <a:cubicBezTo>
                    <a:pt x="527" y="844"/>
                    <a:pt x="577" y="835"/>
                    <a:pt x="625" y="816"/>
                  </a:cubicBezTo>
                  <a:cubicBezTo>
                    <a:pt x="844" y="734"/>
                    <a:pt x="961" y="494"/>
                    <a:pt x="878" y="275"/>
                  </a:cubicBezTo>
                  <a:cubicBezTo>
                    <a:pt x="814" y="105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Google Shape;2345;p66">
              <a:extLst>
                <a:ext uri="{FF2B5EF4-FFF2-40B4-BE49-F238E27FC236}">
                  <a16:creationId xmlns:a16="http://schemas.microsoft.com/office/drawing/2014/main" id="{899D7CD9-9FBD-8690-DF54-DD24830FC7E6}"/>
                </a:ext>
              </a:extLst>
            </p:cNvPr>
            <p:cNvSpPr/>
            <p:nvPr/>
          </p:nvSpPr>
          <p:spPr>
            <a:xfrm flipH="1">
              <a:off x="10891996" y="4341687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10"/>
                    <a:pt x="0" y="356"/>
                    <a:pt x="83" y="569"/>
                  </a:cubicBezTo>
                  <a:cubicBezTo>
                    <a:pt x="147" y="741"/>
                    <a:pt x="308" y="849"/>
                    <a:pt x="480" y="849"/>
                  </a:cubicBezTo>
                  <a:cubicBezTo>
                    <a:pt x="528" y="849"/>
                    <a:pt x="577" y="841"/>
                    <a:pt x="624" y="823"/>
                  </a:cubicBezTo>
                  <a:cubicBezTo>
                    <a:pt x="844" y="741"/>
                    <a:pt x="954" y="494"/>
                    <a:pt x="871" y="281"/>
                  </a:cubicBezTo>
                  <a:cubicBezTo>
                    <a:pt x="812" y="110"/>
                    <a:pt x="649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2346;p66">
              <a:extLst>
                <a:ext uri="{FF2B5EF4-FFF2-40B4-BE49-F238E27FC236}">
                  <a16:creationId xmlns:a16="http://schemas.microsoft.com/office/drawing/2014/main" id="{FEA8BBA5-B2A1-A059-DD3D-69C2AA914F4D}"/>
                </a:ext>
              </a:extLst>
            </p:cNvPr>
            <p:cNvSpPr/>
            <p:nvPr/>
          </p:nvSpPr>
          <p:spPr>
            <a:xfrm flipH="1">
              <a:off x="10948936" y="4487822"/>
              <a:ext cx="41549" cy="36534"/>
            </a:xfrm>
            <a:custGeom>
              <a:avLst/>
              <a:gdLst/>
              <a:ahLst/>
              <a:cxnLst/>
              <a:rect l="l" t="t" r="r" b="b"/>
              <a:pathLst>
                <a:path w="961" h="845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10"/>
                    <a:pt x="1" y="350"/>
                    <a:pt x="83" y="570"/>
                  </a:cubicBezTo>
                  <a:cubicBezTo>
                    <a:pt x="147" y="740"/>
                    <a:pt x="310" y="844"/>
                    <a:pt x="482" y="844"/>
                  </a:cubicBezTo>
                  <a:cubicBezTo>
                    <a:pt x="532" y="844"/>
                    <a:pt x="582" y="835"/>
                    <a:pt x="632" y="817"/>
                  </a:cubicBezTo>
                  <a:cubicBezTo>
                    <a:pt x="851" y="741"/>
                    <a:pt x="961" y="494"/>
                    <a:pt x="879" y="275"/>
                  </a:cubicBezTo>
                  <a:cubicBezTo>
                    <a:pt x="815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Google Shape;2347;p66">
              <a:extLst>
                <a:ext uri="{FF2B5EF4-FFF2-40B4-BE49-F238E27FC236}">
                  <a16:creationId xmlns:a16="http://schemas.microsoft.com/office/drawing/2014/main" id="{8DD4F7CE-0AC3-92DF-F201-34947ACEDCED}"/>
                </a:ext>
              </a:extLst>
            </p:cNvPr>
            <p:cNvSpPr/>
            <p:nvPr/>
          </p:nvSpPr>
          <p:spPr>
            <a:xfrm flipH="1">
              <a:off x="10736653" y="4410431"/>
              <a:ext cx="41246" cy="36534"/>
            </a:xfrm>
            <a:custGeom>
              <a:avLst/>
              <a:gdLst/>
              <a:ahLst/>
              <a:cxnLst/>
              <a:rect l="l" t="t" r="r" b="b"/>
              <a:pathLst>
                <a:path w="954" h="845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11"/>
                    <a:pt x="1" y="351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5"/>
                    <a:pt x="954" y="495"/>
                    <a:pt x="879" y="275"/>
                  </a:cubicBezTo>
                  <a:cubicBezTo>
                    <a:pt x="815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Google Shape;2348;p66">
              <a:extLst>
                <a:ext uri="{FF2B5EF4-FFF2-40B4-BE49-F238E27FC236}">
                  <a16:creationId xmlns:a16="http://schemas.microsoft.com/office/drawing/2014/main" id="{83DA81E0-C72E-1232-CEF5-2451AF1CB3E9}"/>
                </a:ext>
              </a:extLst>
            </p:cNvPr>
            <p:cNvSpPr/>
            <p:nvPr/>
          </p:nvSpPr>
          <p:spPr>
            <a:xfrm flipH="1">
              <a:off x="11038174" y="4643641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2" y="1"/>
                  </a:moveTo>
                  <a:cubicBezTo>
                    <a:pt x="424" y="1"/>
                    <a:pt x="376" y="8"/>
                    <a:pt x="330" y="24"/>
                  </a:cubicBezTo>
                  <a:cubicBezTo>
                    <a:pt x="110" y="107"/>
                    <a:pt x="1" y="354"/>
                    <a:pt x="83" y="573"/>
                  </a:cubicBezTo>
                  <a:cubicBezTo>
                    <a:pt x="147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12" y="105"/>
                    <a:pt x="647" y="1"/>
                    <a:pt x="4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Google Shape;2349;p66">
              <a:extLst>
                <a:ext uri="{FF2B5EF4-FFF2-40B4-BE49-F238E27FC236}">
                  <a16:creationId xmlns:a16="http://schemas.microsoft.com/office/drawing/2014/main" id="{FA1F7F5D-AAA8-5AF6-13FA-9BD09FB1D399}"/>
                </a:ext>
              </a:extLst>
            </p:cNvPr>
            <p:cNvSpPr/>
            <p:nvPr/>
          </p:nvSpPr>
          <p:spPr>
            <a:xfrm flipH="1">
              <a:off x="10811060" y="4559289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83" y="570"/>
                  </a:cubicBezTo>
                  <a:cubicBezTo>
                    <a:pt x="141" y="740"/>
                    <a:pt x="303" y="844"/>
                    <a:pt x="474" y="844"/>
                  </a:cubicBezTo>
                  <a:cubicBezTo>
                    <a:pt x="524" y="844"/>
                    <a:pt x="575" y="835"/>
                    <a:pt x="625" y="816"/>
                  </a:cubicBezTo>
                  <a:cubicBezTo>
                    <a:pt x="844" y="741"/>
                    <a:pt x="954" y="494"/>
                    <a:pt x="871" y="275"/>
                  </a:cubicBezTo>
                  <a:cubicBezTo>
                    <a:pt x="808" y="105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Google Shape;2350;p66">
              <a:extLst>
                <a:ext uri="{FF2B5EF4-FFF2-40B4-BE49-F238E27FC236}">
                  <a16:creationId xmlns:a16="http://schemas.microsoft.com/office/drawing/2014/main" id="{72BDD3D6-8D47-0A9E-A812-C91D77059B10}"/>
                </a:ext>
              </a:extLst>
            </p:cNvPr>
            <p:cNvSpPr/>
            <p:nvPr/>
          </p:nvSpPr>
          <p:spPr>
            <a:xfrm flipH="1">
              <a:off x="10882787" y="4712298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80" y="0"/>
                  </a:moveTo>
                  <a:cubicBezTo>
                    <a:pt x="430" y="0"/>
                    <a:pt x="380" y="9"/>
                    <a:pt x="330" y="27"/>
                  </a:cubicBezTo>
                  <a:cubicBezTo>
                    <a:pt x="111" y="110"/>
                    <a:pt x="1" y="350"/>
                    <a:pt x="83" y="569"/>
                  </a:cubicBezTo>
                  <a:cubicBezTo>
                    <a:pt x="147" y="739"/>
                    <a:pt x="306" y="843"/>
                    <a:pt x="476" y="843"/>
                  </a:cubicBezTo>
                  <a:cubicBezTo>
                    <a:pt x="525" y="843"/>
                    <a:pt x="576" y="834"/>
                    <a:pt x="625" y="816"/>
                  </a:cubicBezTo>
                  <a:cubicBezTo>
                    <a:pt x="844" y="734"/>
                    <a:pt x="954" y="494"/>
                    <a:pt x="879" y="274"/>
                  </a:cubicBezTo>
                  <a:cubicBezTo>
                    <a:pt x="815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Google Shape;2351;p66">
              <a:extLst>
                <a:ext uri="{FF2B5EF4-FFF2-40B4-BE49-F238E27FC236}">
                  <a16:creationId xmlns:a16="http://schemas.microsoft.com/office/drawing/2014/main" id="{F4CC662F-761D-7E35-B74B-9C85DCE869C0}"/>
                </a:ext>
              </a:extLst>
            </p:cNvPr>
            <p:cNvSpPr/>
            <p:nvPr/>
          </p:nvSpPr>
          <p:spPr>
            <a:xfrm flipH="1">
              <a:off x="9747566" y="4290411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56"/>
                    <a:pt x="83" y="576"/>
                  </a:cubicBezTo>
                  <a:cubicBezTo>
                    <a:pt x="142" y="742"/>
                    <a:pt x="305" y="849"/>
                    <a:pt x="479" y="849"/>
                  </a:cubicBezTo>
                  <a:cubicBezTo>
                    <a:pt x="527" y="849"/>
                    <a:pt x="577" y="840"/>
                    <a:pt x="625" y="822"/>
                  </a:cubicBezTo>
                  <a:cubicBezTo>
                    <a:pt x="844" y="740"/>
                    <a:pt x="954" y="500"/>
                    <a:pt x="872" y="281"/>
                  </a:cubicBezTo>
                  <a:cubicBezTo>
                    <a:pt x="807" y="109"/>
                    <a:pt x="647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Google Shape;2352;p66">
              <a:extLst>
                <a:ext uri="{FF2B5EF4-FFF2-40B4-BE49-F238E27FC236}">
                  <a16:creationId xmlns:a16="http://schemas.microsoft.com/office/drawing/2014/main" id="{699B5D42-9EE8-CB73-AA19-924F818916AF}"/>
                </a:ext>
              </a:extLst>
            </p:cNvPr>
            <p:cNvSpPr/>
            <p:nvPr/>
          </p:nvSpPr>
          <p:spPr>
            <a:xfrm flipH="1">
              <a:off x="9822276" y="4439225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30" y="27"/>
                  </a:cubicBezTo>
                  <a:cubicBezTo>
                    <a:pt x="110" y="110"/>
                    <a:pt x="1" y="350"/>
                    <a:pt x="83" y="569"/>
                  </a:cubicBezTo>
                  <a:cubicBezTo>
                    <a:pt x="147" y="739"/>
                    <a:pt x="305" y="843"/>
                    <a:pt x="475" y="843"/>
                  </a:cubicBezTo>
                  <a:cubicBezTo>
                    <a:pt x="525" y="843"/>
                    <a:pt x="575" y="835"/>
                    <a:pt x="625" y="816"/>
                  </a:cubicBezTo>
                  <a:cubicBezTo>
                    <a:pt x="844" y="741"/>
                    <a:pt x="954" y="494"/>
                    <a:pt x="878" y="274"/>
                  </a:cubicBezTo>
                  <a:cubicBezTo>
                    <a:pt x="815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Google Shape;2353;p66">
              <a:extLst>
                <a:ext uri="{FF2B5EF4-FFF2-40B4-BE49-F238E27FC236}">
                  <a16:creationId xmlns:a16="http://schemas.microsoft.com/office/drawing/2014/main" id="{CF8D73FB-D4AB-820D-8FF8-34C038DABB78}"/>
                </a:ext>
              </a:extLst>
            </p:cNvPr>
            <p:cNvSpPr/>
            <p:nvPr/>
          </p:nvSpPr>
          <p:spPr>
            <a:xfrm flipH="1">
              <a:off x="9666586" y="4507753"/>
              <a:ext cx="41549" cy="36707"/>
            </a:xfrm>
            <a:custGeom>
              <a:avLst/>
              <a:gdLst/>
              <a:ahLst/>
              <a:cxnLst/>
              <a:rect l="l" t="t" r="r" b="b"/>
              <a:pathLst>
                <a:path w="961" h="849" extrusionOk="0">
                  <a:moveTo>
                    <a:pt x="475" y="0"/>
                  </a:moveTo>
                  <a:cubicBezTo>
                    <a:pt x="426" y="0"/>
                    <a:pt x="377" y="9"/>
                    <a:pt x="329" y="27"/>
                  </a:cubicBezTo>
                  <a:cubicBezTo>
                    <a:pt x="117" y="109"/>
                    <a:pt x="0" y="356"/>
                    <a:pt x="82" y="575"/>
                  </a:cubicBezTo>
                  <a:cubicBezTo>
                    <a:pt x="147" y="741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2"/>
                  </a:cubicBezTo>
                  <a:cubicBezTo>
                    <a:pt x="844" y="740"/>
                    <a:pt x="960" y="500"/>
                    <a:pt x="878" y="280"/>
                  </a:cubicBezTo>
                  <a:cubicBezTo>
                    <a:pt x="814" y="109"/>
                    <a:pt x="649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Google Shape;2354;p66">
              <a:extLst>
                <a:ext uri="{FF2B5EF4-FFF2-40B4-BE49-F238E27FC236}">
                  <a16:creationId xmlns:a16="http://schemas.microsoft.com/office/drawing/2014/main" id="{AFD7AC93-4274-7980-F966-EBC86DD22414}"/>
                </a:ext>
              </a:extLst>
            </p:cNvPr>
            <p:cNvSpPr/>
            <p:nvPr/>
          </p:nvSpPr>
          <p:spPr>
            <a:xfrm flipH="1">
              <a:off x="10860564" y="5073094"/>
              <a:ext cx="41549" cy="36750"/>
            </a:xfrm>
            <a:custGeom>
              <a:avLst/>
              <a:gdLst/>
              <a:ahLst/>
              <a:cxnLst/>
              <a:rect l="l" t="t" r="r" b="b"/>
              <a:pathLst>
                <a:path w="961" h="850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1"/>
                    <a:pt x="308" y="850"/>
                    <a:pt x="480" y="850"/>
                  </a:cubicBezTo>
                  <a:cubicBezTo>
                    <a:pt x="528" y="850"/>
                    <a:pt x="577" y="841"/>
                    <a:pt x="625" y="824"/>
                  </a:cubicBezTo>
                  <a:cubicBezTo>
                    <a:pt x="844" y="741"/>
                    <a:pt x="961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Google Shape;2355;p66">
              <a:extLst>
                <a:ext uri="{FF2B5EF4-FFF2-40B4-BE49-F238E27FC236}">
                  <a16:creationId xmlns:a16="http://schemas.microsoft.com/office/drawing/2014/main" id="{A895DD4C-B85D-5984-3678-0DE05AD901D7}"/>
                </a:ext>
              </a:extLst>
            </p:cNvPr>
            <p:cNvSpPr/>
            <p:nvPr/>
          </p:nvSpPr>
          <p:spPr>
            <a:xfrm flipH="1">
              <a:off x="9968410" y="4741092"/>
              <a:ext cx="41289" cy="36707"/>
            </a:xfrm>
            <a:custGeom>
              <a:avLst/>
              <a:gdLst/>
              <a:ahLst/>
              <a:cxnLst/>
              <a:rect l="l" t="t" r="r" b="b"/>
              <a:pathLst>
                <a:path w="955" h="849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56"/>
                    <a:pt x="83" y="575"/>
                  </a:cubicBezTo>
                  <a:cubicBezTo>
                    <a:pt x="147" y="741"/>
                    <a:pt x="308" y="849"/>
                    <a:pt x="479" y="849"/>
                  </a:cubicBezTo>
                  <a:cubicBezTo>
                    <a:pt x="528" y="849"/>
                    <a:pt x="577" y="840"/>
                    <a:pt x="625" y="822"/>
                  </a:cubicBezTo>
                  <a:cubicBezTo>
                    <a:pt x="844" y="740"/>
                    <a:pt x="954" y="493"/>
                    <a:pt x="879" y="280"/>
                  </a:cubicBezTo>
                  <a:cubicBezTo>
                    <a:pt x="814" y="109"/>
                    <a:pt x="649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Google Shape;2356;p66">
              <a:extLst>
                <a:ext uri="{FF2B5EF4-FFF2-40B4-BE49-F238E27FC236}">
                  <a16:creationId xmlns:a16="http://schemas.microsoft.com/office/drawing/2014/main" id="{0EAE9507-09F5-89B1-2607-87AC320F4A71}"/>
                </a:ext>
              </a:extLst>
            </p:cNvPr>
            <p:cNvSpPr/>
            <p:nvPr/>
          </p:nvSpPr>
          <p:spPr>
            <a:xfrm flipH="1">
              <a:off x="9741296" y="4656827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79" y="1"/>
                  </a:moveTo>
                  <a:cubicBezTo>
                    <a:pt x="430" y="1"/>
                    <a:pt x="379" y="9"/>
                    <a:pt x="330" y="28"/>
                  </a:cubicBezTo>
                  <a:cubicBezTo>
                    <a:pt x="111" y="110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08" y="105"/>
                    <a:pt x="650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Google Shape;2357;p66">
              <a:extLst>
                <a:ext uri="{FF2B5EF4-FFF2-40B4-BE49-F238E27FC236}">
                  <a16:creationId xmlns:a16="http://schemas.microsoft.com/office/drawing/2014/main" id="{CBC8DC81-071F-D42B-B29F-C784CA8B7018}"/>
                </a:ext>
              </a:extLst>
            </p:cNvPr>
            <p:cNvSpPr/>
            <p:nvPr/>
          </p:nvSpPr>
          <p:spPr>
            <a:xfrm flipH="1">
              <a:off x="10720915" y="5147242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29" y="27"/>
                  </a:cubicBezTo>
                  <a:cubicBezTo>
                    <a:pt x="110" y="110"/>
                    <a:pt x="0" y="350"/>
                    <a:pt x="76" y="569"/>
                  </a:cubicBezTo>
                  <a:cubicBezTo>
                    <a:pt x="140" y="741"/>
                    <a:pt x="305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1"/>
                    <a:pt x="953" y="494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Google Shape;2358;p66">
              <a:extLst>
                <a:ext uri="{FF2B5EF4-FFF2-40B4-BE49-F238E27FC236}">
                  <a16:creationId xmlns:a16="http://schemas.microsoft.com/office/drawing/2014/main" id="{D5251E10-DAFB-0C50-201A-B862BC72F82E}"/>
                </a:ext>
              </a:extLst>
            </p:cNvPr>
            <p:cNvSpPr/>
            <p:nvPr/>
          </p:nvSpPr>
          <p:spPr>
            <a:xfrm flipH="1">
              <a:off x="10039877" y="4894058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4" y="1"/>
                  </a:moveTo>
                  <a:cubicBezTo>
                    <a:pt x="426" y="1"/>
                    <a:pt x="377" y="9"/>
                    <a:pt x="329" y="27"/>
                  </a:cubicBezTo>
                  <a:cubicBezTo>
                    <a:pt x="110" y="109"/>
                    <a:pt x="0" y="356"/>
                    <a:pt x="76" y="569"/>
                  </a:cubicBezTo>
                  <a:cubicBezTo>
                    <a:pt x="140" y="740"/>
                    <a:pt x="305" y="849"/>
                    <a:pt x="479" y="849"/>
                  </a:cubicBezTo>
                  <a:cubicBezTo>
                    <a:pt x="527" y="849"/>
                    <a:pt x="576" y="840"/>
                    <a:pt x="624" y="823"/>
                  </a:cubicBezTo>
                  <a:cubicBezTo>
                    <a:pt x="844" y="740"/>
                    <a:pt x="953" y="493"/>
                    <a:pt x="871" y="281"/>
                  </a:cubicBezTo>
                  <a:cubicBezTo>
                    <a:pt x="807" y="109"/>
                    <a:pt x="646" y="1"/>
                    <a:pt x="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Google Shape;2359;p66">
              <a:extLst>
                <a:ext uri="{FF2B5EF4-FFF2-40B4-BE49-F238E27FC236}">
                  <a16:creationId xmlns:a16="http://schemas.microsoft.com/office/drawing/2014/main" id="{7DE5AAE6-9F12-46A6-7738-E258B4040533}"/>
                </a:ext>
              </a:extLst>
            </p:cNvPr>
            <p:cNvSpPr/>
            <p:nvPr/>
          </p:nvSpPr>
          <p:spPr>
            <a:xfrm flipH="1">
              <a:off x="9813067" y="4809836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29" y="27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6" y="739"/>
                    <a:pt x="305" y="843"/>
                    <a:pt x="475" y="843"/>
                  </a:cubicBezTo>
                  <a:cubicBezTo>
                    <a:pt x="524" y="843"/>
                    <a:pt x="575" y="835"/>
                    <a:pt x="624" y="816"/>
                  </a:cubicBezTo>
                  <a:cubicBezTo>
                    <a:pt x="844" y="734"/>
                    <a:pt x="953" y="494"/>
                    <a:pt x="878" y="274"/>
                  </a:cubicBezTo>
                  <a:cubicBezTo>
                    <a:pt x="814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Google Shape;2360;p66">
              <a:extLst>
                <a:ext uri="{FF2B5EF4-FFF2-40B4-BE49-F238E27FC236}">
                  <a16:creationId xmlns:a16="http://schemas.microsoft.com/office/drawing/2014/main" id="{BB197467-6134-E78E-E2A7-119C9CE7D987}"/>
                </a:ext>
              </a:extLst>
            </p:cNvPr>
            <p:cNvSpPr/>
            <p:nvPr/>
          </p:nvSpPr>
          <p:spPr>
            <a:xfrm flipH="1">
              <a:off x="9585953" y="4725311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9" y="1"/>
                  </a:moveTo>
                  <a:cubicBezTo>
                    <a:pt x="430" y="1"/>
                    <a:pt x="379" y="10"/>
                    <a:pt x="329" y="28"/>
                  </a:cubicBezTo>
                  <a:cubicBezTo>
                    <a:pt x="110" y="110"/>
                    <a:pt x="0" y="350"/>
                    <a:pt x="82" y="570"/>
                  </a:cubicBezTo>
                  <a:cubicBezTo>
                    <a:pt x="147" y="743"/>
                    <a:pt x="310" y="847"/>
                    <a:pt x="483" y="847"/>
                  </a:cubicBezTo>
                  <a:cubicBezTo>
                    <a:pt x="530" y="847"/>
                    <a:pt x="578" y="840"/>
                    <a:pt x="624" y="824"/>
                  </a:cubicBezTo>
                  <a:cubicBezTo>
                    <a:pt x="844" y="741"/>
                    <a:pt x="953" y="494"/>
                    <a:pt x="871" y="275"/>
                  </a:cubicBezTo>
                  <a:cubicBezTo>
                    <a:pt x="813" y="105"/>
                    <a:pt x="651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Google Shape;2361;p66">
              <a:extLst>
                <a:ext uri="{FF2B5EF4-FFF2-40B4-BE49-F238E27FC236}">
                  <a16:creationId xmlns:a16="http://schemas.microsoft.com/office/drawing/2014/main" id="{99ADA79A-201F-3FE8-8FB0-25173160D4AE}"/>
                </a:ext>
              </a:extLst>
            </p:cNvPr>
            <p:cNvSpPr/>
            <p:nvPr/>
          </p:nvSpPr>
          <p:spPr>
            <a:xfrm flipH="1">
              <a:off x="10795625" y="5296100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0"/>
                  </a:moveTo>
                  <a:cubicBezTo>
                    <a:pt x="426" y="0"/>
                    <a:pt x="377" y="9"/>
                    <a:pt x="329" y="27"/>
                  </a:cubicBezTo>
                  <a:cubicBezTo>
                    <a:pt x="110" y="109"/>
                    <a:pt x="0" y="356"/>
                    <a:pt x="82" y="569"/>
                  </a:cubicBezTo>
                  <a:cubicBezTo>
                    <a:pt x="147" y="740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2"/>
                  </a:cubicBezTo>
                  <a:cubicBezTo>
                    <a:pt x="844" y="740"/>
                    <a:pt x="953" y="493"/>
                    <a:pt x="878" y="281"/>
                  </a:cubicBezTo>
                  <a:cubicBezTo>
                    <a:pt x="814" y="109"/>
                    <a:pt x="649" y="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Google Shape;2362;p66">
              <a:extLst>
                <a:ext uri="{FF2B5EF4-FFF2-40B4-BE49-F238E27FC236}">
                  <a16:creationId xmlns:a16="http://schemas.microsoft.com/office/drawing/2014/main" id="{5E7A911D-D684-58EA-76E2-8D01E1ECB4E3}"/>
                </a:ext>
              </a:extLst>
            </p:cNvPr>
            <p:cNvSpPr/>
            <p:nvPr/>
          </p:nvSpPr>
          <p:spPr>
            <a:xfrm flipH="1">
              <a:off x="10114587" y="5043002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1" y="1"/>
                  </a:moveTo>
                  <a:cubicBezTo>
                    <a:pt x="424" y="1"/>
                    <a:pt x="376" y="8"/>
                    <a:pt x="329" y="25"/>
                  </a:cubicBezTo>
                  <a:cubicBezTo>
                    <a:pt x="110" y="107"/>
                    <a:pt x="0" y="354"/>
                    <a:pt x="82" y="573"/>
                  </a:cubicBezTo>
                  <a:cubicBezTo>
                    <a:pt x="146" y="743"/>
                    <a:pt x="305" y="847"/>
                    <a:pt x="475" y="847"/>
                  </a:cubicBezTo>
                  <a:cubicBezTo>
                    <a:pt x="524" y="847"/>
                    <a:pt x="575" y="839"/>
                    <a:pt x="624" y="820"/>
                  </a:cubicBezTo>
                  <a:cubicBezTo>
                    <a:pt x="844" y="738"/>
                    <a:pt x="953" y="498"/>
                    <a:pt x="878" y="278"/>
                  </a:cubicBezTo>
                  <a:cubicBezTo>
                    <a:pt x="813" y="106"/>
                    <a:pt x="646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Google Shape;2363;p66">
              <a:extLst>
                <a:ext uri="{FF2B5EF4-FFF2-40B4-BE49-F238E27FC236}">
                  <a16:creationId xmlns:a16="http://schemas.microsoft.com/office/drawing/2014/main" id="{332430C9-CBBA-8E9A-59B1-B5F89297C678}"/>
                </a:ext>
              </a:extLst>
            </p:cNvPr>
            <p:cNvSpPr/>
            <p:nvPr/>
          </p:nvSpPr>
          <p:spPr>
            <a:xfrm flipH="1">
              <a:off x="9887474" y="4958651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8" y="1"/>
                  </a:moveTo>
                  <a:cubicBezTo>
                    <a:pt x="429" y="1"/>
                    <a:pt x="379" y="9"/>
                    <a:pt x="329" y="28"/>
                  </a:cubicBezTo>
                  <a:cubicBezTo>
                    <a:pt x="110" y="110"/>
                    <a:pt x="0" y="350"/>
                    <a:pt x="82" y="570"/>
                  </a:cubicBezTo>
                  <a:cubicBezTo>
                    <a:pt x="146" y="740"/>
                    <a:pt x="305" y="844"/>
                    <a:pt x="475" y="844"/>
                  </a:cubicBezTo>
                  <a:cubicBezTo>
                    <a:pt x="524" y="844"/>
                    <a:pt x="575" y="835"/>
                    <a:pt x="624" y="817"/>
                  </a:cubicBezTo>
                  <a:cubicBezTo>
                    <a:pt x="843" y="741"/>
                    <a:pt x="953" y="494"/>
                    <a:pt x="871" y="275"/>
                  </a:cubicBezTo>
                  <a:cubicBezTo>
                    <a:pt x="807" y="105"/>
                    <a:pt x="649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Google Shape;2364;p66">
              <a:extLst>
                <a:ext uri="{FF2B5EF4-FFF2-40B4-BE49-F238E27FC236}">
                  <a16:creationId xmlns:a16="http://schemas.microsoft.com/office/drawing/2014/main" id="{5F8206B6-9C47-862B-FB3A-D84444D30F07}"/>
                </a:ext>
              </a:extLst>
            </p:cNvPr>
            <p:cNvSpPr/>
            <p:nvPr/>
          </p:nvSpPr>
          <p:spPr>
            <a:xfrm flipH="1">
              <a:off x="9660361" y="4874472"/>
              <a:ext cx="41289" cy="36490"/>
            </a:xfrm>
            <a:custGeom>
              <a:avLst/>
              <a:gdLst/>
              <a:ahLst/>
              <a:cxnLst/>
              <a:rect l="l" t="t" r="r" b="b"/>
              <a:pathLst>
                <a:path w="955" h="844" extrusionOk="0">
                  <a:moveTo>
                    <a:pt x="479" y="0"/>
                  </a:moveTo>
                  <a:cubicBezTo>
                    <a:pt x="430" y="0"/>
                    <a:pt x="380" y="9"/>
                    <a:pt x="330" y="27"/>
                  </a:cubicBezTo>
                  <a:cubicBezTo>
                    <a:pt x="111" y="110"/>
                    <a:pt x="1" y="350"/>
                    <a:pt x="83" y="569"/>
                  </a:cubicBezTo>
                  <a:cubicBezTo>
                    <a:pt x="142" y="739"/>
                    <a:pt x="303" y="843"/>
                    <a:pt x="475" y="843"/>
                  </a:cubicBezTo>
                  <a:cubicBezTo>
                    <a:pt x="525" y="843"/>
                    <a:pt x="576" y="835"/>
                    <a:pt x="625" y="816"/>
                  </a:cubicBezTo>
                  <a:cubicBezTo>
                    <a:pt x="844" y="734"/>
                    <a:pt x="954" y="494"/>
                    <a:pt x="872" y="274"/>
                  </a:cubicBezTo>
                  <a:cubicBezTo>
                    <a:pt x="808" y="104"/>
                    <a:pt x="650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Google Shape;2365;p66">
              <a:extLst>
                <a:ext uri="{FF2B5EF4-FFF2-40B4-BE49-F238E27FC236}">
                  <a16:creationId xmlns:a16="http://schemas.microsoft.com/office/drawing/2014/main" id="{70403B87-C860-CEEE-5B7E-D3DAC211E8C5}"/>
                </a:ext>
              </a:extLst>
            </p:cNvPr>
            <p:cNvSpPr/>
            <p:nvPr/>
          </p:nvSpPr>
          <p:spPr>
            <a:xfrm flipH="1">
              <a:off x="10186055" y="5196141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1"/>
                  </a:moveTo>
                  <a:cubicBezTo>
                    <a:pt x="429" y="1"/>
                    <a:pt x="379" y="9"/>
                    <a:pt x="330" y="28"/>
                  </a:cubicBezTo>
                  <a:cubicBezTo>
                    <a:pt x="110" y="103"/>
                    <a:pt x="0" y="350"/>
                    <a:pt x="76" y="570"/>
                  </a:cubicBezTo>
                  <a:cubicBezTo>
                    <a:pt x="140" y="740"/>
                    <a:pt x="302" y="844"/>
                    <a:pt x="474" y="844"/>
                  </a:cubicBezTo>
                  <a:cubicBezTo>
                    <a:pt x="524" y="844"/>
                    <a:pt x="575" y="835"/>
                    <a:pt x="624" y="817"/>
                  </a:cubicBezTo>
                  <a:cubicBezTo>
                    <a:pt x="844" y="734"/>
                    <a:pt x="954" y="494"/>
                    <a:pt x="871" y="275"/>
                  </a:cubicBezTo>
                  <a:cubicBezTo>
                    <a:pt x="808" y="105"/>
                    <a:pt x="649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Google Shape;2366;p66">
              <a:extLst>
                <a:ext uri="{FF2B5EF4-FFF2-40B4-BE49-F238E27FC236}">
                  <a16:creationId xmlns:a16="http://schemas.microsoft.com/office/drawing/2014/main" id="{CAC01BD9-5BCD-9625-8064-185937E9D2BC}"/>
                </a:ext>
              </a:extLst>
            </p:cNvPr>
            <p:cNvSpPr/>
            <p:nvPr/>
          </p:nvSpPr>
          <p:spPr>
            <a:xfrm flipH="1">
              <a:off x="9958941" y="5111659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3" y="0"/>
                  </a:moveTo>
                  <a:cubicBezTo>
                    <a:pt x="434" y="0"/>
                    <a:pt x="384" y="9"/>
                    <a:pt x="336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39"/>
                    <a:pt x="309" y="843"/>
                    <a:pt x="478" y="843"/>
                  </a:cubicBezTo>
                  <a:cubicBezTo>
                    <a:pt x="527" y="843"/>
                    <a:pt x="577" y="835"/>
                    <a:pt x="625" y="816"/>
                  </a:cubicBezTo>
                  <a:cubicBezTo>
                    <a:pt x="844" y="741"/>
                    <a:pt x="961" y="494"/>
                    <a:pt x="878" y="274"/>
                  </a:cubicBezTo>
                  <a:cubicBezTo>
                    <a:pt x="814" y="104"/>
                    <a:pt x="652" y="0"/>
                    <a:pt x="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Google Shape;2367;p66">
              <a:extLst>
                <a:ext uri="{FF2B5EF4-FFF2-40B4-BE49-F238E27FC236}">
                  <a16:creationId xmlns:a16="http://schemas.microsoft.com/office/drawing/2014/main" id="{B2476CED-A747-523D-F8CD-8EC7C2F31FB7}"/>
                </a:ext>
              </a:extLst>
            </p:cNvPr>
            <p:cNvSpPr/>
            <p:nvPr/>
          </p:nvSpPr>
          <p:spPr>
            <a:xfrm flipH="1">
              <a:off x="9732131" y="5027178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4" y="1"/>
                  </a:moveTo>
                  <a:cubicBezTo>
                    <a:pt x="426" y="1"/>
                    <a:pt x="377" y="9"/>
                    <a:pt x="330" y="27"/>
                  </a:cubicBezTo>
                  <a:cubicBezTo>
                    <a:pt x="110" y="109"/>
                    <a:pt x="0" y="356"/>
                    <a:pt x="83" y="576"/>
                  </a:cubicBezTo>
                  <a:cubicBezTo>
                    <a:pt x="147" y="742"/>
                    <a:pt x="307" y="849"/>
                    <a:pt x="479" y="849"/>
                  </a:cubicBezTo>
                  <a:cubicBezTo>
                    <a:pt x="527" y="849"/>
                    <a:pt x="576" y="841"/>
                    <a:pt x="624" y="823"/>
                  </a:cubicBezTo>
                  <a:cubicBezTo>
                    <a:pt x="844" y="740"/>
                    <a:pt x="954" y="493"/>
                    <a:pt x="871" y="281"/>
                  </a:cubicBezTo>
                  <a:cubicBezTo>
                    <a:pt x="807" y="109"/>
                    <a:pt x="646" y="1"/>
                    <a:pt x="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Google Shape;2368;p66">
              <a:extLst>
                <a:ext uri="{FF2B5EF4-FFF2-40B4-BE49-F238E27FC236}">
                  <a16:creationId xmlns:a16="http://schemas.microsoft.com/office/drawing/2014/main" id="{C2262F0E-BA3A-6EF1-AA87-A8CFCBCDDF56}"/>
                </a:ext>
              </a:extLst>
            </p:cNvPr>
            <p:cNvSpPr/>
            <p:nvPr/>
          </p:nvSpPr>
          <p:spPr>
            <a:xfrm flipH="1">
              <a:off x="9505017" y="4942956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10"/>
                    <a:pt x="0" y="350"/>
                    <a:pt x="83" y="569"/>
                  </a:cubicBezTo>
                  <a:cubicBezTo>
                    <a:pt x="141" y="739"/>
                    <a:pt x="302" y="843"/>
                    <a:pt x="474" y="843"/>
                  </a:cubicBezTo>
                  <a:cubicBezTo>
                    <a:pt x="524" y="843"/>
                    <a:pt x="575" y="835"/>
                    <a:pt x="624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7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Google Shape;2369;p66">
              <a:extLst>
                <a:ext uri="{FF2B5EF4-FFF2-40B4-BE49-F238E27FC236}">
                  <a16:creationId xmlns:a16="http://schemas.microsoft.com/office/drawing/2014/main" id="{CA1ACE2C-2B07-5CA7-705E-D32ADD73E56E}"/>
                </a:ext>
              </a:extLst>
            </p:cNvPr>
            <p:cNvSpPr/>
            <p:nvPr/>
          </p:nvSpPr>
          <p:spPr>
            <a:xfrm flipH="1">
              <a:off x="10033652" y="5260517"/>
              <a:ext cx="41246" cy="36707"/>
            </a:xfrm>
            <a:custGeom>
              <a:avLst/>
              <a:gdLst/>
              <a:ahLst/>
              <a:cxnLst/>
              <a:rect l="l" t="t" r="r" b="b"/>
              <a:pathLst>
                <a:path w="954" h="849" extrusionOk="0">
                  <a:moveTo>
                    <a:pt x="475" y="1"/>
                  </a:moveTo>
                  <a:cubicBezTo>
                    <a:pt x="427" y="1"/>
                    <a:pt x="378" y="9"/>
                    <a:pt x="329" y="27"/>
                  </a:cubicBezTo>
                  <a:cubicBezTo>
                    <a:pt x="110" y="109"/>
                    <a:pt x="0" y="349"/>
                    <a:pt x="82" y="569"/>
                  </a:cubicBezTo>
                  <a:cubicBezTo>
                    <a:pt x="147" y="740"/>
                    <a:pt x="307" y="849"/>
                    <a:pt x="479" y="849"/>
                  </a:cubicBezTo>
                  <a:cubicBezTo>
                    <a:pt x="527" y="849"/>
                    <a:pt x="576" y="840"/>
                    <a:pt x="624" y="823"/>
                  </a:cubicBezTo>
                  <a:cubicBezTo>
                    <a:pt x="844" y="740"/>
                    <a:pt x="953" y="493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Google Shape;2370;p66">
              <a:extLst>
                <a:ext uri="{FF2B5EF4-FFF2-40B4-BE49-F238E27FC236}">
                  <a16:creationId xmlns:a16="http://schemas.microsoft.com/office/drawing/2014/main" id="{ADF9D68C-35E3-597C-7655-A0A841575FA0}"/>
                </a:ext>
              </a:extLst>
            </p:cNvPr>
            <p:cNvSpPr/>
            <p:nvPr/>
          </p:nvSpPr>
          <p:spPr>
            <a:xfrm flipH="1">
              <a:off x="9787861" y="5169162"/>
              <a:ext cx="41549" cy="36750"/>
            </a:xfrm>
            <a:custGeom>
              <a:avLst/>
              <a:gdLst/>
              <a:ahLst/>
              <a:cxnLst/>
              <a:rect l="l" t="t" r="r" b="b"/>
              <a:pathLst>
                <a:path w="961" h="850" extrusionOk="0">
                  <a:moveTo>
                    <a:pt x="480" y="1"/>
                  </a:moveTo>
                  <a:cubicBezTo>
                    <a:pt x="430" y="1"/>
                    <a:pt x="379" y="9"/>
                    <a:pt x="329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1"/>
                    <a:pt x="312" y="850"/>
                    <a:pt x="486" y="850"/>
                  </a:cubicBezTo>
                  <a:cubicBezTo>
                    <a:pt x="534" y="850"/>
                    <a:pt x="583" y="841"/>
                    <a:pt x="631" y="823"/>
                  </a:cubicBezTo>
                  <a:cubicBezTo>
                    <a:pt x="851" y="741"/>
                    <a:pt x="960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Google Shape;2371;p66">
              <a:extLst>
                <a:ext uri="{FF2B5EF4-FFF2-40B4-BE49-F238E27FC236}">
                  <a16:creationId xmlns:a16="http://schemas.microsoft.com/office/drawing/2014/main" id="{149B98C4-5F6A-C5AE-BFD9-F3D59DB8438B}"/>
                </a:ext>
              </a:extLst>
            </p:cNvPr>
            <p:cNvSpPr/>
            <p:nvPr/>
          </p:nvSpPr>
          <p:spPr>
            <a:xfrm flipH="1">
              <a:off x="9579727" y="5091771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80" y="1"/>
                  </a:moveTo>
                  <a:cubicBezTo>
                    <a:pt x="430" y="1"/>
                    <a:pt x="379" y="10"/>
                    <a:pt x="329" y="28"/>
                  </a:cubicBezTo>
                  <a:cubicBezTo>
                    <a:pt x="110" y="110"/>
                    <a:pt x="0" y="350"/>
                    <a:pt x="83" y="570"/>
                  </a:cubicBezTo>
                  <a:cubicBezTo>
                    <a:pt x="147" y="743"/>
                    <a:pt x="310" y="847"/>
                    <a:pt x="483" y="847"/>
                  </a:cubicBezTo>
                  <a:cubicBezTo>
                    <a:pt x="530" y="847"/>
                    <a:pt x="578" y="840"/>
                    <a:pt x="624" y="824"/>
                  </a:cubicBezTo>
                  <a:cubicBezTo>
                    <a:pt x="844" y="741"/>
                    <a:pt x="953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Google Shape;2372;p66">
              <a:extLst>
                <a:ext uri="{FF2B5EF4-FFF2-40B4-BE49-F238E27FC236}">
                  <a16:creationId xmlns:a16="http://schemas.microsoft.com/office/drawing/2014/main" id="{379F0FD6-878D-BFB6-7E8C-AF36733D608E}"/>
                </a:ext>
              </a:extLst>
            </p:cNvPr>
            <p:cNvSpPr/>
            <p:nvPr/>
          </p:nvSpPr>
          <p:spPr>
            <a:xfrm flipH="1">
              <a:off x="10105119" y="5413526"/>
              <a:ext cx="41549" cy="36707"/>
            </a:xfrm>
            <a:custGeom>
              <a:avLst/>
              <a:gdLst/>
              <a:ahLst/>
              <a:cxnLst/>
              <a:rect l="l" t="t" r="r" b="b"/>
              <a:pathLst>
                <a:path w="961" h="849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7" y="109"/>
                    <a:pt x="1" y="356"/>
                    <a:pt x="83" y="568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0"/>
                    <a:pt x="625" y="822"/>
                  </a:cubicBezTo>
                  <a:cubicBezTo>
                    <a:pt x="844" y="740"/>
                    <a:pt x="961" y="493"/>
                    <a:pt x="878" y="273"/>
                  </a:cubicBezTo>
                  <a:cubicBezTo>
                    <a:pt x="814" y="107"/>
                    <a:pt x="650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Google Shape;2373;p66">
              <a:extLst>
                <a:ext uri="{FF2B5EF4-FFF2-40B4-BE49-F238E27FC236}">
                  <a16:creationId xmlns:a16="http://schemas.microsoft.com/office/drawing/2014/main" id="{1747501A-5065-6170-9EA2-2DFC798EA4A0}"/>
                </a:ext>
              </a:extLst>
            </p:cNvPr>
            <p:cNvSpPr/>
            <p:nvPr/>
          </p:nvSpPr>
          <p:spPr>
            <a:xfrm flipH="1">
              <a:off x="9878308" y="5329131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2" y="0"/>
                  </a:moveTo>
                  <a:cubicBezTo>
                    <a:pt x="424" y="0"/>
                    <a:pt x="376" y="8"/>
                    <a:pt x="330" y="24"/>
                  </a:cubicBezTo>
                  <a:cubicBezTo>
                    <a:pt x="110" y="106"/>
                    <a:pt x="1" y="353"/>
                    <a:pt x="83" y="573"/>
                  </a:cubicBezTo>
                  <a:cubicBezTo>
                    <a:pt x="147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5" y="820"/>
                  </a:cubicBezTo>
                  <a:cubicBezTo>
                    <a:pt x="844" y="737"/>
                    <a:pt x="954" y="497"/>
                    <a:pt x="878" y="278"/>
                  </a:cubicBezTo>
                  <a:cubicBezTo>
                    <a:pt x="814" y="105"/>
                    <a:pt x="647" y="0"/>
                    <a:pt x="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Google Shape;2374;p66">
              <a:extLst>
                <a:ext uri="{FF2B5EF4-FFF2-40B4-BE49-F238E27FC236}">
                  <a16:creationId xmlns:a16="http://schemas.microsoft.com/office/drawing/2014/main" id="{AD397F3A-D110-1C45-77C1-839D57A98EEA}"/>
                </a:ext>
              </a:extLst>
            </p:cNvPr>
            <p:cNvSpPr/>
            <p:nvPr/>
          </p:nvSpPr>
          <p:spPr>
            <a:xfrm flipH="1">
              <a:off x="9631912" y="5237646"/>
              <a:ext cx="41549" cy="36793"/>
            </a:xfrm>
            <a:custGeom>
              <a:avLst/>
              <a:gdLst/>
              <a:ahLst/>
              <a:cxnLst/>
              <a:rect l="l" t="t" r="r" b="b"/>
              <a:pathLst>
                <a:path w="961" h="851" extrusionOk="0">
                  <a:moveTo>
                    <a:pt x="480" y="1"/>
                  </a:moveTo>
                  <a:cubicBezTo>
                    <a:pt x="430" y="1"/>
                    <a:pt x="379" y="9"/>
                    <a:pt x="330" y="28"/>
                  </a:cubicBezTo>
                  <a:cubicBezTo>
                    <a:pt x="110" y="110"/>
                    <a:pt x="0" y="357"/>
                    <a:pt x="83" y="577"/>
                  </a:cubicBezTo>
                  <a:cubicBezTo>
                    <a:pt x="147" y="743"/>
                    <a:pt x="311" y="850"/>
                    <a:pt x="485" y="850"/>
                  </a:cubicBezTo>
                  <a:cubicBezTo>
                    <a:pt x="534" y="850"/>
                    <a:pt x="583" y="842"/>
                    <a:pt x="631" y="823"/>
                  </a:cubicBezTo>
                  <a:cubicBezTo>
                    <a:pt x="851" y="741"/>
                    <a:pt x="960" y="494"/>
                    <a:pt x="878" y="275"/>
                  </a:cubicBezTo>
                  <a:cubicBezTo>
                    <a:pt x="814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Google Shape;2375;p66">
              <a:extLst>
                <a:ext uri="{FF2B5EF4-FFF2-40B4-BE49-F238E27FC236}">
                  <a16:creationId xmlns:a16="http://schemas.microsoft.com/office/drawing/2014/main" id="{58BB8AB9-62A5-8CCB-6BE4-375B6CD1577E}"/>
                </a:ext>
              </a:extLst>
            </p:cNvPr>
            <p:cNvSpPr/>
            <p:nvPr/>
          </p:nvSpPr>
          <p:spPr>
            <a:xfrm flipH="1">
              <a:off x="9424081" y="5160428"/>
              <a:ext cx="41549" cy="36620"/>
            </a:xfrm>
            <a:custGeom>
              <a:avLst/>
              <a:gdLst/>
              <a:ahLst/>
              <a:cxnLst/>
              <a:rect l="l" t="t" r="r" b="b"/>
              <a:pathLst>
                <a:path w="961" h="847" extrusionOk="0">
                  <a:moveTo>
                    <a:pt x="472" y="0"/>
                  </a:moveTo>
                  <a:cubicBezTo>
                    <a:pt x="424" y="0"/>
                    <a:pt x="377" y="8"/>
                    <a:pt x="330" y="24"/>
                  </a:cubicBezTo>
                  <a:cubicBezTo>
                    <a:pt x="117" y="106"/>
                    <a:pt x="1" y="353"/>
                    <a:pt x="83" y="573"/>
                  </a:cubicBezTo>
                  <a:cubicBezTo>
                    <a:pt x="147" y="743"/>
                    <a:pt x="309" y="847"/>
                    <a:pt x="478" y="847"/>
                  </a:cubicBezTo>
                  <a:cubicBezTo>
                    <a:pt x="527" y="847"/>
                    <a:pt x="577" y="838"/>
                    <a:pt x="625" y="820"/>
                  </a:cubicBezTo>
                  <a:cubicBezTo>
                    <a:pt x="844" y="737"/>
                    <a:pt x="961" y="497"/>
                    <a:pt x="878" y="278"/>
                  </a:cubicBezTo>
                  <a:cubicBezTo>
                    <a:pt x="814" y="105"/>
                    <a:pt x="647" y="0"/>
                    <a:pt x="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Google Shape;2376;p66">
              <a:extLst>
                <a:ext uri="{FF2B5EF4-FFF2-40B4-BE49-F238E27FC236}">
                  <a16:creationId xmlns:a16="http://schemas.microsoft.com/office/drawing/2014/main" id="{B7A2B955-810E-6A6A-AA60-F1B1CC94D2ED}"/>
                </a:ext>
              </a:extLst>
            </p:cNvPr>
            <p:cNvSpPr/>
            <p:nvPr/>
          </p:nvSpPr>
          <p:spPr>
            <a:xfrm flipH="1">
              <a:off x="10179829" y="5562471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1" y="0"/>
                  </a:moveTo>
                  <a:cubicBezTo>
                    <a:pt x="424" y="0"/>
                    <a:pt x="376" y="8"/>
                    <a:pt x="330" y="24"/>
                  </a:cubicBezTo>
                  <a:cubicBezTo>
                    <a:pt x="110" y="106"/>
                    <a:pt x="0" y="353"/>
                    <a:pt x="83" y="573"/>
                  </a:cubicBezTo>
                  <a:cubicBezTo>
                    <a:pt x="146" y="743"/>
                    <a:pt x="305" y="847"/>
                    <a:pt x="475" y="847"/>
                  </a:cubicBezTo>
                  <a:cubicBezTo>
                    <a:pt x="525" y="847"/>
                    <a:pt x="575" y="838"/>
                    <a:pt x="624" y="820"/>
                  </a:cubicBezTo>
                  <a:cubicBezTo>
                    <a:pt x="844" y="737"/>
                    <a:pt x="954" y="497"/>
                    <a:pt x="871" y="278"/>
                  </a:cubicBezTo>
                  <a:cubicBezTo>
                    <a:pt x="807" y="105"/>
                    <a:pt x="644" y="0"/>
                    <a:pt x="4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Google Shape;2377;p66">
              <a:extLst>
                <a:ext uri="{FF2B5EF4-FFF2-40B4-BE49-F238E27FC236}">
                  <a16:creationId xmlns:a16="http://schemas.microsoft.com/office/drawing/2014/main" id="{DD7DC2E8-1A90-320B-D28B-FD89220613A6}"/>
                </a:ext>
              </a:extLst>
            </p:cNvPr>
            <p:cNvSpPr/>
            <p:nvPr/>
          </p:nvSpPr>
          <p:spPr>
            <a:xfrm flipH="1">
              <a:off x="9952716" y="5478119"/>
              <a:ext cx="41549" cy="36490"/>
            </a:xfrm>
            <a:custGeom>
              <a:avLst/>
              <a:gdLst/>
              <a:ahLst/>
              <a:cxnLst/>
              <a:rect l="l" t="t" r="r" b="b"/>
              <a:pathLst>
                <a:path w="961" h="844" extrusionOk="0">
                  <a:moveTo>
                    <a:pt x="486" y="0"/>
                  </a:moveTo>
                  <a:cubicBezTo>
                    <a:pt x="436" y="0"/>
                    <a:pt x="386" y="9"/>
                    <a:pt x="337" y="28"/>
                  </a:cubicBezTo>
                  <a:cubicBezTo>
                    <a:pt x="117" y="110"/>
                    <a:pt x="0" y="350"/>
                    <a:pt x="83" y="569"/>
                  </a:cubicBezTo>
                  <a:cubicBezTo>
                    <a:pt x="147" y="739"/>
                    <a:pt x="309" y="843"/>
                    <a:pt x="481" y="843"/>
                  </a:cubicBezTo>
                  <a:cubicBezTo>
                    <a:pt x="531" y="843"/>
                    <a:pt x="582" y="835"/>
                    <a:pt x="631" y="816"/>
                  </a:cubicBezTo>
                  <a:cubicBezTo>
                    <a:pt x="844" y="741"/>
                    <a:pt x="961" y="494"/>
                    <a:pt x="878" y="274"/>
                  </a:cubicBezTo>
                  <a:cubicBezTo>
                    <a:pt x="814" y="104"/>
                    <a:pt x="656" y="0"/>
                    <a:pt x="4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Google Shape;2378;p66">
              <a:extLst>
                <a:ext uri="{FF2B5EF4-FFF2-40B4-BE49-F238E27FC236}">
                  <a16:creationId xmlns:a16="http://schemas.microsoft.com/office/drawing/2014/main" id="{5099FC47-C623-F577-4D57-0BA966664346}"/>
                </a:ext>
              </a:extLst>
            </p:cNvPr>
            <p:cNvSpPr/>
            <p:nvPr/>
          </p:nvSpPr>
          <p:spPr>
            <a:xfrm flipH="1">
              <a:off x="9725905" y="5393638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6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0" y="356"/>
                    <a:pt x="83" y="569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1"/>
                    <a:pt x="624" y="823"/>
                  </a:cubicBezTo>
                  <a:cubicBezTo>
                    <a:pt x="844" y="740"/>
                    <a:pt x="954" y="493"/>
                    <a:pt x="878" y="274"/>
                  </a:cubicBezTo>
                  <a:cubicBezTo>
                    <a:pt x="814" y="108"/>
                    <a:pt x="649" y="1"/>
                    <a:pt x="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Google Shape;2379;p66">
              <a:extLst>
                <a:ext uri="{FF2B5EF4-FFF2-40B4-BE49-F238E27FC236}">
                  <a16:creationId xmlns:a16="http://schemas.microsoft.com/office/drawing/2014/main" id="{A28D620D-1773-57BE-F079-CA98AD0D13FD}"/>
                </a:ext>
              </a:extLst>
            </p:cNvPr>
            <p:cNvSpPr/>
            <p:nvPr/>
          </p:nvSpPr>
          <p:spPr>
            <a:xfrm flipH="1">
              <a:off x="9498791" y="5309416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29" y="0"/>
                    <a:pt x="379" y="9"/>
                    <a:pt x="330" y="28"/>
                  </a:cubicBezTo>
                  <a:cubicBezTo>
                    <a:pt x="110" y="103"/>
                    <a:pt x="0" y="350"/>
                    <a:pt x="83" y="569"/>
                  </a:cubicBezTo>
                  <a:cubicBezTo>
                    <a:pt x="146" y="739"/>
                    <a:pt x="305" y="843"/>
                    <a:pt x="475" y="843"/>
                  </a:cubicBezTo>
                  <a:cubicBezTo>
                    <a:pt x="525" y="843"/>
                    <a:pt x="575" y="835"/>
                    <a:pt x="624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7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Google Shape;2380;p66">
              <a:extLst>
                <a:ext uri="{FF2B5EF4-FFF2-40B4-BE49-F238E27FC236}">
                  <a16:creationId xmlns:a16="http://schemas.microsoft.com/office/drawing/2014/main" id="{2A8E378D-3EAB-C0EB-5745-1FE8F6701873}"/>
                </a:ext>
              </a:extLst>
            </p:cNvPr>
            <p:cNvSpPr/>
            <p:nvPr/>
          </p:nvSpPr>
          <p:spPr>
            <a:xfrm flipH="1">
              <a:off x="10024486" y="5631085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03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5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13" y="105"/>
                    <a:pt x="652" y="1"/>
                    <a:pt x="4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Google Shape;2381;p66">
              <a:extLst>
                <a:ext uri="{FF2B5EF4-FFF2-40B4-BE49-F238E27FC236}">
                  <a16:creationId xmlns:a16="http://schemas.microsoft.com/office/drawing/2014/main" id="{52A2B667-6226-C095-3B63-CC1CE81B3C02}"/>
                </a:ext>
              </a:extLst>
            </p:cNvPr>
            <p:cNvSpPr/>
            <p:nvPr/>
          </p:nvSpPr>
          <p:spPr>
            <a:xfrm flipH="1">
              <a:off x="9797372" y="5546733"/>
              <a:ext cx="41246" cy="36663"/>
            </a:xfrm>
            <a:custGeom>
              <a:avLst/>
              <a:gdLst/>
              <a:ahLst/>
              <a:cxnLst/>
              <a:rect l="l" t="t" r="r" b="b"/>
              <a:pathLst>
                <a:path w="954" h="848" extrusionOk="0">
                  <a:moveTo>
                    <a:pt x="471" y="1"/>
                  </a:moveTo>
                  <a:cubicBezTo>
                    <a:pt x="424" y="1"/>
                    <a:pt x="377" y="9"/>
                    <a:pt x="330" y="25"/>
                  </a:cubicBezTo>
                  <a:cubicBezTo>
                    <a:pt x="110" y="107"/>
                    <a:pt x="1" y="354"/>
                    <a:pt x="76" y="573"/>
                  </a:cubicBezTo>
                  <a:cubicBezTo>
                    <a:pt x="140" y="743"/>
                    <a:pt x="303" y="847"/>
                    <a:pt x="475" y="847"/>
                  </a:cubicBezTo>
                  <a:cubicBezTo>
                    <a:pt x="525" y="847"/>
                    <a:pt x="575" y="839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07" y="106"/>
                    <a:pt x="644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Google Shape;2382;p66">
              <a:extLst>
                <a:ext uri="{FF2B5EF4-FFF2-40B4-BE49-F238E27FC236}">
                  <a16:creationId xmlns:a16="http://schemas.microsoft.com/office/drawing/2014/main" id="{811C496E-2219-62C0-AB7F-F5590E8C0C71}"/>
                </a:ext>
              </a:extLst>
            </p:cNvPr>
            <p:cNvSpPr/>
            <p:nvPr/>
          </p:nvSpPr>
          <p:spPr>
            <a:xfrm flipH="1">
              <a:off x="9570259" y="5462382"/>
              <a:ext cx="41549" cy="36534"/>
            </a:xfrm>
            <a:custGeom>
              <a:avLst/>
              <a:gdLst/>
              <a:ahLst/>
              <a:cxnLst/>
              <a:rect l="l" t="t" r="r" b="b"/>
              <a:pathLst>
                <a:path w="961" h="845" extrusionOk="0">
                  <a:moveTo>
                    <a:pt x="486" y="1"/>
                  </a:moveTo>
                  <a:cubicBezTo>
                    <a:pt x="437" y="1"/>
                    <a:pt x="386" y="10"/>
                    <a:pt x="337" y="28"/>
                  </a:cubicBezTo>
                  <a:cubicBezTo>
                    <a:pt x="117" y="110"/>
                    <a:pt x="1" y="350"/>
                    <a:pt x="83" y="570"/>
                  </a:cubicBezTo>
                  <a:cubicBezTo>
                    <a:pt x="147" y="740"/>
                    <a:pt x="309" y="844"/>
                    <a:pt x="482" y="844"/>
                  </a:cubicBezTo>
                  <a:cubicBezTo>
                    <a:pt x="531" y="844"/>
                    <a:pt x="582" y="835"/>
                    <a:pt x="632" y="817"/>
                  </a:cubicBezTo>
                  <a:cubicBezTo>
                    <a:pt x="844" y="734"/>
                    <a:pt x="961" y="494"/>
                    <a:pt x="879" y="275"/>
                  </a:cubicBezTo>
                  <a:cubicBezTo>
                    <a:pt x="815" y="105"/>
                    <a:pt x="656" y="1"/>
                    <a:pt x="4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Google Shape;2383;p66">
              <a:extLst>
                <a:ext uri="{FF2B5EF4-FFF2-40B4-BE49-F238E27FC236}">
                  <a16:creationId xmlns:a16="http://schemas.microsoft.com/office/drawing/2014/main" id="{FF60D1DF-BE5B-5E22-964F-BA701785FB36}"/>
                </a:ext>
              </a:extLst>
            </p:cNvPr>
            <p:cNvSpPr/>
            <p:nvPr/>
          </p:nvSpPr>
          <p:spPr>
            <a:xfrm flipH="1">
              <a:off x="9343448" y="5377901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80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03"/>
                    <a:pt x="1" y="350"/>
                    <a:pt x="83" y="569"/>
                  </a:cubicBezTo>
                  <a:cubicBezTo>
                    <a:pt x="147" y="739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6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13" y="104"/>
                    <a:pt x="652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Google Shape;2384;p66">
              <a:extLst>
                <a:ext uri="{FF2B5EF4-FFF2-40B4-BE49-F238E27FC236}">
                  <a16:creationId xmlns:a16="http://schemas.microsoft.com/office/drawing/2014/main" id="{96F0E118-4976-8271-A8BA-114E1F2D730C}"/>
                </a:ext>
              </a:extLst>
            </p:cNvPr>
            <p:cNvSpPr/>
            <p:nvPr/>
          </p:nvSpPr>
          <p:spPr>
            <a:xfrm flipH="1">
              <a:off x="10098893" y="5779943"/>
              <a:ext cx="41246" cy="36620"/>
            </a:xfrm>
            <a:custGeom>
              <a:avLst/>
              <a:gdLst/>
              <a:ahLst/>
              <a:cxnLst/>
              <a:rect l="l" t="t" r="r" b="b"/>
              <a:pathLst>
                <a:path w="954" h="847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76" y="569"/>
                  </a:cubicBezTo>
                  <a:cubicBezTo>
                    <a:pt x="141" y="742"/>
                    <a:pt x="307" y="847"/>
                    <a:pt x="483" y="847"/>
                  </a:cubicBezTo>
                  <a:cubicBezTo>
                    <a:pt x="530" y="847"/>
                    <a:pt x="578" y="839"/>
                    <a:pt x="625" y="823"/>
                  </a:cubicBezTo>
                  <a:cubicBezTo>
                    <a:pt x="844" y="741"/>
                    <a:pt x="954" y="494"/>
                    <a:pt x="871" y="274"/>
                  </a:cubicBezTo>
                  <a:cubicBezTo>
                    <a:pt x="808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Google Shape;2385;p66">
              <a:extLst>
                <a:ext uri="{FF2B5EF4-FFF2-40B4-BE49-F238E27FC236}">
                  <a16:creationId xmlns:a16="http://schemas.microsoft.com/office/drawing/2014/main" id="{ED7AA209-76A0-0145-3773-652CCDD954A2}"/>
                </a:ext>
              </a:extLst>
            </p:cNvPr>
            <p:cNvSpPr/>
            <p:nvPr/>
          </p:nvSpPr>
          <p:spPr>
            <a:xfrm flipH="1">
              <a:off x="9872082" y="5695462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1" y="356"/>
                    <a:pt x="83" y="569"/>
                  </a:cubicBezTo>
                  <a:cubicBezTo>
                    <a:pt x="147" y="740"/>
                    <a:pt x="308" y="849"/>
                    <a:pt x="480" y="849"/>
                  </a:cubicBezTo>
                  <a:cubicBezTo>
                    <a:pt x="528" y="849"/>
                    <a:pt x="577" y="841"/>
                    <a:pt x="625" y="823"/>
                  </a:cubicBezTo>
                  <a:cubicBezTo>
                    <a:pt x="844" y="740"/>
                    <a:pt x="954" y="493"/>
                    <a:pt x="878" y="281"/>
                  </a:cubicBezTo>
                  <a:cubicBezTo>
                    <a:pt x="814" y="109"/>
                    <a:pt x="649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Google Shape;2386;p66">
              <a:extLst>
                <a:ext uri="{FF2B5EF4-FFF2-40B4-BE49-F238E27FC236}">
                  <a16:creationId xmlns:a16="http://schemas.microsoft.com/office/drawing/2014/main" id="{DDECE025-35C6-8366-BD56-2DDB31CFF9FE}"/>
                </a:ext>
              </a:extLst>
            </p:cNvPr>
            <p:cNvSpPr/>
            <p:nvPr/>
          </p:nvSpPr>
          <p:spPr>
            <a:xfrm flipH="1">
              <a:off x="9644969" y="5611240"/>
              <a:ext cx="41246" cy="36490"/>
            </a:xfrm>
            <a:custGeom>
              <a:avLst/>
              <a:gdLst/>
              <a:ahLst/>
              <a:cxnLst/>
              <a:rect l="l" t="t" r="r" b="b"/>
              <a:pathLst>
                <a:path w="954" h="844" extrusionOk="0">
                  <a:moveTo>
                    <a:pt x="479" y="0"/>
                  </a:moveTo>
                  <a:cubicBezTo>
                    <a:pt x="430" y="0"/>
                    <a:pt x="379" y="9"/>
                    <a:pt x="330" y="28"/>
                  </a:cubicBezTo>
                  <a:cubicBezTo>
                    <a:pt x="110" y="110"/>
                    <a:pt x="1" y="350"/>
                    <a:pt x="83" y="569"/>
                  </a:cubicBezTo>
                  <a:cubicBezTo>
                    <a:pt x="147" y="739"/>
                    <a:pt x="305" y="844"/>
                    <a:pt x="475" y="844"/>
                  </a:cubicBezTo>
                  <a:cubicBezTo>
                    <a:pt x="525" y="844"/>
                    <a:pt x="575" y="835"/>
                    <a:pt x="625" y="816"/>
                  </a:cubicBezTo>
                  <a:cubicBezTo>
                    <a:pt x="844" y="734"/>
                    <a:pt x="954" y="494"/>
                    <a:pt x="871" y="274"/>
                  </a:cubicBezTo>
                  <a:cubicBezTo>
                    <a:pt x="808" y="104"/>
                    <a:pt x="649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Google Shape;2387;p66">
              <a:extLst>
                <a:ext uri="{FF2B5EF4-FFF2-40B4-BE49-F238E27FC236}">
                  <a16:creationId xmlns:a16="http://schemas.microsoft.com/office/drawing/2014/main" id="{60C936E6-7F16-E374-7116-F3FB94640665}"/>
                </a:ext>
              </a:extLst>
            </p:cNvPr>
            <p:cNvSpPr/>
            <p:nvPr/>
          </p:nvSpPr>
          <p:spPr>
            <a:xfrm flipH="1">
              <a:off x="9417855" y="5526759"/>
              <a:ext cx="41246" cy="36750"/>
            </a:xfrm>
            <a:custGeom>
              <a:avLst/>
              <a:gdLst/>
              <a:ahLst/>
              <a:cxnLst/>
              <a:rect l="l" t="t" r="r" b="b"/>
              <a:pathLst>
                <a:path w="954" h="850" extrusionOk="0">
                  <a:moveTo>
                    <a:pt x="475" y="1"/>
                  </a:moveTo>
                  <a:cubicBezTo>
                    <a:pt x="427" y="1"/>
                    <a:pt x="378" y="9"/>
                    <a:pt x="330" y="27"/>
                  </a:cubicBezTo>
                  <a:cubicBezTo>
                    <a:pt x="110" y="109"/>
                    <a:pt x="0" y="349"/>
                    <a:pt x="83" y="569"/>
                  </a:cubicBezTo>
                  <a:cubicBezTo>
                    <a:pt x="142" y="740"/>
                    <a:pt x="305" y="849"/>
                    <a:pt x="479" y="849"/>
                  </a:cubicBezTo>
                  <a:cubicBezTo>
                    <a:pt x="527" y="849"/>
                    <a:pt x="577" y="841"/>
                    <a:pt x="625" y="823"/>
                  </a:cubicBezTo>
                  <a:cubicBezTo>
                    <a:pt x="844" y="740"/>
                    <a:pt x="954" y="493"/>
                    <a:pt x="871" y="274"/>
                  </a:cubicBezTo>
                  <a:cubicBezTo>
                    <a:pt x="807" y="108"/>
                    <a:pt x="647" y="1"/>
                    <a:pt x="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Google Shape;2388;p66">
              <a:extLst>
                <a:ext uri="{FF2B5EF4-FFF2-40B4-BE49-F238E27FC236}">
                  <a16:creationId xmlns:a16="http://schemas.microsoft.com/office/drawing/2014/main" id="{420A84E4-C755-718A-2745-D7D0F7E51385}"/>
                </a:ext>
              </a:extLst>
            </p:cNvPr>
            <p:cNvSpPr/>
            <p:nvPr/>
          </p:nvSpPr>
          <p:spPr>
            <a:xfrm flipH="1">
              <a:off x="11061564" y="6268412"/>
              <a:ext cx="41592" cy="36620"/>
            </a:xfrm>
            <a:custGeom>
              <a:avLst/>
              <a:gdLst/>
              <a:ahLst/>
              <a:cxnLst/>
              <a:rect l="l" t="t" r="r" b="b"/>
              <a:pathLst>
                <a:path w="962" h="847" extrusionOk="0">
                  <a:moveTo>
                    <a:pt x="478" y="0"/>
                  </a:moveTo>
                  <a:cubicBezTo>
                    <a:pt x="431" y="0"/>
                    <a:pt x="384" y="8"/>
                    <a:pt x="337" y="24"/>
                  </a:cubicBezTo>
                  <a:cubicBezTo>
                    <a:pt x="118" y="106"/>
                    <a:pt x="1" y="353"/>
                    <a:pt x="83" y="573"/>
                  </a:cubicBezTo>
                  <a:cubicBezTo>
                    <a:pt x="147" y="743"/>
                    <a:pt x="310" y="847"/>
                    <a:pt x="482" y="847"/>
                  </a:cubicBezTo>
                  <a:cubicBezTo>
                    <a:pt x="532" y="847"/>
                    <a:pt x="582" y="838"/>
                    <a:pt x="632" y="820"/>
                  </a:cubicBezTo>
                  <a:cubicBezTo>
                    <a:pt x="851" y="737"/>
                    <a:pt x="961" y="497"/>
                    <a:pt x="879" y="278"/>
                  </a:cubicBezTo>
                  <a:cubicBezTo>
                    <a:pt x="814" y="105"/>
                    <a:pt x="652" y="0"/>
                    <a:pt x="478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Google Shape;2389;p66">
              <a:extLst>
                <a:ext uri="{FF2B5EF4-FFF2-40B4-BE49-F238E27FC236}">
                  <a16:creationId xmlns:a16="http://schemas.microsoft.com/office/drawing/2014/main" id="{27C1C7E1-6AD0-7C5D-4BA0-20A3773F821F}"/>
                </a:ext>
              </a:extLst>
            </p:cNvPr>
            <p:cNvSpPr/>
            <p:nvPr/>
          </p:nvSpPr>
          <p:spPr>
            <a:xfrm flipH="1">
              <a:off x="9943507" y="5848557"/>
              <a:ext cx="41289" cy="36663"/>
            </a:xfrm>
            <a:custGeom>
              <a:avLst/>
              <a:gdLst/>
              <a:ahLst/>
              <a:cxnLst/>
              <a:rect l="l" t="t" r="r" b="b"/>
              <a:pathLst>
                <a:path w="955" h="848" extrusionOk="0">
                  <a:moveTo>
                    <a:pt x="471" y="1"/>
                  </a:moveTo>
                  <a:cubicBezTo>
                    <a:pt x="424" y="1"/>
                    <a:pt x="377" y="9"/>
                    <a:pt x="330" y="25"/>
                  </a:cubicBezTo>
                  <a:cubicBezTo>
                    <a:pt x="111" y="107"/>
                    <a:pt x="1" y="354"/>
                    <a:pt x="83" y="573"/>
                  </a:cubicBezTo>
                  <a:cubicBezTo>
                    <a:pt x="147" y="743"/>
                    <a:pt x="305" y="847"/>
                    <a:pt x="476" y="847"/>
                  </a:cubicBezTo>
                  <a:cubicBezTo>
                    <a:pt x="525" y="847"/>
                    <a:pt x="576" y="839"/>
                    <a:pt x="625" y="820"/>
                  </a:cubicBezTo>
                  <a:cubicBezTo>
                    <a:pt x="844" y="738"/>
                    <a:pt x="954" y="498"/>
                    <a:pt x="872" y="278"/>
                  </a:cubicBezTo>
                  <a:cubicBezTo>
                    <a:pt x="807" y="106"/>
                    <a:pt x="645" y="1"/>
                    <a:pt x="4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Google Shape;2390;p66">
              <a:extLst>
                <a:ext uri="{FF2B5EF4-FFF2-40B4-BE49-F238E27FC236}">
                  <a16:creationId xmlns:a16="http://schemas.microsoft.com/office/drawing/2014/main" id="{198EB6E0-A1FD-903F-6B75-B98FC3B13F32}"/>
                </a:ext>
              </a:extLst>
            </p:cNvPr>
            <p:cNvSpPr/>
            <p:nvPr/>
          </p:nvSpPr>
          <p:spPr>
            <a:xfrm flipH="1">
              <a:off x="9716393" y="5764205"/>
              <a:ext cx="41592" cy="36534"/>
            </a:xfrm>
            <a:custGeom>
              <a:avLst/>
              <a:gdLst/>
              <a:ahLst/>
              <a:cxnLst/>
              <a:rect l="l" t="t" r="r" b="b"/>
              <a:pathLst>
                <a:path w="962" h="845" extrusionOk="0">
                  <a:moveTo>
                    <a:pt x="484" y="1"/>
                  </a:moveTo>
                  <a:cubicBezTo>
                    <a:pt x="434" y="1"/>
                    <a:pt x="385" y="10"/>
                    <a:pt x="337" y="28"/>
                  </a:cubicBezTo>
                  <a:cubicBezTo>
                    <a:pt x="118" y="110"/>
                    <a:pt x="1" y="350"/>
                    <a:pt x="83" y="570"/>
                  </a:cubicBezTo>
                  <a:cubicBezTo>
                    <a:pt x="147" y="740"/>
                    <a:pt x="310" y="844"/>
                    <a:pt x="479" y="844"/>
                  </a:cubicBezTo>
                  <a:cubicBezTo>
                    <a:pt x="528" y="844"/>
                    <a:pt x="577" y="835"/>
                    <a:pt x="625" y="817"/>
                  </a:cubicBezTo>
                  <a:cubicBezTo>
                    <a:pt x="844" y="741"/>
                    <a:pt x="961" y="494"/>
                    <a:pt x="879" y="275"/>
                  </a:cubicBezTo>
                  <a:cubicBezTo>
                    <a:pt x="815" y="105"/>
                    <a:pt x="652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Google Shape;2391;p66">
              <a:extLst>
                <a:ext uri="{FF2B5EF4-FFF2-40B4-BE49-F238E27FC236}">
                  <a16:creationId xmlns:a16="http://schemas.microsoft.com/office/drawing/2014/main" id="{A2079C6B-4449-90EE-6F72-082BAC1059F0}"/>
                </a:ext>
              </a:extLst>
            </p:cNvPr>
            <p:cNvSpPr/>
            <p:nvPr/>
          </p:nvSpPr>
          <p:spPr>
            <a:xfrm flipH="1">
              <a:off x="9489582" y="5679767"/>
              <a:ext cx="41289" cy="36577"/>
            </a:xfrm>
            <a:custGeom>
              <a:avLst/>
              <a:gdLst/>
              <a:ahLst/>
              <a:cxnLst/>
              <a:rect l="l" t="t" r="r" b="b"/>
              <a:pathLst>
                <a:path w="955" h="846" extrusionOk="0">
                  <a:moveTo>
                    <a:pt x="476" y="0"/>
                  </a:moveTo>
                  <a:cubicBezTo>
                    <a:pt x="427" y="0"/>
                    <a:pt x="378" y="9"/>
                    <a:pt x="330" y="27"/>
                  </a:cubicBezTo>
                  <a:cubicBezTo>
                    <a:pt x="111" y="109"/>
                    <a:pt x="1" y="349"/>
                    <a:pt x="83" y="568"/>
                  </a:cubicBezTo>
                  <a:cubicBezTo>
                    <a:pt x="148" y="741"/>
                    <a:pt x="310" y="846"/>
                    <a:pt x="484" y="846"/>
                  </a:cubicBezTo>
                  <a:cubicBezTo>
                    <a:pt x="531" y="846"/>
                    <a:pt x="578" y="838"/>
                    <a:pt x="625" y="822"/>
                  </a:cubicBezTo>
                  <a:cubicBezTo>
                    <a:pt x="844" y="740"/>
                    <a:pt x="954" y="493"/>
                    <a:pt x="872" y="274"/>
                  </a:cubicBezTo>
                  <a:cubicBezTo>
                    <a:pt x="808" y="108"/>
                    <a:pt x="647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Google Shape;2392;p66">
              <a:extLst>
                <a:ext uri="{FF2B5EF4-FFF2-40B4-BE49-F238E27FC236}">
                  <a16:creationId xmlns:a16="http://schemas.microsoft.com/office/drawing/2014/main" id="{39D088B5-7081-B185-B0AF-4D07AEB01FC6}"/>
                </a:ext>
              </a:extLst>
            </p:cNvPr>
            <p:cNvSpPr/>
            <p:nvPr/>
          </p:nvSpPr>
          <p:spPr>
            <a:xfrm flipH="1">
              <a:off x="9262469" y="5595502"/>
              <a:ext cx="41289" cy="36534"/>
            </a:xfrm>
            <a:custGeom>
              <a:avLst/>
              <a:gdLst/>
              <a:ahLst/>
              <a:cxnLst/>
              <a:rect l="l" t="t" r="r" b="b"/>
              <a:pathLst>
                <a:path w="955" h="845" extrusionOk="0">
                  <a:moveTo>
                    <a:pt x="479" y="1"/>
                  </a:moveTo>
                  <a:cubicBezTo>
                    <a:pt x="430" y="1"/>
                    <a:pt x="379" y="10"/>
                    <a:pt x="330" y="28"/>
                  </a:cubicBezTo>
                  <a:cubicBezTo>
                    <a:pt x="111" y="104"/>
                    <a:pt x="1" y="350"/>
                    <a:pt x="83" y="570"/>
                  </a:cubicBezTo>
                  <a:cubicBezTo>
                    <a:pt x="147" y="740"/>
                    <a:pt x="305" y="844"/>
                    <a:pt x="476" y="844"/>
                  </a:cubicBezTo>
                  <a:cubicBezTo>
                    <a:pt x="525" y="844"/>
                    <a:pt x="576" y="835"/>
                    <a:pt x="625" y="817"/>
                  </a:cubicBezTo>
                  <a:cubicBezTo>
                    <a:pt x="844" y="734"/>
                    <a:pt x="954" y="494"/>
                    <a:pt x="872" y="275"/>
                  </a:cubicBezTo>
                  <a:cubicBezTo>
                    <a:pt x="808" y="105"/>
                    <a:pt x="650" y="1"/>
                    <a:pt x="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Google Shape;2393;p66">
              <a:extLst>
                <a:ext uri="{FF2B5EF4-FFF2-40B4-BE49-F238E27FC236}">
                  <a16:creationId xmlns:a16="http://schemas.microsoft.com/office/drawing/2014/main" id="{6E86AD31-AC22-843E-4513-2113A11227D9}"/>
                </a:ext>
              </a:extLst>
            </p:cNvPr>
            <p:cNvSpPr/>
            <p:nvPr/>
          </p:nvSpPr>
          <p:spPr>
            <a:xfrm flipH="1">
              <a:off x="10481350" y="5115205"/>
              <a:ext cx="63772" cy="326770"/>
            </a:xfrm>
            <a:custGeom>
              <a:avLst/>
              <a:gdLst/>
              <a:ahLst/>
              <a:cxnLst/>
              <a:rect l="l" t="t" r="r" b="b"/>
              <a:pathLst>
                <a:path w="1475" h="7558" extrusionOk="0">
                  <a:moveTo>
                    <a:pt x="41" y="0"/>
                  </a:moveTo>
                  <a:lnTo>
                    <a:pt x="0" y="7317"/>
                  </a:lnTo>
                  <a:lnTo>
                    <a:pt x="55" y="7345"/>
                  </a:lnTo>
                  <a:lnTo>
                    <a:pt x="34" y="6961"/>
                  </a:lnTo>
                  <a:lnTo>
                    <a:pt x="34" y="6961"/>
                  </a:lnTo>
                  <a:lnTo>
                    <a:pt x="1474" y="7557"/>
                  </a:lnTo>
                  <a:lnTo>
                    <a:pt x="1474" y="7557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Google Shape;2394;p66">
              <a:extLst>
                <a:ext uri="{FF2B5EF4-FFF2-40B4-BE49-F238E27FC236}">
                  <a16:creationId xmlns:a16="http://schemas.microsoft.com/office/drawing/2014/main" id="{B9223714-AC9F-F4FA-7631-04D4F166F656}"/>
                </a:ext>
              </a:extLst>
            </p:cNvPr>
            <p:cNvSpPr/>
            <p:nvPr/>
          </p:nvSpPr>
          <p:spPr>
            <a:xfrm flipH="1">
              <a:off x="11372294" y="4457298"/>
              <a:ext cx="450120" cy="415099"/>
            </a:xfrm>
            <a:custGeom>
              <a:avLst/>
              <a:gdLst/>
              <a:ahLst/>
              <a:cxnLst/>
              <a:rect l="l" t="t" r="r" b="b"/>
              <a:pathLst>
                <a:path w="10411" h="9601" extrusionOk="0">
                  <a:moveTo>
                    <a:pt x="9608" y="0"/>
                  </a:moveTo>
                  <a:cubicBezTo>
                    <a:pt x="4033" y="3237"/>
                    <a:pt x="0" y="8641"/>
                    <a:pt x="0" y="8641"/>
                  </a:cubicBezTo>
                  <a:lnTo>
                    <a:pt x="666" y="9601"/>
                  </a:lnTo>
                  <a:cubicBezTo>
                    <a:pt x="1701" y="7969"/>
                    <a:pt x="4883" y="3539"/>
                    <a:pt x="10410" y="1002"/>
                  </a:cubicBezTo>
                  <a:lnTo>
                    <a:pt x="9608" y="0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2395;p66">
              <a:extLst>
                <a:ext uri="{FF2B5EF4-FFF2-40B4-BE49-F238E27FC236}">
                  <a16:creationId xmlns:a16="http://schemas.microsoft.com/office/drawing/2014/main" id="{32B833D3-9335-86D4-CE28-42FAC1700CDE}"/>
                </a:ext>
              </a:extLst>
            </p:cNvPr>
            <p:cNvSpPr/>
            <p:nvPr/>
          </p:nvSpPr>
          <p:spPr>
            <a:xfrm flipH="1">
              <a:off x="10291894" y="4950652"/>
              <a:ext cx="160142" cy="519771"/>
            </a:xfrm>
            <a:custGeom>
              <a:avLst/>
              <a:gdLst/>
              <a:ahLst/>
              <a:cxnLst/>
              <a:rect l="l" t="t" r="r" b="b"/>
              <a:pathLst>
                <a:path w="3704" h="12022" extrusionOk="0">
                  <a:moveTo>
                    <a:pt x="2977" y="0"/>
                  </a:moveTo>
                  <a:lnTo>
                    <a:pt x="0" y="11658"/>
                  </a:lnTo>
                  <a:lnTo>
                    <a:pt x="892" y="12022"/>
                  </a:lnTo>
                  <a:lnTo>
                    <a:pt x="3703" y="494"/>
                  </a:lnTo>
                  <a:cubicBezTo>
                    <a:pt x="3703" y="494"/>
                    <a:pt x="3436" y="309"/>
                    <a:pt x="2977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Google Shape;2396;p66">
              <a:extLst>
                <a:ext uri="{FF2B5EF4-FFF2-40B4-BE49-F238E27FC236}">
                  <a16:creationId xmlns:a16="http://schemas.microsoft.com/office/drawing/2014/main" id="{11A76204-FA83-77EA-7E6E-A481C21B8AF4}"/>
                </a:ext>
              </a:extLst>
            </p:cNvPr>
            <p:cNvSpPr/>
            <p:nvPr/>
          </p:nvSpPr>
          <p:spPr>
            <a:xfrm flipH="1">
              <a:off x="11566808" y="5111659"/>
              <a:ext cx="59924" cy="121577"/>
            </a:xfrm>
            <a:custGeom>
              <a:avLst/>
              <a:gdLst/>
              <a:ahLst/>
              <a:cxnLst/>
              <a:rect l="l" t="t" r="r" b="b"/>
              <a:pathLst>
                <a:path w="1386" h="2812" extrusionOk="0">
                  <a:moveTo>
                    <a:pt x="90" y="0"/>
                  </a:moveTo>
                  <a:lnTo>
                    <a:pt x="0" y="124"/>
                  </a:lnTo>
                  <a:cubicBezTo>
                    <a:pt x="14" y="130"/>
                    <a:pt x="1159" y="912"/>
                    <a:pt x="1235" y="2812"/>
                  </a:cubicBezTo>
                  <a:lnTo>
                    <a:pt x="1386" y="2805"/>
                  </a:lnTo>
                  <a:cubicBezTo>
                    <a:pt x="1303" y="823"/>
                    <a:pt x="138" y="34"/>
                    <a:pt x="9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Google Shape;2397;p66">
              <a:extLst>
                <a:ext uri="{FF2B5EF4-FFF2-40B4-BE49-F238E27FC236}">
                  <a16:creationId xmlns:a16="http://schemas.microsoft.com/office/drawing/2014/main" id="{77001CFE-00D5-3DD3-4532-EDEE1E87C593}"/>
                </a:ext>
              </a:extLst>
            </p:cNvPr>
            <p:cNvSpPr/>
            <p:nvPr/>
          </p:nvSpPr>
          <p:spPr>
            <a:xfrm flipH="1">
              <a:off x="10540928" y="5095317"/>
              <a:ext cx="6572" cy="400010"/>
            </a:xfrm>
            <a:custGeom>
              <a:avLst/>
              <a:gdLst/>
              <a:ahLst/>
              <a:cxnLst/>
              <a:rect l="l" t="t" r="r" b="b"/>
              <a:pathLst>
                <a:path w="152" h="9252" extrusionOk="0">
                  <a:moveTo>
                    <a:pt x="0" y="1"/>
                  </a:moveTo>
                  <a:lnTo>
                    <a:pt x="0" y="9252"/>
                  </a:lnTo>
                  <a:lnTo>
                    <a:pt x="151" y="9252"/>
                  </a:lnTo>
                  <a:lnTo>
                    <a:pt x="15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Google Shape;2398;p66">
              <a:extLst>
                <a:ext uri="{FF2B5EF4-FFF2-40B4-BE49-F238E27FC236}">
                  <a16:creationId xmlns:a16="http://schemas.microsoft.com/office/drawing/2014/main" id="{741E9362-ED39-BE29-8848-4B7F68CA3A8E}"/>
                </a:ext>
              </a:extLst>
            </p:cNvPr>
            <p:cNvSpPr/>
            <p:nvPr/>
          </p:nvSpPr>
          <p:spPr>
            <a:xfrm flipH="1">
              <a:off x="10511874" y="5140713"/>
              <a:ext cx="34458" cy="49850"/>
            </a:xfrm>
            <a:custGeom>
              <a:avLst/>
              <a:gdLst/>
              <a:ahLst/>
              <a:cxnLst/>
              <a:rect l="l" t="t" r="r" b="b"/>
              <a:pathLst>
                <a:path w="797" h="1153" extrusionOk="0">
                  <a:moveTo>
                    <a:pt x="748" y="0"/>
                  </a:moveTo>
                  <a:cubicBezTo>
                    <a:pt x="721" y="14"/>
                    <a:pt x="83" y="240"/>
                    <a:pt x="1" y="1138"/>
                  </a:cubicBezTo>
                  <a:lnTo>
                    <a:pt x="145" y="1152"/>
                  </a:lnTo>
                  <a:cubicBezTo>
                    <a:pt x="220" y="357"/>
                    <a:pt x="769" y="151"/>
                    <a:pt x="796" y="144"/>
                  </a:cubicBezTo>
                  <a:lnTo>
                    <a:pt x="748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Google Shape;2399;p66">
              <a:extLst>
                <a:ext uri="{FF2B5EF4-FFF2-40B4-BE49-F238E27FC236}">
                  <a16:creationId xmlns:a16="http://schemas.microsoft.com/office/drawing/2014/main" id="{2458B5BA-33DD-430E-8D40-DBED3E3589D3}"/>
                </a:ext>
              </a:extLst>
            </p:cNvPr>
            <p:cNvSpPr/>
            <p:nvPr/>
          </p:nvSpPr>
          <p:spPr>
            <a:xfrm flipH="1">
              <a:off x="10604094" y="5069246"/>
              <a:ext cx="369789" cy="289718"/>
            </a:xfrm>
            <a:custGeom>
              <a:avLst/>
              <a:gdLst/>
              <a:ahLst/>
              <a:cxnLst/>
              <a:rect l="l" t="t" r="r" b="b"/>
              <a:pathLst>
                <a:path w="8553" h="6701" extrusionOk="0">
                  <a:moveTo>
                    <a:pt x="1640" y="0"/>
                  </a:moveTo>
                  <a:cubicBezTo>
                    <a:pt x="1640" y="0"/>
                    <a:pt x="1" y="6700"/>
                    <a:pt x="4273" y="6700"/>
                  </a:cubicBezTo>
                  <a:cubicBezTo>
                    <a:pt x="8552" y="6700"/>
                    <a:pt x="6811" y="0"/>
                    <a:pt x="6811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Google Shape;2400;p66">
              <a:extLst>
                <a:ext uri="{FF2B5EF4-FFF2-40B4-BE49-F238E27FC236}">
                  <a16:creationId xmlns:a16="http://schemas.microsoft.com/office/drawing/2014/main" id="{4FAB544F-F3D2-FFC4-7777-57B980C0070D}"/>
                </a:ext>
              </a:extLst>
            </p:cNvPr>
            <p:cNvSpPr/>
            <p:nvPr/>
          </p:nvSpPr>
          <p:spPr>
            <a:xfrm flipH="1">
              <a:off x="10682652" y="5088831"/>
              <a:ext cx="224519" cy="8042"/>
            </a:xfrm>
            <a:custGeom>
              <a:avLst/>
              <a:gdLst/>
              <a:ahLst/>
              <a:cxnLst/>
              <a:rect l="l" t="t" r="r" b="b"/>
              <a:pathLst>
                <a:path w="5193" h="186" extrusionOk="0">
                  <a:moveTo>
                    <a:pt x="1" y="0"/>
                  </a:moveTo>
                  <a:lnTo>
                    <a:pt x="1" y="185"/>
                  </a:lnTo>
                  <a:lnTo>
                    <a:pt x="556" y="185"/>
                  </a:lnTo>
                  <a:lnTo>
                    <a:pt x="556" y="0"/>
                  </a:lnTo>
                  <a:close/>
                  <a:moveTo>
                    <a:pt x="927" y="0"/>
                  </a:moveTo>
                  <a:lnTo>
                    <a:pt x="927" y="185"/>
                  </a:lnTo>
                  <a:lnTo>
                    <a:pt x="1482" y="185"/>
                  </a:lnTo>
                  <a:lnTo>
                    <a:pt x="1482" y="0"/>
                  </a:lnTo>
                  <a:close/>
                  <a:moveTo>
                    <a:pt x="1852" y="0"/>
                  </a:moveTo>
                  <a:lnTo>
                    <a:pt x="1852" y="185"/>
                  </a:lnTo>
                  <a:lnTo>
                    <a:pt x="2408" y="185"/>
                  </a:lnTo>
                  <a:lnTo>
                    <a:pt x="2408" y="0"/>
                  </a:lnTo>
                  <a:close/>
                  <a:moveTo>
                    <a:pt x="2778" y="0"/>
                  </a:moveTo>
                  <a:lnTo>
                    <a:pt x="2778" y="185"/>
                  </a:lnTo>
                  <a:lnTo>
                    <a:pt x="3334" y="185"/>
                  </a:lnTo>
                  <a:lnTo>
                    <a:pt x="3334" y="0"/>
                  </a:lnTo>
                  <a:close/>
                  <a:moveTo>
                    <a:pt x="3704" y="0"/>
                  </a:moveTo>
                  <a:lnTo>
                    <a:pt x="3704" y="185"/>
                  </a:lnTo>
                  <a:lnTo>
                    <a:pt x="4266" y="185"/>
                  </a:lnTo>
                  <a:lnTo>
                    <a:pt x="4266" y="0"/>
                  </a:lnTo>
                  <a:close/>
                  <a:moveTo>
                    <a:pt x="4637" y="0"/>
                  </a:moveTo>
                  <a:lnTo>
                    <a:pt x="4637" y="185"/>
                  </a:lnTo>
                  <a:lnTo>
                    <a:pt x="5192" y="185"/>
                  </a:lnTo>
                  <a:lnTo>
                    <a:pt x="5192" y="0"/>
                  </a:lnTo>
                  <a:close/>
                </a:path>
              </a:pathLst>
            </a:custGeom>
            <a:solidFill>
              <a:srgbClr val="F6A8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Google Shape;2401;p66">
              <a:extLst>
                <a:ext uri="{FF2B5EF4-FFF2-40B4-BE49-F238E27FC236}">
                  <a16:creationId xmlns:a16="http://schemas.microsoft.com/office/drawing/2014/main" id="{8AB2758C-CE4E-609D-0339-1D46EB2E9CAA}"/>
                </a:ext>
              </a:extLst>
            </p:cNvPr>
            <p:cNvSpPr/>
            <p:nvPr/>
          </p:nvSpPr>
          <p:spPr>
            <a:xfrm flipH="1">
              <a:off x="10316495" y="4478915"/>
              <a:ext cx="1108329" cy="531963"/>
            </a:xfrm>
            <a:custGeom>
              <a:avLst/>
              <a:gdLst/>
              <a:ahLst/>
              <a:cxnLst/>
              <a:rect l="l" t="t" r="r" b="b"/>
              <a:pathLst>
                <a:path w="25635" h="12304" extrusionOk="0">
                  <a:moveTo>
                    <a:pt x="144" y="1"/>
                  </a:moveTo>
                  <a:lnTo>
                    <a:pt x="0" y="111"/>
                  </a:lnTo>
                  <a:cubicBezTo>
                    <a:pt x="172" y="351"/>
                    <a:pt x="4286" y="5926"/>
                    <a:pt x="5377" y="6413"/>
                  </a:cubicBezTo>
                  <a:cubicBezTo>
                    <a:pt x="5958" y="6672"/>
                    <a:pt x="7630" y="6735"/>
                    <a:pt x="9100" y="6735"/>
                  </a:cubicBezTo>
                  <a:cubicBezTo>
                    <a:pt x="10389" y="6735"/>
                    <a:pt x="11522" y="6687"/>
                    <a:pt x="11624" y="6680"/>
                  </a:cubicBezTo>
                  <a:cubicBezTo>
                    <a:pt x="11636" y="6679"/>
                    <a:pt x="11876" y="6648"/>
                    <a:pt x="12312" y="6648"/>
                  </a:cubicBezTo>
                  <a:cubicBezTo>
                    <a:pt x="14099" y="6648"/>
                    <a:pt x="19186" y="7162"/>
                    <a:pt x="25518" y="12304"/>
                  </a:cubicBezTo>
                  <a:lnTo>
                    <a:pt x="25634" y="12153"/>
                  </a:lnTo>
                  <a:cubicBezTo>
                    <a:pt x="19249" y="6974"/>
                    <a:pt x="14103" y="6465"/>
                    <a:pt x="12298" y="6465"/>
                  </a:cubicBezTo>
                  <a:cubicBezTo>
                    <a:pt x="11856" y="6465"/>
                    <a:pt x="11614" y="6495"/>
                    <a:pt x="11604" y="6495"/>
                  </a:cubicBezTo>
                  <a:cubicBezTo>
                    <a:pt x="11581" y="6495"/>
                    <a:pt x="10419" y="6543"/>
                    <a:pt x="9096" y="6543"/>
                  </a:cubicBezTo>
                  <a:cubicBezTo>
                    <a:pt x="7646" y="6543"/>
                    <a:pt x="6001" y="6485"/>
                    <a:pt x="5452" y="6241"/>
                  </a:cubicBezTo>
                  <a:cubicBezTo>
                    <a:pt x="4403" y="5768"/>
                    <a:pt x="192" y="56"/>
                    <a:pt x="144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Google Shape;2402;p66">
              <a:extLst>
                <a:ext uri="{FF2B5EF4-FFF2-40B4-BE49-F238E27FC236}">
                  <a16:creationId xmlns:a16="http://schemas.microsoft.com/office/drawing/2014/main" id="{695C59FE-BE3C-6775-697C-1367AE212F58}"/>
                </a:ext>
              </a:extLst>
            </p:cNvPr>
            <p:cNvSpPr/>
            <p:nvPr/>
          </p:nvSpPr>
          <p:spPr>
            <a:xfrm flipH="1">
              <a:off x="10501800" y="5997545"/>
              <a:ext cx="1148365" cy="87205"/>
            </a:xfrm>
            <a:custGeom>
              <a:avLst/>
              <a:gdLst/>
              <a:ahLst/>
              <a:cxnLst/>
              <a:rect l="l" t="t" r="r" b="b"/>
              <a:pathLst>
                <a:path w="26561" h="2017" extrusionOk="0">
                  <a:moveTo>
                    <a:pt x="26512" y="1"/>
                  </a:moveTo>
                  <a:cubicBezTo>
                    <a:pt x="21144" y="1376"/>
                    <a:pt x="16374" y="1831"/>
                    <a:pt x="12410" y="1831"/>
                  </a:cubicBezTo>
                  <a:cubicBezTo>
                    <a:pt x="5304" y="1831"/>
                    <a:pt x="789" y="368"/>
                    <a:pt x="62" y="117"/>
                  </a:cubicBezTo>
                  <a:lnTo>
                    <a:pt x="1" y="289"/>
                  </a:lnTo>
                  <a:cubicBezTo>
                    <a:pt x="728" y="542"/>
                    <a:pt x="5267" y="2017"/>
                    <a:pt x="12406" y="2017"/>
                  </a:cubicBezTo>
                  <a:cubicBezTo>
                    <a:pt x="16384" y="2017"/>
                    <a:pt x="21170" y="1557"/>
                    <a:pt x="26560" y="179"/>
                  </a:cubicBezTo>
                  <a:lnTo>
                    <a:pt x="26512" y="1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Google Shape;2403;p66">
              <a:extLst>
                <a:ext uri="{FF2B5EF4-FFF2-40B4-BE49-F238E27FC236}">
                  <a16:creationId xmlns:a16="http://schemas.microsoft.com/office/drawing/2014/main" id="{E383D04B-51AE-9FBC-7908-B573B9A6FE4E}"/>
                </a:ext>
              </a:extLst>
            </p:cNvPr>
            <p:cNvSpPr/>
            <p:nvPr/>
          </p:nvSpPr>
          <p:spPr>
            <a:xfrm flipH="1">
              <a:off x="10993382" y="5697494"/>
              <a:ext cx="537584" cy="143886"/>
            </a:xfrm>
            <a:custGeom>
              <a:avLst/>
              <a:gdLst/>
              <a:ahLst/>
              <a:cxnLst/>
              <a:rect l="l" t="t" r="r" b="b"/>
              <a:pathLst>
                <a:path w="12434" h="3328" extrusionOk="0">
                  <a:moveTo>
                    <a:pt x="96" y="1"/>
                  </a:moveTo>
                  <a:lnTo>
                    <a:pt x="0" y="158"/>
                  </a:lnTo>
                  <a:cubicBezTo>
                    <a:pt x="62" y="193"/>
                    <a:pt x="5349" y="3327"/>
                    <a:pt x="10760" y="3327"/>
                  </a:cubicBezTo>
                  <a:cubicBezTo>
                    <a:pt x="10801" y="3327"/>
                    <a:pt x="10842" y="3327"/>
                    <a:pt x="10882" y="3327"/>
                  </a:cubicBezTo>
                  <a:cubicBezTo>
                    <a:pt x="11403" y="3327"/>
                    <a:pt x="11918" y="3287"/>
                    <a:pt x="12433" y="3224"/>
                  </a:cubicBezTo>
                  <a:lnTo>
                    <a:pt x="12406" y="3039"/>
                  </a:lnTo>
                  <a:cubicBezTo>
                    <a:pt x="11857" y="3112"/>
                    <a:pt x="11303" y="3145"/>
                    <a:pt x="10751" y="3145"/>
                  </a:cubicBezTo>
                  <a:cubicBezTo>
                    <a:pt x="5398" y="3145"/>
                    <a:pt x="152" y="32"/>
                    <a:pt x="96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Google Shape;2404;p66">
              <a:extLst>
                <a:ext uri="{FF2B5EF4-FFF2-40B4-BE49-F238E27FC236}">
                  <a16:creationId xmlns:a16="http://schemas.microsoft.com/office/drawing/2014/main" id="{EF174F69-2861-2636-8C41-5C94C10AC2BD}"/>
                </a:ext>
              </a:extLst>
            </p:cNvPr>
            <p:cNvSpPr/>
            <p:nvPr/>
          </p:nvSpPr>
          <p:spPr>
            <a:xfrm flipH="1">
              <a:off x="11070167" y="5853745"/>
              <a:ext cx="338054" cy="45137"/>
            </a:xfrm>
            <a:custGeom>
              <a:avLst/>
              <a:gdLst/>
              <a:ahLst/>
              <a:cxnLst/>
              <a:rect l="l" t="t" r="r" b="b"/>
              <a:pathLst>
                <a:path w="7819" h="1044" extrusionOk="0">
                  <a:moveTo>
                    <a:pt x="76" y="1"/>
                  </a:moveTo>
                  <a:lnTo>
                    <a:pt x="1" y="172"/>
                  </a:lnTo>
                  <a:cubicBezTo>
                    <a:pt x="1447" y="741"/>
                    <a:pt x="2984" y="1036"/>
                    <a:pt x="4533" y="1043"/>
                  </a:cubicBezTo>
                  <a:cubicBezTo>
                    <a:pt x="4570" y="1043"/>
                    <a:pt x="4606" y="1044"/>
                    <a:pt x="4642" y="1044"/>
                  </a:cubicBezTo>
                  <a:cubicBezTo>
                    <a:pt x="5723" y="1044"/>
                    <a:pt x="6803" y="845"/>
                    <a:pt x="7818" y="467"/>
                  </a:cubicBezTo>
                  <a:lnTo>
                    <a:pt x="7750" y="296"/>
                  </a:lnTo>
                  <a:cubicBezTo>
                    <a:pt x="6663" y="712"/>
                    <a:pt x="5554" y="859"/>
                    <a:pt x="4529" y="859"/>
                  </a:cubicBezTo>
                  <a:cubicBezTo>
                    <a:pt x="2076" y="859"/>
                    <a:pt x="105" y="15"/>
                    <a:pt x="76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Google Shape;2405;p66">
              <a:extLst>
                <a:ext uri="{FF2B5EF4-FFF2-40B4-BE49-F238E27FC236}">
                  <a16:creationId xmlns:a16="http://schemas.microsoft.com/office/drawing/2014/main" id="{C2F22DFE-5D6C-3A7F-5F00-BF0398FC487C}"/>
                </a:ext>
              </a:extLst>
            </p:cNvPr>
            <p:cNvSpPr/>
            <p:nvPr/>
          </p:nvSpPr>
          <p:spPr>
            <a:xfrm flipH="1">
              <a:off x="11202726" y="4366418"/>
              <a:ext cx="95074" cy="106445"/>
            </a:xfrm>
            <a:custGeom>
              <a:avLst/>
              <a:gdLst/>
              <a:ahLst/>
              <a:cxnLst/>
              <a:rect l="l" t="t" r="r" b="b"/>
              <a:pathLst>
                <a:path w="2199" h="2462" extrusionOk="0">
                  <a:moveTo>
                    <a:pt x="1023" y="0"/>
                  </a:moveTo>
                  <a:cubicBezTo>
                    <a:pt x="878" y="0"/>
                    <a:pt x="734" y="48"/>
                    <a:pt x="601" y="169"/>
                  </a:cubicBezTo>
                  <a:cubicBezTo>
                    <a:pt x="0" y="707"/>
                    <a:pt x="759" y="2462"/>
                    <a:pt x="1871" y="2462"/>
                  </a:cubicBezTo>
                  <a:cubicBezTo>
                    <a:pt x="1977" y="2462"/>
                    <a:pt x="2087" y="2446"/>
                    <a:pt x="2199" y="2411"/>
                  </a:cubicBezTo>
                  <a:lnTo>
                    <a:pt x="2185" y="751"/>
                  </a:lnTo>
                  <a:cubicBezTo>
                    <a:pt x="2185" y="751"/>
                    <a:pt x="1595" y="0"/>
                    <a:pt x="1023" y="0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Google Shape;2406;p66">
              <a:extLst>
                <a:ext uri="{FF2B5EF4-FFF2-40B4-BE49-F238E27FC236}">
                  <a16:creationId xmlns:a16="http://schemas.microsoft.com/office/drawing/2014/main" id="{5C5D85C1-FCA2-8F62-8118-DF8861A88798}"/>
                </a:ext>
              </a:extLst>
            </p:cNvPr>
            <p:cNvSpPr/>
            <p:nvPr/>
          </p:nvSpPr>
          <p:spPr>
            <a:xfrm flipH="1">
              <a:off x="11211892" y="4390067"/>
              <a:ext cx="51925" cy="34372"/>
            </a:xfrm>
            <a:custGeom>
              <a:avLst/>
              <a:gdLst/>
              <a:ahLst/>
              <a:cxnLst/>
              <a:rect l="l" t="t" r="r" b="b"/>
              <a:pathLst>
                <a:path w="1201" h="795" extrusionOk="0">
                  <a:moveTo>
                    <a:pt x="277" y="1"/>
                  </a:moveTo>
                  <a:cubicBezTo>
                    <a:pt x="186" y="1"/>
                    <a:pt x="93" y="25"/>
                    <a:pt x="0" y="81"/>
                  </a:cubicBezTo>
                  <a:lnTo>
                    <a:pt x="76" y="204"/>
                  </a:lnTo>
                  <a:cubicBezTo>
                    <a:pt x="140" y="166"/>
                    <a:pt x="206" y="150"/>
                    <a:pt x="272" y="150"/>
                  </a:cubicBezTo>
                  <a:cubicBezTo>
                    <a:pt x="678" y="150"/>
                    <a:pt x="1071" y="782"/>
                    <a:pt x="1077" y="794"/>
                  </a:cubicBezTo>
                  <a:lnTo>
                    <a:pt x="1200" y="712"/>
                  </a:lnTo>
                  <a:cubicBezTo>
                    <a:pt x="1177" y="677"/>
                    <a:pt x="760" y="1"/>
                    <a:pt x="27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Google Shape;2407;p66">
              <a:extLst>
                <a:ext uri="{FF2B5EF4-FFF2-40B4-BE49-F238E27FC236}">
                  <a16:creationId xmlns:a16="http://schemas.microsoft.com/office/drawing/2014/main" id="{71AAB4FB-6EBF-6AFD-CE6E-486F387F30EF}"/>
                </a:ext>
              </a:extLst>
            </p:cNvPr>
            <p:cNvSpPr/>
            <p:nvPr/>
          </p:nvSpPr>
          <p:spPr>
            <a:xfrm flipH="1">
              <a:off x="11232947" y="4396812"/>
              <a:ext cx="18115" cy="29400"/>
            </a:xfrm>
            <a:custGeom>
              <a:avLst/>
              <a:gdLst/>
              <a:ahLst/>
              <a:cxnLst/>
              <a:rect l="l" t="t" r="r" b="b"/>
              <a:pathLst>
                <a:path w="419" h="680" extrusionOk="0">
                  <a:moveTo>
                    <a:pt x="377" y="0"/>
                  </a:moveTo>
                  <a:cubicBezTo>
                    <a:pt x="247" y="28"/>
                    <a:pt x="144" y="110"/>
                    <a:pt x="89" y="234"/>
                  </a:cubicBezTo>
                  <a:cubicBezTo>
                    <a:pt x="0" y="432"/>
                    <a:pt x="123" y="672"/>
                    <a:pt x="130" y="679"/>
                  </a:cubicBezTo>
                  <a:lnTo>
                    <a:pt x="261" y="611"/>
                  </a:lnTo>
                  <a:cubicBezTo>
                    <a:pt x="254" y="611"/>
                    <a:pt x="165" y="426"/>
                    <a:pt x="226" y="288"/>
                  </a:cubicBezTo>
                  <a:cubicBezTo>
                    <a:pt x="261" y="213"/>
                    <a:pt x="336" y="158"/>
                    <a:pt x="418" y="144"/>
                  </a:cubicBezTo>
                  <a:lnTo>
                    <a:pt x="377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Google Shape;2408;p66">
              <a:extLst>
                <a:ext uri="{FF2B5EF4-FFF2-40B4-BE49-F238E27FC236}">
                  <a16:creationId xmlns:a16="http://schemas.microsoft.com/office/drawing/2014/main" id="{8910FB06-07A3-551C-8CA3-47D8ABBB29E5}"/>
                </a:ext>
              </a:extLst>
            </p:cNvPr>
            <p:cNvSpPr/>
            <p:nvPr/>
          </p:nvSpPr>
          <p:spPr>
            <a:xfrm flipH="1">
              <a:off x="10671108" y="4382631"/>
              <a:ext cx="103807" cy="103721"/>
            </a:xfrm>
            <a:custGeom>
              <a:avLst/>
              <a:gdLst/>
              <a:ahLst/>
              <a:cxnLst/>
              <a:rect l="l" t="t" r="r" b="b"/>
              <a:pathLst>
                <a:path w="2401" h="2399" extrusionOk="0">
                  <a:moveTo>
                    <a:pt x="1444" y="1"/>
                  </a:moveTo>
                  <a:cubicBezTo>
                    <a:pt x="883" y="1"/>
                    <a:pt x="234" y="671"/>
                    <a:pt x="234" y="671"/>
                  </a:cubicBezTo>
                  <a:lnTo>
                    <a:pt x="0" y="2324"/>
                  </a:lnTo>
                  <a:cubicBezTo>
                    <a:pt x="132" y="2375"/>
                    <a:pt x="264" y="2399"/>
                    <a:pt x="394" y="2399"/>
                  </a:cubicBezTo>
                  <a:cubicBezTo>
                    <a:pt x="1476" y="2399"/>
                    <a:pt x="2401" y="768"/>
                    <a:pt x="1886" y="198"/>
                  </a:cubicBezTo>
                  <a:cubicBezTo>
                    <a:pt x="1758" y="56"/>
                    <a:pt x="1604" y="1"/>
                    <a:pt x="1444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Google Shape;2409;p66">
              <a:extLst>
                <a:ext uri="{FF2B5EF4-FFF2-40B4-BE49-F238E27FC236}">
                  <a16:creationId xmlns:a16="http://schemas.microsoft.com/office/drawing/2014/main" id="{51C14697-DC03-ACCD-1C13-3BC859740154}"/>
                </a:ext>
              </a:extLst>
            </p:cNvPr>
            <p:cNvSpPr/>
            <p:nvPr/>
          </p:nvSpPr>
          <p:spPr>
            <a:xfrm flipH="1">
              <a:off x="10704010" y="4406107"/>
              <a:ext cx="55211" cy="31951"/>
            </a:xfrm>
            <a:custGeom>
              <a:avLst/>
              <a:gdLst/>
              <a:ahLst/>
              <a:cxnLst/>
              <a:rect l="l" t="t" r="r" b="b"/>
              <a:pathLst>
                <a:path w="1277" h="739" extrusionOk="0">
                  <a:moveTo>
                    <a:pt x="974" y="0"/>
                  </a:moveTo>
                  <a:cubicBezTo>
                    <a:pt x="503" y="0"/>
                    <a:pt x="23" y="616"/>
                    <a:pt x="1" y="649"/>
                  </a:cubicBezTo>
                  <a:lnTo>
                    <a:pt x="117" y="739"/>
                  </a:lnTo>
                  <a:cubicBezTo>
                    <a:pt x="123" y="733"/>
                    <a:pt x="576" y="148"/>
                    <a:pt x="977" y="148"/>
                  </a:cubicBezTo>
                  <a:cubicBezTo>
                    <a:pt x="1053" y="148"/>
                    <a:pt x="1126" y="169"/>
                    <a:pt x="1194" y="217"/>
                  </a:cubicBezTo>
                  <a:lnTo>
                    <a:pt x="1276" y="101"/>
                  </a:lnTo>
                  <a:cubicBezTo>
                    <a:pt x="1179" y="30"/>
                    <a:pt x="1077" y="0"/>
                    <a:pt x="97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Google Shape;2410;p66">
              <a:extLst>
                <a:ext uri="{FF2B5EF4-FFF2-40B4-BE49-F238E27FC236}">
                  <a16:creationId xmlns:a16="http://schemas.microsoft.com/office/drawing/2014/main" id="{280B8FEF-1602-68E9-C500-4DD5046A8EB9}"/>
                </a:ext>
              </a:extLst>
            </p:cNvPr>
            <p:cNvSpPr/>
            <p:nvPr/>
          </p:nvSpPr>
          <p:spPr>
            <a:xfrm flipH="1">
              <a:off x="10719445" y="4411642"/>
              <a:ext cx="16343" cy="30265"/>
            </a:xfrm>
            <a:custGeom>
              <a:avLst/>
              <a:gdLst/>
              <a:ahLst/>
              <a:cxnLst/>
              <a:rect l="l" t="t" r="r" b="b"/>
              <a:pathLst>
                <a:path w="378" h="700" extrusionOk="0">
                  <a:moveTo>
                    <a:pt x="49" y="0"/>
                  </a:moveTo>
                  <a:lnTo>
                    <a:pt x="1" y="137"/>
                  </a:lnTo>
                  <a:cubicBezTo>
                    <a:pt x="76" y="158"/>
                    <a:pt x="145" y="213"/>
                    <a:pt x="172" y="288"/>
                  </a:cubicBezTo>
                  <a:cubicBezTo>
                    <a:pt x="220" y="425"/>
                    <a:pt x="97" y="611"/>
                    <a:pt x="97" y="611"/>
                  </a:cubicBezTo>
                  <a:lnTo>
                    <a:pt x="220" y="700"/>
                  </a:lnTo>
                  <a:cubicBezTo>
                    <a:pt x="227" y="686"/>
                    <a:pt x="378" y="453"/>
                    <a:pt x="309" y="240"/>
                  </a:cubicBezTo>
                  <a:cubicBezTo>
                    <a:pt x="268" y="124"/>
                    <a:pt x="172" y="35"/>
                    <a:pt x="49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Google Shape;2411;p66">
              <a:extLst>
                <a:ext uri="{FF2B5EF4-FFF2-40B4-BE49-F238E27FC236}">
                  <a16:creationId xmlns:a16="http://schemas.microsoft.com/office/drawing/2014/main" id="{66837AFA-D49F-8393-AB71-2D109A67088B}"/>
                </a:ext>
              </a:extLst>
            </p:cNvPr>
            <p:cNvSpPr/>
            <p:nvPr/>
          </p:nvSpPr>
          <p:spPr>
            <a:xfrm flipH="1">
              <a:off x="10738425" y="4097064"/>
              <a:ext cx="483324" cy="692365"/>
            </a:xfrm>
            <a:custGeom>
              <a:avLst/>
              <a:gdLst/>
              <a:ahLst/>
              <a:cxnLst/>
              <a:rect l="l" t="t" r="r" b="b"/>
              <a:pathLst>
                <a:path w="11179" h="16014" extrusionOk="0">
                  <a:moveTo>
                    <a:pt x="5856" y="1"/>
                  </a:moveTo>
                  <a:cubicBezTo>
                    <a:pt x="5753" y="1"/>
                    <a:pt x="5649" y="3"/>
                    <a:pt x="5542" y="7"/>
                  </a:cubicBezTo>
                  <a:cubicBezTo>
                    <a:pt x="748" y="213"/>
                    <a:pt x="159" y="4602"/>
                    <a:pt x="138" y="8819"/>
                  </a:cubicBezTo>
                  <a:cubicBezTo>
                    <a:pt x="124" y="12900"/>
                    <a:pt x="1" y="14833"/>
                    <a:pt x="1" y="14833"/>
                  </a:cubicBezTo>
                  <a:cubicBezTo>
                    <a:pt x="1464" y="15732"/>
                    <a:pt x="2929" y="16013"/>
                    <a:pt x="4186" y="16013"/>
                  </a:cubicBezTo>
                  <a:cubicBezTo>
                    <a:pt x="6277" y="16013"/>
                    <a:pt x="7798" y="15238"/>
                    <a:pt x="7798" y="15238"/>
                  </a:cubicBezTo>
                  <a:lnTo>
                    <a:pt x="7798" y="13606"/>
                  </a:lnTo>
                  <a:cubicBezTo>
                    <a:pt x="10246" y="12961"/>
                    <a:pt x="11179" y="9766"/>
                    <a:pt x="11055" y="6440"/>
                  </a:cubicBezTo>
                  <a:cubicBezTo>
                    <a:pt x="10935" y="3087"/>
                    <a:pt x="9709" y="1"/>
                    <a:pt x="5856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Google Shape;2412;p66">
              <a:extLst>
                <a:ext uri="{FF2B5EF4-FFF2-40B4-BE49-F238E27FC236}">
                  <a16:creationId xmlns:a16="http://schemas.microsoft.com/office/drawing/2014/main" id="{7D6B9840-92F8-17CF-BCCD-45D214CFEACD}"/>
                </a:ext>
              </a:extLst>
            </p:cNvPr>
            <p:cNvSpPr/>
            <p:nvPr/>
          </p:nvSpPr>
          <p:spPr>
            <a:xfrm flipH="1">
              <a:off x="10858792" y="4368925"/>
              <a:ext cx="42414" cy="88718"/>
            </a:xfrm>
            <a:custGeom>
              <a:avLst/>
              <a:gdLst/>
              <a:ahLst/>
              <a:cxnLst/>
              <a:rect l="l" t="t" r="r" b="b"/>
              <a:pathLst>
                <a:path w="981" h="2052" extrusionOk="0">
                  <a:moveTo>
                    <a:pt x="405" y="1"/>
                  </a:moveTo>
                  <a:lnTo>
                    <a:pt x="0" y="2051"/>
                  </a:lnTo>
                  <a:lnTo>
                    <a:pt x="631" y="2051"/>
                  </a:lnTo>
                  <a:cubicBezTo>
                    <a:pt x="734" y="2010"/>
                    <a:pt x="823" y="1941"/>
                    <a:pt x="878" y="1839"/>
                  </a:cubicBezTo>
                  <a:cubicBezTo>
                    <a:pt x="981" y="1640"/>
                    <a:pt x="878" y="1386"/>
                    <a:pt x="665" y="1317"/>
                  </a:cubicBezTo>
                  <a:lnTo>
                    <a:pt x="439" y="12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Google Shape;2413;p66">
              <a:extLst>
                <a:ext uri="{FF2B5EF4-FFF2-40B4-BE49-F238E27FC236}">
                  <a16:creationId xmlns:a16="http://schemas.microsoft.com/office/drawing/2014/main" id="{BB84FDE1-994F-B2C8-AFFD-E9B177D334CE}"/>
                </a:ext>
              </a:extLst>
            </p:cNvPr>
            <p:cNvSpPr/>
            <p:nvPr/>
          </p:nvSpPr>
          <p:spPr>
            <a:xfrm flipH="1">
              <a:off x="10857322" y="4369228"/>
              <a:ext cx="43624" cy="91658"/>
            </a:xfrm>
            <a:custGeom>
              <a:avLst/>
              <a:gdLst/>
              <a:ahLst/>
              <a:cxnLst/>
              <a:rect l="l" t="t" r="r" b="b"/>
              <a:pathLst>
                <a:path w="1009" h="2120" extrusionOk="0">
                  <a:moveTo>
                    <a:pt x="323" y="1"/>
                  </a:moveTo>
                  <a:lnTo>
                    <a:pt x="357" y="1283"/>
                  </a:lnTo>
                  <a:lnTo>
                    <a:pt x="639" y="1379"/>
                  </a:lnTo>
                  <a:cubicBezTo>
                    <a:pt x="721" y="1413"/>
                    <a:pt x="796" y="1482"/>
                    <a:pt x="824" y="1571"/>
                  </a:cubicBezTo>
                  <a:cubicBezTo>
                    <a:pt x="858" y="1646"/>
                    <a:pt x="851" y="1729"/>
                    <a:pt x="810" y="1797"/>
                  </a:cubicBezTo>
                  <a:cubicBezTo>
                    <a:pt x="769" y="1873"/>
                    <a:pt x="694" y="1934"/>
                    <a:pt x="611" y="1969"/>
                  </a:cubicBezTo>
                  <a:lnTo>
                    <a:pt x="1" y="1969"/>
                  </a:lnTo>
                  <a:lnTo>
                    <a:pt x="1" y="2120"/>
                  </a:lnTo>
                  <a:lnTo>
                    <a:pt x="652" y="2120"/>
                  </a:lnTo>
                  <a:cubicBezTo>
                    <a:pt x="776" y="2072"/>
                    <a:pt x="879" y="1989"/>
                    <a:pt x="940" y="1873"/>
                  </a:cubicBezTo>
                  <a:cubicBezTo>
                    <a:pt x="1002" y="1763"/>
                    <a:pt x="1009" y="1633"/>
                    <a:pt x="968" y="1523"/>
                  </a:cubicBezTo>
                  <a:cubicBezTo>
                    <a:pt x="920" y="1393"/>
                    <a:pt x="817" y="1290"/>
                    <a:pt x="687" y="1242"/>
                  </a:cubicBezTo>
                  <a:lnTo>
                    <a:pt x="501" y="1180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Google Shape;2414;p66">
              <a:extLst>
                <a:ext uri="{FF2B5EF4-FFF2-40B4-BE49-F238E27FC236}">
                  <a16:creationId xmlns:a16="http://schemas.microsoft.com/office/drawing/2014/main" id="{AFD5A180-947C-A54D-1903-724C1E7142EC}"/>
                </a:ext>
              </a:extLst>
            </p:cNvPr>
            <p:cNvSpPr/>
            <p:nvPr/>
          </p:nvSpPr>
          <p:spPr>
            <a:xfrm flipH="1">
              <a:off x="10941500" y="4363521"/>
              <a:ext cx="52098" cy="24947"/>
            </a:xfrm>
            <a:custGeom>
              <a:avLst/>
              <a:gdLst/>
              <a:ahLst/>
              <a:cxnLst/>
              <a:rect l="l" t="t" r="r" b="b"/>
              <a:pathLst>
                <a:path w="1205" h="577" extrusionOk="0">
                  <a:moveTo>
                    <a:pt x="895" y="0"/>
                  </a:moveTo>
                  <a:cubicBezTo>
                    <a:pt x="569" y="0"/>
                    <a:pt x="1" y="242"/>
                    <a:pt x="121" y="510"/>
                  </a:cubicBezTo>
                  <a:cubicBezTo>
                    <a:pt x="143" y="558"/>
                    <a:pt x="199" y="577"/>
                    <a:pt x="273" y="577"/>
                  </a:cubicBezTo>
                  <a:cubicBezTo>
                    <a:pt x="410" y="577"/>
                    <a:pt x="608" y="515"/>
                    <a:pt x="772" y="462"/>
                  </a:cubicBezTo>
                  <a:cubicBezTo>
                    <a:pt x="1026" y="373"/>
                    <a:pt x="1204" y="167"/>
                    <a:pt x="1081" y="50"/>
                  </a:cubicBezTo>
                  <a:cubicBezTo>
                    <a:pt x="1045" y="16"/>
                    <a:pt x="978" y="0"/>
                    <a:pt x="89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2415;p66">
              <a:extLst>
                <a:ext uri="{FF2B5EF4-FFF2-40B4-BE49-F238E27FC236}">
                  <a16:creationId xmlns:a16="http://schemas.microsoft.com/office/drawing/2014/main" id="{FD5CFBFB-1CBD-E100-4099-4789C320CC0F}"/>
                </a:ext>
              </a:extLst>
            </p:cNvPr>
            <p:cNvSpPr/>
            <p:nvPr/>
          </p:nvSpPr>
          <p:spPr>
            <a:xfrm flipH="1">
              <a:off x="10781228" y="4363521"/>
              <a:ext cx="52098" cy="24947"/>
            </a:xfrm>
            <a:custGeom>
              <a:avLst/>
              <a:gdLst/>
              <a:ahLst/>
              <a:cxnLst/>
              <a:rect l="l" t="t" r="r" b="b"/>
              <a:pathLst>
                <a:path w="1205" h="577" extrusionOk="0">
                  <a:moveTo>
                    <a:pt x="310" y="0"/>
                  </a:moveTo>
                  <a:cubicBezTo>
                    <a:pt x="227" y="0"/>
                    <a:pt x="160" y="16"/>
                    <a:pt x="124" y="50"/>
                  </a:cubicBezTo>
                  <a:cubicBezTo>
                    <a:pt x="0" y="167"/>
                    <a:pt x="179" y="373"/>
                    <a:pt x="432" y="462"/>
                  </a:cubicBezTo>
                  <a:cubicBezTo>
                    <a:pt x="596" y="515"/>
                    <a:pt x="795" y="577"/>
                    <a:pt x="931" y="577"/>
                  </a:cubicBezTo>
                  <a:cubicBezTo>
                    <a:pt x="1006" y="577"/>
                    <a:pt x="1062" y="558"/>
                    <a:pt x="1084" y="510"/>
                  </a:cubicBezTo>
                  <a:cubicBezTo>
                    <a:pt x="1204" y="242"/>
                    <a:pt x="635" y="0"/>
                    <a:pt x="31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2416;p66">
              <a:extLst>
                <a:ext uri="{FF2B5EF4-FFF2-40B4-BE49-F238E27FC236}">
                  <a16:creationId xmlns:a16="http://schemas.microsoft.com/office/drawing/2014/main" id="{3FACCBE6-9D57-98B9-C490-975D01143872}"/>
                </a:ext>
              </a:extLst>
            </p:cNvPr>
            <p:cNvSpPr/>
            <p:nvPr/>
          </p:nvSpPr>
          <p:spPr>
            <a:xfrm flipH="1">
              <a:off x="10801851" y="4396163"/>
              <a:ext cx="25552" cy="23822"/>
            </a:xfrm>
            <a:custGeom>
              <a:avLst/>
              <a:gdLst/>
              <a:ahLst/>
              <a:cxnLst/>
              <a:rect l="l" t="t" r="r" b="b"/>
              <a:pathLst>
                <a:path w="591" h="551" extrusionOk="0">
                  <a:moveTo>
                    <a:pt x="293" y="1"/>
                  </a:moveTo>
                  <a:cubicBezTo>
                    <a:pt x="285" y="1"/>
                    <a:pt x="276" y="1"/>
                    <a:pt x="268" y="2"/>
                  </a:cubicBezTo>
                  <a:cubicBezTo>
                    <a:pt x="117" y="9"/>
                    <a:pt x="1" y="139"/>
                    <a:pt x="21" y="297"/>
                  </a:cubicBezTo>
                  <a:cubicBezTo>
                    <a:pt x="34" y="443"/>
                    <a:pt x="158" y="551"/>
                    <a:pt x="309" y="551"/>
                  </a:cubicBezTo>
                  <a:cubicBezTo>
                    <a:pt x="314" y="551"/>
                    <a:pt x="318" y="551"/>
                    <a:pt x="323" y="550"/>
                  </a:cubicBezTo>
                  <a:cubicBezTo>
                    <a:pt x="474" y="543"/>
                    <a:pt x="590" y="406"/>
                    <a:pt x="570" y="255"/>
                  </a:cubicBezTo>
                  <a:cubicBezTo>
                    <a:pt x="557" y="113"/>
                    <a:pt x="439" y="1"/>
                    <a:pt x="29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2417;p66">
              <a:extLst>
                <a:ext uri="{FF2B5EF4-FFF2-40B4-BE49-F238E27FC236}">
                  <a16:creationId xmlns:a16="http://schemas.microsoft.com/office/drawing/2014/main" id="{A07BC569-7E1B-8C95-1410-B7AC2A75A261}"/>
                </a:ext>
              </a:extLst>
            </p:cNvPr>
            <p:cNvSpPr/>
            <p:nvPr/>
          </p:nvSpPr>
          <p:spPr>
            <a:xfrm flipH="1">
              <a:off x="10938560" y="4400357"/>
              <a:ext cx="25509" cy="24082"/>
            </a:xfrm>
            <a:custGeom>
              <a:avLst/>
              <a:gdLst/>
              <a:ahLst/>
              <a:cxnLst/>
              <a:rect l="l" t="t" r="r" b="b"/>
              <a:pathLst>
                <a:path w="590" h="557" extrusionOk="0">
                  <a:moveTo>
                    <a:pt x="282" y="0"/>
                  </a:moveTo>
                  <a:cubicBezTo>
                    <a:pt x="277" y="0"/>
                    <a:pt x="272" y="0"/>
                    <a:pt x="268" y="1"/>
                  </a:cubicBezTo>
                  <a:cubicBezTo>
                    <a:pt x="117" y="8"/>
                    <a:pt x="0" y="145"/>
                    <a:pt x="21" y="296"/>
                  </a:cubicBezTo>
                  <a:cubicBezTo>
                    <a:pt x="34" y="442"/>
                    <a:pt x="158" y="556"/>
                    <a:pt x="309" y="556"/>
                  </a:cubicBezTo>
                  <a:cubicBezTo>
                    <a:pt x="314" y="556"/>
                    <a:pt x="318" y="556"/>
                    <a:pt x="323" y="556"/>
                  </a:cubicBezTo>
                  <a:cubicBezTo>
                    <a:pt x="473" y="542"/>
                    <a:pt x="590" y="412"/>
                    <a:pt x="576" y="261"/>
                  </a:cubicBezTo>
                  <a:cubicBezTo>
                    <a:pt x="556" y="108"/>
                    <a:pt x="433" y="0"/>
                    <a:pt x="28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2418;p66">
              <a:extLst>
                <a:ext uri="{FF2B5EF4-FFF2-40B4-BE49-F238E27FC236}">
                  <a16:creationId xmlns:a16="http://schemas.microsoft.com/office/drawing/2014/main" id="{25BB1BEE-6264-2F3C-9437-374935E9D319}"/>
                </a:ext>
              </a:extLst>
            </p:cNvPr>
            <p:cNvSpPr/>
            <p:nvPr/>
          </p:nvSpPr>
          <p:spPr>
            <a:xfrm flipH="1">
              <a:off x="10870638" y="4474505"/>
              <a:ext cx="62907" cy="25509"/>
            </a:xfrm>
            <a:custGeom>
              <a:avLst/>
              <a:gdLst/>
              <a:ahLst/>
              <a:cxnLst/>
              <a:rect l="l" t="t" r="r" b="b"/>
              <a:pathLst>
                <a:path w="1455" h="590" extrusionOk="0">
                  <a:moveTo>
                    <a:pt x="124" y="0"/>
                  </a:moveTo>
                  <a:lnTo>
                    <a:pt x="1" y="89"/>
                  </a:lnTo>
                  <a:cubicBezTo>
                    <a:pt x="241" y="398"/>
                    <a:pt x="611" y="583"/>
                    <a:pt x="1009" y="590"/>
                  </a:cubicBezTo>
                  <a:cubicBezTo>
                    <a:pt x="1159" y="590"/>
                    <a:pt x="1310" y="562"/>
                    <a:pt x="1454" y="514"/>
                  </a:cubicBezTo>
                  <a:lnTo>
                    <a:pt x="1406" y="370"/>
                  </a:lnTo>
                  <a:cubicBezTo>
                    <a:pt x="1280" y="418"/>
                    <a:pt x="1148" y="440"/>
                    <a:pt x="1018" y="440"/>
                  </a:cubicBezTo>
                  <a:cubicBezTo>
                    <a:pt x="676" y="440"/>
                    <a:pt x="343" y="283"/>
                    <a:pt x="124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2419;p66">
              <a:extLst>
                <a:ext uri="{FF2B5EF4-FFF2-40B4-BE49-F238E27FC236}">
                  <a16:creationId xmlns:a16="http://schemas.microsoft.com/office/drawing/2014/main" id="{6CA91FD5-27D4-3D74-CB70-93167A758153}"/>
                </a:ext>
              </a:extLst>
            </p:cNvPr>
            <p:cNvSpPr/>
            <p:nvPr/>
          </p:nvSpPr>
          <p:spPr>
            <a:xfrm flipH="1">
              <a:off x="10891391" y="4506499"/>
              <a:ext cx="33248" cy="16343"/>
            </a:xfrm>
            <a:custGeom>
              <a:avLst/>
              <a:gdLst/>
              <a:ahLst/>
              <a:cxnLst/>
              <a:rect l="l" t="t" r="r" b="b"/>
              <a:pathLst>
                <a:path w="769" h="378" extrusionOk="0">
                  <a:moveTo>
                    <a:pt x="151" y="1"/>
                  </a:moveTo>
                  <a:lnTo>
                    <a:pt x="0" y="110"/>
                  </a:lnTo>
                  <a:cubicBezTo>
                    <a:pt x="137" y="282"/>
                    <a:pt x="350" y="378"/>
                    <a:pt x="576" y="378"/>
                  </a:cubicBezTo>
                  <a:cubicBezTo>
                    <a:pt x="638" y="378"/>
                    <a:pt x="700" y="371"/>
                    <a:pt x="768" y="357"/>
                  </a:cubicBezTo>
                  <a:lnTo>
                    <a:pt x="727" y="172"/>
                  </a:lnTo>
                  <a:cubicBezTo>
                    <a:pt x="675" y="187"/>
                    <a:pt x="622" y="195"/>
                    <a:pt x="570" y="195"/>
                  </a:cubicBezTo>
                  <a:cubicBezTo>
                    <a:pt x="409" y="195"/>
                    <a:pt x="255" y="125"/>
                    <a:pt x="151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2420;p66">
              <a:extLst>
                <a:ext uri="{FF2B5EF4-FFF2-40B4-BE49-F238E27FC236}">
                  <a16:creationId xmlns:a16="http://schemas.microsoft.com/office/drawing/2014/main" id="{6ED1E2FC-3700-FD63-102C-41CA49D18D86}"/>
                </a:ext>
              </a:extLst>
            </p:cNvPr>
            <p:cNvSpPr/>
            <p:nvPr/>
          </p:nvSpPr>
          <p:spPr>
            <a:xfrm flipH="1">
              <a:off x="10744046" y="4429714"/>
              <a:ext cx="77434" cy="92263"/>
            </a:xfrm>
            <a:custGeom>
              <a:avLst/>
              <a:gdLst/>
              <a:ahLst/>
              <a:cxnLst/>
              <a:rect l="l" t="t" r="r" b="b"/>
              <a:pathLst>
                <a:path w="1791" h="2134" extrusionOk="0">
                  <a:moveTo>
                    <a:pt x="1386" y="1"/>
                  </a:moveTo>
                  <a:cubicBezTo>
                    <a:pt x="618" y="1"/>
                    <a:pt x="1" y="481"/>
                    <a:pt x="1" y="1064"/>
                  </a:cubicBezTo>
                  <a:cubicBezTo>
                    <a:pt x="1" y="1653"/>
                    <a:pt x="618" y="2133"/>
                    <a:pt x="1386" y="2133"/>
                  </a:cubicBezTo>
                  <a:cubicBezTo>
                    <a:pt x="1427" y="2133"/>
                    <a:pt x="1468" y="2133"/>
                    <a:pt x="1509" y="2126"/>
                  </a:cubicBezTo>
                  <a:cubicBezTo>
                    <a:pt x="1660" y="1441"/>
                    <a:pt x="1756" y="748"/>
                    <a:pt x="1791" y="49"/>
                  </a:cubicBezTo>
                  <a:cubicBezTo>
                    <a:pt x="1653" y="14"/>
                    <a:pt x="1523" y="1"/>
                    <a:pt x="1386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2421;p66">
              <a:extLst>
                <a:ext uri="{FF2B5EF4-FFF2-40B4-BE49-F238E27FC236}">
                  <a16:creationId xmlns:a16="http://schemas.microsoft.com/office/drawing/2014/main" id="{E31343D4-CC4D-8CF3-AD8D-02F1CFFE66A0}"/>
                </a:ext>
              </a:extLst>
            </p:cNvPr>
            <p:cNvSpPr/>
            <p:nvPr/>
          </p:nvSpPr>
          <p:spPr>
            <a:xfrm flipH="1">
              <a:off x="10990701" y="4429714"/>
              <a:ext cx="120150" cy="92263"/>
            </a:xfrm>
            <a:custGeom>
              <a:avLst/>
              <a:gdLst/>
              <a:ahLst/>
              <a:cxnLst/>
              <a:rect l="l" t="t" r="r" b="b"/>
              <a:pathLst>
                <a:path w="2779" h="2134" extrusionOk="0">
                  <a:moveTo>
                    <a:pt x="1386" y="1"/>
                  </a:moveTo>
                  <a:cubicBezTo>
                    <a:pt x="625" y="1"/>
                    <a:pt x="1" y="481"/>
                    <a:pt x="1" y="1064"/>
                  </a:cubicBezTo>
                  <a:cubicBezTo>
                    <a:pt x="1" y="1653"/>
                    <a:pt x="625" y="2133"/>
                    <a:pt x="1386" y="2133"/>
                  </a:cubicBezTo>
                  <a:cubicBezTo>
                    <a:pt x="2154" y="2133"/>
                    <a:pt x="2778" y="1653"/>
                    <a:pt x="2778" y="1064"/>
                  </a:cubicBezTo>
                  <a:cubicBezTo>
                    <a:pt x="2778" y="481"/>
                    <a:pt x="2154" y="1"/>
                    <a:pt x="1386" y="1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2422;p66">
              <a:extLst>
                <a:ext uri="{FF2B5EF4-FFF2-40B4-BE49-F238E27FC236}">
                  <a16:creationId xmlns:a16="http://schemas.microsoft.com/office/drawing/2014/main" id="{929F0830-C712-8C87-542D-EB256A80979E}"/>
                </a:ext>
              </a:extLst>
            </p:cNvPr>
            <p:cNvSpPr/>
            <p:nvPr/>
          </p:nvSpPr>
          <p:spPr>
            <a:xfrm flipH="1">
              <a:off x="10625755" y="3971336"/>
              <a:ext cx="693533" cy="483929"/>
            </a:xfrm>
            <a:custGeom>
              <a:avLst/>
              <a:gdLst/>
              <a:ahLst/>
              <a:cxnLst/>
              <a:rect l="l" t="t" r="r" b="b"/>
              <a:pathLst>
                <a:path w="16041" h="11193" extrusionOk="0">
                  <a:moveTo>
                    <a:pt x="10603" y="1"/>
                  </a:moveTo>
                  <a:cubicBezTo>
                    <a:pt x="9163" y="1"/>
                    <a:pt x="9087" y="1009"/>
                    <a:pt x="8326" y="1009"/>
                  </a:cubicBezTo>
                  <a:cubicBezTo>
                    <a:pt x="7675" y="1009"/>
                    <a:pt x="7706" y="577"/>
                    <a:pt x="7162" y="577"/>
                  </a:cubicBezTo>
                  <a:cubicBezTo>
                    <a:pt x="7070" y="577"/>
                    <a:pt x="6962" y="589"/>
                    <a:pt x="6831" y="618"/>
                  </a:cubicBezTo>
                  <a:cubicBezTo>
                    <a:pt x="5926" y="810"/>
                    <a:pt x="6591" y="1448"/>
                    <a:pt x="5610" y="1791"/>
                  </a:cubicBezTo>
                  <a:cubicBezTo>
                    <a:pt x="5459" y="1844"/>
                    <a:pt x="5324" y="1865"/>
                    <a:pt x="5201" y="1865"/>
                  </a:cubicBezTo>
                  <a:cubicBezTo>
                    <a:pt x="4747" y="1865"/>
                    <a:pt x="4454" y="1580"/>
                    <a:pt x="4056" y="1580"/>
                  </a:cubicBezTo>
                  <a:cubicBezTo>
                    <a:pt x="3865" y="1580"/>
                    <a:pt x="3650" y="1645"/>
                    <a:pt x="3382" y="1839"/>
                  </a:cubicBezTo>
                  <a:cubicBezTo>
                    <a:pt x="2401" y="2552"/>
                    <a:pt x="3430" y="2963"/>
                    <a:pt x="2545" y="3553"/>
                  </a:cubicBezTo>
                  <a:cubicBezTo>
                    <a:pt x="1667" y="4143"/>
                    <a:pt x="488" y="3430"/>
                    <a:pt x="248" y="4925"/>
                  </a:cubicBezTo>
                  <a:cubicBezTo>
                    <a:pt x="1" y="6419"/>
                    <a:pt x="1516" y="6961"/>
                    <a:pt x="1667" y="7914"/>
                  </a:cubicBezTo>
                  <a:cubicBezTo>
                    <a:pt x="1811" y="8868"/>
                    <a:pt x="1468" y="9115"/>
                    <a:pt x="1468" y="9115"/>
                  </a:cubicBezTo>
                  <a:cubicBezTo>
                    <a:pt x="1468" y="9115"/>
                    <a:pt x="2593" y="9457"/>
                    <a:pt x="2374" y="11192"/>
                  </a:cubicBezTo>
                  <a:cubicBezTo>
                    <a:pt x="2374" y="11192"/>
                    <a:pt x="3793" y="11124"/>
                    <a:pt x="3793" y="9992"/>
                  </a:cubicBezTo>
                  <a:cubicBezTo>
                    <a:pt x="3793" y="8868"/>
                    <a:pt x="3793" y="7887"/>
                    <a:pt x="4362" y="7887"/>
                  </a:cubicBezTo>
                  <a:cubicBezTo>
                    <a:pt x="4688" y="7887"/>
                    <a:pt x="4899" y="7979"/>
                    <a:pt x="5176" y="7979"/>
                  </a:cubicBezTo>
                  <a:cubicBezTo>
                    <a:pt x="5377" y="7979"/>
                    <a:pt x="5613" y="7931"/>
                    <a:pt x="5953" y="7764"/>
                  </a:cubicBezTo>
                  <a:cubicBezTo>
                    <a:pt x="6734" y="7383"/>
                    <a:pt x="6573" y="6101"/>
                    <a:pt x="7827" y="6101"/>
                  </a:cubicBezTo>
                  <a:cubicBezTo>
                    <a:pt x="7862" y="6101"/>
                    <a:pt x="7898" y="6102"/>
                    <a:pt x="7935" y="6104"/>
                  </a:cubicBezTo>
                  <a:cubicBezTo>
                    <a:pt x="9250" y="6170"/>
                    <a:pt x="8920" y="7187"/>
                    <a:pt x="9929" y="7187"/>
                  </a:cubicBezTo>
                  <a:cubicBezTo>
                    <a:pt x="9972" y="7187"/>
                    <a:pt x="10019" y="7185"/>
                    <a:pt x="10068" y="7181"/>
                  </a:cubicBezTo>
                  <a:cubicBezTo>
                    <a:pt x="10830" y="7114"/>
                    <a:pt x="11551" y="6584"/>
                    <a:pt x="12065" y="6584"/>
                  </a:cubicBezTo>
                  <a:cubicBezTo>
                    <a:pt x="12341" y="6584"/>
                    <a:pt x="12558" y="6738"/>
                    <a:pt x="12687" y="7201"/>
                  </a:cubicBezTo>
                  <a:cubicBezTo>
                    <a:pt x="13051" y="8525"/>
                    <a:pt x="12811" y="9553"/>
                    <a:pt x="13270" y="9944"/>
                  </a:cubicBezTo>
                  <a:cubicBezTo>
                    <a:pt x="13270" y="9944"/>
                    <a:pt x="13956" y="9752"/>
                    <a:pt x="14031" y="8772"/>
                  </a:cubicBezTo>
                  <a:cubicBezTo>
                    <a:pt x="14107" y="7791"/>
                    <a:pt x="14079" y="6961"/>
                    <a:pt x="14669" y="6810"/>
                  </a:cubicBezTo>
                  <a:cubicBezTo>
                    <a:pt x="15259" y="6666"/>
                    <a:pt x="15945" y="6419"/>
                    <a:pt x="15993" y="5590"/>
                  </a:cubicBezTo>
                  <a:cubicBezTo>
                    <a:pt x="16041" y="4753"/>
                    <a:pt x="15478" y="4561"/>
                    <a:pt x="15307" y="3848"/>
                  </a:cubicBezTo>
                  <a:cubicBezTo>
                    <a:pt x="15136" y="3142"/>
                    <a:pt x="15478" y="2600"/>
                    <a:pt x="14820" y="1962"/>
                  </a:cubicBezTo>
                  <a:cubicBezTo>
                    <a:pt x="14547" y="1700"/>
                    <a:pt x="14287" y="1629"/>
                    <a:pt x="14026" y="1629"/>
                  </a:cubicBezTo>
                  <a:cubicBezTo>
                    <a:pt x="13715" y="1629"/>
                    <a:pt x="13404" y="1730"/>
                    <a:pt x="13069" y="1730"/>
                  </a:cubicBezTo>
                  <a:cubicBezTo>
                    <a:pt x="13000" y="1730"/>
                    <a:pt x="12930" y="1726"/>
                    <a:pt x="12859" y="1715"/>
                  </a:cubicBezTo>
                  <a:cubicBezTo>
                    <a:pt x="12146" y="1619"/>
                    <a:pt x="12050" y="1"/>
                    <a:pt x="10603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2423;p66">
              <a:extLst>
                <a:ext uri="{FF2B5EF4-FFF2-40B4-BE49-F238E27FC236}">
                  <a16:creationId xmlns:a16="http://schemas.microsoft.com/office/drawing/2014/main" id="{DF00CB73-233E-2C95-7516-E9A7D77F65CE}"/>
                </a:ext>
              </a:extLst>
            </p:cNvPr>
            <p:cNvSpPr/>
            <p:nvPr/>
          </p:nvSpPr>
          <p:spPr>
            <a:xfrm flipH="1">
              <a:off x="10884862" y="4677883"/>
              <a:ext cx="122787" cy="56378"/>
            </a:xfrm>
            <a:custGeom>
              <a:avLst/>
              <a:gdLst/>
              <a:ahLst/>
              <a:cxnLst/>
              <a:rect l="l" t="t" r="r" b="b"/>
              <a:pathLst>
                <a:path w="2840" h="1304" extrusionOk="0">
                  <a:moveTo>
                    <a:pt x="0" y="0"/>
                  </a:moveTo>
                  <a:cubicBezTo>
                    <a:pt x="844" y="631"/>
                    <a:pt x="1811" y="1077"/>
                    <a:pt x="2839" y="1303"/>
                  </a:cubicBezTo>
                  <a:lnTo>
                    <a:pt x="2839" y="288"/>
                  </a:lnTo>
                  <a:cubicBezTo>
                    <a:pt x="2681" y="295"/>
                    <a:pt x="2513" y="299"/>
                    <a:pt x="2339" y="299"/>
                  </a:cubicBezTo>
                  <a:cubicBezTo>
                    <a:pt x="1629" y="299"/>
                    <a:pt x="804" y="232"/>
                    <a:pt x="0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2424;p66">
              <a:extLst>
                <a:ext uri="{FF2B5EF4-FFF2-40B4-BE49-F238E27FC236}">
                  <a16:creationId xmlns:a16="http://schemas.microsoft.com/office/drawing/2014/main" id="{BC131F1E-1396-A5A2-20A8-016BD935C2B6}"/>
                </a:ext>
              </a:extLst>
            </p:cNvPr>
            <p:cNvSpPr/>
            <p:nvPr/>
          </p:nvSpPr>
          <p:spPr>
            <a:xfrm flipH="1">
              <a:off x="10884300" y="4653844"/>
              <a:ext cx="160704" cy="39214"/>
            </a:xfrm>
            <a:custGeom>
              <a:avLst/>
              <a:gdLst/>
              <a:ahLst/>
              <a:cxnLst/>
              <a:rect l="l" t="t" r="r" b="b"/>
              <a:pathLst>
                <a:path w="3717" h="907" extrusionOk="0">
                  <a:moveTo>
                    <a:pt x="110" y="1"/>
                  </a:moveTo>
                  <a:lnTo>
                    <a:pt x="0" y="97"/>
                  </a:lnTo>
                  <a:cubicBezTo>
                    <a:pt x="28" y="138"/>
                    <a:pt x="686" y="906"/>
                    <a:pt x="2887" y="906"/>
                  </a:cubicBezTo>
                  <a:cubicBezTo>
                    <a:pt x="3141" y="906"/>
                    <a:pt x="3415" y="899"/>
                    <a:pt x="3717" y="872"/>
                  </a:cubicBezTo>
                  <a:lnTo>
                    <a:pt x="3703" y="728"/>
                  </a:lnTo>
                  <a:cubicBezTo>
                    <a:pt x="3413" y="751"/>
                    <a:pt x="3144" y="761"/>
                    <a:pt x="2895" y="761"/>
                  </a:cubicBezTo>
                  <a:cubicBezTo>
                    <a:pt x="765" y="761"/>
                    <a:pt x="116" y="7"/>
                    <a:pt x="11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Google Shape;2425;p66">
              <a:extLst>
                <a:ext uri="{FF2B5EF4-FFF2-40B4-BE49-F238E27FC236}">
                  <a16:creationId xmlns:a16="http://schemas.microsoft.com/office/drawing/2014/main" id="{9D33A03E-EE17-04E4-DEF0-F33C8FE3CE9B}"/>
                </a:ext>
              </a:extLst>
            </p:cNvPr>
            <p:cNvSpPr/>
            <p:nvPr/>
          </p:nvSpPr>
          <p:spPr>
            <a:xfrm flipH="1">
              <a:off x="10883695" y="4735990"/>
              <a:ext cx="340130" cy="54001"/>
            </a:xfrm>
            <a:custGeom>
              <a:avLst/>
              <a:gdLst/>
              <a:ahLst/>
              <a:cxnLst/>
              <a:rect l="l" t="t" r="r" b="b"/>
              <a:pathLst>
                <a:path w="7867" h="1249" extrusionOk="0">
                  <a:moveTo>
                    <a:pt x="97" y="1"/>
                  </a:moveTo>
                  <a:lnTo>
                    <a:pt x="1" y="110"/>
                  </a:lnTo>
                  <a:cubicBezTo>
                    <a:pt x="22" y="131"/>
                    <a:pt x="1393" y="1249"/>
                    <a:pt x="4026" y="1249"/>
                  </a:cubicBezTo>
                  <a:cubicBezTo>
                    <a:pt x="5096" y="1249"/>
                    <a:pt x="6379" y="1063"/>
                    <a:pt x="7867" y="535"/>
                  </a:cubicBezTo>
                  <a:lnTo>
                    <a:pt x="7812" y="398"/>
                  </a:lnTo>
                  <a:cubicBezTo>
                    <a:pt x="6345" y="918"/>
                    <a:pt x="5080" y="1103"/>
                    <a:pt x="4023" y="1103"/>
                  </a:cubicBezTo>
                  <a:cubicBezTo>
                    <a:pt x="1457" y="1103"/>
                    <a:pt x="116" y="15"/>
                    <a:pt x="9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Google Shape;2426;p66">
              <a:extLst>
                <a:ext uri="{FF2B5EF4-FFF2-40B4-BE49-F238E27FC236}">
                  <a16:creationId xmlns:a16="http://schemas.microsoft.com/office/drawing/2014/main" id="{7CA2732A-5952-B9B8-C795-3A9AB4D7CDD8}"/>
                </a:ext>
              </a:extLst>
            </p:cNvPr>
            <p:cNvSpPr/>
            <p:nvPr/>
          </p:nvSpPr>
          <p:spPr>
            <a:xfrm flipH="1">
              <a:off x="8074760" y="4896998"/>
              <a:ext cx="1048708" cy="633825"/>
            </a:xfrm>
            <a:custGeom>
              <a:avLst/>
              <a:gdLst/>
              <a:ahLst/>
              <a:cxnLst/>
              <a:rect l="l" t="t" r="r" b="b"/>
              <a:pathLst>
                <a:path w="24256" h="14660" extrusionOk="0">
                  <a:moveTo>
                    <a:pt x="20799" y="0"/>
                  </a:moveTo>
                  <a:lnTo>
                    <a:pt x="9820" y="5267"/>
                  </a:lnTo>
                  <a:lnTo>
                    <a:pt x="3820" y="2064"/>
                  </a:lnTo>
                  <a:lnTo>
                    <a:pt x="0" y="10245"/>
                  </a:lnTo>
                  <a:cubicBezTo>
                    <a:pt x="0" y="10245"/>
                    <a:pt x="4711" y="13722"/>
                    <a:pt x="10369" y="14607"/>
                  </a:cubicBezTo>
                  <a:cubicBezTo>
                    <a:pt x="10596" y="14642"/>
                    <a:pt x="10827" y="14659"/>
                    <a:pt x="11061" y="14659"/>
                  </a:cubicBezTo>
                  <a:cubicBezTo>
                    <a:pt x="16673" y="14659"/>
                    <a:pt x="24256" y="4903"/>
                    <a:pt x="24256" y="4903"/>
                  </a:cubicBezTo>
                  <a:lnTo>
                    <a:pt x="20799" y="0"/>
                  </a:ln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2427;p66">
              <a:extLst>
                <a:ext uri="{FF2B5EF4-FFF2-40B4-BE49-F238E27FC236}">
                  <a16:creationId xmlns:a16="http://schemas.microsoft.com/office/drawing/2014/main" id="{991D125E-9BD4-EA83-10D7-E77DF1D7E785}"/>
                </a:ext>
              </a:extLst>
            </p:cNvPr>
            <p:cNvSpPr/>
            <p:nvPr/>
          </p:nvSpPr>
          <p:spPr>
            <a:xfrm flipH="1">
              <a:off x="7813837" y="4703132"/>
              <a:ext cx="519814" cy="405890"/>
            </a:xfrm>
            <a:custGeom>
              <a:avLst/>
              <a:gdLst/>
              <a:ahLst/>
              <a:cxnLst/>
              <a:rect l="l" t="t" r="r" b="b"/>
              <a:pathLst>
                <a:path w="12023" h="9388" extrusionOk="0">
                  <a:moveTo>
                    <a:pt x="8531" y="1"/>
                  </a:moveTo>
                  <a:cubicBezTo>
                    <a:pt x="7830" y="1"/>
                    <a:pt x="5638" y="2571"/>
                    <a:pt x="5638" y="2571"/>
                  </a:cubicBezTo>
                  <a:cubicBezTo>
                    <a:pt x="5638" y="2571"/>
                    <a:pt x="6639" y="328"/>
                    <a:pt x="5857" y="198"/>
                  </a:cubicBezTo>
                  <a:cubicBezTo>
                    <a:pt x="5843" y="196"/>
                    <a:pt x="5828" y="195"/>
                    <a:pt x="5812" y="195"/>
                  </a:cubicBezTo>
                  <a:cubicBezTo>
                    <a:pt x="4965" y="195"/>
                    <a:pt x="3444" y="3867"/>
                    <a:pt x="3444" y="3867"/>
                  </a:cubicBezTo>
                  <a:lnTo>
                    <a:pt x="1" y="6151"/>
                  </a:lnTo>
                  <a:lnTo>
                    <a:pt x="5981" y="9387"/>
                  </a:lnTo>
                  <a:lnTo>
                    <a:pt x="6927" y="8304"/>
                  </a:lnTo>
                  <a:cubicBezTo>
                    <a:pt x="6927" y="8304"/>
                    <a:pt x="12022" y="4525"/>
                    <a:pt x="11494" y="3668"/>
                  </a:cubicBezTo>
                  <a:cubicBezTo>
                    <a:pt x="11414" y="3538"/>
                    <a:pt x="11295" y="3482"/>
                    <a:pt x="11151" y="3482"/>
                  </a:cubicBezTo>
                  <a:cubicBezTo>
                    <a:pt x="10678" y="3482"/>
                    <a:pt x="9936" y="4079"/>
                    <a:pt x="9406" y="4568"/>
                  </a:cubicBezTo>
                  <a:lnTo>
                    <a:pt x="9406" y="4568"/>
                  </a:lnTo>
                  <a:cubicBezTo>
                    <a:pt x="10230" y="3717"/>
                    <a:pt x="11523" y="2250"/>
                    <a:pt x="11151" y="1769"/>
                  </a:cubicBezTo>
                  <a:cubicBezTo>
                    <a:pt x="11092" y="1692"/>
                    <a:pt x="11010" y="1658"/>
                    <a:pt x="10911" y="1658"/>
                  </a:cubicBezTo>
                  <a:cubicBezTo>
                    <a:pt x="10453" y="1658"/>
                    <a:pt x="9630" y="2386"/>
                    <a:pt x="9016" y="3004"/>
                  </a:cubicBezTo>
                  <a:lnTo>
                    <a:pt x="9016" y="3004"/>
                  </a:lnTo>
                  <a:cubicBezTo>
                    <a:pt x="9798" y="2116"/>
                    <a:pt x="10818" y="793"/>
                    <a:pt x="10390" y="356"/>
                  </a:cubicBezTo>
                  <a:cubicBezTo>
                    <a:pt x="10333" y="298"/>
                    <a:pt x="10259" y="271"/>
                    <a:pt x="10172" y="271"/>
                  </a:cubicBezTo>
                  <a:cubicBezTo>
                    <a:pt x="9438" y="271"/>
                    <a:pt x="7741" y="2115"/>
                    <a:pt x="7053" y="2898"/>
                  </a:cubicBezTo>
                  <a:lnTo>
                    <a:pt x="7053" y="2898"/>
                  </a:lnTo>
                  <a:cubicBezTo>
                    <a:pt x="7675" y="2160"/>
                    <a:pt x="9027" y="466"/>
                    <a:pt x="8676" y="61"/>
                  </a:cubicBezTo>
                  <a:cubicBezTo>
                    <a:pt x="8640" y="20"/>
                    <a:pt x="8591" y="1"/>
                    <a:pt x="8531" y="1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2428;p66">
              <a:extLst>
                <a:ext uri="{FF2B5EF4-FFF2-40B4-BE49-F238E27FC236}">
                  <a16:creationId xmlns:a16="http://schemas.microsoft.com/office/drawing/2014/main" id="{D4CA9B41-9C02-8117-87E8-C792878B9EA4}"/>
                </a:ext>
              </a:extLst>
            </p:cNvPr>
            <p:cNvSpPr/>
            <p:nvPr/>
          </p:nvSpPr>
          <p:spPr>
            <a:xfrm flipH="1">
              <a:off x="7992614" y="4894706"/>
              <a:ext cx="130786" cy="39690"/>
            </a:xfrm>
            <a:custGeom>
              <a:avLst/>
              <a:gdLst/>
              <a:ahLst/>
              <a:cxnLst/>
              <a:rect l="l" t="t" r="r" b="b"/>
              <a:pathLst>
                <a:path w="3025" h="918" extrusionOk="0">
                  <a:moveTo>
                    <a:pt x="765" y="1"/>
                  </a:moveTo>
                  <a:cubicBezTo>
                    <a:pt x="491" y="1"/>
                    <a:pt x="228" y="54"/>
                    <a:pt x="0" y="190"/>
                  </a:cubicBezTo>
                  <a:lnTo>
                    <a:pt x="82" y="321"/>
                  </a:lnTo>
                  <a:cubicBezTo>
                    <a:pt x="283" y="199"/>
                    <a:pt x="518" y="150"/>
                    <a:pt x="766" y="150"/>
                  </a:cubicBezTo>
                  <a:cubicBezTo>
                    <a:pt x="1747" y="150"/>
                    <a:pt x="2926" y="912"/>
                    <a:pt x="2942" y="917"/>
                  </a:cubicBezTo>
                  <a:lnTo>
                    <a:pt x="3024" y="794"/>
                  </a:lnTo>
                  <a:cubicBezTo>
                    <a:pt x="2959" y="756"/>
                    <a:pt x="1788" y="1"/>
                    <a:pt x="765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2429;p66">
              <a:extLst>
                <a:ext uri="{FF2B5EF4-FFF2-40B4-BE49-F238E27FC236}">
                  <a16:creationId xmlns:a16="http://schemas.microsoft.com/office/drawing/2014/main" id="{834E2C98-DDCA-CC19-2516-C683C54BAC49}"/>
                </a:ext>
              </a:extLst>
            </p:cNvPr>
            <p:cNvSpPr/>
            <p:nvPr/>
          </p:nvSpPr>
          <p:spPr>
            <a:xfrm flipH="1">
              <a:off x="8042118" y="4857265"/>
              <a:ext cx="16689" cy="43927"/>
            </a:xfrm>
            <a:custGeom>
              <a:avLst/>
              <a:gdLst/>
              <a:ahLst/>
              <a:cxnLst/>
              <a:rect l="l" t="t" r="r" b="b"/>
              <a:pathLst>
                <a:path w="386" h="1016" extrusionOk="0">
                  <a:moveTo>
                    <a:pt x="186" y="0"/>
                  </a:moveTo>
                  <a:lnTo>
                    <a:pt x="56" y="62"/>
                  </a:lnTo>
                  <a:cubicBezTo>
                    <a:pt x="56" y="69"/>
                    <a:pt x="227" y="446"/>
                    <a:pt x="1" y="960"/>
                  </a:cubicBezTo>
                  <a:lnTo>
                    <a:pt x="138" y="1015"/>
                  </a:lnTo>
                  <a:cubicBezTo>
                    <a:pt x="385" y="446"/>
                    <a:pt x="200" y="14"/>
                    <a:pt x="186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2430;p66">
              <a:extLst>
                <a:ext uri="{FF2B5EF4-FFF2-40B4-BE49-F238E27FC236}">
                  <a16:creationId xmlns:a16="http://schemas.microsoft.com/office/drawing/2014/main" id="{C23955FE-FB95-1CDD-C424-E17BC10CE7E7}"/>
                </a:ext>
              </a:extLst>
            </p:cNvPr>
            <p:cNvSpPr/>
            <p:nvPr/>
          </p:nvSpPr>
          <p:spPr>
            <a:xfrm flipH="1">
              <a:off x="8024953" y="5051736"/>
              <a:ext cx="39474" cy="15781"/>
            </a:xfrm>
            <a:custGeom>
              <a:avLst/>
              <a:gdLst/>
              <a:ahLst/>
              <a:cxnLst/>
              <a:rect l="l" t="t" r="r" b="b"/>
              <a:pathLst>
                <a:path w="913" h="365" extrusionOk="0">
                  <a:moveTo>
                    <a:pt x="824" y="1"/>
                  </a:moveTo>
                  <a:cubicBezTo>
                    <a:pt x="638" y="142"/>
                    <a:pt x="411" y="218"/>
                    <a:pt x="180" y="218"/>
                  </a:cubicBezTo>
                  <a:cubicBezTo>
                    <a:pt x="129" y="218"/>
                    <a:pt x="79" y="214"/>
                    <a:pt x="28" y="207"/>
                  </a:cubicBezTo>
                  <a:lnTo>
                    <a:pt x="1" y="351"/>
                  </a:lnTo>
                  <a:cubicBezTo>
                    <a:pt x="56" y="364"/>
                    <a:pt x="117" y="364"/>
                    <a:pt x="179" y="364"/>
                  </a:cubicBezTo>
                  <a:cubicBezTo>
                    <a:pt x="440" y="364"/>
                    <a:pt x="700" y="282"/>
                    <a:pt x="913" y="117"/>
                  </a:cubicBezTo>
                  <a:lnTo>
                    <a:pt x="82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Google Shape;2431;p66">
              <a:extLst>
                <a:ext uri="{FF2B5EF4-FFF2-40B4-BE49-F238E27FC236}">
                  <a16:creationId xmlns:a16="http://schemas.microsoft.com/office/drawing/2014/main" id="{F46BC694-01A8-9C20-42A7-D7EE5B9BF2EB}"/>
                </a:ext>
              </a:extLst>
            </p:cNvPr>
            <p:cNvSpPr/>
            <p:nvPr/>
          </p:nvSpPr>
          <p:spPr>
            <a:xfrm flipH="1">
              <a:off x="8650823" y="5103618"/>
              <a:ext cx="75359" cy="43062"/>
            </a:xfrm>
            <a:custGeom>
              <a:avLst/>
              <a:gdLst/>
              <a:ahLst/>
              <a:cxnLst/>
              <a:rect l="l" t="t" r="r" b="b"/>
              <a:pathLst>
                <a:path w="1743" h="996" extrusionOk="0">
                  <a:moveTo>
                    <a:pt x="1674" y="1"/>
                  </a:moveTo>
                  <a:lnTo>
                    <a:pt x="1" y="865"/>
                  </a:lnTo>
                  <a:lnTo>
                    <a:pt x="69" y="995"/>
                  </a:lnTo>
                  <a:lnTo>
                    <a:pt x="1742" y="138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Google Shape;2432;p66">
              <a:extLst>
                <a:ext uri="{FF2B5EF4-FFF2-40B4-BE49-F238E27FC236}">
                  <a16:creationId xmlns:a16="http://schemas.microsoft.com/office/drawing/2014/main" id="{31E0A4BB-57DE-BD78-5BAB-88912961F4D9}"/>
                </a:ext>
              </a:extLst>
            </p:cNvPr>
            <p:cNvSpPr/>
            <p:nvPr/>
          </p:nvSpPr>
          <p:spPr>
            <a:xfrm flipH="1">
              <a:off x="8442993" y="5425113"/>
              <a:ext cx="324392" cy="105623"/>
            </a:xfrm>
            <a:custGeom>
              <a:avLst/>
              <a:gdLst/>
              <a:ahLst/>
              <a:cxnLst/>
              <a:rect l="l" t="t" r="r" b="b"/>
              <a:pathLst>
                <a:path w="7503" h="2443" extrusionOk="0">
                  <a:moveTo>
                    <a:pt x="4559" y="1"/>
                  </a:moveTo>
                  <a:cubicBezTo>
                    <a:pt x="2308" y="1"/>
                    <a:pt x="648" y="1324"/>
                    <a:pt x="0" y="1932"/>
                  </a:cubicBezTo>
                  <a:cubicBezTo>
                    <a:pt x="700" y="2124"/>
                    <a:pt x="1413" y="2275"/>
                    <a:pt x="2126" y="2392"/>
                  </a:cubicBezTo>
                  <a:cubicBezTo>
                    <a:pt x="2349" y="2426"/>
                    <a:pt x="2576" y="2442"/>
                    <a:pt x="2807" y="2442"/>
                  </a:cubicBezTo>
                  <a:cubicBezTo>
                    <a:pt x="4292" y="2442"/>
                    <a:pt x="5918" y="1763"/>
                    <a:pt x="7503" y="760"/>
                  </a:cubicBezTo>
                  <a:cubicBezTo>
                    <a:pt x="6446" y="211"/>
                    <a:pt x="5456" y="1"/>
                    <a:pt x="4559" y="1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Google Shape;2433;p66">
              <a:extLst>
                <a:ext uri="{FF2B5EF4-FFF2-40B4-BE49-F238E27FC236}">
                  <a16:creationId xmlns:a16="http://schemas.microsoft.com/office/drawing/2014/main" id="{B692689D-2D76-F416-4766-EA33EE129FFE}"/>
                </a:ext>
              </a:extLst>
            </p:cNvPr>
            <p:cNvSpPr/>
            <p:nvPr/>
          </p:nvSpPr>
          <p:spPr>
            <a:xfrm flipH="1">
              <a:off x="9972863" y="5332244"/>
              <a:ext cx="270176" cy="926094"/>
            </a:xfrm>
            <a:custGeom>
              <a:avLst/>
              <a:gdLst/>
              <a:ahLst/>
              <a:cxnLst/>
              <a:rect l="l" t="t" r="r" b="b"/>
              <a:pathLst>
                <a:path w="6249" h="21420" extrusionOk="0">
                  <a:moveTo>
                    <a:pt x="611" y="0"/>
                  </a:moveTo>
                  <a:cubicBezTo>
                    <a:pt x="611" y="0"/>
                    <a:pt x="1" y="13331"/>
                    <a:pt x="2669" y="16760"/>
                  </a:cubicBezTo>
                  <a:cubicBezTo>
                    <a:pt x="2669" y="16760"/>
                    <a:pt x="3434" y="21420"/>
                    <a:pt x="5785" y="21420"/>
                  </a:cubicBezTo>
                  <a:cubicBezTo>
                    <a:pt x="5820" y="21420"/>
                    <a:pt x="5856" y="21419"/>
                    <a:pt x="5892" y="21416"/>
                  </a:cubicBezTo>
                  <a:lnTo>
                    <a:pt x="6248" y="107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Google Shape;2434;p66">
              <a:extLst>
                <a:ext uri="{FF2B5EF4-FFF2-40B4-BE49-F238E27FC236}">
                  <a16:creationId xmlns:a16="http://schemas.microsoft.com/office/drawing/2014/main" id="{54606C80-D0E5-D701-BA33-A1A88BAD87BC}"/>
                </a:ext>
              </a:extLst>
            </p:cNvPr>
            <p:cNvSpPr/>
            <p:nvPr/>
          </p:nvSpPr>
          <p:spPr>
            <a:xfrm flipH="1">
              <a:off x="9072451" y="5764205"/>
              <a:ext cx="943734" cy="1035997"/>
            </a:xfrm>
            <a:custGeom>
              <a:avLst/>
              <a:gdLst/>
              <a:ahLst/>
              <a:cxnLst/>
              <a:rect l="l" t="t" r="r" b="b"/>
              <a:pathLst>
                <a:path w="21828" h="23962" extrusionOk="0">
                  <a:moveTo>
                    <a:pt x="21828" y="1"/>
                  </a:moveTo>
                  <a:lnTo>
                    <a:pt x="123" y="542"/>
                  </a:lnTo>
                  <a:lnTo>
                    <a:pt x="0" y="23961"/>
                  </a:lnTo>
                  <a:lnTo>
                    <a:pt x="10115" y="23961"/>
                  </a:lnTo>
                  <a:lnTo>
                    <a:pt x="10739" y="9039"/>
                  </a:lnTo>
                  <a:lnTo>
                    <a:pt x="11144" y="9039"/>
                  </a:lnTo>
                  <a:lnTo>
                    <a:pt x="11308" y="23961"/>
                  </a:lnTo>
                  <a:lnTo>
                    <a:pt x="21828" y="23961"/>
                  </a:lnTo>
                  <a:lnTo>
                    <a:pt x="21828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2435;p66">
              <a:extLst>
                <a:ext uri="{FF2B5EF4-FFF2-40B4-BE49-F238E27FC236}">
                  <a16:creationId xmlns:a16="http://schemas.microsoft.com/office/drawing/2014/main" id="{3A9519A9-74B2-C262-759E-8A1A68900D1C}"/>
                </a:ext>
              </a:extLst>
            </p:cNvPr>
            <p:cNvSpPr/>
            <p:nvPr/>
          </p:nvSpPr>
          <p:spPr>
            <a:xfrm flipH="1">
              <a:off x="9072451" y="5764205"/>
              <a:ext cx="124863" cy="319074"/>
            </a:xfrm>
            <a:custGeom>
              <a:avLst/>
              <a:gdLst/>
              <a:ahLst/>
              <a:cxnLst/>
              <a:rect l="l" t="t" r="r" b="b"/>
              <a:pathLst>
                <a:path w="2888" h="7380" extrusionOk="0">
                  <a:moveTo>
                    <a:pt x="2888" y="1"/>
                  </a:moveTo>
                  <a:lnTo>
                    <a:pt x="2291" y="14"/>
                  </a:lnTo>
                  <a:lnTo>
                    <a:pt x="1" y="446"/>
                  </a:lnTo>
                  <a:cubicBezTo>
                    <a:pt x="1" y="446"/>
                    <a:pt x="275" y="6536"/>
                    <a:pt x="2888" y="7379"/>
                  </a:cubicBezTo>
                  <a:lnTo>
                    <a:pt x="2888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Google Shape;2436;p66">
              <a:extLst>
                <a:ext uri="{FF2B5EF4-FFF2-40B4-BE49-F238E27FC236}">
                  <a16:creationId xmlns:a16="http://schemas.microsoft.com/office/drawing/2014/main" id="{84F2F233-596B-A466-E034-8755EFFEC23A}"/>
                </a:ext>
              </a:extLst>
            </p:cNvPr>
            <p:cNvSpPr/>
            <p:nvPr/>
          </p:nvSpPr>
          <p:spPr>
            <a:xfrm flipH="1">
              <a:off x="9846574" y="5784353"/>
              <a:ext cx="165763" cy="283492"/>
            </a:xfrm>
            <a:custGeom>
              <a:avLst/>
              <a:gdLst/>
              <a:ahLst/>
              <a:cxnLst/>
              <a:rect l="l" t="t" r="r" b="b"/>
              <a:pathLst>
                <a:path w="3834" h="6557" extrusionOk="0">
                  <a:moveTo>
                    <a:pt x="2976" y="1"/>
                  </a:moveTo>
                  <a:lnTo>
                    <a:pt x="34" y="70"/>
                  </a:lnTo>
                  <a:lnTo>
                    <a:pt x="0" y="6557"/>
                  </a:lnTo>
                  <a:cubicBezTo>
                    <a:pt x="2428" y="5425"/>
                    <a:pt x="3834" y="385"/>
                    <a:pt x="3834" y="385"/>
                  </a:cubicBezTo>
                  <a:lnTo>
                    <a:pt x="2976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Google Shape;2437;p66">
              <a:extLst>
                <a:ext uri="{FF2B5EF4-FFF2-40B4-BE49-F238E27FC236}">
                  <a16:creationId xmlns:a16="http://schemas.microsoft.com/office/drawing/2014/main" id="{FA204BA0-28B6-2240-7DED-581182B9946B}"/>
                </a:ext>
              </a:extLst>
            </p:cNvPr>
            <p:cNvSpPr/>
            <p:nvPr/>
          </p:nvSpPr>
          <p:spPr>
            <a:xfrm flipH="1">
              <a:off x="9509773" y="5954569"/>
              <a:ext cx="67317" cy="147085"/>
            </a:xfrm>
            <a:custGeom>
              <a:avLst/>
              <a:gdLst/>
              <a:ahLst/>
              <a:cxnLst/>
              <a:rect l="l" t="t" r="r" b="b"/>
              <a:pathLst>
                <a:path w="1557" h="3402" extrusionOk="0">
                  <a:moveTo>
                    <a:pt x="1187" y="0"/>
                  </a:moveTo>
                  <a:lnTo>
                    <a:pt x="1001" y="28"/>
                  </a:lnTo>
                  <a:cubicBezTo>
                    <a:pt x="1008" y="55"/>
                    <a:pt x="1365" y="2524"/>
                    <a:pt x="658" y="3100"/>
                  </a:cubicBezTo>
                  <a:cubicBezTo>
                    <a:pt x="563" y="3179"/>
                    <a:pt x="455" y="3217"/>
                    <a:pt x="330" y="3217"/>
                  </a:cubicBezTo>
                  <a:cubicBezTo>
                    <a:pt x="248" y="3217"/>
                    <a:pt x="159" y="3201"/>
                    <a:pt x="62" y="3168"/>
                  </a:cubicBezTo>
                  <a:lnTo>
                    <a:pt x="0" y="3340"/>
                  </a:lnTo>
                  <a:cubicBezTo>
                    <a:pt x="103" y="3381"/>
                    <a:pt x="220" y="3402"/>
                    <a:pt x="336" y="3402"/>
                  </a:cubicBezTo>
                  <a:cubicBezTo>
                    <a:pt x="494" y="3402"/>
                    <a:pt x="652" y="3347"/>
                    <a:pt x="775" y="3244"/>
                  </a:cubicBezTo>
                  <a:cubicBezTo>
                    <a:pt x="1557" y="2599"/>
                    <a:pt x="1200" y="103"/>
                    <a:pt x="118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2438;p66">
              <a:extLst>
                <a:ext uri="{FF2B5EF4-FFF2-40B4-BE49-F238E27FC236}">
                  <a16:creationId xmlns:a16="http://schemas.microsoft.com/office/drawing/2014/main" id="{2D0B8596-F433-60A6-917E-9BEE6B8FF882}"/>
                </a:ext>
              </a:extLst>
            </p:cNvPr>
            <p:cNvSpPr/>
            <p:nvPr/>
          </p:nvSpPr>
          <p:spPr>
            <a:xfrm flipH="1">
              <a:off x="9470602" y="6151418"/>
              <a:ext cx="144145" cy="8042"/>
            </a:xfrm>
            <a:custGeom>
              <a:avLst/>
              <a:gdLst/>
              <a:ahLst/>
              <a:cxnLst/>
              <a:rect l="l" t="t" r="r" b="b"/>
              <a:pathLst>
                <a:path w="3334" h="186" extrusionOk="0">
                  <a:moveTo>
                    <a:pt x="0" y="1"/>
                  </a:moveTo>
                  <a:lnTo>
                    <a:pt x="0" y="186"/>
                  </a:lnTo>
                  <a:lnTo>
                    <a:pt x="3333" y="186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Google Shape;2439;p66">
              <a:extLst>
                <a:ext uri="{FF2B5EF4-FFF2-40B4-BE49-F238E27FC236}">
                  <a16:creationId xmlns:a16="http://schemas.microsoft.com/office/drawing/2014/main" id="{2EF9FC43-4836-5643-82E9-6A3EC124899D}"/>
                </a:ext>
              </a:extLst>
            </p:cNvPr>
            <p:cNvSpPr/>
            <p:nvPr/>
          </p:nvSpPr>
          <p:spPr>
            <a:xfrm flipH="1">
              <a:off x="9519544" y="5894948"/>
              <a:ext cx="30005" cy="30308"/>
            </a:xfrm>
            <a:custGeom>
              <a:avLst/>
              <a:gdLst/>
              <a:ahLst/>
              <a:cxnLst/>
              <a:rect l="l" t="t" r="r" b="b"/>
              <a:pathLst>
                <a:path w="694" h="701" extrusionOk="0">
                  <a:moveTo>
                    <a:pt x="351" y="1"/>
                  </a:moveTo>
                  <a:cubicBezTo>
                    <a:pt x="159" y="1"/>
                    <a:pt x="1" y="159"/>
                    <a:pt x="1" y="351"/>
                  </a:cubicBezTo>
                  <a:cubicBezTo>
                    <a:pt x="1" y="543"/>
                    <a:pt x="159" y="700"/>
                    <a:pt x="351" y="700"/>
                  </a:cubicBezTo>
                  <a:cubicBezTo>
                    <a:pt x="543" y="700"/>
                    <a:pt x="694" y="543"/>
                    <a:pt x="694" y="351"/>
                  </a:cubicBezTo>
                  <a:cubicBezTo>
                    <a:pt x="694" y="159"/>
                    <a:pt x="543" y="1"/>
                    <a:pt x="35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Google Shape;2440;p66">
              <a:extLst>
                <a:ext uri="{FF2B5EF4-FFF2-40B4-BE49-F238E27FC236}">
                  <a16:creationId xmlns:a16="http://schemas.microsoft.com/office/drawing/2014/main" id="{1D625DFF-C7E8-F217-4FBD-4258EBB2FE59}"/>
                </a:ext>
              </a:extLst>
            </p:cNvPr>
            <p:cNvSpPr/>
            <p:nvPr/>
          </p:nvSpPr>
          <p:spPr>
            <a:xfrm flipH="1">
              <a:off x="8768855" y="4666598"/>
              <a:ext cx="1572025" cy="1195361"/>
            </a:xfrm>
            <a:custGeom>
              <a:avLst/>
              <a:gdLst/>
              <a:ahLst/>
              <a:cxnLst/>
              <a:rect l="l" t="t" r="r" b="b"/>
              <a:pathLst>
                <a:path w="36360" h="27648" extrusionOk="0">
                  <a:moveTo>
                    <a:pt x="14587" y="1"/>
                  </a:moveTo>
                  <a:cubicBezTo>
                    <a:pt x="1359" y="913"/>
                    <a:pt x="1" y="15801"/>
                    <a:pt x="1" y="15801"/>
                  </a:cubicBezTo>
                  <a:cubicBezTo>
                    <a:pt x="2038" y="16178"/>
                    <a:pt x="7256" y="16637"/>
                    <a:pt x="7256" y="16637"/>
                  </a:cubicBezTo>
                  <a:lnTo>
                    <a:pt x="7256" y="26464"/>
                  </a:lnTo>
                  <a:cubicBezTo>
                    <a:pt x="9354" y="27356"/>
                    <a:pt x="12744" y="27648"/>
                    <a:pt x="16277" y="27648"/>
                  </a:cubicBezTo>
                  <a:cubicBezTo>
                    <a:pt x="22928" y="27648"/>
                    <a:pt x="30085" y="26615"/>
                    <a:pt x="30085" y="26615"/>
                  </a:cubicBezTo>
                  <a:lnTo>
                    <a:pt x="30037" y="25079"/>
                  </a:lnTo>
                  <a:lnTo>
                    <a:pt x="29784" y="17015"/>
                  </a:lnTo>
                  <a:cubicBezTo>
                    <a:pt x="30387" y="16637"/>
                    <a:pt x="31155" y="15842"/>
                    <a:pt x="31951" y="14882"/>
                  </a:cubicBezTo>
                  <a:cubicBezTo>
                    <a:pt x="34056" y="12351"/>
                    <a:pt x="36360" y="8696"/>
                    <a:pt x="36360" y="8696"/>
                  </a:cubicBezTo>
                  <a:cubicBezTo>
                    <a:pt x="30127" y="582"/>
                    <a:pt x="20662" y="529"/>
                    <a:pt x="20414" y="529"/>
                  </a:cubicBezTo>
                  <a:cubicBezTo>
                    <a:pt x="20411" y="529"/>
                    <a:pt x="20409" y="529"/>
                    <a:pt x="20409" y="529"/>
                  </a:cubicBezTo>
                  <a:lnTo>
                    <a:pt x="14587" y="1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2441;p66">
              <a:extLst>
                <a:ext uri="{FF2B5EF4-FFF2-40B4-BE49-F238E27FC236}">
                  <a16:creationId xmlns:a16="http://schemas.microsoft.com/office/drawing/2014/main" id="{4D9AD5C1-F909-9156-A5F3-E5D883947AA8}"/>
                </a:ext>
              </a:extLst>
            </p:cNvPr>
            <p:cNvSpPr/>
            <p:nvPr/>
          </p:nvSpPr>
          <p:spPr>
            <a:xfrm flipH="1">
              <a:off x="9980948" y="4830372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3" y="1"/>
                  </a:moveTo>
                  <a:cubicBezTo>
                    <a:pt x="783" y="1"/>
                    <a:pt x="1" y="863"/>
                    <a:pt x="147" y="1219"/>
                  </a:cubicBezTo>
                  <a:cubicBezTo>
                    <a:pt x="172" y="1278"/>
                    <a:pt x="222" y="1303"/>
                    <a:pt x="290" y="1303"/>
                  </a:cubicBezTo>
                  <a:cubicBezTo>
                    <a:pt x="704" y="1303"/>
                    <a:pt x="1757" y="341"/>
                    <a:pt x="1497" y="87"/>
                  </a:cubicBezTo>
                  <a:cubicBezTo>
                    <a:pt x="1436" y="27"/>
                    <a:pt x="1359" y="1"/>
                    <a:pt x="12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Google Shape;2442;p66">
              <a:extLst>
                <a:ext uri="{FF2B5EF4-FFF2-40B4-BE49-F238E27FC236}">
                  <a16:creationId xmlns:a16="http://schemas.microsoft.com/office/drawing/2014/main" id="{E080BBBE-7755-9E40-020C-80FB1B9BA571}"/>
                </a:ext>
              </a:extLst>
            </p:cNvPr>
            <p:cNvSpPr/>
            <p:nvPr/>
          </p:nvSpPr>
          <p:spPr>
            <a:xfrm flipH="1">
              <a:off x="9794605" y="4804259"/>
              <a:ext cx="71900" cy="62864"/>
            </a:xfrm>
            <a:custGeom>
              <a:avLst/>
              <a:gdLst/>
              <a:ahLst/>
              <a:cxnLst/>
              <a:rect l="l" t="t" r="r" b="b"/>
              <a:pathLst>
                <a:path w="1663" h="1454" extrusionOk="0">
                  <a:moveTo>
                    <a:pt x="1184" y="0"/>
                  </a:moveTo>
                  <a:cubicBezTo>
                    <a:pt x="691" y="0"/>
                    <a:pt x="1" y="1050"/>
                    <a:pt x="214" y="1391"/>
                  </a:cubicBezTo>
                  <a:cubicBezTo>
                    <a:pt x="241" y="1434"/>
                    <a:pt x="281" y="1454"/>
                    <a:pt x="330" y="1454"/>
                  </a:cubicBezTo>
                  <a:cubicBezTo>
                    <a:pt x="716" y="1454"/>
                    <a:pt x="1663" y="260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Google Shape;2443;p66">
              <a:extLst>
                <a:ext uri="{FF2B5EF4-FFF2-40B4-BE49-F238E27FC236}">
                  <a16:creationId xmlns:a16="http://schemas.microsoft.com/office/drawing/2014/main" id="{EDB76398-76D8-F3B3-7332-97BB018B2851}"/>
                </a:ext>
              </a:extLst>
            </p:cNvPr>
            <p:cNvSpPr/>
            <p:nvPr/>
          </p:nvSpPr>
          <p:spPr>
            <a:xfrm flipH="1">
              <a:off x="9679730" y="4673170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6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54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Google Shape;2444;p66">
              <a:extLst>
                <a:ext uri="{FF2B5EF4-FFF2-40B4-BE49-F238E27FC236}">
                  <a16:creationId xmlns:a16="http://schemas.microsoft.com/office/drawing/2014/main" id="{97DFFE2C-5174-6B73-1EF2-815A0CE592DA}"/>
                </a:ext>
              </a:extLst>
            </p:cNvPr>
            <p:cNvSpPr/>
            <p:nvPr/>
          </p:nvSpPr>
          <p:spPr>
            <a:xfrm flipH="1">
              <a:off x="9624821" y="4890729"/>
              <a:ext cx="75921" cy="56508"/>
            </a:xfrm>
            <a:custGeom>
              <a:avLst/>
              <a:gdLst/>
              <a:ahLst/>
              <a:cxnLst/>
              <a:rect l="l" t="t" r="r" b="b"/>
              <a:pathLst>
                <a:path w="1756" h="1307" extrusionOk="0">
                  <a:moveTo>
                    <a:pt x="1272" y="1"/>
                  </a:moveTo>
                  <a:cubicBezTo>
                    <a:pt x="778" y="1"/>
                    <a:pt x="0" y="861"/>
                    <a:pt x="151" y="1222"/>
                  </a:cubicBezTo>
                  <a:cubicBezTo>
                    <a:pt x="175" y="1280"/>
                    <a:pt x="225" y="1306"/>
                    <a:pt x="292" y="1306"/>
                  </a:cubicBezTo>
                  <a:cubicBezTo>
                    <a:pt x="701" y="1306"/>
                    <a:pt x="1756" y="338"/>
                    <a:pt x="1502" y="90"/>
                  </a:cubicBezTo>
                  <a:cubicBezTo>
                    <a:pt x="1439" y="28"/>
                    <a:pt x="1360" y="1"/>
                    <a:pt x="1272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Google Shape;2445;p66">
              <a:extLst>
                <a:ext uri="{FF2B5EF4-FFF2-40B4-BE49-F238E27FC236}">
                  <a16:creationId xmlns:a16="http://schemas.microsoft.com/office/drawing/2014/main" id="{6D6FF3D4-D0D5-CFCA-6216-8003E7E6194D}"/>
                </a:ext>
              </a:extLst>
            </p:cNvPr>
            <p:cNvSpPr/>
            <p:nvPr/>
          </p:nvSpPr>
          <p:spPr>
            <a:xfrm flipH="1">
              <a:off x="9438522" y="4864442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7"/>
                    <a:pt x="214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7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Google Shape;2446;p66">
              <a:extLst>
                <a:ext uri="{FF2B5EF4-FFF2-40B4-BE49-F238E27FC236}">
                  <a16:creationId xmlns:a16="http://schemas.microsoft.com/office/drawing/2014/main" id="{B8082796-6D3B-D85E-23F4-9AF19EC0843D}"/>
                </a:ext>
              </a:extLst>
            </p:cNvPr>
            <p:cNvSpPr/>
            <p:nvPr/>
          </p:nvSpPr>
          <p:spPr>
            <a:xfrm flipH="1">
              <a:off x="9517382" y="4703132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79" y="1"/>
                  </a:moveTo>
                  <a:cubicBezTo>
                    <a:pt x="691" y="1"/>
                    <a:pt x="0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2" y="267"/>
                    <a:pt x="1352" y="54"/>
                  </a:cubicBezTo>
                  <a:cubicBezTo>
                    <a:pt x="1299" y="17"/>
                    <a:pt x="1241" y="1"/>
                    <a:pt x="1179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2447;p66">
              <a:extLst>
                <a:ext uri="{FF2B5EF4-FFF2-40B4-BE49-F238E27FC236}">
                  <a16:creationId xmlns:a16="http://schemas.microsoft.com/office/drawing/2014/main" id="{B5365A42-F74E-2A60-8C61-95AC0EFD8DF3}"/>
                </a:ext>
              </a:extLst>
            </p:cNvPr>
            <p:cNvSpPr/>
            <p:nvPr/>
          </p:nvSpPr>
          <p:spPr>
            <a:xfrm flipH="1">
              <a:off x="10226436" y="5101975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3" y="0"/>
                  </a:moveTo>
                  <a:cubicBezTo>
                    <a:pt x="783" y="0"/>
                    <a:pt x="1" y="863"/>
                    <a:pt x="146" y="1218"/>
                  </a:cubicBezTo>
                  <a:cubicBezTo>
                    <a:pt x="171" y="1277"/>
                    <a:pt x="220" y="1303"/>
                    <a:pt x="288" y="1303"/>
                  </a:cubicBezTo>
                  <a:cubicBezTo>
                    <a:pt x="699" y="1303"/>
                    <a:pt x="1757" y="340"/>
                    <a:pt x="1497" y="87"/>
                  </a:cubicBezTo>
                  <a:cubicBezTo>
                    <a:pt x="1436" y="27"/>
                    <a:pt x="1359" y="0"/>
                    <a:pt x="1273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2448;p66">
              <a:extLst>
                <a:ext uri="{FF2B5EF4-FFF2-40B4-BE49-F238E27FC236}">
                  <a16:creationId xmlns:a16="http://schemas.microsoft.com/office/drawing/2014/main" id="{791D7B43-33AF-F722-5EB1-B20F379AF7CA}"/>
                </a:ext>
              </a:extLst>
            </p:cNvPr>
            <p:cNvSpPr/>
            <p:nvPr/>
          </p:nvSpPr>
          <p:spPr>
            <a:xfrm flipH="1">
              <a:off x="10040094" y="5075818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4" y="1"/>
                  </a:moveTo>
                  <a:cubicBezTo>
                    <a:pt x="691" y="1"/>
                    <a:pt x="0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Google Shape;2449;p66">
              <a:extLst>
                <a:ext uri="{FF2B5EF4-FFF2-40B4-BE49-F238E27FC236}">
                  <a16:creationId xmlns:a16="http://schemas.microsoft.com/office/drawing/2014/main" id="{A67A1BDF-B9A4-D9A4-416D-70811B9ECAD1}"/>
                </a:ext>
              </a:extLst>
            </p:cNvPr>
            <p:cNvSpPr/>
            <p:nvPr/>
          </p:nvSpPr>
          <p:spPr>
            <a:xfrm flipH="1">
              <a:off x="10119257" y="4914465"/>
              <a:ext cx="71857" cy="62950"/>
            </a:xfrm>
            <a:custGeom>
              <a:avLst/>
              <a:gdLst/>
              <a:ahLst/>
              <a:cxnLst/>
              <a:rect l="l" t="t" r="r" b="b"/>
              <a:pathLst>
                <a:path w="1662" h="1456" extrusionOk="0">
                  <a:moveTo>
                    <a:pt x="1182" y="0"/>
                  </a:moveTo>
                  <a:cubicBezTo>
                    <a:pt x="693" y="0"/>
                    <a:pt x="1" y="1052"/>
                    <a:pt x="219" y="1393"/>
                  </a:cubicBezTo>
                  <a:cubicBezTo>
                    <a:pt x="247" y="1436"/>
                    <a:pt x="287" y="1456"/>
                    <a:pt x="336" y="1456"/>
                  </a:cubicBezTo>
                  <a:cubicBezTo>
                    <a:pt x="720" y="1456"/>
                    <a:pt x="1662" y="262"/>
                    <a:pt x="1358" y="56"/>
                  </a:cubicBezTo>
                  <a:cubicBezTo>
                    <a:pt x="1304" y="18"/>
                    <a:pt x="1245" y="0"/>
                    <a:pt x="1182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Google Shape;2450;p66">
              <a:extLst>
                <a:ext uri="{FF2B5EF4-FFF2-40B4-BE49-F238E27FC236}">
                  <a16:creationId xmlns:a16="http://schemas.microsoft.com/office/drawing/2014/main" id="{925DF201-A35D-A0D7-4614-B04952E68B54}"/>
                </a:ext>
              </a:extLst>
            </p:cNvPr>
            <p:cNvSpPr/>
            <p:nvPr/>
          </p:nvSpPr>
          <p:spPr>
            <a:xfrm flipH="1">
              <a:off x="9925218" y="4944729"/>
              <a:ext cx="67663" cy="72116"/>
            </a:xfrm>
            <a:custGeom>
              <a:avLst/>
              <a:gdLst/>
              <a:ahLst/>
              <a:cxnLst/>
              <a:rect l="l" t="t" r="r" b="b"/>
              <a:pathLst>
                <a:path w="1565" h="1668" extrusionOk="0">
                  <a:moveTo>
                    <a:pt x="574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2"/>
                    <a:pt x="669" y="1667"/>
                    <a:pt x="1121" y="1667"/>
                  </a:cubicBezTo>
                  <a:cubicBezTo>
                    <a:pt x="1126" y="1667"/>
                    <a:pt x="1130" y="1667"/>
                    <a:pt x="1134" y="1667"/>
                  </a:cubicBezTo>
                  <a:cubicBezTo>
                    <a:pt x="1565" y="1647"/>
                    <a:pt x="959" y="1"/>
                    <a:pt x="57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Google Shape;2451;p66">
              <a:extLst>
                <a:ext uri="{FF2B5EF4-FFF2-40B4-BE49-F238E27FC236}">
                  <a16:creationId xmlns:a16="http://schemas.microsoft.com/office/drawing/2014/main" id="{F52F50C9-9091-BF13-FC64-87D21BA474A5}"/>
                </a:ext>
              </a:extLst>
            </p:cNvPr>
            <p:cNvSpPr/>
            <p:nvPr/>
          </p:nvSpPr>
          <p:spPr>
            <a:xfrm flipH="1">
              <a:off x="9870050" y="5162461"/>
              <a:ext cx="76223" cy="56335"/>
            </a:xfrm>
            <a:custGeom>
              <a:avLst/>
              <a:gdLst/>
              <a:ahLst/>
              <a:cxnLst/>
              <a:rect l="l" t="t" r="r" b="b"/>
              <a:pathLst>
                <a:path w="1763" h="1303" extrusionOk="0">
                  <a:moveTo>
                    <a:pt x="1276" y="0"/>
                  </a:moveTo>
                  <a:cubicBezTo>
                    <a:pt x="782" y="0"/>
                    <a:pt x="1" y="862"/>
                    <a:pt x="152" y="1218"/>
                  </a:cubicBezTo>
                  <a:cubicBezTo>
                    <a:pt x="176" y="1277"/>
                    <a:pt x="226" y="1303"/>
                    <a:pt x="293" y="1303"/>
                  </a:cubicBezTo>
                  <a:cubicBezTo>
                    <a:pt x="703" y="1303"/>
                    <a:pt x="1763" y="335"/>
                    <a:pt x="1503" y="87"/>
                  </a:cubicBezTo>
                  <a:cubicBezTo>
                    <a:pt x="1441" y="27"/>
                    <a:pt x="1363" y="0"/>
                    <a:pt x="1276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2452;p66">
              <a:extLst>
                <a:ext uri="{FF2B5EF4-FFF2-40B4-BE49-F238E27FC236}">
                  <a16:creationId xmlns:a16="http://schemas.microsoft.com/office/drawing/2014/main" id="{C8D7B47F-2549-B5C9-AEDB-F5DC9E87FE9C}"/>
                </a:ext>
              </a:extLst>
            </p:cNvPr>
            <p:cNvSpPr/>
            <p:nvPr/>
          </p:nvSpPr>
          <p:spPr>
            <a:xfrm flipH="1">
              <a:off x="9684010" y="5136303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1" y="1"/>
                    <a:pt x="0" y="1050"/>
                    <a:pt x="214" y="1391"/>
                  </a:cubicBezTo>
                  <a:cubicBezTo>
                    <a:pt x="242" y="1435"/>
                    <a:pt x="282" y="1454"/>
                    <a:pt x="332" y="1454"/>
                  </a:cubicBezTo>
                  <a:cubicBezTo>
                    <a:pt x="721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Google Shape;2453;p66">
              <a:extLst>
                <a:ext uri="{FF2B5EF4-FFF2-40B4-BE49-F238E27FC236}">
                  <a16:creationId xmlns:a16="http://schemas.microsoft.com/office/drawing/2014/main" id="{D9FA6DAF-A9F9-08CB-BB04-30C1E1092027}"/>
                </a:ext>
              </a:extLst>
            </p:cNvPr>
            <p:cNvSpPr/>
            <p:nvPr/>
          </p:nvSpPr>
          <p:spPr>
            <a:xfrm flipH="1">
              <a:off x="9762871" y="4974734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7"/>
                    <a:pt x="213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Google Shape;2454;p66">
              <a:extLst>
                <a:ext uri="{FF2B5EF4-FFF2-40B4-BE49-F238E27FC236}">
                  <a16:creationId xmlns:a16="http://schemas.microsoft.com/office/drawing/2014/main" id="{C2584A40-EEFB-BE30-867E-F1BBF02FAB52}"/>
                </a:ext>
              </a:extLst>
            </p:cNvPr>
            <p:cNvSpPr/>
            <p:nvPr/>
          </p:nvSpPr>
          <p:spPr>
            <a:xfrm flipH="1">
              <a:off x="9569135" y="5005215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1"/>
                  </a:moveTo>
                  <a:cubicBezTo>
                    <a:pt x="556" y="1"/>
                    <a:pt x="536" y="5"/>
                    <a:pt x="518" y="14"/>
                  </a:cubicBezTo>
                  <a:cubicBezTo>
                    <a:pt x="1" y="266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1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2455;p66">
              <a:extLst>
                <a:ext uri="{FF2B5EF4-FFF2-40B4-BE49-F238E27FC236}">
                  <a16:creationId xmlns:a16="http://schemas.microsoft.com/office/drawing/2014/main" id="{8543D9F5-6F0E-F7B9-243A-BE62B45A9774}"/>
                </a:ext>
              </a:extLst>
            </p:cNvPr>
            <p:cNvSpPr/>
            <p:nvPr/>
          </p:nvSpPr>
          <p:spPr>
            <a:xfrm flipH="1">
              <a:off x="9514226" y="5222644"/>
              <a:ext cx="75704" cy="56465"/>
            </a:xfrm>
            <a:custGeom>
              <a:avLst/>
              <a:gdLst/>
              <a:ahLst/>
              <a:cxnLst/>
              <a:rect l="l" t="t" r="r" b="b"/>
              <a:pathLst>
                <a:path w="1751" h="1306" extrusionOk="0">
                  <a:moveTo>
                    <a:pt x="1271" y="0"/>
                  </a:moveTo>
                  <a:cubicBezTo>
                    <a:pt x="778" y="0"/>
                    <a:pt x="0" y="863"/>
                    <a:pt x="146" y="1218"/>
                  </a:cubicBezTo>
                  <a:cubicBezTo>
                    <a:pt x="171" y="1279"/>
                    <a:pt x="221" y="1305"/>
                    <a:pt x="289" y="1305"/>
                  </a:cubicBezTo>
                  <a:cubicBezTo>
                    <a:pt x="700" y="1305"/>
                    <a:pt x="1750" y="340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2456;p66">
              <a:extLst>
                <a:ext uri="{FF2B5EF4-FFF2-40B4-BE49-F238E27FC236}">
                  <a16:creationId xmlns:a16="http://schemas.microsoft.com/office/drawing/2014/main" id="{92B48C3F-AA44-7310-242B-CCAF9132EB3A}"/>
                </a:ext>
              </a:extLst>
            </p:cNvPr>
            <p:cNvSpPr/>
            <p:nvPr/>
          </p:nvSpPr>
          <p:spPr>
            <a:xfrm flipH="1">
              <a:off x="9327667" y="5196486"/>
              <a:ext cx="72116" cy="63210"/>
            </a:xfrm>
            <a:custGeom>
              <a:avLst/>
              <a:gdLst/>
              <a:ahLst/>
              <a:cxnLst/>
              <a:rect l="l" t="t" r="r" b="b"/>
              <a:pathLst>
                <a:path w="1668" h="1462" extrusionOk="0">
                  <a:moveTo>
                    <a:pt x="1185" y="1"/>
                  </a:moveTo>
                  <a:cubicBezTo>
                    <a:pt x="695" y="1"/>
                    <a:pt x="0" y="1051"/>
                    <a:pt x="219" y="1398"/>
                  </a:cubicBezTo>
                  <a:cubicBezTo>
                    <a:pt x="247" y="1442"/>
                    <a:pt x="287" y="1461"/>
                    <a:pt x="336" y="1461"/>
                  </a:cubicBezTo>
                  <a:cubicBezTo>
                    <a:pt x="722" y="1461"/>
                    <a:pt x="1668" y="267"/>
                    <a:pt x="1358" y="54"/>
                  </a:cubicBezTo>
                  <a:cubicBezTo>
                    <a:pt x="1305" y="17"/>
                    <a:pt x="1246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Google Shape;2457;p66">
              <a:extLst>
                <a:ext uri="{FF2B5EF4-FFF2-40B4-BE49-F238E27FC236}">
                  <a16:creationId xmlns:a16="http://schemas.microsoft.com/office/drawing/2014/main" id="{9C732551-16D9-7843-CC5A-55889E2721E1}"/>
                </a:ext>
              </a:extLst>
            </p:cNvPr>
            <p:cNvSpPr/>
            <p:nvPr/>
          </p:nvSpPr>
          <p:spPr>
            <a:xfrm flipH="1">
              <a:off x="9406787" y="5035220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20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Google Shape;2458;p66">
              <a:extLst>
                <a:ext uri="{FF2B5EF4-FFF2-40B4-BE49-F238E27FC236}">
                  <a16:creationId xmlns:a16="http://schemas.microsoft.com/office/drawing/2014/main" id="{DC0CC8D0-CC15-4654-FDA0-662818F63AE7}"/>
                </a:ext>
              </a:extLst>
            </p:cNvPr>
            <p:cNvSpPr/>
            <p:nvPr/>
          </p:nvSpPr>
          <p:spPr>
            <a:xfrm flipH="1">
              <a:off x="10170706" y="5216634"/>
              <a:ext cx="67663" cy="71770"/>
            </a:xfrm>
            <a:custGeom>
              <a:avLst/>
              <a:gdLst/>
              <a:ahLst/>
              <a:cxnLst/>
              <a:rect l="l" t="t" r="r" b="b"/>
              <a:pathLst>
                <a:path w="1565" h="1660" extrusionOk="0">
                  <a:moveTo>
                    <a:pt x="574" y="0"/>
                  </a:moveTo>
                  <a:cubicBezTo>
                    <a:pt x="554" y="0"/>
                    <a:pt x="535" y="4"/>
                    <a:pt x="517" y="13"/>
                  </a:cubicBezTo>
                  <a:cubicBezTo>
                    <a:pt x="1" y="265"/>
                    <a:pt x="669" y="1660"/>
                    <a:pt x="1121" y="1660"/>
                  </a:cubicBezTo>
                  <a:cubicBezTo>
                    <a:pt x="1125" y="1660"/>
                    <a:pt x="1130" y="1659"/>
                    <a:pt x="1134" y="1659"/>
                  </a:cubicBezTo>
                  <a:cubicBezTo>
                    <a:pt x="1565" y="1640"/>
                    <a:pt x="959" y="0"/>
                    <a:pt x="57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Google Shape;2459;p66">
              <a:extLst>
                <a:ext uri="{FF2B5EF4-FFF2-40B4-BE49-F238E27FC236}">
                  <a16:creationId xmlns:a16="http://schemas.microsoft.com/office/drawing/2014/main" id="{B4E22466-5B51-07D2-4C21-9449BA78E1FE}"/>
                </a:ext>
              </a:extLst>
            </p:cNvPr>
            <p:cNvSpPr/>
            <p:nvPr/>
          </p:nvSpPr>
          <p:spPr>
            <a:xfrm flipH="1">
              <a:off x="9929196" y="5407819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3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6"/>
                  </a:cubicBezTo>
                  <a:cubicBezTo>
                    <a:pt x="1304" y="18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Google Shape;2460;p66">
              <a:extLst>
                <a:ext uri="{FF2B5EF4-FFF2-40B4-BE49-F238E27FC236}">
                  <a16:creationId xmlns:a16="http://schemas.microsoft.com/office/drawing/2014/main" id="{25D0477E-2D53-68DC-FD0E-AA0A3F735AC1}"/>
                </a:ext>
              </a:extLst>
            </p:cNvPr>
            <p:cNvSpPr/>
            <p:nvPr/>
          </p:nvSpPr>
          <p:spPr>
            <a:xfrm flipH="1">
              <a:off x="10008359" y="5246509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1" y="1053"/>
                    <a:pt x="213" y="1393"/>
                  </a:cubicBezTo>
                  <a:cubicBezTo>
                    <a:pt x="241" y="1437"/>
                    <a:pt x="281" y="1456"/>
                    <a:pt x="330" y="1456"/>
                  </a:cubicBezTo>
                  <a:cubicBezTo>
                    <a:pt x="716" y="1456"/>
                    <a:pt x="1663" y="263"/>
                    <a:pt x="1359" y="56"/>
                  </a:cubicBezTo>
                  <a:cubicBezTo>
                    <a:pt x="1304" y="18"/>
                    <a:pt x="1244" y="1"/>
                    <a:pt x="118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Google Shape;2461;p66">
              <a:extLst>
                <a:ext uri="{FF2B5EF4-FFF2-40B4-BE49-F238E27FC236}">
                  <a16:creationId xmlns:a16="http://schemas.microsoft.com/office/drawing/2014/main" id="{99DEAF5A-20BE-4649-B779-B40D5402993B}"/>
                </a:ext>
              </a:extLst>
            </p:cNvPr>
            <p:cNvSpPr/>
            <p:nvPr/>
          </p:nvSpPr>
          <p:spPr>
            <a:xfrm flipH="1">
              <a:off x="9814623" y="5276817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5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60" y="0"/>
                    <a:pt x="57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Google Shape;2462;p66">
              <a:extLst>
                <a:ext uri="{FF2B5EF4-FFF2-40B4-BE49-F238E27FC236}">
                  <a16:creationId xmlns:a16="http://schemas.microsoft.com/office/drawing/2014/main" id="{8AFB27FB-86F6-7A9F-7B61-5312DD9A263C}"/>
                </a:ext>
              </a:extLst>
            </p:cNvPr>
            <p:cNvSpPr/>
            <p:nvPr/>
          </p:nvSpPr>
          <p:spPr>
            <a:xfrm flipH="1">
              <a:off x="9759455" y="5494376"/>
              <a:ext cx="75964" cy="56508"/>
            </a:xfrm>
            <a:custGeom>
              <a:avLst/>
              <a:gdLst/>
              <a:ahLst/>
              <a:cxnLst/>
              <a:rect l="l" t="t" r="r" b="b"/>
              <a:pathLst>
                <a:path w="1757" h="1307" extrusionOk="0">
                  <a:moveTo>
                    <a:pt x="1267" y="1"/>
                  </a:moveTo>
                  <a:cubicBezTo>
                    <a:pt x="774" y="1"/>
                    <a:pt x="1" y="861"/>
                    <a:pt x="146" y="1222"/>
                  </a:cubicBezTo>
                  <a:cubicBezTo>
                    <a:pt x="170" y="1280"/>
                    <a:pt x="220" y="1306"/>
                    <a:pt x="287" y="1306"/>
                  </a:cubicBezTo>
                  <a:cubicBezTo>
                    <a:pt x="697" y="1306"/>
                    <a:pt x="1757" y="338"/>
                    <a:pt x="1497" y="90"/>
                  </a:cubicBezTo>
                  <a:cubicBezTo>
                    <a:pt x="1434" y="28"/>
                    <a:pt x="1355" y="1"/>
                    <a:pt x="1267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2463;p66">
              <a:extLst>
                <a:ext uri="{FF2B5EF4-FFF2-40B4-BE49-F238E27FC236}">
                  <a16:creationId xmlns:a16="http://schemas.microsoft.com/office/drawing/2014/main" id="{923819AE-F01A-9947-DADB-39A7A9BABCBD}"/>
                </a:ext>
              </a:extLst>
            </p:cNvPr>
            <p:cNvSpPr/>
            <p:nvPr/>
          </p:nvSpPr>
          <p:spPr>
            <a:xfrm flipH="1">
              <a:off x="9573415" y="5468089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6" y="1"/>
                  </a:moveTo>
                  <a:cubicBezTo>
                    <a:pt x="697" y="1"/>
                    <a:pt x="1" y="1057"/>
                    <a:pt x="220" y="1398"/>
                  </a:cubicBezTo>
                  <a:cubicBezTo>
                    <a:pt x="248" y="1441"/>
                    <a:pt x="288" y="1461"/>
                    <a:pt x="337" y="1461"/>
                  </a:cubicBezTo>
                  <a:cubicBezTo>
                    <a:pt x="721" y="1461"/>
                    <a:pt x="1663" y="267"/>
                    <a:pt x="1359" y="54"/>
                  </a:cubicBezTo>
                  <a:cubicBezTo>
                    <a:pt x="1306" y="17"/>
                    <a:pt x="1248" y="1"/>
                    <a:pt x="118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Google Shape;2464;p66">
              <a:extLst>
                <a:ext uri="{FF2B5EF4-FFF2-40B4-BE49-F238E27FC236}">
                  <a16:creationId xmlns:a16="http://schemas.microsoft.com/office/drawing/2014/main" id="{89EE0560-9D60-C4DE-3C22-0F417ED4FE88}"/>
                </a:ext>
              </a:extLst>
            </p:cNvPr>
            <p:cNvSpPr/>
            <p:nvPr/>
          </p:nvSpPr>
          <p:spPr>
            <a:xfrm flipH="1">
              <a:off x="9652276" y="5306822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5" y="0"/>
                  </a:moveTo>
                  <a:cubicBezTo>
                    <a:pt x="691" y="0"/>
                    <a:pt x="0" y="1056"/>
                    <a:pt x="213" y="1397"/>
                  </a:cubicBezTo>
                  <a:cubicBezTo>
                    <a:pt x="241" y="1441"/>
                    <a:pt x="281" y="1460"/>
                    <a:pt x="330" y="1460"/>
                  </a:cubicBezTo>
                  <a:cubicBezTo>
                    <a:pt x="716" y="1460"/>
                    <a:pt x="1663" y="266"/>
                    <a:pt x="1359" y="53"/>
                  </a:cubicBezTo>
                  <a:cubicBezTo>
                    <a:pt x="1305" y="17"/>
                    <a:pt x="1246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Google Shape;2465;p66">
              <a:extLst>
                <a:ext uri="{FF2B5EF4-FFF2-40B4-BE49-F238E27FC236}">
                  <a16:creationId xmlns:a16="http://schemas.microsoft.com/office/drawing/2014/main" id="{B54DD13D-3515-17FC-CEA3-56FFDADD5D43}"/>
                </a:ext>
              </a:extLst>
            </p:cNvPr>
            <p:cNvSpPr/>
            <p:nvPr/>
          </p:nvSpPr>
          <p:spPr>
            <a:xfrm flipH="1">
              <a:off x="9458540" y="5337303"/>
              <a:ext cx="67663" cy="71770"/>
            </a:xfrm>
            <a:custGeom>
              <a:avLst/>
              <a:gdLst/>
              <a:ahLst/>
              <a:cxnLst/>
              <a:rect l="l" t="t" r="r" b="b"/>
              <a:pathLst>
                <a:path w="1565" h="1660" extrusionOk="0">
                  <a:moveTo>
                    <a:pt x="574" y="0"/>
                  </a:moveTo>
                  <a:cubicBezTo>
                    <a:pt x="554" y="0"/>
                    <a:pt x="535" y="4"/>
                    <a:pt x="517" y="13"/>
                  </a:cubicBezTo>
                  <a:cubicBezTo>
                    <a:pt x="1" y="265"/>
                    <a:pt x="669" y="1660"/>
                    <a:pt x="1121" y="1660"/>
                  </a:cubicBezTo>
                  <a:cubicBezTo>
                    <a:pt x="1125" y="1660"/>
                    <a:pt x="1130" y="1660"/>
                    <a:pt x="1134" y="1659"/>
                  </a:cubicBezTo>
                  <a:cubicBezTo>
                    <a:pt x="1565" y="1640"/>
                    <a:pt x="959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Google Shape;2466;p66">
              <a:extLst>
                <a:ext uri="{FF2B5EF4-FFF2-40B4-BE49-F238E27FC236}">
                  <a16:creationId xmlns:a16="http://schemas.microsoft.com/office/drawing/2014/main" id="{F6FBAE59-5523-52E6-C829-4479C4F0E91D}"/>
                </a:ext>
              </a:extLst>
            </p:cNvPr>
            <p:cNvSpPr/>
            <p:nvPr/>
          </p:nvSpPr>
          <p:spPr>
            <a:xfrm flipH="1">
              <a:off x="9403372" y="5554688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0" y="0"/>
                  </a:moveTo>
                  <a:cubicBezTo>
                    <a:pt x="777" y="0"/>
                    <a:pt x="0" y="858"/>
                    <a:pt x="146" y="1219"/>
                  </a:cubicBezTo>
                  <a:cubicBezTo>
                    <a:pt x="171" y="1278"/>
                    <a:pt x="222" y="1304"/>
                    <a:pt x="290" y="1304"/>
                  </a:cubicBezTo>
                  <a:cubicBezTo>
                    <a:pt x="704" y="1304"/>
                    <a:pt x="1756" y="341"/>
                    <a:pt x="1497" y="88"/>
                  </a:cubicBezTo>
                  <a:cubicBezTo>
                    <a:pt x="1434" y="27"/>
                    <a:pt x="1356" y="0"/>
                    <a:pt x="1270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2467;p66">
              <a:extLst>
                <a:ext uri="{FF2B5EF4-FFF2-40B4-BE49-F238E27FC236}">
                  <a16:creationId xmlns:a16="http://schemas.microsoft.com/office/drawing/2014/main" id="{05A00CB8-3899-133D-D422-8F280BD8A96B}"/>
                </a:ext>
              </a:extLst>
            </p:cNvPr>
            <p:cNvSpPr/>
            <p:nvPr/>
          </p:nvSpPr>
          <p:spPr>
            <a:xfrm flipH="1">
              <a:off x="9217029" y="5528574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4" y="0"/>
                  </a:moveTo>
                  <a:cubicBezTo>
                    <a:pt x="690" y="0"/>
                    <a:pt x="0" y="1051"/>
                    <a:pt x="213" y="1398"/>
                  </a:cubicBezTo>
                  <a:cubicBezTo>
                    <a:pt x="241" y="1441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2468;p66">
              <a:extLst>
                <a:ext uri="{FF2B5EF4-FFF2-40B4-BE49-F238E27FC236}">
                  <a16:creationId xmlns:a16="http://schemas.microsoft.com/office/drawing/2014/main" id="{86459BA7-6D17-FD1B-F96D-6AE7FD499E79}"/>
                </a:ext>
              </a:extLst>
            </p:cNvPr>
            <p:cNvSpPr/>
            <p:nvPr/>
          </p:nvSpPr>
          <p:spPr>
            <a:xfrm flipH="1">
              <a:off x="9296192" y="5367265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2469;p66">
              <a:extLst>
                <a:ext uri="{FF2B5EF4-FFF2-40B4-BE49-F238E27FC236}">
                  <a16:creationId xmlns:a16="http://schemas.microsoft.com/office/drawing/2014/main" id="{487C672E-0D45-D88D-F1B0-7287FC77B063}"/>
                </a:ext>
              </a:extLst>
            </p:cNvPr>
            <p:cNvSpPr/>
            <p:nvPr/>
          </p:nvSpPr>
          <p:spPr>
            <a:xfrm flipH="1">
              <a:off x="9818644" y="5739950"/>
              <a:ext cx="71857" cy="62907"/>
            </a:xfrm>
            <a:custGeom>
              <a:avLst/>
              <a:gdLst/>
              <a:ahLst/>
              <a:cxnLst/>
              <a:rect l="l" t="t" r="r" b="b"/>
              <a:pathLst>
                <a:path w="1662" h="1455" extrusionOk="0">
                  <a:moveTo>
                    <a:pt x="1179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0" y="1435"/>
                    <a:pt x="281" y="1454"/>
                    <a:pt x="330" y="1454"/>
                  </a:cubicBezTo>
                  <a:cubicBezTo>
                    <a:pt x="716" y="1454"/>
                    <a:pt x="1662" y="261"/>
                    <a:pt x="1352" y="54"/>
                  </a:cubicBezTo>
                  <a:cubicBezTo>
                    <a:pt x="1299" y="17"/>
                    <a:pt x="1240" y="1"/>
                    <a:pt x="117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2470;p66">
              <a:extLst>
                <a:ext uri="{FF2B5EF4-FFF2-40B4-BE49-F238E27FC236}">
                  <a16:creationId xmlns:a16="http://schemas.microsoft.com/office/drawing/2014/main" id="{DD6E55BB-1BA4-D66C-B6BE-5C934A25FB74}"/>
                </a:ext>
              </a:extLst>
            </p:cNvPr>
            <p:cNvSpPr/>
            <p:nvPr/>
          </p:nvSpPr>
          <p:spPr>
            <a:xfrm flipH="1">
              <a:off x="9897764" y="5578381"/>
              <a:ext cx="71943" cy="63166"/>
            </a:xfrm>
            <a:custGeom>
              <a:avLst/>
              <a:gdLst/>
              <a:ahLst/>
              <a:cxnLst/>
              <a:rect l="l" t="t" r="r" b="b"/>
              <a:pathLst>
                <a:path w="1664" h="1461" extrusionOk="0">
                  <a:moveTo>
                    <a:pt x="1185" y="1"/>
                  </a:moveTo>
                  <a:cubicBezTo>
                    <a:pt x="692" y="1"/>
                    <a:pt x="1" y="1057"/>
                    <a:pt x="214" y="1398"/>
                  </a:cubicBezTo>
                  <a:cubicBezTo>
                    <a:pt x="241" y="1441"/>
                    <a:pt x="282" y="1461"/>
                    <a:pt x="331" y="1461"/>
                  </a:cubicBezTo>
                  <a:cubicBezTo>
                    <a:pt x="717" y="1461"/>
                    <a:pt x="1664" y="267"/>
                    <a:pt x="1359" y="54"/>
                  </a:cubicBezTo>
                  <a:cubicBezTo>
                    <a:pt x="1306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2471;p66">
              <a:extLst>
                <a:ext uri="{FF2B5EF4-FFF2-40B4-BE49-F238E27FC236}">
                  <a16:creationId xmlns:a16="http://schemas.microsoft.com/office/drawing/2014/main" id="{D3C8E34A-B65B-6D74-A7CE-65460F8DE223}"/>
                </a:ext>
              </a:extLst>
            </p:cNvPr>
            <p:cNvSpPr/>
            <p:nvPr/>
          </p:nvSpPr>
          <p:spPr>
            <a:xfrm flipH="1">
              <a:off x="9703725" y="5608559"/>
              <a:ext cx="67965" cy="72116"/>
            </a:xfrm>
            <a:custGeom>
              <a:avLst/>
              <a:gdLst/>
              <a:ahLst/>
              <a:cxnLst/>
              <a:rect l="l" t="t" r="r" b="b"/>
              <a:pathLst>
                <a:path w="1572" h="1668" extrusionOk="0">
                  <a:moveTo>
                    <a:pt x="574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9"/>
                    <a:pt x="668" y="1667"/>
                    <a:pt x="1121" y="1667"/>
                  </a:cubicBezTo>
                  <a:cubicBezTo>
                    <a:pt x="1125" y="1667"/>
                    <a:pt x="1130" y="1667"/>
                    <a:pt x="1134" y="1667"/>
                  </a:cubicBezTo>
                  <a:cubicBezTo>
                    <a:pt x="1571" y="1647"/>
                    <a:pt x="959" y="1"/>
                    <a:pt x="57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Google Shape;2472;p66">
              <a:extLst>
                <a:ext uri="{FF2B5EF4-FFF2-40B4-BE49-F238E27FC236}">
                  <a16:creationId xmlns:a16="http://schemas.microsoft.com/office/drawing/2014/main" id="{1963428A-6932-EFFB-B2AB-917FCAE6CDCC}"/>
                </a:ext>
              </a:extLst>
            </p:cNvPr>
            <p:cNvSpPr/>
            <p:nvPr/>
          </p:nvSpPr>
          <p:spPr>
            <a:xfrm flipH="1">
              <a:off x="9613234" y="5758974"/>
              <a:ext cx="75921" cy="56465"/>
            </a:xfrm>
            <a:custGeom>
              <a:avLst/>
              <a:gdLst/>
              <a:ahLst/>
              <a:cxnLst/>
              <a:rect l="l" t="t" r="r" b="b"/>
              <a:pathLst>
                <a:path w="1756" h="1306" extrusionOk="0">
                  <a:moveTo>
                    <a:pt x="1271" y="0"/>
                  </a:moveTo>
                  <a:cubicBezTo>
                    <a:pt x="778" y="0"/>
                    <a:pt x="0" y="863"/>
                    <a:pt x="146" y="1219"/>
                  </a:cubicBezTo>
                  <a:cubicBezTo>
                    <a:pt x="170" y="1279"/>
                    <a:pt x="221" y="1305"/>
                    <a:pt x="289" y="1305"/>
                  </a:cubicBezTo>
                  <a:cubicBezTo>
                    <a:pt x="702" y="1305"/>
                    <a:pt x="1756" y="340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Google Shape;2473;p66">
              <a:extLst>
                <a:ext uri="{FF2B5EF4-FFF2-40B4-BE49-F238E27FC236}">
                  <a16:creationId xmlns:a16="http://schemas.microsoft.com/office/drawing/2014/main" id="{69B03941-A924-7DD3-F748-5B2C4958ECDB}"/>
                </a:ext>
              </a:extLst>
            </p:cNvPr>
            <p:cNvSpPr/>
            <p:nvPr/>
          </p:nvSpPr>
          <p:spPr>
            <a:xfrm flipH="1">
              <a:off x="9420882" y="5759363"/>
              <a:ext cx="71943" cy="63166"/>
            </a:xfrm>
            <a:custGeom>
              <a:avLst/>
              <a:gdLst/>
              <a:ahLst/>
              <a:cxnLst/>
              <a:rect l="l" t="t" r="r" b="b"/>
              <a:pathLst>
                <a:path w="1664" h="1461" extrusionOk="0">
                  <a:moveTo>
                    <a:pt x="1185" y="0"/>
                  </a:moveTo>
                  <a:cubicBezTo>
                    <a:pt x="692" y="0"/>
                    <a:pt x="1" y="1056"/>
                    <a:pt x="214" y="1397"/>
                  </a:cubicBezTo>
                  <a:cubicBezTo>
                    <a:pt x="241" y="1441"/>
                    <a:pt x="282" y="1460"/>
                    <a:pt x="331" y="1460"/>
                  </a:cubicBezTo>
                  <a:cubicBezTo>
                    <a:pt x="717" y="1460"/>
                    <a:pt x="1663" y="266"/>
                    <a:pt x="1359" y="53"/>
                  </a:cubicBezTo>
                  <a:cubicBezTo>
                    <a:pt x="1306" y="17"/>
                    <a:pt x="1247" y="0"/>
                    <a:pt x="118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2474;p66">
              <a:extLst>
                <a:ext uri="{FF2B5EF4-FFF2-40B4-BE49-F238E27FC236}">
                  <a16:creationId xmlns:a16="http://schemas.microsoft.com/office/drawing/2014/main" id="{823ED260-0663-D944-D766-02621C639367}"/>
                </a:ext>
              </a:extLst>
            </p:cNvPr>
            <p:cNvSpPr/>
            <p:nvPr/>
          </p:nvSpPr>
          <p:spPr>
            <a:xfrm flipH="1">
              <a:off x="9541724" y="5638867"/>
              <a:ext cx="71857" cy="62993"/>
            </a:xfrm>
            <a:custGeom>
              <a:avLst/>
              <a:gdLst/>
              <a:ahLst/>
              <a:cxnLst/>
              <a:rect l="l" t="t" r="r" b="b"/>
              <a:pathLst>
                <a:path w="1662" h="1457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2" y="266"/>
                    <a:pt x="1358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2475;p66">
              <a:extLst>
                <a:ext uri="{FF2B5EF4-FFF2-40B4-BE49-F238E27FC236}">
                  <a16:creationId xmlns:a16="http://schemas.microsoft.com/office/drawing/2014/main" id="{2EC04F2B-5AB8-C995-4B1A-A4220913D729}"/>
                </a:ext>
              </a:extLst>
            </p:cNvPr>
            <p:cNvSpPr/>
            <p:nvPr/>
          </p:nvSpPr>
          <p:spPr>
            <a:xfrm flipH="1">
              <a:off x="9347642" y="5669348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3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65"/>
                    <a:pt x="668" y="1660"/>
                    <a:pt x="1121" y="1660"/>
                  </a:cubicBezTo>
                  <a:cubicBezTo>
                    <a:pt x="1125" y="1660"/>
                    <a:pt x="1130" y="1660"/>
                    <a:pt x="1134" y="1660"/>
                  </a:cubicBezTo>
                  <a:cubicBezTo>
                    <a:pt x="1564" y="1640"/>
                    <a:pt x="952" y="1"/>
                    <a:pt x="5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2476;p66">
              <a:extLst>
                <a:ext uri="{FF2B5EF4-FFF2-40B4-BE49-F238E27FC236}">
                  <a16:creationId xmlns:a16="http://schemas.microsoft.com/office/drawing/2014/main" id="{910A2DCA-DDE7-10B1-1F0B-63B60A5B6257}"/>
                </a:ext>
              </a:extLst>
            </p:cNvPr>
            <p:cNvSpPr/>
            <p:nvPr/>
          </p:nvSpPr>
          <p:spPr>
            <a:xfrm flipH="1">
              <a:off x="9185597" y="5699266"/>
              <a:ext cx="71857" cy="62950"/>
            </a:xfrm>
            <a:custGeom>
              <a:avLst/>
              <a:gdLst/>
              <a:ahLst/>
              <a:cxnLst/>
              <a:rect l="l" t="t" r="r" b="b"/>
              <a:pathLst>
                <a:path w="1662" h="1456" extrusionOk="0">
                  <a:moveTo>
                    <a:pt x="1180" y="0"/>
                  </a:moveTo>
                  <a:cubicBezTo>
                    <a:pt x="687" y="0"/>
                    <a:pt x="0" y="1052"/>
                    <a:pt x="219" y="1393"/>
                  </a:cubicBezTo>
                  <a:cubicBezTo>
                    <a:pt x="246" y="1436"/>
                    <a:pt x="286" y="1456"/>
                    <a:pt x="335" y="1456"/>
                  </a:cubicBezTo>
                  <a:cubicBezTo>
                    <a:pt x="720" y="1456"/>
                    <a:pt x="1661" y="262"/>
                    <a:pt x="1357" y="56"/>
                  </a:cubicBezTo>
                  <a:cubicBezTo>
                    <a:pt x="1303" y="18"/>
                    <a:pt x="1243" y="0"/>
                    <a:pt x="1180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Google Shape;2477;p66">
              <a:extLst>
                <a:ext uri="{FF2B5EF4-FFF2-40B4-BE49-F238E27FC236}">
                  <a16:creationId xmlns:a16="http://schemas.microsoft.com/office/drawing/2014/main" id="{5EDCFE68-78E1-B633-B7D3-D1F907090C97}"/>
                </a:ext>
              </a:extLst>
            </p:cNvPr>
            <p:cNvSpPr/>
            <p:nvPr/>
          </p:nvSpPr>
          <p:spPr>
            <a:xfrm flipH="1">
              <a:off x="9305228" y="4746808"/>
              <a:ext cx="67749" cy="72073"/>
            </a:xfrm>
            <a:custGeom>
              <a:avLst/>
              <a:gdLst/>
              <a:ahLst/>
              <a:cxnLst/>
              <a:rect l="l" t="t" r="r" b="b"/>
              <a:pathLst>
                <a:path w="1567" h="1667" extrusionOk="0">
                  <a:moveTo>
                    <a:pt x="575" y="0"/>
                  </a:moveTo>
                  <a:cubicBezTo>
                    <a:pt x="556" y="0"/>
                    <a:pt x="537" y="5"/>
                    <a:pt x="518" y="14"/>
                  </a:cubicBezTo>
                  <a:cubicBezTo>
                    <a:pt x="1" y="266"/>
                    <a:pt x="673" y="1667"/>
                    <a:pt x="1126" y="1667"/>
                  </a:cubicBezTo>
                  <a:cubicBezTo>
                    <a:pt x="1129" y="1667"/>
                    <a:pt x="1132" y="1667"/>
                    <a:pt x="1136" y="1666"/>
                  </a:cubicBezTo>
                  <a:cubicBezTo>
                    <a:pt x="1566" y="1640"/>
                    <a:pt x="960" y="0"/>
                    <a:pt x="575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Google Shape;2478;p66">
              <a:extLst>
                <a:ext uri="{FF2B5EF4-FFF2-40B4-BE49-F238E27FC236}">
                  <a16:creationId xmlns:a16="http://schemas.microsoft.com/office/drawing/2014/main" id="{2EE13C57-8BDE-78BB-F3C9-0148E5E0B499}"/>
                </a:ext>
              </a:extLst>
            </p:cNvPr>
            <p:cNvSpPr/>
            <p:nvPr/>
          </p:nvSpPr>
          <p:spPr>
            <a:xfrm flipH="1">
              <a:off x="9250363" y="4898251"/>
              <a:ext cx="75704" cy="56378"/>
            </a:xfrm>
            <a:custGeom>
              <a:avLst/>
              <a:gdLst/>
              <a:ahLst/>
              <a:cxnLst/>
              <a:rect l="l" t="t" r="r" b="b"/>
              <a:pathLst>
                <a:path w="1751" h="1304" extrusionOk="0">
                  <a:moveTo>
                    <a:pt x="1271" y="1"/>
                  </a:moveTo>
                  <a:cubicBezTo>
                    <a:pt x="778" y="1"/>
                    <a:pt x="1" y="863"/>
                    <a:pt x="147" y="1219"/>
                  </a:cubicBezTo>
                  <a:cubicBezTo>
                    <a:pt x="171" y="1278"/>
                    <a:pt x="220" y="1304"/>
                    <a:pt x="288" y="1304"/>
                  </a:cubicBezTo>
                  <a:cubicBezTo>
                    <a:pt x="697" y="1304"/>
                    <a:pt x="1751" y="341"/>
                    <a:pt x="1498" y="88"/>
                  </a:cubicBezTo>
                  <a:cubicBezTo>
                    <a:pt x="1435" y="27"/>
                    <a:pt x="1358" y="1"/>
                    <a:pt x="127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Google Shape;2479;p66">
              <a:extLst>
                <a:ext uri="{FF2B5EF4-FFF2-40B4-BE49-F238E27FC236}">
                  <a16:creationId xmlns:a16="http://schemas.microsoft.com/office/drawing/2014/main" id="{4C4676FE-0743-6E8D-DA29-27204DB1AE25}"/>
                </a:ext>
              </a:extLst>
            </p:cNvPr>
            <p:cNvSpPr/>
            <p:nvPr/>
          </p:nvSpPr>
          <p:spPr>
            <a:xfrm flipH="1">
              <a:off x="9063761" y="4872137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79" y="1"/>
                  </a:moveTo>
                  <a:cubicBezTo>
                    <a:pt x="691" y="1"/>
                    <a:pt x="1" y="1051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2" y="267"/>
                    <a:pt x="1352" y="54"/>
                  </a:cubicBezTo>
                  <a:cubicBezTo>
                    <a:pt x="1299" y="17"/>
                    <a:pt x="1241" y="1"/>
                    <a:pt x="1179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Google Shape;2480;p66">
              <a:extLst>
                <a:ext uri="{FF2B5EF4-FFF2-40B4-BE49-F238E27FC236}">
                  <a16:creationId xmlns:a16="http://schemas.microsoft.com/office/drawing/2014/main" id="{C052A36A-9996-DE7E-A109-A83862E29480}"/>
                </a:ext>
              </a:extLst>
            </p:cNvPr>
            <p:cNvSpPr/>
            <p:nvPr/>
          </p:nvSpPr>
          <p:spPr>
            <a:xfrm flipH="1">
              <a:off x="9142924" y="4776770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1" y="1"/>
                    <a:pt x="1" y="1051"/>
                    <a:pt x="214" y="1392"/>
                  </a:cubicBezTo>
                  <a:cubicBezTo>
                    <a:pt x="241" y="1435"/>
                    <a:pt x="281" y="1455"/>
                    <a:pt x="330" y="1455"/>
                  </a:cubicBezTo>
                  <a:cubicBezTo>
                    <a:pt x="716" y="1455"/>
                    <a:pt x="1663" y="261"/>
                    <a:pt x="1359" y="54"/>
                  </a:cubicBezTo>
                  <a:cubicBezTo>
                    <a:pt x="1305" y="18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Google Shape;2481;p66">
              <a:extLst>
                <a:ext uri="{FF2B5EF4-FFF2-40B4-BE49-F238E27FC236}">
                  <a16:creationId xmlns:a16="http://schemas.microsoft.com/office/drawing/2014/main" id="{F317A53C-2448-DB46-5D00-5D35BB0F5C92}"/>
                </a:ext>
              </a:extLst>
            </p:cNvPr>
            <p:cNvSpPr/>
            <p:nvPr/>
          </p:nvSpPr>
          <p:spPr>
            <a:xfrm flipH="1">
              <a:off x="8894020" y="4958737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1" y="1"/>
                  </a:moveTo>
                  <a:cubicBezTo>
                    <a:pt x="778" y="1"/>
                    <a:pt x="1" y="863"/>
                    <a:pt x="147" y="1219"/>
                  </a:cubicBezTo>
                  <a:cubicBezTo>
                    <a:pt x="172" y="1278"/>
                    <a:pt x="222" y="1303"/>
                    <a:pt x="289" y="1303"/>
                  </a:cubicBezTo>
                  <a:cubicBezTo>
                    <a:pt x="703" y="1303"/>
                    <a:pt x="1757" y="335"/>
                    <a:pt x="1498" y="88"/>
                  </a:cubicBezTo>
                  <a:cubicBezTo>
                    <a:pt x="1435" y="27"/>
                    <a:pt x="1358" y="1"/>
                    <a:pt x="127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Google Shape;2482;p66">
              <a:extLst>
                <a:ext uri="{FF2B5EF4-FFF2-40B4-BE49-F238E27FC236}">
                  <a16:creationId xmlns:a16="http://schemas.microsoft.com/office/drawing/2014/main" id="{720DAC70-2600-FBAC-9D5B-DFDB47679B44}"/>
                </a:ext>
              </a:extLst>
            </p:cNvPr>
            <p:cNvSpPr/>
            <p:nvPr/>
          </p:nvSpPr>
          <p:spPr>
            <a:xfrm flipH="1">
              <a:off x="8351594" y="4992806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5" y="1"/>
                  </a:moveTo>
                  <a:cubicBezTo>
                    <a:pt x="691" y="1"/>
                    <a:pt x="0" y="1057"/>
                    <a:pt x="214" y="1398"/>
                  </a:cubicBezTo>
                  <a:cubicBezTo>
                    <a:pt x="241" y="1442"/>
                    <a:pt x="281" y="1461"/>
                    <a:pt x="330" y="1461"/>
                  </a:cubicBezTo>
                  <a:cubicBezTo>
                    <a:pt x="716" y="1461"/>
                    <a:pt x="1663" y="267"/>
                    <a:pt x="1359" y="54"/>
                  </a:cubicBezTo>
                  <a:cubicBezTo>
                    <a:pt x="1305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Google Shape;2483;p66">
              <a:extLst>
                <a:ext uri="{FF2B5EF4-FFF2-40B4-BE49-F238E27FC236}">
                  <a16:creationId xmlns:a16="http://schemas.microsoft.com/office/drawing/2014/main" id="{141195B6-DD88-F70D-27CE-480FF7F8803A}"/>
                </a:ext>
              </a:extLst>
            </p:cNvPr>
            <p:cNvSpPr/>
            <p:nvPr/>
          </p:nvSpPr>
          <p:spPr>
            <a:xfrm flipH="1">
              <a:off x="9194633" y="5012911"/>
              <a:ext cx="67403" cy="71813"/>
            </a:xfrm>
            <a:custGeom>
              <a:avLst/>
              <a:gdLst/>
              <a:ahLst/>
              <a:cxnLst/>
              <a:rect l="l" t="t" r="r" b="b"/>
              <a:pathLst>
                <a:path w="1559" h="1661" extrusionOk="0">
                  <a:moveTo>
                    <a:pt x="573" y="1"/>
                  </a:moveTo>
                  <a:cubicBezTo>
                    <a:pt x="554" y="1"/>
                    <a:pt x="535" y="5"/>
                    <a:pt x="517" y="14"/>
                  </a:cubicBezTo>
                  <a:cubicBezTo>
                    <a:pt x="1" y="272"/>
                    <a:pt x="662" y="1660"/>
                    <a:pt x="1114" y="1660"/>
                  </a:cubicBezTo>
                  <a:cubicBezTo>
                    <a:pt x="1119" y="1660"/>
                    <a:pt x="1123" y="1660"/>
                    <a:pt x="1127" y="1660"/>
                  </a:cubicBezTo>
                  <a:cubicBezTo>
                    <a:pt x="1558" y="1640"/>
                    <a:pt x="952" y="1"/>
                    <a:pt x="573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Google Shape;2484;p66">
              <a:extLst>
                <a:ext uri="{FF2B5EF4-FFF2-40B4-BE49-F238E27FC236}">
                  <a16:creationId xmlns:a16="http://schemas.microsoft.com/office/drawing/2014/main" id="{7120A3E4-E509-83FE-DC0B-8C50E2BC7914}"/>
                </a:ext>
              </a:extLst>
            </p:cNvPr>
            <p:cNvSpPr/>
            <p:nvPr/>
          </p:nvSpPr>
          <p:spPr>
            <a:xfrm flipH="1">
              <a:off x="9139509" y="5230339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1" y="0"/>
                  </a:moveTo>
                  <a:cubicBezTo>
                    <a:pt x="778" y="0"/>
                    <a:pt x="1" y="863"/>
                    <a:pt x="146" y="1219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8" y="1303"/>
                    <a:pt x="1757" y="335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Google Shape;2485;p66">
              <a:extLst>
                <a:ext uri="{FF2B5EF4-FFF2-40B4-BE49-F238E27FC236}">
                  <a16:creationId xmlns:a16="http://schemas.microsoft.com/office/drawing/2014/main" id="{73FEC071-0835-B0C9-3743-61E5CAA364D2}"/>
                </a:ext>
              </a:extLst>
            </p:cNvPr>
            <p:cNvSpPr/>
            <p:nvPr/>
          </p:nvSpPr>
          <p:spPr>
            <a:xfrm flipH="1">
              <a:off x="8953166" y="5204226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1" y="0"/>
                    <a:pt x="0" y="1050"/>
                    <a:pt x="214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20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Google Shape;2486;p66">
              <a:extLst>
                <a:ext uri="{FF2B5EF4-FFF2-40B4-BE49-F238E27FC236}">
                  <a16:creationId xmlns:a16="http://schemas.microsoft.com/office/drawing/2014/main" id="{FD0EEEDC-8D75-27C1-117A-8717FCF2F7C1}"/>
                </a:ext>
              </a:extLst>
            </p:cNvPr>
            <p:cNvSpPr/>
            <p:nvPr/>
          </p:nvSpPr>
          <p:spPr>
            <a:xfrm flipH="1">
              <a:off x="9032329" y="5042829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1" y="1053"/>
                    <a:pt x="214" y="1393"/>
                  </a:cubicBezTo>
                  <a:cubicBezTo>
                    <a:pt x="241" y="1437"/>
                    <a:pt x="281" y="1456"/>
                    <a:pt x="330" y="1456"/>
                  </a:cubicBezTo>
                  <a:cubicBezTo>
                    <a:pt x="716" y="1456"/>
                    <a:pt x="1663" y="263"/>
                    <a:pt x="1359" y="56"/>
                  </a:cubicBezTo>
                  <a:cubicBezTo>
                    <a:pt x="1304" y="18"/>
                    <a:pt x="1245" y="1"/>
                    <a:pt x="1181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Google Shape;2487;p66">
              <a:extLst>
                <a:ext uri="{FF2B5EF4-FFF2-40B4-BE49-F238E27FC236}">
                  <a16:creationId xmlns:a16="http://schemas.microsoft.com/office/drawing/2014/main" id="{7BC684D9-5EF5-4FE0-69A1-C3E46D19C6FB}"/>
                </a:ext>
              </a:extLst>
            </p:cNvPr>
            <p:cNvSpPr/>
            <p:nvPr/>
          </p:nvSpPr>
          <p:spPr>
            <a:xfrm flipH="1">
              <a:off x="8838290" y="5073137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1" y="272"/>
                    <a:pt x="673" y="1666"/>
                    <a:pt x="1125" y="1666"/>
                  </a:cubicBezTo>
                  <a:cubicBezTo>
                    <a:pt x="1129" y="1666"/>
                    <a:pt x="1132" y="1666"/>
                    <a:pt x="1135" y="1666"/>
                  </a:cubicBezTo>
                  <a:cubicBezTo>
                    <a:pt x="1566" y="1640"/>
                    <a:pt x="954" y="0"/>
                    <a:pt x="57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Google Shape;2488;p66">
              <a:extLst>
                <a:ext uri="{FF2B5EF4-FFF2-40B4-BE49-F238E27FC236}">
                  <a16:creationId xmlns:a16="http://schemas.microsoft.com/office/drawing/2014/main" id="{695763E8-401A-FFB0-6E01-B69EB6CCC571}"/>
                </a:ext>
              </a:extLst>
            </p:cNvPr>
            <p:cNvSpPr/>
            <p:nvPr/>
          </p:nvSpPr>
          <p:spPr>
            <a:xfrm flipH="1">
              <a:off x="8783425" y="5290825"/>
              <a:ext cx="75921" cy="56335"/>
            </a:xfrm>
            <a:custGeom>
              <a:avLst/>
              <a:gdLst/>
              <a:ahLst/>
              <a:cxnLst/>
              <a:rect l="l" t="t" r="r" b="b"/>
              <a:pathLst>
                <a:path w="1756" h="1303" extrusionOk="0">
                  <a:moveTo>
                    <a:pt x="1272" y="0"/>
                  </a:moveTo>
                  <a:cubicBezTo>
                    <a:pt x="782" y="0"/>
                    <a:pt x="1" y="863"/>
                    <a:pt x="152" y="1219"/>
                  </a:cubicBezTo>
                  <a:cubicBezTo>
                    <a:pt x="176" y="1277"/>
                    <a:pt x="226" y="1303"/>
                    <a:pt x="292" y="1303"/>
                  </a:cubicBezTo>
                  <a:cubicBezTo>
                    <a:pt x="702" y="1303"/>
                    <a:pt x="1756" y="335"/>
                    <a:pt x="1496" y="87"/>
                  </a:cubicBezTo>
                  <a:cubicBezTo>
                    <a:pt x="1435" y="27"/>
                    <a:pt x="1358" y="0"/>
                    <a:pt x="1272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Google Shape;2489;p66">
              <a:extLst>
                <a:ext uri="{FF2B5EF4-FFF2-40B4-BE49-F238E27FC236}">
                  <a16:creationId xmlns:a16="http://schemas.microsoft.com/office/drawing/2014/main" id="{C6ACA9D9-AD4F-3D15-A1AC-40FBE796AD74}"/>
                </a:ext>
              </a:extLst>
            </p:cNvPr>
            <p:cNvSpPr/>
            <p:nvPr/>
          </p:nvSpPr>
          <p:spPr>
            <a:xfrm flipH="1">
              <a:off x="8597082" y="5264625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4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5"/>
                  </a:cubicBezTo>
                  <a:cubicBezTo>
                    <a:pt x="1304" y="17"/>
                    <a:pt x="1245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Google Shape;2490;p66">
              <a:extLst>
                <a:ext uri="{FF2B5EF4-FFF2-40B4-BE49-F238E27FC236}">
                  <a16:creationId xmlns:a16="http://schemas.microsoft.com/office/drawing/2014/main" id="{D48DC293-3439-310A-7C6A-EF38D659D6F3}"/>
                </a:ext>
              </a:extLst>
            </p:cNvPr>
            <p:cNvSpPr/>
            <p:nvPr/>
          </p:nvSpPr>
          <p:spPr>
            <a:xfrm flipH="1">
              <a:off x="8482207" y="5133580"/>
              <a:ext cx="67706" cy="72116"/>
            </a:xfrm>
            <a:custGeom>
              <a:avLst/>
              <a:gdLst/>
              <a:ahLst/>
              <a:cxnLst/>
              <a:rect l="l" t="t" r="r" b="b"/>
              <a:pathLst>
                <a:path w="1566" h="1668" extrusionOk="0">
                  <a:moveTo>
                    <a:pt x="575" y="1"/>
                  </a:moveTo>
                  <a:cubicBezTo>
                    <a:pt x="556" y="1"/>
                    <a:pt x="536" y="5"/>
                    <a:pt x="518" y="14"/>
                  </a:cubicBezTo>
                  <a:cubicBezTo>
                    <a:pt x="1" y="266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1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Google Shape;2491;p66">
              <a:extLst>
                <a:ext uri="{FF2B5EF4-FFF2-40B4-BE49-F238E27FC236}">
                  <a16:creationId xmlns:a16="http://schemas.microsoft.com/office/drawing/2014/main" id="{3CA83556-2E01-502B-2F97-2FE24CBA2096}"/>
                </a:ext>
              </a:extLst>
            </p:cNvPr>
            <p:cNvSpPr/>
            <p:nvPr/>
          </p:nvSpPr>
          <p:spPr>
            <a:xfrm flipH="1">
              <a:off x="8427298" y="5351008"/>
              <a:ext cx="75964" cy="56465"/>
            </a:xfrm>
            <a:custGeom>
              <a:avLst/>
              <a:gdLst/>
              <a:ahLst/>
              <a:cxnLst/>
              <a:rect l="l" t="t" r="r" b="b"/>
              <a:pathLst>
                <a:path w="1757" h="1306" extrusionOk="0">
                  <a:moveTo>
                    <a:pt x="1276" y="1"/>
                  </a:moveTo>
                  <a:cubicBezTo>
                    <a:pt x="782" y="1"/>
                    <a:pt x="1" y="863"/>
                    <a:pt x="152" y="1219"/>
                  </a:cubicBezTo>
                  <a:cubicBezTo>
                    <a:pt x="177" y="1279"/>
                    <a:pt x="227" y="1306"/>
                    <a:pt x="295" y="1306"/>
                  </a:cubicBezTo>
                  <a:cubicBezTo>
                    <a:pt x="706" y="1306"/>
                    <a:pt x="1756" y="340"/>
                    <a:pt x="1503" y="87"/>
                  </a:cubicBezTo>
                  <a:cubicBezTo>
                    <a:pt x="1441" y="27"/>
                    <a:pt x="1363" y="1"/>
                    <a:pt x="12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Google Shape;2492;p66">
              <a:extLst>
                <a:ext uri="{FF2B5EF4-FFF2-40B4-BE49-F238E27FC236}">
                  <a16:creationId xmlns:a16="http://schemas.microsoft.com/office/drawing/2014/main" id="{5F9228EA-B546-97F8-E42D-80021FF95ECB}"/>
                </a:ext>
              </a:extLst>
            </p:cNvPr>
            <p:cNvSpPr/>
            <p:nvPr/>
          </p:nvSpPr>
          <p:spPr>
            <a:xfrm flipH="1">
              <a:off x="8240999" y="5324894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4" y="0"/>
                  </a:moveTo>
                  <a:cubicBezTo>
                    <a:pt x="691" y="0"/>
                    <a:pt x="0" y="1050"/>
                    <a:pt x="214" y="1398"/>
                  </a:cubicBezTo>
                  <a:cubicBezTo>
                    <a:pt x="242" y="1441"/>
                    <a:pt x="282" y="1461"/>
                    <a:pt x="332" y="1461"/>
                  </a:cubicBezTo>
                  <a:cubicBezTo>
                    <a:pt x="721" y="1461"/>
                    <a:pt x="1663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Google Shape;2493;p66">
              <a:extLst>
                <a:ext uri="{FF2B5EF4-FFF2-40B4-BE49-F238E27FC236}">
                  <a16:creationId xmlns:a16="http://schemas.microsoft.com/office/drawing/2014/main" id="{2337D10B-034A-6D49-E92A-A2F777071725}"/>
                </a:ext>
              </a:extLst>
            </p:cNvPr>
            <p:cNvSpPr/>
            <p:nvPr/>
          </p:nvSpPr>
          <p:spPr>
            <a:xfrm flipH="1">
              <a:off x="8319859" y="5163585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Google Shape;2494;p66">
              <a:extLst>
                <a:ext uri="{FF2B5EF4-FFF2-40B4-BE49-F238E27FC236}">
                  <a16:creationId xmlns:a16="http://schemas.microsoft.com/office/drawing/2014/main" id="{546F5EF9-092E-821A-6130-183F420D7FFC}"/>
                </a:ext>
              </a:extLst>
            </p:cNvPr>
            <p:cNvSpPr/>
            <p:nvPr/>
          </p:nvSpPr>
          <p:spPr>
            <a:xfrm flipH="1">
              <a:off x="9083779" y="5344955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5" y="1"/>
                  </a:moveTo>
                  <a:cubicBezTo>
                    <a:pt x="555" y="1"/>
                    <a:pt x="536" y="5"/>
                    <a:pt x="517" y="15"/>
                  </a:cubicBezTo>
                  <a:cubicBezTo>
                    <a:pt x="1" y="266"/>
                    <a:pt x="669" y="1661"/>
                    <a:pt x="1121" y="1661"/>
                  </a:cubicBezTo>
                  <a:cubicBezTo>
                    <a:pt x="1126" y="1661"/>
                    <a:pt x="1130" y="1661"/>
                    <a:pt x="1134" y="1661"/>
                  </a:cubicBezTo>
                  <a:cubicBezTo>
                    <a:pt x="1564" y="1641"/>
                    <a:pt x="955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Google Shape;2495;p66">
              <a:extLst>
                <a:ext uri="{FF2B5EF4-FFF2-40B4-BE49-F238E27FC236}">
                  <a16:creationId xmlns:a16="http://schemas.microsoft.com/office/drawing/2014/main" id="{E52C03A6-2A30-3A31-E78C-1D7096FB1E34}"/>
                </a:ext>
              </a:extLst>
            </p:cNvPr>
            <p:cNvSpPr/>
            <p:nvPr/>
          </p:nvSpPr>
          <p:spPr>
            <a:xfrm flipH="1">
              <a:off x="9028913" y="5562384"/>
              <a:ext cx="75921" cy="56378"/>
            </a:xfrm>
            <a:custGeom>
              <a:avLst/>
              <a:gdLst/>
              <a:ahLst/>
              <a:cxnLst/>
              <a:rect l="l" t="t" r="r" b="b"/>
              <a:pathLst>
                <a:path w="1756" h="1304" extrusionOk="0">
                  <a:moveTo>
                    <a:pt x="1272" y="1"/>
                  </a:moveTo>
                  <a:cubicBezTo>
                    <a:pt x="782" y="1"/>
                    <a:pt x="0" y="863"/>
                    <a:pt x="152" y="1219"/>
                  </a:cubicBezTo>
                  <a:cubicBezTo>
                    <a:pt x="176" y="1278"/>
                    <a:pt x="226" y="1303"/>
                    <a:pt x="292" y="1303"/>
                  </a:cubicBezTo>
                  <a:cubicBezTo>
                    <a:pt x="702" y="1303"/>
                    <a:pt x="1756" y="336"/>
                    <a:pt x="1496" y="88"/>
                  </a:cubicBezTo>
                  <a:cubicBezTo>
                    <a:pt x="1435" y="27"/>
                    <a:pt x="1358" y="1"/>
                    <a:pt x="1272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Google Shape;2496;p66">
              <a:extLst>
                <a:ext uri="{FF2B5EF4-FFF2-40B4-BE49-F238E27FC236}">
                  <a16:creationId xmlns:a16="http://schemas.microsoft.com/office/drawing/2014/main" id="{8BB1D2DB-3095-99E4-31BE-45093ADE2561}"/>
                </a:ext>
              </a:extLst>
            </p:cNvPr>
            <p:cNvSpPr/>
            <p:nvPr/>
          </p:nvSpPr>
          <p:spPr>
            <a:xfrm flipH="1">
              <a:off x="8842571" y="5536270"/>
              <a:ext cx="71900" cy="62907"/>
            </a:xfrm>
            <a:custGeom>
              <a:avLst/>
              <a:gdLst/>
              <a:ahLst/>
              <a:cxnLst/>
              <a:rect l="l" t="t" r="r" b="b"/>
              <a:pathLst>
                <a:path w="1663" h="1455" extrusionOk="0">
                  <a:moveTo>
                    <a:pt x="1184" y="1"/>
                  </a:moveTo>
                  <a:cubicBezTo>
                    <a:pt x="690" y="1"/>
                    <a:pt x="0" y="1050"/>
                    <a:pt x="214" y="1391"/>
                  </a:cubicBezTo>
                  <a:cubicBezTo>
                    <a:pt x="241" y="1435"/>
                    <a:pt x="281" y="1454"/>
                    <a:pt x="330" y="1454"/>
                  </a:cubicBezTo>
                  <a:cubicBezTo>
                    <a:pt x="716" y="1454"/>
                    <a:pt x="1663" y="261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Google Shape;2497;p66">
              <a:extLst>
                <a:ext uri="{FF2B5EF4-FFF2-40B4-BE49-F238E27FC236}">
                  <a16:creationId xmlns:a16="http://schemas.microsoft.com/office/drawing/2014/main" id="{AC8C12C1-12E6-8D15-E6AE-1885E324F13C}"/>
                </a:ext>
              </a:extLst>
            </p:cNvPr>
            <p:cNvSpPr/>
            <p:nvPr/>
          </p:nvSpPr>
          <p:spPr>
            <a:xfrm flipH="1">
              <a:off x="8921474" y="5374701"/>
              <a:ext cx="72159" cy="63166"/>
            </a:xfrm>
            <a:custGeom>
              <a:avLst/>
              <a:gdLst/>
              <a:ahLst/>
              <a:cxnLst/>
              <a:rect l="l" t="t" r="r" b="b"/>
              <a:pathLst>
                <a:path w="1669" h="1461" extrusionOk="0">
                  <a:moveTo>
                    <a:pt x="1187" y="0"/>
                  </a:moveTo>
                  <a:cubicBezTo>
                    <a:pt x="697" y="0"/>
                    <a:pt x="1" y="1056"/>
                    <a:pt x="220" y="1398"/>
                  </a:cubicBezTo>
                  <a:cubicBezTo>
                    <a:pt x="248" y="1441"/>
                    <a:pt x="288" y="1461"/>
                    <a:pt x="337" y="1461"/>
                  </a:cubicBezTo>
                  <a:cubicBezTo>
                    <a:pt x="723" y="1461"/>
                    <a:pt x="1669" y="266"/>
                    <a:pt x="1359" y="54"/>
                  </a:cubicBezTo>
                  <a:cubicBezTo>
                    <a:pt x="1306" y="17"/>
                    <a:pt x="1248" y="0"/>
                    <a:pt x="1187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Google Shape;2498;p66">
              <a:extLst>
                <a:ext uri="{FF2B5EF4-FFF2-40B4-BE49-F238E27FC236}">
                  <a16:creationId xmlns:a16="http://schemas.microsoft.com/office/drawing/2014/main" id="{941BA2F1-2A67-CDE8-C616-0566C0C637B5}"/>
                </a:ext>
              </a:extLst>
            </p:cNvPr>
            <p:cNvSpPr/>
            <p:nvPr/>
          </p:nvSpPr>
          <p:spPr>
            <a:xfrm flipH="1">
              <a:off x="8727695" y="5405182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5" y="1"/>
                  </a:moveTo>
                  <a:cubicBezTo>
                    <a:pt x="555" y="1"/>
                    <a:pt x="536" y="5"/>
                    <a:pt x="518" y="14"/>
                  </a:cubicBezTo>
                  <a:cubicBezTo>
                    <a:pt x="1" y="273"/>
                    <a:pt x="673" y="1667"/>
                    <a:pt x="1125" y="1667"/>
                  </a:cubicBezTo>
                  <a:cubicBezTo>
                    <a:pt x="1129" y="1667"/>
                    <a:pt x="1132" y="1667"/>
                    <a:pt x="1135" y="1667"/>
                  </a:cubicBezTo>
                  <a:cubicBezTo>
                    <a:pt x="1566" y="1640"/>
                    <a:pt x="960" y="1"/>
                    <a:pt x="57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7" name="Google Shape;2499;p66">
              <a:extLst>
                <a:ext uri="{FF2B5EF4-FFF2-40B4-BE49-F238E27FC236}">
                  <a16:creationId xmlns:a16="http://schemas.microsoft.com/office/drawing/2014/main" id="{35158B3D-B5FC-4959-A2ED-EB84EC6F46FA}"/>
                </a:ext>
              </a:extLst>
            </p:cNvPr>
            <p:cNvSpPr/>
            <p:nvPr/>
          </p:nvSpPr>
          <p:spPr>
            <a:xfrm flipH="1">
              <a:off x="8672787" y="5622611"/>
              <a:ext cx="75964" cy="56638"/>
            </a:xfrm>
            <a:custGeom>
              <a:avLst/>
              <a:gdLst/>
              <a:ahLst/>
              <a:cxnLst/>
              <a:rect l="l" t="t" r="r" b="b"/>
              <a:pathLst>
                <a:path w="1757" h="1310" extrusionOk="0">
                  <a:moveTo>
                    <a:pt x="1277" y="0"/>
                  </a:moveTo>
                  <a:cubicBezTo>
                    <a:pt x="782" y="0"/>
                    <a:pt x="0" y="863"/>
                    <a:pt x="152" y="1225"/>
                  </a:cubicBezTo>
                  <a:cubicBezTo>
                    <a:pt x="176" y="1284"/>
                    <a:pt x="226" y="1309"/>
                    <a:pt x="292" y="1309"/>
                  </a:cubicBezTo>
                  <a:cubicBezTo>
                    <a:pt x="702" y="1309"/>
                    <a:pt x="1757" y="341"/>
                    <a:pt x="1503" y="87"/>
                  </a:cubicBezTo>
                  <a:cubicBezTo>
                    <a:pt x="1441" y="27"/>
                    <a:pt x="1363" y="0"/>
                    <a:pt x="1277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Google Shape;2500;p66">
              <a:extLst>
                <a:ext uri="{FF2B5EF4-FFF2-40B4-BE49-F238E27FC236}">
                  <a16:creationId xmlns:a16="http://schemas.microsoft.com/office/drawing/2014/main" id="{87B4391E-D1ED-CA96-9C9C-6499977CE607}"/>
                </a:ext>
              </a:extLst>
            </p:cNvPr>
            <p:cNvSpPr/>
            <p:nvPr/>
          </p:nvSpPr>
          <p:spPr>
            <a:xfrm flipH="1">
              <a:off x="8486487" y="5596453"/>
              <a:ext cx="71900" cy="63210"/>
            </a:xfrm>
            <a:custGeom>
              <a:avLst/>
              <a:gdLst/>
              <a:ahLst/>
              <a:cxnLst/>
              <a:rect l="l" t="t" r="r" b="b"/>
              <a:pathLst>
                <a:path w="1663" h="1462" extrusionOk="0">
                  <a:moveTo>
                    <a:pt x="1185" y="1"/>
                  </a:moveTo>
                  <a:cubicBezTo>
                    <a:pt x="691" y="1"/>
                    <a:pt x="0" y="1057"/>
                    <a:pt x="213" y="1398"/>
                  </a:cubicBezTo>
                  <a:cubicBezTo>
                    <a:pt x="241" y="1442"/>
                    <a:pt x="282" y="1461"/>
                    <a:pt x="332" y="1461"/>
                  </a:cubicBezTo>
                  <a:cubicBezTo>
                    <a:pt x="721" y="1461"/>
                    <a:pt x="1663" y="267"/>
                    <a:pt x="1359" y="54"/>
                  </a:cubicBezTo>
                  <a:cubicBezTo>
                    <a:pt x="1305" y="17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Google Shape;2501;p66">
              <a:extLst>
                <a:ext uri="{FF2B5EF4-FFF2-40B4-BE49-F238E27FC236}">
                  <a16:creationId xmlns:a16="http://schemas.microsoft.com/office/drawing/2014/main" id="{3C71A88F-D9CD-0AAC-7B3A-714840455D6A}"/>
                </a:ext>
              </a:extLst>
            </p:cNvPr>
            <p:cNvSpPr/>
            <p:nvPr/>
          </p:nvSpPr>
          <p:spPr>
            <a:xfrm flipH="1">
              <a:off x="8565348" y="5435187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4" y="0"/>
                  </a:moveTo>
                  <a:cubicBezTo>
                    <a:pt x="690" y="0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2" y="266"/>
                    <a:pt x="1359" y="54"/>
                  </a:cubicBezTo>
                  <a:cubicBezTo>
                    <a:pt x="1305" y="17"/>
                    <a:pt x="1246" y="0"/>
                    <a:pt x="118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Google Shape;2502;p66">
              <a:extLst>
                <a:ext uri="{FF2B5EF4-FFF2-40B4-BE49-F238E27FC236}">
                  <a16:creationId xmlns:a16="http://schemas.microsoft.com/office/drawing/2014/main" id="{17A55BD5-789C-1BF9-3098-DEF1E7806B4B}"/>
                </a:ext>
              </a:extLst>
            </p:cNvPr>
            <p:cNvSpPr/>
            <p:nvPr/>
          </p:nvSpPr>
          <p:spPr>
            <a:xfrm flipH="1">
              <a:off x="8371612" y="5465624"/>
              <a:ext cx="67663" cy="71813"/>
            </a:xfrm>
            <a:custGeom>
              <a:avLst/>
              <a:gdLst/>
              <a:ahLst/>
              <a:cxnLst/>
              <a:rect l="l" t="t" r="r" b="b"/>
              <a:pathLst>
                <a:path w="1565" h="1661" extrusionOk="0">
                  <a:moveTo>
                    <a:pt x="576" y="1"/>
                  </a:moveTo>
                  <a:cubicBezTo>
                    <a:pt x="556" y="1"/>
                    <a:pt x="536" y="5"/>
                    <a:pt x="517" y="15"/>
                  </a:cubicBezTo>
                  <a:cubicBezTo>
                    <a:pt x="1" y="266"/>
                    <a:pt x="669" y="1661"/>
                    <a:pt x="1121" y="1661"/>
                  </a:cubicBezTo>
                  <a:cubicBezTo>
                    <a:pt x="1126" y="1661"/>
                    <a:pt x="1130" y="1661"/>
                    <a:pt x="1134" y="1661"/>
                  </a:cubicBezTo>
                  <a:cubicBezTo>
                    <a:pt x="1564" y="1641"/>
                    <a:pt x="961" y="1"/>
                    <a:pt x="5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1" name="Google Shape;2503;p66">
              <a:extLst>
                <a:ext uri="{FF2B5EF4-FFF2-40B4-BE49-F238E27FC236}">
                  <a16:creationId xmlns:a16="http://schemas.microsoft.com/office/drawing/2014/main" id="{D7A18579-C91A-98FA-7176-F62800807DE0}"/>
                </a:ext>
              </a:extLst>
            </p:cNvPr>
            <p:cNvSpPr/>
            <p:nvPr/>
          </p:nvSpPr>
          <p:spPr>
            <a:xfrm flipH="1">
              <a:off x="8316444" y="5683096"/>
              <a:ext cx="75964" cy="56335"/>
            </a:xfrm>
            <a:custGeom>
              <a:avLst/>
              <a:gdLst/>
              <a:ahLst/>
              <a:cxnLst/>
              <a:rect l="l" t="t" r="r" b="b"/>
              <a:pathLst>
                <a:path w="1757" h="1303" extrusionOk="0">
                  <a:moveTo>
                    <a:pt x="1271" y="0"/>
                  </a:moveTo>
                  <a:cubicBezTo>
                    <a:pt x="778" y="0"/>
                    <a:pt x="0" y="862"/>
                    <a:pt x="146" y="1218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7" y="1303"/>
                    <a:pt x="1757" y="335"/>
                    <a:pt x="1497" y="87"/>
                  </a:cubicBezTo>
                  <a:cubicBezTo>
                    <a:pt x="1435" y="27"/>
                    <a:pt x="1357" y="0"/>
                    <a:pt x="127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Google Shape;2504;p66">
              <a:extLst>
                <a:ext uri="{FF2B5EF4-FFF2-40B4-BE49-F238E27FC236}">
                  <a16:creationId xmlns:a16="http://schemas.microsoft.com/office/drawing/2014/main" id="{2BFD5A56-E32D-84C6-A552-FBA9A1CBD69D}"/>
                </a:ext>
              </a:extLst>
            </p:cNvPr>
            <p:cNvSpPr/>
            <p:nvPr/>
          </p:nvSpPr>
          <p:spPr>
            <a:xfrm flipH="1">
              <a:off x="8130144" y="5656939"/>
              <a:ext cx="71857" cy="62993"/>
            </a:xfrm>
            <a:custGeom>
              <a:avLst/>
              <a:gdLst/>
              <a:ahLst/>
              <a:cxnLst/>
              <a:rect l="l" t="t" r="r" b="b"/>
              <a:pathLst>
                <a:path w="1662" h="1457" extrusionOk="0">
                  <a:moveTo>
                    <a:pt x="1179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1" y="1436"/>
                    <a:pt x="282" y="1456"/>
                    <a:pt x="332" y="1456"/>
                  </a:cubicBezTo>
                  <a:cubicBezTo>
                    <a:pt x="719" y="1456"/>
                    <a:pt x="1661" y="266"/>
                    <a:pt x="1352" y="54"/>
                  </a:cubicBezTo>
                  <a:cubicBezTo>
                    <a:pt x="1299" y="17"/>
                    <a:pt x="1240" y="1"/>
                    <a:pt x="1179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Google Shape;2505;p66">
              <a:extLst>
                <a:ext uri="{FF2B5EF4-FFF2-40B4-BE49-F238E27FC236}">
                  <a16:creationId xmlns:a16="http://schemas.microsoft.com/office/drawing/2014/main" id="{048E6A5B-CB93-B80F-5CED-5EFE547BBB24}"/>
                </a:ext>
              </a:extLst>
            </p:cNvPr>
            <p:cNvSpPr/>
            <p:nvPr/>
          </p:nvSpPr>
          <p:spPr>
            <a:xfrm flipH="1">
              <a:off x="8209264" y="5495586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1" y="1052"/>
                    <a:pt x="213" y="1393"/>
                  </a:cubicBezTo>
                  <a:cubicBezTo>
                    <a:pt x="241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9" y="56"/>
                  </a:cubicBezTo>
                  <a:cubicBezTo>
                    <a:pt x="1304" y="17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Google Shape;2506;p66">
              <a:extLst>
                <a:ext uri="{FF2B5EF4-FFF2-40B4-BE49-F238E27FC236}">
                  <a16:creationId xmlns:a16="http://schemas.microsoft.com/office/drawing/2014/main" id="{C4969C35-E5CE-98BF-BD53-458B0BA435FC}"/>
                </a:ext>
              </a:extLst>
            </p:cNvPr>
            <p:cNvSpPr/>
            <p:nvPr/>
          </p:nvSpPr>
          <p:spPr>
            <a:xfrm flipH="1">
              <a:off x="8260714" y="5797756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0"/>
                  </a:moveTo>
                  <a:cubicBezTo>
                    <a:pt x="555" y="0"/>
                    <a:pt x="536" y="4"/>
                    <a:pt x="518" y="13"/>
                  </a:cubicBezTo>
                  <a:cubicBezTo>
                    <a:pt x="0" y="265"/>
                    <a:pt x="666" y="1666"/>
                    <a:pt x="1118" y="1666"/>
                  </a:cubicBezTo>
                  <a:cubicBezTo>
                    <a:pt x="1122" y="1666"/>
                    <a:pt x="1125" y="1666"/>
                    <a:pt x="1128" y="1666"/>
                  </a:cubicBezTo>
                  <a:cubicBezTo>
                    <a:pt x="1565" y="1640"/>
                    <a:pt x="953" y="0"/>
                    <a:pt x="574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Google Shape;2507;p66">
              <a:extLst>
                <a:ext uri="{FF2B5EF4-FFF2-40B4-BE49-F238E27FC236}">
                  <a16:creationId xmlns:a16="http://schemas.microsoft.com/office/drawing/2014/main" id="{0C5FCE32-306A-7DE8-D1EC-D2677300F519}"/>
                </a:ext>
              </a:extLst>
            </p:cNvPr>
            <p:cNvSpPr/>
            <p:nvPr/>
          </p:nvSpPr>
          <p:spPr>
            <a:xfrm flipH="1">
              <a:off x="8205849" y="6015141"/>
              <a:ext cx="75964" cy="56378"/>
            </a:xfrm>
            <a:custGeom>
              <a:avLst/>
              <a:gdLst/>
              <a:ahLst/>
              <a:cxnLst/>
              <a:rect l="l" t="t" r="r" b="b"/>
              <a:pathLst>
                <a:path w="1757" h="1304" extrusionOk="0">
                  <a:moveTo>
                    <a:pt x="1271" y="1"/>
                  </a:moveTo>
                  <a:cubicBezTo>
                    <a:pt x="778" y="1"/>
                    <a:pt x="0" y="863"/>
                    <a:pt x="146" y="1219"/>
                  </a:cubicBezTo>
                  <a:cubicBezTo>
                    <a:pt x="170" y="1277"/>
                    <a:pt x="220" y="1303"/>
                    <a:pt x="287" y="1303"/>
                  </a:cubicBezTo>
                  <a:cubicBezTo>
                    <a:pt x="697" y="1303"/>
                    <a:pt x="1757" y="335"/>
                    <a:pt x="1497" y="87"/>
                  </a:cubicBezTo>
                  <a:cubicBezTo>
                    <a:pt x="1435" y="27"/>
                    <a:pt x="1357" y="1"/>
                    <a:pt x="1271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6" name="Google Shape;2508;p66">
              <a:extLst>
                <a:ext uri="{FF2B5EF4-FFF2-40B4-BE49-F238E27FC236}">
                  <a16:creationId xmlns:a16="http://schemas.microsoft.com/office/drawing/2014/main" id="{FC9BB075-3E53-9402-199E-3BCA4118142B}"/>
                </a:ext>
              </a:extLst>
            </p:cNvPr>
            <p:cNvSpPr/>
            <p:nvPr/>
          </p:nvSpPr>
          <p:spPr>
            <a:xfrm flipH="1">
              <a:off x="8019506" y="5988941"/>
              <a:ext cx="71900" cy="62950"/>
            </a:xfrm>
            <a:custGeom>
              <a:avLst/>
              <a:gdLst/>
              <a:ahLst/>
              <a:cxnLst/>
              <a:rect l="l" t="t" r="r" b="b"/>
              <a:pathLst>
                <a:path w="1663" h="1456" extrusionOk="0">
                  <a:moveTo>
                    <a:pt x="1181" y="0"/>
                  </a:moveTo>
                  <a:cubicBezTo>
                    <a:pt x="688" y="0"/>
                    <a:pt x="0" y="1052"/>
                    <a:pt x="213" y="1393"/>
                  </a:cubicBezTo>
                  <a:cubicBezTo>
                    <a:pt x="240" y="1436"/>
                    <a:pt x="281" y="1456"/>
                    <a:pt x="330" y="1456"/>
                  </a:cubicBezTo>
                  <a:cubicBezTo>
                    <a:pt x="716" y="1456"/>
                    <a:pt x="1663" y="262"/>
                    <a:pt x="1358" y="56"/>
                  </a:cubicBezTo>
                  <a:cubicBezTo>
                    <a:pt x="1304" y="18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Google Shape;2509;p66">
              <a:extLst>
                <a:ext uri="{FF2B5EF4-FFF2-40B4-BE49-F238E27FC236}">
                  <a16:creationId xmlns:a16="http://schemas.microsoft.com/office/drawing/2014/main" id="{1EA75310-B189-3552-4E84-0D1307B656C4}"/>
                </a:ext>
              </a:extLst>
            </p:cNvPr>
            <p:cNvSpPr/>
            <p:nvPr/>
          </p:nvSpPr>
          <p:spPr>
            <a:xfrm flipH="1">
              <a:off x="8098669" y="5827415"/>
              <a:ext cx="71943" cy="63210"/>
            </a:xfrm>
            <a:custGeom>
              <a:avLst/>
              <a:gdLst/>
              <a:ahLst/>
              <a:cxnLst/>
              <a:rect l="l" t="t" r="r" b="b"/>
              <a:pathLst>
                <a:path w="1664" h="1462" extrusionOk="0">
                  <a:moveTo>
                    <a:pt x="1185" y="1"/>
                  </a:moveTo>
                  <a:cubicBezTo>
                    <a:pt x="692" y="1"/>
                    <a:pt x="1" y="1057"/>
                    <a:pt x="214" y="1398"/>
                  </a:cubicBezTo>
                  <a:cubicBezTo>
                    <a:pt x="242" y="1442"/>
                    <a:pt x="283" y="1461"/>
                    <a:pt x="333" y="1461"/>
                  </a:cubicBezTo>
                  <a:cubicBezTo>
                    <a:pt x="722" y="1461"/>
                    <a:pt x="1664" y="267"/>
                    <a:pt x="1359" y="54"/>
                  </a:cubicBezTo>
                  <a:cubicBezTo>
                    <a:pt x="1306" y="18"/>
                    <a:pt x="1247" y="1"/>
                    <a:pt x="118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Google Shape;2510;p66">
              <a:extLst>
                <a:ext uri="{FF2B5EF4-FFF2-40B4-BE49-F238E27FC236}">
                  <a16:creationId xmlns:a16="http://schemas.microsoft.com/office/drawing/2014/main" id="{AD721CFB-BF17-9565-BAD2-E51B868F66C4}"/>
                </a:ext>
              </a:extLst>
            </p:cNvPr>
            <p:cNvSpPr/>
            <p:nvPr/>
          </p:nvSpPr>
          <p:spPr>
            <a:xfrm flipH="1">
              <a:off x="8265081" y="6260586"/>
              <a:ext cx="72116" cy="62993"/>
            </a:xfrm>
            <a:custGeom>
              <a:avLst/>
              <a:gdLst/>
              <a:ahLst/>
              <a:cxnLst/>
              <a:rect l="l" t="t" r="r" b="b"/>
              <a:pathLst>
                <a:path w="1668" h="1457" extrusionOk="0">
                  <a:moveTo>
                    <a:pt x="1184" y="1"/>
                  </a:moveTo>
                  <a:cubicBezTo>
                    <a:pt x="690" y="1"/>
                    <a:pt x="0" y="1050"/>
                    <a:pt x="213" y="1391"/>
                  </a:cubicBezTo>
                  <a:cubicBezTo>
                    <a:pt x="242" y="1436"/>
                    <a:pt x="283" y="1456"/>
                    <a:pt x="334" y="1456"/>
                  </a:cubicBezTo>
                  <a:cubicBezTo>
                    <a:pt x="726" y="1456"/>
                    <a:pt x="1668" y="267"/>
                    <a:pt x="1359" y="54"/>
                  </a:cubicBezTo>
                  <a:cubicBezTo>
                    <a:pt x="1305" y="17"/>
                    <a:pt x="1246" y="1"/>
                    <a:pt x="118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Google Shape;2511;p66">
              <a:extLst>
                <a:ext uri="{FF2B5EF4-FFF2-40B4-BE49-F238E27FC236}">
                  <a16:creationId xmlns:a16="http://schemas.microsoft.com/office/drawing/2014/main" id="{AFB45207-D8D2-1E08-D0D9-49EDED2ACE4B}"/>
                </a:ext>
              </a:extLst>
            </p:cNvPr>
            <p:cNvSpPr/>
            <p:nvPr/>
          </p:nvSpPr>
          <p:spPr>
            <a:xfrm flipH="1">
              <a:off x="8150119" y="6129498"/>
              <a:ext cx="67706" cy="72073"/>
            </a:xfrm>
            <a:custGeom>
              <a:avLst/>
              <a:gdLst/>
              <a:ahLst/>
              <a:cxnLst/>
              <a:rect l="l" t="t" r="r" b="b"/>
              <a:pathLst>
                <a:path w="1566" h="1667" extrusionOk="0">
                  <a:moveTo>
                    <a:pt x="574" y="1"/>
                  </a:moveTo>
                  <a:cubicBezTo>
                    <a:pt x="554" y="1"/>
                    <a:pt x="536" y="5"/>
                    <a:pt x="518" y="14"/>
                  </a:cubicBezTo>
                  <a:cubicBezTo>
                    <a:pt x="0" y="273"/>
                    <a:pt x="672" y="1667"/>
                    <a:pt x="1125" y="1667"/>
                  </a:cubicBezTo>
                  <a:cubicBezTo>
                    <a:pt x="1128" y="1667"/>
                    <a:pt x="1132" y="1667"/>
                    <a:pt x="1135" y="1667"/>
                  </a:cubicBezTo>
                  <a:cubicBezTo>
                    <a:pt x="1565" y="1641"/>
                    <a:pt x="953" y="1"/>
                    <a:pt x="574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Google Shape;2512;p66">
              <a:extLst>
                <a:ext uri="{FF2B5EF4-FFF2-40B4-BE49-F238E27FC236}">
                  <a16:creationId xmlns:a16="http://schemas.microsoft.com/office/drawing/2014/main" id="{029B6BF8-E07A-309B-1737-D744C09B24DC}"/>
                </a:ext>
              </a:extLst>
            </p:cNvPr>
            <p:cNvSpPr/>
            <p:nvPr/>
          </p:nvSpPr>
          <p:spPr>
            <a:xfrm flipH="1">
              <a:off x="8095254" y="6347013"/>
              <a:ext cx="75964" cy="56551"/>
            </a:xfrm>
            <a:custGeom>
              <a:avLst/>
              <a:gdLst/>
              <a:ahLst/>
              <a:cxnLst/>
              <a:rect l="l" t="t" r="r" b="b"/>
              <a:pathLst>
                <a:path w="1757" h="1308" extrusionOk="0">
                  <a:moveTo>
                    <a:pt x="1276" y="1"/>
                  </a:moveTo>
                  <a:cubicBezTo>
                    <a:pt x="787" y="1"/>
                    <a:pt x="1" y="867"/>
                    <a:pt x="153" y="1223"/>
                  </a:cubicBezTo>
                  <a:cubicBezTo>
                    <a:pt x="177" y="1282"/>
                    <a:pt x="226" y="1308"/>
                    <a:pt x="293" y="1308"/>
                  </a:cubicBezTo>
                  <a:cubicBezTo>
                    <a:pt x="702" y="1308"/>
                    <a:pt x="1756" y="339"/>
                    <a:pt x="1497" y="85"/>
                  </a:cubicBezTo>
                  <a:cubicBezTo>
                    <a:pt x="1436" y="27"/>
                    <a:pt x="1361" y="1"/>
                    <a:pt x="1276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Google Shape;2513;p66">
              <a:extLst>
                <a:ext uri="{FF2B5EF4-FFF2-40B4-BE49-F238E27FC236}">
                  <a16:creationId xmlns:a16="http://schemas.microsoft.com/office/drawing/2014/main" id="{4E6DE530-F6C1-7194-BFD0-5F3055ABE4EF}"/>
                </a:ext>
              </a:extLst>
            </p:cNvPr>
            <p:cNvSpPr/>
            <p:nvPr/>
          </p:nvSpPr>
          <p:spPr>
            <a:xfrm flipH="1">
              <a:off x="7908911" y="6320986"/>
              <a:ext cx="71900" cy="62993"/>
            </a:xfrm>
            <a:custGeom>
              <a:avLst/>
              <a:gdLst/>
              <a:ahLst/>
              <a:cxnLst/>
              <a:rect l="l" t="t" r="r" b="b"/>
              <a:pathLst>
                <a:path w="1663" h="1457" extrusionOk="0">
                  <a:moveTo>
                    <a:pt x="1181" y="1"/>
                  </a:moveTo>
                  <a:cubicBezTo>
                    <a:pt x="688" y="1"/>
                    <a:pt x="0" y="1053"/>
                    <a:pt x="213" y="1393"/>
                  </a:cubicBezTo>
                  <a:cubicBezTo>
                    <a:pt x="240" y="1437"/>
                    <a:pt x="280" y="1456"/>
                    <a:pt x="330" y="1456"/>
                  </a:cubicBezTo>
                  <a:cubicBezTo>
                    <a:pt x="716" y="1456"/>
                    <a:pt x="1662" y="263"/>
                    <a:pt x="1358" y="56"/>
                  </a:cubicBezTo>
                  <a:cubicBezTo>
                    <a:pt x="1304" y="18"/>
                    <a:pt x="1244" y="1"/>
                    <a:pt x="1181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Google Shape;2514;p66">
              <a:extLst>
                <a:ext uri="{FF2B5EF4-FFF2-40B4-BE49-F238E27FC236}">
                  <a16:creationId xmlns:a16="http://schemas.microsoft.com/office/drawing/2014/main" id="{A71CE060-94EB-3CDB-6B62-E24533CEF804}"/>
                </a:ext>
              </a:extLst>
            </p:cNvPr>
            <p:cNvSpPr/>
            <p:nvPr/>
          </p:nvSpPr>
          <p:spPr>
            <a:xfrm flipH="1">
              <a:off x="7987815" y="6159503"/>
              <a:ext cx="71900" cy="63166"/>
            </a:xfrm>
            <a:custGeom>
              <a:avLst/>
              <a:gdLst/>
              <a:ahLst/>
              <a:cxnLst/>
              <a:rect l="l" t="t" r="r" b="b"/>
              <a:pathLst>
                <a:path w="1663" h="1461" extrusionOk="0">
                  <a:moveTo>
                    <a:pt x="1180" y="0"/>
                  </a:moveTo>
                  <a:cubicBezTo>
                    <a:pt x="692" y="0"/>
                    <a:pt x="1" y="1057"/>
                    <a:pt x="214" y="1398"/>
                  </a:cubicBezTo>
                  <a:cubicBezTo>
                    <a:pt x="241" y="1441"/>
                    <a:pt x="281" y="1461"/>
                    <a:pt x="331" y="1461"/>
                  </a:cubicBezTo>
                  <a:cubicBezTo>
                    <a:pt x="716" y="1461"/>
                    <a:pt x="1663" y="267"/>
                    <a:pt x="1352" y="54"/>
                  </a:cubicBezTo>
                  <a:cubicBezTo>
                    <a:pt x="1300" y="17"/>
                    <a:pt x="1242" y="0"/>
                    <a:pt x="1180" y="0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Google Shape;2515;p66">
              <a:extLst>
                <a:ext uri="{FF2B5EF4-FFF2-40B4-BE49-F238E27FC236}">
                  <a16:creationId xmlns:a16="http://schemas.microsoft.com/office/drawing/2014/main" id="{CD9EC321-EBA7-E3BD-0C18-FA861B290B04}"/>
                </a:ext>
              </a:extLst>
            </p:cNvPr>
            <p:cNvSpPr/>
            <p:nvPr/>
          </p:nvSpPr>
          <p:spPr>
            <a:xfrm flipH="1">
              <a:off x="8959478" y="5202496"/>
              <a:ext cx="618823" cy="548436"/>
            </a:xfrm>
            <a:custGeom>
              <a:avLst/>
              <a:gdLst/>
              <a:ahLst/>
              <a:cxnLst/>
              <a:rect l="l" t="t" r="r" b="b"/>
              <a:pathLst>
                <a:path w="14313" h="12685" extrusionOk="0">
                  <a:moveTo>
                    <a:pt x="4826" y="1"/>
                  </a:moveTo>
                  <a:cubicBezTo>
                    <a:pt x="4765" y="1"/>
                    <a:pt x="4710" y="13"/>
                    <a:pt x="4664" y="39"/>
                  </a:cubicBezTo>
                  <a:cubicBezTo>
                    <a:pt x="3978" y="409"/>
                    <a:pt x="5583" y="2130"/>
                    <a:pt x="5651" y="2199"/>
                  </a:cubicBezTo>
                  <a:cubicBezTo>
                    <a:pt x="5569" y="2158"/>
                    <a:pt x="3085" y="713"/>
                    <a:pt x="2228" y="713"/>
                  </a:cubicBezTo>
                  <a:cubicBezTo>
                    <a:pt x="2087" y="713"/>
                    <a:pt x="1991" y="751"/>
                    <a:pt x="1955" y="841"/>
                  </a:cubicBezTo>
                  <a:cubicBezTo>
                    <a:pt x="1763" y="1342"/>
                    <a:pt x="3553" y="2466"/>
                    <a:pt x="4396" y="2960"/>
                  </a:cubicBezTo>
                  <a:cubicBezTo>
                    <a:pt x="3560" y="2489"/>
                    <a:pt x="1699" y="1504"/>
                    <a:pt x="844" y="1504"/>
                  </a:cubicBezTo>
                  <a:cubicBezTo>
                    <a:pt x="641" y="1504"/>
                    <a:pt x="495" y="1560"/>
                    <a:pt x="433" y="1691"/>
                  </a:cubicBezTo>
                  <a:cubicBezTo>
                    <a:pt x="179" y="2254"/>
                    <a:pt x="1626" y="3179"/>
                    <a:pt x="2661" y="3755"/>
                  </a:cubicBezTo>
                  <a:cubicBezTo>
                    <a:pt x="1983" y="3431"/>
                    <a:pt x="1112" y="3065"/>
                    <a:pt x="599" y="3065"/>
                  </a:cubicBezTo>
                  <a:cubicBezTo>
                    <a:pt x="387" y="3065"/>
                    <a:pt x="236" y="3128"/>
                    <a:pt x="186" y="3282"/>
                  </a:cubicBezTo>
                  <a:cubicBezTo>
                    <a:pt x="1" y="3858"/>
                    <a:pt x="1722" y="4818"/>
                    <a:pt x="2785" y="5346"/>
                  </a:cubicBezTo>
                  <a:cubicBezTo>
                    <a:pt x="2239" y="5113"/>
                    <a:pt x="1524" y="4851"/>
                    <a:pt x="1034" y="4851"/>
                  </a:cubicBezTo>
                  <a:cubicBezTo>
                    <a:pt x="749" y="4851"/>
                    <a:pt x="541" y="4940"/>
                    <a:pt x="488" y="5175"/>
                  </a:cubicBezTo>
                  <a:cubicBezTo>
                    <a:pt x="296" y="6039"/>
                    <a:pt x="4993" y="7609"/>
                    <a:pt x="6097" y="7966"/>
                  </a:cubicBezTo>
                  <a:lnTo>
                    <a:pt x="6090" y="7993"/>
                  </a:lnTo>
                  <a:cubicBezTo>
                    <a:pt x="6173" y="8021"/>
                    <a:pt x="6262" y="8041"/>
                    <a:pt x="6351" y="8048"/>
                  </a:cubicBezTo>
                  <a:lnTo>
                    <a:pt x="7496" y="8652"/>
                  </a:lnTo>
                  <a:lnTo>
                    <a:pt x="6893" y="10853"/>
                  </a:lnTo>
                  <a:cubicBezTo>
                    <a:pt x="7091" y="10929"/>
                    <a:pt x="7290" y="11004"/>
                    <a:pt x="7489" y="11073"/>
                  </a:cubicBezTo>
                  <a:lnTo>
                    <a:pt x="7482" y="11114"/>
                  </a:lnTo>
                  <a:lnTo>
                    <a:pt x="7661" y="11162"/>
                  </a:lnTo>
                  <a:lnTo>
                    <a:pt x="7668" y="11141"/>
                  </a:lnTo>
                  <a:cubicBezTo>
                    <a:pt x="9396" y="11779"/>
                    <a:pt x="10966" y="12286"/>
                    <a:pt x="12399" y="12684"/>
                  </a:cubicBezTo>
                  <a:lnTo>
                    <a:pt x="12139" y="4620"/>
                  </a:lnTo>
                  <a:cubicBezTo>
                    <a:pt x="12749" y="4242"/>
                    <a:pt x="13517" y="3447"/>
                    <a:pt x="14313" y="2480"/>
                  </a:cubicBezTo>
                  <a:lnTo>
                    <a:pt x="9457" y="1540"/>
                  </a:lnTo>
                  <a:lnTo>
                    <a:pt x="9073" y="2926"/>
                  </a:lnTo>
                  <a:lnTo>
                    <a:pt x="8154" y="2693"/>
                  </a:lnTo>
                  <a:cubicBezTo>
                    <a:pt x="8154" y="2693"/>
                    <a:pt x="5740" y="1"/>
                    <a:pt x="4826" y="1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Google Shape;2516;p66">
              <a:extLst>
                <a:ext uri="{FF2B5EF4-FFF2-40B4-BE49-F238E27FC236}">
                  <a16:creationId xmlns:a16="http://schemas.microsoft.com/office/drawing/2014/main" id="{8DE536C5-8C1F-DBE6-3206-D4E7B32257BA}"/>
                </a:ext>
              </a:extLst>
            </p:cNvPr>
            <p:cNvSpPr/>
            <p:nvPr/>
          </p:nvSpPr>
          <p:spPr>
            <a:xfrm flipH="1">
              <a:off x="10026258" y="5315339"/>
              <a:ext cx="312546" cy="46002"/>
            </a:xfrm>
            <a:custGeom>
              <a:avLst/>
              <a:gdLst/>
              <a:ahLst/>
              <a:cxnLst/>
              <a:rect l="l" t="t" r="r" b="b"/>
              <a:pathLst>
                <a:path w="7229" h="1064" extrusionOk="0">
                  <a:moveTo>
                    <a:pt x="28" y="0"/>
                  </a:moveTo>
                  <a:lnTo>
                    <a:pt x="1" y="185"/>
                  </a:lnTo>
                  <a:lnTo>
                    <a:pt x="7208" y="1063"/>
                  </a:lnTo>
                  <a:lnTo>
                    <a:pt x="7229" y="87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Google Shape;2517;p66">
              <a:extLst>
                <a:ext uri="{FF2B5EF4-FFF2-40B4-BE49-F238E27FC236}">
                  <a16:creationId xmlns:a16="http://schemas.microsoft.com/office/drawing/2014/main" id="{676A7C32-C696-F97C-BDD3-39529AD35600}"/>
                </a:ext>
              </a:extLst>
            </p:cNvPr>
            <p:cNvSpPr/>
            <p:nvPr/>
          </p:nvSpPr>
          <p:spPr>
            <a:xfrm flipH="1">
              <a:off x="8795833" y="5010230"/>
              <a:ext cx="269224" cy="345188"/>
            </a:xfrm>
            <a:custGeom>
              <a:avLst/>
              <a:gdLst/>
              <a:ahLst/>
              <a:cxnLst/>
              <a:rect l="l" t="t" r="r" b="b"/>
              <a:pathLst>
                <a:path w="6227" h="7984" extrusionOk="0">
                  <a:moveTo>
                    <a:pt x="6083" y="1"/>
                  </a:moveTo>
                  <a:lnTo>
                    <a:pt x="0" y="7873"/>
                  </a:lnTo>
                  <a:lnTo>
                    <a:pt x="144" y="7983"/>
                  </a:lnTo>
                  <a:lnTo>
                    <a:pt x="6227" y="111"/>
                  </a:lnTo>
                  <a:lnTo>
                    <a:pt x="6083" y="1"/>
                  </a:ln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Google Shape;2518;p66">
              <a:extLst>
                <a:ext uri="{FF2B5EF4-FFF2-40B4-BE49-F238E27FC236}">
                  <a16:creationId xmlns:a16="http://schemas.microsoft.com/office/drawing/2014/main" id="{B85CCD8A-12D7-FE75-71BF-55F2C3250549}"/>
                </a:ext>
              </a:extLst>
            </p:cNvPr>
            <p:cNvSpPr/>
            <p:nvPr/>
          </p:nvSpPr>
          <p:spPr>
            <a:xfrm flipH="1">
              <a:off x="9534071" y="4741308"/>
              <a:ext cx="51925" cy="1118706"/>
            </a:xfrm>
            <a:custGeom>
              <a:avLst/>
              <a:gdLst/>
              <a:ahLst/>
              <a:cxnLst/>
              <a:rect l="l" t="t" r="r" b="b"/>
              <a:pathLst>
                <a:path w="1201" h="25875" extrusionOk="0">
                  <a:moveTo>
                    <a:pt x="186" y="1"/>
                  </a:moveTo>
                  <a:lnTo>
                    <a:pt x="0" y="15"/>
                  </a:lnTo>
                  <a:cubicBezTo>
                    <a:pt x="7" y="159"/>
                    <a:pt x="1015" y="14669"/>
                    <a:pt x="844" y="25875"/>
                  </a:cubicBezTo>
                  <a:lnTo>
                    <a:pt x="1029" y="25875"/>
                  </a:lnTo>
                  <a:cubicBezTo>
                    <a:pt x="1200" y="14662"/>
                    <a:pt x="192" y="145"/>
                    <a:pt x="18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Google Shape;2519;p66">
              <a:extLst>
                <a:ext uri="{FF2B5EF4-FFF2-40B4-BE49-F238E27FC236}">
                  <a16:creationId xmlns:a16="http://schemas.microsoft.com/office/drawing/2014/main" id="{0469DEDA-50EF-B63C-461F-3F64A3EE3448}"/>
                </a:ext>
              </a:extLst>
            </p:cNvPr>
            <p:cNvSpPr/>
            <p:nvPr/>
          </p:nvSpPr>
          <p:spPr>
            <a:xfrm flipH="1">
              <a:off x="9383440" y="4674899"/>
              <a:ext cx="389331" cy="123436"/>
            </a:xfrm>
            <a:custGeom>
              <a:avLst/>
              <a:gdLst/>
              <a:ahLst/>
              <a:cxnLst/>
              <a:rect l="l" t="t" r="r" b="b"/>
              <a:pathLst>
                <a:path w="9005" h="2855" extrusionOk="0">
                  <a:moveTo>
                    <a:pt x="7502" y="1"/>
                  </a:moveTo>
                  <a:lnTo>
                    <a:pt x="789" y="378"/>
                  </a:lnTo>
                  <a:cubicBezTo>
                    <a:pt x="789" y="378"/>
                    <a:pt x="0" y="2209"/>
                    <a:pt x="1413" y="2751"/>
                  </a:cubicBezTo>
                  <a:cubicBezTo>
                    <a:pt x="1603" y="2823"/>
                    <a:pt x="1797" y="2855"/>
                    <a:pt x="1989" y="2855"/>
                  </a:cubicBezTo>
                  <a:cubicBezTo>
                    <a:pt x="3229" y="2855"/>
                    <a:pt x="4416" y="1544"/>
                    <a:pt x="4416" y="1544"/>
                  </a:cubicBezTo>
                  <a:cubicBezTo>
                    <a:pt x="4416" y="1544"/>
                    <a:pt x="5485" y="2584"/>
                    <a:pt x="6698" y="2584"/>
                  </a:cubicBezTo>
                  <a:cubicBezTo>
                    <a:pt x="6963" y="2584"/>
                    <a:pt x="7234" y="2535"/>
                    <a:pt x="7502" y="2415"/>
                  </a:cubicBezTo>
                  <a:cubicBezTo>
                    <a:pt x="9004" y="1750"/>
                    <a:pt x="7502" y="1"/>
                    <a:pt x="7502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Google Shape;2520;p66">
              <a:extLst>
                <a:ext uri="{FF2B5EF4-FFF2-40B4-BE49-F238E27FC236}">
                  <a16:creationId xmlns:a16="http://schemas.microsoft.com/office/drawing/2014/main" id="{DB58F249-44FF-FF75-45A3-9AC693EBCB80}"/>
                </a:ext>
              </a:extLst>
            </p:cNvPr>
            <p:cNvSpPr/>
            <p:nvPr/>
          </p:nvSpPr>
          <p:spPr>
            <a:xfrm flipH="1">
              <a:off x="10022108" y="5092074"/>
              <a:ext cx="6572" cy="520074"/>
            </a:xfrm>
            <a:custGeom>
              <a:avLst/>
              <a:gdLst/>
              <a:ahLst/>
              <a:cxnLst/>
              <a:rect l="l" t="t" r="r" b="b"/>
              <a:pathLst>
                <a:path w="152" h="12029" extrusionOk="0">
                  <a:moveTo>
                    <a:pt x="1" y="0"/>
                  </a:moveTo>
                  <a:lnTo>
                    <a:pt x="1" y="12029"/>
                  </a:lnTo>
                  <a:lnTo>
                    <a:pt x="152" y="1202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19" name="Google Shape;2521;p66">
              <a:extLst>
                <a:ext uri="{FF2B5EF4-FFF2-40B4-BE49-F238E27FC236}">
                  <a16:creationId xmlns:a16="http://schemas.microsoft.com/office/drawing/2014/main" id="{99EDD9F3-EA4E-B969-3843-2DDAA39C43E7}"/>
                </a:ext>
              </a:extLst>
            </p:cNvPr>
            <p:cNvSpPr/>
            <p:nvPr/>
          </p:nvSpPr>
          <p:spPr>
            <a:xfrm flipH="1">
              <a:off x="10022108" y="5117583"/>
              <a:ext cx="35323" cy="53698"/>
            </a:xfrm>
            <a:custGeom>
              <a:avLst/>
              <a:gdLst/>
              <a:ahLst/>
              <a:cxnLst/>
              <a:rect l="l" t="t" r="r" b="b"/>
              <a:pathLst>
                <a:path w="817" h="1242" extrusionOk="0">
                  <a:moveTo>
                    <a:pt x="1" y="0"/>
                  </a:moveTo>
                  <a:lnTo>
                    <a:pt x="1" y="151"/>
                  </a:lnTo>
                  <a:cubicBezTo>
                    <a:pt x="21" y="151"/>
                    <a:pt x="543" y="172"/>
                    <a:pt x="673" y="1241"/>
                  </a:cubicBezTo>
                  <a:lnTo>
                    <a:pt x="817" y="1221"/>
                  </a:lnTo>
                  <a:cubicBezTo>
                    <a:pt x="673" y="7"/>
                    <a:pt x="21" y="0"/>
                    <a:pt x="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0" name="Google Shape;2522;p66">
              <a:extLst>
                <a:ext uri="{FF2B5EF4-FFF2-40B4-BE49-F238E27FC236}">
                  <a16:creationId xmlns:a16="http://schemas.microsoft.com/office/drawing/2014/main" id="{0F94992B-1803-23FC-99EF-DA48720C5DED}"/>
                </a:ext>
              </a:extLst>
            </p:cNvPr>
            <p:cNvSpPr/>
            <p:nvPr/>
          </p:nvSpPr>
          <p:spPr>
            <a:xfrm flipH="1">
              <a:off x="9047548" y="5072791"/>
              <a:ext cx="33550" cy="493398"/>
            </a:xfrm>
            <a:custGeom>
              <a:avLst/>
              <a:gdLst/>
              <a:ahLst/>
              <a:cxnLst/>
              <a:rect l="l" t="t" r="r" b="b"/>
              <a:pathLst>
                <a:path w="776" h="11412" extrusionOk="0">
                  <a:moveTo>
                    <a:pt x="152" y="1"/>
                  </a:moveTo>
                  <a:lnTo>
                    <a:pt x="1" y="8"/>
                  </a:lnTo>
                  <a:lnTo>
                    <a:pt x="625" y="11412"/>
                  </a:lnTo>
                  <a:lnTo>
                    <a:pt x="776" y="11405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Google Shape;2523;p66">
              <a:extLst>
                <a:ext uri="{FF2B5EF4-FFF2-40B4-BE49-F238E27FC236}">
                  <a16:creationId xmlns:a16="http://schemas.microsoft.com/office/drawing/2014/main" id="{980CCAD0-26A7-DEC6-DCE6-91A70A0198AD}"/>
                </a:ext>
              </a:extLst>
            </p:cNvPr>
            <p:cNvSpPr/>
            <p:nvPr/>
          </p:nvSpPr>
          <p:spPr>
            <a:xfrm flipH="1">
              <a:off x="9038944" y="5115507"/>
              <a:ext cx="38004" cy="37096"/>
            </a:xfrm>
            <a:custGeom>
              <a:avLst/>
              <a:gdLst/>
              <a:ahLst/>
              <a:cxnLst/>
              <a:rect l="l" t="t" r="r" b="b"/>
              <a:pathLst>
                <a:path w="879" h="858" extrusionOk="0">
                  <a:moveTo>
                    <a:pt x="879" y="0"/>
                  </a:moveTo>
                  <a:cubicBezTo>
                    <a:pt x="646" y="0"/>
                    <a:pt x="419" y="83"/>
                    <a:pt x="248" y="240"/>
                  </a:cubicBezTo>
                  <a:cubicBezTo>
                    <a:pt x="90" y="405"/>
                    <a:pt x="1" y="631"/>
                    <a:pt x="15" y="857"/>
                  </a:cubicBezTo>
                  <a:lnTo>
                    <a:pt x="166" y="857"/>
                  </a:lnTo>
                  <a:cubicBezTo>
                    <a:pt x="152" y="672"/>
                    <a:pt x="220" y="487"/>
                    <a:pt x="358" y="350"/>
                  </a:cubicBezTo>
                  <a:cubicBezTo>
                    <a:pt x="496" y="225"/>
                    <a:pt x="671" y="151"/>
                    <a:pt x="855" y="151"/>
                  </a:cubicBezTo>
                  <a:cubicBezTo>
                    <a:pt x="863" y="151"/>
                    <a:pt x="871" y="151"/>
                    <a:pt x="879" y="151"/>
                  </a:cubicBezTo>
                  <a:lnTo>
                    <a:pt x="879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Google Shape;2524;p66">
              <a:extLst>
                <a:ext uri="{FF2B5EF4-FFF2-40B4-BE49-F238E27FC236}">
                  <a16:creationId xmlns:a16="http://schemas.microsoft.com/office/drawing/2014/main" id="{D16FE263-12A1-AF9D-629B-CAA70E5F9CE4}"/>
                </a:ext>
              </a:extLst>
            </p:cNvPr>
            <p:cNvSpPr/>
            <p:nvPr/>
          </p:nvSpPr>
          <p:spPr>
            <a:xfrm flipH="1">
              <a:off x="9175610" y="3959965"/>
              <a:ext cx="809446" cy="662447"/>
            </a:xfrm>
            <a:custGeom>
              <a:avLst/>
              <a:gdLst/>
              <a:ahLst/>
              <a:cxnLst/>
              <a:rect l="l" t="t" r="r" b="b"/>
              <a:pathLst>
                <a:path w="18722" h="15322" extrusionOk="0">
                  <a:moveTo>
                    <a:pt x="9183" y="0"/>
                  </a:moveTo>
                  <a:cubicBezTo>
                    <a:pt x="9178" y="0"/>
                    <a:pt x="9174" y="1"/>
                    <a:pt x="9169" y="3"/>
                  </a:cubicBezTo>
                  <a:cubicBezTo>
                    <a:pt x="8963" y="72"/>
                    <a:pt x="9224" y="1574"/>
                    <a:pt x="9224" y="1574"/>
                  </a:cubicBezTo>
                  <a:cubicBezTo>
                    <a:pt x="9224" y="1574"/>
                    <a:pt x="8611" y="880"/>
                    <a:pt x="8364" y="880"/>
                  </a:cubicBezTo>
                  <a:cubicBezTo>
                    <a:pt x="8334" y="880"/>
                    <a:pt x="8308" y="891"/>
                    <a:pt x="8291" y="915"/>
                  </a:cubicBezTo>
                  <a:cubicBezTo>
                    <a:pt x="8195" y="1039"/>
                    <a:pt x="8558" y="1416"/>
                    <a:pt x="8888" y="1711"/>
                  </a:cubicBezTo>
                  <a:cubicBezTo>
                    <a:pt x="8537" y="1591"/>
                    <a:pt x="8083" y="1482"/>
                    <a:pt x="7587" y="1482"/>
                  </a:cubicBezTo>
                  <a:cubicBezTo>
                    <a:pt x="6669" y="1482"/>
                    <a:pt x="5606" y="1854"/>
                    <a:pt x="4787" y="3213"/>
                  </a:cubicBezTo>
                  <a:cubicBezTo>
                    <a:pt x="2969" y="6209"/>
                    <a:pt x="3230" y="8589"/>
                    <a:pt x="2524" y="9549"/>
                  </a:cubicBezTo>
                  <a:cubicBezTo>
                    <a:pt x="1817" y="10516"/>
                    <a:pt x="151" y="12258"/>
                    <a:pt x="0" y="14075"/>
                  </a:cubicBezTo>
                  <a:cubicBezTo>
                    <a:pt x="0" y="14075"/>
                    <a:pt x="3149" y="15202"/>
                    <a:pt x="5939" y="15202"/>
                  </a:cubicBezTo>
                  <a:cubicBezTo>
                    <a:pt x="6266" y="15202"/>
                    <a:pt x="6588" y="15186"/>
                    <a:pt x="6899" y="15152"/>
                  </a:cubicBezTo>
                  <a:lnTo>
                    <a:pt x="11644" y="14816"/>
                  </a:lnTo>
                  <a:cubicBezTo>
                    <a:pt x="11644" y="14816"/>
                    <a:pt x="13255" y="15321"/>
                    <a:pt x="15291" y="15321"/>
                  </a:cubicBezTo>
                  <a:cubicBezTo>
                    <a:pt x="16373" y="15321"/>
                    <a:pt x="17576" y="15178"/>
                    <a:pt x="18721" y="14740"/>
                  </a:cubicBezTo>
                  <a:cubicBezTo>
                    <a:pt x="18721" y="14740"/>
                    <a:pt x="18721" y="12779"/>
                    <a:pt x="18132" y="11778"/>
                  </a:cubicBezTo>
                  <a:cubicBezTo>
                    <a:pt x="17535" y="10776"/>
                    <a:pt x="18426" y="8143"/>
                    <a:pt x="18015" y="7327"/>
                  </a:cubicBezTo>
                  <a:cubicBezTo>
                    <a:pt x="17610" y="6511"/>
                    <a:pt x="17316" y="6326"/>
                    <a:pt x="17316" y="6326"/>
                  </a:cubicBezTo>
                  <a:cubicBezTo>
                    <a:pt x="17316" y="6326"/>
                    <a:pt x="18426" y="5846"/>
                    <a:pt x="18461" y="5140"/>
                  </a:cubicBezTo>
                  <a:cubicBezTo>
                    <a:pt x="18461" y="5140"/>
                    <a:pt x="17350" y="4029"/>
                    <a:pt x="16019" y="2506"/>
                  </a:cubicBezTo>
                  <a:cubicBezTo>
                    <a:pt x="15233" y="1614"/>
                    <a:pt x="13778" y="989"/>
                    <a:pt x="12344" y="989"/>
                  </a:cubicBezTo>
                  <a:cubicBezTo>
                    <a:pt x="11551" y="989"/>
                    <a:pt x="10765" y="1180"/>
                    <a:pt x="10101" y="1622"/>
                  </a:cubicBezTo>
                  <a:cubicBezTo>
                    <a:pt x="10403" y="1135"/>
                    <a:pt x="10588" y="476"/>
                    <a:pt x="10444" y="476"/>
                  </a:cubicBezTo>
                  <a:cubicBezTo>
                    <a:pt x="10204" y="476"/>
                    <a:pt x="9642" y="1443"/>
                    <a:pt x="9642" y="1443"/>
                  </a:cubicBezTo>
                  <a:cubicBezTo>
                    <a:pt x="9642" y="1443"/>
                    <a:pt x="9381" y="0"/>
                    <a:pt x="9183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Google Shape;2525;p66">
              <a:extLst>
                <a:ext uri="{FF2B5EF4-FFF2-40B4-BE49-F238E27FC236}">
                  <a16:creationId xmlns:a16="http://schemas.microsoft.com/office/drawing/2014/main" id="{E4C9C2E2-BAC0-B7E1-B3BD-10AD2C7D4427}"/>
                </a:ext>
              </a:extLst>
            </p:cNvPr>
            <p:cNvSpPr/>
            <p:nvPr/>
          </p:nvSpPr>
          <p:spPr>
            <a:xfrm flipH="1">
              <a:off x="9734509" y="4311120"/>
              <a:ext cx="95074" cy="106618"/>
            </a:xfrm>
            <a:custGeom>
              <a:avLst/>
              <a:gdLst/>
              <a:ahLst/>
              <a:cxnLst/>
              <a:rect l="l" t="t" r="r" b="b"/>
              <a:pathLst>
                <a:path w="2199" h="2466" extrusionOk="0">
                  <a:moveTo>
                    <a:pt x="1016" y="0"/>
                  </a:moveTo>
                  <a:cubicBezTo>
                    <a:pt x="873" y="0"/>
                    <a:pt x="731" y="47"/>
                    <a:pt x="601" y="165"/>
                  </a:cubicBezTo>
                  <a:cubicBezTo>
                    <a:pt x="0" y="710"/>
                    <a:pt x="753" y="2465"/>
                    <a:pt x="1869" y="2465"/>
                  </a:cubicBezTo>
                  <a:cubicBezTo>
                    <a:pt x="1976" y="2465"/>
                    <a:pt x="2086" y="2449"/>
                    <a:pt x="2199" y="2414"/>
                  </a:cubicBezTo>
                  <a:lnTo>
                    <a:pt x="2185" y="755"/>
                  </a:lnTo>
                  <a:cubicBezTo>
                    <a:pt x="2185" y="755"/>
                    <a:pt x="1588" y="0"/>
                    <a:pt x="1016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Google Shape;2526;p66">
              <a:extLst>
                <a:ext uri="{FF2B5EF4-FFF2-40B4-BE49-F238E27FC236}">
                  <a16:creationId xmlns:a16="http://schemas.microsoft.com/office/drawing/2014/main" id="{944AE190-D9A5-01E4-7D6F-79FD78B211C9}"/>
                </a:ext>
              </a:extLst>
            </p:cNvPr>
            <p:cNvSpPr/>
            <p:nvPr/>
          </p:nvSpPr>
          <p:spPr>
            <a:xfrm flipH="1">
              <a:off x="9743977" y="4334813"/>
              <a:ext cx="51925" cy="34156"/>
            </a:xfrm>
            <a:custGeom>
              <a:avLst/>
              <a:gdLst/>
              <a:ahLst/>
              <a:cxnLst/>
              <a:rect l="l" t="t" r="r" b="b"/>
              <a:pathLst>
                <a:path w="1201" h="790" extrusionOk="0">
                  <a:moveTo>
                    <a:pt x="283" y="1"/>
                  </a:moveTo>
                  <a:cubicBezTo>
                    <a:pt x="190" y="1"/>
                    <a:pt x="95" y="25"/>
                    <a:pt x="0" y="83"/>
                  </a:cubicBezTo>
                  <a:lnTo>
                    <a:pt x="83" y="207"/>
                  </a:lnTo>
                  <a:cubicBezTo>
                    <a:pt x="147" y="167"/>
                    <a:pt x="213" y="150"/>
                    <a:pt x="279" y="150"/>
                  </a:cubicBezTo>
                  <a:cubicBezTo>
                    <a:pt x="680" y="150"/>
                    <a:pt x="1071" y="784"/>
                    <a:pt x="1077" y="790"/>
                  </a:cubicBezTo>
                  <a:lnTo>
                    <a:pt x="1200" y="714"/>
                  </a:lnTo>
                  <a:cubicBezTo>
                    <a:pt x="1183" y="680"/>
                    <a:pt x="769" y="1"/>
                    <a:pt x="283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Google Shape;2527;p66">
              <a:extLst>
                <a:ext uri="{FF2B5EF4-FFF2-40B4-BE49-F238E27FC236}">
                  <a16:creationId xmlns:a16="http://schemas.microsoft.com/office/drawing/2014/main" id="{68220617-69A4-CCC6-3610-29F72030BFD2}"/>
                </a:ext>
              </a:extLst>
            </p:cNvPr>
            <p:cNvSpPr/>
            <p:nvPr/>
          </p:nvSpPr>
          <p:spPr>
            <a:xfrm flipH="1">
              <a:off x="9765032" y="4341644"/>
              <a:ext cx="17856" cy="29400"/>
            </a:xfrm>
            <a:custGeom>
              <a:avLst/>
              <a:gdLst/>
              <a:ahLst/>
              <a:cxnLst/>
              <a:rect l="l" t="t" r="r" b="b"/>
              <a:pathLst>
                <a:path w="413" h="680" extrusionOk="0">
                  <a:moveTo>
                    <a:pt x="371" y="1"/>
                  </a:moveTo>
                  <a:cubicBezTo>
                    <a:pt x="248" y="28"/>
                    <a:pt x="138" y="111"/>
                    <a:pt x="83" y="227"/>
                  </a:cubicBezTo>
                  <a:cubicBezTo>
                    <a:pt x="1" y="433"/>
                    <a:pt x="118" y="666"/>
                    <a:pt x="124" y="680"/>
                  </a:cubicBezTo>
                  <a:lnTo>
                    <a:pt x="255" y="611"/>
                  </a:lnTo>
                  <a:cubicBezTo>
                    <a:pt x="255" y="604"/>
                    <a:pt x="166" y="426"/>
                    <a:pt x="220" y="289"/>
                  </a:cubicBezTo>
                  <a:cubicBezTo>
                    <a:pt x="262" y="207"/>
                    <a:pt x="330" y="159"/>
                    <a:pt x="412" y="138"/>
                  </a:cubicBezTo>
                  <a:lnTo>
                    <a:pt x="37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Google Shape;2528;p66">
              <a:extLst>
                <a:ext uri="{FF2B5EF4-FFF2-40B4-BE49-F238E27FC236}">
                  <a16:creationId xmlns:a16="http://schemas.microsoft.com/office/drawing/2014/main" id="{C7246BA5-F8D2-1454-99EF-512E2A58BF62}"/>
                </a:ext>
              </a:extLst>
            </p:cNvPr>
            <p:cNvSpPr/>
            <p:nvPr/>
          </p:nvSpPr>
          <p:spPr>
            <a:xfrm flipH="1">
              <a:off x="9202891" y="4327247"/>
              <a:ext cx="104110" cy="103937"/>
            </a:xfrm>
            <a:custGeom>
              <a:avLst/>
              <a:gdLst/>
              <a:ahLst/>
              <a:cxnLst/>
              <a:rect l="l" t="t" r="r" b="b"/>
              <a:pathLst>
                <a:path w="2408" h="2404" extrusionOk="0">
                  <a:moveTo>
                    <a:pt x="1446" y="0"/>
                  </a:moveTo>
                  <a:cubicBezTo>
                    <a:pt x="885" y="0"/>
                    <a:pt x="234" y="677"/>
                    <a:pt x="234" y="677"/>
                  </a:cubicBezTo>
                  <a:lnTo>
                    <a:pt x="0" y="2329"/>
                  </a:lnTo>
                  <a:cubicBezTo>
                    <a:pt x="132" y="2381"/>
                    <a:pt x="263" y="2404"/>
                    <a:pt x="393" y="2404"/>
                  </a:cubicBezTo>
                  <a:cubicBezTo>
                    <a:pt x="1477" y="2404"/>
                    <a:pt x="2407" y="767"/>
                    <a:pt x="1886" y="197"/>
                  </a:cubicBezTo>
                  <a:cubicBezTo>
                    <a:pt x="1758" y="55"/>
                    <a:pt x="1606" y="0"/>
                    <a:pt x="1446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Google Shape;2529;p66">
              <a:extLst>
                <a:ext uri="{FF2B5EF4-FFF2-40B4-BE49-F238E27FC236}">
                  <a16:creationId xmlns:a16="http://schemas.microsoft.com/office/drawing/2014/main" id="{A2327067-7C74-7AB7-F471-5E6AF7569E05}"/>
                </a:ext>
              </a:extLst>
            </p:cNvPr>
            <p:cNvSpPr/>
            <p:nvPr/>
          </p:nvSpPr>
          <p:spPr>
            <a:xfrm flipH="1">
              <a:off x="9235793" y="4350940"/>
              <a:ext cx="55514" cy="31691"/>
            </a:xfrm>
            <a:custGeom>
              <a:avLst/>
              <a:gdLst/>
              <a:ahLst/>
              <a:cxnLst/>
              <a:rect l="l" t="t" r="r" b="b"/>
              <a:pathLst>
                <a:path w="1284" h="733" extrusionOk="0">
                  <a:moveTo>
                    <a:pt x="980" y="1"/>
                  </a:moveTo>
                  <a:cubicBezTo>
                    <a:pt x="510" y="1"/>
                    <a:pt x="29" y="615"/>
                    <a:pt x="1" y="643"/>
                  </a:cubicBezTo>
                  <a:lnTo>
                    <a:pt x="117" y="732"/>
                  </a:lnTo>
                  <a:cubicBezTo>
                    <a:pt x="123" y="726"/>
                    <a:pt x="580" y="148"/>
                    <a:pt x="978" y="148"/>
                  </a:cubicBezTo>
                  <a:cubicBezTo>
                    <a:pt x="1053" y="148"/>
                    <a:pt x="1127" y="169"/>
                    <a:pt x="1194" y="218"/>
                  </a:cubicBezTo>
                  <a:lnTo>
                    <a:pt x="1283" y="101"/>
                  </a:lnTo>
                  <a:cubicBezTo>
                    <a:pt x="1186" y="30"/>
                    <a:pt x="1083" y="1"/>
                    <a:pt x="98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Google Shape;2530;p66">
              <a:extLst>
                <a:ext uri="{FF2B5EF4-FFF2-40B4-BE49-F238E27FC236}">
                  <a16:creationId xmlns:a16="http://schemas.microsoft.com/office/drawing/2014/main" id="{4CB876D4-A17E-47BD-2C14-67FB70DB50DC}"/>
                </a:ext>
              </a:extLst>
            </p:cNvPr>
            <p:cNvSpPr/>
            <p:nvPr/>
          </p:nvSpPr>
          <p:spPr>
            <a:xfrm flipH="1">
              <a:off x="9251228" y="4356474"/>
              <a:ext cx="16645" cy="30005"/>
            </a:xfrm>
            <a:custGeom>
              <a:avLst/>
              <a:gdLst/>
              <a:ahLst/>
              <a:cxnLst/>
              <a:rect l="l" t="t" r="r" b="b"/>
              <a:pathLst>
                <a:path w="385" h="694" extrusionOk="0">
                  <a:moveTo>
                    <a:pt x="55" y="1"/>
                  </a:moveTo>
                  <a:lnTo>
                    <a:pt x="1" y="138"/>
                  </a:lnTo>
                  <a:cubicBezTo>
                    <a:pt x="76" y="158"/>
                    <a:pt x="145" y="213"/>
                    <a:pt x="172" y="282"/>
                  </a:cubicBezTo>
                  <a:cubicBezTo>
                    <a:pt x="220" y="426"/>
                    <a:pt x="97" y="611"/>
                    <a:pt x="97" y="611"/>
                  </a:cubicBezTo>
                  <a:lnTo>
                    <a:pt x="220" y="693"/>
                  </a:lnTo>
                  <a:cubicBezTo>
                    <a:pt x="227" y="687"/>
                    <a:pt x="385" y="453"/>
                    <a:pt x="309" y="241"/>
                  </a:cubicBezTo>
                  <a:cubicBezTo>
                    <a:pt x="268" y="124"/>
                    <a:pt x="172" y="35"/>
                    <a:pt x="55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Google Shape;2531;p66">
              <a:extLst>
                <a:ext uri="{FF2B5EF4-FFF2-40B4-BE49-F238E27FC236}">
                  <a16:creationId xmlns:a16="http://schemas.microsoft.com/office/drawing/2014/main" id="{5712F3CC-A195-3737-B511-9DD8DF9ACDF1}"/>
                </a:ext>
              </a:extLst>
            </p:cNvPr>
            <p:cNvSpPr/>
            <p:nvPr/>
          </p:nvSpPr>
          <p:spPr>
            <a:xfrm flipH="1">
              <a:off x="9270208" y="4041939"/>
              <a:ext cx="483324" cy="692192"/>
            </a:xfrm>
            <a:custGeom>
              <a:avLst/>
              <a:gdLst/>
              <a:ahLst/>
              <a:cxnLst/>
              <a:rect l="l" t="t" r="r" b="b"/>
              <a:pathLst>
                <a:path w="11179" h="16010" extrusionOk="0">
                  <a:moveTo>
                    <a:pt x="5857" y="0"/>
                  </a:moveTo>
                  <a:cubicBezTo>
                    <a:pt x="5754" y="0"/>
                    <a:pt x="5649" y="2"/>
                    <a:pt x="5542" y="7"/>
                  </a:cubicBezTo>
                  <a:cubicBezTo>
                    <a:pt x="748" y="206"/>
                    <a:pt x="152" y="4594"/>
                    <a:pt x="138" y="8819"/>
                  </a:cubicBezTo>
                  <a:cubicBezTo>
                    <a:pt x="124" y="12899"/>
                    <a:pt x="1" y="14833"/>
                    <a:pt x="1" y="14833"/>
                  </a:cubicBezTo>
                  <a:cubicBezTo>
                    <a:pt x="1462" y="15730"/>
                    <a:pt x="2925" y="16010"/>
                    <a:pt x="4183" y="16010"/>
                  </a:cubicBezTo>
                  <a:cubicBezTo>
                    <a:pt x="6271" y="16010"/>
                    <a:pt x="7791" y="15237"/>
                    <a:pt x="7791" y="15237"/>
                  </a:cubicBezTo>
                  <a:lnTo>
                    <a:pt x="7791" y="13605"/>
                  </a:lnTo>
                  <a:cubicBezTo>
                    <a:pt x="10246" y="12961"/>
                    <a:pt x="11179" y="9758"/>
                    <a:pt x="11055" y="6432"/>
                  </a:cubicBezTo>
                  <a:cubicBezTo>
                    <a:pt x="10935" y="3080"/>
                    <a:pt x="9709" y="0"/>
                    <a:pt x="5857" y="0"/>
                  </a:cubicBezTo>
                  <a:close/>
                </a:path>
              </a:pathLst>
            </a:custGeom>
            <a:solidFill>
              <a:srgbClr val="BA7A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Google Shape;2532;p66">
              <a:extLst>
                <a:ext uri="{FF2B5EF4-FFF2-40B4-BE49-F238E27FC236}">
                  <a16:creationId xmlns:a16="http://schemas.microsoft.com/office/drawing/2014/main" id="{758A02D4-5BE6-E563-A4A6-F2C6EC88C803}"/>
                </a:ext>
              </a:extLst>
            </p:cNvPr>
            <p:cNvSpPr/>
            <p:nvPr/>
          </p:nvSpPr>
          <p:spPr>
            <a:xfrm flipH="1">
              <a:off x="9390574" y="4313801"/>
              <a:ext cx="27627" cy="88675"/>
            </a:xfrm>
            <a:custGeom>
              <a:avLst/>
              <a:gdLst/>
              <a:ahLst/>
              <a:cxnLst/>
              <a:rect l="l" t="t" r="r" b="b"/>
              <a:pathLst>
                <a:path w="639" h="2051" extrusionOk="0">
                  <a:moveTo>
                    <a:pt x="63" y="0"/>
                  </a:moveTo>
                  <a:lnTo>
                    <a:pt x="1" y="2051"/>
                  </a:lnTo>
                  <a:lnTo>
                    <a:pt x="159" y="2051"/>
                  </a:lnTo>
                  <a:cubicBezTo>
                    <a:pt x="309" y="2051"/>
                    <a:pt x="453" y="1975"/>
                    <a:pt x="536" y="1845"/>
                  </a:cubicBezTo>
                  <a:lnTo>
                    <a:pt x="536" y="1838"/>
                  </a:lnTo>
                  <a:cubicBezTo>
                    <a:pt x="639" y="1632"/>
                    <a:pt x="536" y="1386"/>
                    <a:pt x="323" y="1317"/>
                  </a:cubicBezTo>
                  <a:cubicBezTo>
                    <a:pt x="186" y="1269"/>
                    <a:pt x="90" y="1139"/>
                    <a:pt x="83" y="995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Google Shape;2533;p66">
              <a:extLst>
                <a:ext uri="{FF2B5EF4-FFF2-40B4-BE49-F238E27FC236}">
                  <a16:creationId xmlns:a16="http://schemas.microsoft.com/office/drawing/2014/main" id="{DAA68187-1F19-020B-0132-E7831B5E38B9}"/>
                </a:ext>
              </a:extLst>
            </p:cNvPr>
            <p:cNvSpPr/>
            <p:nvPr/>
          </p:nvSpPr>
          <p:spPr>
            <a:xfrm flipH="1">
              <a:off x="9389104" y="4313801"/>
              <a:ext cx="29659" cy="91658"/>
            </a:xfrm>
            <a:custGeom>
              <a:avLst/>
              <a:gdLst/>
              <a:ahLst/>
              <a:cxnLst/>
              <a:rect l="l" t="t" r="r" b="b"/>
              <a:pathLst>
                <a:path w="686" h="2120" extrusionOk="0">
                  <a:moveTo>
                    <a:pt x="0" y="0"/>
                  </a:moveTo>
                  <a:lnTo>
                    <a:pt x="28" y="995"/>
                  </a:lnTo>
                  <a:cubicBezTo>
                    <a:pt x="28" y="1173"/>
                    <a:pt x="144" y="1324"/>
                    <a:pt x="309" y="1386"/>
                  </a:cubicBezTo>
                  <a:cubicBezTo>
                    <a:pt x="398" y="1413"/>
                    <a:pt x="466" y="1482"/>
                    <a:pt x="501" y="1571"/>
                  </a:cubicBezTo>
                  <a:cubicBezTo>
                    <a:pt x="528" y="1646"/>
                    <a:pt x="521" y="1735"/>
                    <a:pt x="480" y="1804"/>
                  </a:cubicBezTo>
                  <a:cubicBezTo>
                    <a:pt x="412" y="1914"/>
                    <a:pt x="295" y="1975"/>
                    <a:pt x="165" y="1975"/>
                  </a:cubicBezTo>
                  <a:lnTo>
                    <a:pt x="14" y="1975"/>
                  </a:lnTo>
                  <a:lnTo>
                    <a:pt x="14" y="2119"/>
                  </a:lnTo>
                  <a:lnTo>
                    <a:pt x="165" y="2119"/>
                  </a:lnTo>
                  <a:cubicBezTo>
                    <a:pt x="171" y="2120"/>
                    <a:pt x="177" y="2120"/>
                    <a:pt x="183" y="2120"/>
                  </a:cubicBezTo>
                  <a:cubicBezTo>
                    <a:pt x="361" y="2120"/>
                    <a:pt x="525" y="2025"/>
                    <a:pt x="617" y="1879"/>
                  </a:cubicBezTo>
                  <a:cubicBezTo>
                    <a:pt x="672" y="1770"/>
                    <a:pt x="686" y="1639"/>
                    <a:pt x="638" y="1523"/>
                  </a:cubicBezTo>
                  <a:cubicBezTo>
                    <a:pt x="590" y="1392"/>
                    <a:pt x="487" y="1296"/>
                    <a:pt x="357" y="1248"/>
                  </a:cubicBezTo>
                  <a:cubicBezTo>
                    <a:pt x="247" y="1207"/>
                    <a:pt x="178" y="1111"/>
                    <a:pt x="172" y="995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Google Shape;2534;p66">
              <a:extLst>
                <a:ext uri="{FF2B5EF4-FFF2-40B4-BE49-F238E27FC236}">
                  <a16:creationId xmlns:a16="http://schemas.microsoft.com/office/drawing/2014/main" id="{46B633A2-AA64-F027-0E5D-F86DD0C8CCC6}"/>
                </a:ext>
              </a:extLst>
            </p:cNvPr>
            <p:cNvSpPr/>
            <p:nvPr/>
          </p:nvSpPr>
          <p:spPr>
            <a:xfrm flipH="1">
              <a:off x="9462906" y="4306926"/>
              <a:ext cx="62604" cy="26330"/>
            </a:xfrm>
            <a:custGeom>
              <a:avLst/>
              <a:gdLst/>
              <a:ahLst/>
              <a:cxnLst/>
              <a:rect l="l" t="t" r="r" b="b"/>
              <a:pathLst>
                <a:path w="1448" h="609" extrusionOk="0">
                  <a:moveTo>
                    <a:pt x="1132" y="0"/>
                  </a:moveTo>
                  <a:cubicBezTo>
                    <a:pt x="744" y="0"/>
                    <a:pt x="1" y="272"/>
                    <a:pt x="117" y="543"/>
                  </a:cubicBezTo>
                  <a:cubicBezTo>
                    <a:pt x="138" y="591"/>
                    <a:pt x="193" y="609"/>
                    <a:pt x="267" y="609"/>
                  </a:cubicBezTo>
                  <a:cubicBezTo>
                    <a:pt x="405" y="609"/>
                    <a:pt x="609" y="545"/>
                    <a:pt x="775" y="495"/>
                  </a:cubicBezTo>
                  <a:cubicBezTo>
                    <a:pt x="1242" y="344"/>
                    <a:pt x="1447" y="159"/>
                    <a:pt x="1331" y="50"/>
                  </a:cubicBezTo>
                  <a:cubicBezTo>
                    <a:pt x="1295" y="15"/>
                    <a:pt x="1223" y="0"/>
                    <a:pt x="113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Google Shape;2535;p66">
              <a:extLst>
                <a:ext uri="{FF2B5EF4-FFF2-40B4-BE49-F238E27FC236}">
                  <a16:creationId xmlns:a16="http://schemas.microsoft.com/office/drawing/2014/main" id="{298AFC3E-E1B7-0603-7EA7-A761B7ADCC29}"/>
                </a:ext>
              </a:extLst>
            </p:cNvPr>
            <p:cNvSpPr/>
            <p:nvPr/>
          </p:nvSpPr>
          <p:spPr>
            <a:xfrm flipH="1">
              <a:off x="9311368" y="4305586"/>
              <a:ext cx="66798" cy="28924"/>
            </a:xfrm>
            <a:custGeom>
              <a:avLst/>
              <a:gdLst/>
              <a:ahLst/>
              <a:cxnLst/>
              <a:rect l="l" t="t" r="r" b="b"/>
              <a:pathLst>
                <a:path w="1545" h="669" extrusionOk="0">
                  <a:moveTo>
                    <a:pt x="341" y="1"/>
                  </a:moveTo>
                  <a:cubicBezTo>
                    <a:pt x="222" y="1"/>
                    <a:pt x="132" y="29"/>
                    <a:pt x="103" y="94"/>
                  </a:cubicBezTo>
                  <a:cubicBezTo>
                    <a:pt x="1" y="321"/>
                    <a:pt x="522" y="471"/>
                    <a:pt x="776" y="554"/>
                  </a:cubicBezTo>
                  <a:cubicBezTo>
                    <a:pt x="940" y="607"/>
                    <a:pt x="1141" y="669"/>
                    <a:pt x="1277" y="669"/>
                  </a:cubicBezTo>
                  <a:cubicBezTo>
                    <a:pt x="1352" y="669"/>
                    <a:pt x="1408" y="650"/>
                    <a:pt x="1427" y="602"/>
                  </a:cubicBezTo>
                  <a:cubicBezTo>
                    <a:pt x="1544" y="341"/>
                    <a:pt x="758" y="1"/>
                    <a:pt x="34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Google Shape;2536;p66">
              <a:extLst>
                <a:ext uri="{FF2B5EF4-FFF2-40B4-BE49-F238E27FC236}">
                  <a16:creationId xmlns:a16="http://schemas.microsoft.com/office/drawing/2014/main" id="{FC29B6A8-933D-5818-BC02-97EB3AED3AAB}"/>
                </a:ext>
              </a:extLst>
            </p:cNvPr>
            <p:cNvSpPr/>
            <p:nvPr/>
          </p:nvSpPr>
          <p:spPr>
            <a:xfrm flipH="1">
              <a:off x="9333936" y="4340779"/>
              <a:ext cx="25249" cy="24082"/>
            </a:xfrm>
            <a:custGeom>
              <a:avLst/>
              <a:gdLst/>
              <a:ahLst/>
              <a:cxnLst/>
              <a:rect l="l" t="t" r="r" b="b"/>
              <a:pathLst>
                <a:path w="584" h="557" extrusionOk="0">
                  <a:moveTo>
                    <a:pt x="281" y="0"/>
                  </a:moveTo>
                  <a:cubicBezTo>
                    <a:pt x="277" y="0"/>
                    <a:pt x="272" y="0"/>
                    <a:pt x="268" y="0"/>
                  </a:cubicBezTo>
                  <a:cubicBezTo>
                    <a:pt x="110" y="7"/>
                    <a:pt x="0" y="144"/>
                    <a:pt x="14" y="295"/>
                  </a:cubicBezTo>
                  <a:cubicBezTo>
                    <a:pt x="28" y="448"/>
                    <a:pt x="157" y="556"/>
                    <a:pt x="303" y="556"/>
                  </a:cubicBezTo>
                  <a:cubicBezTo>
                    <a:pt x="307" y="556"/>
                    <a:pt x="311" y="556"/>
                    <a:pt x="316" y="556"/>
                  </a:cubicBezTo>
                  <a:cubicBezTo>
                    <a:pt x="467" y="549"/>
                    <a:pt x="583" y="412"/>
                    <a:pt x="570" y="261"/>
                  </a:cubicBezTo>
                  <a:cubicBezTo>
                    <a:pt x="550" y="108"/>
                    <a:pt x="426" y="0"/>
                    <a:pt x="28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5" name="Google Shape;2537;p66">
              <a:extLst>
                <a:ext uri="{FF2B5EF4-FFF2-40B4-BE49-F238E27FC236}">
                  <a16:creationId xmlns:a16="http://schemas.microsoft.com/office/drawing/2014/main" id="{577FEFFB-48A6-FA9D-C652-685BA7CEE4C4}"/>
                </a:ext>
              </a:extLst>
            </p:cNvPr>
            <p:cNvSpPr/>
            <p:nvPr/>
          </p:nvSpPr>
          <p:spPr>
            <a:xfrm flipH="1">
              <a:off x="9470602" y="4345189"/>
              <a:ext cx="25249" cy="24082"/>
            </a:xfrm>
            <a:custGeom>
              <a:avLst/>
              <a:gdLst/>
              <a:ahLst/>
              <a:cxnLst/>
              <a:rect l="l" t="t" r="r" b="b"/>
              <a:pathLst>
                <a:path w="584" h="557" extrusionOk="0">
                  <a:moveTo>
                    <a:pt x="281" y="1"/>
                  </a:moveTo>
                  <a:cubicBezTo>
                    <a:pt x="277" y="1"/>
                    <a:pt x="272" y="1"/>
                    <a:pt x="268" y="1"/>
                  </a:cubicBezTo>
                  <a:cubicBezTo>
                    <a:pt x="117" y="8"/>
                    <a:pt x="0" y="145"/>
                    <a:pt x="14" y="296"/>
                  </a:cubicBezTo>
                  <a:cubicBezTo>
                    <a:pt x="34" y="443"/>
                    <a:pt x="157" y="557"/>
                    <a:pt x="303" y="557"/>
                  </a:cubicBezTo>
                  <a:cubicBezTo>
                    <a:pt x="307" y="557"/>
                    <a:pt x="311" y="557"/>
                    <a:pt x="316" y="557"/>
                  </a:cubicBezTo>
                  <a:cubicBezTo>
                    <a:pt x="473" y="543"/>
                    <a:pt x="583" y="413"/>
                    <a:pt x="569" y="262"/>
                  </a:cubicBezTo>
                  <a:cubicBezTo>
                    <a:pt x="556" y="109"/>
                    <a:pt x="426" y="1"/>
                    <a:pt x="28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Google Shape;2538;p66">
              <a:extLst>
                <a:ext uri="{FF2B5EF4-FFF2-40B4-BE49-F238E27FC236}">
                  <a16:creationId xmlns:a16="http://schemas.microsoft.com/office/drawing/2014/main" id="{4C4E3A78-3DB3-A246-02BD-F4EB64DED83A}"/>
                </a:ext>
              </a:extLst>
            </p:cNvPr>
            <p:cNvSpPr/>
            <p:nvPr/>
          </p:nvSpPr>
          <p:spPr>
            <a:xfrm flipH="1">
              <a:off x="9402723" y="4419337"/>
              <a:ext cx="62907" cy="25552"/>
            </a:xfrm>
            <a:custGeom>
              <a:avLst/>
              <a:gdLst/>
              <a:ahLst/>
              <a:cxnLst/>
              <a:rect l="l" t="t" r="r" b="b"/>
              <a:pathLst>
                <a:path w="1455" h="591" extrusionOk="0">
                  <a:moveTo>
                    <a:pt x="124" y="1"/>
                  </a:moveTo>
                  <a:lnTo>
                    <a:pt x="1" y="83"/>
                  </a:lnTo>
                  <a:cubicBezTo>
                    <a:pt x="247" y="398"/>
                    <a:pt x="618" y="583"/>
                    <a:pt x="1009" y="590"/>
                  </a:cubicBezTo>
                  <a:cubicBezTo>
                    <a:pt x="1166" y="583"/>
                    <a:pt x="1310" y="563"/>
                    <a:pt x="1454" y="508"/>
                  </a:cubicBezTo>
                  <a:lnTo>
                    <a:pt x="1413" y="371"/>
                  </a:lnTo>
                  <a:cubicBezTo>
                    <a:pt x="1285" y="418"/>
                    <a:pt x="1152" y="441"/>
                    <a:pt x="1021" y="441"/>
                  </a:cubicBezTo>
                  <a:cubicBezTo>
                    <a:pt x="676" y="441"/>
                    <a:pt x="343" y="284"/>
                    <a:pt x="12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Google Shape;2539;p66">
              <a:extLst>
                <a:ext uri="{FF2B5EF4-FFF2-40B4-BE49-F238E27FC236}">
                  <a16:creationId xmlns:a16="http://schemas.microsoft.com/office/drawing/2014/main" id="{D1FCC0F9-2781-21CD-6768-03315A7E2B94}"/>
                </a:ext>
              </a:extLst>
            </p:cNvPr>
            <p:cNvSpPr/>
            <p:nvPr/>
          </p:nvSpPr>
          <p:spPr>
            <a:xfrm flipH="1">
              <a:off x="9423476" y="4451072"/>
              <a:ext cx="33248" cy="16645"/>
            </a:xfrm>
            <a:custGeom>
              <a:avLst/>
              <a:gdLst/>
              <a:ahLst/>
              <a:cxnLst/>
              <a:rect l="l" t="t" r="r" b="b"/>
              <a:pathLst>
                <a:path w="769" h="385" extrusionOk="0">
                  <a:moveTo>
                    <a:pt x="151" y="0"/>
                  </a:moveTo>
                  <a:lnTo>
                    <a:pt x="0" y="117"/>
                  </a:lnTo>
                  <a:cubicBezTo>
                    <a:pt x="144" y="288"/>
                    <a:pt x="357" y="384"/>
                    <a:pt x="576" y="384"/>
                  </a:cubicBezTo>
                  <a:cubicBezTo>
                    <a:pt x="645" y="384"/>
                    <a:pt x="707" y="378"/>
                    <a:pt x="768" y="357"/>
                  </a:cubicBezTo>
                  <a:lnTo>
                    <a:pt x="727" y="179"/>
                  </a:lnTo>
                  <a:cubicBezTo>
                    <a:pt x="680" y="191"/>
                    <a:pt x="632" y="197"/>
                    <a:pt x="585" y="197"/>
                  </a:cubicBezTo>
                  <a:cubicBezTo>
                    <a:pt x="423" y="197"/>
                    <a:pt x="262" y="127"/>
                    <a:pt x="151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Google Shape;2540;p66">
              <a:extLst>
                <a:ext uri="{FF2B5EF4-FFF2-40B4-BE49-F238E27FC236}">
                  <a16:creationId xmlns:a16="http://schemas.microsoft.com/office/drawing/2014/main" id="{2146922E-7221-BC66-EC97-D32A59EE4653}"/>
                </a:ext>
              </a:extLst>
            </p:cNvPr>
            <p:cNvSpPr/>
            <p:nvPr/>
          </p:nvSpPr>
          <p:spPr>
            <a:xfrm flipH="1">
              <a:off x="9454000" y="4414279"/>
              <a:ext cx="16948" cy="16689"/>
            </a:xfrm>
            <a:custGeom>
              <a:avLst/>
              <a:gdLst/>
              <a:ahLst/>
              <a:cxnLst/>
              <a:rect l="l" t="t" r="r" b="b"/>
              <a:pathLst>
                <a:path w="392" h="386" extrusionOk="0">
                  <a:moveTo>
                    <a:pt x="362" y="0"/>
                  </a:moveTo>
                  <a:cubicBezTo>
                    <a:pt x="241" y="0"/>
                    <a:pt x="133" y="54"/>
                    <a:pt x="62" y="145"/>
                  </a:cubicBezTo>
                  <a:cubicBezTo>
                    <a:pt x="14" y="220"/>
                    <a:pt x="0" y="303"/>
                    <a:pt x="28" y="385"/>
                  </a:cubicBezTo>
                  <a:lnTo>
                    <a:pt x="165" y="337"/>
                  </a:lnTo>
                  <a:cubicBezTo>
                    <a:pt x="158" y="303"/>
                    <a:pt x="165" y="262"/>
                    <a:pt x="178" y="227"/>
                  </a:cubicBezTo>
                  <a:cubicBezTo>
                    <a:pt x="228" y="178"/>
                    <a:pt x="294" y="151"/>
                    <a:pt x="366" y="151"/>
                  </a:cubicBezTo>
                  <a:cubicBezTo>
                    <a:pt x="374" y="151"/>
                    <a:pt x="383" y="151"/>
                    <a:pt x="391" y="152"/>
                  </a:cubicBezTo>
                  <a:lnTo>
                    <a:pt x="384" y="1"/>
                  </a:lnTo>
                  <a:cubicBezTo>
                    <a:pt x="377" y="1"/>
                    <a:pt x="370" y="0"/>
                    <a:pt x="36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Google Shape;2541;p66">
              <a:extLst>
                <a:ext uri="{FF2B5EF4-FFF2-40B4-BE49-F238E27FC236}">
                  <a16:creationId xmlns:a16="http://schemas.microsoft.com/office/drawing/2014/main" id="{9F78138D-3BD1-11A1-0DFF-15D9B09B9997}"/>
                </a:ext>
              </a:extLst>
            </p:cNvPr>
            <p:cNvSpPr/>
            <p:nvPr/>
          </p:nvSpPr>
          <p:spPr>
            <a:xfrm flipH="1">
              <a:off x="9396497" y="4427033"/>
              <a:ext cx="13965" cy="21704"/>
            </a:xfrm>
            <a:custGeom>
              <a:avLst/>
              <a:gdLst/>
              <a:ahLst/>
              <a:cxnLst/>
              <a:rect l="l" t="t" r="r" b="b"/>
              <a:pathLst>
                <a:path w="323" h="502" extrusionOk="0">
                  <a:moveTo>
                    <a:pt x="69" y="1"/>
                  </a:moveTo>
                  <a:lnTo>
                    <a:pt x="0" y="131"/>
                  </a:lnTo>
                  <a:cubicBezTo>
                    <a:pt x="110" y="193"/>
                    <a:pt x="151" y="330"/>
                    <a:pt x="96" y="440"/>
                  </a:cubicBezTo>
                  <a:lnTo>
                    <a:pt x="226" y="501"/>
                  </a:lnTo>
                  <a:cubicBezTo>
                    <a:pt x="322" y="323"/>
                    <a:pt x="254" y="97"/>
                    <a:pt x="6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Google Shape;2542;p66">
              <a:extLst>
                <a:ext uri="{FF2B5EF4-FFF2-40B4-BE49-F238E27FC236}">
                  <a16:creationId xmlns:a16="http://schemas.microsoft.com/office/drawing/2014/main" id="{A48BB0BA-6E05-B9C8-808C-AB35944D4BFE}"/>
                </a:ext>
              </a:extLst>
            </p:cNvPr>
            <p:cNvSpPr/>
            <p:nvPr/>
          </p:nvSpPr>
          <p:spPr>
            <a:xfrm flipH="1">
              <a:off x="9276131" y="4374589"/>
              <a:ext cx="77434" cy="92220"/>
            </a:xfrm>
            <a:custGeom>
              <a:avLst/>
              <a:gdLst/>
              <a:ahLst/>
              <a:cxnLst/>
              <a:rect l="l" t="t" r="r" b="b"/>
              <a:pathLst>
                <a:path w="1791" h="2133" extrusionOk="0">
                  <a:moveTo>
                    <a:pt x="1393" y="0"/>
                  </a:moveTo>
                  <a:cubicBezTo>
                    <a:pt x="625" y="0"/>
                    <a:pt x="1" y="473"/>
                    <a:pt x="1" y="1063"/>
                  </a:cubicBezTo>
                  <a:cubicBezTo>
                    <a:pt x="1" y="1653"/>
                    <a:pt x="625" y="2133"/>
                    <a:pt x="1393" y="2133"/>
                  </a:cubicBezTo>
                  <a:cubicBezTo>
                    <a:pt x="1434" y="2133"/>
                    <a:pt x="1468" y="2133"/>
                    <a:pt x="1509" y="2126"/>
                  </a:cubicBezTo>
                  <a:cubicBezTo>
                    <a:pt x="1667" y="1440"/>
                    <a:pt x="1756" y="748"/>
                    <a:pt x="1791" y="48"/>
                  </a:cubicBezTo>
                  <a:cubicBezTo>
                    <a:pt x="1660" y="14"/>
                    <a:pt x="1523" y="0"/>
                    <a:pt x="1393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Google Shape;2543;p66">
              <a:extLst>
                <a:ext uri="{FF2B5EF4-FFF2-40B4-BE49-F238E27FC236}">
                  <a16:creationId xmlns:a16="http://schemas.microsoft.com/office/drawing/2014/main" id="{28B4F09A-D543-721B-1CD1-A1E7B7D4F1C8}"/>
                </a:ext>
              </a:extLst>
            </p:cNvPr>
            <p:cNvSpPr/>
            <p:nvPr/>
          </p:nvSpPr>
          <p:spPr>
            <a:xfrm flipH="1">
              <a:off x="9522787" y="4374589"/>
              <a:ext cx="119847" cy="92220"/>
            </a:xfrm>
            <a:custGeom>
              <a:avLst/>
              <a:gdLst/>
              <a:ahLst/>
              <a:cxnLst/>
              <a:rect l="l" t="t" r="r" b="b"/>
              <a:pathLst>
                <a:path w="2772" h="2133" extrusionOk="0">
                  <a:moveTo>
                    <a:pt x="1386" y="0"/>
                  </a:moveTo>
                  <a:cubicBezTo>
                    <a:pt x="618" y="0"/>
                    <a:pt x="1" y="473"/>
                    <a:pt x="1" y="1063"/>
                  </a:cubicBezTo>
                  <a:cubicBezTo>
                    <a:pt x="1" y="1653"/>
                    <a:pt x="618" y="2133"/>
                    <a:pt x="1386" y="2133"/>
                  </a:cubicBezTo>
                  <a:cubicBezTo>
                    <a:pt x="2154" y="2133"/>
                    <a:pt x="2771" y="1653"/>
                    <a:pt x="2771" y="1063"/>
                  </a:cubicBezTo>
                  <a:cubicBezTo>
                    <a:pt x="2771" y="473"/>
                    <a:pt x="2154" y="0"/>
                    <a:pt x="1386" y="0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Google Shape;2544;p66">
              <a:extLst>
                <a:ext uri="{FF2B5EF4-FFF2-40B4-BE49-F238E27FC236}">
                  <a16:creationId xmlns:a16="http://schemas.microsoft.com/office/drawing/2014/main" id="{7E89D01D-7382-C0D8-C0A0-56BC05681C64}"/>
                </a:ext>
              </a:extLst>
            </p:cNvPr>
            <p:cNvSpPr/>
            <p:nvPr/>
          </p:nvSpPr>
          <p:spPr>
            <a:xfrm flipH="1">
              <a:off x="9416645" y="4622715"/>
              <a:ext cx="123090" cy="56076"/>
            </a:xfrm>
            <a:custGeom>
              <a:avLst/>
              <a:gdLst/>
              <a:ahLst/>
              <a:cxnLst/>
              <a:rect l="l" t="t" r="r" b="b"/>
              <a:pathLst>
                <a:path w="2847" h="1297" extrusionOk="0">
                  <a:moveTo>
                    <a:pt x="0" y="1"/>
                  </a:moveTo>
                  <a:lnTo>
                    <a:pt x="0" y="1"/>
                  </a:lnTo>
                  <a:cubicBezTo>
                    <a:pt x="844" y="632"/>
                    <a:pt x="1811" y="1071"/>
                    <a:pt x="2846" y="1297"/>
                  </a:cubicBezTo>
                  <a:lnTo>
                    <a:pt x="2846" y="289"/>
                  </a:lnTo>
                  <a:cubicBezTo>
                    <a:pt x="2686" y="296"/>
                    <a:pt x="2518" y="300"/>
                    <a:pt x="2342" y="300"/>
                  </a:cubicBezTo>
                  <a:cubicBezTo>
                    <a:pt x="1629" y="300"/>
                    <a:pt x="804" y="232"/>
                    <a:pt x="0" y="1"/>
                  </a:cubicBezTo>
                  <a:close/>
                </a:path>
              </a:pathLst>
            </a:custGeom>
            <a:solidFill>
              <a:srgbClr val="A1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3" name="Google Shape;2545;p66">
              <a:extLst>
                <a:ext uri="{FF2B5EF4-FFF2-40B4-BE49-F238E27FC236}">
                  <a16:creationId xmlns:a16="http://schemas.microsoft.com/office/drawing/2014/main" id="{89CB787A-3F28-E520-1453-0CDE4BE54F8D}"/>
                </a:ext>
              </a:extLst>
            </p:cNvPr>
            <p:cNvSpPr/>
            <p:nvPr/>
          </p:nvSpPr>
          <p:spPr>
            <a:xfrm flipH="1">
              <a:off x="9416385" y="4598719"/>
              <a:ext cx="160704" cy="39171"/>
            </a:xfrm>
            <a:custGeom>
              <a:avLst/>
              <a:gdLst/>
              <a:ahLst/>
              <a:cxnLst/>
              <a:rect l="l" t="t" r="r" b="b"/>
              <a:pathLst>
                <a:path w="3717" h="906" extrusionOk="0">
                  <a:moveTo>
                    <a:pt x="117" y="0"/>
                  </a:moveTo>
                  <a:lnTo>
                    <a:pt x="0" y="90"/>
                  </a:lnTo>
                  <a:cubicBezTo>
                    <a:pt x="28" y="131"/>
                    <a:pt x="693" y="906"/>
                    <a:pt x="2894" y="906"/>
                  </a:cubicBezTo>
                  <a:cubicBezTo>
                    <a:pt x="3148" y="906"/>
                    <a:pt x="3422" y="892"/>
                    <a:pt x="3717" y="871"/>
                  </a:cubicBezTo>
                  <a:lnTo>
                    <a:pt x="3710" y="720"/>
                  </a:lnTo>
                  <a:cubicBezTo>
                    <a:pt x="3417" y="744"/>
                    <a:pt x="3146" y="754"/>
                    <a:pt x="2896" y="754"/>
                  </a:cubicBezTo>
                  <a:cubicBezTo>
                    <a:pt x="766" y="754"/>
                    <a:pt x="123" y="7"/>
                    <a:pt x="11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4" name="Google Shape;2546;p66">
              <a:extLst>
                <a:ext uri="{FF2B5EF4-FFF2-40B4-BE49-F238E27FC236}">
                  <a16:creationId xmlns:a16="http://schemas.microsoft.com/office/drawing/2014/main" id="{FBA67CC0-E5B7-18BD-B02B-F99275E457A1}"/>
                </a:ext>
              </a:extLst>
            </p:cNvPr>
            <p:cNvSpPr/>
            <p:nvPr/>
          </p:nvSpPr>
          <p:spPr>
            <a:xfrm flipH="1">
              <a:off x="9415780" y="4680823"/>
              <a:ext cx="339827" cy="54044"/>
            </a:xfrm>
            <a:custGeom>
              <a:avLst/>
              <a:gdLst/>
              <a:ahLst/>
              <a:cxnLst/>
              <a:rect l="l" t="t" r="r" b="b"/>
              <a:pathLst>
                <a:path w="7860" h="1250" extrusionOk="0">
                  <a:moveTo>
                    <a:pt x="97" y="1"/>
                  </a:moveTo>
                  <a:lnTo>
                    <a:pt x="1" y="111"/>
                  </a:lnTo>
                  <a:cubicBezTo>
                    <a:pt x="21" y="124"/>
                    <a:pt x="1393" y="1249"/>
                    <a:pt x="4019" y="1249"/>
                  </a:cubicBezTo>
                  <a:cubicBezTo>
                    <a:pt x="5096" y="1249"/>
                    <a:pt x="6378" y="1064"/>
                    <a:pt x="7860" y="536"/>
                  </a:cubicBezTo>
                  <a:lnTo>
                    <a:pt x="7812" y="399"/>
                  </a:lnTo>
                  <a:cubicBezTo>
                    <a:pt x="6343" y="919"/>
                    <a:pt x="5077" y="1103"/>
                    <a:pt x="4020" y="1103"/>
                  </a:cubicBezTo>
                  <a:cubicBezTo>
                    <a:pt x="1453" y="1103"/>
                    <a:pt x="116" y="16"/>
                    <a:pt x="9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5" name="Google Shape;2547;p66">
              <a:extLst>
                <a:ext uri="{FF2B5EF4-FFF2-40B4-BE49-F238E27FC236}">
                  <a16:creationId xmlns:a16="http://schemas.microsoft.com/office/drawing/2014/main" id="{ED47BC6C-EDD7-0F12-10F9-364A10B8C584}"/>
                </a:ext>
              </a:extLst>
            </p:cNvPr>
            <p:cNvSpPr/>
            <p:nvPr/>
          </p:nvSpPr>
          <p:spPr>
            <a:xfrm flipH="1">
              <a:off x="9270208" y="4037745"/>
              <a:ext cx="481508" cy="414235"/>
            </a:xfrm>
            <a:custGeom>
              <a:avLst/>
              <a:gdLst/>
              <a:ahLst/>
              <a:cxnLst/>
              <a:rect l="l" t="t" r="r" b="b"/>
              <a:pathLst>
                <a:path w="11137" h="9581" extrusionOk="0">
                  <a:moveTo>
                    <a:pt x="5808" y="1"/>
                  </a:moveTo>
                  <a:cubicBezTo>
                    <a:pt x="5699" y="1"/>
                    <a:pt x="5596" y="1"/>
                    <a:pt x="5486" y="8"/>
                  </a:cubicBezTo>
                  <a:cubicBezTo>
                    <a:pt x="3271" y="97"/>
                    <a:pt x="1776" y="1064"/>
                    <a:pt x="919" y="2956"/>
                  </a:cubicBezTo>
                  <a:cubicBezTo>
                    <a:pt x="117" y="4726"/>
                    <a:pt x="7" y="7064"/>
                    <a:pt x="0" y="8909"/>
                  </a:cubicBezTo>
                  <a:lnTo>
                    <a:pt x="0" y="9560"/>
                  </a:lnTo>
                  <a:lnTo>
                    <a:pt x="151" y="9444"/>
                  </a:lnTo>
                  <a:cubicBezTo>
                    <a:pt x="768" y="8964"/>
                    <a:pt x="1797" y="7983"/>
                    <a:pt x="2057" y="6543"/>
                  </a:cubicBezTo>
                  <a:cubicBezTo>
                    <a:pt x="2171" y="6676"/>
                    <a:pt x="2338" y="6750"/>
                    <a:pt x="2513" y="6750"/>
                  </a:cubicBezTo>
                  <a:cubicBezTo>
                    <a:pt x="2528" y="6750"/>
                    <a:pt x="2543" y="6750"/>
                    <a:pt x="2558" y="6749"/>
                  </a:cubicBezTo>
                  <a:cubicBezTo>
                    <a:pt x="2633" y="6749"/>
                    <a:pt x="2702" y="6742"/>
                    <a:pt x="2777" y="6728"/>
                  </a:cubicBezTo>
                  <a:cubicBezTo>
                    <a:pt x="3587" y="6605"/>
                    <a:pt x="4828" y="5130"/>
                    <a:pt x="5226" y="4630"/>
                  </a:cubicBezTo>
                  <a:cubicBezTo>
                    <a:pt x="5322" y="4986"/>
                    <a:pt x="5610" y="5652"/>
                    <a:pt x="6542" y="5652"/>
                  </a:cubicBezTo>
                  <a:cubicBezTo>
                    <a:pt x="7495" y="5652"/>
                    <a:pt x="8003" y="4938"/>
                    <a:pt x="8181" y="4609"/>
                  </a:cubicBezTo>
                  <a:cubicBezTo>
                    <a:pt x="8394" y="4925"/>
                    <a:pt x="8963" y="5624"/>
                    <a:pt x="9971" y="5624"/>
                  </a:cubicBezTo>
                  <a:cubicBezTo>
                    <a:pt x="10081" y="5624"/>
                    <a:pt x="10190" y="5610"/>
                    <a:pt x="10307" y="5597"/>
                  </a:cubicBezTo>
                  <a:cubicBezTo>
                    <a:pt x="10307" y="6118"/>
                    <a:pt x="10334" y="8271"/>
                    <a:pt x="10766" y="9286"/>
                  </a:cubicBezTo>
                  <a:lnTo>
                    <a:pt x="10890" y="9581"/>
                  </a:lnTo>
                  <a:lnTo>
                    <a:pt x="10938" y="9259"/>
                  </a:lnTo>
                  <a:cubicBezTo>
                    <a:pt x="11082" y="8360"/>
                    <a:pt x="11137" y="7441"/>
                    <a:pt x="11096" y="6529"/>
                  </a:cubicBezTo>
                  <a:cubicBezTo>
                    <a:pt x="10993" y="3546"/>
                    <a:pt x="9985" y="1"/>
                    <a:pt x="5808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6" name="Google Shape;2548;p66">
              <a:extLst>
                <a:ext uri="{FF2B5EF4-FFF2-40B4-BE49-F238E27FC236}">
                  <a16:creationId xmlns:a16="http://schemas.microsoft.com/office/drawing/2014/main" id="{95C48B93-D81B-5B26-3D9A-185B8572A49F}"/>
                </a:ext>
              </a:extLst>
            </p:cNvPr>
            <p:cNvSpPr/>
            <p:nvPr/>
          </p:nvSpPr>
          <p:spPr>
            <a:xfrm flipH="1">
              <a:off x="9645531" y="4274370"/>
              <a:ext cx="101473" cy="174669"/>
            </a:xfrm>
            <a:custGeom>
              <a:avLst/>
              <a:gdLst/>
              <a:ahLst/>
              <a:cxnLst/>
              <a:rect l="l" t="t" r="r" b="b"/>
              <a:pathLst>
                <a:path w="2347" h="4040" extrusionOk="0">
                  <a:moveTo>
                    <a:pt x="2051" y="0"/>
                  </a:moveTo>
                  <a:lnTo>
                    <a:pt x="1900" y="14"/>
                  </a:lnTo>
                  <a:cubicBezTo>
                    <a:pt x="2188" y="2565"/>
                    <a:pt x="21" y="3895"/>
                    <a:pt x="1" y="3909"/>
                  </a:cubicBezTo>
                  <a:lnTo>
                    <a:pt x="76" y="4039"/>
                  </a:lnTo>
                  <a:cubicBezTo>
                    <a:pt x="97" y="4026"/>
                    <a:pt x="2346" y="2647"/>
                    <a:pt x="205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7" name="Google Shape;2549;p66">
              <a:extLst>
                <a:ext uri="{FF2B5EF4-FFF2-40B4-BE49-F238E27FC236}">
                  <a16:creationId xmlns:a16="http://schemas.microsoft.com/office/drawing/2014/main" id="{0D012E44-C7A2-55F4-D740-DE84EF8A8D78}"/>
                </a:ext>
              </a:extLst>
            </p:cNvPr>
            <p:cNvSpPr/>
            <p:nvPr/>
          </p:nvSpPr>
          <p:spPr>
            <a:xfrm flipH="1">
              <a:off x="9513016" y="4221883"/>
              <a:ext cx="151841" cy="109471"/>
            </a:xfrm>
            <a:custGeom>
              <a:avLst/>
              <a:gdLst/>
              <a:ahLst/>
              <a:cxnLst/>
              <a:rect l="l" t="t" r="r" b="b"/>
              <a:pathLst>
                <a:path w="3512" h="2532" extrusionOk="0">
                  <a:moveTo>
                    <a:pt x="3388" y="0"/>
                  </a:moveTo>
                  <a:cubicBezTo>
                    <a:pt x="3374" y="28"/>
                    <a:pt x="1927" y="2161"/>
                    <a:pt x="748" y="2366"/>
                  </a:cubicBezTo>
                  <a:cubicBezTo>
                    <a:pt x="688" y="2380"/>
                    <a:pt x="627" y="2387"/>
                    <a:pt x="567" y="2387"/>
                  </a:cubicBezTo>
                  <a:cubicBezTo>
                    <a:pt x="394" y="2387"/>
                    <a:pt x="227" y="2331"/>
                    <a:pt x="89" y="2229"/>
                  </a:cubicBezTo>
                  <a:lnTo>
                    <a:pt x="0" y="2346"/>
                  </a:lnTo>
                  <a:cubicBezTo>
                    <a:pt x="157" y="2464"/>
                    <a:pt x="346" y="2531"/>
                    <a:pt x="541" y="2531"/>
                  </a:cubicBezTo>
                  <a:cubicBezTo>
                    <a:pt x="551" y="2531"/>
                    <a:pt x="560" y="2531"/>
                    <a:pt x="569" y="2531"/>
                  </a:cubicBezTo>
                  <a:cubicBezTo>
                    <a:pt x="638" y="2531"/>
                    <a:pt x="707" y="2531"/>
                    <a:pt x="768" y="2517"/>
                  </a:cubicBezTo>
                  <a:cubicBezTo>
                    <a:pt x="2016" y="2298"/>
                    <a:pt x="3457" y="179"/>
                    <a:pt x="3511" y="90"/>
                  </a:cubicBezTo>
                  <a:lnTo>
                    <a:pt x="3388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8" name="Google Shape;2550;p66">
              <a:extLst>
                <a:ext uri="{FF2B5EF4-FFF2-40B4-BE49-F238E27FC236}">
                  <a16:creationId xmlns:a16="http://schemas.microsoft.com/office/drawing/2014/main" id="{CEEBDD0F-14F2-DEB3-E533-B0E42A249DB4}"/>
                </a:ext>
              </a:extLst>
            </p:cNvPr>
            <p:cNvSpPr/>
            <p:nvPr/>
          </p:nvSpPr>
          <p:spPr>
            <a:xfrm flipH="1">
              <a:off x="9389407" y="4222748"/>
              <a:ext cx="139390" cy="62907"/>
            </a:xfrm>
            <a:custGeom>
              <a:avLst/>
              <a:gdLst/>
              <a:ahLst/>
              <a:cxnLst/>
              <a:rect l="l" t="t" r="r" b="b"/>
              <a:pathLst>
                <a:path w="3224" h="1455" extrusionOk="0">
                  <a:moveTo>
                    <a:pt x="3080" y="1"/>
                  </a:moveTo>
                  <a:cubicBezTo>
                    <a:pt x="3080" y="21"/>
                    <a:pt x="2606" y="1314"/>
                    <a:pt x="1487" y="1314"/>
                  </a:cubicBezTo>
                  <a:cubicBezTo>
                    <a:pt x="1456" y="1314"/>
                    <a:pt x="1425" y="1313"/>
                    <a:pt x="1393" y="1311"/>
                  </a:cubicBezTo>
                  <a:cubicBezTo>
                    <a:pt x="227" y="1229"/>
                    <a:pt x="145" y="392"/>
                    <a:pt x="145" y="358"/>
                  </a:cubicBezTo>
                  <a:lnTo>
                    <a:pt x="1" y="364"/>
                  </a:lnTo>
                  <a:cubicBezTo>
                    <a:pt x="1" y="371"/>
                    <a:pt x="83" y="1373"/>
                    <a:pt x="1379" y="1455"/>
                  </a:cubicBezTo>
                  <a:lnTo>
                    <a:pt x="1489" y="1455"/>
                  </a:lnTo>
                  <a:cubicBezTo>
                    <a:pt x="2703" y="1455"/>
                    <a:pt x="3217" y="63"/>
                    <a:pt x="3224" y="56"/>
                  </a:cubicBezTo>
                  <a:lnTo>
                    <a:pt x="3080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49" name="Google Shape;2551;p66">
              <a:extLst>
                <a:ext uri="{FF2B5EF4-FFF2-40B4-BE49-F238E27FC236}">
                  <a16:creationId xmlns:a16="http://schemas.microsoft.com/office/drawing/2014/main" id="{AEF050D2-20E9-CDFD-1C02-B1179CEBBCD4}"/>
                </a:ext>
              </a:extLst>
            </p:cNvPr>
            <p:cNvSpPr/>
            <p:nvPr/>
          </p:nvSpPr>
          <p:spPr>
            <a:xfrm flipH="1">
              <a:off x="9286205" y="4235502"/>
              <a:ext cx="114486" cy="49288"/>
            </a:xfrm>
            <a:custGeom>
              <a:avLst/>
              <a:gdLst/>
              <a:ahLst/>
              <a:cxnLst/>
              <a:rect l="l" t="t" r="r" b="b"/>
              <a:pathLst>
                <a:path w="2648" h="1140" extrusionOk="0">
                  <a:moveTo>
                    <a:pt x="124" y="1"/>
                  </a:moveTo>
                  <a:lnTo>
                    <a:pt x="0" y="76"/>
                  </a:lnTo>
                  <a:cubicBezTo>
                    <a:pt x="7" y="90"/>
                    <a:pt x="659" y="1139"/>
                    <a:pt x="1845" y="1139"/>
                  </a:cubicBezTo>
                  <a:cubicBezTo>
                    <a:pt x="2119" y="1132"/>
                    <a:pt x="2394" y="1084"/>
                    <a:pt x="2647" y="988"/>
                  </a:cubicBezTo>
                  <a:lnTo>
                    <a:pt x="2593" y="844"/>
                  </a:lnTo>
                  <a:cubicBezTo>
                    <a:pt x="2317" y="948"/>
                    <a:pt x="2063" y="991"/>
                    <a:pt x="1832" y="991"/>
                  </a:cubicBezTo>
                  <a:cubicBezTo>
                    <a:pt x="746" y="991"/>
                    <a:pt x="158" y="46"/>
                    <a:pt x="12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Google Shape;2552;p66">
              <a:extLst>
                <a:ext uri="{FF2B5EF4-FFF2-40B4-BE49-F238E27FC236}">
                  <a16:creationId xmlns:a16="http://schemas.microsoft.com/office/drawing/2014/main" id="{1C527B6F-A64C-6592-B495-57BE42BC67B2}"/>
                </a:ext>
              </a:extLst>
            </p:cNvPr>
            <p:cNvSpPr/>
            <p:nvPr/>
          </p:nvSpPr>
          <p:spPr>
            <a:xfrm flipH="1">
              <a:off x="7090688" y="6011207"/>
              <a:ext cx="322922" cy="339222"/>
            </a:xfrm>
            <a:custGeom>
              <a:avLst/>
              <a:gdLst/>
              <a:ahLst/>
              <a:cxnLst/>
              <a:rect l="l" t="t" r="r" b="b"/>
              <a:pathLst>
                <a:path w="7469" h="7846" extrusionOk="0">
                  <a:moveTo>
                    <a:pt x="2126" y="0"/>
                  </a:moveTo>
                  <a:lnTo>
                    <a:pt x="2126" y="0"/>
                  </a:lnTo>
                  <a:cubicBezTo>
                    <a:pt x="0" y="4602"/>
                    <a:pt x="3717" y="7845"/>
                    <a:pt x="3717" y="7845"/>
                  </a:cubicBezTo>
                  <a:cubicBezTo>
                    <a:pt x="7386" y="6659"/>
                    <a:pt x="7468" y="1954"/>
                    <a:pt x="7468" y="1954"/>
                  </a:cubicBezTo>
                  <a:lnTo>
                    <a:pt x="2126" y="0"/>
                  </a:ln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1" name="Google Shape;2553;p66">
              <a:extLst>
                <a:ext uri="{FF2B5EF4-FFF2-40B4-BE49-F238E27FC236}">
                  <a16:creationId xmlns:a16="http://schemas.microsoft.com/office/drawing/2014/main" id="{107B4DF5-024E-AC40-4C7D-791DA17EBD58}"/>
                </a:ext>
              </a:extLst>
            </p:cNvPr>
            <p:cNvSpPr/>
            <p:nvPr/>
          </p:nvSpPr>
          <p:spPr>
            <a:xfrm flipH="1">
              <a:off x="7246075" y="6023918"/>
              <a:ext cx="1116890" cy="776544"/>
            </a:xfrm>
            <a:custGeom>
              <a:avLst/>
              <a:gdLst/>
              <a:ahLst/>
              <a:cxnLst/>
              <a:rect l="l" t="t" r="r" b="b"/>
              <a:pathLst>
                <a:path w="25833" h="17961" extrusionOk="0">
                  <a:moveTo>
                    <a:pt x="768" y="1"/>
                  </a:moveTo>
                  <a:cubicBezTo>
                    <a:pt x="768" y="1"/>
                    <a:pt x="0" y="14265"/>
                    <a:pt x="384" y="17961"/>
                  </a:cubicBezTo>
                  <a:lnTo>
                    <a:pt x="11329" y="17961"/>
                  </a:lnTo>
                  <a:lnTo>
                    <a:pt x="12179" y="5398"/>
                  </a:lnTo>
                  <a:lnTo>
                    <a:pt x="12947" y="5473"/>
                  </a:lnTo>
                  <a:lnTo>
                    <a:pt x="13955" y="17961"/>
                  </a:lnTo>
                  <a:lnTo>
                    <a:pt x="25833" y="17961"/>
                  </a:lnTo>
                  <a:lnTo>
                    <a:pt x="25675" y="7558"/>
                  </a:lnTo>
                  <a:cubicBezTo>
                    <a:pt x="25675" y="7558"/>
                    <a:pt x="24084" y="3718"/>
                    <a:pt x="24029" y="15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2" name="Google Shape;2554;p66">
              <a:extLst>
                <a:ext uri="{FF2B5EF4-FFF2-40B4-BE49-F238E27FC236}">
                  <a16:creationId xmlns:a16="http://schemas.microsoft.com/office/drawing/2014/main" id="{7DE26CBE-9A54-383F-848B-3BAD9C6C91CF}"/>
                </a:ext>
              </a:extLst>
            </p:cNvPr>
            <p:cNvSpPr/>
            <p:nvPr/>
          </p:nvSpPr>
          <p:spPr>
            <a:xfrm flipH="1">
              <a:off x="7743580" y="6253712"/>
              <a:ext cx="144708" cy="8344"/>
            </a:xfrm>
            <a:custGeom>
              <a:avLst/>
              <a:gdLst/>
              <a:ahLst/>
              <a:cxnLst/>
              <a:rect l="l" t="t" r="r" b="b"/>
              <a:pathLst>
                <a:path w="3347" h="193" extrusionOk="0">
                  <a:moveTo>
                    <a:pt x="0" y="1"/>
                  </a:moveTo>
                  <a:lnTo>
                    <a:pt x="0" y="151"/>
                  </a:lnTo>
                  <a:lnTo>
                    <a:pt x="3347" y="193"/>
                  </a:lnTo>
                  <a:lnTo>
                    <a:pt x="3347" y="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3D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3" name="Google Shape;2555;p66">
              <a:extLst>
                <a:ext uri="{FF2B5EF4-FFF2-40B4-BE49-F238E27FC236}">
                  <a16:creationId xmlns:a16="http://schemas.microsoft.com/office/drawing/2014/main" id="{0CB60EF3-7972-049D-8B1F-AA1632F0CAAC}"/>
                </a:ext>
              </a:extLst>
            </p:cNvPr>
            <p:cNvSpPr/>
            <p:nvPr/>
          </p:nvSpPr>
          <p:spPr>
            <a:xfrm flipH="1">
              <a:off x="7795765" y="6062484"/>
              <a:ext cx="37096" cy="36793"/>
            </a:xfrm>
            <a:custGeom>
              <a:avLst/>
              <a:gdLst/>
              <a:ahLst/>
              <a:cxnLst/>
              <a:rect l="l" t="t" r="r" b="b"/>
              <a:pathLst>
                <a:path w="858" h="851" extrusionOk="0">
                  <a:moveTo>
                    <a:pt x="426" y="0"/>
                  </a:moveTo>
                  <a:cubicBezTo>
                    <a:pt x="193" y="0"/>
                    <a:pt x="1" y="192"/>
                    <a:pt x="1" y="426"/>
                  </a:cubicBezTo>
                  <a:cubicBezTo>
                    <a:pt x="1" y="659"/>
                    <a:pt x="193" y="851"/>
                    <a:pt x="426" y="851"/>
                  </a:cubicBezTo>
                  <a:cubicBezTo>
                    <a:pt x="666" y="851"/>
                    <a:pt x="858" y="659"/>
                    <a:pt x="858" y="426"/>
                  </a:cubicBezTo>
                  <a:cubicBezTo>
                    <a:pt x="858" y="192"/>
                    <a:pt x="666" y="0"/>
                    <a:pt x="426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4" name="Google Shape;2556;p66">
              <a:extLst>
                <a:ext uri="{FF2B5EF4-FFF2-40B4-BE49-F238E27FC236}">
                  <a16:creationId xmlns:a16="http://schemas.microsoft.com/office/drawing/2014/main" id="{88D73E7B-13E7-CCBC-E6B9-E5B15312B17B}"/>
                </a:ext>
              </a:extLst>
            </p:cNvPr>
            <p:cNvSpPr/>
            <p:nvPr/>
          </p:nvSpPr>
          <p:spPr>
            <a:xfrm flipH="1">
              <a:off x="7783616" y="6119986"/>
              <a:ext cx="36793" cy="96328"/>
            </a:xfrm>
            <a:custGeom>
              <a:avLst/>
              <a:gdLst/>
              <a:ahLst/>
              <a:cxnLst/>
              <a:rect l="l" t="t" r="r" b="b"/>
              <a:pathLst>
                <a:path w="851" h="2228" extrusionOk="0">
                  <a:moveTo>
                    <a:pt x="21" y="1"/>
                  </a:moveTo>
                  <a:cubicBezTo>
                    <a:pt x="1" y="2099"/>
                    <a:pt x="76" y="2147"/>
                    <a:pt x="124" y="2182"/>
                  </a:cubicBezTo>
                  <a:cubicBezTo>
                    <a:pt x="191" y="2212"/>
                    <a:pt x="262" y="2228"/>
                    <a:pt x="333" y="2228"/>
                  </a:cubicBezTo>
                  <a:cubicBezTo>
                    <a:pt x="357" y="2228"/>
                    <a:pt x="381" y="2226"/>
                    <a:pt x="405" y="2223"/>
                  </a:cubicBezTo>
                  <a:cubicBezTo>
                    <a:pt x="522" y="2223"/>
                    <a:pt x="673" y="2216"/>
                    <a:pt x="851" y="2195"/>
                  </a:cubicBezTo>
                  <a:lnTo>
                    <a:pt x="837" y="2017"/>
                  </a:lnTo>
                  <a:cubicBezTo>
                    <a:pt x="688" y="2032"/>
                    <a:pt x="543" y="2040"/>
                    <a:pt x="395" y="2040"/>
                  </a:cubicBezTo>
                  <a:cubicBezTo>
                    <a:pt x="346" y="2040"/>
                    <a:pt x="297" y="2039"/>
                    <a:pt x="247" y="2038"/>
                  </a:cubicBezTo>
                  <a:cubicBezTo>
                    <a:pt x="206" y="1845"/>
                    <a:pt x="199" y="865"/>
                    <a:pt x="20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Google Shape;2557;p66">
              <a:extLst>
                <a:ext uri="{FF2B5EF4-FFF2-40B4-BE49-F238E27FC236}">
                  <a16:creationId xmlns:a16="http://schemas.microsoft.com/office/drawing/2014/main" id="{48717630-3379-84AA-1EC6-A6F86A418205}"/>
                </a:ext>
              </a:extLst>
            </p:cNvPr>
            <p:cNvSpPr/>
            <p:nvPr/>
          </p:nvSpPr>
          <p:spPr>
            <a:xfrm flipH="1">
              <a:off x="8118644" y="6023918"/>
              <a:ext cx="226854" cy="361790"/>
            </a:xfrm>
            <a:custGeom>
              <a:avLst/>
              <a:gdLst/>
              <a:ahLst/>
              <a:cxnLst/>
              <a:rect l="l" t="t" r="r" b="b"/>
              <a:pathLst>
                <a:path w="5247" h="8368" extrusionOk="0">
                  <a:moveTo>
                    <a:pt x="364" y="1"/>
                  </a:moveTo>
                  <a:cubicBezTo>
                    <a:pt x="364" y="1"/>
                    <a:pt x="145" y="4033"/>
                    <a:pt x="1" y="8367"/>
                  </a:cubicBezTo>
                  <a:cubicBezTo>
                    <a:pt x="5247" y="8072"/>
                    <a:pt x="3546" y="296"/>
                    <a:pt x="3546" y="296"/>
                  </a:cubicBezTo>
                  <a:lnTo>
                    <a:pt x="2312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Google Shape;2558;p66">
              <a:extLst>
                <a:ext uri="{FF2B5EF4-FFF2-40B4-BE49-F238E27FC236}">
                  <a16:creationId xmlns:a16="http://schemas.microsoft.com/office/drawing/2014/main" id="{79F0B69E-31BD-5427-0447-3FE1BC31182C}"/>
                </a:ext>
              </a:extLst>
            </p:cNvPr>
            <p:cNvSpPr/>
            <p:nvPr/>
          </p:nvSpPr>
          <p:spPr>
            <a:xfrm flipH="1">
              <a:off x="7252301" y="6024523"/>
              <a:ext cx="200481" cy="361747"/>
            </a:xfrm>
            <a:custGeom>
              <a:avLst/>
              <a:gdLst/>
              <a:ahLst/>
              <a:cxnLst/>
              <a:rect l="l" t="t" r="r" b="b"/>
              <a:pathLst>
                <a:path w="4637" h="8367" extrusionOk="0">
                  <a:moveTo>
                    <a:pt x="227" y="1"/>
                  </a:moveTo>
                  <a:cubicBezTo>
                    <a:pt x="1" y="2305"/>
                    <a:pt x="207" y="6687"/>
                    <a:pt x="4637" y="8367"/>
                  </a:cubicBezTo>
                  <a:lnTo>
                    <a:pt x="4623" y="7544"/>
                  </a:lnTo>
                  <a:cubicBezTo>
                    <a:pt x="4623" y="7544"/>
                    <a:pt x="3032" y="3704"/>
                    <a:pt x="2977" y="1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Google Shape;2559;p66">
              <a:extLst>
                <a:ext uri="{FF2B5EF4-FFF2-40B4-BE49-F238E27FC236}">
                  <a16:creationId xmlns:a16="http://schemas.microsoft.com/office/drawing/2014/main" id="{FB4CE294-97CD-C163-C5C1-741A158BB6EB}"/>
                </a:ext>
              </a:extLst>
            </p:cNvPr>
            <p:cNvSpPr/>
            <p:nvPr/>
          </p:nvSpPr>
          <p:spPr>
            <a:xfrm flipH="1">
              <a:off x="9011057" y="5139935"/>
              <a:ext cx="525435" cy="423617"/>
            </a:xfrm>
            <a:custGeom>
              <a:avLst/>
              <a:gdLst/>
              <a:ahLst/>
              <a:cxnLst/>
              <a:rect l="l" t="t" r="r" b="b"/>
              <a:pathLst>
                <a:path w="12153" h="9798" extrusionOk="0">
                  <a:moveTo>
                    <a:pt x="4820" y="1"/>
                  </a:moveTo>
                  <a:cubicBezTo>
                    <a:pt x="4759" y="1"/>
                    <a:pt x="4704" y="13"/>
                    <a:pt x="4657" y="39"/>
                  </a:cubicBezTo>
                  <a:cubicBezTo>
                    <a:pt x="3964" y="416"/>
                    <a:pt x="5651" y="2206"/>
                    <a:pt x="5651" y="2206"/>
                  </a:cubicBezTo>
                  <a:cubicBezTo>
                    <a:pt x="5651" y="2206"/>
                    <a:pt x="3100" y="711"/>
                    <a:pt x="2228" y="711"/>
                  </a:cubicBezTo>
                  <a:cubicBezTo>
                    <a:pt x="2087" y="711"/>
                    <a:pt x="1990" y="750"/>
                    <a:pt x="1955" y="841"/>
                  </a:cubicBezTo>
                  <a:cubicBezTo>
                    <a:pt x="1759" y="1339"/>
                    <a:pt x="3574" y="2474"/>
                    <a:pt x="4412" y="2966"/>
                  </a:cubicBezTo>
                  <a:lnTo>
                    <a:pt x="4412" y="2966"/>
                  </a:lnTo>
                  <a:cubicBezTo>
                    <a:pt x="3580" y="2500"/>
                    <a:pt x="1699" y="1504"/>
                    <a:pt x="842" y="1504"/>
                  </a:cubicBezTo>
                  <a:cubicBezTo>
                    <a:pt x="639" y="1504"/>
                    <a:pt x="494" y="1560"/>
                    <a:pt x="433" y="1691"/>
                  </a:cubicBezTo>
                  <a:cubicBezTo>
                    <a:pt x="169" y="2245"/>
                    <a:pt x="1611" y="3172"/>
                    <a:pt x="2648" y="3751"/>
                  </a:cubicBezTo>
                  <a:lnTo>
                    <a:pt x="2648" y="3751"/>
                  </a:lnTo>
                  <a:cubicBezTo>
                    <a:pt x="1972" y="3423"/>
                    <a:pt x="1111" y="3062"/>
                    <a:pt x="603" y="3062"/>
                  </a:cubicBezTo>
                  <a:cubicBezTo>
                    <a:pt x="393" y="3062"/>
                    <a:pt x="243" y="3124"/>
                    <a:pt x="193" y="3275"/>
                  </a:cubicBezTo>
                  <a:cubicBezTo>
                    <a:pt x="1" y="3856"/>
                    <a:pt x="1731" y="4822"/>
                    <a:pt x="2788" y="5350"/>
                  </a:cubicBezTo>
                  <a:lnTo>
                    <a:pt x="2788" y="5350"/>
                  </a:lnTo>
                  <a:cubicBezTo>
                    <a:pt x="2242" y="5113"/>
                    <a:pt x="1526" y="4850"/>
                    <a:pt x="1038" y="4850"/>
                  </a:cubicBezTo>
                  <a:cubicBezTo>
                    <a:pt x="753" y="4850"/>
                    <a:pt x="546" y="4939"/>
                    <a:pt x="494" y="5175"/>
                  </a:cubicBezTo>
                  <a:cubicBezTo>
                    <a:pt x="275" y="6156"/>
                    <a:pt x="6337" y="8042"/>
                    <a:pt x="6337" y="8042"/>
                  </a:cubicBezTo>
                  <a:lnTo>
                    <a:pt x="9663" y="9797"/>
                  </a:lnTo>
                  <a:lnTo>
                    <a:pt x="12152" y="3714"/>
                  </a:lnTo>
                  <a:lnTo>
                    <a:pt x="8147" y="2693"/>
                  </a:lnTo>
                  <a:cubicBezTo>
                    <a:pt x="8147" y="2693"/>
                    <a:pt x="5739" y="1"/>
                    <a:pt x="4820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8" name="Google Shape;2560;p66">
              <a:extLst>
                <a:ext uri="{FF2B5EF4-FFF2-40B4-BE49-F238E27FC236}">
                  <a16:creationId xmlns:a16="http://schemas.microsoft.com/office/drawing/2014/main" id="{87C6FBAE-256D-A2F3-8103-4757AD051351}"/>
                </a:ext>
              </a:extLst>
            </p:cNvPr>
            <p:cNvSpPr/>
            <p:nvPr/>
          </p:nvSpPr>
          <p:spPr>
            <a:xfrm flipH="1">
              <a:off x="9231340" y="5306822"/>
              <a:ext cx="114486" cy="72894"/>
            </a:xfrm>
            <a:custGeom>
              <a:avLst/>
              <a:gdLst/>
              <a:ahLst/>
              <a:cxnLst/>
              <a:rect l="l" t="t" r="r" b="b"/>
              <a:pathLst>
                <a:path w="2648" h="1686" extrusionOk="0">
                  <a:moveTo>
                    <a:pt x="2396" y="1"/>
                  </a:moveTo>
                  <a:cubicBezTo>
                    <a:pt x="1241" y="1"/>
                    <a:pt x="58" y="1519"/>
                    <a:pt x="0" y="1589"/>
                  </a:cubicBezTo>
                  <a:lnTo>
                    <a:pt x="124" y="1685"/>
                  </a:lnTo>
                  <a:cubicBezTo>
                    <a:pt x="136" y="1666"/>
                    <a:pt x="1317" y="148"/>
                    <a:pt x="2402" y="148"/>
                  </a:cubicBezTo>
                  <a:cubicBezTo>
                    <a:pt x="2475" y="148"/>
                    <a:pt x="2548" y="155"/>
                    <a:pt x="2620" y="170"/>
                  </a:cubicBezTo>
                  <a:lnTo>
                    <a:pt x="2647" y="26"/>
                  </a:lnTo>
                  <a:cubicBezTo>
                    <a:pt x="2564" y="9"/>
                    <a:pt x="2480" y="1"/>
                    <a:pt x="2396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59" name="Google Shape;2561;p66">
              <a:extLst>
                <a:ext uri="{FF2B5EF4-FFF2-40B4-BE49-F238E27FC236}">
                  <a16:creationId xmlns:a16="http://schemas.microsoft.com/office/drawing/2014/main" id="{0F93E56B-C321-945F-FE99-21287EA3B499}"/>
                </a:ext>
              </a:extLst>
            </p:cNvPr>
            <p:cNvSpPr/>
            <p:nvPr/>
          </p:nvSpPr>
          <p:spPr>
            <a:xfrm flipH="1">
              <a:off x="9293598" y="5288663"/>
              <a:ext cx="22915" cy="40944"/>
            </a:xfrm>
            <a:custGeom>
              <a:avLst/>
              <a:gdLst/>
              <a:ahLst/>
              <a:cxnLst/>
              <a:rect l="l" t="t" r="r" b="b"/>
              <a:pathLst>
                <a:path w="530" h="947" extrusionOk="0">
                  <a:moveTo>
                    <a:pt x="35" y="0"/>
                  </a:moveTo>
                  <a:cubicBezTo>
                    <a:pt x="35" y="21"/>
                    <a:pt x="1" y="487"/>
                    <a:pt x="419" y="946"/>
                  </a:cubicBezTo>
                  <a:lnTo>
                    <a:pt x="529" y="844"/>
                  </a:lnTo>
                  <a:cubicBezTo>
                    <a:pt x="152" y="439"/>
                    <a:pt x="186" y="14"/>
                    <a:pt x="186" y="1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Google Shape;2562;p66">
              <a:extLst>
                <a:ext uri="{FF2B5EF4-FFF2-40B4-BE49-F238E27FC236}">
                  <a16:creationId xmlns:a16="http://schemas.microsoft.com/office/drawing/2014/main" id="{3B2A07DB-75AA-A75D-11FE-FF58829055C8}"/>
                </a:ext>
              </a:extLst>
            </p:cNvPr>
            <p:cNvSpPr/>
            <p:nvPr/>
          </p:nvSpPr>
          <p:spPr>
            <a:xfrm flipH="1">
              <a:off x="9232248" y="5476303"/>
              <a:ext cx="40944" cy="11933"/>
            </a:xfrm>
            <a:custGeom>
              <a:avLst/>
              <a:gdLst/>
              <a:ahLst/>
              <a:cxnLst/>
              <a:rect l="l" t="t" r="r" b="b"/>
              <a:pathLst>
                <a:path w="947" h="276" extrusionOk="0">
                  <a:moveTo>
                    <a:pt x="871" y="1"/>
                  </a:moveTo>
                  <a:cubicBezTo>
                    <a:pt x="714" y="82"/>
                    <a:pt x="540" y="123"/>
                    <a:pt x="366" y="123"/>
                  </a:cubicBezTo>
                  <a:cubicBezTo>
                    <a:pt x="259" y="123"/>
                    <a:pt x="152" y="108"/>
                    <a:pt x="48" y="76"/>
                  </a:cubicBezTo>
                  <a:lnTo>
                    <a:pt x="0" y="214"/>
                  </a:lnTo>
                  <a:cubicBezTo>
                    <a:pt x="124" y="255"/>
                    <a:pt x="247" y="275"/>
                    <a:pt x="371" y="275"/>
                  </a:cubicBezTo>
                  <a:cubicBezTo>
                    <a:pt x="569" y="275"/>
                    <a:pt x="768" y="227"/>
                    <a:pt x="947" y="131"/>
                  </a:cubicBezTo>
                  <a:lnTo>
                    <a:pt x="871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1" name="Google Shape;2563;p66">
              <a:extLst>
                <a:ext uri="{FF2B5EF4-FFF2-40B4-BE49-F238E27FC236}">
                  <a16:creationId xmlns:a16="http://schemas.microsoft.com/office/drawing/2014/main" id="{A2112062-9971-E6ED-5F65-9DC9599F3B56}"/>
                </a:ext>
              </a:extLst>
            </p:cNvPr>
            <p:cNvSpPr/>
            <p:nvPr/>
          </p:nvSpPr>
          <p:spPr>
            <a:xfrm flipH="1">
              <a:off x="7546428" y="4519815"/>
              <a:ext cx="577793" cy="104758"/>
            </a:xfrm>
            <a:custGeom>
              <a:avLst/>
              <a:gdLst/>
              <a:ahLst/>
              <a:cxnLst/>
              <a:rect l="l" t="t" r="r" b="b"/>
              <a:pathLst>
                <a:path w="13364" h="2423" extrusionOk="0">
                  <a:moveTo>
                    <a:pt x="10259" y="0"/>
                  </a:moveTo>
                  <a:cubicBezTo>
                    <a:pt x="8550" y="0"/>
                    <a:pt x="6368" y="345"/>
                    <a:pt x="4326" y="345"/>
                  </a:cubicBezTo>
                  <a:cubicBezTo>
                    <a:pt x="4278" y="345"/>
                    <a:pt x="4230" y="345"/>
                    <a:pt x="4182" y="344"/>
                  </a:cubicBezTo>
                  <a:cubicBezTo>
                    <a:pt x="4141" y="344"/>
                    <a:pt x="4101" y="344"/>
                    <a:pt x="4062" y="344"/>
                  </a:cubicBezTo>
                  <a:cubicBezTo>
                    <a:pt x="0" y="344"/>
                    <a:pt x="787" y="2422"/>
                    <a:pt x="787" y="2422"/>
                  </a:cubicBezTo>
                  <a:lnTo>
                    <a:pt x="13364" y="1873"/>
                  </a:lnTo>
                  <a:cubicBezTo>
                    <a:pt x="13292" y="370"/>
                    <a:pt x="12029" y="0"/>
                    <a:pt x="10259" y="0"/>
                  </a:cubicBezTo>
                  <a:close/>
                </a:path>
              </a:pathLst>
            </a:custGeom>
            <a:solidFill>
              <a:srgbClr val="8EA2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2" name="Google Shape;2564;p66">
              <a:extLst>
                <a:ext uri="{FF2B5EF4-FFF2-40B4-BE49-F238E27FC236}">
                  <a16:creationId xmlns:a16="http://schemas.microsoft.com/office/drawing/2014/main" id="{50CD1FBB-6623-9DC9-3A0F-712AD9F50722}"/>
                </a:ext>
              </a:extLst>
            </p:cNvPr>
            <p:cNvSpPr/>
            <p:nvPr/>
          </p:nvSpPr>
          <p:spPr>
            <a:xfrm flipH="1">
              <a:off x="7019826" y="4550383"/>
              <a:ext cx="2218690" cy="1568782"/>
            </a:xfrm>
            <a:custGeom>
              <a:avLst/>
              <a:gdLst/>
              <a:ahLst/>
              <a:cxnLst/>
              <a:rect l="l" t="t" r="r" b="b"/>
              <a:pathLst>
                <a:path w="51317" h="36285" extrusionOk="0">
                  <a:moveTo>
                    <a:pt x="35633" y="1"/>
                  </a:moveTo>
                  <a:lnTo>
                    <a:pt x="29763" y="515"/>
                  </a:lnTo>
                  <a:cubicBezTo>
                    <a:pt x="20306" y="803"/>
                    <a:pt x="12372" y="17083"/>
                    <a:pt x="12372" y="17083"/>
                  </a:cubicBezTo>
                  <a:lnTo>
                    <a:pt x="2565" y="15170"/>
                  </a:lnTo>
                  <a:lnTo>
                    <a:pt x="1" y="24482"/>
                  </a:lnTo>
                  <a:cubicBezTo>
                    <a:pt x="6035" y="26790"/>
                    <a:pt x="10280" y="27545"/>
                    <a:pt x="13251" y="27545"/>
                  </a:cubicBezTo>
                  <a:cubicBezTo>
                    <a:pt x="18870" y="27545"/>
                    <a:pt x="19935" y="24846"/>
                    <a:pt x="19936" y="24846"/>
                  </a:cubicBezTo>
                  <a:lnTo>
                    <a:pt x="19936" y="24846"/>
                  </a:lnTo>
                  <a:cubicBezTo>
                    <a:pt x="19353" y="29392"/>
                    <a:pt x="20669" y="32766"/>
                    <a:pt x="20669" y="32766"/>
                  </a:cubicBezTo>
                  <a:cubicBezTo>
                    <a:pt x="20011" y="33274"/>
                    <a:pt x="20601" y="34817"/>
                    <a:pt x="20601" y="34817"/>
                  </a:cubicBezTo>
                  <a:cubicBezTo>
                    <a:pt x="20601" y="34817"/>
                    <a:pt x="42367" y="34494"/>
                    <a:pt x="43252" y="34453"/>
                  </a:cubicBezTo>
                  <a:cubicBezTo>
                    <a:pt x="44253" y="34398"/>
                    <a:pt x="44280" y="34083"/>
                    <a:pt x="44280" y="34083"/>
                  </a:cubicBezTo>
                  <a:lnTo>
                    <a:pt x="50438" y="36284"/>
                  </a:lnTo>
                  <a:cubicBezTo>
                    <a:pt x="50438" y="36284"/>
                    <a:pt x="51316" y="18612"/>
                    <a:pt x="48456" y="9601"/>
                  </a:cubicBezTo>
                  <a:cubicBezTo>
                    <a:pt x="45604" y="584"/>
                    <a:pt x="35633" y="1"/>
                    <a:pt x="35633" y="1"/>
                  </a:cubicBezTo>
                  <a:close/>
                </a:path>
              </a:pathLst>
            </a:custGeom>
            <a:solidFill>
              <a:srgbClr val="8D95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3" name="Google Shape;2565;p66">
              <a:extLst>
                <a:ext uri="{FF2B5EF4-FFF2-40B4-BE49-F238E27FC236}">
                  <a16:creationId xmlns:a16="http://schemas.microsoft.com/office/drawing/2014/main" id="{AD7FB26D-1902-91F2-3134-CA633FD6CA3C}"/>
                </a:ext>
              </a:extLst>
            </p:cNvPr>
            <p:cNvSpPr/>
            <p:nvPr/>
          </p:nvSpPr>
          <p:spPr>
            <a:xfrm flipH="1">
              <a:off x="8017820" y="4608793"/>
              <a:ext cx="654405" cy="692365"/>
            </a:xfrm>
            <a:custGeom>
              <a:avLst/>
              <a:gdLst/>
              <a:ahLst/>
              <a:cxnLst/>
              <a:rect l="l" t="t" r="r" b="b"/>
              <a:pathLst>
                <a:path w="15136" h="16014" extrusionOk="0">
                  <a:moveTo>
                    <a:pt x="15094" y="1"/>
                  </a:moveTo>
                  <a:cubicBezTo>
                    <a:pt x="6488" y="2140"/>
                    <a:pt x="62" y="15794"/>
                    <a:pt x="1" y="15938"/>
                  </a:cubicBezTo>
                  <a:lnTo>
                    <a:pt x="172" y="16013"/>
                  </a:lnTo>
                  <a:cubicBezTo>
                    <a:pt x="234" y="15876"/>
                    <a:pt x="6618" y="2298"/>
                    <a:pt x="15135" y="179"/>
                  </a:cubicBezTo>
                  <a:lnTo>
                    <a:pt x="15094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4" name="Google Shape;2566;p66">
              <a:extLst>
                <a:ext uri="{FF2B5EF4-FFF2-40B4-BE49-F238E27FC236}">
                  <a16:creationId xmlns:a16="http://schemas.microsoft.com/office/drawing/2014/main" id="{31BC6E06-AF51-B589-D84B-976498E5046D}"/>
                </a:ext>
              </a:extLst>
            </p:cNvPr>
            <p:cNvSpPr/>
            <p:nvPr/>
          </p:nvSpPr>
          <p:spPr>
            <a:xfrm flipH="1">
              <a:off x="7097822" y="4588343"/>
              <a:ext cx="523360" cy="763487"/>
            </a:xfrm>
            <a:custGeom>
              <a:avLst/>
              <a:gdLst/>
              <a:ahLst/>
              <a:cxnLst/>
              <a:rect l="l" t="t" r="r" b="b"/>
              <a:pathLst>
                <a:path w="12105" h="17659" extrusionOk="0">
                  <a:moveTo>
                    <a:pt x="15" y="0"/>
                  </a:moveTo>
                  <a:lnTo>
                    <a:pt x="1" y="186"/>
                  </a:lnTo>
                  <a:cubicBezTo>
                    <a:pt x="21" y="186"/>
                    <a:pt x="2758" y="446"/>
                    <a:pt x="5576" y="2723"/>
                  </a:cubicBezTo>
                  <a:cubicBezTo>
                    <a:pt x="8196" y="4821"/>
                    <a:pt x="11412" y="9121"/>
                    <a:pt x="11919" y="17659"/>
                  </a:cubicBezTo>
                  <a:lnTo>
                    <a:pt x="12105" y="17652"/>
                  </a:lnTo>
                  <a:cubicBezTo>
                    <a:pt x="11590" y="9046"/>
                    <a:pt x="8333" y="4705"/>
                    <a:pt x="5693" y="2579"/>
                  </a:cubicBezTo>
                  <a:cubicBezTo>
                    <a:pt x="2826" y="268"/>
                    <a:pt x="42" y="0"/>
                    <a:pt x="15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5" name="Google Shape;2567;p66">
              <a:extLst>
                <a:ext uri="{FF2B5EF4-FFF2-40B4-BE49-F238E27FC236}">
                  <a16:creationId xmlns:a16="http://schemas.microsoft.com/office/drawing/2014/main" id="{D268749B-661E-840E-5A1E-1B7E4434D283}"/>
                </a:ext>
              </a:extLst>
            </p:cNvPr>
            <p:cNvSpPr/>
            <p:nvPr/>
          </p:nvSpPr>
          <p:spPr>
            <a:xfrm flipH="1">
              <a:off x="7620836" y="4553928"/>
              <a:ext cx="416310" cy="94036"/>
            </a:xfrm>
            <a:custGeom>
              <a:avLst/>
              <a:gdLst/>
              <a:ahLst/>
              <a:cxnLst/>
              <a:rect l="l" t="t" r="r" b="b"/>
              <a:pathLst>
                <a:path w="9629" h="2175" extrusionOk="0">
                  <a:moveTo>
                    <a:pt x="7236" y="1"/>
                  </a:moveTo>
                  <a:cubicBezTo>
                    <a:pt x="6509" y="1"/>
                    <a:pt x="5584" y="193"/>
                    <a:pt x="4753" y="193"/>
                  </a:cubicBezTo>
                  <a:cubicBezTo>
                    <a:pt x="2133" y="193"/>
                    <a:pt x="1" y="563"/>
                    <a:pt x="1" y="1016"/>
                  </a:cubicBezTo>
                  <a:cubicBezTo>
                    <a:pt x="1" y="1475"/>
                    <a:pt x="1880" y="2175"/>
                    <a:pt x="4506" y="2175"/>
                  </a:cubicBezTo>
                  <a:cubicBezTo>
                    <a:pt x="7126" y="2175"/>
                    <a:pt x="9629" y="1345"/>
                    <a:pt x="9629" y="886"/>
                  </a:cubicBezTo>
                  <a:cubicBezTo>
                    <a:pt x="9629" y="200"/>
                    <a:pt x="8868" y="159"/>
                    <a:pt x="7606" y="22"/>
                  </a:cubicBezTo>
                  <a:cubicBezTo>
                    <a:pt x="7490" y="7"/>
                    <a:pt x="7366" y="1"/>
                    <a:pt x="7236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Google Shape;2568;p66">
              <a:extLst>
                <a:ext uri="{FF2B5EF4-FFF2-40B4-BE49-F238E27FC236}">
                  <a16:creationId xmlns:a16="http://schemas.microsoft.com/office/drawing/2014/main" id="{19C4B119-F10F-C6D4-BD2B-FF445EACACEE}"/>
                </a:ext>
              </a:extLst>
            </p:cNvPr>
            <p:cNvSpPr/>
            <p:nvPr/>
          </p:nvSpPr>
          <p:spPr>
            <a:xfrm flipH="1">
              <a:off x="8410393" y="5627799"/>
              <a:ext cx="343372" cy="113535"/>
            </a:xfrm>
            <a:custGeom>
              <a:avLst/>
              <a:gdLst/>
              <a:ahLst/>
              <a:cxnLst/>
              <a:rect l="l" t="t" r="r" b="b"/>
              <a:pathLst>
                <a:path w="7942" h="2626" extrusionOk="0">
                  <a:moveTo>
                    <a:pt x="5447" y="0"/>
                  </a:moveTo>
                  <a:cubicBezTo>
                    <a:pt x="3195" y="0"/>
                    <a:pt x="903" y="1750"/>
                    <a:pt x="1" y="2518"/>
                  </a:cubicBezTo>
                  <a:cubicBezTo>
                    <a:pt x="743" y="2592"/>
                    <a:pt x="1424" y="2626"/>
                    <a:pt x="2049" y="2626"/>
                  </a:cubicBezTo>
                  <a:cubicBezTo>
                    <a:pt x="5349" y="2626"/>
                    <a:pt x="7077" y="1694"/>
                    <a:pt x="7942" y="927"/>
                  </a:cubicBezTo>
                  <a:cubicBezTo>
                    <a:pt x="7170" y="258"/>
                    <a:pt x="6311" y="0"/>
                    <a:pt x="5447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Google Shape;2569;p66">
              <a:extLst>
                <a:ext uri="{FF2B5EF4-FFF2-40B4-BE49-F238E27FC236}">
                  <a16:creationId xmlns:a16="http://schemas.microsoft.com/office/drawing/2014/main" id="{C3AE9F8C-61E5-E38E-9839-D34A996EDF3A}"/>
                </a:ext>
              </a:extLst>
            </p:cNvPr>
            <p:cNvSpPr/>
            <p:nvPr/>
          </p:nvSpPr>
          <p:spPr>
            <a:xfrm flipH="1">
              <a:off x="8648445" y="5282135"/>
              <a:ext cx="83054" cy="24644"/>
            </a:xfrm>
            <a:custGeom>
              <a:avLst/>
              <a:gdLst/>
              <a:ahLst/>
              <a:cxnLst/>
              <a:rect l="l" t="t" r="r" b="b"/>
              <a:pathLst>
                <a:path w="1921" h="570" extrusionOk="0">
                  <a:moveTo>
                    <a:pt x="34" y="0"/>
                  </a:moveTo>
                  <a:lnTo>
                    <a:pt x="0" y="151"/>
                  </a:lnTo>
                  <a:lnTo>
                    <a:pt x="1893" y="569"/>
                  </a:lnTo>
                  <a:lnTo>
                    <a:pt x="1920" y="42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Google Shape;2570;p66">
              <a:extLst>
                <a:ext uri="{FF2B5EF4-FFF2-40B4-BE49-F238E27FC236}">
                  <a16:creationId xmlns:a16="http://schemas.microsoft.com/office/drawing/2014/main" id="{F249CB05-8084-5AAA-2DE5-FE2E8C41216E}"/>
                </a:ext>
              </a:extLst>
            </p:cNvPr>
            <p:cNvSpPr/>
            <p:nvPr/>
          </p:nvSpPr>
          <p:spPr>
            <a:xfrm flipH="1">
              <a:off x="7563290" y="5511886"/>
              <a:ext cx="508833" cy="343675"/>
            </a:xfrm>
            <a:custGeom>
              <a:avLst/>
              <a:gdLst/>
              <a:ahLst/>
              <a:cxnLst/>
              <a:rect l="l" t="t" r="r" b="b"/>
              <a:pathLst>
                <a:path w="11769" h="7949" extrusionOk="0">
                  <a:moveTo>
                    <a:pt x="11631" y="1"/>
                  </a:moveTo>
                  <a:cubicBezTo>
                    <a:pt x="11562" y="76"/>
                    <a:pt x="5144" y="7496"/>
                    <a:pt x="0" y="7764"/>
                  </a:cubicBezTo>
                  <a:lnTo>
                    <a:pt x="14" y="7949"/>
                  </a:lnTo>
                  <a:cubicBezTo>
                    <a:pt x="5233" y="7675"/>
                    <a:pt x="11706" y="193"/>
                    <a:pt x="11768" y="117"/>
                  </a:cubicBezTo>
                  <a:lnTo>
                    <a:pt x="11631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Google Shape;2571;p66">
              <a:extLst>
                <a:ext uri="{FF2B5EF4-FFF2-40B4-BE49-F238E27FC236}">
                  <a16:creationId xmlns:a16="http://schemas.microsoft.com/office/drawing/2014/main" id="{9C5EB074-551A-A21F-8151-22AEC8C36CD2}"/>
                </a:ext>
              </a:extLst>
            </p:cNvPr>
            <p:cNvSpPr/>
            <p:nvPr/>
          </p:nvSpPr>
          <p:spPr>
            <a:xfrm flipH="1">
              <a:off x="7899529" y="5710853"/>
              <a:ext cx="150674" cy="43019"/>
            </a:xfrm>
            <a:custGeom>
              <a:avLst/>
              <a:gdLst/>
              <a:ahLst/>
              <a:cxnLst/>
              <a:rect l="l" t="t" r="r" b="b"/>
              <a:pathLst>
                <a:path w="3485" h="995" extrusionOk="0">
                  <a:moveTo>
                    <a:pt x="131" y="0"/>
                  </a:moveTo>
                  <a:lnTo>
                    <a:pt x="1" y="137"/>
                  </a:lnTo>
                  <a:cubicBezTo>
                    <a:pt x="42" y="172"/>
                    <a:pt x="885" y="995"/>
                    <a:pt x="2812" y="995"/>
                  </a:cubicBezTo>
                  <a:cubicBezTo>
                    <a:pt x="3025" y="995"/>
                    <a:pt x="3245" y="981"/>
                    <a:pt x="3485" y="960"/>
                  </a:cubicBezTo>
                  <a:lnTo>
                    <a:pt x="3464" y="775"/>
                  </a:lnTo>
                  <a:cubicBezTo>
                    <a:pt x="3237" y="796"/>
                    <a:pt x="3022" y="806"/>
                    <a:pt x="2820" y="806"/>
                  </a:cubicBezTo>
                  <a:cubicBezTo>
                    <a:pt x="964" y="806"/>
                    <a:pt x="144" y="13"/>
                    <a:pt x="131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Google Shape;2572;p66">
              <a:extLst>
                <a:ext uri="{FF2B5EF4-FFF2-40B4-BE49-F238E27FC236}">
                  <a16:creationId xmlns:a16="http://schemas.microsoft.com/office/drawing/2014/main" id="{F1BA13A4-D934-5A79-FCE4-22D65F994A0E}"/>
                </a:ext>
              </a:extLst>
            </p:cNvPr>
            <p:cNvSpPr/>
            <p:nvPr/>
          </p:nvSpPr>
          <p:spPr>
            <a:xfrm flipH="1">
              <a:off x="7588193" y="5674060"/>
              <a:ext cx="267798" cy="152144"/>
            </a:xfrm>
            <a:custGeom>
              <a:avLst/>
              <a:gdLst/>
              <a:ahLst/>
              <a:cxnLst/>
              <a:rect l="l" t="t" r="r" b="b"/>
              <a:pathLst>
                <a:path w="6194" h="3519" extrusionOk="0">
                  <a:moveTo>
                    <a:pt x="6042" y="1"/>
                  </a:moveTo>
                  <a:cubicBezTo>
                    <a:pt x="4033" y="3190"/>
                    <a:pt x="35" y="3334"/>
                    <a:pt x="1" y="3334"/>
                  </a:cubicBezTo>
                  <a:lnTo>
                    <a:pt x="1" y="3519"/>
                  </a:lnTo>
                  <a:cubicBezTo>
                    <a:pt x="42" y="3519"/>
                    <a:pt x="4136" y="3375"/>
                    <a:pt x="6193" y="104"/>
                  </a:cubicBezTo>
                  <a:lnTo>
                    <a:pt x="6042" y="1"/>
                  </a:ln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Google Shape;2573;p66">
              <a:extLst>
                <a:ext uri="{FF2B5EF4-FFF2-40B4-BE49-F238E27FC236}">
                  <a16:creationId xmlns:a16="http://schemas.microsoft.com/office/drawing/2014/main" id="{07768B16-91FC-E48E-3FA8-8B63034A40F4}"/>
                </a:ext>
              </a:extLst>
            </p:cNvPr>
            <p:cNvSpPr/>
            <p:nvPr/>
          </p:nvSpPr>
          <p:spPr>
            <a:xfrm flipH="1">
              <a:off x="7304788" y="4988007"/>
              <a:ext cx="91918" cy="1037467"/>
            </a:xfrm>
            <a:custGeom>
              <a:avLst/>
              <a:gdLst/>
              <a:ahLst/>
              <a:cxnLst/>
              <a:rect l="l" t="t" r="r" b="b"/>
              <a:pathLst>
                <a:path w="2126" h="23996" extrusionOk="0">
                  <a:moveTo>
                    <a:pt x="151" y="0"/>
                  </a:moveTo>
                  <a:lnTo>
                    <a:pt x="0" y="7"/>
                  </a:lnTo>
                  <a:cubicBezTo>
                    <a:pt x="14" y="151"/>
                    <a:pt x="940" y="14628"/>
                    <a:pt x="1454" y="16870"/>
                  </a:cubicBezTo>
                  <a:cubicBezTo>
                    <a:pt x="1982" y="19161"/>
                    <a:pt x="1920" y="22905"/>
                    <a:pt x="1612" y="23947"/>
                  </a:cubicBezTo>
                  <a:lnTo>
                    <a:pt x="1749" y="23995"/>
                  </a:lnTo>
                  <a:cubicBezTo>
                    <a:pt x="2071" y="22925"/>
                    <a:pt x="2126" y="19140"/>
                    <a:pt x="1598" y="16836"/>
                  </a:cubicBezTo>
                  <a:cubicBezTo>
                    <a:pt x="1084" y="14607"/>
                    <a:pt x="158" y="144"/>
                    <a:pt x="15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2" name="Google Shape;2574;p66">
              <a:extLst>
                <a:ext uri="{FF2B5EF4-FFF2-40B4-BE49-F238E27FC236}">
                  <a16:creationId xmlns:a16="http://schemas.microsoft.com/office/drawing/2014/main" id="{C563C860-514A-8716-BC2F-89F52F99E5F6}"/>
                </a:ext>
              </a:extLst>
            </p:cNvPr>
            <p:cNvSpPr/>
            <p:nvPr/>
          </p:nvSpPr>
          <p:spPr>
            <a:xfrm flipH="1">
              <a:off x="7359913" y="5017061"/>
              <a:ext cx="30567" cy="34718"/>
            </a:xfrm>
            <a:custGeom>
              <a:avLst/>
              <a:gdLst/>
              <a:ahLst/>
              <a:cxnLst/>
              <a:rect l="l" t="t" r="r" b="b"/>
              <a:pathLst>
                <a:path w="707" h="803" extrusionOk="0">
                  <a:moveTo>
                    <a:pt x="686" y="1"/>
                  </a:moveTo>
                  <a:cubicBezTo>
                    <a:pt x="665" y="7"/>
                    <a:pt x="137" y="76"/>
                    <a:pt x="0" y="775"/>
                  </a:cubicBezTo>
                  <a:lnTo>
                    <a:pt x="144" y="803"/>
                  </a:lnTo>
                  <a:cubicBezTo>
                    <a:pt x="261" y="213"/>
                    <a:pt x="686" y="145"/>
                    <a:pt x="706" y="145"/>
                  </a:cubicBezTo>
                  <a:lnTo>
                    <a:pt x="686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3" name="Google Shape;2575;p66">
              <a:extLst>
                <a:ext uri="{FF2B5EF4-FFF2-40B4-BE49-F238E27FC236}">
                  <a16:creationId xmlns:a16="http://schemas.microsoft.com/office/drawing/2014/main" id="{3302C612-F78B-203A-2E5D-FFEB021BF138}"/>
                </a:ext>
              </a:extLst>
            </p:cNvPr>
            <p:cNvSpPr/>
            <p:nvPr/>
          </p:nvSpPr>
          <p:spPr>
            <a:xfrm flipH="1">
              <a:off x="8293875" y="5012003"/>
              <a:ext cx="88070" cy="659463"/>
            </a:xfrm>
            <a:custGeom>
              <a:avLst/>
              <a:gdLst/>
              <a:ahLst/>
              <a:cxnLst/>
              <a:rect l="l" t="t" r="r" b="b"/>
              <a:pathLst>
                <a:path w="2037" h="15253" extrusionOk="0">
                  <a:moveTo>
                    <a:pt x="1893" y="1"/>
                  </a:moveTo>
                  <a:cubicBezTo>
                    <a:pt x="1872" y="70"/>
                    <a:pt x="0" y="6406"/>
                    <a:pt x="69" y="15252"/>
                  </a:cubicBezTo>
                  <a:lnTo>
                    <a:pt x="220" y="15252"/>
                  </a:lnTo>
                  <a:cubicBezTo>
                    <a:pt x="151" y="6427"/>
                    <a:pt x="2016" y="111"/>
                    <a:pt x="2037" y="49"/>
                  </a:cubicBezTo>
                  <a:lnTo>
                    <a:pt x="189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4" name="Google Shape;2576;p66">
              <a:extLst>
                <a:ext uri="{FF2B5EF4-FFF2-40B4-BE49-F238E27FC236}">
                  <a16:creationId xmlns:a16="http://schemas.microsoft.com/office/drawing/2014/main" id="{424716B7-4928-C2EC-D886-BA77712D1C9B}"/>
                </a:ext>
              </a:extLst>
            </p:cNvPr>
            <p:cNvSpPr/>
            <p:nvPr/>
          </p:nvSpPr>
          <p:spPr>
            <a:xfrm flipH="1">
              <a:off x="8313115" y="5041662"/>
              <a:ext cx="29097" cy="41851"/>
            </a:xfrm>
            <a:custGeom>
              <a:avLst/>
              <a:gdLst/>
              <a:ahLst/>
              <a:cxnLst/>
              <a:rect l="l" t="t" r="r" b="b"/>
              <a:pathLst>
                <a:path w="673" h="968" extrusionOk="0">
                  <a:moveTo>
                    <a:pt x="82" y="1"/>
                  </a:moveTo>
                  <a:lnTo>
                    <a:pt x="0" y="124"/>
                  </a:lnTo>
                  <a:cubicBezTo>
                    <a:pt x="0" y="131"/>
                    <a:pt x="528" y="488"/>
                    <a:pt x="528" y="968"/>
                  </a:cubicBezTo>
                  <a:lnTo>
                    <a:pt x="672" y="968"/>
                  </a:lnTo>
                  <a:cubicBezTo>
                    <a:pt x="672" y="405"/>
                    <a:pt x="103" y="21"/>
                    <a:pt x="8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5" name="Google Shape;2577;p66">
              <a:extLst>
                <a:ext uri="{FF2B5EF4-FFF2-40B4-BE49-F238E27FC236}">
                  <a16:creationId xmlns:a16="http://schemas.microsoft.com/office/drawing/2014/main" id="{EF8359A9-BDEE-2750-1F11-1A913DFBD22E}"/>
                </a:ext>
              </a:extLst>
            </p:cNvPr>
            <p:cNvSpPr/>
            <p:nvPr/>
          </p:nvSpPr>
          <p:spPr>
            <a:xfrm flipH="1">
              <a:off x="7918206" y="4665431"/>
              <a:ext cx="88675" cy="376879"/>
            </a:xfrm>
            <a:custGeom>
              <a:avLst/>
              <a:gdLst/>
              <a:ahLst/>
              <a:cxnLst/>
              <a:rect l="l" t="t" r="r" b="b"/>
              <a:pathLst>
                <a:path w="2051" h="8717" extrusionOk="0">
                  <a:moveTo>
                    <a:pt x="1084" y="0"/>
                  </a:moveTo>
                  <a:lnTo>
                    <a:pt x="912" y="62"/>
                  </a:lnTo>
                  <a:cubicBezTo>
                    <a:pt x="926" y="90"/>
                    <a:pt x="1858" y="2682"/>
                    <a:pt x="1468" y="4451"/>
                  </a:cubicBezTo>
                  <a:cubicBezTo>
                    <a:pt x="1296" y="5246"/>
                    <a:pt x="974" y="5905"/>
                    <a:pt x="693" y="6488"/>
                  </a:cubicBezTo>
                  <a:cubicBezTo>
                    <a:pt x="322" y="7256"/>
                    <a:pt x="0" y="7928"/>
                    <a:pt x="55" y="8716"/>
                  </a:cubicBezTo>
                  <a:lnTo>
                    <a:pt x="233" y="8703"/>
                  </a:lnTo>
                  <a:cubicBezTo>
                    <a:pt x="178" y="7969"/>
                    <a:pt x="494" y="7317"/>
                    <a:pt x="857" y="6563"/>
                  </a:cubicBezTo>
                  <a:cubicBezTo>
                    <a:pt x="1138" y="5973"/>
                    <a:pt x="1461" y="5301"/>
                    <a:pt x="1646" y="4492"/>
                  </a:cubicBezTo>
                  <a:cubicBezTo>
                    <a:pt x="2051" y="2668"/>
                    <a:pt x="1125" y="110"/>
                    <a:pt x="1084" y="0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6" name="Google Shape;2578;p66">
              <a:extLst>
                <a:ext uri="{FF2B5EF4-FFF2-40B4-BE49-F238E27FC236}">
                  <a16:creationId xmlns:a16="http://schemas.microsoft.com/office/drawing/2014/main" id="{91F8FF66-0A57-2457-7136-EFFAA48ED55D}"/>
                </a:ext>
              </a:extLst>
            </p:cNvPr>
            <p:cNvSpPr/>
            <p:nvPr/>
          </p:nvSpPr>
          <p:spPr>
            <a:xfrm flipH="1">
              <a:off x="7647209" y="4683806"/>
              <a:ext cx="88978" cy="376879"/>
            </a:xfrm>
            <a:custGeom>
              <a:avLst/>
              <a:gdLst/>
              <a:ahLst/>
              <a:cxnLst/>
              <a:rect l="l" t="t" r="r" b="b"/>
              <a:pathLst>
                <a:path w="2058" h="8717" extrusionOk="0">
                  <a:moveTo>
                    <a:pt x="960" y="1"/>
                  </a:moveTo>
                  <a:cubicBezTo>
                    <a:pt x="919" y="110"/>
                    <a:pt x="0" y="2668"/>
                    <a:pt x="405" y="4492"/>
                  </a:cubicBezTo>
                  <a:cubicBezTo>
                    <a:pt x="583" y="5301"/>
                    <a:pt x="905" y="5974"/>
                    <a:pt x="1193" y="6563"/>
                  </a:cubicBezTo>
                  <a:cubicBezTo>
                    <a:pt x="1557" y="7318"/>
                    <a:pt x="1865" y="7969"/>
                    <a:pt x="1810" y="8703"/>
                  </a:cubicBezTo>
                  <a:lnTo>
                    <a:pt x="1996" y="8717"/>
                  </a:lnTo>
                  <a:cubicBezTo>
                    <a:pt x="2057" y="7935"/>
                    <a:pt x="1735" y="7263"/>
                    <a:pt x="1351" y="6481"/>
                  </a:cubicBezTo>
                  <a:cubicBezTo>
                    <a:pt x="1077" y="5905"/>
                    <a:pt x="754" y="5240"/>
                    <a:pt x="583" y="4451"/>
                  </a:cubicBezTo>
                  <a:cubicBezTo>
                    <a:pt x="185" y="2682"/>
                    <a:pt x="1125" y="90"/>
                    <a:pt x="1132" y="62"/>
                  </a:cubicBezTo>
                  <a:lnTo>
                    <a:pt x="960" y="1"/>
                  </a:ln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7" name="Google Shape;2579;p66">
              <a:extLst>
                <a:ext uri="{FF2B5EF4-FFF2-40B4-BE49-F238E27FC236}">
                  <a16:creationId xmlns:a16="http://schemas.microsoft.com/office/drawing/2014/main" id="{F100A135-7DE9-FB58-C0B6-77640C248ABC}"/>
                </a:ext>
              </a:extLst>
            </p:cNvPr>
            <p:cNvSpPr/>
            <p:nvPr/>
          </p:nvSpPr>
          <p:spPr>
            <a:xfrm flipH="1">
              <a:off x="7057224" y="5998150"/>
              <a:ext cx="261831" cy="85432"/>
            </a:xfrm>
            <a:custGeom>
              <a:avLst/>
              <a:gdLst/>
              <a:ahLst/>
              <a:cxnLst/>
              <a:rect l="l" t="t" r="r" b="b"/>
              <a:pathLst>
                <a:path w="6056" h="1976" extrusionOk="0">
                  <a:moveTo>
                    <a:pt x="56" y="0"/>
                  </a:moveTo>
                  <a:lnTo>
                    <a:pt x="1" y="179"/>
                  </a:lnTo>
                  <a:lnTo>
                    <a:pt x="6001" y="1975"/>
                  </a:lnTo>
                  <a:lnTo>
                    <a:pt x="6056" y="179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8" name="Google Shape;2580;p66">
              <a:extLst>
                <a:ext uri="{FF2B5EF4-FFF2-40B4-BE49-F238E27FC236}">
                  <a16:creationId xmlns:a16="http://schemas.microsoft.com/office/drawing/2014/main" id="{16463666-320B-8784-5B25-755FD5B6EDC9}"/>
                </a:ext>
              </a:extLst>
            </p:cNvPr>
            <p:cNvSpPr/>
            <p:nvPr/>
          </p:nvSpPr>
          <p:spPr>
            <a:xfrm flipH="1">
              <a:off x="9085767" y="5213910"/>
              <a:ext cx="127846" cy="408614"/>
            </a:xfrm>
            <a:custGeom>
              <a:avLst/>
              <a:gdLst/>
              <a:ahLst/>
              <a:cxnLst/>
              <a:rect l="l" t="t" r="r" b="b"/>
              <a:pathLst>
                <a:path w="2957" h="9451" extrusionOk="0">
                  <a:moveTo>
                    <a:pt x="2778" y="1"/>
                  </a:moveTo>
                  <a:lnTo>
                    <a:pt x="1" y="9396"/>
                  </a:lnTo>
                  <a:lnTo>
                    <a:pt x="179" y="9451"/>
                  </a:lnTo>
                  <a:lnTo>
                    <a:pt x="2956" y="56"/>
                  </a:lnTo>
                  <a:lnTo>
                    <a:pt x="2778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79" name="Google Shape;2581;p66">
              <a:extLst>
                <a:ext uri="{FF2B5EF4-FFF2-40B4-BE49-F238E27FC236}">
                  <a16:creationId xmlns:a16="http://schemas.microsoft.com/office/drawing/2014/main" id="{B1817E06-054D-9D75-3329-25DA3790AB46}"/>
                </a:ext>
              </a:extLst>
            </p:cNvPr>
            <p:cNvSpPr/>
            <p:nvPr/>
          </p:nvSpPr>
          <p:spPr>
            <a:xfrm flipH="1">
              <a:off x="7563290" y="4174973"/>
              <a:ext cx="102337" cy="114789"/>
            </a:xfrm>
            <a:custGeom>
              <a:avLst/>
              <a:gdLst/>
              <a:ahLst/>
              <a:cxnLst/>
              <a:rect l="l" t="t" r="r" b="b"/>
              <a:pathLst>
                <a:path w="2367" h="2655" extrusionOk="0">
                  <a:moveTo>
                    <a:pt x="1271" y="1"/>
                  </a:moveTo>
                  <a:cubicBezTo>
                    <a:pt x="653" y="1"/>
                    <a:pt x="14" y="811"/>
                    <a:pt x="14" y="811"/>
                  </a:cubicBezTo>
                  <a:lnTo>
                    <a:pt x="0" y="2601"/>
                  </a:lnTo>
                  <a:cubicBezTo>
                    <a:pt x="120" y="2638"/>
                    <a:pt x="238" y="2655"/>
                    <a:pt x="352" y="2655"/>
                  </a:cubicBezTo>
                  <a:cubicBezTo>
                    <a:pt x="1553" y="2655"/>
                    <a:pt x="2367" y="763"/>
                    <a:pt x="1721" y="180"/>
                  </a:cubicBezTo>
                  <a:cubicBezTo>
                    <a:pt x="1580" y="52"/>
                    <a:pt x="1426" y="1"/>
                    <a:pt x="1271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0" name="Google Shape;2582;p66">
              <a:extLst>
                <a:ext uri="{FF2B5EF4-FFF2-40B4-BE49-F238E27FC236}">
                  <a16:creationId xmlns:a16="http://schemas.microsoft.com/office/drawing/2014/main" id="{D6B4126D-41F5-C437-C7A5-7B1D4DAA8F22}"/>
                </a:ext>
              </a:extLst>
            </p:cNvPr>
            <p:cNvSpPr/>
            <p:nvPr/>
          </p:nvSpPr>
          <p:spPr>
            <a:xfrm flipH="1">
              <a:off x="7599780" y="4200352"/>
              <a:ext cx="56076" cy="37009"/>
            </a:xfrm>
            <a:custGeom>
              <a:avLst/>
              <a:gdLst/>
              <a:ahLst/>
              <a:cxnLst/>
              <a:rect l="l" t="t" r="r" b="b"/>
              <a:pathLst>
                <a:path w="1297" h="856" extrusionOk="0">
                  <a:moveTo>
                    <a:pt x="998" y="1"/>
                  </a:moveTo>
                  <a:cubicBezTo>
                    <a:pt x="475" y="1"/>
                    <a:pt x="24" y="732"/>
                    <a:pt x="1" y="773"/>
                  </a:cubicBezTo>
                  <a:lnTo>
                    <a:pt x="138" y="855"/>
                  </a:lnTo>
                  <a:cubicBezTo>
                    <a:pt x="144" y="849"/>
                    <a:pt x="565" y="164"/>
                    <a:pt x="997" y="164"/>
                  </a:cubicBezTo>
                  <a:cubicBezTo>
                    <a:pt x="1068" y="164"/>
                    <a:pt x="1138" y="182"/>
                    <a:pt x="1207" y="224"/>
                  </a:cubicBezTo>
                  <a:lnTo>
                    <a:pt x="1297" y="87"/>
                  </a:lnTo>
                  <a:cubicBezTo>
                    <a:pt x="1196" y="26"/>
                    <a:pt x="1096" y="1"/>
                    <a:pt x="998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1" name="Google Shape;2583;p66">
              <a:extLst>
                <a:ext uri="{FF2B5EF4-FFF2-40B4-BE49-F238E27FC236}">
                  <a16:creationId xmlns:a16="http://schemas.microsoft.com/office/drawing/2014/main" id="{5C214D93-ACD9-936C-FAA2-010133570635}"/>
                </a:ext>
              </a:extLst>
            </p:cNvPr>
            <p:cNvSpPr/>
            <p:nvPr/>
          </p:nvSpPr>
          <p:spPr>
            <a:xfrm flipH="1">
              <a:off x="7613702" y="4207659"/>
              <a:ext cx="19326" cy="31778"/>
            </a:xfrm>
            <a:custGeom>
              <a:avLst/>
              <a:gdLst/>
              <a:ahLst/>
              <a:cxnLst/>
              <a:rect l="l" t="t" r="r" b="b"/>
              <a:pathLst>
                <a:path w="447" h="735" extrusionOk="0">
                  <a:moveTo>
                    <a:pt x="42" y="0"/>
                  </a:moveTo>
                  <a:lnTo>
                    <a:pt x="1" y="158"/>
                  </a:lnTo>
                  <a:cubicBezTo>
                    <a:pt x="90" y="172"/>
                    <a:pt x="165" y="227"/>
                    <a:pt x="206" y="309"/>
                  </a:cubicBezTo>
                  <a:cubicBezTo>
                    <a:pt x="268" y="460"/>
                    <a:pt x="172" y="659"/>
                    <a:pt x="172" y="659"/>
                  </a:cubicBezTo>
                  <a:lnTo>
                    <a:pt x="316" y="734"/>
                  </a:lnTo>
                  <a:cubicBezTo>
                    <a:pt x="316" y="727"/>
                    <a:pt x="446" y="467"/>
                    <a:pt x="357" y="247"/>
                  </a:cubicBezTo>
                  <a:cubicBezTo>
                    <a:pt x="295" y="124"/>
                    <a:pt x="179" y="28"/>
                    <a:pt x="4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2" name="Google Shape;2584;p66">
              <a:extLst>
                <a:ext uri="{FF2B5EF4-FFF2-40B4-BE49-F238E27FC236}">
                  <a16:creationId xmlns:a16="http://schemas.microsoft.com/office/drawing/2014/main" id="{BC1CE9FA-D27C-F000-A0A8-B091D9F5D4B6}"/>
                </a:ext>
              </a:extLst>
            </p:cNvPr>
            <p:cNvSpPr/>
            <p:nvPr/>
          </p:nvSpPr>
          <p:spPr>
            <a:xfrm flipH="1">
              <a:off x="8126945" y="4192267"/>
              <a:ext cx="111633" cy="112022"/>
            </a:xfrm>
            <a:custGeom>
              <a:avLst/>
              <a:gdLst/>
              <a:ahLst/>
              <a:cxnLst/>
              <a:rect l="l" t="t" r="r" b="b"/>
              <a:pathLst>
                <a:path w="2582" h="2591" extrusionOk="0">
                  <a:moveTo>
                    <a:pt x="1029" y="1"/>
                  </a:moveTo>
                  <a:cubicBezTo>
                    <a:pt x="856" y="1"/>
                    <a:pt x="691" y="60"/>
                    <a:pt x="552" y="212"/>
                  </a:cubicBezTo>
                  <a:cubicBezTo>
                    <a:pt x="1" y="825"/>
                    <a:pt x="997" y="2591"/>
                    <a:pt x="2159" y="2591"/>
                  </a:cubicBezTo>
                  <a:cubicBezTo>
                    <a:pt x="2298" y="2591"/>
                    <a:pt x="2440" y="2565"/>
                    <a:pt x="2582" y="2510"/>
                  </a:cubicBezTo>
                  <a:lnTo>
                    <a:pt x="2335" y="727"/>
                  </a:lnTo>
                  <a:cubicBezTo>
                    <a:pt x="2335" y="727"/>
                    <a:pt x="1634" y="1"/>
                    <a:pt x="1029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3" name="Google Shape;2585;p66">
              <a:extLst>
                <a:ext uri="{FF2B5EF4-FFF2-40B4-BE49-F238E27FC236}">
                  <a16:creationId xmlns:a16="http://schemas.microsoft.com/office/drawing/2014/main" id="{4DF9E47A-10E6-706A-9C39-9DC5BB5296A4}"/>
                </a:ext>
              </a:extLst>
            </p:cNvPr>
            <p:cNvSpPr/>
            <p:nvPr/>
          </p:nvSpPr>
          <p:spPr>
            <a:xfrm flipH="1">
              <a:off x="8143850" y="4217733"/>
              <a:ext cx="59318" cy="34415"/>
            </a:xfrm>
            <a:custGeom>
              <a:avLst/>
              <a:gdLst/>
              <a:ahLst/>
              <a:cxnLst/>
              <a:rect l="l" t="t" r="r" b="b"/>
              <a:pathLst>
                <a:path w="1372" h="796" extrusionOk="0">
                  <a:moveTo>
                    <a:pt x="327" y="0"/>
                  </a:moveTo>
                  <a:cubicBezTo>
                    <a:pt x="216" y="0"/>
                    <a:pt x="105" y="32"/>
                    <a:pt x="0" y="110"/>
                  </a:cubicBezTo>
                  <a:lnTo>
                    <a:pt x="96" y="240"/>
                  </a:lnTo>
                  <a:cubicBezTo>
                    <a:pt x="170" y="187"/>
                    <a:pt x="249" y="164"/>
                    <a:pt x="330" y="164"/>
                  </a:cubicBezTo>
                  <a:cubicBezTo>
                    <a:pt x="757" y="164"/>
                    <a:pt x="1243" y="790"/>
                    <a:pt x="1248" y="796"/>
                  </a:cubicBezTo>
                  <a:lnTo>
                    <a:pt x="1372" y="700"/>
                  </a:lnTo>
                  <a:cubicBezTo>
                    <a:pt x="1349" y="666"/>
                    <a:pt x="833" y="0"/>
                    <a:pt x="32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4" name="Google Shape;2586;p66">
              <a:extLst>
                <a:ext uri="{FF2B5EF4-FFF2-40B4-BE49-F238E27FC236}">
                  <a16:creationId xmlns:a16="http://schemas.microsoft.com/office/drawing/2014/main" id="{300F0B4F-B2B3-05F0-9325-5274A53F84D4}"/>
                </a:ext>
              </a:extLst>
            </p:cNvPr>
            <p:cNvSpPr/>
            <p:nvPr/>
          </p:nvSpPr>
          <p:spPr>
            <a:xfrm flipH="1">
              <a:off x="8169056" y="4223958"/>
              <a:ext cx="17510" cy="32340"/>
            </a:xfrm>
            <a:custGeom>
              <a:avLst/>
              <a:gdLst/>
              <a:ahLst/>
              <a:cxnLst/>
              <a:rect l="l" t="t" r="r" b="b"/>
              <a:pathLst>
                <a:path w="405" h="748" extrusionOk="0">
                  <a:moveTo>
                    <a:pt x="350" y="0"/>
                  </a:moveTo>
                  <a:cubicBezTo>
                    <a:pt x="220" y="42"/>
                    <a:pt x="117" y="131"/>
                    <a:pt x="69" y="261"/>
                  </a:cubicBezTo>
                  <a:cubicBezTo>
                    <a:pt x="0" y="487"/>
                    <a:pt x="165" y="734"/>
                    <a:pt x="172" y="748"/>
                  </a:cubicBezTo>
                  <a:lnTo>
                    <a:pt x="302" y="666"/>
                  </a:lnTo>
                  <a:cubicBezTo>
                    <a:pt x="302" y="659"/>
                    <a:pt x="172" y="467"/>
                    <a:pt x="227" y="309"/>
                  </a:cubicBezTo>
                  <a:cubicBezTo>
                    <a:pt x="254" y="234"/>
                    <a:pt x="323" y="172"/>
                    <a:pt x="405" y="151"/>
                  </a:cubicBezTo>
                  <a:lnTo>
                    <a:pt x="350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5" name="Google Shape;2587;p66">
              <a:extLst>
                <a:ext uri="{FF2B5EF4-FFF2-40B4-BE49-F238E27FC236}">
                  <a16:creationId xmlns:a16="http://schemas.microsoft.com/office/drawing/2014/main" id="{168FDFD4-900F-4ECA-5BCF-9A069EA5FFBB}"/>
                </a:ext>
              </a:extLst>
            </p:cNvPr>
            <p:cNvSpPr/>
            <p:nvPr/>
          </p:nvSpPr>
          <p:spPr>
            <a:xfrm flipH="1">
              <a:off x="7645437" y="3884737"/>
              <a:ext cx="520679" cy="746279"/>
            </a:xfrm>
            <a:custGeom>
              <a:avLst/>
              <a:gdLst/>
              <a:ahLst/>
              <a:cxnLst/>
              <a:rect l="l" t="t" r="r" b="b"/>
              <a:pathLst>
                <a:path w="12043" h="17261" extrusionOk="0">
                  <a:moveTo>
                    <a:pt x="5743" y="1"/>
                  </a:moveTo>
                  <a:cubicBezTo>
                    <a:pt x="1588" y="1"/>
                    <a:pt x="264" y="3321"/>
                    <a:pt x="131" y="6941"/>
                  </a:cubicBezTo>
                  <a:cubicBezTo>
                    <a:pt x="1" y="10528"/>
                    <a:pt x="1009" y="13970"/>
                    <a:pt x="3649" y="14670"/>
                  </a:cubicBezTo>
                  <a:lnTo>
                    <a:pt x="3649" y="16432"/>
                  </a:lnTo>
                  <a:cubicBezTo>
                    <a:pt x="3649" y="16432"/>
                    <a:pt x="5282" y="17261"/>
                    <a:pt x="7526" y="17261"/>
                  </a:cubicBezTo>
                  <a:cubicBezTo>
                    <a:pt x="8883" y="17261"/>
                    <a:pt x="10464" y="16958"/>
                    <a:pt x="12043" y="15986"/>
                  </a:cubicBezTo>
                  <a:cubicBezTo>
                    <a:pt x="12043" y="15986"/>
                    <a:pt x="11912" y="13902"/>
                    <a:pt x="11899" y="9506"/>
                  </a:cubicBezTo>
                  <a:cubicBezTo>
                    <a:pt x="11885" y="4959"/>
                    <a:pt x="11240" y="228"/>
                    <a:pt x="6083" y="8"/>
                  </a:cubicBezTo>
                  <a:cubicBezTo>
                    <a:pt x="5968" y="3"/>
                    <a:pt x="5854" y="1"/>
                    <a:pt x="5743" y="1"/>
                  </a:cubicBezTo>
                  <a:close/>
                </a:path>
              </a:pathLst>
            </a:custGeom>
            <a:solidFill>
              <a:srgbClr val="E8A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6" name="Google Shape;2588;p66">
              <a:extLst>
                <a:ext uri="{FF2B5EF4-FFF2-40B4-BE49-F238E27FC236}">
                  <a16:creationId xmlns:a16="http://schemas.microsoft.com/office/drawing/2014/main" id="{BEA73157-FF87-41A3-5F04-E1421742A10B}"/>
                </a:ext>
              </a:extLst>
            </p:cNvPr>
            <p:cNvSpPr/>
            <p:nvPr/>
          </p:nvSpPr>
          <p:spPr>
            <a:xfrm flipH="1">
              <a:off x="7875793" y="4505634"/>
              <a:ext cx="132602" cy="60529"/>
            </a:xfrm>
            <a:custGeom>
              <a:avLst/>
              <a:gdLst/>
              <a:ahLst/>
              <a:cxnLst/>
              <a:rect l="l" t="t" r="r" b="b"/>
              <a:pathLst>
                <a:path w="3067" h="1400" extrusionOk="0">
                  <a:moveTo>
                    <a:pt x="3066" y="0"/>
                  </a:moveTo>
                  <a:lnTo>
                    <a:pt x="3066" y="0"/>
                  </a:lnTo>
                  <a:cubicBezTo>
                    <a:pt x="2198" y="249"/>
                    <a:pt x="1303" y="319"/>
                    <a:pt x="533" y="319"/>
                  </a:cubicBezTo>
                  <a:cubicBezTo>
                    <a:pt x="347" y="319"/>
                    <a:pt x="169" y="315"/>
                    <a:pt x="1" y="309"/>
                  </a:cubicBezTo>
                  <a:lnTo>
                    <a:pt x="1" y="1399"/>
                  </a:lnTo>
                  <a:cubicBezTo>
                    <a:pt x="1112" y="1152"/>
                    <a:pt x="2154" y="679"/>
                    <a:pt x="3066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7" name="Google Shape;2589;p66">
              <a:extLst>
                <a:ext uri="{FF2B5EF4-FFF2-40B4-BE49-F238E27FC236}">
                  <a16:creationId xmlns:a16="http://schemas.microsoft.com/office/drawing/2014/main" id="{302788F6-E886-C048-7992-14B74A478EFF}"/>
                </a:ext>
              </a:extLst>
            </p:cNvPr>
            <p:cNvSpPr/>
            <p:nvPr/>
          </p:nvSpPr>
          <p:spPr>
            <a:xfrm flipH="1">
              <a:off x="8076533" y="4243241"/>
              <a:ext cx="83357" cy="99657"/>
            </a:xfrm>
            <a:custGeom>
              <a:avLst/>
              <a:gdLst/>
              <a:ahLst/>
              <a:cxnLst/>
              <a:rect l="l" t="t" r="r" b="b"/>
              <a:pathLst>
                <a:path w="1928" h="2305" extrusionOk="0">
                  <a:moveTo>
                    <a:pt x="433" y="0"/>
                  </a:moveTo>
                  <a:cubicBezTo>
                    <a:pt x="289" y="0"/>
                    <a:pt x="145" y="14"/>
                    <a:pt x="1" y="48"/>
                  </a:cubicBezTo>
                  <a:cubicBezTo>
                    <a:pt x="35" y="803"/>
                    <a:pt x="138" y="1557"/>
                    <a:pt x="302" y="2297"/>
                  </a:cubicBezTo>
                  <a:cubicBezTo>
                    <a:pt x="343" y="2304"/>
                    <a:pt x="385" y="2304"/>
                    <a:pt x="433" y="2304"/>
                  </a:cubicBezTo>
                  <a:cubicBezTo>
                    <a:pt x="1255" y="2304"/>
                    <a:pt x="1928" y="1783"/>
                    <a:pt x="1928" y="1152"/>
                  </a:cubicBezTo>
                  <a:cubicBezTo>
                    <a:pt x="1928" y="514"/>
                    <a:pt x="1255" y="0"/>
                    <a:pt x="433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8" name="Google Shape;2590;p66">
              <a:extLst>
                <a:ext uri="{FF2B5EF4-FFF2-40B4-BE49-F238E27FC236}">
                  <a16:creationId xmlns:a16="http://schemas.microsoft.com/office/drawing/2014/main" id="{4CA4D45F-2F4E-B804-86B5-2277DFF0C5D4}"/>
                </a:ext>
              </a:extLst>
            </p:cNvPr>
            <p:cNvSpPr/>
            <p:nvPr/>
          </p:nvSpPr>
          <p:spPr>
            <a:xfrm flipH="1">
              <a:off x="7764938" y="4243241"/>
              <a:ext cx="129013" cy="99354"/>
            </a:xfrm>
            <a:custGeom>
              <a:avLst/>
              <a:gdLst/>
              <a:ahLst/>
              <a:cxnLst/>
              <a:rect l="l" t="t" r="r" b="b"/>
              <a:pathLst>
                <a:path w="2984" h="2298" extrusionOk="0">
                  <a:moveTo>
                    <a:pt x="1489" y="0"/>
                  </a:moveTo>
                  <a:cubicBezTo>
                    <a:pt x="666" y="0"/>
                    <a:pt x="1" y="514"/>
                    <a:pt x="1" y="1152"/>
                  </a:cubicBezTo>
                  <a:cubicBezTo>
                    <a:pt x="1" y="1783"/>
                    <a:pt x="666" y="2297"/>
                    <a:pt x="1489" y="2297"/>
                  </a:cubicBezTo>
                  <a:cubicBezTo>
                    <a:pt x="2319" y="2297"/>
                    <a:pt x="2984" y="1783"/>
                    <a:pt x="2984" y="1152"/>
                  </a:cubicBezTo>
                  <a:cubicBezTo>
                    <a:pt x="2984" y="514"/>
                    <a:pt x="2319" y="0"/>
                    <a:pt x="1489" y="0"/>
                  </a:cubicBez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Google Shape;2591;p66">
              <a:extLst>
                <a:ext uri="{FF2B5EF4-FFF2-40B4-BE49-F238E27FC236}">
                  <a16:creationId xmlns:a16="http://schemas.microsoft.com/office/drawing/2014/main" id="{D36FA073-7C97-110C-2067-AB5F1655896F}"/>
                </a:ext>
              </a:extLst>
            </p:cNvPr>
            <p:cNvSpPr/>
            <p:nvPr/>
          </p:nvSpPr>
          <p:spPr>
            <a:xfrm flipH="1">
              <a:off x="7650755" y="3884737"/>
              <a:ext cx="515059" cy="638235"/>
            </a:xfrm>
            <a:custGeom>
              <a:avLst/>
              <a:gdLst/>
              <a:ahLst/>
              <a:cxnLst/>
              <a:rect l="l" t="t" r="r" b="b"/>
              <a:pathLst>
                <a:path w="11913" h="14762" extrusionOk="0">
                  <a:moveTo>
                    <a:pt x="1969" y="3170"/>
                  </a:moveTo>
                  <a:cubicBezTo>
                    <a:pt x="1969" y="3170"/>
                    <a:pt x="2609" y="4350"/>
                    <a:pt x="3692" y="4350"/>
                  </a:cubicBezTo>
                  <a:cubicBezTo>
                    <a:pt x="3707" y="4350"/>
                    <a:pt x="3722" y="4350"/>
                    <a:pt x="3738" y="4349"/>
                  </a:cubicBezTo>
                  <a:cubicBezTo>
                    <a:pt x="4856" y="4315"/>
                    <a:pt x="4938" y="3931"/>
                    <a:pt x="4938" y="3931"/>
                  </a:cubicBezTo>
                  <a:cubicBezTo>
                    <a:pt x="5057" y="4481"/>
                    <a:pt x="5543" y="4872"/>
                    <a:pt x="6096" y="4872"/>
                  </a:cubicBezTo>
                  <a:cubicBezTo>
                    <a:pt x="6114" y="4872"/>
                    <a:pt x="6133" y="4871"/>
                    <a:pt x="6152" y="4870"/>
                  </a:cubicBezTo>
                  <a:cubicBezTo>
                    <a:pt x="6783" y="4870"/>
                    <a:pt x="7393" y="4644"/>
                    <a:pt x="7873" y="4232"/>
                  </a:cubicBezTo>
                  <a:cubicBezTo>
                    <a:pt x="7873" y="4232"/>
                    <a:pt x="8902" y="5508"/>
                    <a:pt x="9944" y="5734"/>
                  </a:cubicBezTo>
                  <a:cubicBezTo>
                    <a:pt x="10019" y="6338"/>
                    <a:pt x="10205" y="8251"/>
                    <a:pt x="9471" y="9307"/>
                  </a:cubicBezTo>
                  <a:cubicBezTo>
                    <a:pt x="9094" y="9848"/>
                    <a:pt x="8518" y="10032"/>
                    <a:pt x="7862" y="10032"/>
                  </a:cubicBezTo>
                  <a:cubicBezTo>
                    <a:pt x="6980" y="10032"/>
                    <a:pt x="5953" y="9699"/>
                    <a:pt x="5068" y="9451"/>
                  </a:cubicBezTo>
                  <a:cubicBezTo>
                    <a:pt x="4683" y="9343"/>
                    <a:pt x="4351" y="9304"/>
                    <a:pt x="4046" y="9304"/>
                  </a:cubicBezTo>
                  <a:cubicBezTo>
                    <a:pt x="3245" y="9304"/>
                    <a:pt x="2630" y="9573"/>
                    <a:pt x="1730" y="9573"/>
                  </a:cubicBezTo>
                  <a:cubicBezTo>
                    <a:pt x="1599" y="9573"/>
                    <a:pt x="1462" y="9567"/>
                    <a:pt x="1317" y="9554"/>
                  </a:cubicBezTo>
                  <a:cubicBezTo>
                    <a:pt x="7" y="9437"/>
                    <a:pt x="679" y="6283"/>
                    <a:pt x="851" y="5364"/>
                  </a:cubicBezTo>
                  <a:lnTo>
                    <a:pt x="864" y="5364"/>
                  </a:lnTo>
                  <a:cubicBezTo>
                    <a:pt x="864" y="5364"/>
                    <a:pt x="1173" y="3190"/>
                    <a:pt x="1969" y="3170"/>
                  </a:cubicBezTo>
                  <a:close/>
                  <a:moveTo>
                    <a:pt x="5731" y="1"/>
                  </a:moveTo>
                  <a:cubicBezTo>
                    <a:pt x="2236" y="1"/>
                    <a:pt x="760" y="2337"/>
                    <a:pt x="288" y="5227"/>
                  </a:cubicBezTo>
                  <a:cubicBezTo>
                    <a:pt x="288" y="5241"/>
                    <a:pt x="288" y="5261"/>
                    <a:pt x="282" y="5282"/>
                  </a:cubicBezTo>
                  <a:cubicBezTo>
                    <a:pt x="268" y="5391"/>
                    <a:pt x="247" y="5494"/>
                    <a:pt x="234" y="5604"/>
                  </a:cubicBezTo>
                  <a:cubicBezTo>
                    <a:pt x="179" y="6043"/>
                    <a:pt x="144" y="6489"/>
                    <a:pt x="131" y="6941"/>
                  </a:cubicBezTo>
                  <a:cubicBezTo>
                    <a:pt x="0" y="10528"/>
                    <a:pt x="1002" y="13970"/>
                    <a:pt x="3642" y="14670"/>
                  </a:cubicBezTo>
                  <a:lnTo>
                    <a:pt x="3642" y="14738"/>
                  </a:lnTo>
                  <a:cubicBezTo>
                    <a:pt x="3990" y="14754"/>
                    <a:pt x="4326" y="14761"/>
                    <a:pt x="4649" y="14761"/>
                  </a:cubicBezTo>
                  <a:cubicBezTo>
                    <a:pt x="8883" y="14761"/>
                    <a:pt x="10963" y="13463"/>
                    <a:pt x="11912" y="11844"/>
                  </a:cubicBezTo>
                  <a:cubicBezTo>
                    <a:pt x="11905" y="11152"/>
                    <a:pt x="11892" y="10377"/>
                    <a:pt x="11892" y="9506"/>
                  </a:cubicBezTo>
                  <a:cubicBezTo>
                    <a:pt x="11885" y="8251"/>
                    <a:pt x="11727" y="5158"/>
                    <a:pt x="11727" y="5158"/>
                  </a:cubicBezTo>
                  <a:cubicBezTo>
                    <a:pt x="11247" y="2052"/>
                    <a:pt x="9814" y="166"/>
                    <a:pt x="6076" y="8"/>
                  </a:cubicBezTo>
                  <a:cubicBezTo>
                    <a:pt x="5959" y="3"/>
                    <a:pt x="5844" y="1"/>
                    <a:pt x="573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Google Shape;2592;p66">
              <a:extLst>
                <a:ext uri="{FF2B5EF4-FFF2-40B4-BE49-F238E27FC236}">
                  <a16:creationId xmlns:a16="http://schemas.microsoft.com/office/drawing/2014/main" id="{8998999A-F621-67F5-07DD-72BE8A986EC6}"/>
                </a:ext>
              </a:extLst>
            </p:cNvPr>
            <p:cNvSpPr/>
            <p:nvPr/>
          </p:nvSpPr>
          <p:spPr>
            <a:xfrm flipH="1">
              <a:off x="7990841" y="4178000"/>
              <a:ext cx="51277" cy="106963"/>
            </a:xfrm>
            <a:custGeom>
              <a:avLst/>
              <a:gdLst/>
              <a:ahLst/>
              <a:cxnLst/>
              <a:rect l="l" t="t" r="r" b="b"/>
              <a:pathLst>
                <a:path w="1186" h="2474" extrusionOk="0">
                  <a:moveTo>
                    <a:pt x="753" y="0"/>
                  </a:moveTo>
                  <a:lnTo>
                    <a:pt x="719" y="1324"/>
                  </a:lnTo>
                  <a:cubicBezTo>
                    <a:pt x="719" y="1324"/>
                    <a:pt x="692" y="1321"/>
                    <a:pt x="649" y="1321"/>
                  </a:cubicBezTo>
                  <a:cubicBezTo>
                    <a:pt x="469" y="1321"/>
                    <a:pt x="0" y="1379"/>
                    <a:pt x="6" y="1982"/>
                  </a:cubicBezTo>
                  <a:cubicBezTo>
                    <a:pt x="14" y="2394"/>
                    <a:pt x="455" y="2474"/>
                    <a:pt x="795" y="2474"/>
                  </a:cubicBezTo>
                  <a:cubicBezTo>
                    <a:pt x="1010" y="2474"/>
                    <a:pt x="1185" y="2442"/>
                    <a:pt x="1185" y="2442"/>
                  </a:cubicBezTo>
                  <a:lnTo>
                    <a:pt x="753" y="0"/>
                  </a:lnTo>
                  <a:close/>
                </a:path>
              </a:pathLst>
            </a:custGeom>
            <a:solidFill>
              <a:srgbClr val="E88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Google Shape;2593;p66">
              <a:extLst>
                <a:ext uri="{FF2B5EF4-FFF2-40B4-BE49-F238E27FC236}">
                  <a16:creationId xmlns:a16="http://schemas.microsoft.com/office/drawing/2014/main" id="{75E894F0-2090-06B5-44DE-3A49DA712302}"/>
                </a:ext>
              </a:extLst>
            </p:cNvPr>
            <p:cNvSpPr/>
            <p:nvPr/>
          </p:nvSpPr>
          <p:spPr>
            <a:xfrm flipH="1">
              <a:off x="7990236" y="4177697"/>
              <a:ext cx="55211" cy="110638"/>
            </a:xfrm>
            <a:custGeom>
              <a:avLst/>
              <a:gdLst/>
              <a:ahLst/>
              <a:cxnLst/>
              <a:rect l="l" t="t" r="r" b="b"/>
              <a:pathLst>
                <a:path w="1277" h="2559" extrusionOk="0">
                  <a:moveTo>
                    <a:pt x="748" y="1"/>
                  </a:moveTo>
                  <a:lnTo>
                    <a:pt x="721" y="1256"/>
                  </a:lnTo>
                  <a:cubicBezTo>
                    <a:pt x="711" y="1255"/>
                    <a:pt x="702" y="1255"/>
                    <a:pt x="693" y="1255"/>
                  </a:cubicBezTo>
                  <a:cubicBezTo>
                    <a:pt x="518" y="1255"/>
                    <a:pt x="350" y="1316"/>
                    <a:pt x="220" y="1427"/>
                  </a:cubicBezTo>
                  <a:cubicBezTo>
                    <a:pt x="76" y="1557"/>
                    <a:pt x="7" y="1749"/>
                    <a:pt x="7" y="1996"/>
                  </a:cubicBezTo>
                  <a:cubicBezTo>
                    <a:pt x="1" y="2147"/>
                    <a:pt x="69" y="2284"/>
                    <a:pt x="186" y="2380"/>
                  </a:cubicBezTo>
                  <a:cubicBezTo>
                    <a:pt x="364" y="2524"/>
                    <a:pt x="638" y="2559"/>
                    <a:pt x="872" y="2559"/>
                  </a:cubicBezTo>
                  <a:cubicBezTo>
                    <a:pt x="1002" y="2559"/>
                    <a:pt x="1139" y="2545"/>
                    <a:pt x="1276" y="2524"/>
                  </a:cubicBezTo>
                  <a:lnTo>
                    <a:pt x="1249" y="2367"/>
                  </a:lnTo>
                  <a:cubicBezTo>
                    <a:pt x="1245" y="2367"/>
                    <a:pt x="1066" y="2399"/>
                    <a:pt x="853" y="2399"/>
                  </a:cubicBezTo>
                  <a:cubicBezTo>
                    <a:pt x="652" y="2399"/>
                    <a:pt x="422" y="2370"/>
                    <a:pt x="282" y="2257"/>
                  </a:cubicBezTo>
                  <a:cubicBezTo>
                    <a:pt x="206" y="2195"/>
                    <a:pt x="158" y="2092"/>
                    <a:pt x="165" y="1996"/>
                  </a:cubicBezTo>
                  <a:cubicBezTo>
                    <a:pt x="158" y="1790"/>
                    <a:pt x="213" y="1640"/>
                    <a:pt x="323" y="1544"/>
                  </a:cubicBezTo>
                  <a:cubicBezTo>
                    <a:pt x="455" y="1427"/>
                    <a:pt x="644" y="1411"/>
                    <a:pt x="733" y="1411"/>
                  </a:cubicBezTo>
                  <a:cubicBezTo>
                    <a:pt x="764" y="1411"/>
                    <a:pt x="782" y="1413"/>
                    <a:pt x="782" y="1413"/>
                  </a:cubicBezTo>
                  <a:lnTo>
                    <a:pt x="872" y="1427"/>
                  </a:lnTo>
                  <a:lnTo>
                    <a:pt x="913" y="7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Google Shape;2594;p66">
              <a:extLst>
                <a:ext uri="{FF2B5EF4-FFF2-40B4-BE49-F238E27FC236}">
                  <a16:creationId xmlns:a16="http://schemas.microsoft.com/office/drawing/2014/main" id="{66263539-22BA-FF63-0FC2-8B748F961C28}"/>
                </a:ext>
              </a:extLst>
            </p:cNvPr>
            <p:cNvSpPr/>
            <p:nvPr/>
          </p:nvSpPr>
          <p:spPr>
            <a:xfrm flipH="1">
              <a:off x="7891141" y="4172076"/>
              <a:ext cx="55860" cy="26676"/>
            </a:xfrm>
            <a:custGeom>
              <a:avLst/>
              <a:gdLst/>
              <a:ahLst/>
              <a:cxnLst/>
              <a:rect l="l" t="t" r="r" b="b"/>
              <a:pathLst>
                <a:path w="1292" h="617" extrusionOk="0">
                  <a:moveTo>
                    <a:pt x="332" y="0"/>
                  </a:moveTo>
                  <a:cubicBezTo>
                    <a:pt x="243" y="0"/>
                    <a:pt x="170" y="17"/>
                    <a:pt x="131" y="55"/>
                  </a:cubicBezTo>
                  <a:cubicBezTo>
                    <a:pt x="0" y="172"/>
                    <a:pt x="179" y="405"/>
                    <a:pt x="460" y="494"/>
                  </a:cubicBezTo>
                  <a:cubicBezTo>
                    <a:pt x="636" y="551"/>
                    <a:pt x="848" y="617"/>
                    <a:pt x="996" y="617"/>
                  </a:cubicBezTo>
                  <a:cubicBezTo>
                    <a:pt x="1079" y="617"/>
                    <a:pt x="1141" y="596"/>
                    <a:pt x="1166" y="542"/>
                  </a:cubicBezTo>
                  <a:cubicBezTo>
                    <a:pt x="1292" y="258"/>
                    <a:pt x="683" y="0"/>
                    <a:pt x="33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Google Shape;2595;p66">
              <a:extLst>
                <a:ext uri="{FF2B5EF4-FFF2-40B4-BE49-F238E27FC236}">
                  <a16:creationId xmlns:a16="http://schemas.microsoft.com/office/drawing/2014/main" id="{641F1811-F2A8-45F9-80E0-394990CD1890}"/>
                </a:ext>
              </a:extLst>
            </p:cNvPr>
            <p:cNvSpPr/>
            <p:nvPr/>
          </p:nvSpPr>
          <p:spPr>
            <a:xfrm flipH="1">
              <a:off x="7890925" y="4168445"/>
              <a:ext cx="56076" cy="33723"/>
            </a:xfrm>
            <a:custGeom>
              <a:avLst/>
              <a:gdLst/>
              <a:ahLst/>
              <a:cxnLst/>
              <a:rect l="l" t="t" r="r" b="b"/>
              <a:pathLst>
                <a:path w="1297" h="780" extrusionOk="0">
                  <a:moveTo>
                    <a:pt x="297" y="151"/>
                  </a:moveTo>
                  <a:cubicBezTo>
                    <a:pt x="306" y="151"/>
                    <a:pt x="314" y="152"/>
                    <a:pt x="323" y="153"/>
                  </a:cubicBezTo>
                  <a:lnTo>
                    <a:pt x="323" y="160"/>
                  </a:lnTo>
                  <a:cubicBezTo>
                    <a:pt x="556" y="167"/>
                    <a:pt x="775" y="235"/>
                    <a:pt x="967" y="359"/>
                  </a:cubicBezTo>
                  <a:cubicBezTo>
                    <a:pt x="1050" y="414"/>
                    <a:pt x="1139" y="503"/>
                    <a:pt x="1098" y="599"/>
                  </a:cubicBezTo>
                  <a:cubicBezTo>
                    <a:pt x="1092" y="611"/>
                    <a:pt x="1071" y="626"/>
                    <a:pt x="1008" y="626"/>
                  </a:cubicBezTo>
                  <a:cubicBezTo>
                    <a:pt x="926" y="626"/>
                    <a:pt x="771" y="600"/>
                    <a:pt x="480" y="503"/>
                  </a:cubicBezTo>
                  <a:cubicBezTo>
                    <a:pt x="309" y="441"/>
                    <a:pt x="179" y="324"/>
                    <a:pt x="165" y="242"/>
                  </a:cubicBezTo>
                  <a:cubicBezTo>
                    <a:pt x="158" y="221"/>
                    <a:pt x="165" y="201"/>
                    <a:pt x="179" y="187"/>
                  </a:cubicBezTo>
                  <a:cubicBezTo>
                    <a:pt x="213" y="164"/>
                    <a:pt x="256" y="151"/>
                    <a:pt x="297" y="151"/>
                  </a:cubicBezTo>
                  <a:close/>
                  <a:moveTo>
                    <a:pt x="332" y="1"/>
                  </a:moveTo>
                  <a:cubicBezTo>
                    <a:pt x="224" y="1"/>
                    <a:pt x="132" y="24"/>
                    <a:pt x="76" y="77"/>
                  </a:cubicBezTo>
                  <a:cubicBezTo>
                    <a:pt x="21" y="132"/>
                    <a:pt x="0" y="208"/>
                    <a:pt x="21" y="276"/>
                  </a:cubicBezTo>
                  <a:cubicBezTo>
                    <a:pt x="48" y="420"/>
                    <a:pt x="220" y="571"/>
                    <a:pt x="432" y="647"/>
                  </a:cubicBezTo>
                  <a:cubicBezTo>
                    <a:pt x="618" y="715"/>
                    <a:pt x="803" y="756"/>
                    <a:pt x="1002" y="777"/>
                  </a:cubicBezTo>
                  <a:cubicBezTo>
                    <a:pt x="1012" y="779"/>
                    <a:pt x="1022" y="779"/>
                    <a:pt x="1032" y="779"/>
                  </a:cubicBezTo>
                  <a:cubicBezTo>
                    <a:pt x="1112" y="779"/>
                    <a:pt x="1192" y="733"/>
                    <a:pt x="1235" y="654"/>
                  </a:cubicBezTo>
                  <a:cubicBezTo>
                    <a:pt x="1269" y="571"/>
                    <a:pt x="1296" y="407"/>
                    <a:pt x="1050" y="235"/>
                  </a:cubicBezTo>
                  <a:cubicBezTo>
                    <a:pt x="876" y="108"/>
                    <a:pt x="567" y="1"/>
                    <a:pt x="33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Google Shape;2596;p66">
              <a:extLst>
                <a:ext uri="{FF2B5EF4-FFF2-40B4-BE49-F238E27FC236}">
                  <a16:creationId xmlns:a16="http://schemas.microsoft.com/office/drawing/2014/main" id="{C9CF4E45-6306-4676-A855-F863721639C4}"/>
                </a:ext>
              </a:extLst>
            </p:cNvPr>
            <p:cNvSpPr/>
            <p:nvPr/>
          </p:nvSpPr>
          <p:spPr>
            <a:xfrm flipH="1">
              <a:off x="8064081" y="4172076"/>
              <a:ext cx="55557" cy="26676"/>
            </a:xfrm>
            <a:custGeom>
              <a:avLst/>
              <a:gdLst/>
              <a:ahLst/>
              <a:cxnLst/>
              <a:rect l="l" t="t" r="r" b="b"/>
              <a:pathLst>
                <a:path w="1285" h="617" extrusionOk="0">
                  <a:moveTo>
                    <a:pt x="957" y="0"/>
                  </a:moveTo>
                  <a:cubicBezTo>
                    <a:pt x="604" y="0"/>
                    <a:pt x="0" y="258"/>
                    <a:pt x="126" y="542"/>
                  </a:cubicBezTo>
                  <a:cubicBezTo>
                    <a:pt x="148" y="596"/>
                    <a:pt x="209" y="617"/>
                    <a:pt x="291" y="617"/>
                  </a:cubicBezTo>
                  <a:cubicBezTo>
                    <a:pt x="438" y="617"/>
                    <a:pt x="652" y="551"/>
                    <a:pt x="832" y="494"/>
                  </a:cubicBezTo>
                  <a:cubicBezTo>
                    <a:pt x="1106" y="405"/>
                    <a:pt x="1285" y="172"/>
                    <a:pt x="1161" y="55"/>
                  </a:cubicBezTo>
                  <a:cubicBezTo>
                    <a:pt x="1121" y="17"/>
                    <a:pt x="1047" y="0"/>
                    <a:pt x="95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Google Shape;2597;p66">
              <a:extLst>
                <a:ext uri="{FF2B5EF4-FFF2-40B4-BE49-F238E27FC236}">
                  <a16:creationId xmlns:a16="http://schemas.microsoft.com/office/drawing/2014/main" id="{71B12CD0-9B77-93F6-B351-E9F29F8F227D}"/>
                </a:ext>
              </a:extLst>
            </p:cNvPr>
            <p:cNvSpPr/>
            <p:nvPr/>
          </p:nvSpPr>
          <p:spPr>
            <a:xfrm flipH="1">
              <a:off x="8064081" y="4168574"/>
              <a:ext cx="55773" cy="33464"/>
            </a:xfrm>
            <a:custGeom>
              <a:avLst/>
              <a:gdLst/>
              <a:ahLst/>
              <a:cxnLst/>
              <a:rect l="l" t="t" r="r" b="b"/>
              <a:pathLst>
                <a:path w="1290" h="774" extrusionOk="0">
                  <a:moveTo>
                    <a:pt x="967" y="150"/>
                  </a:moveTo>
                  <a:lnTo>
                    <a:pt x="967" y="157"/>
                  </a:lnTo>
                  <a:cubicBezTo>
                    <a:pt x="979" y="155"/>
                    <a:pt x="990" y="154"/>
                    <a:pt x="1002" y="154"/>
                  </a:cubicBezTo>
                  <a:cubicBezTo>
                    <a:pt x="1040" y="154"/>
                    <a:pt x="1080" y="163"/>
                    <a:pt x="1111" y="184"/>
                  </a:cubicBezTo>
                  <a:cubicBezTo>
                    <a:pt x="1132" y="198"/>
                    <a:pt x="1132" y="218"/>
                    <a:pt x="1132" y="239"/>
                  </a:cubicBezTo>
                  <a:cubicBezTo>
                    <a:pt x="1111" y="321"/>
                    <a:pt x="988" y="438"/>
                    <a:pt x="810" y="500"/>
                  </a:cubicBezTo>
                  <a:cubicBezTo>
                    <a:pt x="527" y="594"/>
                    <a:pt x="373" y="623"/>
                    <a:pt x="290" y="623"/>
                  </a:cubicBezTo>
                  <a:cubicBezTo>
                    <a:pt x="227" y="623"/>
                    <a:pt x="205" y="606"/>
                    <a:pt x="199" y="589"/>
                  </a:cubicBezTo>
                  <a:cubicBezTo>
                    <a:pt x="158" y="500"/>
                    <a:pt x="240" y="411"/>
                    <a:pt x="329" y="356"/>
                  </a:cubicBezTo>
                  <a:cubicBezTo>
                    <a:pt x="522" y="232"/>
                    <a:pt x="741" y="157"/>
                    <a:pt x="967" y="150"/>
                  </a:cubicBezTo>
                  <a:close/>
                  <a:moveTo>
                    <a:pt x="960" y="1"/>
                  </a:moveTo>
                  <a:cubicBezTo>
                    <a:pt x="727" y="1"/>
                    <a:pt x="419" y="105"/>
                    <a:pt x="240" y="232"/>
                  </a:cubicBezTo>
                  <a:cubicBezTo>
                    <a:pt x="0" y="404"/>
                    <a:pt x="21" y="568"/>
                    <a:pt x="62" y="651"/>
                  </a:cubicBezTo>
                  <a:cubicBezTo>
                    <a:pt x="96" y="740"/>
                    <a:pt x="185" y="774"/>
                    <a:pt x="295" y="774"/>
                  </a:cubicBezTo>
                  <a:cubicBezTo>
                    <a:pt x="487" y="753"/>
                    <a:pt x="679" y="712"/>
                    <a:pt x="858" y="637"/>
                  </a:cubicBezTo>
                  <a:cubicBezTo>
                    <a:pt x="1070" y="568"/>
                    <a:pt x="1242" y="417"/>
                    <a:pt x="1276" y="273"/>
                  </a:cubicBezTo>
                  <a:cubicBezTo>
                    <a:pt x="1290" y="198"/>
                    <a:pt x="1269" y="122"/>
                    <a:pt x="1214" y="74"/>
                  </a:cubicBezTo>
                  <a:cubicBezTo>
                    <a:pt x="1158" y="23"/>
                    <a:pt x="1067" y="1"/>
                    <a:pt x="96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Google Shape;2598;p66">
              <a:extLst>
                <a:ext uri="{FF2B5EF4-FFF2-40B4-BE49-F238E27FC236}">
                  <a16:creationId xmlns:a16="http://schemas.microsoft.com/office/drawing/2014/main" id="{84FF76E7-0E25-F98E-1CF8-4ECA9E2CC738}"/>
                </a:ext>
              </a:extLst>
            </p:cNvPr>
            <p:cNvSpPr/>
            <p:nvPr/>
          </p:nvSpPr>
          <p:spPr>
            <a:xfrm flipH="1">
              <a:off x="8070004" y="4207010"/>
              <a:ext cx="27627" cy="25898"/>
            </a:xfrm>
            <a:custGeom>
              <a:avLst/>
              <a:gdLst/>
              <a:ahLst/>
              <a:cxnLst/>
              <a:rect l="l" t="t" r="r" b="b"/>
              <a:pathLst>
                <a:path w="639" h="599" extrusionOk="0">
                  <a:moveTo>
                    <a:pt x="326" y="1"/>
                  </a:moveTo>
                  <a:cubicBezTo>
                    <a:pt x="165" y="1"/>
                    <a:pt x="34" y="126"/>
                    <a:pt x="21" y="283"/>
                  </a:cubicBezTo>
                  <a:cubicBezTo>
                    <a:pt x="1" y="447"/>
                    <a:pt x="131" y="591"/>
                    <a:pt x="296" y="598"/>
                  </a:cubicBezTo>
                  <a:cubicBezTo>
                    <a:pt x="300" y="598"/>
                    <a:pt x="304" y="598"/>
                    <a:pt x="309" y="598"/>
                  </a:cubicBezTo>
                  <a:cubicBezTo>
                    <a:pt x="468" y="598"/>
                    <a:pt x="604" y="477"/>
                    <a:pt x="618" y="317"/>
                  </a:cubicBezTo>
                  <a:cubicBezTo>
                    <a:pt x="638" y="152"/>
                    <a:pt x="515" y="8"/>
                    <a:pt x="350" y="2"/>
                  </a:cubicBezTo>
                  <a:cubicBezTo>
                    <a:pt x="342" y="1"/>
                    <a:pt x="334" y="1"/>
                    <a:pt x="326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Google Shape;2599;p66">
              <a:extLst>
                <a:ext uri="{FF2B5EF4-FFF2-40B4-BE49-F238E27FC236}">
                  <a16:creationId xmlns:a16="http://schemas.microsoft.com/office/drawing/2014/main" id="{043B8D19-4650-8676-E81C-7F2DD879EF56}"/>
                </a:ext>
              </a:extLst>
            </p:cNvPr>
            <p:cNvSpPr/>
            <p:nvPr/>
          </p:nvSpPr>
          <p:spPr>
            <a:xfrm flipH="1">
              <a:off x="7922962" y="4211766"/>
              <a:ext cx="27325" cy="25898"/>
            </a:xfrm>
            <a:custGeom>
              <a:avLst/>
              <a:gdLst/>
              <a:ahLst/>
              <a:cxnLst/>
              <a:rect l="l" t="t" r="r" b="b"/>
              <a:pathLst>
                <a:path w="632" h="599" extrusionOk="0">
                  <a:moveTo>
                    <a:pt x="330" y="1"/>
                  </a:moveTo>
                  <a:cubicBezTo>
                    <a:pt x="165" y="1"/>
                    <a:pt x="28" y="122"/>
                    <a:pt x="15" y="282"/>
                  </a:cubicBezTo>
                  <a:cubicBezTo>
                    <a:pt x="1" y="447"/>
                    <a:pt x="124" y="591"/>
                    <a:pt x="289" y="598"/>
                  </a:cubicBezTo>
                  <a:cubicBezTo>
                    <a:pt x="293" y="598"/>
                    <a:pt x="298" y="598"/>
                    <a:pt x="302" y="598"/>
                  </a:cubicBezTo>
                  <a:cubicBezTo>
                    <a:pt x="461" y="598"/>
                    <a:pt x="598" y="477"/>
                    <a:pt x="611" y="317"/>
                  </a:cubicBezTo>
                  <a:cubicBezTo>
                    <a:pt x="632" y="152"/>
                    <a:pt x="508" y="8"/>
                    <a:pt x="344" y="1"/>
                  </a:cubicBezTo>
                  <a:cubicBezTo>
                    <a:pt x="339" y="1"/>
                    <a:pt x="335" y="1"/>
                    <a:pt x="33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8" name="Google Shape;2600;p66">
              <a:extLst>
                <a:ext uri="{FF2B5EF4-FFF2-40B4-BE49-F238E27FC236}">
                  <a16:creationId xmlns:a16="http://schemas.microsoft.com/office/drawing/2014/main" id="{C65EC9C1-6DFD-A610-5874-795AFCADB5C1}"/>
                </a:ext>
              </a:extLst>
            </p:cNvPr>
            <p:cNvSpPr/>
            <p:nvPr/>
          </p:nvSpPr>
          <p:spPr>
            <a:xfrm flipH="1">
              <a:off x="7955864" y="4291535"/>
              <a:ext cx="67922" cy="27325"/>
            </a:xfrm>
            <a:custGeom>
              <a:avLst/>
              <a:gdLst/>
              <a:ahLst/>
              <a:cxnLst/>
              <a:rect l="l" t="t" r="r" b="b"/>
              <a:pathLst>
                <a:path w="1571" h="632" extrusionOk="0">
                  <a:moveTo>
                    <a:pt x="1440" y="1"/>
                  </a:moveTo>
                  <a:cubicBezTo>
                    <a:pt x="1202" y="304"/>
                    <a:pt x="844" y="474"/>
                    <a:pt x="475" y="474"/>
                  </a:cubicBezTo>
                  <a:cubicBezTo>
                    <a:pt x="335" y="474"/>
                    <a:pt x="193" y="450"/>
                    <a:pt x="55" y="399"/>
                  </a:cubicBezTo>
                  <a:lnTo>
                    <a:pt x="0" y="556"/>
                  </a:lnTo>
                  <a:cubicBezTo>
                    <a:pt x="158" y="604"/>
                    <a:pt x="323" y="632"/>
                    <a:pt x="487" y="632"/>
                  </a:cubicBezTo>
                  <a:cubicBezTo>
                    <a:pt x="912" y="625"/>
                    <a:pt x="1310" y="426"/>
                    <a:pt x="1571" y="90"/>
                  </a:cubicBezTo>
                  <a:lnTo>
                    <a:pt x="1440" y="1"/>
                  </a:lnTo>
                  <a:close/>
                </a:path>
              </a:pathLst>
            </a:custGeom>
            <a:solidFill>
              <a:srgbClr val="E85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299" name="Google Shape;2601;p66">
              <a:extLst>
                <a:ext uri="{FF2B5EF4-FFF2-40B4-BE49-F238E27FC236}">
                  <a16:creationId xmlns:a16="http://schemas.microsoft.com/office/drawing/2014/main" id="{DE78EB58-D144-E7A9-CB04-843819409A0C}"/>
                </a:ext>
              </a:extLst>
            </p:cNvPr>
            <p:cNvSpPr/>
            <p:nvPr/>
          </p:nvSpPr>
          <p:spPr>
            <a:xfrm flipH="1">
              <a:off x="7643361" y="4572908"/>
              <a:ext cx="366503" cy="58756"/>
            </a:xfrm>
            <a:custGeom>
              <a:avLst/>
              <a:gdLst/>
              <a:ahLst/>
              <a:cxnLst/>
              <a:rect l="l" t="t" r="r" b="b"/>
              <a:pathLst>
                <a:path w="8477" h="1359" extrusionOk="0">
                  <a:moveTo>
                    <a:pt x="8387" y="1"/>
                  </a:moveTo>
                  <a:cubicBezTo>
                    <a:pt x="6855" y="916"/>
                    <a:pt x="5288" y="1200"/>
                    <a:pt x="3933" y="1200"/>
                  </a:cubicBezTo>
                  <a:cubicBezTo>
                    <a:pt x="1734" y="1200"/>
                    <a:pt x="95" y="452"/>
                    <a:pt x="69" y="440"/>
                  </a:cubicBezTo>
                  <a:lnTo>
                    <a:pt x="1" y="584"/>
                  </a:lnTo>
                  <a:cubicBezTo>
                    <a:pt x="1249" y="1098"/>
                    <a:pt x="2586" y="1359"/>
                    <a:pt x="3937" y="1359"/>
                  </a:cubicBezTo>
                  <a:cubicBezTo>
                    <a:pt x="3962" y="1359"/>
                    <a:pt x="3987" y="1359"/>
                    <a:pt x="4013" y="1359"/>
                  </a:cubicBezTo>
                  <a:cubicBezTo>
                    <a:pt x="5578" y="1359"/>
                    <a:pt x="7120" y="941"/>
                    <a:pt x="8477" y="138"/>
                  </a:cubicBezTo>
                  <a:lnTo>
                    <a:pt x="8387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0" name="Google Shape;2602;p66">
              <a:extLst>
                <a:ext uri="{FF2B5EF4-FFF2-40B4-BE49-F238E27FC236}">
                  <a16:creationId xmlns:a16="http://schemas.microsoft.com/office/drawing/2014/main" id="{8B799B62-D985-F026-BA81-DAF0BF796F96}"/>
                </a:ext>
              </a:extLst>
            </p:cNvPr>
            <p:cNvSpPr/>
            <p:nvPr/>
          </p:nvSpPr>
          <p:spPr>
            <a:xfrm flipH="1">
              <a:off x="7632682" y="3836616"/>
              <a:ext cx="465252" cy="219850"/>
            </a:xfrm>
            <a:custGeom>
              <a:avLst/>
              <a:gdLst/>
              <a:ahLst/>
              <a:cxnLst/>
              <a:rect l="l" t="t" r="r" b="b"/>
              <a:pathLst>
                <a:path w="10761" h="5085" extrusionOk="0">
                  <a:moveTo>
                    <a:pt x="5022" y="1"/>
                  </a:moveTo>
                  <a:cubicBezTo>
                    <a:pt x="1331" y="1"/>
                    <a:pt x="1" y="2314"/>
                    <a:pt x="1" y="2314"/>
                  </a:cubicBezTo>
                  <a:lnTo>
                    <a:pt x="10239" y="5085"/>
                  </a:lnTo>
                  <a:cubicBezTo>
                    <a:pt x="10239" y="5085"/>
                    <a:pt x="10760" y="627"/>
                    <a:pt x="6180" y="72"/>
                  </a:cubicBezTo>
                  <a:cubicBezTo>
                    <a:pt x="5770" y="23"/>
                    <a:pt x="5385" y="1"/>
                    <a:pt x="5022" y="1"/>
                  </a:cubicBez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  <p:sp>
          <p:nvSpPr>
            <p:cNvPr id="301" name="Google Shape;2603;p66">
              <a:extLst>
                <a:ext uri="{FF2B5EF4-FFF2-40B4-BE49-F238E27FC236}">
                  <a16:creationId xmlns:a16="http://schemas.microsoft.com/office/drawing/2014/main" id="{BE1B1AC5-B19C-A225-D7B5-5AF69823680F}"/>
                </a:ext>
              </a:extLst>
            </p:cNvPr>
            <p:cNvSpPr/>
            <p:nvPr/>
          </p:nvSpPr>
          <p:spPr>
            <a:xfrm flipH="1">
              <a:off x="7628532" y="3924815"/>
              <a:ext cx="511211" cy="171081"/>
            </a:xfrm>
            <a:custGeom>
              <a:avLst/>
              <a:gdLst/>
              <a:ahLst/>
              <a:cxnLst/>
              <a:rect l="l" t="t" r="r" b="b"/>
              <a:pathLst>
                <a:path w="11824" h="3957" extrusionOk="0">
                  <a:moveTo>
                    <a:pt x="1009" y="0"/>
                  </a:moveTo>
                  <a:cubicBezTo>
                    <a:pt x="90" y="679"/>
                    <a:pt x="1" y="1584"/>
                    <a:pt x="1" y="1584"/>
                  </a:cubicBezTo>
                  <a:cubicBezTo>
                    <a:pt x="1777" y="2476"/>
                    <a:pt x="11350" y="3957"/>
                    <a:pt x="11350" y="3957"/>
                  </a:cubicBezTo>
                  <a:cubicBezTo>
                    <a:pt x="11823" y="3292"/>
                    <a:pt x="11494" y="2051"/>
                    <a:pt x="11494" y="2051"/>
                  </a:cubicBezTo>
                  <a:cubicBezTo>
                    <a:pt x="10911" y="2009"/>
                    <a:pt x="1009" y="0"/>
                    <a:pt x="1009" y="0"/>
                  </a:cubicBezTo>
                  <a:close/>
                </a:path>
              </a:pathLst>
            </a:custGeom>
            <a:solidFill>
              <a:srgbClr val="F49A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8F1ED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4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0DD0C0-7A7B-4404-61D5-398AC0D665C5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B8931B5-6055-5321-37F8-B5CCAA038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833B97-6BFC-9706-CB82-BF6EA533BA4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E10E3-DEAB-AAF6-E1EE-7129329D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012" y="1643092"/>
            <a:ext cx="8099787" cy="48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5A43954-7815-96C4-3F0D-6DD8AC480AC3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A013D74D-8706-CA83-FA32-CA90183F7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6597A1-7886-28E0-5625-0DC91F1F0134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5F965A-83E6-AE06-DB46-052E7E67B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6" y="2806700"/>
            <a:ext cx="4051300" cy="40513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C9ADE6C-CAF9-6288-3BB9-1B6FA8C34BC7}"/>
              </a:ext>
            </a:extLst>
          </p:cNvPr>
          <p:cNvSpPr/>
          <p:nvPr/>
        </p:nvSpPr>
        <p:spPr>
          <a:xfrm>
            <a:off x="4572000" y="2496586"/>
            <a:ext cx="6362700" cy="1028700"/>
          </a:xfrm>
          <a:prstGeom prst="wedgeRoundRectCallout">
            <a:avLst>
              <a:gd name="adj1" fmla="val -44903"/>
              <a:gd name="adj2" fmla="val 111454"/>
              <a:gd name="adj3" fmla="val 16667"/>
            </a:avLst>
          </a:prstGeom>
          <a:solidFill>
            <a:srgbClr val="D8267B"/>
          </a:solidFill>
          <a:ln>
            <a:solidFill>
              <a:srgbClr val="D82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hiện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giúp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đỡ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bạn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cùng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lớp</a:t>
            </a:r>
            <a:endParaRPr lang="en-US"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378FAF-C72C-6340-7A4D-6E2A672D6093}"/>
              </a:ext>
            </a:extLst>
          </p:cNvPr>
          <p:cNvSpPr/>
          <p:nvPr/>
        </p:nvSpPr>
        <p:spPr>
          <a:xfrm>
            <a:off x="0" y="1563373"/>
            <a:ext cx="12192000" cy="720140"/>
          </a:xfrm>
          <a:prstGeom prst="rect">
            <a:avLst/>
          </a:prstGeom>
          <a:solidFill>
            <a:srgbClr val="F5B86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6B393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2CAD2-A2A2-0ED2-E707-6C8D3C8BC0CD}"/>
              </a:ext>
            </a:extLst>
          </p:cNvPr>
          <p:cNvSpPr txBox="1"/>
          <p:nvPr/>
        </p:nvSpPr>
        <p:spPr>
          <a:xfrm>
            <a:off x="2386847" y="1646444"/>
            <a:ext cx="7340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 “TAM SAO THẤT BẢN”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78A68A67-8F03-90D3-B25F-D7DF29B0ECE2}"/>
              </a:ext>
            </a:extLst>
          </p:cNvPr>
          <p:cNvSpPr/>
          <p:nvPr/>
        </p:nvSpPr>
        <p:spPr>
          <a:xfrm>
            <a:off x="1618734" y="2522214"/>
            <a:ext cx="8954531" cy="4104547"/>
          </a:xfrm>
          <a:prstGeom prst="round2DiagRect">
            <a:avLst>
              <a:gd name="adj1" fmla="val 13434"/>
              <a:gd name="adj2" fmla="val 0"/>
            </a:avLst>
          </a:prstGeom>
          <a:solidFill>
            <a:srgbClr val="8D95B9">
              <a:lumMod val="20000"/>
              <a:lumOff val="80000"/>
            </a:srgbClr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khoảng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tiên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xem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cũng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cuối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giành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0151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endParaRPr lang="en-US" sz="2400" dirty="0">
              <a:solidFill>
                <a:srgbClr val="20151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2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7 Cách Quan Tâm Người Yêu Khi Bị Ốm Tình Cảm Nhất">
            <a:extLst>
              <a:ext uri="{FF2B5EF4-FFF2-40B4-BE49-F238E27FC236}">
                <a16:creationId xmlns:a16="http://schemas.microsoft.com/office/drawing/2014/main" id="{266514EB-45C3-9179-B7F8-9584EAE12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714" b="92429" l="10000" r="90000">
                        <a14:foregroundMark x1="42857" y1="30714" x2="42857" y2="30714"/>
                        <a14:foregroundMark x1="71000" y1="63000" x2="75286" y2="70143"/>
                        <a14:foregroundMark x1="75286" y1="70143" x2="58714" y2="64857"/>
                        <a14:foregroundMark x1="58714" y1="64857" x2="52286" y2="60143"/>
                        <a14:foregroundMark x1="52286" y1="60143" x2="52000" y2="64714"/>
                        <a14:foregroundMark x1="45571" y1="61571" x2="68857" y2="72143"/>
                        <a14:foregroundMark x1="68857" y1="72143" x2="76429" y2="72857"/>
                        <a14:foregroundMark x1="76429" y1="72857" x2="76714" y2="7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933"/>
          <a:stretch/>
        </p:blipFill>
        <p:spPr bwMode="auto">
          <a:xfrm>
            <a:off x="2372396" y="2660168"/>
            <a:ext cx="6938193" cy="520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C6A430-87FB-CCBF-08BE-2F2E30864855}"/>
              </a:ext>
            </a:extLst>
          </p:cNvPr>
          <p:cNvSpPr/>
          <p:nvPr/>
        </p:nvSpPr>
        <p:spPr>
          <a:xfrm>
            <a:off x="2881410" y="1842288"/>
            <a:ext cx="6429179" cy="817880"/>
          </a:xfrm>
          <a:prstGeom prst="roundRect">
            <a:avLst/>
          </a:prstGeom>
          <a:solidFill>
            <a:srgbClr val="F8F1ED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CHĂM SÓC BẠN KHI BẠN ỐM</a:t>
            </a:r>
          </a:p>
        </p:txBody>
      </p:sp>
    </p:spTree>
    <p:extLst>
      <p:ext uri="{BB962C8B-B14F-4D97-AF65-F5344CB8AC3E}">
        <p14:creationId xmlns:p14="http://schemas.microsoft.com/office/powerpoint/2010/main" val="13722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ô Giáo Tặng Quà Bé Gái PNG - KhoThietKe.Net">
            <a:extLst>
              <a:ext uri="{FF2B5EF4-FFF2-40B4-BE49-F238E27FC236}">
                <a16:creationId xmlns:a16="http://schemas.microsoft.com/office/drawing/2014/main" id="{BE160C10-F34F-EB5F-44C7-DB7595215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477" y="2392680"/>
            <a:ext cx="4526092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6B310D-132F-EE3B-523F-6EDF53F57ECD}"/>
              </a:ext>
            </a:extLst>
          </p:cNvPr>
          <p:cNvSpPr/>
          <p:nvPr/>
        </p:nvSpPr>
        <p:spPr>
          <a:xfrm>
            <a:off x="3362331" y="1565373"/>
            <a:ext cx="5467338" cy="827307"/>
          </a:xfrm>
          <a:prstGeom prst="roundRect">
            <a:avLst/>
          </a:prstGeom>
          <a:solidFill>
            <a:srgbClr val="F8F1ED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TẶNG QUÀ CHO BẠN</a:t>
            </a:r>
          </a:p>
        </p:txBody>
      </p:sp>
    </p:spTree>
    <p:extLst>
      <p:ext uri="{BB962C8B-B14F-4D97-AF65-F5344CB8AC3E}">
        <p14:creationId xmlns:p14="http://schemas.microsoft.com/office/powerpoint/2010/main" val="253327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AC7994-05E7-ED6D-000A-4CB932BBA091}"/>
              </a:ext>
            </a:extLst>
          </p:cNvPr>
          <p:cNvSpPr/>
          <p:nvPr/>
        </p:nvSpPr>
        <p:spPr>
          <a:xfrm>
            <a:off x="2153453" y="1626333"/>
            <a:ext cx="8526126" cy="710467"/>
          </a:xfrm>
          <a:prstGeom prst="roundRect">
            <a:avLst/>
          </a:prstGeom>
          <a:solidFill>
            <a:srgbClr val="F8F1ED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ĐẬP TAY VỚI BẠN KHI ĐƯỢC ĐIỂM CAO</a:t>
            </a:r>
          </a:p>
        </p:txBody>
      </p:sp>
      <p:pic>
        <p:nvPicPr>
          <p:cNvPr id="5" name="Picture 4" descr="Men Friends clipart">
            <a:extLst>
              <a:ext uri="{FF2B5EF4-FFF2-40B4-BE49-F238E27FC236}">
                <a16:creationId xmlns:a16="http://schemas.microsoft.com/office/drawing/2014/main" id="{F06D0966-E72C-18B9-3C4D-FF5222125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632" y="2522062"/>
            <a:ext cx="3473768" cy="433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00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(Toby) Little Boy clipart">
            <a:extLst>
              <a:ext uri="{FF2B5EF4-FFF2-40B4-BE49-F238E27FC236}">
                <a16:creationId xmlns:a16="http://schemas.microsoft.com/office/drawing/2014/main" id="{E1AF3F77-6E22-E5A5-9B28-E9E557AB76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5"/>
          <a:stretch/>
        </p:blipFill>
        <p:spPr bwMode="auto">
          <a:xfrm>
            <a:off x="3065464" y="3261938"/>
            <a:ext cx="3334016" cy="356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5921A1-997E-04AE-B1C4-B11DD6AA87BE}"/>
              </a:ext>
            </a:extLst>
          </p:cNvPr>
          <p:cNvSpPr/>
          <p:nvPr/>
        </p:nvSpPr>
        <p:spPr>
          <a:xfrm>
            <a:off x="3362331" y="1717557"/>
            <a:ext cx="5467338" cy="792179"/>
          </a:xfrm>
          <a:prstGeom prst="roundRect">
            <a:avLst/>
          </a:prstGeom>
          <a:solidFill>
            <a:srgbClr val="F8F1ED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ĐỘNG VIÊN BẠN CỐ LÊN</a:t>
            </a:r>
          </a:p>
        </p:txBody>
      </p:sp>
      <p:pic>
        <p:nvPicPr>
          <p:cNvPr id="6" name="Picture 2" descr="Happy boy clipart">
            <a:extLst>
              <a:ext uri="{FF2B5EF4-FFF2-40B4-BE49-F238E27FC236}">
                <a16:creationId xmlns:a16="http://schemas.microsoft.com/office/drawing/2014/main" id="{E8740354-5BBA-B3E0-E67B-D457FFF2C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01" y="3261937"/>
            <a:ext cx="3069006" cy="361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3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D293CB-EAEC-34CB-1944-B0CE9C6A3518}"/>
              </a:ext>
            </a:extLst>
          </p:cNvPr>
          <p:cNvSpPr/>
          <p:nvPr/>
        </p:nvSpPr>
        <p:spPr>
          <a:xfrm>
            <a:off x="3362331" y="1809213"/>
            <a:ext cx="5467338" cy="639347"/>
          </a:xfrm>
          <a:prstGeom prst="roundRect">
            <a:avLst/>
          </a:prstGeom>
          <a:solidFill>
            <a:srgbClr val="F8F1ED"/>
          </a:solidFill>
          <a:ln w="12700" cap="flat" cmpd="sng" algn="ctr">
            <a:solidFill>
              <a:srgbClr val="F5B86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393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CA HÁT CÙNG NHAU</a:t>
            </a:r>
          </a:p>
        </p:txBody>
      </p:sp>
      <p:pic>
        <p:nvPicPr>
          <p:cNvPr id="3" name="Picture 2" descr="Couple is singing karaoke clipart">
            <a:extLst>
              <a:ext uri="{FF2B5EF4-FFF2-40B4-BE49-F238E27FC236}">
                <a16:creationId xmlns:a16="http://schemas.microsoft.com/office/drawing/2014/main" id="{80BCC4FA-0EBC-D212-6230-4597296A8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956" y="2713886"/>
            <a:ext cx="5245713" cy="414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30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94ED6B6-BA8D-22EC-DE79-4C3A4A77F2F4}"/>
              </a:ext>
            </a:extLst>
          </p:cNvPr>
          <p:cNvSpPr/>
          <p:nvPr/>
        </p:nvSpPr>
        <p:spPr>
          <a:xfrm>
            <a:off x="1212066" y="3546470"/>
            <a:ext cx="398402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itchFamily="34" charset="0"/>
                <a:sym typeface="Arial"/>
              </a:rPr>
              <a:t>Hoàn thành vở bài tập</a:t>
            </a:r>
            <a:endParaRPr kumimoji="0" lang="en-US" sz="24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21ED0C84-74E1-871D-84A4-C86AC7E65C25}"/>
              </a:ext>
            </a:extLst>
          </p:cNvPr>
          <p:cNvSpPr/>
          <p:nvPr/>
        </p:nvSpPr>
        <p:spPr>
          <a:xfrm>
            <a:off x="5870329" y="3222763"/>
            <a:ext cx="526843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 cho tiết sinh hoạt lớp theo hướng dẫn của Giáo viên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1F7F14-2ED1-3508-94AF-D5CEC67928D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27">
            <a:extLst>
              <a:ext uri="{FF2B5EF4-FFF2-40B4-BE49-F238E27FC236}">
                <a16:creationId xmlns:a16="http://schemas.microsoft.com/office/drawing/2014/main" id="{7DF214C3-B5BA-E994-28E0-686B2983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221" y="5714177"/>
            <a:ext cx="1895935" cy="628257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15BAB8A2-B309-BC71-54B4-54726E661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14097" y="1746260"/>
            <a:ext cx="1637229" cy="91089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F4811E9-7811-1B03-42D9-377ACF8A14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10974" y="2657156"/>
            <a:ext cx="1186203" cy="118620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D2E16DF9-2BDE-DA2B-3EE6-FAD46864EA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877881" y="2313295"/>
            <a:ext cx="1253329" cy="1253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7 - Gia đình em - Tuần 28_1</Template>
  <TotalTime>32</TotalTime>
  <Words>566</Words>
  <Application>Microsoft Office PowerPoint</Application>
  <PresentationFormat>Widescreen</PresentationFormat>
  <Paragraphs>53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Passion One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hung.nv2510hung.nv2510</cp:lastModifiedBy>
  <cp:revision>9</cp:revision>
  <dcterms:created xsi:type="dcterms:W3CDTF">2023-05-16T09:38:58Z</dcterms:created>
  <dcterms:modified xsi:type="dcterms:W3CDTF">2023-08-18T04:35:01Z</dcterms:modified>
</cp:coreProperties>
</file>