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1" r:id="rId3"/>
    <p:sldMasterId id="2147483683" r:id="rId4"/>
  </p:sldMasterIdLst>
  <p:notesMasterIdLst>
    <p:notesMasterId r:id="rId35"/>
  </p:notesMasterIdLst>
  <p:sldIdLst>
    <p:sldId id="257" r:id="rId5"/>
    <p:sldId id="268" r:id="rId6"/>
    <p:sldId id="269" r:id="rId7"/>
    <p:sldId id="293" r:id="rId8"/>
    <p:sldId id="256" r:id="rId9"/>
    <p:sldId id="267" r:id="rId10"/>
    <p:sldId id="260" r:id="rId11"/>
    <p:sldId id="262" r:id="rId12"/>
    <p:sldId id="271" r:id="rId13"/>
    <p:sldId id="272" r:id="rId14"/>
    <p:sldId id="273" r:id="rId15"/>
    <p:sldId id="274" r:id="rId16"/>
    <p:sldId id="281" r:id="rId17"/>
    <p:sldId id="275" r:id="rId18"/>
    <p:sldId id="282" r:id="rId19"/>
    <p:sldId id="285" r:id="rId20"/>
    <p:sldId id="294" r:id="rId21"/>
    <p:sldId id="259" r:id="rId22"/>
    <p:sldId id="280" r:id="rId23"/>
    <p:sldId id="261" r:id="rId24"/>
    <p:sldId id="258" r:id="rId25"/>
    <p:sldId id="295" r:id="rId26"/>
    <p:sldId id="296" r:id="rId27"/>
    <p:sldId id="297" r:id="rId28"/>
    <p:sldId id="298" r:id="rId29"/>
    <p:sldId id="299" r:id="rId30"/>
    <p:sldId id="300" r:id="rId31"/>
    <p:sldId id="284" r:id="rId32"/>
    <p:sldId id="266" r:id="rId33"/>
    <p:sldId id="301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685D"/>
    <a:srgbClr val="FF9999"/>
    <a:srgbClr val="FFFAF7"/>
    <a:srgbClr val="E6E6E6"/>
    <a:srgbClr val="D8267B"/>
    <a:srgbClr val="EFFAFF"/>
    <a:srgbClr val="DAA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3802" autoAdjust="0"/>
  </p:normalViewPr>
  <p:slideViewPr>
    <p:cSldViewPr snapToGrid="0">
      <p:cViewPr varScale="1">
        <p:scale>
          <a:sx n="64" d="100"/>
          <a:sy n="64" d="100"/>
        </p:scale>
        <p:origin x="900" y="72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20B9A-6233-4C9C-8E79-E925612B5ED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1F15A-AF04-4991-91C0-D0E513C54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8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GV </a:t>
            </a:r>
            <a:r>
              <a:rPr lang="en-US" sz="2400" dirty="0" err="1"/>
              <a:t>bấm</a:t>
            </a:r>
            <a:r>
              <a:rPr lang="en-US" sz="2400" dirty="0"/>
              <a:t> </a:t>
            </a:r>
            <a:r>
              <a:rPr lang="en-US" sz="2400" dirty="0" err="1"/>
              <a:t>vào</a:t>
            </a:r>
            <a:r>
              <a:rPr lang="en-US" sz="2400" dirty="0"/>
              <a:t> PLAY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51F15A-AF04-4991-91C0-D0E513C54CF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67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vi-VN" dirty="0"/>
              <a:t>vào tên con vật để</a:t>
            </a:r>
            <a:r>
              <a:rPr lang="en-US" dirty="0"/>
              <a:t> </a:t>
            </a:r>
            <a:r>
              <a:rPr lang="en-US" dirty="0" err="1"/>
              <a:t>xuất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vi-VN" dirty="0"/>
              <a:t>câu hỏi</a:t>
            </a:r>
            <a:r>
              <a:rPr lang="en-US" dirty="0"/>
              <a:t> </a:t>
            </a:r>
            <a:r>
              <a:rPr lang="en-US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vi-VN" dirty="0"/>
          </a:p>
          <a:p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HS </a:t>
            </a:r>
            <a:r>
              <a:rPr lang="en-US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</a:t>
            </a:r>
            <a:r>
              <a:rPr lang="vi-VN" dirty="0"/>
              <a:t> </a:t>
            </a:r>
            <a:r>
              <a:rPr lang="en-US" dirty="0"/>
              <a:t>click </a:t>
            </a:r>
            <a:r>
              <a:rPr lang="vi-VN" dirty="0"/>
              <a:t>vào khinh khí cầu để bay lên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785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527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226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1126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744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5786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5232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2106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433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3304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8088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3385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60980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220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44325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6902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4878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963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133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17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6691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5393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563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5250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0318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810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1995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0869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3861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7516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72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164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888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853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9640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819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93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00444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BF3B5-9DD2-44B0-BC4E-76596BEE669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141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756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86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86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87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87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2.png"/><Relationship Id="rId18" Type="http://schemas.openxmlformats.org/officeDocument/2006/relationships/image" Target="../media/image35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27.png"/><Relationship Id="rId12" Type="http://schemas.openxmlformats.org/officeDocument/2006/relationships/image" Target="../media/image31.png"/><Relationship Id="rId17" Type="http://schemas.openxmlformats.org/officeDocument/2006/relationships/slide" Target="slide23.xml"/><Relationship Id="rId2" Type="http://schemas.openxmlformats.org/officeDocument/2006/relationships/audio" Target="../media/media2.mp3"/><Relationship Id="rId16" Type="http://schemas.openxmlformats.org/officeDocument/2006/relationships/image" Target="../media/image34.png"/><Relationship Id="rId20" Type="http://schemas.openxmlformats.org/officeDocument/2006/relationships/image" Target="../media/image37.jpeg"/><Relationship Id="rId1" Type="http://schemas.microsoft.com/office/2007/relationships/media" Target="../media/media2.mp3"/><Relationship Id="rId6" Type="http://schemas.microsoft.com/office/2007/relationships/hdphoto" Target="../media/hdphoto2.wdp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5" Type="http://schemas.microsoft.com/office/2007/relationships/hdphoto" Target="../media/hdphoto4.wdp"/><Relationship Id="rId10" Type="http://schemas.openxmlformats.org/officeDocument/2006/relationships/image" Target="../media/image29.png"/><Relationship Id="rId19" Type="http://schemas.openxmlformats.org/officeDocument/2006/relationships/image" Target="../media/image3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27.xml"/><Relationship Id="rId3" Type="http://schemas.openxmlformats.org/officeDocument/2006/relationships/image" Target="../media/image38.jpg"/><Relationship Id="rId7" Type="http://schemas.openxmlformats.org/officeDocument/2006/relationships/image" Target="../media/image39.png"/><Relationship Id="rId12" Type="http://schemas.openxmlformats.org/officeDocument/2006/relationships/slide" Target="slide2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microsoft.com/office/2007/relationships/hdphoto" Target="../media/hdphoto3.wdp"/><Relationship Id="rId11" Type="http://schemas.openxmlformats.org/officeDocument/2006/relationships/slide" Target="slide25.xml"/><Relationship Id="rId5" Type="http://schemas.openxmlformats.org/officeDocument/2006/relationships/image" Target="../media/image27.png"/><Relationship Id="rId10" Type="http://schemas.openxmlformats.org/officeDocument/2006/relationships/slide" Target="slide24.xml"/><Relationship Id="rId4" Type="http://schemas.openxmlformats.org/officeDocument/2006/relationships/slide" Target="slide28.xml"/><Relationship Id="rId9" Type="http://schemas.openxmlformats.org/officeDocument/2006/relationships/image" Target="../media/image30.png"/><Relationship Id="rId1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audio" Target="../media/audio1.wav"/><Relationship Id="rId7" Type="http://schemas.openxmlformats.org/officeDocument/2006/relationships/image" Target="../media/image43.png"/><Relationship Id="rId12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2.jpg"/><Relationship Id="rId11" Type="http://schemas.microsoft.com/office/2007/relationships/hdphoto" Target="../media/hdphoto3.wdp"/><Relationship Id="rId5" Type="http://schemas.openxmlformats.org/officeDocument/2006/relationships/image" Target="../media/image41.png"/><Relationship Id="rId10" Type="http://schemas.openxmlformats.org/officeDocument/2006/relationships/image" Target="../media/image27.png"/><Relationship Id="rId4" Type="http://schemas.openxmlformats.org/officeDocument/2006/relationships/audio" Target="../media/audio2.wav"/><Relationship Id="rId9" Type="http://schemas.openxmlformats.org/officeDocument/2006/relationships/slide" Target="slide2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audio" Target="../media/audio2.wav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3.png"/><Relationship Id="rId5" Type="http://schemas.openxmlformats.org/officeDocument/2006/relationships/image" Target="../media/image42.jpg"/><Relationship Id="rId10" Type="http://schemas.openxmlformats.org/officeDocument/2006/relationships/image" Target="../media/image37.jpeg"/><Relationship Id="rId4" Type="http://schemas.openxmlformats.org/officeDocument/2006/relationships/audio" Target="../media/audio1.wav"/><Relationship Id="rId9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audio" Target="../media/audio2.wav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3.png"/><Relationship Id="rId5" Type="http://schemas.openxmlformats.org/officeDocument/2006/relationships/image" Target="../media/image42.jpg"/><Relationship Id="rId10" Type="http://schemas.openxmlformats.org/officeDocument/2006/relationships/image" Target="../media/image37.jpeg"/><Relationship Id="rId4" Type="http://schemas.openxmlformats.org/officeDocument/2006/relationships/audio" Target="../media/audio1.wav"/><Relationship Id="rId9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audio" Target="../media/audio2.wav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3.png"/><Relationship Id="rId5" Type="http://schemas.openxmlformats.org/officeDocument/2006/relationships/image" Target="../media/image42.jpg"/><Relationship Id="rId10" Type="http://schemas.openxmlformats.org/officeDocument/2006/relationships/image" Target="../media/image37.jpeg"/><Relationship Id="rId4" Type="http://schemas.openxmlformats.org/officeDocument/2006/relationships/audio" Target="../media/audio1.wav"/><Relationship Id="rId9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g"/><Relationship Id="rId7" Type="http://schemas.openxmlformats.org/officeDocument/2006/relationships/image" Target="../media/image4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11" Type="http://schemas.openxmlformats.org/officeDocument/2006/relationships/image" Target="../media/image53.svg"/><Relationship Id="rId5" Type="http://schemas.openxmlformats.org/officeDocument/2006/relationships/image" Target="../media/image47.sv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33.xml"/><Relationship Id="rId6" Type="http://schemas.microsoft.com/office/2007/relationships/hdphoto" Target="../media/hdphoto5.wdp"/><Relationship Id="rId5" Type="http://schemas.openxmlformats.org/officeDocument/2006/relationships/image" Target="../media/image57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244073" y="171595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8:</a:t>
            </a:r>
          </a:p>
          <a:p>
            <a:pPr>
              <a:lnSpc>
                <a:spcPct val="150000"/>
              </a:lnSpc>
            </a:pP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Chia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sẻ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hợp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tác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31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32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ỹ-năng-giải-quyết-mâu-thuẫn_-Bài-1-Khoá-5_-_1_">
            <a:hlinkClick r:id="" action="ppaction://media"/>
            <a:extLst>
              <a:ext uri="{FF2B5EF4-FFF2-40B4-BE49-F238E27FC236}">
                <a16:creationId xmlns:a16="http://schemas.microsoft.com/office/drawing/2014/main" id="{F3F0C7A7-BFC7-8B6D-3982-61C4967AA6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41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2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00153F8-9275-B102-5DF5-164D9DA9E1A7}"/>
              </a:ext>
            </a:extLst>
          </p:cNvPr>
          <p:cNvGrpSpPr/>
          <p:nvPr/>
        </p:nvGrpSpPr>
        <p:grpSpPr>
          <a:xfrm>
            <a:off x="3742442" y="985520"/>
            <a:ext cx="7149078" cy="2766348"/>
            <a:chOff x="3742442" y="396240"/>
            <a:chExt cx="8253414" cy="3355628"/>
          </a:xfrm>
        </p:grpSpPr>
        <p:sp>
          <p:nvSpPr>
            <p:cNvPr id="4" name="Thought Bubble: Cloud 3">
              <a:extLst>
                <a:ext uri="{FF2B5EF4-FFF2-40B4-BE49-F238E27FC236}">
                  <a16:creationId xmlns:a16="http://schemas.microsoft.com/office/drawing/2014/main" id="{2BA4B95F-DF25-7F38-93AB-31CEB596B137}"/>
                </a:ext>
              </a:extLst>
            </p:cNvPr>
            <p:cNvSpPr/>
            <p:nvPr/>
          </p:nvSpPr>
          <p:spPr>
            <a:xfrm>
              <a:off x="3742442" y="396240"/>
              <a:ext cx="8253414" cy="3355628"/>
            </a:xfrm>
            <a:prstGeom prst="cloudCallout">
              <a:avLst>
                <a:gd name="adj1" fmla="val -42794"/>
                <a:gd name="adj2" fmla="val 75076"/>
              </a:avLst>
            </a:prstGeom>
            <a:solidFill>
              <a:srgbClr val="F3F3FF"/>
            </a:solidFill>
            <a:ln w="127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C6C7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F74E20-9581-3B8D-D5B7-5D21917C4437}"/>
                </a:ext>
              </a:extLst>
            </p:cNvPr>
            <p:cNvSpPr txBox="1"/>
            <p:nvPr/>
          </p:nvSpPr>
          <p:spPr>
            <a:xfrm>
              <a:off x="4887596" y="1017513"/>
              <a:ext cx="6302020" cy="220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70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Sau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xem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video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trên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nhận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xét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hành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động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cả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Bom,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Tí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Nhím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?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Đặc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biệt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là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cách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giải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quyết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Nhím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pic>
        <p:nvPicPr>
          <p:cNvPr id="6" name="Picture 2" descr="Businesswoman is Thinking clipart">
            <a:extLst>
              <a:ext uri="{FF2B5EF4-FFF2-40B4-BE49-F238E27FC236}">
                <a16:creationId xmlns:a16="http://schemas.microsoft.com/office/drawing/2014/main" id="{CD4E9FBA-C11E-B4CE-7AA3-BB02B3169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38" y="2536746"/>
            <a:ext cx="3229937" cy="432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706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D675075-B9AB-D2A7-76DC-0476BE6023D9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E53089AB-1397-A8D5-3BE0-2E6D19C330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3DD76BB-3071-E221-59F8-E5C85DAE8690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F82C7E-4AF5-3875-7DBF-B2C369EB2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441" y="1798111"/>
            <a:ext cx="6766559" cy="396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65042C3-E54A-AA9C-4947-140CF10D9EA0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E3956A3F-AF48-52CD-6A3E-3D086576D5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6989B2-FDBB-4972-9819-FB7055B1CCA0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Group 386">
            <a:extLst>
              <a:ext uri="{FF2B5EF4-FFF2-40B4-BE49-F238E27FC236}">
                <a16:creationId xmlns:a16="http://schemas.microsoft.com/office/drawing/2014/main" id="{06D9CDB3-EECF-B7F9-0DFA-DC067C080927}"/>
              </a:ext>
            </a:extLst>
          </p:cNvPr>
          <p:cNvGrpSpPr/>
          <p:nvPr/>
        </p:nvGrpSpPr>
        <p:grpSpPr>
          <a:xfrm>
            <a:off x="2205236" y="1617175"/>
            <a:ext cx="7904716" cy="4395184"/>
            <a:chOff x="2205236" y="1617175"/>
            <a:chExt cx="7904716" cy="4395184"/>
          </a:xfrm>
        </p:grpSpPr>
        <p:sp>
          <p:nvSpPr>
            <p:cNvPr id="386" name="Rectangle: Diagonal Corners Snipped 385">
              <a:extLst>
                <a:ext uri="{FF2B5EF4-FFF2-40B4-BE49-F238E27FC236}">
                  <a16:creationId xmlns:a16="http://schemas.microsoft.com/office/drawing/2014/main" id="{1146C175-560C-EF0F-A4CB-13FDA5978B2A}"/>
                </a:ext>
              </a:extLst>
            </p:cNvPr>
            <p:cNvSpPr/>
            <p:nvPr/>
          </p:nvSpPr>
          <p:spPr>
            <a:xfrm>
              <a:off x="2356837" y="1776429"/>
              <a:ext cx="7753115" cy="4235930"/>
            </a:xfrm>
            <a:prstGeom prst="snip2DiagRect">
              <a:avLst/>
            </a:prstGeom>
            <a:solidFill>
              <a:srgbClr val="12685D"/>
            </a:solidFill>
            <a:ln>
              <a:solidFill>
                <a:srgbClr val="1268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5" name="Rectangle: Diagonal Corners Snipped 384">
              <a:extLst>
                <a:ext uri="{FF2B5EF4-FFF2-40B4-BE49-F238E27FC236}">
                  <a16:creationId xmlns:a16="http://schemas.microsoft.com/office/drawing/2014/main" id="{AD285C9F-031C-959F-0F44-12EF0EDD1126}"/>
                </a:ext>
              </a:extLst>
            </p:cNvPr>
            <p:cNvSpPr/>
            <p:nvPr/>
          </p:nvSpPr>
          <p:spPr>
            <a:xfrm>
              <a:off x="2205236" y="1617175"/>
              <a:ext cx="7753115" cy="4235930"/>
            </a:xfrm>
            <a:prstGeom prst="snip2DiagRect">
              <a:avLst/>
            </a:prstGeom>
            <a:solidFill>
              <a:srgbClr val="FF9999"/>
            </a:solidFill>
            <a:ln>
              <a:solidFill>
                <a:srgbClr val="FF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Google Shape;848;p51">
            <a:extLst>
              <a:ext uri="{FF2B5EF4-FFF2-40B4-BE49-F238E27FC236}">
                <a16:creationId xmlns:a16="http://schemas.microsoft.com/office/drawing/2014/main" id="{B6F6AA46-2684-3E7A-6DFA-A0F135B30EB9}"/>
              </a:ext>
            </a:extLst>
          </p:cNvPr>
          <p:cNvSpPr txBox="1">
            <a:spLocks/>
          </p:cNvSpPr>
          <p:nvPr/>
        </p:nvSpPr>
        <p:spPr>
          <a:xfrm>
            <a:off x="2779004" y="3720803"/>
            <a:ext cx="6614000" cy="985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333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36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kiếm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hỗ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trợ</a:t>
            </a:r>
            <a:endParaRPr kumimoji="0" lang="en-US" sz="5333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52" name="Google Shape;850;p51">
            <a:extLst>
              <a:ext uri="{FF2B5EF4-FFF2-40B4-BE49-F238E27FC236}">
                <a16:creationId xmlns:a16="http://schemas.microsoft.com/office/drawing/2014/main" id="{93F33D4E-06BB-8565-7A7D-DACBF32B65E9}"/>
              </a:ext>
            </a:extLst>
          </p:cNvPr>
          <p:cNvSpPr txBox="1">
            <a:spLocks/>
          </p:cNvSpPr>
          <p:nvPr/>
        </p:nvSpPr>
        <p:spPr>
          <a:xfrm flipH="1">
            <a:off x="4797646" y="1885355"/>
            <a:ext cx="2576800" cy="1879600"/>
          </a:xfrm>
          <a:prstGeom prst="rect">
            <a:avLst/>
          </a:prstGeom>
          <a:effectLst>
            <a:outerShdw dist="95250" dir="2100000" algn="bl" rotWithShape="0">
              <a:srgbClr val="12685D"/>
            </a:outerShdw>
          </a:effectLst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1333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2500"/>
              <a:buFontTx/>
              <a:buNone/>
              <a:tabLst/>
              <a:defRPr/>
            </a:pPr>
            <a:r>
              <a:rPr kumimoji="0" lang="en" sz="11333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01</a:t>
            </a:r>
          </a:p>
        </p:txBody>
      </p:sp>
      <p:grpSp>
        <p:nvGrpSpPr>
          <p:cNvPr id="53" name="Google Shape;851;p51">
            <a:extLst>
              <a:ext uri="{FF2B5EF4-FFF2-40B4-BE49-F238E27FC236}">
                <a16:creationId xmlns:a16="http://schemas.microsoft.com/office/drawing/2014/main" id="{99102991-F113-3C63-6C2C-CB2E5C370BEE}"/>
              </a:ext>
            </a:extLst>
          </p:cNvPr>
          <p:cNvGrpSpPr/>
          <p:nvPr/>
        </p:nvGrpSpPr>
        <p:grpSpPr>
          <a:xfrm rot="604362" flipH="1">
            <a:off x="1185594" y="1319416"/>
            <a:ext cx="2021945" cy="3276013"/>
            <a:chOff x="734764" y="114783"/>
            <a:chExt cx="1516438" cy="2456977"/>
          </a:xfrm>
        </p:grpSpPr>
        <p:grpSp>
          <p:nvGrpSpPr>
            <p:cNvPr id="54" name="Google Shape;852;p51">
              <a:extLst>
                <a:ext uri="{FF2B5EF4-FFF2-40B4-BE49-F238E27FC236}">
                  <a16:creationId xmlns:a16="http://schemas.microsoft.com/office/drawing/2014/main" id="{F56A3A4B-A88F-C2A5-9305-5380FAAC9E37}"/>
                </a:ext>
              </a:extLst>
            </p:cNvPr>
            <p:cNvGrpSpPr/>
            <p:nvPr/>
          </p:nvGrpSpPr>
          <p:grpSpPr>
            <a:xfrm>
              <a:off x="1427762" y="1119411"/>
              <a:ext cx="705122" cy="1452350"/>
              <a:chOff x="1427762" y="1119411"/>
              <a:chExt cx="705122" cy="1452350"/>
            </a:xfrm>
          </p:grpSpPr>
          <p:sp>
            <p:nvSpPr>
              <p:cNvPr id="58" name="Google Shape;853;p51">
                <a:extLst>
                  <a:ext uri="{FF2B5EF4-FFF2-40B4-BE49-F238E27FC236}">
                    <a16:creationId xmlns:a16="http://schemas.microsoft.com/office/drawing/2014/main" id="{407356E8-5645-DBF6-7B83-872E2EE362F4}"/>
                  </a:ext>
                </a:extLst>
              </p:cNvPr>
              <p:cNvSpPr/>
              <p:nvPr/>
            </p:nvSpPr>
            <p:spPr>
              <a:xfrm>
                <a:off x="1427762" y="1316621"/>
                <a:ext cx="705122" cy="875567"/>
              </a:xfrm>
              <a:custGeom>
                <a:avLst/>
                <a:gdLst/>
                <a:ahLst/>
                <a:cxnLst/>
                <a:rect l="l" t="t" r="r" b="b"/>
                <a:pathLst>
                  <a:path w="13709" h="16236" extrusionOk="0">
                    <a:moveTo>
                      <a:pt x="2143" y="0"/>
                    </a:moveTo>
                    <a:cubicBezTo>
                      <a:pt x="958" y="0"/>
                      <a:pt x="0" y="958"/>
                      <a:pt x="0" y="2143"/>
                    </a:cubicBezTo>
                    <a:lnTo>
                      <a:pt x="456" y="12674"/>
                    </a:lnTo>
                    <a:lnTo>
                      <a:pt x="4286" y="11413"/>
                    </a:lnTo>
                    <a:lnTo>
                      <a:pt x="4286" y="8685"/>
                    </a:lnTo>
                    <a:lnTo>
                      <a:pt x="4286" y="8685"/>
                    </a:lnTo>
                    <a:lnTo>
                      <a:pt x="3860" y="8146"/>
                    </a:lnTo>
                    <a:lnTo>
                      <a:pt x="4286" y="7809"/>
                    </a:lnTo>
                    <a:lnTo>
                      <a:pt x="4286" y="2143"/>
                    </a:lnTo>
                    <a:cubicBezTo>
                      <a:pt x="4286" y="958"/>
                      <a:pt x="3313" y="0"/>
                      <a:pt x="2143" y="0"/>
                    </a:cubicBezTo>
                    <a:close/>
                    <a:moveTo>
                      <a:pt x="7219" y="5486"/>
                    </a:moveTo>
                    <a:lnTo>
                      <a:pt x="4286" y="7809"/>
                    </a:lnTo>
                    <a:lnTo>
                      <a:pt x="4286" y="8685"/>
                    </a:lnTo>
                    <a:lnTo>
                      <a:pt x="4286" y="8685"/>
                    </a:lnTo>
                    <a:lnTo>
                      <a:pt x="9605" y="15425"/>
                    </a:lnTo>
                    <a:cubicBezTo>
                      <a:pt x="10033" y="15958"/>
                      <a:pt x="10658" y="16235"/>
                      <a:pt x="11291" y="16235"/>
                    </a:cubicBezTo>
                    <a:cubicBezTo>
                      <a:pt x="11758" y="16235"/>
                      <a:pt x="12229" y="16084"/>
                      <a:pt x="12629" y="15775"/>
                    </a:cubicBezTo>
                    <a:cubicBezTo>
                      <a:pt x="13541" y="15030"/>
                      <a:pt x="13708" y="13693"/>
                      <a:pt x="12979" y="12766"/>
                    </a:cubicBezTo>
                    <a:lnTo>
                      <a:pt x="7219" y="5486"/>
                    </a:lnTo>
                    <a:close/>
                  </a:path>
                </a:pathLst>
              </a:custGeom>
              <a:solidFill>
                <a:srgbClr val="EC8AB0"/>
              </a:solidFill>
              <a:ln w="19050" cap="flat" cmpd="sng">
                <a:solidFill>
                  <a:srgbClr val="12685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" name="Google Shape;854;p51">
                <a:extLst>
                  <a:ext uri="{FF2B5EF4-FFF2-40B4-BE49-F238E27FC236}">
                    <a16:creationId xmlns:a16="http://schemas.microsoft.com/office/drawing/2014/main" id="{B07923EE-5D4C-F266-BCD9-7A678798CFC1}"/>
                  </a:ext>
                </a:extLst>
              </p:cNvPr>
              <p:cNvSpPr/>
              <p:nvPr/>
            </p:nvSpPr>
            <p:spPr>
              <a:xfrm>
                <a:off x="1660711" y="2241077"/>
                <a:ext cx="51" cy="257189"/>
              </a:xfrm>
              <a:custGeom>
                <a:avLst/>
                <a:gdLst/>
                <a:ahLst/>
                <a:cxnLst/>
                <a:rect l="l" t="t" r="r" b="b"/>
                <a:pathLst>
                  <a:path w="1" h="5001" extrusionOk="0">
                    <a:moveTo>
                      <a:pt x="0" y="5001"/>
                    </a:moveTo>
                    <a:lnTo>
                      <a:pt x="0" y="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Google Shape;855;p51">
                <a:extLst>
                  <a:ext uri="{FF2B5EF4-FFF2-40B4-BE49-F238E27FC236}">
                    <a16:creationId xmlns:a16="http://schemas.microsoft.com/office/drawing/2014/main" id="{BBFD6DDD-7120-F8D3-6AAE-3DC5B995B3CD}"/>
                  </a:ext>
                </a:extLst>
              </p:cNvPr>
              <p:cNvSpPr/>
              <p:nvPr/>
            </p:nvSpPr>
            <p:spPr>
              <a:xfrm>
                <a:off x="1660711" y="2241077"/>
                <a:ext cx="51" cy="257189"/>
              </a:xfrm>
              <a:custGeom>
                <a:avLst/>
                <a:gdLst/>
                <a:ahLst/>
                <a:cxnLst/>
                <a:rect l="l" t="t" r="r" b="b"/>
                <a:pathLst>
                  <a:path w="1" h="5001" fill="none" extrusionOk="0">
                    <a:moveTo>
                      <a:pt x="0" y="5001"/>
                    </a:moveTo>
                    <a:lnTo>
                      <a:pt x="0" y="1"/>
                    </a:lnTo>
                  </a:path>
                </a:pathLst>
              </a:custGeom>
              <a:noFill/>
              <a:ln w="9500" cap="flat" cmpd="sng">
                <a:solidFill>
                  <a:srgbClr val="303030"/>
                </a:solidFill>
                <a:prstDash val="solid"/>
                <a:miter lim="1519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" name="Google Shape;856;p51">
                <a:extLst>
                  <a:ext uri="{FF2B5EF4-FFF2-40B4-BE49-F238E27FC236}">
                    <a16:creationId xmlns:a16="http://schemas.microsoft.com/office/drawing/2014/main" id="{F784D13B-56EB-DA72-0BC8-7EB771EAFA0C}"/>
                  </a:ext>
                </a:extLst>
              </p:cNvPr>
              <p:cNvSpPr/>
              <p:nvPr/>
            </p:nvSpPr>
            <p:spPr>
              <a:xfrm>
                <a:off x="1448087" y="1964453"/>
                <a:ext cx="227486" cy="607307"/>
              </a:xfrm>
              <a:custGeom>
                <a:avLst/>
                <a:gdLst/>
                <a:ahLst/>
                <a:cxnLst/>
                <a:rect l="l" t="t" r="r" b="b"/>
                <a:pathLst>
                  <a:path w="4423" h="11809" extrusionOk="0">
                    <a:moveTo>
                      <a:pt x="1" y="0"/>
                    </a:moveTo>
                    <a:lnTo>
                      <a:pt x="1" y="9665"/>
                    </a:lnTo>
                    <a:cubicBezTo>
                      <a:pt x="1" y="10851"/>
                      <a:pt x="958" y="11808"/>
                      <a:pt x="2143" y="11808"/>
                    </a:cubicBezTo>
                    <a:lnTo>
                      <a:pt x="2280" y="11808"/>
                    </a:lnTo>
                    <a:cubicBezTo>
                      <a:pt x="3465" y="11808"/>
                      <a:pt x="4423" y="10851"/>
                      <a:pt x="4423" y="9665"/>
                    </a:cubicBezTo>
                    <a:lnTo>
                      <a:pt x="4423" y="0"/>
                    </a:lnTo>
                    <a:close/>
                  </a:path>
                </a:pathLst>
              </a:custGeom>
              <a:solidFill>
                <a:srgbClr val="EC8AB0"/>
              </a:solidFill>
              <a:ln w="19050" cap="flat" cmpd="sng">
                <a:solidFill>
                  <a:srgbClr val="12685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" name="Google Shape;857;p51">
                <a:extLst>
                  <a:ext uri="{FF2B5EF4-FFF2-40B4-BE49-F238E27FC236}">
                    <a16:creationId xmlns:a16="http://schemas.microsoft.com/office/drawing/2014/main" id="{21B82F30-B26B-2085-3CB2-976307776A5F}"/>
                  </a:ext>
                </a:extLst>
              </p:cNvPr>
              <p:cNvSpPr/>
              <p:nvPr/>
            </p:nvSpPr>
            <p:spPr>
              <a:xfrm>
                <a:off x="1659116" y="1964453"/>
                <a:ext cx="227537" cy="607307"/>
              </a:xfrm>
              <a:custGeom>
                <a:avLst/>
                <a:gdLst/>
                <a:ahLst/>
                <a:cxnLst/>
                <a:rect l="l" t="t" r="r" b="b"/>
                <a:pathLst>
                  <a:path w="4424" h="11809" extrusionOk="0">
                    <a:moveTo>
                      <a:pt x="1" y="0"/>
                    </a:moveTo>
                    <a:lnTo>
                      <a:pt x="1" y="9665"/>
                    </a:lnTo>
                    <a:cubicBezTo>
                      <a:pt x="1" y="10851"/>
                      <a:pt x="958" y="11808"/>
                      <a:pt x="2143" y="11808"/>
                    </a:cubicBezTo>
                    <a:lnTo>
                      <a:pt x="2280" y="11808"/>
                    </a:lnTo>
                    <a:cubicBezTo>
                      <a:pt x="3466" y="11808"/>
                      <a:pt x="4423" y="10851"/>
                      <a:pt x="4423" y="9665"/>
                    </a:cubicBezTo>
                    <a:lnTo>
                      <a:pt x="4423" y="0"/>
                    </a:lnTo>
                    <a:close/>
                  </a:path>
                </a:pathLst>
              </a:custGeom>
              <a:solidFill>
                <a:srgbClr val="EC8AB0"/>
              </a:solidFill>
              <a:ln w="19050" cap="flat" cmpd="sng">
                <a:solidFill>
                  <a:srgbClr val="12685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" name="Google Shape;858;p51">
                <a:extLst>
                  <a:ext uri="{FF2B5EF4-FFF2-40B4-BE49-F238E27FC236}">
                    <a16:creationId xmlns:a16="http://schemas.microsoft.com/office/drawing/2014/main" id="{834BEE47-D4D5-4B0C-E8BB-DFC5FB6D5738}"/>
                  </a:ext>
                </a:extLst>
              </p:cNvPr>
              <p:cNvSpPr/>
              <p:nvPr/>
            </p:nvSpPr>
            <p:spPr>
              <a:xfrm>
                <a:off x="1450453" y="1805802"/>
                <a:ext cx="453377" cy="379844"/>
              </a:xfrm>
              <a:custGeom>
                <a:avLst/>
                <a:gdLst/>
                <a:ahLst/>
                <a:cxnLst/>
                <a:rect l="l" t="t" r="r" b="b"/>
                <a:pathLst>
                  <a:path w="8815" h="7386" extrusionOk="0">
                    <a:moveTo>
                      <a:pt x="4407" y="0"/>
                    </a:moveTo>
                    <a:cubicBezTo>
                      <a:pt x="1976" y="0"/>
                      <a:pt x="0" y="1641"/>
                      <a:pt x="0" y="3693"/>
                    </a:cubicBezTo>
                    <a:cubicBezTo>
                      <a:pt x="0" y="5729"/>
                      <a:pt x="1976" y="7386"/>
                      <a:pt x="4407" y="7386"/>
                    </a:cubicBezTo>
                    <a:cubicBezTo>
                      <a:pt x="6839" y="7386"/>
                      <a:pt x="8814" y="5729"/>
                      <a:pt x="8814" y="3693"/>
                    </a:cubicBezTo>
                    <a:cubicBezTo>
                      <a:pt x="8814" y="1641"/>
                      <a:pt x="6839" y="0"/>
                      <a:pt x="44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flat" cmpd="sng">
                <a:solidFill>
                  <a:srgbClr val="12685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1" name="Google Shape;859;p51">
                <a:extLst>
                  <a:ext uri="{FF2B5EF4-FFF2-40B4-BE49-F238E27FC236}">
                    <a16:creationId xmlns:a16="http://schemas.microsoft.com/office/drawing/2014/main" id="{EAA2FFCB-9A02-497A-B9F9-87D0C50519C6}"/>
                  </a:ext>
                </a:extLst>
              </p:cNvPr>
              <p:cNvSpPr/>
              <p:nvPr/>
            </p:nvSpPr>
            <p:spPr>
              <a:xfrm>
                <a:off x="1946008" y="1246383"/>
                <a:ext cx="154812" cy="146620"/>
              </a:xfrm>
              <a:custGeom>
                <a:avLst/>
                <a:gdLst/>
                <a:ahLst/>
                <a:cxnLst/>
                <a:rect l="l" t="t" r="r" b="b"/>
                <a:pathLst>
                  <a:path w="3010" h="2851" extrusionOk="0">
                    <a:moveTo>
                      <a:pt x="1970" y="0"/>
                    </a:moveTo>
                    <a:cubicBezTo>
                      <a:pt x="1726" y="0"/>
                      <a:pt x="1482" y="96"/>
                      <a:pt x="1292" y="286"/>
                    </a:cubicBezTo>
                    <a:lnTo>
                      <a:pt x="76" y="1456"/>
                    </a:lnTo>
                    <a:cubicBezTo>
                      <a:pt x="0" y="1532"/>
                      <a:pt x="0" y="1638"/>
                      <a:pt x="76" y="1714"/>
                    </a:cubicBezTo>
                    <a:lnTo>
                      <a:pt x="1109" y="2793"/>
                    </a:lnTo>
                    <a:cubicBezTo>
                      <a:pt x="1147" y="2831"/>
                      <a:pt x="1197" y="2850"/>
                      <a:pt x="1246" y="2850"/>
                    </a:cubicBezTo>
                    <a:cubicBezTo>
                      <a:pt x="1296" y="2850"/>
                      <a:pt x="1345" y="2831"/>
                      <a:pt x="1383" y="2793"/>
                    </a:cubicBezTo>
                    <a:lnTo>
                      <a:pt x="2614" y="1608"/>
                    </a:lnTo>
                    <a:cubicBezTo>
                      <a:pt x="3009" y="1243"/>
                      <a:pt x="2994" y="605"/>
                      <a:pt x="2599" y="240"/>
                    </a:cubicBezTo>
                    <a:cubicBezTo>
                      <a:pt x="2417" y="80"/>
                      <a:pt x="2194" y="0"/>
                      <a:pt x="1970" y="0"/>
                    </a:cubicBezTo>
                    <a:close/>
                  </a:path>
                </a:pathLst>
              </a:custGeom>
              <a:solidFill>
                <a:srgbClr val="EC8AB0"/>
              </a:solidFill>
              <a:ln w="19050" cap="flat" cmpd="sng">
                <a:solidFill>
                  <a:srgbClr val="12685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2" name="Google Shape;860;p51">
                <a:extLst>
                  <a:ext uri="{FF2B5EF4-FFF2-40B4-BE49-F238E27FC236}">
                    <a16:creationId xmlns:a16="http://schemas.microsoft.com/office/drawing/2014/main" id="{72CEB3A3-C0FE-5FE5-585C-794E991E1B22}"/>
                  </a:ext>
                </a:extLst>
              </p:cNvPr>
              <p:cNvSpPr/>
              <p:nvPr/>
            </p:nvSpPr>
            <p:spPr>
              <a:xfrm>
                <a:off x="1702114" y="1119411"/>
                <a:ext cx="96950" cy="146414"/>
              </a:xfrm>
              <a:custGeom>
                <a:avLst/>
                <a:gdLst/>
                <a:ahLst/>
                <a:cxnLst/>
                <a:rect l="l" t="t" r="r" b="b"/>
                <a:pathLst>
                  <a:path w="1885" h="2847" extrusionOk="0">
                    <a:moveTo>
                      <a:pt x="923" y="1"/>
                    </a:moveTo>
                    <a:cubicBezTo>
                      <a:pt x="413" y="1"/>
                      <a:pt x="1" y="411"/>
                      <a:pt x="1" y="931"/>
                    </a:cubicBezTo>
                    <a:lnTo>
                      <a:pt x="1" y="2664"/>
                    </a:lnTo>
                    <a:cubicBezTo>
                      <a:pt x="1" y="2770"/>
                      <a:pt x="77" y="2846"/>
                      <a:pt x="183" y="2846"/>
                    </a:cubicBezTo>
                    <a:lnTo>
                      <a:pt x="1687" y="2846"/>
                    </a:lnTo>
                    <a:cubicBezTo>
                      <a:pt x="1779" y="2846"/>
                      <a:pt x="1870" y="2770"/>
                      <a:pt x="1870" y="2664"/>
                    </a:cubicBezTo>
                    <a:lnTo>
                      <a:pt x="1870" y="962"/>
                    </a:lnTo>
                    <a:cubicBezTo>
                      <a:pt x="1885" y="460"/>
                      <a:pt x="1505" y="35"/>
                      <a:pt x="1004" y="4"/>
                    </a:cubicBezTo>
                    <a:cubicBezTo>
                      <a:pt x="977" y="2"/>
                      <a:pt x="950" y="1"/>
                      <a:pt x="923" y="1"/>
                    </a:cubicBezTo>
                    <a:close/>
                  </a:path>
                </a:pathLst>
              </a:custGeom>
              <a:solidFill>
                <a:srgbClr val="EC8AB0"/>
              </a:solidFill>
              <a:ln w="19050" cap="flat" cmpd="sng">
                <a:solidFill>
                  <a:srgbClr val="12685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3" name="Google Shape;861;p51">
                <a:extLst>
                  <a:ext uri="{FF2B5EF4-FFF2-40B4-BE49-F238E27FC236}">
                    <a16:creationId xmlns:a16="http://schemas.microsoft.com/office/drawing/2014/main" id="{EA1CD65E-975F-3FA4-3F61-80C5549FE006}"/>
                  </a:ext>
                </a:extLst>
              </p:cNvPr>
              <p:cNvSpPr/>
              <p:nvPr/>
            </p:nvSpPr>
            <p:spPr>
              <a:xfrm>
                <a:off x="1470769" y="1193156"/>
                <a:ext cx="611275" cy="652152"/>
              </a:xfrm>
              <a:custGeom>
                <a:avLst/>
                <a:gdLst/>
                <a:ahLst/>
                <a:cxnLst/>
                <a:rect l="l" t="t" r="r" b="b"/>
                <a:pathLst>
                  <a:path w="11885" h="12681" extrusionOk="0">
                    <a:moveTo>
                      <a:pt x="6612" y="0"/>
                    </a:moveTo>
                    <a:cubicBezTo>
                      <a:pt x="4897" y="0"/>
                      <a:pt x="3268" y="1010"/>
                      <a:pt x="2553" y="2689"/>
                    </a:cubicBezTo>
                    <a:lnTo>
                      <a:pt x="958" y="6412"/>
                    </a:lnTo>
                    <a:cubicBezTo>
                      <a:pt x="0" y="8661"/>
                      <a:pt x="1034" y="11260"/>
                      <a:pt x="3298" y="12217"/>
                    </a:cubicBezTo>
                    <a:lnTo>
                      <a:pt x="3511" y="12324"/>
                    </a:lnTo>
                    <a:cubicBezTo>
                      <a:pt x="4083" y="12565"/>
                      <a:pt x="4675" y="12680"/>
                      <a:pt x="5257" y="12680"/>
                    </a:cubicBezTo>
                    <a:cubicBezTo>
                      <a:pt x="6978" y="12680"/>
                      <a:pt x="8604" y="11675"/>
                      <a:pt x="9331" y="9983"/>
                    </a:cubicBezTo>
                    <a:lnTo>
                      <a:pt x="10912" y="6260"/>
                    </a:lnTo>
                    <a:cubicBezTo>
                      <a:pt x="11884" y="4011"/>
                      <a:pt x="10836" y="1412"/>
                      <a:pt x="8587" y="455"/>
                    </a:cubicBezTo>
                    <a:lnTo>
                      <a:pt x="8359" y="363"/>
                    </a:lnTo>
                    <a:cubicBezTo>
                      <a:pt x="7788" y="117"/>
                      <a:pt x="7195" y="0"/>
                      <a:pt x="66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 cap="flat" cmpd="sng">
                <a:solidFill>
                  <a:srgbClr val="12685D"/>
                </a:solidFill>
                <a:prstDash val="solid"/>
                <a:miter lim="1519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4" name="Google Shape;862;p51">
                <a:extLst>
                  <a:ext uri="{FF2B5EF4-FFF2-40B4-BE49-F238E27FC236}">
                    <a16:creationId xmlns:a16="http://schemas.microsoft.com/office/drawing/2014/main" id="{70BE3D8F-3E0D-B6C0-4340-9EB564C5BA2F}"/>
                  </a:ext>
                </a:extLst>
              </p:cNvPr>
              <p:cNvSpPr/>
              <p:nvPr/>
            </p:nvSpPr>
            <p:spPr>
              <a:xfrm>
                <a:off x="1741203" y="1493231"/>
                <a:ext cx="70411" cy="45308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881" extrusionOk="0">
                    <a:moveTo>
                      <a:pt x="448" y="0"/>
                    </a:moveTo>
                    <a:cubicBezTo>
                      <a:pt x="272" y="0"/>
                      <a:pt x="131" y="64"/>
                      <a:pt x="76" y="182"/>
                    </a:cubicBezTo>
                    <a:cubicBezTo>
                      <a:pt x="0" y="379"/>
                      <a:pt x="198" y="653"/>
                      <a:pt x="532" y="790"/>
                    </a:cubicBezTo>
                    <a:cubicBezTo>
                      <a:pt x="667" y="851"/>
                      <a:pt x="802" y="880"/>
                      <a:pt x="921" y="880"/>
                    </a:cubicBezTo>
                    <a:cubicBezTo>
                      <a:pt x="1097" y="880"/>
                      <a:pt x="1238" y="816"/>
                      <a:pt x="1292" y="698"/>
                    </a:cubicBezTo>
                    <a:cubicBezTo>
                      <a:pt x="1368" y="501"/>
                      <a:pt x="1171" y="227"/>
                      <a:pt x="836" y="91"/>
                    </a:cubicBezTo>
                    <a:cubicBezTo>
                      <a:pt x="701" y="29"/>
                      <a:pt x="566" y="0"/>
                      <a:pt x="448" y="0"/>
                    </a:cubicBezTo>
                    <a:close/>
                  </a:path>
                </a:pathLst>
              </a:custGeom>
              <a:solidFill>
                <a:srgbClr val="12685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5" name="Google Shape;863;p51">
                <a:extLst>
                  <a:ext uri="{FF2B5EF4-FFF2-40B4-BE49-F238E27FC236}">
                    <a16:creationId xmlns:a16="http://schemas.microsoft.com/office/drawing/2014/main" id="{FCFB7A67-7590-BDB5-DB5D-C05825F5098B}"/>
                  </a:ext>
                </a:extLst>
              </p:cNvPr>
              <p:cNvSpPr/>
              <p:nvPr/>
            </p:nvSpPr>
            <p:spPr>
              <a:xfrm>
                <a:off x="1820924" y="1580810"/>
                <a:ext cx="73548" cy="46799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910" extrusionOk="0">
                    <a:moveTo>
                      <a:pt x="482" y="0"/>
                    </a:moveTo>
                    <a:cubicBezTo>
                      <a:pt x="296" y="0"/>
                      <a:pt x="147" y="68"/>
                      <a:pt x="92" y="196"/>
                    </a:cubicBezTo>
                    <a:cubicBezTo>
                      <a:pt x="0" y="394"/>
                      <a:pt x="213" y="682"/>
                      <a:pt x="563" y="819"/>
                    </a:cubicBezTo>
                    <a:cubicBezTo>
                      <a:pt x="704" y="880"/>
                      <a:pt x="845" y="910"/>
                      <a:pt x="969" y="910"/>
                    </a:cubicBezTo>
                    <a:cubicBezTo>
                      <a:pt x="1152" y="910"/>
                      <a:pt x="1299" y="846"/>
                      <a:pt x="1353" y="728"/>
                    </a:cubicBezTo>
                    <a:cubicBezTo>
                      <a:pt x="1429" y="515"/>
                      <a:pt x="1231" y="242"/>
                      <a:pt x="882" y="90"/>
                    </a:cubicBezTo>
                    <a:cubicBezTo>
                      <a:pt x="743" y="29"/>
                      <a:pt x="605" y="0"/>
                      <a:pt x="482" y="0"/>
                    </a:cubicBezTo>
                    <a:close/>
                  </a:path>
                </a:pathLst>
              </a:custGeom>
              <a:solidFill>
                <a:srgbClr val="FFC6C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6" name="Google Shape;864;p51">
                <a:extLst>
                  <a:ext uri="{FF2B5EF4-FFF2-40B4-BE49-F238E27FC236}">
                    <a16:creationId xmlns:a16="http://schemas.microsoft.com/office/drawing/2014/main" id="{1751FBE9-8FBA-770B-46B3-97512788D381}"/>
                  </a:ext>
                </a:extLst>
              </p:cNvPr>
              <p:cNvSpPr/>
              <p:nvPr/>
            </p:nvSpPr>
            <p:spPr>
              <a:xfrm>
                <a:off x="1619256" y="1494619"/>
                <a:ext cx="73548" cy="46953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913" extrusionOk="0">
                    <a:moveTo>
                      <a:pt x="476" y="0"/>
                    </a:moveTo>
                    <a:cubicBezTo>
                      <a:pt x="288" y="0"/>
                      <a:pt x="138" y="64"/>
                      <a:pt x="92" y="185"/>
                    </a:cubicBezTo>
                    <a:cubicBezTo>
                      <a:pt x="1" y="383"/>
                      <a:pt x="213" y="671"/>
                      <a:pt x="548" y="823"/>
                    </a:cubicBezTo>
                    <a:cubicBezTo>
                      <a:pt x="686" y="884"/>
                      <a:pt x="825" y="913"/>
                      <a:pt x="948" y="913"/>
                    </a:cubicBezTo>
                    <a:cubicBezTo>
                      <a:pt x="1134" y="913"/>
                      <a:pt x="1283" y="845"/>
                      <a:pt x="1338" y="717"/>
                    </a:cubicBezTo>
                    <a:cubicBezTo>
                      <a:pt x="1429" y="519"/>
                      <a:pt x="1216" y="231"/>
                      <a:pt x="867" y="79"/>
                    </a:cubicBezTo>
                    <a:cubicBezTo>
                      <a:pt x="731" y="26"/>
                      <a:pt x="596" y="0"/>
                      <a:pt x="476" y="0"/>
                    </a:cubicBezTo>
                    <a:close/>
                  </a:path>
                </a:pathLst>
              </a:custGeom>
              <a:solidFill>
                <a:srgbClr val="FFC6C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7" name="Google Shape;865;p51">
                <a:extLst>
                  <a:ext uri="{FF2B5EF4-FFF2-40B4-BE49-F238E27FC236}">
                    <a16:creationId xmlns:a16="http://schemas.microsoft.com/office/drawing/2014/main" id="{4795B7D1-28E7-8823-47D1-10AF31A3D5D3}"/>
                  </a:ext>
                </a:extLst>
              </p:cNvPr>
              <p:cNvSpPr/>
              <p:nvPr/>
            </p:nvSpPr>
            <p:spPr>
              <a:xfrm>
                <a:off x="1703657" y="1534578"/>
                <a:ext cx="64959" cy="153254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2980" fill="none" extrusionOk="0">
                    <a:moveTo>
                      <a:pt x="1262" y="1"/>
                    </a:moveTo>
                    <a:lnTo>
                      <a:pt x="1" y="2979"/>
                    </a:lnTo>
                  </a:path>
                </a:pathLst>
              </a:custGeom>
              <a:noFill/>
              <a:ln w="19050" cap="rnd" cmpd="sng">
                <a:solidFill>
                  <a:srgbClr val="12685D"/>
                </a:solidFill>
                <a:prstDash val="solid"/>
                <a:miter lim="1519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8" name="Google Shape;866;p51">
                <a:extLst>
                  <a:ext uri="{FF2B5EF4-FFF2-40B4-BE49-F238E27FC236}">
                    <a16:creationId xmlns:a16="http://schemas.microsoft.com/office/drawing/2014/main" id="{DAF04EE0-C1D2-F3E7-F2DB-90D7095C469F}"/>
                  </a:ext>
                </a:extLst>
              </p:cNvPr>
              <p:cNvSpPr/>
              <p:nvPr/>
            </p:nvSpPr>
            <p:spPr>
              <a:xfrm>
                <a:off x="1618484" y="1342294"/>
                <a:ext cx="189220" cy="147854"/>
              </a:xfrm>
              <a:custGeom>
                <a:avLst/>
                <a:gdLst/>
                <a:ahLst/>
                <a:cxnLst/>
                <a:rect l="l" t="t" r="r" b="b"/>
                <a:pathLst>
                  <a:path w="3679" h="2875" extrusionOk="0">
                    <a:moveTo>
                      <a:pt x="2019" y="0"/>
                    </a:moveTo>
                    <a:cubicBezTo>
                      <a:pt x="1816" y="0"/>
                      <a:pt x="1606" y="35"/>
                      <a:pt x="1399" y="108"/>
                    </a:cubicBezTo>
                    <a:cubicBezTo>
                      <a:pt x="517" y="396"/>
                      <a:pt x="0" y="1232"/>
                      <a:pt x="244" y="1977"/>
                    </a:cubicBezTo>
                    <a:cubicBezTo>
                      <a:pt x="440" y="2531"/>
                      <a:pt x="1004" y="2875"/>
                      <a:pt x="1651" y="2875"/>
                    </a:cubicBezTo>
                    <a:cubicBezTo>
                      <a:pt x="1855" y="2875"/>
                      <a:pt x="2068" y="2840"/>
                      <a:pt x="2280" y="2767"/>
                    </a:cubicBezTo>
                    <a:cubicBezTo>
                      <a:pt x="3161" y="2478"/>
                      <a:pt x="3678" y="1643"/>
                      <a:pt x="3420" y="913"/>
                    </a:cubicBezTo>
                    <a:cubicBezTo>
                      <a:pt x="3235" y="347"/>
                      <a:pt x="2663" y="0"/>
                      <a:pt x="2019" y="0"/>
                    </a:cubicBezTo>
                    <a:close/>
                  </a:path>
                </a:pathLst>
              </a:custGeom>
              <a:solidFill>
                <a:srgbClr val="EC8AB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9" name="Google Shape;867;p51">
                <a:extLst>
                  <a:ext uri="{FF2B5EF4-FFF2-40B4-BE49-F238E27FC236}">
                    <a16:creationId xmlns:a16="http://schemas.microsoft.com/office/drawing/2014/main" id="{16EFA45B-275E-E621-8B38-F93B60D43F86}"/>
                  </a:ext>
                </a:extLst>
              </p:cNvPr>
              <p:cNvSpPr/>
              <p:nvPr/>
            </p:nvSpPr>
            <p:spPr>
              <a:xfrm>
                <a:off x="1806831" y="1409457"/>
                <a:ext cx="172042" cy="167911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3265" extrusionOk="0">
                    <a:moveTo>
                      <a:pt x="1463" y="1"/>
                    </a:moveTo>
                    <a:cubicBezTo>
                      <a:pt x="1290" y="1"/>
                      <a:pt x="1119" y="35"/>
                      <a:pt x="958" y="109"/>
                    </a:cubicBezTo>
                    <a:cubicBezTo>
                      <a:pt x="259" y="443"/>
                      <a:pt x="1" y="1400"/>
                      <a:pt x="396" y="2236"/>
                    </a:cubicBezTo>
                    <a:cubicBezTo>
                      <a:pt x="698" y="2874"/>
                      <a:pt x="1292" y="3265"/>
                      <a:pt x="1867" y="3265"/>
                    </a:cubicBezTo>
                    <a:cubicBezTo>
                      <a:pt x="2045" y="3265"/>
                      <a:pt x="2222" y="3227"/>
                      <a:pt x="2387" y="3148"/>
                    </a:cubicBezTo>
                    <a:cubicBezTo>
                      <a:pt x="3086" y="2814"/>
                      <a:pt x="3344" y="1872"/>
                      <a:pt x="2949" y="1036"/>
                    </a:cubicBezTo>
                    <a:cubicBezTo>
                      <a:pt x="2645" y="392"/>
                      <a:pt x="2043" y="1"/>
                      <a:pt x="1463" y="1"/>
                    </a:cubicBezTo>
                    <a:close/>
                  </a:path>
                </a:pathLst>
              </a:custGeom>
              <a:solidFill>
                <a:srgbClr val="EC8AB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0" name="Google Shape;868;p51">
                <a:extLst>
                  <a:ext uri="{FF2B5EF4-FFF2-40B4-BE49-F238E27FC236}">
                    <a16:creationId xmlns:a16="http://schemas.microsoft.com/office/drawing/2014/main" id="{0CBB4A26-362F-0F75-D3CC-1A725F664DEA}"/>
                  </a:ext>
                </a:extLst>
              </p:cNvPr>
              <p:cNvSpPr/>
              <p:nvPr/>
            </p:nvSpPr>
            <p:spPr>
              <a:xfrm>
                <a:off x="1853738" y="1443038"/>
                <a:ext cx="42278" cy="33891"/>
              </a:xfrm>
              <a:custGeom>
                <a:avLst/>
                <a:gdLst/>
                <a:ahLst/>
                <a:cxnLst/>
                <a:rect l="l" t="t" r="r" b="b"/>
                <a:pathLst>
                  <a:path w="822" h="659" extrusionOk="0">
                    <a:moveTo>
                      <a:pt x="365" y="1"/>
                    </a:moveTo>
                    <a:cubicBezTo>
                      <a:pt x="232" y="1"/>
                      <a:pt x="116" y="66"/>
                      <a:pt x="62" y="185"/>
                    </a:cubicBezTo>
                    <a:cubicBezTo>
                      <a:pt x="1" y="337"/>
                      <a:pt x="92" y="535"/>
                      <a:pt x="290" y="626"/>
                    </a:cubicBezTo>
                    <a:cubicBezTo>
                      <a:pt x="342" y="648"/>
                      <a:pt x="397" y="658"/>
                      <a:pt x="450" y="658"/>
                    </a:cubicBezTo>
                    <a:cubicBezTo>
                      <a:pt x="583" y="658"/>
                      <a:pt x="706" y="593"/>
                      <a:pt x="761" y="474"/>
                    </a:cubicBezTo>
                    <a:cubicBezTo>
                      <a:pt x="821" y="322"/>
                      <a:pt x="730" y="124"/>
                      <a:pt x="533" y="33"/>
                    </a:cubicBezTo>
                    <a:cubicBezTo>
                      <a:pt x="476" y="11"/>
                      <a:pt x="419" y="1"/>
                      <a:pt x="3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1" name="Google Shape;869;p51">
                <a:extLst>
                  <a:ext uri="{FF2B5EF4-FFF2-40B4-BE49-F238E27FC236}">
                    <a16:creationId xmlns:a16="http://schemas.microsoft.com/office/drawing/2014/main" id="{2A248C0E-D2E2-3E5F-C505-A7DE45C5273E}"/>
                  </a:ext>
                </a:extLst>
              </p:cNvPr>
              <p:cNvSpPr/>
              <p:nvPr/>
            </p:nvSpPr>
            <p:spPr>
              <a:xfrm>
                <a:off x="1727110" y="1389143"/>
                <a:ext cx="43049" cy="33839"/>
              </a:xfrm>
              <a:custGeom>
                <a:avLst/>
                <a:gdLst/>
                <a:ahLst/>
                <a:cxnLst/>
                <a:rect l="l" t="t" r="r" b="b"/>
                <a:pathLst>
                  <a:path w="837" h="658" extrusionOk="0">
                    <a:moveTo>
                      <a:pt x="378" y="0"/>
                    </a:moveTo>
                    <a:cubicBezTo>
                      <a:pt x="240" y="0"/>
                      <a:pt x="116" y="65"/>
                      <a:pt x="62" y="185"/>
                    </a:cubicBezTo>
                    <a:cubicBezTo>
                      <a:pt x="1" y="337"/>
                      <a:pt x="92" y="534"/>
                      <a:pt x="290" y="625"/>
                    </a:cubicBezTo>
                    <a:cubicBezTo>
                      <a:pt x="346" y="647"/>
                      <a:pt x="404" y="658"/>
                      <a:pt x="459" y="658"/>
                    </a:cubicBezTo>
                    <a:cubicBezTo>
                      <a:pt x="597" y="658"/>
                      <a:pt x="717" y="592"/>
                      <a:pt x="761" y="473"/>
                    </a:cubicBezTo>
                    <a:cubicBezTo>
                      <a:pt x="837" y="321"/>
                      <a:pt x="730" y="124"/>
                      <a:pt x="548" y="33"/>
                    </a:cubicBezTo>
                    <a:cubicBezTo>
                      <a:pt x="491" y="11"/>
                      <a:pt x="433" y="0"/>
                      <a:pt x="3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5" name="Google Shape;870;p51">
              <a:extLst>
                <a:ext uri="{FF2B5EF4-FFF2-40B4-BE49-F238E27FC236}">
                  <a16:creationId xmlns:a16="http://schemas.microsoft.com/office/drawing/2014/main" id="{9EC4E744-C171-80B9-12C1-83B649421029}"/>
                </a:ext>
              </a:extLst>
            </p:cNvPr>
            <p:cNvGrpSpPr/>
            <p:nvPr/>
          </p:nvGrpSpPr>
          <p:grpSpPr>
            <a:xfrm rot="2480503">
              <a:off x="942807" y="347981"/>
              <a:ext cx="1100353" cy="1045071"/>
              <a:chOff x="8543625" y="3554942"/>
              <a:chExt cx="217694" cy="206748"/>
            </a:xfrm>
          </p:grpSpPr>
          <p:sp>
            <p:nvSpPr>
              <p:cNvPr id="56" name="Google Shape;871;p51">
                <a:extLst>
                  <a:ext uri="{FF2B5EF4-FFF2-40B4-BE49-F238E27FC236}">
                    <a16:creationId xmlns:a16="http://schemas.microsoft.com/office/drawing/2014/main" id="{0B55004A-CE47-2046-BA1C-23AE225D3DBC}"/>
                  </a:ext>
                </a:extLst>
              </p:cNvPr>
              <p:cNvSpPr/>
              <p:nvPr/>
            </p:nvSpPr>
            <p:spPr>
              <a:xfrm rot="-3785552">
                <a:off x="8582204" y="3561429"/>
                <a:ext cx="108599" cy="153197"/>
              </a:xfrm>
              <a:custGeom>
                <a:avLst/>
                <a:gdLst/>
                <a:ahLst/>
                <a:cxnLst/>
                <a:rect l="l" t="t" r="r" b="b"/>
                <a:pathLst>
                  <a:path w="2888" h="4074" extrusionOk="0">
                    <a:moveTo>
                      <a:pt x="1155" y="1"/>
                    </a:moveTo>
                    <a:cubicBezTo>
                      <a:pt x="1155" y="1"/>
                      <a:pt x="0" y="1095"/>
                      <a:pt x="152" y="2220"/>
                    </a:cubicBezTo>
                    <a:cubicBezTo>
                      <a:pt x="304" y="3344"/>
                      <a:pt x="1717" y="4074"/>
                      <a:pt x="1717" y="4074"/>
                    </a:cubicBezTo>
                    <a:cubicBezTo>
                      <a:pt x="1717" y="4074"/>
                      <a:pt x="2888" y="2979"/>
                      <a:pt x="2736" y="1855"/>
                    </a:cubicBezTo>
                    <a:cubicBezTo>
                      <a:pt x="2568" y="730"/>
                      <a:pt x="1155" y="1"/>
                      <a:pt x="1155" y="1"/>
                    </a:cubicBezTo>
                    <a:close/>
                  </a:path>
                </a:pathLst>
              </a:custGeom>
              <a:solidFill>
                <a:srgbClr val="6EEBDA"/>
              </a:solidFill>
              <a:ln w="19050" cap="flat" cmpd="sng">
                <a:solidFill>
                  <a:srgbClr val="12685D"/>
                </a:solidFill>
                <a:prstDash val="solid"/>
                <a:miter lim="1519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Google Shape;872;p51">
                <a:extLst>
                  <a:ext uri="{FF2B5EF4-FFF2-40B4-BE49-F238E27FC236}">
                    <a16:creationId xmlns:a16="http://schemas.microsoft.com/office/drawing/2014/main" id="{0174EB8A-F9BC-C68E-16F4-D4A64793CC3E}"/>
                  </a:ext>
                </a:extLst>
              </p:cNvPr>
              <p:cNvSpPr/>
              <p:nvPr/>
            </p:nvSpPr>
            <p:spPr>
              <a:xfrm rot="-3785552">
                <a:off x="8626960" y="3618674"/>
                <a:ext cx="102883" cy="133756"/>
              </a:xfrm>
              <a:custGeom>
                <a:avLst/>
                <a:gdLst/>
                <a:ahLst/>
                <a:cxnLst/>
                <a:rect l="l" t="t" r="r" b="b"/>
                <a:pathLst>
                  <a:path w="2736" h="3557" fill="none" extrusionOk="0">
                    <a:moveTo>
                      <a:pt x="2067" y="0"/>
                    </a:moveTo>
                    <a:cubicBezTo>
                      <a:pt x="2067" y="0"/>
                      <a:pt x="2736" y="1444"/>
                      <a:pt x="2158" y="2432"/>
                    </a:cubicBezTo>
                    <a:cubicBezTo>
                      <a:pt x="1596" y="3405"/>
                      <a:pt x="0" y="3557"/>
                      <a:pt x="0" y="3557"/>
                    </a:cubicBezTo>
                  </a:path>
                </a:pathLst>
              </a:custGeom>
              <a:noFill/>
              <a:ln w="19050" cap="flat" cmpd="sng">
                <a:solidFill>
                  <a:srgbClr val="12685D"/>
                </a:solidFill>
                <a:prstDash val="solid"/>
                <a:miter lim="15197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552" name="Google Shape;873;p51">
            <a:extLst>
              <a:ext uri="{FF2B5EF4-FFF2-40B4-BE49-F238E27FC236}">
                <a16:creationId xmlns:a16="http://schemas.microsoft.com/office/drawing/2014/main" id="{4EADB554-A7FC-E867-225F-B4AEAC7B4540}"/>
              </a:ext>
            </a:extLst>
          </p:cNvPr>
          <p:cNvGrpSpPr/>
          <p:nvPr/>
        </p:nvGrpSpPr>
        <p:grpSpPr>
          <a:xfrm>
            <a:off x="9402867" y="3569163"/>
            <a:ext cx="1679331" cy="2753355"/>
            <a:chOff x="3972134" y="1680780"/>
            <a:chExt cx="1180189" cy="1934985"/>
          </a:xfrm>
        </p:grpSpPr>
        <p:sp>
          <p:nvSpPr>
            <p:cNvPr id="553" name="Google Shape;874;p51">
              <a:extLst>
                <a:ext uri="{FF2B5EF4-FFF2-40B4-BE49-F238E27FC236}">
                  <a16:creationId xmlns:a16="http://schemas.microsoft.com/office/drawing/2014/main" id="{878EAD29-CD7C-1E11-09DA-A74A77A7D502}"/>
                </a:ext>
              </a:extLst>
            </p:cNvPr>
            <p:cNvSpPr/>
            <p:nvPr/>
          </p:nvSpPr>
          <p:spPr>
            <a:xfrm>
              <a:off x="4070244" y="1680780"/>
              <a:ext cx="948017" cy="753648"/>
            </a:xfrm>
            <a:custGeom>
              <a:avLst/>
              <a:gdLst/>
              <a:ahLst/>
              <a:cxnLst/>
              <a:rect l="l" t="t" r="r" b="b"/>
              <a:pathLst>
                <a:path w="9404" h="7475" extrusionOk="0">
                  <a:moveTo>
                    <a:pt x="3787" y="1"/>
                  </a:moveTo>
                  <a:cubicBezTo>
                    <a:pt x="3334" y="1"/>
                    <a:pt x="2873" y="109"/>
                    <a:pt x="2443" y="338"/>
                  </a:cubicBezTo>
                  <a:cubicBezTo>
                    <a:pt x="978" y="1120"/>
                    <a:pt x="473" y="2976"/>
                    <a:pt x="1352" y="4392"/>
                  </a:cubicBezTo>
                  <a:cubicBezTo>
                    <a:pt x="164" y="4873"/>
                    <a:pt x="1" y="6476"/>
                    <a:pt x="1059" y="7193"/>
                  </a:cubicBezTo>
                  <a:cubicBezTo>
                    <a:pt x="1339" y="7382"/>
                    <a:pt x="1645" y="7468"/>
                    <a:pt x="1943" y="7468"/>
                  </a:cubicBezTo>
                  <a:cubicBezTo>
                    <a:pt x="2772" y="7468"/>
                    <a:pt x="3544" y="6806"/>
                    <a:pt x="3550" y="5866"/>
                  </a:cubicBezTo>
                  <a:cubicBezTo>
                    <a:pt x="3550" y="5825"/>
                    <a:pt x="3550" y="5784"/>
                    <a:pt x="3542" y="5735"/>
                  </a:cubicBezTo>
                  <a:lnTo>
                    <a:pt x="3542" y="5735"/>
                  </a:lnTo>
                  <a:cubicBezTo>
                    <a:pt x="3623" y="5744"/>
                    <a:pt x="3705" y="5752"/>
                    <a:pt x="3794" y="5752"/>
                  </a:cubicBezTo>
                  <a:cubicBezTo>
                    <a:pt x="4665" y="5752"/>
                    <a:pt x="5496" y="5345"/>
                    <a:pt x="6041" y="4661"/>
                  </a:cubicBezTo>
                  <a:cubicBezTo>
                    <a:pt x="6196" y="4742"/>
                    <a:pt x="6359" y="4799"/>
                    <a:pt x="6538" y="4824"/>
                  </a:cubicBezTo>
                  <a:cubicBezTo>
                    <a:pt x="5591" y="5913"/>
                    <a:pt x="6455" y="7475"/>
                    <a:pt x="7721" y="7475"/>
                  </a:cubicBezTo>
                  <a:cubicBezTo>
                    <a:pt x="7903" y="7475"/>
                    <a:pt x="8094" y="7442"/>
                    <a:pt x="8288" y="7372"/>
                  </a:cubicBezTo>
                  <a:cubicBezTo>
                    <a:pt x="8972" y="7119"/>
                    <a:pt x="9403" y="6444"/>
                    <a:pt x="9330" y="5719"/>
                  </a:cubicBezTo>
                  <a:cubicBezTo>
                    <a:pt x="9257" y="4995"/>
                    <a:pt x="8711" y="4409"/>
                    <a:pt x="7987" y="4295"/>
                  </a:cubicBezTo>
                  <a:cubicBezTo>
                    <a:pt x="8888" y="3263"/>
                    <a:pt x="8153" y="1657"/>
                    <a:pt x="6792" y="1657"/>
                  </a:cubicBezTo>
                  <a:cubicBezTo>
                    <a:pt x="6789" y="1657"/>
                    <a:pt x="6785" y="1657"/>
                    <a:pt x="6782" y="1657"/>
                  </a:cubicBezTo>
                  <a:cubicBezTo>
                    <a:pt x="6660" y="1657"/>
                    <a:pt x="6530" y="1665"/>
                    <a:pt x="6407" y="1698"/>
                  </a:cubicBezTo>
                  <a:cubicBezTo>
                    <a:pt x="5930" y="628"/>
                    <a:pt x="4879" y="1"/>
                    <a:pt x="3787" y="1"/>
                  </a:cubicBez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12685D"/>
              </a:solidFill>
              <a:prstDash val="solid"/>
              <a:miter lim="814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554" name="Google Shape;875;p51">
              <a:extLst>
                <a:ext uri="{FF2B5EF4-FFF2-40B4-BE49-F238E27FC236}">
                  <a16:creationId xmlns:a16="http://schemas.microsoft.com/office/drawing/2014/main" id="{6B6439B4-C69E-5F16-BB47-26C41C148813}"/>
                </a:ext>
              </a:extLst>
            </p:cNvPr>
            <p:cNvSpPr/>
            <p:nvPr/>
          </p:nvSpPr>
          <p:spPr>
            <a:xfrm>
              <a:off x="3972134" y="2508533"/>
              <a:ext cx="657483" cy="561380"/>
            </a:xfrm>
            <a:custGeom>
              <a:avLst/>
              <a:gdLst/>
              <a:ahLst/>
              <a:cxnLst/>
              <a:rect l="l" t="t" r="r" b="b"/>
              <a:pathLst>
                <a:path w="6522" h="5568" extrusionOk="0">
                  <a:moveTo>
                    <a:pt x="5105" y="0"/>
                  </a:moveTo>
                  <a:lnTo>
                    <a:pt x="587" y="3517"/>
                  </a:lnTo>
                  <a:cubicBezTo>
                    <a:pt x="82" y="3908"/>
                    <a:pt x="1" y="4632"/>
                    <a:pt x="391" y="5129"/>
                  </a:cubicBezTo>
                  <a:cubicBezTo>
                    <a:pt x="618" y="5417"/>
                    <a:pt x="954" y="5568"/>
                    <a:pt x="1295" y="5568"/>
                  </a:cubicBezTo>
                  <a:cubicBezTo>
                    <a:pt x="1542" y="5568"/>
                    <a:pt x="1791" y="5488"/>
                    <a:pt x="2003" y="5324"/>
                  </a:cubicBezTo>
                  <a:lnTo>
                    <a:pt x="6521" y="1807"/>
                  </a:lnTo>
                  <a:lnTo>
                    <a:pt x="5105" y="0"/>
                  </a:lnTo>
                  <a:close/>
                </a:path>
              </a:pathLst>
            </a:custGeom>
            <a:solidFill>
              <a:srgbClr val="FFC6C7"/>
            </a:solidFill>
            <a:ln w="19050" cap="flat" cmpd="sng">
              <a:solidFill>
                <a:srgbClr val="12685D"/>
              </a:solidFill>
              <a:prstDash val="solid"/>
              <a:miter lim="814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555" name="Google Shape;876;p51">
              <a:extLst>
                <a:ext uri="{FF2B5EF4-FFF2-40B4-BE49-F238E27FC236}">
                  <a16:creationId xmlns:a16="http://schemas.microsoft.com/office/drawing/2014/main" id="{8024E069-3E32-3E91-AA62-38B584AC9E6A}"/>
                </a:ext>
              </a:extLst>
            </p:cNvPr>
            <p:cNvSpPr/>
            <p:nvPr/>
          </p:nvSpPr>
          <p:spPr>
            <a:xfrm>
              <a:off x="4494941" y="2508533"/>
              <a:ext cx="657382" cy="561380"/>
            </a:xfrm>
            <a:custGeom>
              <a:avLst/>
              <a:gdLst/>
              <a:ahLst/>
              <a:cxnLst/>
              <a:rect l="l" t="t" r="r" b="b"/>
              <a:pathLst>
                <a:path w="6521" h="5568" extrusionOk="0">
                  <a:moveTo>
                    <a:pt x="1417" y="0"/>
                  </a:moveTo>
                  <a:lnTo>
                    <a:pt x="0" y="1807"/>
                  </a:lnTo>
                  <a:lnTo>
                    <a:pt x="4518" y="5324"/>
                  </a:lnTo>
                  <a:cubicBezTo>
                    <a:pt x="4730" y="5488"/>
                    <a:pt x="4980" y="5568"/>
                    <a:pt x="5227" y="5568"/>
                  </a:cubicBezTo>
                  <a:cubicBezTo>
                    <a:pt x="5568" y="5568"/>
                    <a:pt x="5903" y="5417"/>
                    <a:pt x="6130" y="5129"/>
                  </a:cubicBezTo>
                  <a:cubicBezTo>
                    <a:pt x="6521" y="4632"/>
                    <a:pt x="6431" y="3908"/>
                    <a:pt x="5935" y="3517"/>
                  </a:cubicBezTo>
                  <a:lnTo>
                    <a:pt x="1417" y="0"/>
                  </a:lnTo>
                  <a:close/>
                </a:path>
              </a:pathLst>
            </a:custGeom>
            <a:solidFill>
              <a:srgbClr val="FFC6C7"/>
            </a:solidFill>
            <a:ln w="19050" cap="flat" cmpd="sng">
              <a:solidFill>
                <a:srgbClr val="12685D"/>
              </a:solidFill>
              <a:prstDash val="solid"/>
              <a:miter lim="814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556" name="Google Shape;877;p51">
              <a:extLst>
                <a:ext uri="{FF2B5EF4-FFF2-40B4-BE49-F238E27FC236}">
                  <a16:creationId xmlns:a16="http://schemas.microsoft.com/office/drawing/2014/main" id="{CB3148F2-C38F-33E5-906C-F599A15FFDDC}"/>
                </a:ext>
              </a:extLst>
            </p:cNvPr>
            <p:cNvSpPr/>
            <p:nvPr/>
          </p:nvSpPr>
          <p:spPr>
            <a:xfrm>
              <a:off x="4335378" y="2977962"/>
              <a:ext cx="239726" cy="637803"/>
            </a:xfrm>
            <a:custGeom>
              <a:avLst/>
              <a:gdLst/>
              <a:ahLst/>
              <a:cxnLst/>
              <a:rect l="l" t="t" r="r" b="b"/>
              <a:pathLst>
                <a:path w="2378" h="6326" extrusionOk="0">
                  <a:moveTo>
                    <a:pt x="0" y="1"/>
                  </a:moveTo>
                  <a:lnTo>
                    <a:pt x="0" y="5178"/>
                  </a:lnTo>
                  <a:cubicBezTo>
                    <a:pt x="0" y="5813"/>
                    <a:pt x="521" y="6326"/>
                    <a:pt x="1148" y="6326"/>
                  </a:cubicBezTo>
                  <a:lnTo>
                    <a:pt x="1229" y="6326"/>
                  </a:lnTo>
                  <a:cubicBezTo>
                    <a:pt x="1864" y="6326"/>
                    <a:pt x="2377" y="5813"/>
                    <a:pt x="2377" y="5178"/>
                  </a:cubicBezTo>
                  <a:lnTo>
                    <a:pt x="2377" y="1"/>
                  </a:lnTo>
                  <a:close/>
                </a:path>
              </a:pathLst>
            </a:custGeom>
            <a:solidFill>
              <a:srgbClr val="FFC6C7"/>
            </a:solidFill>
            <a:ln w="19050" cap="flat" cmpd="sng">
              <a:solidFill>
                <a:srgbClr val="12685D"/>
              </a:solidFill>
              <a:prstDash val="solid"/>
              <a:miter lim="814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557" name="Google Shape;878;p51">
              <a:extLst>
                <a:ext uri="{FF2B5EF4-FFF2-40B4-BE49-F238E27FC236}">
                  <a16:creationId xmlns:a16="http://schemas.microsoft.com/office/drawing/2014/main" id="{17D164D7-0ADD-8876-67BA-1D709E45311B}"/>
                </a:ext>
              </a:extLst>
            </p:cNvPr>
            <p:cNvSpPr/>
            <p:nvPr/>
          </p:nvSpPr>
          <p:spPr>
            <a:xfrm>
              <a:off x="4556961" y="2977962"/>
              <a:ext cx="239726" cy="637803"/>
            </a:xfrm>
            <a:custGeom>
              <a:avLst/>
              <a:gdLst/>
              <a:ahLst/>
              <a:cxnLst/>
              <a:rect l="l" t="t" r="r" b="b"/>
              <a:pathLst>
                <a:path w="2378" h="6326" extrusionOk="0">
                  <a:moveTo>
                    <a:pt x="0" y="1"/>
                  </a:moveTo>
                  <a:lnTo>
                    <a:pt x="0" y="5178"/>
                  </a:lnTo>
                  <a:cubicBezTo>
                    <a:pt x="0" y="5813"/>
                    <a:pt x="521" y="6326"/>
                    <a:pt x="1148" y="6326"/>
                  </a:cubicBezTo>
                  <a:lnTo>
                    <a:pt x="1229" y="6326"/>
                  </a:lnTo>
                  <a:cubicBezTo>
                    <a:pt x="1864" y="6326"/>
                    <a:pt x="2377" y="5813"/>
                    <a:pt x="2377" y="5178"/>
                  </a:cubicBezTo>
                  <a:lnTo>
                    <a:pt x="2377" y="1"/>
                  </a:lnTo>
                  <a:close/>
                </a:path>
              </a:pathLst>
            </a:custGeom>
            <a:solidFill>
              <a:srgbClr val="FFC6C7"/>
            </a:solidFill>
            <a:ln w="19050" cap="flat" cmpd="sng">
              <a:solidFill>
                <a:srgbClr val="12685D"/>
              </a:solidFill>
              <a:prstDash val="solid"/>
              <a:miter lim="814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558" name="Google Shape;879;p51">
              <a:extLst>
                <a:ext uri="{FF2B5EF4-FFF2-40B4-BE49-F238E27FC236}">
                  <a16:creationId xmlns:a16="http://schemas.microsoft.com/office/drawing/2014/main" id="{66260F1D-ADE8-849A-5A2E-5410D424F89F}"/>
                </a:ext>
              </a:extLst>
            </p:cNvPr>
            <p:cNvSpPr/>
            <p:nvPr/>
          </p:nvSpPr>
          <p:spPr>
            <a:xfrm>
              <a:off x="4056964" y="2240143"/>
              <a:ext cx="1011124" cy="1045731"/>
            </a:xfrm>
            <a:custGeom>
              <a:avLst/>
              <a:gdLst/>
              <a:ahLst/>
              <a:cxnLst/>
              <a:rect l="l" t="t" r="r" b="b"/>
              <a:pathLst>
                <a:path w="10030" h="10372" extrusionOk="0">
                  <a:moveTo>
                    <a:pt x="5015" y="0"/>
                  </a:moveTo>
                  <a:lnTo>
                    <a:pt x="2507" y="5731"/>
                  </a:lnTo>
                  <a:lnTo>
                    <a:pt x="0" y="10371"/>
                  </a:lnTo>
                  <a:lnTo>
                    <a:pt x="10029" y="10371"/>
                  </a:lnTo>
                  <a:lnTo>
                    <a:pt x="7522" y="5731"/>
                  </a:lnTo>
                  <a:lnTo>
                    <a:pt x="5015" y="0"/>
                  </a:lnTo>
                  <a:close/>
                </a:path>
              </a:pathLst>
            </a:custGeom>
            <a:solidFill>
              <a:srgbClr val="EB84C2"/>
            </a:solidFill>
            <a:ln w="19050" cap="flat" cmpd="sng">
              <a:solidFill>
                <a:srgbClr val="12685D"/>
              </a:solidFill>
              <a:prstDash val="solid"/>
              <a:miter lim="814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grpSp>
          <p:nvGrpSpPr>
            <p:cNvPr id="559" name="Google Shape;880;p51">
              <a:extLst>
                <a:ext uri="{FF2B5EF4-FFF2-40B4-BE49-F238E27FC236}">
                  <a16:creationId xmlns:a16="http://schemas.microsoft.com/office/drawing/2014/main" id="{6FDD32FC-17D9-7981-4BFD-9FE5D3340E0A}"/>
                </a:ext>
              </a:extLst>
            </p:cNvPr>
            <p:cNvGrpSpPr/>
            <p:nvPr/>
          </p:nvGrpSpPr>
          <p:grpSpPr>
            <a:xfrm>
              <a:off x="4264810" y="1910958"/>
              <a:ext cx="593374" cy="653431"/>
              <a:chOff x="4264810" y="1910958"/>
              <a:chExt cx="593374" cy="653431"/>
            </a:xfrm>
          </p:grpSpPr>
          <p:sp>
            <p:nvSpPr>
              <p:cNvPr id="574" name="Google Shape;881;p51">
                <a:extLst>
                  <a:ext uri="{FF2B5EF4-FFF2-40B4-BE49-F238E27FC236}">
                    <a16:creationId xmlns:a16="http://schemas.microsoft.com/office/drawing/2014/main" id="{A4C58B57-8223-9E57-9457-00170B298061}"/>
                  </a:ext>
                </a:extLst>
              </p:cNvPr>
              <p:cNvSpPr/>
              <p:nvPr/>
            </p:nvSpPr>
            <p:spPr>
              <a:xfrm>
                <a:off x="4777637" y="2222902"/>
                <a:ext cx="80547" cy="9608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953" extrusionOk="0">
                    <a:moveTo>
                      <a:pt x="400" y="0"/>
                    </a:moveTo>
                    <a:cubicBezTo>
                      <a:pt x="180" y="0"/>
                      <a:pt x="1" y="212"/>
                      <a:pt x="1" y="472"/>
                    </a:cubicBezTo>
                    <a:cubicBezTo>
                      <a:pt x="1" y="741"/>
                      <a:pt x="180" y="953"/>
                      <a:pt x="400" y="953"/>
                    </a:cubicBezTo>
                    <a:cubicBezTo>
                      <a:pt x="620" y="953"/>
                      <a:pt x="799" y="741"/>
                      <a:pt x="799" y="472"/>
                    </a:cubicBezTo>
                    <a:cubicBezTo>
                      <a:pt x="799" y="212"/>
                      <a:pt x="620" y="0"/>
                      <a:pt x="400" y="0"/>
                    </a:cubicBezTo>
                    <a:close/>
                  </a:path>
                </a:pathLst>
              </a:custGeom>
              <a:solidFill>
                <a:srgbClr val="FFC6C7"/>
              </a:solidFill>
              <a:ln w="19050" cap="flat" cmpd="sng">
                <a:solidFill>
                  <a:srgbClr val="12685D"/>
                </a:solidFill>
                <a:prstDash val="solid"/>
                <a:miter lim="8140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5" name="Google Shape;882;p51">
                <a:extLst>
                  <a:ext uri="{FF2B5EF4-FFF2-40B4-BE49-F238E27FC236}">
                    <a16:creationId xmlns:a16="http://schemas.microsoft.com/office/drawing/2014/main" id="{F2C2E9CC-FAC2-650F-AEF6-8324F010B17E}"/>
                  </a:ext>
                </a:extLst>
              </p:cNvPr>
              <p:cNvSpPr/>
              <p:nvPr/>
            </p:nvSpPr>
            <p:spPr>
              <a:xfrm>
                <a:off x="4264810" y="2222902"/>
                <a:ext cx="80446" cy="9608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953" extrusionOk="0">
                    <a:moveTo>
                      <a:pt x="399" y="0"/>
                    </a:moveTo>
                    <a:cubicBezTo>
                      <a:pt x="171" y="0"/>
                      <a:pt x="0" y="212"/>
                      <a:pt x="0" y="472"/>
                    </a:cubicBezTo>
                    <a:cubicBezTo>
                      <a:pt x="0" y="741"/>
                      <a:pt x="179" y="953"/>
                      <a:pt x="399" y="953"/>
                    </a:cubicBezTo>
                    <a:cubicBezTo>
                      <a:pt x="619" y="953"/>
                      <a:pt x="798" y="741"/>
                      <a:pt x="798" y="472"/>
                    </a:cubicBezTo>
                    <a:cubicBezTo>
                      <a:pt x="798" y="212"/>
                      <a:pt x="619" y="0"/>
                      <a:pt x="399" y="0"/>
                    </a:cubicBezTo>
                    <a:close/>
                  </a:path>
                </a:pathLst>
              </a:custGeom>
              <a:solidFill>
                <a:srgbClr val="FFC6C7"/>
              </a:solidFill>
              <a:ln w="19050" cap="flat" cmpd="sng">
                <a:solidFill>
                  <a:srgbClr val="12685D"/>
                </a:solidFill>
                <a:prstDash val="solid"/>
                <a:miter lim="8140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4" name="Google Shape;883;p51">
                <a:extLst>
                  <a:ext uri="{FF2B5EF4-FFF2-40B4-BE49-F238E27FC236}">
                    <a16:creationId xmlns:a16="http://schemas.microsoft.com/office/drawing/2014/main" id="{982CCD91-DB49-A4F0-882C-35FBD8640CD4}"/>
                  </a:ext>
                </a:extLst>
              </p:cNvPr>
              <p:cNvSpPr/>
              <p:nvPr/>
            </p:nvSpPr>
            <p:spPr>
              <a:xfrm>
                <a:off x="4312393" y="1910958"/>
                <a:ext cx="495784" cy="653431"/>
              </a:xfrm>
              <a:custGeom>
                <a:avLst/>
                <a:gdLst/>
                <a:ahLst/>
                <a:cxnLst/>
                <a:rect l="l" t="t" r="r" b="b"/>
                <a:pathLst>
                  <a:path w="4918" h="6481" extrusionOk="0">
                    <a:moveTo>
                      <a:pt x="2396" y="1"/>
                    </a:moveTo>
                    <a:cubicBezTo>
                      <a:pt x="1091" y="1"/>
                      <a:pt x="41" y="1045"/>
                      <a:pt x="33" y="2345"/>
                    </a:cubicBezTo>
                    <a:lnTo>
                      <a:pt x="17" y="4087"/>
                    </a:lnTo>
                    <a:cubicBezTo>
                      <a:pt x="0" y="5398"/>
                      <a:pt x="1050" y="6464"/>
                      <a:pt x="2361" y="6481"/>
                    </a:cubicBezTo>
                    <a:lnTo>
                      <a:pt x="2491" y="6481"/>
                    </a:lnTo>
                    <a:cubicBezTo>
                      <a:pt x="2501" y="6481"/>
                      <a:pt x="2511" y="6481"/>
                      <a:pt x="2522" y="6481"/>
                    </a:cubicBezTo>
                    <a:cubicBezTo>
                      <a:pt x="3826" y="6481"/>
                      <a:pt x="4877" y="5437"/>
                      <a:pt x="4885" y="4128"/>
                    </a:cubicBezTo>
                    <a:lnTo>
                      <a:pt x="4901" y="2394"/>
                    </a:lnTo>
                    <a:cubicBezTo>
                      <a:pt x="4917" y="1084"/>
                      <a:pt x="3867" y="17"/>
                      <a:pt x="2556" y="1"/>
                    </a:cubicBezTo>
                    <a:lnTo>
                      <a:pt x="2426" y="1"/>
                    </a:lnTo>
                    <a:cubicBezTo>
                      <a:pt x="2416" y="1"/>
                      <a:pt x="2406" y="1"/>
                      <a:pt x="2396" y="1"/>
                    </a:cubicBezTo>
                    <a:close/>
                  </a:path>
                </a:pathLst>
              </a:custGeom>
              <a:solidFill>
                <a:srgbClr val="FFC6C7"/>
              </a:solidFill>
              <a:ln w="19050" cap="flat" cmpd="sng">
                <a:solidFill>
                  <a:srgbClr val="303030"/>
                </a:solidFill>
                <a:prstDash val="solid"/>
                <a:miter lim="8140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60" name="Google Shape;884;p51">
              <a:extLst>
                <a:ext uri="{FF2B5EF4-FFF2-40B4-BE49-F238E27FC236}">
                  <a16:creationId xmlns:a16="http://schemas.microsoft.com/office/drawing/2014/main" id="{D19ECD31-127D-C4BF-6774-66EC11BB3DF0}"/>
                </a:ext>
              </a:extLst>
            </p:cNvPr>
            <p:cNvGrpSpPr/>
            <p:nvPr/>
          </p:nvGrpSpPr>
          <p:grpSpPr>
            <a:xfrm>
              <a:off x="4406752" y="2218769"/>
              <a:ext cx="304550" cy="45269"/>
              <a:chOff x="4406752" y="2218769"/>
              <a:chExt cx="304550" cy="45269"/>
            </a:xfrm>
          </p:grpSpPr>
          <p:sp>
            <p:nvSpPr>
              <p:cNvPr id="572" name="Google Shape;885;p51">
                <a:extLst>
                  <a:ext uri="{FF2B5EF4-FFF2-40B4-BE49-F238E27FC236}">
                    <a16:creationId xmlns:a16="http://schemas.microsoft.com/office/drawing/2014/main" id="{C253E01F-839C-84FB-0422-01A40F156770}"/>
                  </a:ext>
                </a:extLst>
              </p:cNvPr>
              <p:cNvSpPr/>
              <p:nvPr/>
            </p:nvSpPr>
            <p:spPr>
              <a:xfrm>
                <a:off x="4637307" y="2221189"/>
                <a:ext cx="73995" cy="42850"/>
              </a:xfrm>
              <a:custGeom>
                <a:avLst/>
                <a:gdLst/>
                <a:ahLst/>
                <a:cxnLst/>
                <a:rect l="l" t="t" r="r" b="b"/>
                <a:pathLst>
                  <a:path w="734" h="425" extrusionOk="0">
                    <a:moveTo>
                      <a:pt x="345" y="1"/>
                    </a:moveTo>
                    <a:cubicBezTo>
                      <a:pt x="159" y="1"/>
                      <a:pt x="1" y="95"/>
                      <a:pt x="1" y="213"/>
                    </a:cubicBezTo>
                    <a:cubicBezTo>
                      <a:pt x="1" y="327"/>
                      <a:pt x="164" y="424"/>
                      <a:pt x="367" y="424"/>
                    </a:cubicBezTo>
                    <a:cubicBezTo>
                      <a:pt x="375" y="425"/>
                      <a:pt x="383" y="425"/>
                      <a:pt x="391" y="425"/>
                    </a:cubicBezTo>
                    <a:cubicBezTo>
                      <a:pt x="583" y="425"/>
                      <a:pt x="734" y="330"/>
                      <a:pt x="734" y="213"/>
                    </a:cubicBezTo>
                    <a:cubicBezTo>
                      <a:pt x="734" y="99"/>
                      <a:pt x="571" y="1"/>
                      <a:pt x="367" y="1"/>
                    </a:cubicBezTo>
                    <a:cubicBezTo>
                      <a:pt x="360" y="1"/>
                      <a:pt x="352" y="1"/>
                      <a:pt x="345" y="1"/>
                    </a:cubicBezTo>
                    <a:close/>
                  </a:path>
                </a:pathLst>
              </a:custGeom>
              <a:solidFill>
                <a:srgbClr val="EB84C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3" name="Google Shape;886;p51">
                <a:extLst>
                  <a:ext uri="{FF2B5EF4-FFF2-40B4-BE49-F238E27FC236}">
                    <a16:creationId xmlns:a16="http://schemas.microsoft.com/office/drawing/2014/main" id="{34EA35BA-F78F-D151-2C5B-BB9AF60FACC7}"/>
                  </a:ext>
                </a:extLst>
              </p:cNvPr>
              <p:cNvSpPr/>
              <p:nvPr/>
            </p:nvSpPr>
            <p:spPr>
              <a:xfrm>
                <a:off x="4406752" y="2218769"/>
                <a:ext cx="73995" cy="43656"/>
              </a:xfrm>
              <a:custGeom>
                <a:avLst/>
                <a:gdLst/>
                <a:ahLst/>
                <a:cxnLst/>
                <a:rect l="l" t="t" r="r" b="b"/>
                <a:pathLst>
                  <a:path w="734" h="433" extrusionOk="0">
                    <a:moveTo>
                      <a:pt x="367" y="1"/>
                    </a:moveTo>
                    <a:cubicBezTo>
                      <a:pt x="171" y="1"/>
                      <a:pt x="0" y="90"/>
                      <a:pt x="0" y="212"/>
                    </a:cubicBezTo>
                    <a:cubicBezTo>
                      <a:pt x="0" y="326"/>
                      <a:pt x="163" y="424"/>
                      <a:pt x="367" y="432"/>
                    </a:cubicBezTo>
                    <a:cubicBezTo>
                      <a:pt x="570" y="432"/>
                      <a:pt x="733" y="334"/>
                      <a:pt x="733" y="220"/>
                    </a:cubicBezTo>
                    <a:cubicBezTo>
                      <a:pt x="733" y="98"/>
                      <a:pt x="570" y="1"/>
                      <a:pt x="367" y="1"/>
                    </a:cubicBezTo>
                    <a:close/>
                  </a:path>
                </a:pathLst>
              </a:custGeom>
              <a:solidFill>
                <a:srgbClr val="EB84C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61" name="Google Shape;887;p51">
              <a:extLst>
                <a:ext uri="{FF2B5EF4-FFF2-40B4-BE49-F238E27FC236}">
                  <a16:creationId xmlns:a16="http://schemas.microsoft.com/office/drawing/2014/main" id="{ABB14331-4A82-B03A-5539-526AE3E49FD9}"/>
                </a:ext>
              </a:extLst>
            </p:cNvPr>
            <p:cNvGrpSpPr/>
            <p:nvPr/>
          </p:nvGrpSpPr>
          <p:grpSpPr>
            <a:xfrm>
              <a:off x="4449395" y="2167047"/>
              <a:ext cx="220070" cy="42850"/>
              <a:chOff x="4449395" y="2167047"/>
              <a:chExt cx="220070" cy="42850"/>
            </a:xfrm>
          </p:grpSpPr>
          <p:sp>
            <p:nvSpPr>
              <p:cNvPr id="570" name="Google Shape;888;p51">
                <a:extLst>
                  <a:ext uri="{FF2B5EF4-FFF2-40B4-BE49-F238E27FC236}">
                    <a16:creationId xmlns:a16="http://schemas.microsoft.com/office/drawing/2014/main" id="{A9B52D5E-7827-5829-9104-1493D86D3DF4}"/>
                  </a:ext>
                </a:extLst>
              </p:cNvPr>
              <p:cNvSpPr/>
              <p:nvPr/>
            </p:nvSpPr>
            <p:spPr>
              <a:xfrm>
                <a:off x="4620169" y="2169467"/>
                <a:ext cx="49296" cy="40430"/>
              </a:xfrm>
              <a:custGeom>
                <a:avLst/>
                <a:gdLst/>
                <a:ahLst/>
                <a:cxnLst/>
                <a:rect l="l" t="t" r="r" b="b"/>
                <a:pathLst>
                  <a:path w="489" h="401" extrusionOk="0">
                    <a:moveTo>
                      <a:pt x="228" y="1"/>
                    </a:moveTo>
                    <a:cubicBezTo>
                      <a:pt x="105" y="1"/>
                      <a:pt x="8" y="87"/>
                      <a:pt x="0" y="197"/>
                    </a:cubicBezTo>
                    <a:cubicBezTo>
                      <a:pt x="0" y="311"/>
                      <a:pt x="106" y="400"/>
                      <a:pt x="244" y="400"/>
                    </a:cubicBezTo>
                    <a:cubicBezTo>
                      <a:pt x="374" y="400"/>
                      <a:pt x="480" y="311"/>
                      <a:pt x="480" y="205"/>
                    </a:cubicBezTo>
                    <a:cubicBezTo>
                      <a:pt x="488" y="91"/>
                      <a:pt x="374" y="1"/>
                      <a:pt x="244" y="1"/>
                    </a:cubicBezTo>
                    <a:cubicBezTo>
                      <a:pt x="239" y="1"/>
                      <a:pt x="233" y="1"/>
                      <a:pt x="228" y="1"/>
                    </a:cubicBezTo>
                    <a:close/>
                  </a:path>
                </a:pathLst>
              </a:custGeom>
              <a:solidFill>
                <a:srgbClr val="12685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1" name="Google Shape;889;p51">
                <a:extLst>
                  <a:ext uri="{FF2B5EF4-FFF2-40B4-BE49-F238E27FC236}">
                    <a16:creationId xmlns:a16="http://schemas.microsoft.com/office/drawing/2014/main" id="{F861CDFA-8934-EF14-E45C-E89F286A0233}"/>
                  </a:ext>
                </a:extLst>
              </p:cNvPr>
              <p:cNvSpPr/>
              <p:nvPr/>
            </p:nvSpPr>
            <p:spPr>
              <a:xfrm>
                <a:off x="4449395" y="2167047"/>
                <a:ext cx="48590" cy="41136"/>
              </a:xfrm>
              <a:custGeom>
                <a:avLst/>
                <a:gdLst/>
                <a:ahLst/>
                <a:cxnLst/>
                <a:rect l="l" t="t" r="r" b="b"/>
                <a:pathLst>
                  <a:path w="482" h="408" extrusionOk="0">
                    <a:moveTo>
                      <a:pt x="245" y="1"/>
                    </a:moveTo>
                    <a:cubicBezTo>
                      <a:pt x="107" y="1"/>
                      <a:pt x="1" y="90"/>
                      <a:pt x="1" y="204"/>
                    </a:cubicBezTo>
                    <a:cubicBezTo>
                      <a:pt x="1" y="318"/>
                      <a:pt x="107" y="408"/>
                      <a:pt x="237" y="408"/>
                    </a:cubicBezTo>
                    <a:cubicBezTo>
                      <a:pt x="375" y="408"/>
                      <a:pt x="481" y="318"/>
                      <a:pt x="481" y="212"/>
                    </a:cubicBezTo>
                    <a:cubicBezTo>
                      <a:pt x="481" y="98"/>
                      <a:pt x="375" y="9"/>
                      <a:pt x="245" y="1"/>
                    </a:cubicBezTo>
                    <a:close/>
                  </a:path>
                </a:pathLst>
              </a:custGeom>
              <a:solidFill>
                <a:srgbClr val="12685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62" name="Google Shape;890;p51">
              <a:extLst>
                <a:ext uri="{FF2B5EF4-FFF2-40B4-BE49-F238E27FC236}">
                  <a16:creationId xmlns:a16="http://schemas.microsoft.com/office/drawing/2014/main" id="{64D5808F-92A5-93DB-D31C-F285D713AA67}"/>
                </a:ext>
              </a:extLst>
            </p:cNvPr>
            <p:cNvGrpSpPr/>
            <p:nvPr/>
          </p:nvGrpSpPr>
          <p:grpSpPr>
            <a:xfrm>
              <a:off x="4275395" y="2296875"/>
              <a:ext cx="564744" cy="27928"/>
              <a:chOff x="4275395" y="2296875"/>
              <a:chExt cx="564744" cy="27928"/>
            </a:xfrm>
          </p:grpSpPr>
          <p:sp>
            <p:nvSpPr>
              <p:cNvPr id="568" name="Google Shape;891;p51">
                <a:extLst>
                  <a:ext uri="{FF2B5EF4-FFF2-40B4-BE49-F238E27FC236}">
                    <a16:creationId xmlns:a16="http://schemas.microsoft.com/office/drawing/2014/main" id="{2B99821F-A25D-BBEA-3F56-3DDDFE7036D9}"/>
                  </a:ext>
                </a:extLst>
              </p:cNvPr>
              <p:cNvSpPr/>
              <p:nvPr/>
            </p:nvSpPr>
            <p:spPr>
              <a:xfrm>
                <a:off x="4805561" y="2296875"/>
                <a:ext cx="34578" cy="27928"/>
              </a:xfrm>
              <a:custGeom>
                <a:avLst/>
                <a:gdLst/>
                <a:ahLst/>
                <a:cxnLst/>
                <a:rect l="l" t="t" r="r" b="b"/>
                <a:pathLst>
                  <a:path w="343" h="277" extrusionOk="0">
                    <a:moveTo>
                      <a:pt x="172" y="0"/>
                    </a:moveTo>
                    <a:cubicBezTo>
                      <a:pt x="82" y="0"/>
                      <a:pt x="9" y="57"/>
                      <a:pt x="1" y="139"/>
                    </a:cubicBezTo>
                    <a:cubicBezTo>
                      <a:pt x="1" y="212"/>
                      <a:pt x="74" y="277"/>
                      <a:pt x="172" y="277"/>
                    </a:cubicBezTo>
                    <a:cubicBezTo>
                      <a:pt x="261" y="277"/>
                      <a:pt x="335" y="220"/>
                      <a:pt x="335" y="139"/>
                    </a:cubicBezTo>
                    <a:cubicBezTo>
                      <a:pt x="343" y="65"/>
                      <a:pt x="261" y="0"/>
                      <a:pt x="172" y="0"/>
                    </a:cubicBezTo>
                    <a:close/>
                  </a:path>
                </a:pathLst>
              </a:custGeom>
              <a:solidFill>
                <a:srgbClr val="33C2A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9" name="Google Shape;892;p51">
                <a:extLst>
                  <a:ext uri="{FF2B5EF4-FFF2-40B4-BE49-F238E27FC236}">
                    <a16:creationId xmlns:a16="http://schemas.microsoft.com/office/drawing/2014/main" id="{5883B332-A745-0630-2B29-7A42EAC55DEE}"/>
                  </a:ext>
                </a:extLst>
              </p:cNvPr>
              <p:cNvSpPr/>
              <p:nvPr/>
            </p:nvSpPr>
            <p:spPr>
              <a:xfrm>
                <a:off x="4275395" y="2296875"/>
                <a:ext cx="33771" cy="27928"/>
              </a:xfrm>
              <a:custGeom>
                <a:avLst/>
                <a:gdLst/>
                <a:ahLst/>
                <a:cxnLst/>
                <a:rect l="l" t="t" r="r" b="b"/>
                <a:pathLst>
                  <a:path w="335" h="277" extrusionOk="0">
                    <a:moveTo>
                      <a:pt x="172" y="0"/>
                    </a:moveTo>
                    <a:cubicBezTo>
                      <a:pt x="74" y="0"/>
                      <a:pt x="1" y="57"/>
                      <a:pt x="1" y="139"/>
                    </a:cubicBezTo>
                    <a:cubicBezTo>
                      <a:pt x="1" y="212"/>
                      <a:pt x="74" y="277"/>
                      <a:pt x="164" y="277"/>
                    </a:cubicBezTo>
                    <a:cubicBezTo>
                      <a:pt x="261" y="277"/>
                      <a:pt x="335" y="220"/>
                      <a:pt x="335" y="139"/>
                    </a:cubicBezTo>
                    <a:cubicBezTo>
                      <a:pt x="335" y="65"/>
                      <a:pt x="261" y="0"/>
                      <a:pt x="172" y="0"/>
                    </a:cubicBezTo>
                    <a:close/>
                  </a:path>
                </a:pathLst>
              </a:custGeom>
              <a:solidFill>
                <a:srgbClr val="33C2A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FCEFE6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63" name="Google Shape;893;p51">
              <a:extLst>
                <a:ext uri="{FF2B5EF4-FFF2-40B4-BE49-F238E27FC236}">
                  <a16:creationId xmlns:a16="http://schemas.microsoft.com/office/drawing/2014/main" id="{D9D51508-C44F-B86F-70E5-375AB2281CBB}"/>
                </a:ext>
              </a:extLst>
            </p:cNvPr>
            <p:cNvSpPr/>
            <p:nvPr/>
          </p:nvSpPr>
          <p:spPr>
            <a:xfrm>
              <a:off x="4312393" y="1909344"/>
              <a:ext cx="495784" cy="656758"/>
            </a:xfrm>
            <a:custGeom>
              <a:avLst/>
              <a:gdLst/>
              <a:ahLst/>
              <a:cxnLst/>
              <a:rect l="l" t="t" r="r" b="b"/>
              <a:pathLst>
                <a:path w="4918" h="6514" fill="none" extrusionOk="0">
                  <a:moveTo>
                    <a:pt x="2426" y="17"/>
                  </a:moveTo>
                  <a:lnTo>
                    <a:pt x="2556" y="17"/>
                  </a:lnTo>
                  <a:cubicBezTo>
                    <a:pt x="3867" y="33"/>
                    <a:pt x="4917" y="1100"/>
                    <a:pt x="4901" y="2410"/>
                  </a:cubicBezTo>
                  <a:lnTo>
                    <a:pt x="4885" y="4144"/>
                  </a:lnTo>
                  <a:cubicBezTo>
                    <a:pt x="4876" y="5463"/>
                    <a:pt x="3810" y="6513"/>
                    <a:pt x="2491" y="6497"/>
                  </a:cubicBezTo>
                  <a:lnTo>
                    <a:pt x="2361" y="6497"/>
                  </a:lnTo>
                  <a:cubicBezTo>
                    <a:pt x="1050" y="6480"/>
                    <a:pt x="0" y="5414"/>
                    <a:pt x="17" y="4103"/>
                  </a:cubicBezTo>
                  <a:lnTo>
                    <a:pt x="33" y="2361"/>
                  </a:lnTo>
                  <a:cubicBezTo>
                    <a:pt x="41" y="1051"/>
                    <a:pt x="1107" y="1"/>
                    <a:pt x="2426" y="17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12685D"/>
              </a:solidFill>
              <a:prstDash val="solid"/>
              <a:miter lim="814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564" name="Google Shape;894;p51">
              <a:extLst>
                <a:ext uri="{FF2B5EF4-FFF2-40B4-BE49-F238E27FC236}">
                  <a16:creationId xmlns:a16="http://schemas.microsoft.com/office/drawing/2014/main" id="{6477544A-C7B9-AAA6-7427-202583EABB37}"/>
                </a:ext>
              </a:extLst>
            </p:cNvPr>
            <p:cNvSpPr/>
            <p:nvPr/>
          </p:nvSpPr>
          <p:spPr>
            <a:xfrm>
              <a:off x="4251211" y="1847843"/>
              <a:ext cx="622199" cy="285832"/>
            </a:xfrm>
            <a:custGeom>
              <a:avLst/>
              <a:gdLst/>
              <a:ahLst/>
              <a:cxnLst/>
              <a:rect l="l" t="t" r="r" b="b"/>
              <a:pathLst>
                <a:path w="6172" h="2835" extrusionOk="0">
                  <a:moveTo>
                    <a:pt x="4364" y="0"/>
                  </a:moveTo>
                  <a:lnTo>
                    <a:pt x="1" y="953"/>
                  </a:lnTo>
                  <a:cubicBezTo>
                    <a:pt x="1" y="1993"/>
                    <a:pt x="848" y="2651"/>
                    <a:pt x="1715" y="2651"/>
                  </a:cubicBezTo>
                  <a:cubicBezTo>
                    <a:pt x="2205" y="2651"/>
                    <a:pt x="2701" y="2440"/>
                    <a:pt x="3053" y="1970"/>
                  </a:cubicBezTo>
                  <a:cubicBezTo>
                    <a:pt x="3293" y="2538"/>
                    <a:pt x="3825" y="2835"/>
                    <a:pt x="4361" y="2835"/>
                  </a:cubicBezTo>
                  <a:cubicBezTo>
                    <a:pt x="4809" y="2835"/>
                    <a:pt x="5259" y="2628"/>
                    <a:pt x="5544" y="2198"/>
                  </a:cubicBezTo>
                  <a:cubicBezTo>
                    <a:pt x="6171" y="1262"/>
                    <a:pt x="5496" y="0"/>
                    <a:pt x="4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565" name="Google Shape;895;p51">
              <a:extLst>
                <a:ext uri="{FF2B5EF4-FFF2-40B4-BE49-F238E27FC236}">
                  <a16:creationId xmlns:a16="http://schemas.microsoft.com/office/drawing/2014/main" id="{A7DEDB7B-124E-21BA-64F7-FBBE1F3C8A25}"/>
                </a:ext>
              </a:extLst>
            </p:cNvPr>
            <p:cNvSpPr/>
            <p:nvPr/>
          </p:nvSpPr>
          <p:spPr>
            <a:xfrm>
              <a:off x="4251211" y="1847843"/>
              <a:ext cx="622199" cy="329992"/>
            </a:xfrm>
            <a:custGeom>
              <a:avLst/>
              <a:gdLst/>
              <a:ahLst/>
              <a:cxnLst/>
              <a:rect l="l" t="t" r="r" b="b"/>
              <a:pathLst>
                <a:path w="6172" h="3273" fill="none" extrusionOk="0">
                  <a:moveTo>
                    <a:pt x="1" y="953"/>
                  </a:moveTo>
                  <a:cubicBezTo>
                    <a:pt x="1" y="2581"/>
                    <a:pt x="2077" y="3273"/>
                    <a:pt x="3053" y="1970"/>
                  </a:cubicBezTo>
                  <a:cubicBezTo>
                    <a:pt x="3493" y="3012"/>
                    <a:pt x="4918" y="3142"/>
                    <a:pt x="5544" y="2198"/>
                  </a:cubicBezTo>
                  <a:cubicBezTo>
                    <a:pt x="6171" y="1262"/>
                    <a:pt x="5496" y="0"/>
                    <a:pt x="4364" y="0"/>
                  </a:cubicBezTo>
                </a:path>
              </a:pathLst>
            </a:custGeom>
            <a:noFill/>
            <a:ln w="19050" cap="flat" cmpd="sng">
              <a:solidFill>
                <a:srgbClr val="12685D"/>
              </a:solidFill>
              <a:prstDash val="solid"/>
              <a:miter lim="814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566" name="Google Shape;896;p51">
              <a:extLst>
                <a:ext uri="{FF2B5EF4-FFF2-40B4-BE49-F238E27FC236}">
                  <a16:creationId xmlns:a16="http://schemas.microsoft.com/office/drawing/2014/main" id="{6701DC1B-E452-ACFC-3877-7C61FF7ED329}"/>
                </a:ext>
              </a:extLst>
            </p:cNvPr>
            <p:cNvSpPr/>
            <p:nvPr/>
          </p:nvSpPr>
          <p:spPr>
            <a:xfrm>
              <a:off x="4492139" y="2375548"/>
              <a:ext cx="138715" cy="101"/>
            </a:xfrm>
            <a:custGeom>
              <a:avLst/>
              <a:gdLst/>
              <a:ahLst/>
              <a:cxnLst/>
              <a:rect l="l" t="t" r="r" b="b"/>
              <a:pathLst>
                <a:path w="1376" h="1" fill="none" extrusionOk="0">
                  <a:moveTo>
                    <a:pt x="1376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12685D"/>
              </a:solidFill>
              <a:prstDash val="solid"/>
              <a:miter lim="814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567" name="Google Shape;897;p51">
              <a:extLst>
                <a:ext uri="{FF2B5EF4-FFF2-40B4-BE49-F238E27FC236}">
                  <a16:creationId xmlns:a16="http://schemas.microsoft.com/office/drawing/2014/main" id="{A60CCD3C-36F8-C936-EE9D-FB5DDB314541}"/>
                </a:ext>
              </a:extLst>
            </p:cNvPr>
            <p:cNvSpPr/>
            <p:nvPr/>
          </p:nvSpPr>
          <p:spPr>
            <a:xfrm>
              <a:off x="4525709" y="2295091"/>
              <a:ext cx="73188" cy="37002"/>
            </a:xfrm>
            <a:custGeom>
              <a:avLst/>
              <a:gdLst/>
              <a:ahLst/>
              <a:cxnLst/>
              <a:rect l="l" t="t" r="r" b="b"/>
              <a:pathLst>
                <a:path w="726" h="367" fill="none" extrusionOk="0">
                  <a:moveTo>
                    <a:pt x="17" y="1"/>
                  </a:moveTo>
                  <a:cubicBezTo>
                    <a:pt x="1" y="50"/>
                    <a:pt x="1" y="98"/>
                    <a:pt x="17" y="147"/>
                  </a:cubicBezTo>
                  <a:cubicBezTo>
                    <a:pt x="33" y="180"/>
                    <a:pt x="58" y="212"/>
                    <a:pt x="90" y="237"/>
                  </a:cubicBezTo>
                  <a:cubicBezTo>
                    <a:pt x="115" y="253"/>
                    <a:pt x="156" y="269"/>
                    <a:pt x="188" y="269"/>
                  </a:cubicBezTo>
                  <a:cubicBezTo>
                    <a:pt x="212" y="302"/>
                    <a:pt x="245" y="334"/>
                    <a:pt x="278" y="351"/>
                  </a:cubicBezTo>
                  <a:cubicBezTo>
                    <a:pt x="326" y="367"/>
                    <a:pt x="375" y="367"/>
                    <a:pt x="416" y="351"/>
                  </a:cubicBezTo>
                  <a:cubicBezTo>
                    <a:pt x="457" y="334"/>
                    <a:pt x="497" y="302"/>
                    <a:pt x="522" y="261"/>
                  </a:cubicBezTo>
                  <a:cubicBezTo>
                    <a:pt x="554" y="261"/>
                    <a:pt x="587" y="253"/>
                    <a:pt x="620" y="229"/>
                  </a:cubicBezTo>
                  <a:cubicBezTo>
                    <a:pt x="693" y="180"/>
                    <a:pt x="725" y="82"/>
                    <a:pt x="685" y="1"/>
                  </a:cubicBezTo>
                </a:path>
              </a:pathLst>
            </a:custGeom>
            <a:noFill/>
            <a:ln w="19050" cap="rnd" cmpd="sng">
              <a:solidFill>
                <a:srgbClr val="12685D"/>
              </a:solidFill>
              <a:prstDash val="solid"/>
              <a:miter lim="814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Rectangle: Rounded Corners 248">
            <a:extLst>
              <a:ext uri="{FF2B5EF4-FFF2-40B4-BE49-F238E27FC236}">
                <a16:creationId xmlns:a16="http://schemas.microsoft.com/office/drawing/2014/main" id="{A95224EC-410C-1C3D-7957-0C9A7EDEDF35}"/>
              </a:ext>
            </a:extLst>
          </p:cNvPr>
          <p:cNvSpPr/>
          <p:nvPr/>
        </p:nvSpPr>
        <p:spPr>
          <a:xfrm>
            <a:off x="1828362" y="1644575"/>
            <a:ext cx="9066459" cy="2683167"/>
          </a:xfrm>
          <a:prstGeom prst="roundRect">
            <a:avLst>
              <a:gd name="adj" fmla="val 8317"/>
            </a:avLst>
          </a:prstGeom>
          <a:noFill/>
          <a:ln w="28575" cap="flat" cmpd="sng" algn="ctr">
            <a:solidFill>
              <a:srgbClr val="12685D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FFC6C7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056C750B-A6DD-0901-5A25-9DBFC5B27784}"/>
              </a:ext>
            </a:extLst>
          </p:cNvPr>
          <p:cNvSpPr txBox="1"/>
          <p:nvPr/>
        </p:nvSpPr>
        <p:spPr>
          <a:xfrm>
            <a:off x="2315601" y="2501296"/>
            <a:ext cx="7977914" cy="1706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  <a:buFont typeface="Wingdings" panose="05000000000000000000" pitchFamily="2" charset="2"/>
              <a:buChar char="ü"/>
            </a:pP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hòa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quyết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kiếm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hỗ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trợ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ai?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62E0C0A4-7B73-7AA0-370B-B1947C0CD483}"/>
              </a:ext>
            </a:extLst>
          </p:cNvPr>
          <p:cNvSpPr txBox="1"/>
          <p:nvPr/>
        </p:nvSpPr>
        <p:spPr>
          <a:xfrm>
            <a:off x="2268355" y="1775452"/>
            <a:ext cx="5015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BBF7EE">
                    <a:lumMod val="75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252" name="Rectangle: Rounded Corners 251">
            <a:extLst>
              <a:ext uri="{FF2B5EF4-FFF2-40B4-BE49-F238E27FC236}">
                <a16:creationId xmlns:a16="http://schemas.microsoft.com/office/drawing/2014/main" id="{148FE35C-F49E-BAA0-C559-407F8FDF06C4}"/>
              </a:ext>
            </a:extLst>
          </p:cNvPr>
          <p:cNvSpPr/>
          <p:nvPr/>
        </p:nvSpPr>
        <p:spPr>
          <a:xfrm>
            <a:off x="7383779" y="1864643"/>
            <a:ext cx="2626241" cy="427515"/>
          </a:xfrm>
          <a:prstGeom prst="roundRect">
            <a:avLst/>
          </a:prstGeom>
          <a:solidFill>
            <a:srgbClr val="12685D">
              <a:lumMod val="75000"/>
            </a:srgbClr>
          </a:solidFill>
          <a:ln w="12700" cap="flat" cmpd="sng" algn="ctr">
            <a:solidFill>
              <a:srgbClr val="BBF7EE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: 5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2" name="Google Shape;1156;p44">
            <a:extLst>
              <a:ext uri="{FF2B5EF4-FFF2-40B4-BE49-F238E27FC236}">
                <a16:creationId xmlns:a16="http://schemas.microsoft.com/office/drawing/2014/main" id="{29CAAC2F-D61C-1BEA-47AA-0DC8AD5C02CF}"/>
              </a:ext>
            </a:extLst>
          </p:cNvPr>
          <p:cNvGrpSpPr/>
          <p:nvPr/>
        </p:nvGrpSpPr>
        <p:grpSpPr>
          <a:xfrm>
            <a:off x="6095999" y="3820160"/>
            <a:ext cx="3532319" cy="3084547"/>
            <a:chOff x="2330425" y="807364"/>
            <a:chExt cx="4928150" cy="4303436"/>
          </a:xfrm>
        </p:grpSpPr>
        <p:sp>
          <p:nvSpPr>
            <p:cNvPr id="3" name="Google Shape;1157;p44">
              <a:extLst>
                <a:ext uri="{FF2B5EF4-FFF2-40B4-BE49-F238E27FC236}">
                  <a16:creationId xmlns:a16="http://schemas.microsoft.com/office/drawing/2014/main" id="{8B8B0C82-80EA-C113-07B2-2D760F0835BE}"/>
                </a:ext>
              </a:extLst>
            </p:cNvPr>
            <p:cNvSpPr/>
            <p:nvPr/>
          </p:nvSpPr>
          <p:spPr>
            <a:xfrm>
              <a:off x="2330425" y="2938850"/>
              <a:ext cx="2852600" cy="2171950"/>
            </a:xfrm>
            <a:custGeom>
              <a:avLst/>
              <a:gdLst/>
              <a:ahLst/>
              <a:cxnLst/>
              <a:rect l="l" t="t" r="r" b="b"/>
              <a:pathLst>
                <a:path w="114104" h="86878" extrusionOk="0">
                  <a:moveTo>
                    <a:pt x="57603" y="0"/>
                  </a:moveTo>
                  <a:cubicBezTo>
                    <a:pt x="54216" y="0"/>
                    <a:pt x="51924" y="730"/>
                    <a:pt x="45727" y="2236"/>
                  </a:cubicBezTo>
                  <a:cubicBezTo>
                    <a:pt x="36683" y="4432"/>
                    <a:pt x="6868" y="24941"/>
                    <a:pt x="1024" y="52522"/>
                  </a:cubicBezTo>
                  <a:cubicBezTo>
                    <a:pt x="336" y="55779"/>
                    <a:pt x="1" y="59110"/>
                    <a:pt x="38" y="62442"/>
                  </a:cubicBezTo>
                  <a:cubicBezTo>
                    <a:pt x="162" y="72460"/>
                    <a:pt x="9697" y="73974"/>
                    <a:pt x="15439" y="73974"/>
                  </a:cubicBezTo>
                  <a:cubicBezTo>
                    <a:pt x="15745" y="73974"/>
                    <a:pt x="16040" y="73969"/>
                    <a:pt x="16322" y="73962"/>
                  </a:cubicBezTo>
                  <a:lnTo>
                    <a:pt x="16360" y="73962"/>
                  </a:lnTo>
                  <a:cubicBezTo>
                    <a:pt x="16471" y="73962"/>
                    <a:pt x="16602" y="73943"/>
                    <a:pt x="16732" y="73943"/>
                  </a:cubicBezTo>
                  <a:cubicBezTo>
                    <a:pt x="17216" y="73925"/>
                    <a:pt x="17662" y="73906"/>
                    <a:pt x="18035" y="73869"/>
                  </a:cubicBezTo>
                  <a:lnTo>
                    <a:pt x="18425" y="73832"/>
                  </a:lnTo>
                  <a:cubicBezTo>
                    <a:pt x="18611" y="73832"/>
                    <a:pt x="18779" y="73813"/>
                    <a:pt x="18928" y="73794"/>
                  </a:cubicBezTo>
                  <a:cubicBezTo>
                    <a:pt x="18984" y="73776"/>
                    <a:pt x="19040" y="73776"/>
                    <a:pt x="19095" y="73776"/>
                  </a:cubicBezTo>
                  <a:lnTo>
                    <a:pt x="19133" y="73776"/>
                  </a:lnTo>
                  <a:lnTo>
                    <a:pt x="19281" y="73757"/>
                  </a:lnTo>
                  <a:lnTo>
                    <a:pt x="19468" y="73720"/>
                  </a:lnTo>
                  <a:lnTo>
                    <a:pt x="19542" y="73720"/>
                  </a:lnTo>
                  <a:cubicBezTo>
                    <a:pt x="19635" y="73701"/>
                    <a:pt x="19672" y="73701"/>
                    <a:pt x="19672" y="73701"/>
                  </a:cubicBezTo>
                  <a:lnTo>
                    <a:pt x="19672" y="73701"/>
                  </a:lnTo>
                  <a:lnTo>
                    <a:pt x="18835" y="86878"/>
                  </a:lnTo>
                  <a:lnTo>
                    <a:pt x="100090" y="86878"/>
                  </a:lnTo>
                  <a:lnTo>
                    <a:pt x="100090" y="77572"/>
                  </a:lnTo>
                  <a:cubicBezTo>
                    <a:pt x="100090" y="77572"/>
                    <a:pt x="113843" y="75916"/>
                    <a:pt x="113973" y="57733"/>
                  </a:cubicBezTo>
                  <a:cubicBezTo>
                    <a:pt x="114103" y="41151"/>
                    <a:pt x="104258" y="25853"/>
                    <a:pt x="92664" y="15301"/>
                  </a:cubicBezTo>
                  <a:cubicBezTo>
                    <a:pt x="83749" y="7168"/>
                    <a:pt x="73811" y="1827"/>
                    <a:pt x="66571" y="859"/>
                  </a:cubicBezTo>
                  <a:cubicBezTo>
                    <a:pt x="62310" y="290"/>
                    <a:pt x="59739" y="0"/>
                    <a:pt x="57603" y="0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" name="Google Shape;1158;p44">
              <a:extLst>
                <a:ext uri="{FF2B5EF4-FFF2-40B4-BE49-F238E27FC236}">
                  <a16:creationId xmlns:a16="http://schemas.microsoft.com/office/drawing/2014/main" id="{93D483DE-C58F-B36C-1AB4-867E84584660}"/>
                </a:ext>
              </a:extLst>
            </p:cNvPr>
            <p:cNvSpPr/>
            <p:nvPr/>
          </p:nvSpPr>
          <p:spPr>
            <a:xfrm>
              <a:off x="2819900" y="4551050"/>
              <a:ext cx="1690800" cy="383875"/>
            </a:xfrm>
            <a:custGeom>
              <a:avLst/>
              <a:gdLst/>
              <a:ahLst/>
              <a:cxnLst/>
              <a:rect l="l" t="t" r="r" b="b"/>
              <a:pathLst>
                <a:path w="67632" h="15355" extrusionOk="0">
                  <a:moveTo>
                    <a:pt x="35082" y="1"/>
                  </a:moveTo>
                  <a:cubicBezTo>
                    <a:pt x="35082" y="1"/>
                    <a:pt x="8840" y="9176"/>
                    <a:pt x="93" y="9213"/>
                  </a:cubicBezTo>
                  <a:lnTo>
                    <a:pt x="0" y="15355"/>
                  </a:lnTo>
                  <a:cubicBezTo>
                    <a:pt x="0" y="15355"/>
                    <a:pt x="26614" y="11707"/>
                    <a:pt x="34616" y="4877"/>
                  </a:cubicBezTo>
                  <a:cubicBezTo>
                    <a:pt x="34616" y="4877"/>
                    <a:pt x="43813" y="14575"/>
                    <a:pt x="62436" y="14575"/>
                  </a:cubicBezTo>
                  <a:cubicBezTo>
                    <a:pt x="64093" y="14575"/>
                    <a:pt x="65825" y="14498"/>
                    <a:pt x="67632" y="14331"/>
                  </a:cubicBezTo>
                  <a:cubicBezTo>
                    <a:pt x="67632" y="14331"/>
                    <a:pt x="53097" y="13773"/>
                    <a:pt x="35082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" name="Google Shape;1159;p44">
              <a:extLst>
                <a:ext uri="{FF2B5EF4-FFF2-40B4-BE49-F238E27FC236}">
                  <a16:creationId xmlns:a16="http://schemas.microsoft.com/office/drawing/2014/main" id="{0173F509-497B-35D1-9015-D39107771277}"/>
                </a:ext>
              </a:extLst>
            </p:cNvPr>
            <p:cNvSpPr/>
            <p:nvPr/>
          </p:nvSpPr>
          <p:spPr>
            <a:xfrm>
              <a:off x="4203150" y="3778725"/>
              <a:ext cx="83775" cy="633250"/>
            </a:xfrm>
            <a:custGeom>
              <a:avLst/>
              <a:gdLst/>
              <a:ahLst/>
              <a:cxnLst/>
              <a:rect l="l" t="t" r="r" b="b"/>
              <a:pathLst>
                <a:path w="3351" h="25330" extrusionOk="0">
                  <a:moveTo>
                    <a:pt x="893" y="0"/>
                  </a:moveTo>
                  <a:lnTo>
                    <a:pt x="0" y="205"/>
                  </a:lnTo>
                  <a:cubicBezTo>
                    <a:pt x="37" y="317"/>
                    <a:pt x="2420" y="10478"/>
                    <a:pt x="1563" y="25274"/>
                  </a:cubicBezTo>
                  <a:lnTo>
                    <a:pt x="2475" y="25329"/>
                  </a:lnTo>
                  <a:cubicBezTo>
                    <a:pt x="3350" y="10385"/>
                    <a:pt x="912" y="112"/>
                    <a:pt x="893" y="0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" name="Google Shape;1160;p44">
              <a:extLst>
                <a:ext uri="{FF2B5EF4-FFF2-40B4-BE49-F238E27FC236}">
                  <a16:creationId xmlns:a16="http://schemas.microsoft.com/office/drawing/2014/main" id="{1BA58789-8A43-DE5A-3610-99AD27BB9D01}"/>
                </a:ext>
              </a:extLst>
            </p:cNvPr>
            <p:cNvSpPr/>
            <p:nvPr/>
          </p:nvSpPr>
          <p:spPr>
            <a:xfrm>
              <a:off x="4008200" y="2968675"/>
              <a:ext cx="1190175" cy="1467950"/>
            </a:xfrm>
            <a:custGeom>
              <a:avLst/>
              <a:gdLst/>
              <a:ahLst/>
              <a:cxnLst/>
              <a:rect l="l" t="t" r="r" b="b"/>
              <a:pathLst>
                <a:path w="47607" h="58718" extrusionOk="0">
                  <a:moveTo>
                    <a:pt x="279" y="1"/>
                  </a:moveTo>
                  <a:lnTo>
                    <a:pt x="0" y="876"/>
                  </a:lnTo>
                  <a:cubicBezTo>
                    <a:pt x="205" y="931"/>
                    <a:pt x="21645" y="8264"/>
                    <a:pt x="34170" y="27396"/>
                  </a:cubicBezTo>
                  <a:cubicBezTo>
                    <a:pt x="46639" y="46472"/>
                    <a:pt x="44741" y="58439"/>
                    <a:pt x="44703" y="58569"/>
                  </a:cubicBezTo>
                  <a:lnTo>
                    <a:pt x="45597" y="58718"/>
                  </a:lnTo>
                  <a:cubicBezTo>
                    <a:pt x="45690" y="58215"/>
                    <a:pt x="47607" y="46286"/>
                    <a:pt x="34914" y="26893"/>
                  </a:cubicBezTo>
                  <a:cubicBezTo>
                    <a:pt x="22221" y="7501"/>
                    <a:pt x="503" y="75"/>
                    <a:pt x="279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" name="Google Shape;1161;p44">
              <a:extLst>
                <a:ext uri="{FF2B5EF4-FFF2-40B4-BE49-F238E27FC236}">
                  <a16:creationId xmlns:a16="http://schemas.microsoft.com/office/drawing/2014/main" id="{F99CE852-5CD5-8978-6FDE-3BD53F6A6A9A}"/>
                </a:ext>
              </a:extLst>
            </p:cNvPr>
            <p:cNvSpPr/>
            <p:nvPr/>
          </p:nvSpPr>
          <p:spPr>
            <a:xfrm>
              <a:off x="2353700" y="2998000"/>
              <a:ext cx="1141800" cy="1323250"/>
            </a:xfrm>
            <a:custGeom>
              <a:avLst/>
              <a:gdLst/>
              <a:ahLst/>
              <a:cxnLst/>
              <a:rect l="l" t="t" r="r" b="b"/>
              <a:pathLst>
                <a:path w="45672" h="52930" extrusionOk="0">
                  <a:moveTo>
                    <a:pt x="45299" y="0"/>
                  </a:moveTo>
                  <a:cubicBezTo>
                    <a:pt x="45206" y="56"/>
                    <a:pt x="36105" y="4337"/>
                    <a:pt x="26055" y="12953"/>
                  </a:cubicBezTo>
                  <a:cubicBezTo>
                    <a:pt x="16750" y="20882"/>
                    <a:pt x="4690" y="34226"/>
                    <a:pt x="0" y="52706"/>
                  </a:cubicBezTo>
                  <a:lnTo>
                    <a:pt x="875" y="52929"/>
                  </a:lnTo>
                  <a:cubicBezTo>
                    <a:pt x="5509" y="34709"/>
                    <a:pt x="17420" y="21514"/>
                    <a:pt x="26614" y="13661"/>
                  </a:cubicBezTo>
                  <a:cubicBezTo>
                    <a:pt x="36608" y="5137"/>
                    <a:pt x="45578" y="875"/>
                    <a:pt x="45671" y="838"/>
                  </a:cubicBezTo>
                  <a:lnTo>
                    <a:pt x="45299" y="0"/>
                  </a:ln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" name="Google Shape;1162;p44">
              <a:extLst>
                <a:ext uri="{FF2B5EF4-FFF2-40B4-BE49-F238E27FC236}">
                  <a16:creationId xmlns:a16="http://schemas.microsoft.com/office/drawing/2014/main" id="{3C1AC103-F9C8-6EA4-C333-3E1CBC743775}"/>
                </a:ext>
              </a:extLst>
            </p:cNvPr>
            <p:cNvSpPr/>
            <p:nvPr/>
          </p:nvSpPr>
          <p:spPr>
            <a:xfrm>
              <a:off x="4306900" y="3881550"/>
              <a:ext cx="306625" cy="336400"/>
            </a:xfrm>
            <a:custGeom>
              <a:avLst/>
              <a:gdLst/>
              <a:ahLst/>
              <a:cxnLst/>
              <a:rect l="l" t="t" r="r" b="b"/>
              <a:pathLst>
                <a:path w="12265" h="13456" extrusionOk="0">
                  <a:moveTo>
                    <a:pt x="9" y="0"/>
                  </a:moveTo>
                  <a:cubicBezTo>
                    <a:pt x="3" y="0"/>
                    <a:pt x="0" y="0"/>
                    <a:pt x="0" y="0"/>
                  </a:cubicBezTo>
                  <a:lnTo>
                    <a:pt x="801" y="11111"/>
                  </a:lnTo>
                  <a:lnTo>
                    <a:pt x="12265" y="13456"/>
                  </a:lnTo>
                  <a:lnTo>
                    <a:pt x="11874" y="10980"/>
                  </a:lnTo>
                  <a:cubicBezTo>
                    <a:pt x="7897" y="107"/>
                    <a:pt x="307" y="0"/>
                    <a:pt x="9" y="0"/>
                  </a:cubicBezTo>
                  <a:close/>
                </a:path>
              </a:pathLst>
            </a:custGeom>
            <a:solidFill>
              <a:srgbClr val="F5A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" name="Google Shape;1163;p44">
              <a:extLst>
                <a:ext uri="{FF2B5EF4-FFF2-40B4-BE49-F238E27FC236}">
                  <a16:creationId xmlns:a16="http://schemas.microsoft.com/office/drawing/2014/main" id="{54F22D13-A951-3125-DEEC-6425AE73F0B0}"/>
                </a:ext>
              </a:extLst>
            </p:cNvPr>
            <p:cNvSpPr/>
            <p:nvPr/>
          </p:nvSpPr>
          <p:spPr>
            <a:xfrm>
              <a:off x="4754025" y="4389150"/>
              <a:ext cx="425750" cy="503450"/>
            </a:xfrm>
            <a:custGeom>
              <a:avLst/>
              <a:gdLst/>
              <a:ahLst/>
              <a:cxnLst/>
              <a:rect l="l" t="t" r="r" b="b"/>
              <a:pathLst>
                <a:path w="17030" h="20138" extrusionOk="0">
                  <a:moveTo>
                    <a:pt x="17029" y="0"/>
                  </a:moveTo>
                  <a:lnTo>
                    <a:pt x="17029" y="0"/>
                  </a:lnTo>
                  <a:cubicBezTo>
                    <a:pt x="3760" y="3499"/>
                    <a:pt x="0" y="20137"/>
                    <a:pt x="0" y="20137"/>
                  </a:cubicBezTo>
                  <a:lnTo>
                    <a:pt x="2122" y="19467"/>
                  </a:lnTo>
                  <a:lnTo>
                    <a:pt x="3146" y="19932"/>
                  </a:lnTo>
                  <a:lnTo>
                    <a:pt x="3146" y="19560"/>
                  </a:lnTo>
                  <a:cubicBezTo>
                    <a:pt x="3146" y="19560"/>
                    <a:pt x="16750" y="17923"/>
                    <a:pt x="17029" y="0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" name="Google Shape;1164;p44">
              <a:extLst>
                <a:ext uri="{FF2B5EF4-FFF2-40B4-BE49-F238E27FC236}">
                  <a16:creationId xmlns:a16="http://schemas.microsoft.com/office/drawing/2014/main" id="{A3689903-7CF3-ADA0-6473-CAEDA142152A}"/>
                </a:ext>
              </a:extLst>
            </p:cNvPr>
            <p:cNvSpPr/>
            <p:nvPr/>
          </p:nvSpPr>
          <p:spPr>
            <a:xfrm>
              <a:off x="2330425" y="4251425"/>
              <a:ext cx="503925" cy="536175"/>
            </a:xfrm>
            <a:custGeom>
              <a:avLst/>
              <a:gdLst/>
              <a:ahLst/>
              <a:cxnLst/>
              <a:rect l="l" t="t" r="r" b="b"/>
              <a:pathLst>
                <a:path w="20157" h="21447" extrusionOk="0">
                  <a:moveTo>
                    <a:pt x="1024" y="1"/>
                  </a:moveTo>
                  <a:cubicBezTo>
                    <a:pt x="336" y="3276"/>
                    <a:pt x="1" y="6589"/>
                    <a:pt x="38" y="9920"/>
                  </a:cubicBezTo>
                  <a:cubicBezTo>
                    <a:pt x="825" y="19960"/>
                    <a:pt x="10183" y="21447"/>
                    <a:pt x="15683" y="21447"/>
                  </a:cubicBezTo>
                  <a:cubicBezTo>
                    <a:pt x="15903" y="21447"/>
                    <a:pt x="16116" y="21444"/>
                    <a:pt x="16322" y="21440"/>
                  </a:cubicBezTo>
                  <a:lnTo>
                    <a:pt x="16360" y="21440"/>
                  </a:lnTo>
                  <a:lnTo>
                    <a:pt x="16732" y="21422"/>
                  </a:lnTo>
                  <a:cubicBezTo>
                    <a:pt x="17216" y="21422"/>
                    <a:pt x="17662" y="21384"/>
                    <a:pt x="18035" y="21366"/>
                  </a:cubicBezTo>
                  <a:lnTo>
                    <a:pt x="18425" y="21329"/>
                  </a:lnTo>
                  <a:cubicBezTo>
                    <a:pt x="18611" y="21310"/>
                    <a:pt x="18779" y="21291"/>
                    <a:pt x="18928" y="21273"/>
                  </a:cubicBezTo>
                  <a:lnTo>
                    <a:pt x="19095" y="21254"/>
                  </a:lnTo>
                  <a:lnTo>
                    <a:pt x="19133" y="21254"/>
                  </a:lnTo>
                  <a:lnTo>
                    <a:pt x="19281" y="21235"/>
                  </a:lnTo>
                  <a:lnTo>
                    <a:pt x="19468" y="21217"/>
                  </a:lnTo>
                  <a:lnTo>
                    <a:pt x="19542" y="21198"/>
                  </a:lnTo>
                  <a:cubicBezTo>
                    <a:pt x="19635" y="21180"/>
                    <a:pt x="19672" y="21180"/>
                    <a:pt x="19672" y="21180"/>
                  </a:cubicBezTo>
                  <a:cubicBezTo>
                    <a:pt x="20156" y="10627"/>
                    <a:pt x="8283" y="3406"/>
                    <a:pt x="1024" y="1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Google Shape;1165;p44">
              <a:extLst>
                <a:ext uri="{FF2B5EF4-FFF2-40B4-BE49-F238E27FC236}">
                  <a16:creationId xmlns:a16="http://schemas.microsoft.com/office/drawing/2014/main" id="{DB71A42C-3CE7-9EDE-9F1F-D80426A65381}"/>
                </a:ext>
              </a:extLst>
            </p:cNvPr>
            <p:cNvSpPr/>
            <p:nvPr/>
          </p:nvSpPr>
          <p:spPr>
            <a:xfrm>
              <a:off x="3004600" y="3592150"/>
              <a:ext cx="253600" cy="482025"/>
            </a:xfrm>
            <a:custGeom>
              <a:avLst/>
              <a:gdLst/>
              <a:ahLst/>
              <a:cxnLst/>
              <a:rect l="l" t="t" r="r" b="b"/>
              <a:pathLst>
                <a:path w="10144" h="19281" extrusionOk="0">
                  <a:moveTo>
                    <a:pt x="9529" y="0"/>
                  </a:moveTo>
                  <a:cubicBezTo>
                    <a:pt x="9288" y="242"/>
                    <a:pt x="3388" y="6049"/>
                    <a:pt x="1" y="19039"/>
                  </a:cubicBezTo>
                  <a:lnTo>
                    <a:pt x="838" y="19281"/>
                  </a:lnTo>
                  <a:cubicBezTo>
                    <a:pt x="4170" y="6533"/>
                    <a:pt x="10088" y="689"/>
                    <a:pt x="10144" y="633"/>
                  </a:cubicBezTo>
                  <a:lnTo>
                    <a:pt x="9529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Google Shape;1166;p44">
              <a:extLst>
                <a:ext uri="{FF2B5EF4-FFF2-40B4-BE49-F238E27FC236}">
                  <a16:creationId xmlns:a16="http://schemas.microsoft.com/office/drawing/2014/main" id="{06E69E8C-8BDE-9EE1-0381-B76B1C1343E9}"/>
                </a:ext>
              </a:extLst>
            </p:cNvPr>
            <p:cNvSpPr/>
            <p:nvPr/>
          </p:nvSpPr>
          <p:spPr>
            <a:xfrm>
              <a:off x="2777100" y="3760775"/>
              <a:ext cx="1602400" cy="1026200"/>
            </a:xfrm>
            <a:custGeom>
              <a:avLst/>
              <a:gdLst/>
              <a:ahLst/>
              <a:cxnLst/>
              <a:rect l="l" t="t" r="r" b="b"/>
              <a:pathLst>
                <a:path w="64096" h="41048" extrusionOk="0">
                  <a:moveTo>
                    <a:pt x="52930" y="1"/>
                  </a:moveTo>
                  <a:cubicBezTo>
                    <a:pt x="25073" y="1"/>
                    <a:pt x="4710" y="15044"/>
                    <a:pt x="4504" y="15216"/>
                  </a:cubicBezTo>
                  <a:lnTo>
                    <a:pt x="5025" y="15905"/>
                  </a:lnTo>
                  <a:cubicBezTo>
                    <a:pt x="5249" y="15749"/>
                    <a:pt x="25391" y="872"/>
                    <a:pt x="52947" y="872"/>
                  </a:cubicBezTo>
                  <a:cubicBezTo>
                    <a:pt x="55124" y="872"/>
                    <a:pt x="57347" y="965"/>
                    <a:pt x="59610" y="1165"/>
                  </a:cubicBezTo>
                  <a:cubicBezTo>
                    <a:pt x="60094" y="3380"/>
                    <a:pt x="62923" y="17040"/>
                    <a:pt x="60690" y="25657"/>
                  </a:cubicBezTo>
                  <a:cubicBezTo>
                    <a:pt x="58829" y="26047"/>
                    <a:pt x="47420" y="28374"/>
                    <a:pt x="35323" y="31947"/>
                  </a:cubicBezTo>
                  <a:cubicBezTo>
                    <a:pt x="23040" y="35576"/>
                    <a:pt x="9101" y="39670"/>
                    <a:pt x="0" y="40173"/>
                  </a:cubicBezTo>
                  <a:lnTo>
                    <a:pt x="56" y="41048"/>
                  </a:lnTo>
                  <a:cubicBezTo>
                    <a:pt x="9250" y="40545"/>
                    <a:pt x="23226" y="36432"/>
                    <a:pt x="35565" y="32784"/>
                  </a:cubicBezTo>
                  <a:cubicBezTo>
                    <a:pt x="48704" y="28913"/>
                    <a:pt x="61006" y="26494"/>
                    <a:pt x="61118" y="26475"/>
                  </a:cubicBezTo>
                  <a:lnTo>
                    <a:pt x="61397" y="26420"/>
                  </a:lnTo>
                  <a:lnTo>
                    <a:pt x="61471" y="26159"/>
                  </a:lnTo>
                  <a:cubicBezTo>
                    <a:pt x="64096" y="16593"/>
                    <a:pt x="60541" y="1295"/>
                    <a:pt x="60392" y="662"/>
                  </a:cubicBezTo>
                  <a:lnTo>
                    <a:pt x="60318" y="346"/>
                  </a:lnTo>
                  <a:lnTo>
                    <a:pt x="60001" y="327"/>
                  </a:lnTo>
                  <a:cubicBezTo>
                    <a:pt x="57597" y="104"/>
                    <a:pt x="55238" y="1"/>
                    <a:pt x="52930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" name="Google Shape;1167;p44">
              <a:extLst>
                <a:ext uri="{FF2B5EF4-FFF2-40B4-BE49-F238E27FC236}">
                  <a16:creationId xmlns:a16="http://schemas.microsoft.com/office/drawing/2014/main" id="{85751B50-2F79-2424-F237-A58A62C78A8C}"/>
                </a:ext>
              </a:extLst>
            </p:cNvPr>
            <p:cNvSpPr/>
            <p:nvPr/>
          </p:nvSpPr>
          <p:spPr>
            <a:xfrm>
              <a:off x="4385525" y="3583300"/>
              <a:ext cx="239175" cy="636050"/>
            </a:xfrm>
            <a:custGeom>
              <a:avLst/>
              <a:gdLst/>
              <a:ahLst/>
              <a:cxnLst/>
              <a:rect l="l" t="t" r="r" b="b"/>
              <a:pathLst>
                <a:path w="9567" h="25442" extrusionOk="0">
                  <a:moveTo>
                    <a:pt x="745" y="1"/>
                  </a:moveTo>
                  <a:lnTo>
                    <a:pt x="1" y="466"/>
                  </a:lnTo>
                  <a:cubicBezTo>
                    <a:pt x="56" y="578"/>
                    <a:pt x="7128" y="12321"/>
                    <a:pt x="8692" y="25442"/>
                  </a:cubicBezTo>
                  <a:lnTo>
                    <a:pt x="9566" y="25330"/>
                  </a:lnTo>
                  <a:cubicBezTo>
                    <a:pt x="7966" y="12023"/>
                    <a:pt x="819" y="112"/>
                    <a:pt x="745" y="1"/>
                  </a:cubicBezTo>
                  <a:close/>
                </a:path>
              </a:pathLst>
            </a:custGeom>
            <a:solidFill>
              <a:srgbClr val="2204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Google Shape;1168;p44">
              <a:extLst>
                <a:ext uri="{FF2B5EF4-FFF2-40B4-BE49-F238E27FC236}">
                  <a16:creationId xmlns:a16="http://schemas.microsoft.com/office/drawing/2014/main" id="{49D7A3DE-EECB-83EB-C67E-DED7496AB3B3}"/>
                </a:ext>
              </a:extLst>
            </p:cNvPr>
            <p:cNvSpPr/>
            <p:nvPr/>
          </p:nvSpPr>
          <p:spPr>
            <a:xfrm>
              <a:off x="4321325" y="4151400"/>
              <a:ext cx="455050" cy="128900"/>
            </a:xfrm>
            <a:custGeom>
              <a:avLst/>
              <a:gdLst/>
              <a:ahLst/>
              <a:cxnLst/>
              <a:rect l="l" t="t" r="r" b="b"/>
              <a:pathLst>
                <a:path w="18202" h="5156" extrusionOk="0">
                  <a:moveTo>
                    <a:pt x="131" y="0"/>
                  </a:moveTo>
                  <a:lnTo>
                    <a:pt x="0" y="875"/>
                  </a:lnTo>
                  <a:cubicBezTo>
                    <a:pt x="10497" y="2438"/>
                    <a:pt x="17829" y="5118"/>
                    <a:pt x="17904" y="5156"/>
                  </a:cubicBezTo>
                  <a:lnTo>
                    <a:pt x="18202" y="4337"/>
                  </a:lnTo>
                  <a:cubicBezTo>
                    <a:pt x="18127" y="4299"/>
                    <a:pt x="10720" y="1582"/>
                    <a:pt x="131" y="0"/>
                  </a:cubicBezTo>
                  <a:close/>
                </a:path>
              </a:pathLst>
            </a:custGeom>
            <a:solidFill>
              <a:srgbClr val="2204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" name="Google Shape;1169;p44">
              <a:extLst>
                <a:ext uri="{FF2B5EF4-FFF2-40B4-BE49-F238E27FC236}">
                  <a16:creationId xmlns:a16="http://schemas.microsoft.com/office/drawing/2014/main" id="{E43EFCA9-2EA0-6E83-ECC0-89D5D5FA18BE}"/>
                </a:ext>
              </a:extLst>
            </p:cNvPr>
            <p:cNvSpPr/>
            <p:nvPr/>
          </p:nvSpPr>
          <p:spPr>
            <a:xfrm>
              <a:off x="3696450" y="4556175"/>
              <a:ext cx="1139475" cy="357825"/>
            </a:xfrm>
            <a:custGeom>
              <a:avLst/>
              <a:gdLst/>
              <a:ahLst/>
              <a:cxnLst/>
              <a:rect l="l" t="t" r="r" b="b"/>
              <a:pathLst>
                <a:path w="45579" h="14313" extrusionOk="0">
                  <a:moveTo>
                    <a:pt x="559" y="1"/>
                  </a:moveTo>
                  <a:lnTo>
                    <a:pt x="1" y="671"/>
                  </a:lnTo>
                  <a:cubicBezTo>
                    <a:pt x="206" y="820"/>
                    <a:pt x="16620" y="14312"/>
                    <a:pt x="35976" y="14312"/>
                  </a:cubicBezTo>
                  <a:cubicBezTo>
                    <a:pt x="36046" y="14313"/>
                    <a:pt x="36117" y="14313"/>
                    <a:pt x="36187" y="14313"/>
                  </a:cubicBezTo>
                  <a:cubicBezTo>
                    <a:pt x="39355" y="14313"/>
                    <a:pt x="42520" y="13904"/>
                    <a:pt x="45579" y="13140"/>
                  </a:cubicBezTo>
                  <a:lnTo>
                    <a:pt x="45374" y="12284"/>
                  </a:lnTo>
                  <a:cubicBezTo>
                    <a:pt x="42197" y="13097"/>
                    <a:pt x="39038" y="13448"/>
                    <a:pt x="35952" y="13448"/>
                  </a:cubicBezTo>
                  <a:cubicBezTo>
                    <a:pt x="16949" y="13448"/>
                    <a:pt x="751" y="161"/>
                    <a:pt x="559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" name="Google Shape;1170;p44">
              <a:extLst>
                <a:ext uri="{FF2B5EF4-FFF2-40B4-BE49-F238E27FC236}">
                  <a16:creationId xmlns:a16="http://schemas.microsoft.com/office/drawing/2014/main" id="{2A37A4EE-9AB1-7C2A-3BDF-C8A9FF91418C}"/>
                </a:ext>
              </a:extLst>
            </p:cNvPr>
            <p:cNvSpPr/>
            <p:nvPr/>
          </p:nvSpPr>
          <p:spPr>
            <a:xfrm>
              <a:off x="2984325" y="2234300"/>
              <a:ext cx="152900" cy="199250"/>
            </a:xfrm>
            <a:custGeom>
              <a:avLst/>
              <a:gdLst/>
              <a:ahLst/>
              <a:cxnLst/>
              <a:rect l="l" t="t" r="r" b="b"/>
              <a:pathLst>
                <a:path w="6116" h="7970" extrusionOk="0">
                  <a:moveTo>
                    <a:pt x="2761" y="0"/>
                  </a:moveTo>
                  <a:cubicBezTo>
                    <a:pt x="2221" y="0"/>
                    <a:pt x="1715" y="168"/>
                    <a:pt x="1333" y="622"/>
                  </a:cubicBezTo>
                  <a:cubicBezTo>
                    <a:pt x="1" y="2188"/>
                    <a:pt x="978" y="7969"/>
                    <a:pt x="4225" y="7969"/>
                  </a:cubicBezTo>
                  <a:cubicBezTo>
                    <a:pt x="4606" y="7969"/>
                    <a:pt x="5020" y="7889"/>
                    <a:pt x="5464" y="7713"/>
                  </a:cubicBezTo>
                  <a:lnTo>
                    <a:pt x="6116" y="1367"/>
                  </a:lnTo>
                  <a:cubicBezTo>
                    <a:pt x="6116" y="1367"/>
                    <a:pt x="4300" y="0"/>
                    <a:pt x="2761" y="0"/>
                  </a:cubicBezTo>
                  <a:close/>
                </a:path>
              </a:pathLst>
            </a:custGeom>
            <a:solidFill>
              <a:srgbClr val="F5A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" name="Google Shape;1171;p44">
              <a:extLst>
                <a:ext uri="{FF2B5EF4-FFF2-40B4-BE49-F238E27FC236}">
                  <a16:creationId xmlns:a16="http://schemas.microsoft.com/office/drawing/2014/main" id="{EB169B83-DBE3-5477-7DF6-D08A5D7F2FB1}"/>
                </a:ext>
              </a:extLst>
            </p:cNvPr>
            <p:cNvSpPr/>
            <p:nvPr/>
          </p:nvSpPr>
          <p:spPr>
            <a:xfrm>
              <a:off x="3033925" y="2307075"/>
              <a:ext cx="81450" cy="78225"/>
            </a:xfrm>
            <a:custGeom>
              <a:avLst/>
              <a:gdLst/>
              <a:ahLst/>
              <a:cxnLst/>
              <a:rect l="l" t="t" r="r" b="b"/>
              <a:pathLst>
                <a:path w="3258" h="3129" extrusionOk="0">
                  <a:moveTo>
                    <a:pt x="838" y="1"/>
                  </a:moveTo>
                  <a:lnTo>
                    <a:pt x="0" y="56"/>
                  </a:lnTo>
                  <a:cubicBezTo>
                    <a:pt x="0" y="112"/>
                    <a:pt x="112" y="1713"/>
                    <a:pt x="1173" y="2587"/>
                  </a:cubicBezTo>
                  <a:cubicBezTo>
                    <a:pt x="1601" y="2926"/>
                    <a:pt x="2131" y="3128"/>
                    <a:pt x="2682" y="3128"/>
                  </a:cubicBezTo>
                  <a:cubicBezTo>
                    <a:pt x="2706" y="3128"/>
                    <a:pt x="2730" y="3128"/>
                    <a:pt x="2755" y="3127"/>
                  </a:cubicBezTo>
                  <a:cubicBezTo>
                    <a:pt x="2922" y="3127"/>
                    <a:pt x="3090" y="3109"/>
                    <a:pt x="3257" y="3090"/>
                  </a:cubicBezTo>
                  <a:lnTo>
                    <a:pt x="3145" y="2252"/>
                  </a:lnTo>
                  <a:cubicBezTo>
                    <a:pt x="3018" y="2281"/>
                    <a:pt x="2889" y="2295"/>
                    <a:pt x="2760" y="2295"/>
                  </a:cubicBezTo>
                  <a:cubicBezTo>
                    <a:pt x="2380" y="2295"/>
                    <a:pt x="2004" y="2173"/>
                    <a:pt x="1712" y="1936"/>
                  </a:cubicBezTo>
                  <a:cubicBezTo>
                    <a:pt x="931" y="1303"/>
                    <a:pt x="838" y="19"/>
                    <a:pt x="838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" name="Google Shape;1172;p44">
              <a:extLst>
                <a:ext uri="{FF2B5EF4-FFF2-40B4-BE49-F238E27FC236}">
                  <a16:creationId xmlns:a16="http://schemas.microsoft.com/office/drawing/2014/main" id="{7EF07C21-3A66-1B67-8615-28F3E70D648A}"/>
                </a:ext>
              </a:extLst>
            </p:cNvPr>
            <p:cNvSpPr/>
            <p:nvPr/>
          </p:nvSpPr>
          <p:spPr>
            <a:xfrm>
              <a:off x="3085200" y="1664275"/>
              <a:ext cx="1110975" cy="1391750"/>
            </a:xfrm>
            <a:custGeom>
              <a:avLst/>
              <a:gdLst/>
              <a:ahLst/>
              <a:cxnLst/>
              <a:rect l="l" t="t" r="r" b="b"/>
              <a:pathLst>
                <a:path w="44439" h="55670" extrusionOk="0">
                  <a:moveTo>
                    <a:pt x="19765" y="1"/>
                  </a:moveTo>
                  <a:cubicBezTo>
                    <a:pt x="1" y="1"/>
                    <a:pt x="536" y="21573"/>
                    <a:pt x="555" y="23851"/>
                  </a:cubicBezTo>
                  <a:cubicBezTo>
                    <a:pt x="555" y="24335"/>
                    <a:pt x="536" y="25657"/>
                    <a:pt x="648" y="27443"/>
                  </a:cubicBezTo>
                  <a:cubicBezTo>
                    <a:pt x="815" y="30123"/>
                    <a:pt x="1281" y="32785"/>
                    <a:pt x="2025" y="35372"/>
                  </a:cubicBezTo>
                  <a:cubicBezTo>
                    <a:pt x="3793" y="41364"/>
                    <a:pt x="7664" y="47729"/>
                    <a:pt x="16206" y="49292"/>
                  </a:cubicBezTo>
                  <a:lnTo>
                    <a:pt x="16113" y="53461"/>
                  </a:lnTo>
                  <a:cubicBezTo>
                    <a:pt x="16113" y="53461"/>
                    <a:pt x="18727" y="55670"/>
                    <a:pt x="24892" y="55670"/>
                  </a:cubicBezTo>
                  <a:cubicBezTo>
                    <a:pt x="27975" y="55670"/>
                    <a:pt x="31945" y="55117"/>
                    <a:pt x="36920" y="53461"/>
                  </a:cubicBezTo>
                  <a:lnTo>
                    <a:pt x="37460" y="31761"/>
                  </a:lnTo>
                  <a:cubicBezTo>
                    <a:pt x="37806" y="31828"/>
                    <a:pt x="38153" y="31862"/>
                    <a:pt x="38498" y="31862"/>
                  </a:cubicBezTo>
                  <a:cubicBezTo>
                    <a:pt x="39678" y="31862"/>
                    <a:pt x="40832" y="31476"/>
                    <a:pt x="41796" y="30756"/>
                  </a:cubicBezTo>
                  <a:cubicBezTo>
                    <a:pt x="44234" y="28951"/>
                    <a:pt x="44439" y="25471"/>
                    <a:pt x="43415" y="23796"/>
                  </a:cubicBezTo>
                  <a:cubicBezTo>
                    <a:pt x="42710" y="22626"/>
                    <a:pt x="41776" y="22217"/>
                    <a:pt x="40815" y="22217"/>
                  </a:cubicBezTo>
                  <a:cubicBezTo>
                    <a:pt x="38579" y="22217"/>
                    <a:pt x="36194" y="24428"/>
                    <a:pt x="36194" y="24428"/>
                  </a:cubicBezTo>
                  <a:cubicBezTo>
                    <a:pt x="36194" y="24428"/>
                    <a:pt x="42113" y="979"/>
                    <a:pt x="21045" y="30"/>
                  </a:cubicBezTo>
                  <a:cubicBezTo>
                    <a:pt x="20609" y="10"/>
                    <a:pt x="20183" y="1"/>
                    <a:pt x="19765" y="1"/>
                  </a:cubicBezTo>
                  <a:close/>
                </a:path>
              </a:pathLst>
            </a:custGeom>
            <a:solidFill>
              <a:srgbClr val="F5AC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" name="Google Shape;1173;p44">
              <a:extLst>
                <a:ext uri="{FF2B5EF4-FFF2-40B4-BE49-F238E27FC236}">
                  <a16:creationId xmlns:a16="http://schemas.microsoft.com/office/drawing/2014/main" id="{082E701F-CC60-E322-D776-FE702C2F8B1B}"/>
                </a:ext>
              </a:extLst>
            </p:cNvPr>
            <p:cNvSpPr/>
            <p:nvPr/>
          </p:nvSpPr>
          <p:spPr>
            <a:xfrm>
              <a:off x="3101850" y="2341450"/>
              <a:ext cx="200550" cy="207425"/>
            </a:xfrm>
            <a:custGeom>
              <a:avLst/>
              <a:gdLst/>
              <a:ahLst/>
              <a:cxnLst/>
              <a:rect l="l" t="t" r="r" b="b"/>
              <a:pathLst>
                <a:path w="8022" h="8297" extrusionOk="0">
                  <a:moveTo>
                    <a:pt x="2421" y="0"/>
                  </a:moveTo>
                  <a:cubicBezTo>
                    <a:pt x="2158" y="0"/>
                    <a:pt x="1890" y="13"/>
                    <a:pt x="1620" y="40"/>
                  </a:cubicBezTo>
                  <a:cubicBezTo>
                    <a:pt x="1061" y="77"/>
                    <a:pt x="521" y="189"/>
                    <a:pt x="0" y="356"/>
                  </a:cubicBezTo>
                  <a:cubicBezTo>
                    <a:pt x="168" y="3036"/>
                    <a:pt x="615" y="5698"/>
                    <a:pt x="1359" y="8285"/>
                  </a:cubicBezTo>
                  <a:cubicBezTo>
                    <a:pt x="1498" y="8292"/>
                    <a:pt x="1640" y="8297"/>
                    <a:pt x="1782" y="8297"/>
                  </a:cubicBezTo>
                  <a:cubicBezTo>
                    <a:pt x="1984" y="8297"/>
                    <a:pt x="2186" y="8288"/>
                    <a:pt x="2383" y="8266"/>
                  </a:cubicBezTo>
                  <a:cubicBezTo>
                    <a:pt x="5602" y="7968"/>
                    <a:pt x="8022" y="5884"/>
                    <a:pt x="7817" y="3613"/>
                  </a:cubicBezTo>
                  <a:cubicBezTo>
                    <a:pt x="7629" y="1534"/>
                    <a:pt x="5287" y="0"/>
                    <a:pt x="2421" y="0"/>
                  </a:cubicBezTo>
                  <a:close/>
                </a:path>
              </a:pathLst>
            </a:custGeom>
            <a:solidFill>
              <a:srgbClr val="F594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" name="Google Shape;1174;p44">
              <a:extLst>
                <a:ext uri="{FF2B5EF4-FFF2-40B4-BE49-F238E27FC236}">
                  <a16:creationId xmlns:a16="http://schemas.microsoft.com/office/drawing/2014/main" id="{96090414-BFE1-BF27-51FC-9068B91D010B}"/>
                </a:ext>
              </a:extLst>
            </p:cNvPr>
            <p:cNvSpPr/>
            <p:nvPr/>
          </p:nvSpPr>
          <p:spPr>
            <a:xfrm>
              <a:off x="3588050" y="2370050"/>
              <a:ext cx="300600" cy="207225"/>
            </a:xfrm>
            <a:custGeom>
              <a:avLst/>
              <a:gdLst/>
              <a:ahLst/>
              <a:cxnLst/>
              <a:rect l="l" t="t" r="r" b="b"/>
              <a:pathLst>
                <a:path w="12024" h="8289" extrusionOk="0">
                  <a:moveTo>
                    <a:pt x="6371" y="0"/>
                  </a:moveTo>
                  <a:cubicBezTo>
                    <a:pt x="6137" y="0"/>
                    <a:pt x="5899" y="10"/>
                    <a:pt x="5658" y="31"/>
                  </a:cubicBezTo>
                  <a:cubicBezTo>
                    <a:pt x="2439" y="292"/>
                    <a:pt x="1" y="2358"/>
                    <a:pt x="187" y="4628"/>
                  </a:cubicBezTo>
                  <a:cubicBezTo>
                    <a:pt x="359" y="6729"/>
                    <a:pt x="2730" y="8288"/>
                    <a:pt x="5634" y="8288"/>
                  </a:cubicBezTo>
                  <a:cubicBezTo>
                    <a:pt x="5869" y="8288"/>
                    <a:pt x="6106" y="8278"/>
                    <a:pt x="6347" y="8257"/>
                  </a:cubicBezTo>
                  <a:cubicBezTo>
                    <a:pt x="9567" y="7997"/>
                    <a:pt x="12023" y="5931"/>
                    <a:pt x="11819" y="3660"/>
                  </a:cubicBezTo>
                  <a:cubicBezTo>
                    <a:pt x="11646" y="1559"/>
                    <a:pt x="9275" y="0"/>
                    <a:pt x="6371" y="0"/>
                  </a:cubicBezTo>
                  <a:close/>
                </a:path>
              </a:pathLst>
            </a:custGeom>
            <a:solidFill>
              <a:srgbClr val="F594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1" name="Google Shape;1175;p44">
              <a:extLst>
                <a:ext uri="{FF2B5EF4-FFF2-40B4-BE49-F238E27FC236}">
                  <a16:creationId xmlns:a16="http://schemas.microsoft.com/office/drawing/2014/main" id="{9BA8504D-8BCA-8B27-1518-51F2D70BC8D8}"/>
                </a:ext>
              </a:extLst>
            </p:cNvPr>
            <p:cNvSpPr/>
            <p:nvPr/>
          </p:nvSpPr>
          <p:spPr>
            <a:xfrm>
              <a:off x="3086500" y="2263350"/>
              <a:ext cx="75850" cy="323850"/>
            </a:xfrm>
            <a:custGeom>
              <a:avLst/>
              <a:gdLst/>
              <a:ahLst/>
              <a:cxnLst/>
              <a:rect l="l" t="t" r="r" b="b"/>
              <a:pathLst>
                <a:path w="3034" h="12954" extrusionOk="0">
                  <a:moveTo>
                    <a:pt x="614" y="0"/>
                  </a:moveTo>
                  <a:cubicBezTo>
                    <a:pt x="577" y="242"/>
                    <a:pt x="0" y="5639"/>
                    <a:pt x="2234" y="12953"/>
                  </a:cubicBezTo>
                  <a:lnTo>
                    <a:pt x="3034" y="12711"/>
                  </a:lnTo>
                  <a:cubicBezTo>
                    <a:pt x="856" y="5565"/>
                    <a:pt x="1433" y="149"/>
                    <a:pt x="1433" y="112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2" name="Google Shape;1176;p44">
              <a:extLst>
                <a:ext uri="{FF2B5EF4-FFF2-40B4-BE49-F238E27FC236}">
                  <a16:creationId xmlns:a16="http://schemas.microsoft.com/office/drawing/2014/main" id="{5F853311-38DA-CF27-7843-8B30B21B879C}"/>
                </a:ext>
              </a:extLst>
            </p:cNvPr>
            <p:cNvSpPr/>
            <p:nvPr/>
          </p:nvSpPr>
          <p:spPr>
            <a:xfrm>
              <a:off x="3984475" y="2266300"/>
              <a:ext cx="157275" cy="125950"/>
            </a:xfrm>
            <a:custGeom>
              <a:avLst/>
              <a:gdLst/>
              <a:ahLst/>
              <a:cxnLst/>
              <a:rect l="l" t="t" r="r" b="b"/>
              <a:pathLst>
                <a:path w="6291" h="5038" extrusionOk="0">
                  <a:moveTo>
                    <a:pt x="5171" y="1"/>
                  </a:moveTo>
                  <a:cubicBezTo>
                    <a:pt x="2259" y="1"/>
                    <a:pt x="531" y="3004"/>
                    <a:pt x="0" y="4795"/>
                  </a:cubicBezTo>
                  <a:lnTo>
                    <a:pt x="800" y="5037"/>
                  </a:lnTo>
                  <a:cubicBezTo>
                    <a:pt x="868" y="4851"/>
                    <a:pt x="2109" y="838"/>
                    <a:pt x="5140" y="838"/>
                  </a:cubicBezTo>
                  <a:cubicBezTo>
                    <a:pt x="5438" y="838"/>
                    <a:pt x="5753" y="877"/>
                    <a:pt x="6086" y="962"/>
                  </a:cubicBezTo>
                  <a:lnTo>
                    <a:pt x="6290" y="143"/>
                  </a:lnTo>
                  <a:cubicBezTo>
                    <a:pt x="5900" y="46"/>
                    <a:pt x="5527" y="1"/>
                    <a:pt x="5171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3" name="Google Shape;1177;p44">
              <a:extLst>
                <a:ext uri="{FF2B5EF4-FFF2-40B4-BE49-F238E27FC236}">
                  <a16:creationId xmlns:a16="http://schemas.microsoft.com/office/drawing/2014/main" id="{AFC42024-9056-7B60-230A-2C5C0867D83A}"/>
                </a:ext>
              </a:extLst>
            </p:cNvPr>
            <p:cNvSpPr/>
            <p:nvPr/>
          </p:nvSpPr>
          <p:spPr>
            <a:xfrm>
              <a:off x="4051475" y="2290800"/>
              <a:ext cx="60975" cy="57700"/>
            </a:xfrm>
            <a:custGeom>
              <a:avLst/>
              <a:gdLst/>
              <a:ahLst/>
              <a:cxnLst/>
              <a:rect l="l" t="t" r="r" b="b"/>
              <a:pathLst>
                <a:path w="2439" h="2308" extrusionOk="0">
                  <a:moveTo>
                    <a:pt x="37" y="0"/>
                  </a:moveTo>
                  <a:lnTo>
                    <a:pt x="0" y="838"/>
                  </a:lnTo>
                  <a:cubicBezTo>
                    <a:pt x="800" y="912"/>
                    <a:pt x="1470" y="1508"/>
                    <a:pt x="1638" y="2308"/>
                  </a:cubicBezTo>
                  <a:lnTo>
                    <a:pt x="2438" y="2103"/>
                  </a:lnTo>
                  <a:cubicBezTo>
                    <a:pt x="2177" y="949"/>
                    <a:pt x="1210" y="112"/>
                    <a:pt x="37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4" name="Google Shape;1178;p44">
              <a:extLst>
                <a:ext uri="{FF2B5EF4-FFF2-40B4-BE49-F238E27FC236}">
                  <a16:creationId xmlns:a16="http://schemas.microsoft.com/office/drawing/2014/main" id="{775DE3DF-9EB3-FE28-BB0E-54DEEB319DFB}"/>
                </a:ext>
              </a:extLst>
            </p:cNvPr>
            <p:cNvSpPr/>
            <p:nvPr/>
          </p:nvSpPr>
          <p:spPr>
            <a:xfrm>
              <a:off x="3968650" y="2415025"/>
              <a:ext cx="118675" cy="48875"/>
            </a:xfrm>
            <a:custGeom>
              <a:avLst/>
              <a:gdLst/>
              <a:ahLst/>
              <a:cxnLst/>
              <a:rect l="l" t="t" r="r" b="b"/>
              <a:pathLst>
                <a:path w="4747" h="1955" extrusionOk="0">
                  <a:moveTo>
                    <a:pt x="670" y="0"/>
                  </a:moveTo>
                  <a:lnTo>
                    <a:pt x="0" y="521"/>
                  </a:lnTo>
                  <a:cubicBezTo>
                    <a:pt x="801" y="1433"/>
                    <a:pt x="1954" y="1954"/>
                    <a:pt x="3164" y="1954"/>
                  </a:cubicBezTo>
                  <a:cubicBezTo>
                    <a:pt x="3704" y="1954"/>
                    <a:pt x="4225" y="1861"/>
                    <a:pt x="4746" y="1675"/>
                  </a:cubicBezTo>
                  <a:lnTo>
                    <a:pt x="4467" y="894"/>
                  </a:lnTo>
                  <a:cubicBezTo>
                    <a:pt x="3985" y="1057"/>
                    <a:pt x="3547" y="1122"/>
                    <a:pt x="3154" y="1122"/>
                  </a:cubicBezTo>
                  <a:cubicBezTo>
                    <a:pt x="1571" y="1122"/>
                    <a:pt x="715" y="60"/>
                    <a:pt x="670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5" name="Google Shape;1179;p44">
              <a:extLst>
                <a:ext uri="{FF2B5EF4-FFF2-40B4-BE49-F238E27FC236}">
                  <a16:creationId xmlns:a16="http://schemas.microsoft.com/office/drawing/2014/main" id="{FA3AFA1D-5ADE-BC9E-E15B-99D02EFD9A02}"/>
                </a:ext>
              </a:extLst>
            </p:cNvPr>
            <p:cNvSpPr/>
            <p:nvPr/>
          </p:nvSpPr>
          <p:spPr>
            <a:xfrm>
              <a:off x="3488025" y="2884000"/>
              <a:ext cx="216375" cy="115875"/>
            </a:xfrm>
            <a:custGeom>
              <a:avLst/>
              <a:gdLst/>
              <a:ahLst/>
              <a:cxnLst/>
              <a:rect l="l" t="t" r="r" b="b"/>
              <a:pathLst>
                <a:path w="8655" h="4635" extrusionOk="0">
                  <a:moveTo>
                    <a:pt x="8654" y="1"/>
                  </a:moveTo>
                  <a:cubicBezTo>
                    <a:pt x="7389" y="838"/>
                    <a:pt x="3220" y="1155"/>
                    <a:pt x="75" y="1266"/>
                  </a:cubicBezTo>
                  <a:lnTo>
                    <a:pt x="0" y="4635"/>
                  </a:lnTo>
                  <a:cubicBezTo>
                    <a:pt x="3276" y="3965"/>
                    <a:pt x="6272" y="2346"/>
                    <a:pt x="8654" y="1"/>
                  </a:cubicBezTo>
                  <a:close/>
                </a:path>
              </a:pathLst>
            </a:custGeom>
            <a:solidFill>
              <a:srgbClr val="F594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6" name="Google Shape;1180;p44">
              <a:extLst>
                <a:ext uri="{FF2B5EF4-FFF2-40B4-BE49-F238E27FC236}">
                  <a16:creationId xmlns:a16="http://schemas.microsoft.com/office/drawing/2014/main" id="{9AC606C5-528D-AC5E-F0D3-F00DC576D5B1}"/>
                </a:ext>
              </a:extLst>
            </p:cNvPr>
            <p:cNvSpPr/>
            <p:nvPr/>
          </p:nvSpPr>
          <p:spPr>
            <a:xfrm>
              <a:off x="3490350" y="2851450"/>
              <a:ext cx="254525" cy="67475"/>
            </a:xfrm>
            <a:custGeom>
              <a:avLst/>
              <a:gdLst/>
              <a:ahLst/>
              <a:cxnLst/>
              <a:rect l="l" t="t" r="r" b="b"/>
              <a:pathLst>
                <a:path w="10181" h="2699" extrusionOk="0">
                  <a:moveTo>
                    <a:pt x="9752" y="0"/>
                  </a:moveTo>
                  <a:cubicBezTo>
                    <a:pt x="9717" y="18"/>
                    <a:pt x="6676" y="1862"/>
                    <a:pt x="1052" y="1862"/>
                  </a:cubicBezTo>
                  <a:cubicBezTo>
                    <a:pt x="723" y="1862"/>
                    <a:pt x="384" y="1856"/>
                    <a:pt x="38" y="1843"/>
                  </a:cubicBezTo>
                  <a:lnTo>
                    <a:pt x="0" y="2680"/>
                  </a:lnTo>
                  <a:cubicBezTo>
                    <a:pt x="373" y="2699"/>
                    <a:pt x="726" y="2699"/>
                    <a:pt x="1080" y="2699"/>
                  </a:cubicBezTo>
                  <a:cubicBezTo>
                    <a:pt x="6905" y="2699"/>
                    <a:pt x="10050" y="800"/>
                    <a:pt x="10180" y="726"/>
                  </a:cubicBezTo>
                  <a:lnTo>
                    <a:pt x="9752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7" name="Google Shape;1181;p44">
              <a:extLst>
                <a:ext uri="{FF2B5EF4-FFF2-40B4-BE49-F238E27FC236}">
                  <a16:creationId xmlns:a16="http://schemas.microsoft.com/office/drawing/2014/main" id="{E5C1E2C3-31F8-71DE-ADD7-05587AF0AFC2}"/>
                </a:ext>
              </a:extLst>
            </p:cNvPr>
            <p:cNvSpPr/>
            <p:nvPr/>
          </p:nvSpPr>
          <p:spPr>
            <a:xfrm>
              <a:off x="3307500" y="2285675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950" y="0"/>
                  </a:moveTo>
                  <a:cubicBezTo>
                    <a:pt x="428" y="0"/>
                    <a:pt x="0" y="410"/>
                    <a:pt x="0" y="931"/>
                  </a:cubicBezTo>
                  <a:cubicBezTo>
                    <a:pt x="0" y="1452"/>
                    <a:pt x="428" y="1880"/>
                    <a:pt x="950" y="1880"/>
                  </a:cubicBezTo>
                  <a:cubicBezTo>
                    <a:pt x="1471" y="1880"/>
                    <a:pt x="1880" y="1452"/>
                    <a:pt x="1880" y="931"/>
                  </a:cubicBezTo>
                  <a:cubicBezTo>
                    <a:pt x="1880" y="410"/>
                    <a:pt x="1471" y="0"/>
                    <a:pt x="950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8" name="Google Shape;1182;p44">
              <a:extLst>
                <a:ext uri="{FF2B5EF4-FFF2-40B4-BE49-F238E27FC236}">
                  <a16:creationId xmlns:a16="http://schemas.microsoft.com/office/drawing/2014/main" id="{163EF58D-F24B-A45B-3BD9-038494CFD76C}"/>
                </a:ext>
              </a:extLst>
            </p:cNvPr>
            <p:cNvSpPr/>
            <p:nvPr/>
          </p:nvSpPr>
          <p:spPr>
            <a:xfrm>
              <a:off x="3559675" y="2285675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931" y="0"/>
                  </a:moveTo>
                  <a:cubicBezTo>
                    <a:pt x="410" y="0"/>
                    <a:pt x="0" y="410"/>
                    <a:pt x="0" y="931"/>
                  </a:cubicBezTo>
                  <a:cubicBezTo>
                    <a:pt x="0" y="1452"/>
                    <a:pt x="410" y="1880"/>
                    <a:pt x="931" y="1880"/>
                  </a:cubicBezTo>
                  <a:cubicBezTo>
                    <a:pt x="1452" y="1880"/>
                    <a:pt x="1880" y="1452"/>
                    <a:pt x="1880" y="931"/>
                  </a:cubicBezTo>
                  <a:cubicBezTo>
                    <a:pt x="1880" y="410"/>
                    <a:pt x="1452" y="0"/>
                    <a:pt x="931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9" name="Google Shape;1183;p44">
              <a:extLst>
                <a:ext uri="{FF2B5EF4-FFF2-40B4-BE49-F238E27FC236}">
                  <a16:creationId xmlns:a16="http://schemas.microsoft.com/office/drawing/2014/main" id="{1AC3527A-8D19-B7A8-72C9-AF26E4ECC3C6}"/>
                </a:ext>
              </a:extLst>
            </p:cNvPr>
            <p:cNvSpPr/>
            <p:nvPr/>
          </p:nvSpPr>
          <p:spPr>
            <a:xfrm>
              <a:off x="3223275" y="2188500"/>
              <a:ext cx="175900" cy="97675"/>
            </a:xfrm>
            <a:custGeom>
              <a:avLst/>
              <a:gdLst/>
              <a:ahLst/>
              <a:cxnLst/>
              <a:rect l="l" t="t" r="r" b="b"/>
              <a:pathLst>
                <a:path w="7036" h="3907" extrusionOk="0">
                  <a:moveTo>
                    <a:pt x="5282" y="1"/>
                  </a:moveTo>
                  <a:cubicBezTo>
                    <a:pt x="3796" y="1"/>
                    <a:pt x="1651" y="563"/>
                    <a:pt x="1" y="3292"/>
                  </a:cubicBezTo>
                  <a:lnTo>
                    <a:pt x="1006" y="3906"/>
                  </a:lnTo>
                  <a:cubicBezTo>
                    <a:pt x="2401" y="1625"/>
                    <a:pt x="4129" y="1164"/>
                    <a:pt x="5295" y="1164"/>
                  </a:cubicBezTo>
                  <a:cubicBezTo>
                    <a:pt x="6041" y="1164"/>
                    <a:pt x="6557" y="1353"/>
                    <a:pt x="6608" y="1375"/>
                  </a:cubicBezTo>
                  <a:lnTo>
                    <a:pt x="7036" y="277"/>
                  </a:lnTo>
                  <a:cubicBezTo>
                    <a:pt x="7020" y="269"/>
                    <a:pt x="6309" y="1"/>
                    <a:pt x="5282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0" name="Google Shape;1184;p44">
              <a:extLst>
                <a:ext uri="{FF2B5EF4-FFF2-40B4-BE49-F238E27FC236}">
                  <a16:creationId xmlns:a16="http://schemas.microsoft.com/office/drawing/2014/main" id="{9332A06B-DA8B-7A18-9958-471E491AFB8E}"/>
                </a:ext>
              </a:extLst>
            </p:cNvPr>
            <p:cNvSpPr/>
            <p:nvPr/>
          </p:nvSpPr>
          <p:spPr>
            <a:xfrm>
              <a:off x="3534075" y="2191625"/>
              <a:ext cx="168000" cy="103375"/>
            </a:xfrm>
            <a:custGeom>
              <a:avLst/>
              <a:gdLst/>
              <a:ahLst/>
              <a:cxnLst/>
              <a:rect l="l" t="t" r="r" b="b"/>
              <a:pathLst>
                <a:path w="6720" h="4135" extrusionOk="0">
                  <a:moveTo>
                    <a:pt x="1640" y="1"/>
                  </a:moveTo>
                  <a:cubicBezTo>
                    <a:pt x="700" y="1"/>
                    <a:pt x="22" y="208"/>
                    <a:pt x="1" y="208"/>
                  </a:cubicBezTo>
                  <a:lnTo>
                    <a:pt x="373" y="1343"/>
                  </a:lnTo>
                  <a:cubicBezTo>
                    <a:pt x="428" y="1322"/>
                    <a:pt x="957" y="1157"/>
                    <a:pt x="1676" y="1157"/>
                  </a:cubicBezTo>
                  <a:cubicBezTo>
                    <a:pt x="2901" y="1157"/>
                    <a:pt x="4676" y="1637"/>
                    <a:pt x="5603" y="4135"/>
                  </a:cubicBezTo>
                  <a:lnTo>
                    <a:pt x="6719" y="3725"/>
                  </a:lnTo>
                  <a:cubicBezTo>
                    <a:pt x="5541" y="586"/>
                    <a:pt x="3221" y="1"/>
                    <a:pt x="1640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1" name="Google Shape;1185;p44">
              <a:extLst>
                <a:ext uri="{FF2B5EF4-FFF2-40B4-BE49-F238E27FC236}">
                  <a16:creationId xmlns:a16="http://schemas.microsoft.com/office/drawing/2014/main" id="{B3D243B0-D089-8F6C-A83B-2CC5FB0B271F}"/>
                </a:ext>
              </a:extLst>
            </p:cNvPr>
            <p:cNvSpPr/>
            <p:nvPr/>
          </p:nvSpPr>
          <p:spPr>
            <a:xfrm>
              <a:off x="3412650" y="2239150"/>
              <a:ext cx="86100" cy="197300"/>
            </a:xfrm>
            <a:custGeom>
              <a:avLst/>
              <a:gdLst/>
              <a:ahLst/>
              <a:cxnLst/>
              <a:rect l="l" t="t" r="r" b="b"/>
              <a:pathLst>
                <a:path w="3444" h="7892" extrusionOk="0">
                  <a:moveTo>
                    <a:pt x="1675" y="0"/>
                  </a:moveTo>
                  <a:lnTo>
                    <a:pt x="0" y="7389"/>
                  </a:lnTo>
                  <a:lnTo>
                    <a:pt x="3313" y="7891"/>
                  </a:lnTo>
                  <a:lnTo>
                    <a:pt x="3443" y="7054"/>
                  </a:lnTo>
                  <a:lnTo>
                    <a:pt x="1005" y="6700"/>
                  </a:lnTo>
                  <a:lnTo>
                    <a:pt x="2476" y="186"/>
                  </a:lnTo>
                  <a:lnTo>
                    <a:pt x="1675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2" name="Google Shape;1186;p44">
              <a:extLst>
                <a:ext uri="{FF2B5EF4-FFF2-40B4-BE49-F238E27FC236}">
                  <a16:creationId xmlns:a16="http://schemas.microsoft.com/office/drawing/2014/main" id="{2F7C0A50-FC68-187E-B31E-2266E09D605C}"/>
                </a:ext>
              </a:extLst>
            </p:cNvPr>
            <p:cNvSpPr/>
            <p:nvPr/>
          </p:nvSpPr>
          <p:spPr>
            <a:xfrm>
              <a:off x="3426150" y="2513950"/>
              <a:ext cx="135400" cy="50900"/>
            </a:xfrm>
            <a:custGeom>
              <a:avLst/>
              <a:gdLst/>
              <a:ahLst/>
              <a:cxnLst/>
              <a:rect l="l" t="t" r="r" b="b"/>
              <a:pathLst>
                <a:path w="5416" h="2036" extrusionOk="0">
                  <a:moveTo>
                    <a:pt x="1792" y="0"/>
                  </a:moveTo>
                  <a:cubicBezTo>
                    <a:pt x="830" y="0"/>
                    <a:pt x="65" y="177"/>
                    <a:pt x="0" y="193"/>
                  </a:cubicBezTo>
                  <a:lnTo>
                    <a:pt x="186" y="994"/>
                  </a:lnTo>
                  <a:cubicBezTo>
                    <a:pt x="203" y="994"/>
                    <a:pt x="908" y="834"/>
                    <a:pt x="1779" y="834"/>
                  </a:cubicBezTo>
                  <a:cubicBezTo>
                    <a:pt x="2809" y="834"/>
                    <a:pt x="4073" y="1058"/>
                    <a:pt x="4709" y="2036"/>
                  </a:cubicBezTo>
                  <a:lnTo>
                    <a:pt x="5416" y="1589"/>
                  </a:lnTo>
                  <a:cubicBezTo>
                    <a:pt x="4589" y="292"/>
                    <a:pt x="3027" y="0"/>
                    <a:pt x="1792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3" name="Google Shape;1187;p44">
              <a:extLst>
                <a:ext uri="{FF2B5EF4-FFF2-40B4-BE49-F238E27FC236}">
                  <a16:creationId xmlns:a16="http://schemas.microsoft.com/office/drawing/2014/main" id="{53D7FA94-58E4-622D-A193-5730D5FD2E04}"/>
                </a:ext>
              </a:extLst>
            </p:cNvPr>
            <p:cNvSpPr/>
            <p:nvPr/>
          </p:nvSpPr>
          <p:spPr>
            <a:xfrm>
              <a:off x="2812925" y="1451100"/>
              <a:ext cx="1423750" cy="980525"/>
            </a:xfrm>
            <a:custGeom>
              <a:avLst/>
              <a:gdLst/>
              <a:ahLst/>
              <a:cxnLst/>
              <a:rect l="l" t="t" r="r" b="b"/>
              <a:pathLst>
                <a:path w="56950" h="39221" extrusionOk="0">
                  <a:moveTo>
                    <a:pt x="31502" y="0"/>
                  </a:moveTo>
                  <a:cubicBezTo>
                    <a:pt x="21188" y="0"/>
                    <a:pt x="13790" y="11369"/>
                    <a:pt x="8474" y="11369"/>
                  </a:cubicBezTo>
                  <a:cubicBezTo>
                    <a:pt x="8296" y="11369"/>
                    <a:pt x="8120" y="11356"/>
                    <a:pt x="7947" y="11330"/>
                  </a:cubicBezTo>
                  <a:lnTo>
                    <a:pt x="7947" y="11330"/>
                  </a:lnTo>
                  <a:cubicBezTo>
                    <a:pt x="7947" y="11330"/>
                    <a:pt x="8654" y="14252"/>
                    <a:pt x="10608" y="14475"/>
                  </a:cubicBezTo>
                  <a:cubicBezTo>
                    <a:pt x="10608" y="14475"/>
                    <a:pt x="7947" y="14475"/>
                    <a:pt x="6197" y="18383"/>
                  </a:cubicBezTo>
                  <a:cubicBezTo>
                    <a:pt x="4467" y="22291"/>
                    <a:pt x="2792" y="26404"/>
                    <a:pt x="0" y="27037"/>
                  </a:cubicBezTo>
                  <a:cubicBezTo>
                    <a:pt x="0" y="27037"/>
                    <a:pt x="1776" y="29261"/>
                    <a:pt x="4665" y="29261"/>
                  </a:cubicBezTo>
                  <a:cubicBezTo>
                    <a:pt x="5212" y="29261"/>
                    <a:pt x="5799" y="29181"/>
                    <a:pt x="6421" y="28991"/>
                  </a:cubicBezTo>
                  <a:lnTo>
                    <a:pt x="6421" y="28991"/>
                  </a:lnTo>
                  <a:lnTo>
                    <a:pt x="2159" y="34146"/>
                  </a:lnTo>
                  <a:cubicBezTo>
                    <a:pt x="2159" y="34146"/>
                    <a:pt x="3464" y="35032"/>
                    <a:pt x="5825" y="35032"/>
                  </a:cubicBezTo>
                  <a:cubicBezTo>
                    <a:pt x="7628" y="35032"/>
                    <a:pt x="10047" y="34516"/>
                    <a:pt x="12972" y="32695"/>
                  </a:cubicBezTo>
                  <a:cubicBezTo>
                    <a:pt x="19746" y="28489"/>
                    <a:pt x="19672" y="23055"/>
                    <a:pt x="19672" y="23055"/>
                  </a:cubicBezTo>
                  <a:lnTo>
                    <a:pt x="19672" y="23055"/>
                  </a:lnTo>
                  <a:cubicBezTo>
                    <a:pt x="19672" y="23055"/>
                    <a:pt x="20596" y="23706"/>
                    <a:pt x="22082" y="23706"/>
                  </a:cubicBezTo>
                  <a:cubicBezTo>
                    <a:pt x="23082" y="23706"/>
                    <a:pt x="24338" y="23410"/>
                    <a:pt x="25739" y="22422"/>
                  </a:cubicBezTo>
                  <a:cubicBezTo>
                    <a:pt x="25739" y="22422"/>
                    <a:pt x="25739" y="24878"/>
                    <a:pt x="30559" y="25418"/>
                  </a:cubicBezTo>
                  <a:cubicBezTo>
                    <a:pt x="30865" y="25454"/>
                    <a:pt x="31164" y="25470"/>
                    <a:pt x="31453" y="25470"/>
                  </a:cubicBezTo>
                  <a:cubicBezTo>
                    <a:pt x="35723" y="25470"/>
                    <a:pt x="38170" y="21864"/>
                    <a:pt x="38171" y="21863"/>
                  </a:cubicBezTo>
                  <a:lnTo>
                    <a:pt x="38171" y="21863"/>
                  </a:lnTo>
                  <a:cubicBezTo>
                    <a:pt x="38171" y="21864"/>
                    <a:pt x="36143" y="27726"/>
                    <a:pt x="41800" y="28284"/>
                  </a:cubicBezTo>
                  <a:cubicBezTo>
                    <a:pt x="41800" y="28284"/>
                    <a:pt x="42917" y="34295"/>
                    <a:pt x="42284" y="39171"/>
                  </a:cubicBezTo>
                  <a:cubicBezTo>
                    <a:pt x="42438" y="39204"/>
                    <a:pt x="42592" y="39220"/>
                    <a:pt x="42745" y="39220"/>
                  </a:cubicBezTo>
                  <a:cubicBezTo>
                    <a:pt x="43625" y="39220"/>
                    <a:pt x="44447" y="38691"/>
                    <a:pt x="44796" y="37850"/>
                  </a:cubicBezTo>
                  <a:cubicBezTo>
                    <a:pt x="45634" y="36101"/>
                    <a:pt x="47085" y="32974"/>
                    <a:pt x="47085" y="32974"/>
                  </a:cubicBezTo>
                  <a:cubicBezTo>
                    <a:pt x="47085" y="32974"/>
                    <a:pt x="49575" y="30758"/>
                    <a:pt x="51777" y="30758"/>
                  </a:cubicBezTo>
                  <a:cubicBezTo>
                    <a:pt x="52554" y="30758"/>
                    <a:pt x="53295" y="31035"/>
                    <a:pt x="53878" y="31783"/>
                  </a:cubicBezTo>
                  <a:cubicBezTo>
                    <a:pt x="53878" y="31783"/>
                    <a:pt x="55069" y="27112"/>
                    <a:pt x="53674" y="24450"/>
                  </a:cubicBezTo>
                  <a:lnTo>
                    <a:pt x="53674" y="24450"/>
                  </a:lnTo>
                  <a:cubicBezTo>
                    <a:pt x="53674" y="24451"/>
                    <a:pt x="54668" y="25368"/>
                    <a:pt x="56044" y="25368"/>
                  </a:cubicBezTo>
                  <a:cubicBezTo>
                    <a:pt x="56331" y="25368"/>
                    <a:pt x="56635" y="25328"/>
                    <a:pt x="56949" y="25232"/>
                  </a:cubicBezTo>
                  <a:cubicBezTo>
                    <a:pt x="56949" y="25232"/>
                    <a:pt x="53953" y="16020"/>
                    <a:pt x="50324" y="12949"/>
                  </a:cubicBezTo>
                  <a:cubicBezTo>
                    <a:pt x="48504" y="11409"/>
                    <a:pt x="46946" y="11025"/>
                    <a:pt x="45845" y="11025"/>
                  </a:cubicBezTo>
                  <a:cubicBezTo>
                    <a:pt x="44750" y="11025"/>
                    <a:pt x="44108" y="11404"/>
                    <a:pt x="44108" y="11404"/>
                  </a:cubicBezTo>
                  <a:cubicBezTo>
                    <a:pt x="44108" y="11404"/>
                    <a:pt x="43624" y="796"/>
                    <a:pt x="32457" y="33"/>
                  </a:cubicBezTo>
                  <a:cubicBezTo>
                    <a:pt x="32136" y="11"/>
                    <a:pt x="31818" y="0"/>
                    <a:pt x="31502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4" name="Google Shape;1188;p44">
              <a:extLst>
                <a:ext uri="{FF2B5EF4-FFF2-40B4-BE49-F238E27FC236}">
                  <a16:creationId xmlns:a16="http://schemas.microsoft.com/office/drawing/2014/main" id="{7D01D89D-2C93-12D2-CBE4-6416B190B3A5}"/>
                </a:ext>
              </a:extLst>
            </p:cNvPr>
            <p:cNvSpPr/>
            <p:nvPr/>
          </p:nvSpPr>
          <p:spPr>
            <a:xfrm>
              <a:off x="3772300" y="1776200"/>
              <a:ext cx="129375" cy="194050"/>
            </a:xfrm>
            <a:custGeom>
              <a:avLst/>
              <a:gdLst/>
              <a:ahLst/>
              <a:cxnLst/>
              <a:rect l="l" t="t" r="r" b="b"/>
              <a:pathLst>
                <a:path w="5175" h="7762" extrusionOk="0">
                  <a:moveTo>
                    <a:pt x="4393" y="1"/>
                  </a:moveTo>
                  <a:cubicBezTo>
                    <a:pt x="3202" y="2569"/>
                    <a:pt x="1731" y="5007"/>
                    <a:pt x="1" y="7259"/>
                  </a:cubicBezTo>
                  <a:lnTo>
                    <a:pt x="671" y="7761"/>
                  </a:lnTo>
                  <a:cubicBezTo>
                    <a:pt x="2439" y="5454"/>
                    <a:pt x="3946" y="2960"/>
                    <a:pt x="5174" y="317"/>
                  </a:cubicBezTo>
                  <a:lnTo>
                    <a:pt x="4393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5" name="Google Shape;1189;p44">
              <a:extLst>
                <a:ext uri="{FF2B5EF4-FFF2-40B4-BE49-F238E27FC236}">
                  <a16:creationId xmlns:a16="http://schemas.microsoft.com/office/drawing/2014/main" id="{2B07E87C-E6D9-BFDB-7C61-317D4DA05270}"/>
                </a:ext>
              </a:extLst>
            </p:cNvPr>
            <p:cNvSpPr/>
            <p:nvPr/>
          </p:nvSpPr>
          <p:spPr>
            <a:xfrm>
              <a:off x="3436850" y="1972550"/>
              <a:ext cx="338725" cy="121925"/>
            </a:xfrm>
            <a:custGeom>
              <a:avLst/>
              <a:gdLst/>
              <a:ahLst/>
              <a:cxnLst/>
              <a:rect l="l" t="t" r="r" b="b"/>
              <a:pathLst>
                <a:path w="13549" h="4877" extrusionOk="0">
                  <a:moveTo>
                    <a:pt x="354" y="0"/>
                  </a:moveTo>
                  <a:cubicBezTo>
                    <a:pt x="335" y="94"/>
                    <a:pt x="0" y="1862"/>
                    <a:pt x="1098" y="3257"/>
                  </a:cubicBezTo>
                  <a:cubicBezTo>
                    <a:pt x="1880" y="4262"/>
                    <a:pt x="3145" y="4802"/>
                    <a:pt x="4895" y="4858"/>
                  </a:cubicBezTo>
                  <a:cubicBezTo>
                    <a:pt x="5155" y="4876"/>
                    <a:pt x="5397" y="4876"/>
                    <a:pt x="5639" y="4876"/>
                  </a:cubicBezTo>
                  <a:cubicBezTo>
                    <a:pt x="10031" y="4876"/>
                    <a:pt x="12041" y="3164"/>
                    <a:pt x="13549" y="1266"/>
                  </a:cubicBezTo>
                  <a:lnTo>
                    <a:pt x="12879" y="745"/>
                  </a:lnTo>
                  <a:cubicBezTo>
                    <a:pt x="11610" y="2349"/>
                    <a:pt x="9890" y="4036"/>
                    <a:pt x="5663" y="4036"/>
                  </a:cubicBezTo>
                  <a:cubicBezTo>
                    <a:pt x="5428" y="4036"/>
                    <a:pt x="5184" y="4031"/>
                    <a:pt x="4932" y="4020"/>
                  </a:cubicBezTo>
                  <a:cubicBezTo>
                    <a:pt x="3443" y="3965"/>
                    <a:pt x="2382" y="3536"/>
                    <a:pt x="1768" y="2755"/>
                  </a:cubicBezTo>
                  <a:cubicBezTo>
                    <a:pt x="893" y="1657"/>
                    <a:pt x="1173" y="187"/>
                    <a:pt x="1173" y="168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6" name="Google Shape;1190;p44">
              <a:extLst>
                <a:ext uri="{FF2B5EF4-FFF2-40B4-BE49-F238E27FC236}">
                  <a16:creationId xmlns:a16="http://schemas.microsoft.com/office/drawing/2014/main" id="{99ADCC96-86A3-0996-CE23-AAB211795B38}"/>
                </a:ext>
              </a:extLst>
            </p:cNvPr>
            <p:cNvSpPr/>
            <p:nvPr/>
          </p:nvSpPr>
          <p:spPr>
            <a:xfrm>
              <a:off x="3280050" y="1991150"/>
              <a:ext cx="186125" cy="60525"/>
            </a:xfrm>
            <a:custGeom>
              <a:avLst/>
              <a:gdLst/>
              <a:ahLst/>
              <a:cxnLst/>
              <a:rect l="l" t="t" r="r" b="b"/>
              <a:pathLst>
                <a:path w="7445" h="2421" extrusionOk="0">
                  <a:moveTo>
                    <a:pt x="782" y="1"/>
                  </a:moveTo>
                  <a:lnTo>
                    <a:pt x="0" y="280"/>
                  </a:lnTo>
                  <a:cubicBezTo>
                    <a:pt x="19" y="354"/>
                    <a:pt x="726" y="2234"/>
                    <a:pt x="3667" y="2402"/>
                  </a:cubicBezTo>
                  <a:cubicBezTo>
                    <a:pt x="3816" y="2420"/>
                    <a:pt x="3983" y="2420"/>
                    <a:pt x="4132" y="2420"/>
                  </a:cubicBezTo>
                  <a:cubicBezTo>
                    <a:pt x="6700" y="2420"/>
                    <a:pt x="7407" y="1080"/>
                    <a:pt x="7445" y="1024"/>
                  </a:cubicBezTo>
                  <a:lnTo>
                    <a:pt x="6700" y="634"/>
                  </a:lnTo>
                  <a:cubicBezTo>
                    <a:pt x="6665" y="686"/>
                    <a:pt x="6153" y="1594"/>
                    <a:pt x="4127" y="1594"/>
                  </a:cubicBezTo>
                  <a:cubicBezTo>
                    <a:pt x="3998" y="1594"/>
                    <a:pt x="3864" y="1591"/>
                    <a:pt x="3722" y="1583"/>
                  </a:cubicBezTo>
                  <a:cubicBezTo>
                    <a:pt x="1359" y="1434"/>
                    <a:pt x="801" y="57"/>
                    <a:pt x="782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7" name="Google Shape;1191;p44">
              <a:extLst>
                <a:ext uri="{FF2B5EF4-FFF2-40B4-BE49-F238E27FC236}">
                  <a16:creationId xmlns:a16="http://schemas.microsoft.com/office/drawing/2014/main" id="{ECCC0C86-0B8B-BC4C-0AC8-6C37D6814320}"/>
                </a:ext>
              </a:extLst>
            </p:cNvPr>
            <p:cNvSpPr/>
            <p:nvPr/>
          </p:nvSpPr>
          <p:spPr>
            <a:xfrm>
              <a:off x="2863625" y="2015825"/>
              <a:ext cx="456450" cy="313175"/>
            </a:xfrm>
            <a:custGeom>
              <a:avLst/>
              <a:gdLst/>
              <a:ahLst/>
              <a:cxnLst/>
              <a:rect l="l" t="t" r="r" b="b"/>
              <a:pathLst>
                <a:path w="18258" h="12527" extrusionOk="0">
                  <a:moveTo>
                    <a:pt x="17439" y="0"/>
                  </a:moveTo>
                  <a:cubicBezTo>
                    <a:pt x="16508" y="6588"/>
                    <a:pt x="11688" y="10143"/>
                    <a:pt x="7482" y="11260"/>
                  </a:cubicBezTo>
                  <a:cubicBezTo>
                    <a:pt x="6308" y="11575"/>
                    <a:pt x="5163" y="11683"/>
                    <a:pt x="4143" y="11683"/>
                  </a:cubicBezTo>
                  <a:cubicBezTo>
                    <a:pt x="1915" y="11683"/>
                    <a:pt x="287" y="11167"/>
                    <a:pt x="261" y="11167"/>
                  </a:cubicBezTo>
                  <a:lnTo>
                    <a:pt x="1" y="11967"/>
                  </a:lnTo>
                  <a:cubicBezTo>
                    <a:pt x="1285" y="12324"/>
                    <a:pt x="2603" y="12526"/>
                    <a:pt x="3938" y="12526"/>
                  </a:cubicBezTo>
                  <a:cubicBezTo>
                    <a:pt x="3997" y="12526"/>
                    <a:pt x="4055" y="12526"/>
                    <a:pt x="4114" y="12525"/>
                  </a:cubicBezTo>
                  <a:cubicBezTo>
                    <a:pt x="5323" y="12525"/>
                    <a:pt x="6533" y="12376"/>
                    <a:pt x="7706" y="12079"/>
                  </a:cubicBezTo>
                  <a:cubicBezTo>
                    <a:pt x="12154" y="10869"/>
                    <a:pt x="17271" y="7110"/>
                    <a:pt x="18258" y="131"/>
                  </a:cubicBezTo>
                  <a:lnTo>
                    <a:pt x="17439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8" name="Google Shape;1192;p44">
              <a:extLst>
                <a:ext uri="{FF2B5EF4-FFF2-40B4-BE49-F238E27FC236}">
                  <a16:creationId xmlns:a16="http://schemas.microsoft.com/office/drawing/2014/main" id="{C0C7A77F-C03D-78B0-83C3-31B217496FA8}"/>
                </a:ext>
              </a:extLst>
            </p:cNvPr>
            <p:cNvSpPr/>
            <p:nvPr/>
          </p:nvSpPr>
          <p:spPr>
            <a:xfrm>
              <a:off x="3129775" y="1548375"/>
              <a:ext cx="669075" cy="207850"/>
            </a:xfrm>
            <a:custGeom>
              <a:avLst/>
              <a:gdLst/>
              <a:ahLst/>
              <a:cxnLst/>
              <a:rect l="l" t="t" r="r" b="b"/>
              <a:pathLst>
                <a:path w="26763" h="8314" extrusionOk="0">
                  <a:moveTo>
                    <a:pt x="18532" y="1"/>
                  </a:moveTo>
                  <a:cubicBezTo>
                    <a:pt x="10119" y="1"/>
                    <a:pt x="546" y="7239"/>
                    <a:pt x="0" y="7662"/>
                  </a:cubicBezTo>
                  <a:lnTo>
                    <a:pt x="521" y="8313"/>
                  </a:lnTo>
                  <a:cubicBezTo>
                    <a:pt x="646" y="8217"/>
                    <a:pt x="10335" y="890"/>
                    <a:pt x="18572" y="890"/>
                  </a:cubicBezTo>
                  <a:cubicBezTo>
                    <a:pt x="21415" y="890"/>
                    <a:pt x="24086" y="1763"/>
                    <a:pt x="26130" y="4107"/>
                  </a:cubicBezTo>
                  <a:lnTo>
                    <a:pt x="26762" y="3549"/>
                  </a:lnTo>
                  <a:cubicBezTo>
                    <a:pt x="24499" y="958"/>
                    <a:pt x="21592" y="1"/>
                    <a:pt x="18532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39" name="Google Shape;1193;p44">
              <a:extLst>
                <a:ext uri="{FF2B5EF4-FFF2-40B4-BE49-F238E27FC236}">
                  <a16:creationId xmlns:a16="http://schemas.microsoft.com/office/drawing/2014/main" id="{06A72907-55E3-BB28-293B-B67A127533C1}"/>
                </a:ext>
              </a:extLst>
            </p:cNvPr>
            <p:cNvSpPr/>
            <p:nvPr/>
          </p:nvSpPr>
          <p:spPr>
            <a:xfrm>
              <a:off x="3092550" y="1704300"/>
              <a:ext cx="714200" cy="284100"/>
            </a:xfrm>
            <a:custGeom>
              <a:avLst/>
              <a:gdLst/>
              <a:ahLst/>
              <a:cxnLst/>
              <a:rect l="l" t="t" r="r" b="b"/>
              <a:pathLst>
                <a:path w="28568" h="11364" extrusionOk="0">
                  <a:moveTo>
                    <a:pt x="20820" y="0"/>
                  </a:moveTo>
                  <a:cubicBezTo>
                    <a:pt x="11294" y="0"/>
                    <a:pt x="577" y="10220"/>
                    <a:pt x="0" y="10768"/>
                  </a:cubicBezTo>
                  <a:lnTo>
                    <a:pt x="596" y="11363"/>
                  </a:lnTo>
                  <a:cubicBezTo>
                    <a:pt x="727" y="11232"/>
                    <a:pt x="11579" y="882"/>
                    <a:pt x="20874" y="882"/>
                  </a:cubicBezTo>
                  <a:cubicBezTo>
                    <a:pt x="23446" y="882"/>
                    <a:pt x="25899" y="1675"/>
                    <a:pt x="27972" y="3696"/>
                  </a:cubicBezTo>
                  <a:lnTo>
                    <a:pt x="28568" y="3100"/>
                  </a:lnTo>
                  <a:cubicBezTo>
                    <a:pt x="26274" y="869"/>
                    <a:pt x="23597" y="0"/>
                    <a:pt x="20820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0" name="Google Shape;1194;p44">
              <a:extLst>
                <a:ext uri="{FF2B5EF4-FFF2-40B4-BE49-F238E27FC236}">
                  <a16:creationId xmlns:a16="http://schemas.microsoft.com/office/drawing/2014/main" id="{05718C94-D4E2-9E56-2CC9-94DEC68BA0B0}"/>
                </a:ext>
              </a:extLst>
            </p:cNvPr>
            <p:cNvSpPr/>
            <p:nvPr/>
          </p:nvSpPr>
          <p:spPr>
            <a:xfrm>
              <a:off x="3881175" y="1904600"/>
              <a:ext cx="156825" cy="283400"/>
            </a:xfrm>
            <a:custGeom>
              <a:avLst/>
              <a:gdLst/>
              <a:ahLst/>
              <a:cxnLst/>
              <a:rect l="l" t="t" r="r" b="b"/>
              <a:pathLst>
                <a:path w="6273" h="11336" extrusionOk="0">
                  <a:moveTo>
                    <a:pt x="460" y="0"/>
                  </a:moveTo>
                  <a:cubicBezTo>
                    <a:pt x="190" y="0"/>
                    <a:pt x="21" y="39"/>
                    <a:pt x="0" y="39"/>
                  </a:cubicBezTo>
                  <a:lnTo>
                    <a:pt x="205" y="857"/>
                  </a:lnTo>
                  <a:cubicBezTo>
                    <a:pt x="211" y="857"/>
                    <a:pt x="301" y="839"/>
                    <a:pt x="454" y="839"/>
                  </a:cubicBezTo>
                  <a:cubicBezTo>
                    <a:pt x="768" y="839"/>
                    <a:pt x="1347" y="915"/>
                    <a:pt x="2010" y="1378"/>
                  </a:cubicBezTo>
                  <a:cubicBezTo>
                    <a:pt x="3295" y="2309"/>
                    <a:pt x="4932" y="4784"/>
                    <a:pt x="5435" y="11335"/>
                  </a:cubicBezTo>
                  <a:lnTo>
                    <a:pt x="6272" y="11261"/>
                  </a:lnTo>
                  <a:cubicBezTo>
                    <a:pt x="5844" y="5752"/>
                    <a:pt x="4579" y="2216"/>
                    <a:pt x="2494" y="709"/>
                  </a:cubicBezTo>
                  <a:cubicBezTo>
                    <a:pt x="1674" y="111"/>
                    <a:pt x="920" y="0"/>
                    <a:pt x="460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1" name="Google Shape;1195;p44">
              <a:extLst>
                <a:ext uri="{FF2B5EF4-FFF2-40B4-BE49-F238E27FC236}">
                  <a16:creationId xmlns:a16="http://schemas.microsoft.com/office/drawing/2014/main" id="{C17B259E-4B8F-C9D7-B5CD-D23C531D44A6}"/>
                </a:ext>
              </a:extLst>
            </p:cNvPr>
            <p:cNvSpPr/>
            <p:nvPr/>
          </p:nvSpPr>
          <p:spPr>
            <a:xfrm>
              <a:off x="3863500" y="2234950"/>
              <a:ext cx="145650" cy="211275"/>
            </a:xfrm>
            <a:custGeom>
              <a:avLst/>
              <a:gdLst/>
              <a:ahLst/>
              <a:cxnLst/>
              <a:rect l="l" t="t" r="r" b="b"/>
              <a:pathLst>
                <a:path w="5826" h="8451" extrusionOk="0">
                  <a:moveTo>
                    <a:pt x="521" y="7501"/>
                  </a:moveTo>
                  <a:lnTo>
                    <a:pt x="261" y="7817"/>
                  </a:lnTo>
                  <a:lnTo>
                    <a:pt x="533" y="7509"/>
                  </a:lnTo>
                  <a:lnTo>
                    <a:pt x="533" y="7509"/>
                  </a:lnTo>
                  <a:cubicBezTo>
                    <a:pt x="533" y="7509"/>
                    <a:pt x="533" y="7509"/>
                    <a:pt x="533" y="7509"/>
                  </a:cubicBezTo>
                  <a:lnTo>
                    <a:pt x="533" y="7509"/>
                  </a:lnTo>
                  <a:lnTo>
                    <a:pt x="540" y="7501"/>
                  </a:lnTo>
                  <a:lnTo>
                    <a:pt x="533" y="7509"/>
                  </a:lnTo>
                  <a:lnTo>
                    <a:pt x="533" y="7509"/>
                  </a:lnTo>
                  <a:cubicBezTo>
                    <a:pt x="529" y="7506"/>
                    <a:pt x="525" y="7504"/>
                    <a:pt x="521" y="7501"/>
                  </a:cubicBezTo>
                  <a:close/>
                  <a:moveTo>
                    <a:pt x="5025" y="1"/>
                  </a:moveTo>
                  <a:cubicBezTo>
                    <a:pt x="5025" y="20"/>
                    <a:pt x="4541" y="1732"/>
                    <a:pt x="2978" y="5268"/>
                  </a:cubicBezTo>
                  <a:cubicBezTo>
                    <a:pt x="2178" y="7073"/>
                    <a:pt x="1471" y="7501"/>
                    <a:pt x="1117" y="7594"/>
                  </a:cubicBezTo>
                  <a:cubicBezTo>
                    <a:pt x="1054" y="7611"/>
                    <a:pt x="988" y="7620"/>
                    <a:pt x="924" y="7620"/>
                  </a:cubicBezTo>
                  <a:cubicBezTo>
                    <a:pt x="784" y="7620"/>
                    <a:pt x="647" y="7581"/>
                    <a:pt x="533" y="7509"/>
                  </a:cubicBezTo>
                  <a:lnTo>
                    <a:pt x="533" y="7509"/>
                  </a:lnTo>
                  <a:lnTo>
                    <a:pt x="0" y="8152"/>
                  </a:lnTo>
                  <a:cubicBezTo>
                    <a:pt x="261" y="8338"/>
                    <a:pt x="577" y="8450"/>
                    <a:pt x="912" y="8450"/>
                  </a:cubicBezTo>
                  <a:cubicBezTo>
                    <a:pt x="1042" y="8450"/>
                    <a:pt x="1154" y="8432"/>
                    <a:pt x="1284" y="8413"/>
                  </a:cubicBezTo>
                  <a:cubicBezTo>
                    <a:pt x="2196" y="8190"/>
                    <a:pt x="3015" y="7259"/>
                    <a:pt x="3741" y="5621"/>
                  </a:cubicBezTo>
                  <a:cubicBezTo>
                    <a:pt x="5342" y="2011"/>
                    <a:pt x="5807" y="299"/>
                    <a:pt x="5825" y="224"/>
                  </a:cubicBezTo>
                  <a:lnTo>
                    <a:pt x="5025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2" name="Google Shape;1196;p44">
              <a:extLst>
                <a:ext uri="{FF2B5EF4-FFF2-40B4-BE49-F238E27FC236}">
                  <a16:creationId xmlns:a16="http://schemas.microsoft.com/office/drawing/2014/main" id="{F0AE32E6-555A-8213-FB6D-82930A1478C5}"/>
                </a:ext>
              </a:extLst>
            </p:cNvPr>
            <p:cNvSpPr/>
            <p:nvPr/>
          </p:nvSpPr>
          <p:spPr>
            <a:xfrm>
              <a:off x="3431250" y="2928675"/>
              <a:ext cx="618850" cy="143450"/>
            </a:xfrm>
            <a:custGeom>
              <a:avLst/>
              <a:gdLst/>
              <a:ahLst/>
              <a:cxnLst/>
              <a:rect l="l" t="t" r="r" b="b"/>
              <a:pathLst>
                <a:path w="24754" h="5738" extrusionOk="0">
                  <a:moveTo>
                    <a:pt x="23581" y="0"/>
                  </a:moveTo>
                  <a:cubicBezTo>
                    <a:pt x="19229" y="1287"/>
                    <a:pt x="14812" y="1669"/>
                    <a:pt x="11103" y="1669"/>
                  </a:cubicBezTo>
                  <a:cubicBezTo>
                    <a:pt x="5692" y="1669"/>
                    <a:pt x="1787" y="857"/>
                    <a:pt x="1787" y="857"/>
                  </a:cubicBezTo>
                  <a:cubicBezTo>
                    <a:pt x="243" y="1973"/>
                    <a:pt x="1" y="3388"/>
                    <a:pt x="1" y="3388"/>
                  </a:cubicBezTo>
                  <a:cubicBezTo>
                    <a:pt x="3369" y="5140"/>
                    <a:pt x="7089" y="5738"/>
                    <a:pt x="10599" y="5738"/>
                  </a:cubicBezTo>
                  <a:cubicBezTo>
                    <a:pt x="18163" y="5738"/>
                    <a:pt x="24753" y="2960"/>
                    <a:pt x="24753" y="2960"/>
                  </a:cubicBezTo>
                  <a:cubicBezTo>
                    <a:pt x="24697" y="857"/>
                    <a:pt x="23581" y="0"/>
                    <a:pt x="23581" y="0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3" name="Google Shape;1197;p44">
              <a:extLst>
                <a:ext uri="{FF2B5EF4-FFF2-40B4-BE49-F238E27FC236}">
                  <a16:creationId xmlns:a16="http://schemas.microsoft.com/office/drawing/2014/main" id="{E6300D3D-7C9F-ECC7-F17F-9533876CAC3C}"/>
                </a:ext>
              </a:extLst>
            </p:cNvPr>
            <p:cNvSpPr/>
            <p:nvPr/>
          </p:nvSpPr>
          <p:spPr>
            <a:xfrm>
              <a:off x="3426150" y="2992875"/>
              <a:ext cx="627675" cy="86100"/>
            </a:xfrm>
            <a:custGeom>
              <a:avLst/>
              <a:gdLst/>
              <a:ahLst/>
              <a:cxnLst/>
              <a:rect l="l" t="t" r="r" b="b"/>
              <a:pathLst>
                <a:path w="25107" h="3444" extrusionOk="0">
                  <a:moveTo>
                    <a:pt x="24808" y="1"/>
                  </a:moveTo>
                  <a:cubicBezTo>
                    <a:pt x="19763" y="1977"/>
                    <a:pt x="15244" y="2617"/>
                    <a:pt x="11507" y="2617"/>
                  </a:cubicBezTo>
                  <a:cubicBezTo>
                    <a:pt x="4684" y="2617"/>
                    <a:pt x="463" y="483"/>
                    <a:pt x="391" y="447"/>
                  </a:cubicBezTo>
                  <a:lnTo>
                    <a:pt x="0" y="1192"/>
                  </a:lnTo>
                  <a:cubicBezTo>
                    <a:pt x="75" y="1229"/>
                    <a:pt x="4467" y="3444"/>
                    <a:pt x="11520" y="3444"/>
                  </a:cubicBezTo>
                  <a:cubicBezTo>
                    <a:pt x="16173" y="3425"/>
                    <a:pt x="20788" y="2513"/>
                    <a:pt x="25106" y="764"/>
                  </a:cubicBezTo>
                  <a:lnTo>
                    <a:pt x="24808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4" name="Google Shape;1198;p44">
              <a:extLst>
                <a:ext uri="{FF2B5EF4-FFF2-40B4-BE49-F238E27FC236}">
                  <a16:creationId xmlns:a16="http://schemas.microsoft.com/office/drawing/2014/main" id="{FDBB233E-9D96-2E98-9A06-788F76C0B285}"/>
                </a:ext>
              </a:extLst>
            </p:cNvPr>
            <p:cNvSpPr/>
            <p:nvPr/>
          </p:nvSpPr>
          <p:spPr>
            <a:xfrm>
              <a:off x="4372500" y="2918325"/>
              <a:ext cx="2660425" cy="2192475"/>
            </a:xfrm>
            <a:custGeom>
              <a:avLst/>
              <a:gdLst/>
              <a:ahLst/>
              <a:cxnLst/>
              <a:rect l="l" t="t" r="r" b="b"/>
              <a:pathLst>
                <a:path w="106417" h="87699" extrusionOk="0">
                  <a:moveTo>
                    <a:pt x="50298" y="0"/>
                  </a:moveTo>
                  <a:cubicBezTo>
                    <a:pt x="16783" y="0"/>
                    <a:pt x="0" y="35142"/>
                    <a:pt x="0" y="35142"/>
                  </a:cubicBezTo>
                  <a:cubicBezTo>
                    <a:pt x="0" y="35142"/>
                    <a:pt x="7668" y="44875"/>
                    <a:pt x="22761" y="48579"/>
                  </a:cubicBezTo>
                  <a:cubicBezTo>
                    <a:pt x="22761" y="48579"/>
                    <a:pt x="15057" y="76327"/>
                    <a:pt x="18425" y="87699"/>
                  </a:cubicBezTo>
                  <a:lnTo>
                    <a:pt x="90263" y="87699"/>
                  </a:lnTo>
                  <a:cubicBezTo>
                    <a:pt x="90263" y="87699"/>
                    <a:pt x="89369" y="58070"/>
                    <a:pt x="82949" y="42996"/>
                  </a:cubicBezTo>
                  <a:cubicBezTo>
                    <a:pt x="82949" y="42996"/>
                    <a:pt x="95641" y="41600"/>
                    <a:pt x="106417" y="29484"/>
                  </a:cubicBezTo>
                  <a:cubicBezTo>
                    <a:pt x="106417" y="29484"/>
                    <a:pt x="90989" y="3374"/>
                    <a:pt x="54604" y="191"/>
                  </a:cubicBezTo>
                  <a:cubicBezTo>
                    <a:pt x="53140" y="62"/>
                    <a:pt x="51704" y="0"/>
                    <a:pt x="50298" y="0"/>
                  </a:cubicBezTo>
                  <a:close/>
                </a:path>
              </a:pathLst>
            </a:custGeom>
            <a:solidFill>
              <a:srgbClr val="5A66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5" name="Google Shape;1199;p44">
              <a:extLst>
                <a:ext uri="{FF2B5EF4-FFF2-40B4-BE49-F238E27FC236}">
                  <a16:creationId xmlns:a16="http://schemas.microsoft.com/office/drawing/2014/main" id="{9F6F9DE0-00F8-7858-8EBC-C7D49598CAA7}"/>
                </a:ext>
              </a:extLst>
            </p:cNvPr>
            <p:cNvSpPr/>
            <p:nvPr/>
          </p:nvSpPr>
          <p:spPr>
            <a:xfrm>
              <a:off x="6223350" y="3657275"/>
              <a:ext cx="239625" cy="550900"/>
            </a:xfrm>
            <a:custGeom>
              <a:avLst/>
              <a:gdLst/>
              <a:ahLst/>
              <a:cxnLst/>
              <a:rect l="l" t="t" r="r" b="b"/>
              <a:pathLst>
                <a:path w="9585" h="22036" extrusionOk="0">
                  <a:moveTo>
                    <a:pt x="3443" y="1"/>
                  </a:moveTo>
                  <a:cubicBezTo>
                    <a:pt x="3444" y="2"/>
                    <a:pt x="8021" y="13940"/>
                    <a:pt x="4001" y="17942"/>
                  </a:cubicBezTo>
                  <a:cubicBezTo>
                    <a:pt x="0" y="21961"/>
                    <a:pt x="9585" y="22036"/>
                    <a:pt x="9585" y="22036"/>
                  </a:cubicBezTo>
                  <a:cubicBezTo>
                    <a:pt x="9585" y="22036"/>
                    <a:pt x="9585" y="11967"/>
                    <a:pt x="3443" y="1"/>
                  </a:cubicBez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6" name="Google Shape;1200;p44">
              <a:extLst>
                <a:ext uri="{FF2B5EF4-FFF2-40B4-BE49-F238E27FC236}">
                  <a16:creationId xmlns:a16="http://schemas.microsoft.com/office/drawing/2014/main" id="{41099BFD-F17B-9FAF-99A3-0F825C1F6C43}"/>
                </a:ext>
              </a:extLst>
            </p:cNvPr>
            <p:cNvSpPr/>
            <p:nvPr/>
          </p:nvSpPr>
          <p:spPr>
            <a:xfrm>
              <a:off x="4933150" y="3549800"/>
              <a:ext cx="313150" cy="765850"/>
            </a:xfrm>
            <a:custGeom>
              <a:avLst/>
              <a:gdLst/>
              <a:ahLst/>
              <a:cxnLst/>
              <a:rect l="l" t="t" r="r" b="b"/>
              <a:pathLst>
                <a:path w="12526" h="30634" extrusionOk="0">
                  <a:moveTo>
                    <a:pt x="9455" y="1"/>
                  </a:moveTo>
                  <a:lnTo>
                    <a:pt x="9455" y="1"/>
                  </a:lnTo>
                  <a:cubicBezTo>
                    <a:pt x="950" y="14927"/>
                    <a:pt x="0" y="30634"/>
                    <a:pt x="0" y="30634"/>
                  </a:cubicBezTo>
                  <a:cubicBezTo>
                    <a:pt x="0" y="30634"/>
                    <a:pt x="12526" y="21477"/>
                    <a:pt x="8357" y="19877"/>
                  </a:cubicBezTo>
                  <a:cubicBezTo>
                    <a:pt x="4188" y="18276"/>
                    <a:pt x="9454" y="2"/>
                    <a:pt x="9455" y="1"/>
                  </a:cubicBez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7" name="Google Shape;1201;p44">
              <a:extLst>
                <a:ext uri="{FF2B5EF4-FFF2-40B4-BE49-F238E27FC236}">
                  <a16:creationId xmlns:a16="http://schemas.microsoft.com/office/drawing/2014/main" id="{06682DC7-16D7-F2BB-DB9D-BB7F9CF7DC3B}"/>
                </a:ext>
              </a:extLst>
            </p:cNvPr>
            <p:cNvSpPr/>
            <p:nvPr/>
          </p:nvSpPr>
          <p:spPr>
            <a:xfrm>
              <a:off x="5790175" y="4375200"/>
              <a:ext cx="827275" cy="532750"/>
            </a:xfrm>
            <a:custGeom>
              <a:avLst/>
              <a:gdLst/>
              <a:ahLst/>
              <a:cxnLst/>
              <a:rect l="l" t="t" r="r" b="b"/>
              <a:pathLst>
                <a:path w="33091" h="21310" extrusionOk="0">
                  <a:moveTo>
                    <a:pt x="3164" y="0"/>
                  </a:moveTo>
                  <a:lnTo>
                    <a:pt x="1" y="6309"/>
                  </a:lnTo>
                  <a:cubicBezTo>
                    <a:pt x="1" y="6309"/>
                    <a:pt x="12526" y="20639"/>
                    <a:pt x="33035" y="21309"/>
                  </a:cubicBezTo>
                  <a:lnTo>
                    <a:pt x="33090" y="21309"/>
                  </a:lnTo>
                  <a:cubicBezTo>
                    <a:pt x="32737" y="16526"/>
                    <a:pt x="32141" y="10180"/>
                    <a:pt x="31118" y="3741"/>
                  </a:cubicBezTo>
                  <a:lnTo>
                    <a:pt x="3164" y="0"/>
                  </a:ln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8" name="Google Shape;1202;p44">
              <a:extLst>
                <a:ext uri="{FF2B5EF4-FFF2-40B4-BE49-F238E27FC236}">
                  <a16:creationId xmlns:a16="http://schemas.microsoft.com/office/drawing/2014/main" id="{91571735-DFA5-4B25-CC8A-B396D2B54D2C}"/>
                </a:ext>
              </a:extLst>
            </p:cNvPr>
            <p:cNvSpPr/>
            <p:nvPr/>
          </p:nvSpPr>
          <p:spPr>
            <a:xfrm>
              <a:off x="4815900" y="4460800"/>
              <a:ext cx="1076650" cy="354775"/>
            </a:xfrm>
            <a:custGeom>
              <a:avLst/>
              <a:gdLst/>
              <a:ahLst/>
              <a:cxnLst/>
              <a:rect l="l" t="t" r="r" b="b"/>
              <a:pathLst>
                <a:path w="43066" h="14191" extrusionOk="0">
                  <a:moveTo>
                    <a:pt x="38134" y="0"/>
                  </a:moveTo>
                  <a:lnTo>
                    <a:pt x="466" y="9436"/>
                  </a:lnTo>
                  <a:cubicBezTo>
                    <a:pt x="280" y="10962"/>
                    <a:pt x="112" y="12488"/>
                    <a:pt x="1" y="13977"/>
                  </a:cubicBezTo>
                  <a:cubicBezTo>
                    <a:pt x="302" y="14021"/>
                    <a:pt x="1595" y="14191"/>
                    <a:pt x="3809" y="14191"/>
                  </a:cubicBezTo>
                  <a:cubicBezTo>
                    <a:pt x="10064" y="14191"/>
                    <a:pt x="23672" y="12836"/>
                    <a:pt x="43066" y="3462"/>
                  </a:cubicBezTo>
                  <a:lnTo>
                    <a:pt x="38134" y="0"/>
                  </a:ln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9" name="Google Shape;1203;p44">
              <a:extLst>
                <a:ext uri="{FF2B5EF4-FFF2-40B4-BE49-F238E27FC236}">
                  <a16:creationId xmlns:a16="http://schemas.microsoft.com/office/drawing/2014/main" id="{926844AC-8DE2-F183-604B-B5FDE154946F}"/>
                </a:ext>
              </a:extLst>
            </p:cNvPr>
            <p:cNvSpPr/>
            <p:nvPr/>
          </p:nvSpPr>
          <p:spPr>
            <a:xfrm>
              <a:off x="5931625" y="2982175"/>
              <a:ext cx="1071525" cy="717925"/>
            </a:xfrm>
            <a:custGeom>
              <a:avLst/>
              <a:gdLst/>
              <a:ahLst/>
              <a:cxnLst/>
              <a:rect l="l" t="t" r="r" b="b"/>
              <a:pathLst>
                <a:path w="42861" h="28717" extrusionOk="0">
                  <a:moveTo>
                    <a:pt x="56" y="1"/>
                  </a:moveTo>
                  <a:lnTo>
                    <a:pt x="0" y="838"/>
                  </a:lnTo>
                  <a:cubicBezTo>
                    <a:pt x="242" y="857"/>
                    <a:pt x="22929" y="2327"/>
                    <a:pt x="42172" y="28717"/>
                  </a:cubicBezTo>
                  <a:lnTo>
                    <a:pt x="42861" y="28233"/>
                  </a:lnTo>
                  <a:cubicBezTo>
                    <a:pt x="23357" y="1508"/>
                    <a:pt x="279" y="19"/>
                    <a:pt x="56" y="1"/>
                  </a:cubicBez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0" name="Google Shape;1204;p44">
              <a:extLst>
                <a:ext uri="{FF2B5EF4-FFF2-40B4-BE49-F238E27FC236}">
                  <a16:creationId xmlns:a16="http://schemas.microsoft.com/office/drawing/2014/main" id="{8A6F6725-2AA5-14B7-3541-CC519FFAA8CC}"/>
                </a:ext>
              </a:extLst>
            </p:cNvPr>
            <p:cNvSpPr/>
            <p:nvPr/>
          </p:nvSpPr>
          <p:spPr>
            <a:xfrm>
              <a:off x="4412050" y="2961700"/>
              <a:ext cx="1113875" cy="892425"/>
            </a:xfrm>
            <a:custGeom>
              <a:avLst/>
              <a:gdLst/>
              <a:ahLst/>
              <a:cxnLst/>
              <a:rect l="l" t="t" r="r" b="b"/>
              <a:pathLst>
                <a:path w="44555" h="35697" extrusionOk="0">
                  <a:moveTo>
                    <a:pt x="44443" y="1"/>
                  </a:moveTo>
                  <a:cubicBezTo>
                    <a:pt x="29703" y="1769"/>
                    <a:pt x="18406" y="11279"/>
                    <a:pt x="11520" y="18965"/>
                  </a:cubicBezTo>
                  <a:cubicBezTo>
                    <a:pt x="4076" y="27247"/>
                    <a:pt x="38" y="35249"/>
                    <a:pt x="0" y="35324"/>
                  </a:cubicBezTo>
                  <a:lnTo>
                    <a:pt x="745" y="35696"/>
                  </a:lnTo>
                  <a:cubicBezTo>
                    <a:pt x="912" y="35380"/>
                    <a:pt x="16806" y="4170"/>
                    <a:pt x="44555" y="838"/>
                  </a:cubicBezTo>
                  <a:lnTo>
                    <a:pt x="44443" y="1"/>
                  </a:lnTo>
                  <a:close/>
                </a:path>
              </a:pathLst>
            </a:custGeom>
            <a:solidFill>
              <a:srgbClr val="F8F1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1" name="Google Shape;1205;p44">
              <a:extLst>
                <a:ext uri="{FF2B5EF4-FFF2-40B4-BE49-F238E27FC236}">
                  <a16:creationId xmlns:a16="http://schemas.microsoft.com/office/drawing/2014/main" id="{D4556F16-8576-DE5D-2A53-522C1B7F580B}"/>
                </a:ext>
              </a:extLst>
            </p:cNvPr>
            <p:cNvSpPr/>
            <p:nvPr/>
          </p:nvSpPr>
          <p:spPr>
            <a:xfrm>
              <a:off x="4276200" y="3715450"/>
              <a:ext cx="2982375" cy="1049075"/>
            </a:xfrm>
            <a:custGeom>
              <a:avLst/>
              <a:gdLst/>
              <a:ahLst/>
              <a:cxnLst/>
              <a:rect l="l" t="t" r="r" b="b"/>
              <a:pathLst>
                <a:path w="119295" h="41963" extrusionOk="0">
                  <a:moveTo>
                    <a:pt x="108091" y="0"/>
                  </a:moveTo>
                  <a:cubicBezTo>
                    <a:pt x="108091" y="1"/>
                    <a:pt x="101373" y="7147"/>
                    <a:pt x="86801" y="11111"/>
                  </a:cubicBezTo>
                  <a:lnTo>
                    <a:pt x="87787" y="16601"/>
                  </a:lnTo>
                  <a:cubicBezTo>
                    <a:pt x="87787" y="16601"/>
                    <a:pt x="66656" y="7648"/>
                    <a:pt x="48545" y="7648"/>
                  </a:cubicBezTo>
                  <a:cubicBezTo>
                    <a:pt x="39456" y="7648"/>
                    <a:pt x="31128" y="9903"/>
                    <a:pt x="26613" y="16675"/>
                  </a:cubicBezTo>
                  <a:cubicBezTo>
                    <a:pt x="26613" y="16675"/>
                    <a:pt x="16266" y="14275"/>
                    <a:pt x="8282" y="7165"/>
                  </a:cubicBezTo>
                  <a:lnTo>
                    <a:pt x="8282" y="7165"/>
                  </a:lnTo>
                  <a:cubicBezTo>
                    <a:pt x="8282" y="7166"/>
                    <a:pt x="0" y="23803"/>
                    <a:pt x="10143" y="36421"/>
                  </a:cubicBezTo>
                  <a:cubicBezTo>
                    <a:pt x="12910" y="39865"/>
                    <a:pt x="18117" y="41116"/>
                    <a:pt x="24223" y="41116"/>
                  </a:cubicBezTo>
                  <a:cubicBezTo>
                    <a:pt x="40459" y="41116"/>
                    <a:pt x="63053" y="32271"/>
                    <a:pt x="63053" y="32271"/>
                  </a:cubicBezTo>
                  <a:cubicBezTo>
                    <a:pt x="63053" y="32271"/>
                    <a:pt x="76724" y="41963"/>
                    <a:pt x="90203" y="41963"/>
                  </a:cubicBezTo>
                  <a:cubicBezTo>
                    <a:pt x="94881" y="41963"/>
                    <a:pt x="99536" y="40795"/>
                    <a:pt x="103588" y="37650"/>
                  </a:cubicBezTo>
                  <a:cubicBezTo>
                    <a:pt x="119295" y="25460"/>
                    <a:pt x="108092" y="1"/>
                    <a:pt x="108091" y="0"/>
                  </a:cubicBezTo>
                  <a:close/>
                </a:path>
              </a:pathLst>
            </a:custGeom>
            <a:solidFill>
              <a:srgbClr val="BF71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2" name="Google Shape;1206;p44">
              <a:extLst>
                <a:ext uri="{FF2B5EF4-FFF2-40B4-BE49-F238E27FC236}">
                  <a16:creationId xmlns:a16="http://schemas.microsoft.com/office/drawing/2014/main" id="{411D2F57-2186-1688-7716-EA4EB420E128}"/>
                </a:ext>
              </a:extLst>
            </p:cNvPr>
            <p:cNvSpPr/>
            <p:nvPr/>
          </p:nvSpPr>
          <p:spPr>
            <a:xfrm>
              <a:off x="4761475" y="4194325"/>
              <a:ext cx="1206450" cy="394925"/>
            </a:xfrm>
            <a:custGeom>
              <a:avLst/>
              <a:gdLst/>
              <a:ahLst/>
              <a:cxnLst/>
              <a:rect l="l" t="t" r="r" b="b"/>
              <a:pathLst>
                <a:path w="48258" h="15797" extrusionOk="0">
                  <a:moveTo>
                    <a:pt x="13909" y="0"/>
                  </a:moveTo>
                  <a:cubicBezTo>
                    <a:pt x="5847" y="0"/>
                    <a:pt x="69" y="4109"/>
                    <a:pt x="0" y="4164"/>
                  </a:cubicBezTo>
                  <a:lnTo>
                    <a:pt x="484" y="4853"/>
                  </a:lnTo>
                  <a:cubicBezTo>
                    <a:pt x="567" y="4797"/>
                    <a:pt x="6111" y="830"/>
                    <a:pt x="13879" y="830"/>
                  </a:cubicBezTo>
                  <a:cubicBezTo>
                    <a:pt x="16541" y="830"/>
                    <a:pt x="19465" y="1296"/>
                    <a:pt x="22519" y="2545"/>
                  </a:cubicBezTo>
                  <a:cubicBezTo>
                    <a:pt x="34504" y="7440"/>
                    <a:pt x="47681" y="15703"/>
                    <a:pt x="47811" y="15796"/>
                  </a:cubicBezTo>
                  <a:lnTo>
                    <a:pt x="48258" y="15089"/>
                  </a:lnTo>
                  <a:cubicBezTo>
                    <a:pt x="48128" y="14996"/>
                    <a:pt x="34877" y="6695"/>
                    <a:pt x="22835" y="1764"/>
                  </a:cubicBezTo>
                  <a:cubicBezTo>
                    <a:pt x="19684" y="479"/>
                    <a:pt x="16664" y="0"/>
                    <a:pt x="13909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3" name="Google Shape;1207;p44">
              <a:extLst>
                <a:ext uri="{FF2B5EF4-FFF2-40B4-BE49-F238E27FC236}">
                  <a16:creationId xmlns:a16="http://schemas.microsoft.com/office/drawing/2014/main" id="{D9D9CC6F-6BF5-D04E-A4B6-EF10104A4A49}"/>
                </a:ext>
              </a:extLst>
            </p:cNvPr>
            <p:cNvSpPr/>
            <p:nvPr/>
          </p:nvSpPr>
          <p:spPr>
            <a:xfrm>
              <a:off x="4898250" y="3934575"/>
              <a:ext cx="307575" cy="304775"/>
            </a:xfrm>
            <a:custGeom>
              <a:avLst/>
              <a:gdLst/>
              <a:ahLst/>
              <a:cxnLst/>
              <a:rect l="l" t="t" r="r" b="b"/>
              <a:pathLst>
                <a:path w="12303" h="12191" extrusionOk="0">
                  <a:moveTo>
                    <a:pt x="12060" y="1"/>
                  </a:moveTo>
                  <a:cubicBezTo>
                    <a:pt x="987" y="3183"/>
                    <a:pt x="1" y="12023"/>
                    <a:pt x="1" y="12116"/>
                  </a:cubicBezTo>
                  <a:lnTo>
                    <a:pt x="838" y="12191"/>
                  </a:lnTo>
                  <a:cubicBezTo>
                    <a:pt x="875" y="11856"/>
                    <a:pt x="1769" y="3816"/>
                    <a:pt x="12302" y="801"/>
                  </a:cubicBezTo>
                  <a:lnTo>
                    <a:pt x="12060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4" name="Google Shape;1208;p44">
              <a:extLst>
                <a:ext uri="{FF2B5EF4-FFF2-40B4-BE49-F238E27FC236}">
                  <a16:creationId xmlns:a16="http://schemas.microsoft.com/office/drawing/2014/main" id="{BC8C04A0-160F-C1AB-0BF0-29CFC2BAD1A4}"/>
                </a:ext>
              </a:extLst>
            </p:cNvPr>
            <p:cNvSpPr/>
            <p:nvPr/>
          </p:nvSpPr>
          <p:spPr>
            <a:xfrm>
              <a:off x="6408525" y="4097425"/>
              <a:ext cx="205675" cy="120525"/>
            </a:xfrm>
            <a:custGeom>
              <a:avLst/>
              <a:gdLst/>
              <a:ahLst/>
              <a:cxnLst/>
              <a:rect l="l" t="t" r="r" b="b"/>
              <a:pathLst>
                <a:path w="8227" h="4821" extrusionOk="0">
                  <a:moveTo>
                    <a:pt x="317" y="1"/>
                  </a:moveTo>
                  <a:lnTo>
                    <a:pt x="0" y="782"/>
                  </a:lnTo>
                  <a:cubicBezTo>
                    <a:pt x="2717" y="1880"/>
                    <a:pt x="5304" y="3220"/>
                    <a:pt x="7761" y="4821"/>
                  </a:cubicBezTo>
                  <a:lnTo>
                    <a:pt x="8226" y="4132"/>
                  </a:lnTo>
                  <a:cubicBezTo>
                    <a:pt x="5732" y="2494"/>
                    <a:pt x="3090" y="1117"/>
                    <a:pt x="317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5" name="Google Shape;1209;p44">
              <a:extLst>
                <a:ext uri="{FF2B5EF4-FFF2-40B4-BE49-F238E27FC236}">
                  <a16:creationId xmlns:a16="http://schemas.microsoft.com/office/drawing/2014/main" id="{DF3257FE-A314-CCED-1FBF-B85044BD805D}"/>
                </a:ext>
              </a:extLst>
            </p:cNvPr>
            <p:cNvSpPr/>
            <p:nvPr/>
          </p:nvSpPr>
          <p:spPr>
            <a:xfrm>
              <a:off x="4404600" y="4293775"/>
              <a:ext cx="458775" cy="449475"/>
            </a:xfrm>
            <a:custGeom>
              <a:avLst/>
              <a:gdLst/>
              <a:ahLst/>
              <a:cxnLst/>
              <a:rect l="l" t="t" r="r" b="b"/>
              <a:pathLst>
                <a:path w="18351" h="17979" extrusionOk="0">
                  <a:moveTo>
                    <a:pt x="1" y="0"/>
                  </a:moveTo>
                  <a:lnTo>
                    <a:pt x="1" y="0"/>
                  </a:lnTo>
                  <a:cubicBezTo>
                    <a:pt x="261" y="4355"/>
                    <a:pt x="1583" y="9045"/>
                    <a:pt x="4988" y="13270"/>
                  </a:cubicBezTo>
                  <a:cubicBezTo>
                    <a:pt x="7650" y="16582"/>
                    <a:pt x="12544" y="17867"/>
                    <a:pt x="18351" y="17978"/>
                  </a:cubicBezTo>
                  <a:cubicBezTo>
                    <a:pt x="16918" y="6346"/>
                    <a:pt x="4114" y="1322"/>
                    <a:pt x="1" y="0"/>
                  </a:cubicBezTo>
                  <a:close/>
                </a:path>
              </a:pathLst>
            </a:custGeom>
            <a:solidFill>
              <a:srgbClr val="AB5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6" name="Google Shape;1210;p44">
              <a:extLst>
                <a:ext uri="{FF2B5EF4-FFF2-40B4-BE49-F238E27FC236}">
                  <a16:creationId xmlns:a16="http://schemas.microsoft.com/office/drawing/2014/main" id="{4D31889C-1E9B-3DA9-571C-0284E6EF26D6}"/>
                </a:ext>
              </a:extLst>
            </p:cNvPr>
            <p:cNvSpPr/>
            <p:nvPr/>
          </p:nvSpPr>
          <p:spPr>
            <a:xfrm>
              <a:off x="6587650" y="4205825"/>
              <a:ext cx="487150" cy="556500"/>
            </a:xfrm>
            <a:custGeom>
              <a:avLst/>
              <a:gdLst/>
              <a:ahLst/>
              <a:cxnLst/>
              <a:rect l="l" t="t" r="r" b="b"/>
              <a:pathLst>
                <a:path w="19486" h="22260" extrusionOk="0">
                  <a:moveTo>
                    <a:pt x="19486" y="1"/>
                  </a:moveTo>
                  <a:lnTo>
                    <a:pt x="19486" y="1"/>
                  </a:lnTo>
                  <a:cubicBezTo>
                    <a:pt x="9269" y="2960"/>
                    <a:pt x="2364" y="16769"/>
                    <a:pt x="0" y="22259"/>
                  </a:cubicBezTo>
                  <a:cubicBezTo>
                    <a:pt x="3890" y="21924"/>
                    <a:pt x="7724" y="20677"/>
                    <a:pt x="11111" y="18035"/>
                  </a:cubicBezTo>
                  <a:cubicBezTo>
                    <a:pt x="17253" y="13270"/>
                    <a:pt x="19281" y="6496"/>
                    <a:pt x="19486" y="1"/>
                  </a:cubicBezTo>
                  <a:close/>
                </a:path>
              </a:pathLst>
            </a:custGeom>
            <a:solidFill>
              <a:srgbClr val="AB5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7" name="Google Shape;1211;p44">
              <a:extLst>
                <a:ext uri="{FF2B5EF4-FFF2-40B4-BE49-F238E27FC236}">
                  <a16:creationId xmlns:a16="http://schemas.microsoft.com/office/drawing/2014/main" id="{2DA8AB36-BCAF-564F-4F5E-7A094BCB9F0A}"/>
                </a:ext>
              </a:extLst>
            </p:cNvPr>
            <p:cNvSpPr/>
            <p:nvPr/>
          </p:nvSpPr>
          <p:spPr>
            <a:xfrm>
              <a:off x="4364600" y="3534450"/>
              <a:ext cx="813300" cy="610925"/>
            </a:xfrm>
            <a:custGeom>
              <a:avLst/>
              <a:gdLst/>
              <a:ahLst/>
              <a:cxnLst/>
              <a:rect l="l" t="t" r="r" b="b"/>
              <a:pathLst>
                <a:path w="32532" h="24437" extrusionOk="0">
                  <a:moveTo>
                    <a:pt x="31843" y="1"/>
                  </a:moveTo>
                  <a:cubicBezTo>
                    <a:pt x="28214" y="5398"/>
                    <a:pt x="23599" y="20658"/>
                    <a:pt x="22780" y="23394"/>
                  </a:cubicBezTo>
                  <a:cubicBezTo>
                    <a:pt x="9231" y="19486"/>
                    <a:pt x="707" y="10292"/>
                    <a:pt x="614" y="10199"/>
                  </a:cubicBezTo>
                  <a:lnTo>
                    <a:pt x="0" y="10776"/>
                  </a:lnTo>
                  <a:cubicBezTo>
                    <a:pt x="93" y="10869"/>
                    <a:pt x="8933" y="20398"/>
                    <a:pt x="22966" y="24325"/>
                  </a:cubicBezTo>
                  <a:lnTo>
                    <a:pt x="23357" y="24436"/>
                  </a:lnTo>
                  <a:lnTo>
                    <a:pt x="23468" y="24027"/>
                  </a:lnTo>
                  <a:cubicBezTo>
                    <a:pt x="23524" y="23859"/>
                    <a:pt x="28698" y="6161"/>
                    <a:pt x="32532" y="466"/>
                  </a:cubicBezTo>
                  <a:lnTo>
                    <a:pt x="31843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" name="Google Shape;1212;p44">
              <a:extLst>
                <a:ext uri="{FF2B5EF4-FFF2-40B4-BE49-F238E27FC236}">
                  <a16:creationId xmlns:a16="http://schemas.microsoft.com/office/drawing/2014/main" id="{CDB83062-E92E-0151-2672-6F981422ABFE}"/>
                </a:ext>
              </a:extLst>
            </p:cNvPr>
            <p:cNvSpPr/>
            <p:nvPr/>
          </p:nvSpPr>
          <p:spPr>
            <a:xfrm>
              <a:off x="5038775" y="3600975"/>
              <a:ext cx="46075" cy="148450"/>
            </a:xfrm>
            <a:custGeom>
              <a:avLst/>
              <a:gdLst/>
              <a:ahLst/>
              <a:cxnLst/>
              <a:rect l="l" t="t" r="r" b="b"/>
              <a:pathLst>
                <a:path w="1843" h="5938" extrusionOk="0">
                  <a:moveTo>
                    <a:pt x="707" y="1"/>
                  </a:moveTo>
                  <a:cubicBezTo>
                    <a:pt x="689" y="168"/>
                    <a:pt x="0" y="4058"/>
                    <a:pt x="1117" y="5938"/>
                  </a:cubicBezTo>
                  <a:lnTo>
                    <a:pt x="1843" y="5510"/>
                  </a:lnTo>
                  <a:cubicBezTo>
                    <a:pt x="875" y="3891"/>
                    <a:pt x="1526" y="187"/>
                    <a:pt x="1526" y="150"/>
                  </a:cubicBezTo>
                  <a:lnTo>
                    <a:pt x="707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9" name="Google Shape;1213;p44">
              <a:extLst>
                <a:ext uri="{FF2B5EF4-FFF2-40B4-BE49-F238E27FC236}">
                  <a16:creationId xmlns:a16="http://schemas.microsoft.com/office/drawing/2014/main" id="{B1037A8A-2937-A4ED-BC22-158675F30E36}"/>
                </a:ext>
              </a:extLst>
            </p:cNvPr>
            <p:cNvSpPr/>
            <p:nvPr/>
          </p:nvSpPr>
          <p:spPr>
            <a:xfrm>
              <a:off x="4394825" y="3729875"/>
              <a:ext cx="565325" cy="334550"/>
            </a:xfrm>
            <a:custGeom>
              <a:avLst/>
              <a:gdLst/>
              <a:ahLst/>
              <a:cxnLst/>
              <a:rect l="l" t="t" r="r" b="b"/>
              <a:pathLst>
                <a:path w="22613" h="13382" extrusionOk="0">
                  <a:moveTo>
                    <a:pt x="615" y="0"/>
                  </a:moveTo>
                  <a:lnTo>
                    <a:pt x="1" y="577"/>
                  </a:lnTo>
                  <a:cubicBezTo>
                    <a:pt x="503" y="1117"/>
                    <a:pt x="12172" y="13381"/>
                    <a:pt x="22259" y="13381"/>
                  </a:cubicBezTo>
                  <a:lnTo>
                    <a:pt x="22613" y="13363"/>
                  </a:lnTo>
                  <a:lnTo>
                    <a:pt x="22594" y="12525"/>
                  </a:lnTo>
                  <a:lnTo>
                    <a:pt x="22278" y="12525"/>
                  </a:lnTo>
                  <a:cubicBezTo>
                    <a:pt x="12526" y="12525"/>
                    <a:pt x="727" y="130"/>
                    <a:pt x="615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0" name="Google Shape;1214;p44">
              <a:extLst>
                <a:ext uri="{FF2B5EF4-FFF2-40B4-BE49-F238E27FC236}">
                  <a16:creationId xmlns:a16="http://schemas.microsoft.com/office/drawing/2014/main" id="{D56C748B-7ACA-EA42-DDC5-A8D6620A0EFC}"/>
                </a:ext>
              </a:extLst>
            </p:cNvPr>
            <p:cNvSpPr/>
            <p:nvPr/>
          </p:nvSpPr>
          <p:spPr>
            <a:xfrm>
              <a:off x="6444800" y="3647975"/>
              <a:ext cx="595575" cy="355500"/>
            </a:xfrm>
            <a:custGeom>
              <a:avLst/>
              <a:gdLst/>
              <a:ahLst/>
              <a:cxnLst/>
              <a:rect l="l" t="t" r="r" b="b"/>
              <a:pathLst>
                <a:path w="23823" h="14220" extrusionOk="0">
                  <a:moveTo>
                    <a:pt x="23209" y="1"/>
                  </a:moveTo>
                  <a:cubicBezTo>
                    <a:pt x="12433" y="11707"/>
                    <a:pt x="131" y="13382"/>
                    <a:pt x="1" y="13382"/>
                  </a:cubicBezTo>
                  <a:lnTo>
                    <a:pt x="113" y="14219"/>
                  </a:lnTo>
                  <a:cubicBezTo>
                    <a:pt x="224" y="14201"/>
                    <a:pt x="12824" y="12507"/>
                    <a:pt x="23823" y="559"/>
                  </a:cubicBezTo>
                  <a:lnTo>
                    <a:pt x="23209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1" name="Google Shape;1215;p44">
              <a:extLst>
                <a:ext uri="{FF2B5EF4-FFF2-40B4-BE49-F238E27FC236}">
                  <a16:creationId xmlns:a16="http://schemas.microsoft.com/office/drawing/2014/main" id="{2EE6C9AF-D015-19A8-D794-86C239827381}"/>
                </a:ext>
              </a:extLst>
            </p:cNvPr>
            <p:cNvSpPr/>
            <p:nvPr/>
          </p:nvSpPr>
          <p:spPr>
            <a:xfrm>
              <a:off x="6298250" y="3636800"/>
              <a:ext cx="182875" cy="495550"/>
            </a:xfrm>
            <a:custGeom>
              <a:avLst/>
              <a:gdLst/>
              <a:ahLst/>
              <a:cxnLst/>
              <a:rect l="l" t="t" r="r" b="b"/>
              <a:pathLst>
                <a:path w="7315" h="19822" extrusionOk="0">
                  <a:moveTo>
                    <a:pt x="764" y="1"/>
                  </a:moveTo>
                  <a:lnTo>
                    <a:pt x="0" y="355"/>
                  </a:lnTo>
                  <a:cubicBezTo>
                    <a:pt x="3425" y="7762"/>
                    <a:pt x="5491" y="13940"/>
                    <a:pt x="6496" y="19821"/>
                  </a:cubicBezTo>
                  <a:lnTo>
                    <a:pt x="7315" y="19691"/>
                  </a:lnTo>
                  <a:cubicBezTo>
                    <a:pt x="6310" y="13717"/>
                    <a:pt x="4225" y="7482"/>
                    <a:pt x="764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2" name="Google Shape;1216;p44">
              <a:extLst>
                <a:ext uri="{FF2B5EF4-FFF2-40B4-BE49-F238E27FC236}">
                  <a16:creationId xmlns:a16="http://schemas.microsoft.com/office/drawing/2014/main" id="{BD2A8D61-824A-64A0-7C68-A48C9EE61E44}"/>
                </a:ext>
              </a:extLst>
            </p:cNvPr>
            <p:cNvSpPr/>
            <p:nvPr/>
          </p:nvSpPr>
          <p:spPr>
            <a:xfrm>
              <a:off x="6359675" y="3665650"/>
              <a:ext cx="34900" cy="114025"/>
            </a:xfrm>
            <a:custGeom>
              <a:avLst/>
              <a:gdLst/>
              <a:ahLst/>
              <a:cxnLst/>
              <a:rect l="l" t="t" r="r" b="b"/>
              <a:pathLst>
                <a:path w="1396" h="4561" extrusionOk="0">
                  <a:moveTo>
                    <a:pt x="912" y="1"/>
                  </a:moveTo>
                  <a:lnTo>
                    <a:pt x="93" y="150"/>
                  </a:lnTo>
                  <a:cubicBezTo>
                    <a:pt x="112" y="187"/>
                    <a:pt x="540" y="2662"/>
                    <a:pt x="0" y="4300"/>
                  </a:cubicBezTo>
                  <a:lnTo>
                    <a:pt x="782" y="4560"/>
                  </a:lnTo>
                  <a:cubicBezTo>
                    <a:pt x="1396" y="2718"/>
                    <a:pt x="949" y="112"/>
                    <a:pt x="912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3" name="Google Shape;1217;p44">
              <a:extLst>
                <a:ext uri="{FF2B5EF4-FFF2-40B4-BE49-F238E27FC236}">
                  <a16:creationId xmlns:a16="http://schemas.microsoft.com/office/drawing/2014/main" id="{6372C846-2CA0-A86C-AA86-3D167F1C5EAB}"/>
                </a:ext>
              </a:extLst>
            </p:cNvPr>
            <p:cNvSpPr/>
            <p:nvPr/>
          </p:nvSpPr>
          <p:spPr>
            <a:xfrm>
              <a:off x="6421550" y="3598200"/>
              <a:ext cx="584875" cy="351300"/>
            </a:xfrm>
            <a:custGeom>
              <a:avLst/>
              <a:gdLst/>
              <a:ahLst/>
              <a:cxnLst/>
              <a:rect l="l" t="t" r="r" b="b"/>
              <a:pathLst>
                <a:path w="23395" h="14052" extrusionOk="0">
                  <a:moveTo>
                    <a:pt x="22873" y="0"/>
                  </a:moveTo>
                  <a:cubicBezTo>
                    <a:pt x="12488" y="8636"/>
                    <a:pt x="112" y="13214"/>
                    <a:pt x="0" y="13251"/>
                  </a:cubicBezTo>
                  <a:lnTo>
                    <a:pt x="280" y="14051"/>
                  </a:lnTo>
                  <a:cubicBezTo>
                    <a:pt x="410" y="13995"/>
                    <a:pt x="12898" y="9380"/>
                    <a:pt x="23394" y="633"/>
                  </a:cubicBezTo>
                  <a:lnTo>
                    <a:pt x="22873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8" name="Google Shape;1218;p44">
              <a:extLst>
                <a:ext uri="{FF2B5EF4-FFF2-40B4-BE49-F238E27FC236}">
                  <a16:creationId xmlns:a16="http://schemas.microsoft.com/office/drawing/2014/main" id="{E3C27AC2-9820-7770-3A6C-829F70C59334}"/>
                </a:ext>
              </a:extLst>
            </p:cNvPr>
            <p:cNvSpPr/>
            <p:nvPr/>
          </p:nvSpPr>
          <p:spPr>
            <a:xfrm>
              <a:off x="6347100" y="2257075"/>
              <a:ext cx="152950" cy="199275"/>
            </a:xfrm>
            <a:custGeom>
              <a:avLst/>
              <a:gdLst/>
              <a:ahLst/>
              <a:cxnLst/>
              <a:rect l="l" t="t" r="r" b="b"/>
              <a:pathLst>
                <a:path w="6118" h="7971" extrusionOk="0">
                  <a:moveTo>
                    <a:pt x="3363" y="1"/>
                  </a:moveTo>
                  <a:cubicBezTo>
                    <a:pt x="1816" y="1"/>
                    <a:pt x="1" y="1368"/>
                    <a:pt x="1" y="1368"/>
                  </a:cubicBezTo>
                  <a:lnTo>
                    <a:pt x="652" y="7714"/>
                  </a:lnTo>
                  <a:cubicBezTo>
                    <a:pt x="1099" y="7890"/>
                    <a:pt x="1514" y="7970"/>
                    <a:pt x="1897" y="7970"/>
                  </a:cubicBezTo>
                  <a:cubicBezTo>
                    <a:pt x="5154" y="7970"/>
                    <a:pt x="6118" y="2189"/>
                    <a:pt x="4802" y="623"/>
                  </a:cubicBezTo>
                  <a:cubicBezTo>
                    <a:pt x="4416" y="169"/>
                    <a:pt x="3906" y="1"/>
                    <a:pt x="3363" y="1"/>
                  </a:cubicBezTo>
                  <a:close/>
                </a:path>
              </a:pathLst>
            </a:custGeom>
            <a:solidFill>
              <a:srgbClr val="BF71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9" name="Google Shape;1219;p44">
              <a:extLst>
                <a:ext uri="{FF2B5EF4-FFF2-40B4-BE49-F238E27FC236}">
                  <a16:creationId xmlns:a16="http://schemas.microsoft.com/office/drawing/2014/main" id="{CF5D8846-DD08-1DA6-0B9B-6053CDF5AA43}"/>
                </a:ext>
              </a:extLst>
            </p:cNvPr>
            <p:cNvSpPr/>
            <p:nvPr/>
          </p:nvSpPr>
          <p:spPr>
            <a:xfrm>
              <a:off x="6368975" y="2329400"/>
              <a:ext cx="81450" cy="78675"/>
            </a:xfrm>
            <a:custGeom>
              <a:avLst/>
              <a:gdLst/>
              <a:ahLst/>
              <a:cxnLst/>
              <a:rect l="l" t="t" r="r" b="b"/>
              <a:pathLst>
                <a:path w="3258" h="3147" extrusionOk="0">
                  <a:moveTo>
                    <a:pt x="2420" y="1"/>
                  </a:moveTo>
                  <a:cubicBezTo>
                    <a:pt x="2420" y="19"/>
                    <a:pt x="2327" y="1304"/>
                    <a:pt x="1564" y="1936"/>
                  </a:cubicBezTo>
                  <a:cubicBezTo>
                    <a:pt x="1251" y="2178"/>
                    <a:pt x="874" y="2311"/>
                    <a:pt x="490" y="2311"/>
                  </a:cubicBezTo>
                  <a:cubicBezTo>
                    <a:pt x="370" y="2311"/>
                    <a:pt x="250" y="2298"/>
                    <a:pt x="131" y="2271"/>
                  </a:cubicBezTo>
                  <a:lnTo>
                    <a:pt x="0" y="3109"/>
                  </a:lnTo>
                  <a:cubicBezTo>
                    <a:pt x="168" y="3127"/>
                    <a:pt x="335" y="3127"/>
                    <a:pt x="503" y="3146"/>
                  </a:cubicBezTo>
                  <a:cubicBezTo>
                    <a:pt x="1080" y="3146"/>
                    <a:pt x="1657" y="2960"/>
                    <a:pt x="2103" y="2588"/>
                  </a:cubicBezTo>
                  <a:cubicBezTo>
                    <a:pt x="3164" y="1713"/>
                    <a:pt x="3257" y="113"/>
                    <a:pt x="3257" y="57"/>
                  </a:cubicBezTo>
                  <a:lnTo>
                    <a:pt x="2420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0" name="Google Shape;1220;p44">
              <a:extLst>
                <a:ext uri="{FF2B5EF4-FFF2-40B4-BE49-F238E27FC236}">
                  <a16:creationId xmlns:a16="http://schemas.microsoft.com/office/drawing/2014/main" id="{323EE1BB-8FA3-F9BD-61A5-BA10C8D06597}"/>
                </a:ext>
              </a:extLst>
            </p:cNvPr>
            <p:cNvSpPr/>
            <p:nvPr/>
          </p:nvSpPr>
          <p:spPr>
            <a:xfrm>
              <a:off x="5288625" y="1687075"/>
              <a:ext cx="1110525" cy="1391750"/>
            </a:xfrm>
            <a:custGeom>
              <a:avLst/>
              <a:gdLst/>
              <a:ahLst/>
              <a:cxnLst/>
              <a:rect l="l" t="t" r="r" b="b"/>
              <a:pathLst>
                <a:path w="44421" h="55670" extrusionOk="0">
                  <a:moveTo>
                    <a:pt x="24655" y="0"/>
                  </a:moveTo>
                  <a:cubicBezTo>
                    <a:pt x="24238" y="0"/>
                    <a:pt x="23811" y="10"/>
                    <a:pt x="23375" y="30"/>
                  </a:cubicBezTo>
                  <a:cubicBezTo>
                    <a:pt x="2308" y="979"/>
                    <a:pt x="8245" y="24428"/>
                    <a:pt x="8245" y="24428"/>
                  </a:cubicBezTo>
                  <a:cubicBezTo>
                    <a:pt x="8245" y="24428"/>
                    <a:pt x="5851" y="22217"/>
                    <a:pt x="3610" y="22217"/>
                  </a:cubicBezTo>
                  <a:cubicBezTo>
                    <a:pt x="2646" y="22217"/>
                    <a:pt x="1710" y="22626"/>
                    <a:pt x="1005" y="23796"/>
                  </a:cubicBezTo>
                  <a:cubicBezTo>
                    <a:pt x="0" y="25471"/>
                    <a:pt x="186" y="28951"/>
                    <a:pt x="2624" y="30756"/>
                  </a:cubicBezTo>
                  <a:cubicBezTo>
                    <a:pt x="3589" y="31476"/>
                    <a:pt x="4754" y="31861"/>
                    <a:pt x="5938" y="31861"/>
                  </a:cubicBezTo>
                  <a:cubicBezTo>
                    <a:pt x="6285" y="31861"/>
                    <a:pt x="6633" y="31828"/>
                    <a:pt x="6979" y="31761"/>
                  </a:cubicBezTo>
                  <a:lnTo>
                    <a:pt x="7519" y="53461"/>
                  </a:lnTo>
                  <a:cubicBezTo>
                    <a:pt x="12488" y="55117"/>
                    <a:pt x="16454" y="55669"/>
                    <a:pt x="19534" y="55669"/>
                  </a:cubicBezTo>
                  <a:cubicBezTo>
                    <a:pt x="25693" y="55669"/>
                    <a:pt x="28307" y="53461"/>
                    <a:pt x="28307" y="53461"/>
                  </a:cubicBezTo>
                  <a:lnTo>
                    <a:pt x="28214" y="49292"/>
                  </a:lnTo>
                  <a:cubicBezTo>
                    <a:pt x="36756" y="47710"/>
                    <a:pt x="40646" y="41364"/>
                    <a:pt x="42414" y="35371"/>
                  </a:cubicBezTo>
                  <a:cubicBezTo>
                    <a:pt x="43140" y="32785"/>
                    <a:pt x="43605" y="30123"/>
                    <a:pt x="43773" y="27425"/>
                  </a:cubicBezTo>
                  <a:cubicBezTo>
                    <a:pt x="43903" y="25638"/>
                    <a:pt x="43866" y="24335"/>
                    <a:pt x="43884" y="23833"/>
                  </a:cubicBezTo>
                  <a:cubicBezTo>
                    <a:pt x="43903" y="21573"/>
                    <a:pt x="44421" y="0"/>
                    <a:pt x="24655" y="0"/>
                  </a:cubicBezTo>
                  <a:close/>
                </a:path>
              </a:pathLst>
            </a:custGeom>
            <a:solidFill>
              <a:srgbClr val="BF71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1" name="Google Shape;1221;p44">
              <a:extLst>
                <a:ext uri="{FF2B5EF4-FFF2-40B4-BE49-F238E27FC236}">
                  <a16:creationId xmlns:a16="http://schemas.microsoft.com/office/drawing/2014/main" id="{7F0BA991-B129-AB80-F84C-08DD0197D266}"/>
                </a:ext>
              </a:extLst>
            </p:cNvPr>
            <p:cNvSpPr/>
            <p:nvPr/>
          </p:nvSpPr>
          <p:spPr>
            <a:xfrm>
              <a:off x="6181925" y="2363875"/>
              <a:ext cx="201025" cy="207675"/>
            </a:xfrm>
            <a:custGeom>
              <a:avLst/>
              <a:gdLst/>
              <a:ahLst/>
              <a:cxnLst/>
              <a:rect l="l" t="t" r="r" b="b"/>
              <a:pathLst>
                <a:path w="8041" h="8307" extrusionOk="0">
                  <a:moveTo>
                    <a:pt x="5639" y="1"/>
                  </a:moveTo>
                  <a:cubicBezTo>
                    <a:pt x="2772" y="1"/>
                    <a:pt x="411" y="1522"/>
                    <a:pt x="206" y="3610"/>
                  </a:cubicBezTo>
                  <a:cubicBezTo>
                    <a:pt x="1" y="5880"/>
                    <a:pt x="2420" y="7983"/>
                    <a:pt x="5640" y="8262"/>
                  </a:cubicBezTo>
                  <a:cubicBezTo>
                    <a:pt x="5885" y="8289"/>
                    <a:pt x="6140" y="8307"/>
                    <a:pt x="6398" y="8307"/>
                  </a:cubicBezTo>
                  <a:cubicBezTo>
                    <a:pt x="6493" y="8307"/>
                    <a:pt x="6587" y="8304"/>
                    <a:pt x="6682" y="8299"/>
                  </a:cubicBezTo>
                  <a:cubicBezTo>
                    <a:pt x="7408" y="5713"/>
                    <a:pt x="7873" y="3051"/>
                    <a:pt x="8041" y="353"/>
                  </a:cubicBezTo>
                  <a:cubicBezTo>
                    <a:pt x="7501" y="204"/>
                    <a:pt x="6961" y="92"/>
                    <a:pt x="6403" y="36"/>
                  </a:cubicBezTo>
                  <a:cubicBezTo>
                    <a:pt x="6145" y="12"/>
                    <a:pt x="5890" y="1"/>
                    <a:pt x="5639" y="1"/>
                  </a:cubicBezTo>
                  <a:close/>
                </a:path>
              </a:pathLst>
            </a:custGeom>
            <a:solidFill>
              <a:srgbClr val="AB5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2" name="Google Shape;1222;p44">
              <a:extLst>
                <a:ext uri="{FF2B5EF4-FFF2-40B4-BE49-F238E27FC236}">
                  <a16:creationId xmlns:a16="http://schemas.microsoft.com/office/drawing/2014/main" id="{5E2B06E7-4B70-5B2E-2979-B70519BD1683}"/>
                </a:ext>
              </a:extLst>
            </p:cNvPr>
            <p:cNvSpPr/>
            <p:nvPr/>
          </p:nvSpPr>
          <p:spPr>
            <a:xfrm>
              <a:off x="5584050" y="2345850"/>
              <a:ext cx="300600" cy="207600"/>
            </a:xfrm>
            <a:custGeom>
              <a:avLst/>
              <a:gdLst/>
              <a:ahLst/>
              <a:cxnLst/>
              <a:rect l="l" t="t" r="r" b="b"/>
              <a:pathLst>
                <a:path w="12024" h="8304" extrusionOk="0">
                  <a:moveTo>
                    <a:pt x="5653" y="0"/>
                  </a:moveTo>
                  <a:cubicBezTo>
                    <a:pt x="2749" y="0"/>
                    <a:pt x="378" y="1560"/>
                    <a:pt x="206" y="3661"/>
                  </a:cubicBezTo>
                  <a:cubicBezTo>
                    <a:pt x="1" y="5931"/>
                    <a:pt x="2458" y="7997"/>
                    <a:pt x="5677" y="8276"/>
                  </a:cubicBezTo>
                  <a:cubicBezTo>
                    <a:pt x="5906" y="8294"/>
                    <a:pt x="6132" y="8304"/>
                    <a:pt x="6355" y="8304"/>
                  </a:cubicBezTo>
                  <a:cubicBezTo>
                    <a:pt x="9275" y="8304"/>
                    <a:pt x="11664" y="6755"/>
                    <a:pt x="11837" y="4628"/>
                  </a:cubicBezTo>
                  <a:cubicBezTo>
                    <a:pt x="12024" y="2358"/>
                    <a:pt x="9585" y="292"/>
                    <a:pt x="6366" y="31"/>
                  </a:cubicBezTo>
                  <a:cubicBezTo>
                    <a:pt x="6125" y="11"/>
                    <a:pt x="5888" y="0"/>
                    <a:pt x="5653" y="0"/>
                  </a:cubicBezTo>
                  <a:close/>
                </a:path>
              </a:pathLst>
            </a:custGeom>
            <a:solidFill>
              <a:srgbClr val="AB5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3" name="Google Shape;1223;p44">
              <a:extLst>
                <a:ext uri="{FF2B5EF4-FFF2-40B4-BE49-F238E27FC236}">
                  <a16:creationId xmlns:a16="http://schemas.microsoft.com/office/drawing/2014/main" id="{36274A8A-12AD-7D5D-6784-6436623E87CF}"/>
                </a:ext>
              </a:extLst>
            </p:cNvPr>
            <p:cNvSpPr/>
            <p:nvPr/>
          </p:nvSpPr>
          <p:spPr>
            <a:xfrm>
              <a:off x="5714800" y="2859350"/>
              <a:ext cx="281525" cy="162875"/>
            </a:xfrm>
            <a:custGeom>
              <a:avLst/>
              <a:gdLst/>
              <a:ahLst/>
              <a:cxnLst/>
              <a:rect l="l" t="t" r="r" b="b"/>
              <a:pathLst>
                <a:path w="11261" h="6515" extrusionOk="0">
                  <a:moveTo>
                    <a:pt x="1" y="0"/>
                  </a:moveTo>
                  <a:cubicBezTo>
                    <a:pt x="1" y="1"/>
                    <a:pt x="5845" y="5416"/>
                    <a:pt x="11260" y="6514"/>
                  </a:cubicBezTo>
                  <a:lnTo>
                    <a:pt x="11167" y="2643"/>
                  </a:lnTo>
                  <a:cubicBezTo>
                    <a:pt x="8040" y="2532"/>
                    <a:pt x="1266" y="857"/>
                    <a:pt x="1" y="0"/>
                  </a:cubicBezTo>
                  <a:close/>
                </a:path>
              </a:pathLst>
            </a:custGeom>
            <a:solidFill>
              <a:srgbClr val="AB5F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4" name="Google Shape;1224;p44">
              <a:extLst>
                <a:ext uri="{FF2B5EF4-FFF2-40B4-BE49-F238E27FC236}">
                  <a16:creationId xmlns:a16="http://schemas.microsoft.com/office/drawing/2014/main" id="{5711A5C4-A68E-FF39-1E93-1999A62176A1}"/>
                </a:ext>
              </a:extLst>
            </p:cNvPr>
            <p:cNvSpPr/>
            <p:nvPr/>
          </p:nvSpPr>
          <p:spPr>
            <a:xfrm>
              <a:off x="5265350" y="1511425"/>
              <a:ext cx="1300450" cy="1420650"/>
            </a:xfrm>
            <a:custGeom>
              <a:avLst/>
              <a:gdLst/>
              <a:ahLst/>
              <a:cxnLst/>
              <a:rect l="l" t="t" r="r" b="b"/>
              <a:pathLst>
                <a:path w="52018" h="56826" extrusionOk="0">
                  <a:moveTo>
                    <a:pt x="37684" y="18021"/>
                  </a:moveTo>
                  <a:cubicBezTo>
                    <a:pt x="38011" y="18021"/>
                    <a:pt x="38366" y="18082"/>
                    <a:pt x="38767" y="18222"/>
                  </a:cubicBezTo>
                  <a:cubicBezTo>
                    <a:pt x="43326" y="19860"/>
                    <a:pt x="42563" y="31436"/>
                    <a:pt x="42563" y="31436"/>
                  </a:cubicBezTo>
                  <a:cubicBezTo>
                    <a:pt x="42563" y="31436"/>
                    <a:pt x="43308" y="38471"/>
                    <a:pt x="39046" y="39196"/>
                  </a:cubicBezTo>
                  <a:cubicBezTo>
                    <a:pt x="38543" y="39284"/>
                    <a:pt x="38087" y="39323"/>
                    <a:pt x="37669" y="39323"/>
                  </a:cubicBezTo>
                  <a:cubicBezTo>
                    <a:pt x="34550" y="39323"/>
                    <a:pt x="33542" y="37157"/>
                    <a:pt x="30522" y="37075"/>
                  </a:cubicBezTo>
                  <a:cubicBezTo>
                    <a:pt x="30457" y="37073"/>
                    <a:pt x="30393" y="37072"/>
                    <a:pt x="30330" y="37072"/>
                  </a:cubicBezTo>
                  <a:cubicBezTo>
                    <a:pt x="27242" y="37072"/>
                    <a:pt x="25695" y="39126"/>
                    <a:pt x="20725" y="39126"/>
                  </a:cubicBezTo>
                  <a:cubicBezTo>
                    <a:pt x="20430" y="39126"/>
                    <a:pt x="20123" y="39119"/>
                    <a:pt x="19802" y="39103"/>
                  </a:cubicBezTo>
                  <a:cubicBezTo>
                    <a:pt x="13977" y="38824"/>
                    <a:pt x="12768" y="31622"/>
                    <a:pt x="12768" y="31622"/>
                  </a:cubicBezTo>
                  <a:cubicBezTo>
                    <a:pt x="11800" y="24475"/>
                    <a:pt x="16601" y="19153"/>
                    <a:pt x="20621" y="18539"/>
                  </a:cubicBezTo>
                  <a:cubicBezTo>
                    <a:pt x="21005" y="18480"/>
                    <a:pt x="21364" y="18454"/>
                    <a:pt x="21705" y="18454"/>
                  </a:cubicBezTo>
                  <a:cubicBezTo>
                    <a:pt x="24812" y="18454"/>
                    <a:pt x="26357" y="20637"/>
                    <a:pt x="30153" y="20637"/>
                  </a:cubicBezTo>
                  <a:cubicBezTo>
                    <a:pt x="30327" y="20637"/>
                    <a:pt x="30506" y="20633"/>
                    <a:pt x="30690" y="20623"/>
                  </a:cubicBezTo>
                  <a:cubicBezTo>
                    <a:pt x="34704" y="20430"/>
                    <a:pt x="35629" y="18021"/>
                    <a:pt x="37684" y="18021"/>
                  </a:cubicBezTo>
                  <a:close/>
                  <a:moveTo>
                    <a:pt x="25084" y="0"/>
                  </a:moveTo>
                  <a:cubicBezTo>
                    <a:pt x="23798" y="0"/>
                    <a:pt x="22414" y="98"/>
                    <a:pt x="20919" y="319"/>
                  </a:cubicBezTo>
                  <a:cubicBezTo>
                    <a:pt x="6812" y="2403"/>
                    <a:pt x="8227" y="13253"/>
                    <a:pt x="8227" y="13253"/>
                  </a:cubicBezTo>
                  <a:cubicBezTo>
                    <a:pt x="1" y="15114"/>
                    <a:pt x="3220" y="29761"/>
                    <a:pt x="3220" y="29761"/>
                  </a:cubicBezTo>
                  <a:cubicBezTo>
                    <a:pt x="3614" y="29625"/>
                    <a:pt x="4022" y="29567"/>
                    <a:pt x="4431" y="29567"/>
                  </a:cubicBezTo>
                  <a:cubicBezTo>
                    <a:pt x="6771" y="29567"/>
                    <a:pt x="9157" y="31454"/>
                    <a:pt x="9157" y="31454"/>
                  </a:cubicBezTo>
                  <a:cubicBezTo>
                    <a:pt x="9157" y="31454"/>
                    <a:pt x="10255" y="37503"/>
                    <a:pt x="7910" y="38768"/>
                  </a:cubicBezTo>
                  <a:lnTo>
                    <a:pt x="8096" y="46399"/>
                  </a:lnTo>
                  <a:cubicBezTo>
                    <a:pt x="8524" y="47087"/>
                    <a:pt x="11967" y="52466"/>
                    <a:pt x="19188" y="54867"/>
                  </a:cubicBezTo>
                  <a:cubicBezTo>
                    <a:pt x="24263" y="56538"/>
                    <a:pt x="26963" y="56826"/>
                    <a:pt x="28221" y="56826"/>
                  </a:cubicBezTo>
                  <a:cubicBezTo>
                    <a:pt x="28882" y="56826"/>
                    <a:pt x="29145" y="56746"/>
                    <a:pt x="29145" y="56746"/>
                  </a:cubicBezTo>
                  <a:lnTo>
                    <a:pt x="29164" y="56746"/>
                  </a:lnTo>
                  <a:lnTo>
                    <a:pt x="29164" y="56318"/>
                  </a:lnTo>
                  <a:cubicBezTo>
                    <a:pt x="37706" y="54736"/>
                    <a:pt x="41577" y="48371"/>
                    <a:pt x="43345" y="42397"/>
                  </a:cubicBezTo>
                  <a:cubicBezTo>
                    <a:pt x="44089" y="39792"/>
                    <a:pt x="44536" y="37131"/>
                    <a:pt x="44704" y="34451"/>
                  </a:cubicBezTo>
                  <a:cubicBezTo>
                    <a:pt x="44815" y="32925"/>
                    <a:pt x="44815" y="31752"/>
                    <a:pt x="44815" y="31138"/>
                  </a:cubicBezTo>
                  <a:cubicBezTo>
                    <a:pt x="48872" y="30096"/>
                    <a:pt x="51571" y="26746"/>
                    <a:pt x="51571" y="26746"/>
                  </a:cubicBezTo>
                  <a:cubicBezTo>
                    <a:pt x="49617" y="26671"/>
                    <a:pt x="48444" y="24736"/>
                    <a:pt x="48444" y="24736"/>
                  </a:cubicBezTo>
                  <a:lnTo>
                    <a:pt x="48444" y="24736"/>
                  </a:lnTo>
                  <a:cubicBezTo>
                    <a:pt x="48476" y="24737"/>
                    <a:pt x="48508" y="24737"/>
                    <a:pt x="48539" y="24737"/>
                  </a:cubicBezTo>
                  <a:cubicBezTo>
                    <a:pt x="50047" y="24737"/>
                    <a:pt x="51416" y="23869"/>
                    <a:pt x="52018" y="22484"/>
                  </a:cubicBezTo>
                  <a:cubicBezTo>
                    <a:pt x="49766" y="21944"/>
                    <a:pt x="48612" y="19004"/>
                    <a:pt x="46825" y="14202"/>
                  </a:cubicBezTo>
                  <a:cubicBezTo>
                    <a:pt x="45039" y="9382"/>
                    <a:pt x="42861" y="8842"/>
                    <a:pt x="42861" y="8842"/>
                  </a:cubicBezTo>
                  <a:cubicBezTo>
                    <a:pt x="46118" y="8842"/>
                    <a:pt x="45113" y="5586"/>
                    <a:pt x="45113" y="5585"/>
                  </a:cubicBezTo>
                  <a:lnTo>
                    <a:pt x="45113" y="5585"/>
                  </a:lnTo>
                  <a:cubicBezTo>
                    <a:pt x="44639" y="5710"/>
                    <a:pt x="44176" y="5767"/>
                    <a:pt x="43717" y="5767"/>
                  </a:cubicBezTo>
                  <a:cubicBezTo>
                    <a:pt x="39094" y="5767"/>
                    <a:pt x="34970" y="0"/>
                    <a:pt x="25084" y="0"/>
                  </a:cubicBezTo>
                  <a:close/>
                </a:path>
              </a:pathLst>
            </a:custGeom>
            <a:solidFill>
              <a:srgbClr val="6B39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5" name="Google Shape;1225;p44">
              <a:extLst>
                <a:ext uri="{FF2B5EF4-FFF2-40B4-BE49-F238E27FC236}">
                  <a16:creationId xmlns:a16="http://schemas.microsoft.com/office/drawing/2014/main" id="{A3E5BEA6-985E-49CC-BD96-87B46E19602C}"/>
                </a:ext>
              </a:extLst>
            </p:cNvPr>
            <p:cNvSpPr/>
            <p:nvPr/>
          </p:nvSpPr>
          <p:spPr>
            <a:xfrm>
              <a:off x="6141000" y="2307550"/>
              <a:ext cx="47000" cy="47000"/>
            </a:xfrm>
            <a:custGeom>
              <a:avLst/>
              <a:gdLst/>
              <a:ahLst/>
              <a:cxnLst/>
              <a:rect l="l" t="t" r="r" b="b"/>
              <a:pathLst>
                <a:path w="1880" h="1880" extrusionOk="0">
                  <a:moveTo>
                    <a:pt x="949" y="0"/>
                  </a:moveTo>
                  <a:cubicBezTo>
                    <a:pt x="428" y="0"/>
                    <a:pt x="0" y="410"/>
                    <a:pt x="0" y="931"/>
                  </a:cubicBezTo>
                  <a:cubicBezTo>
                    <a:pt x="0" y="1452"/>
                    <a:pt x="428" y="1880"/>
                    <a:pt x="949" y="1880"/>
                  </a:cubicBezTo>
                  <a:cubicBezTo>
                    <a:pt x="1470" y="1880"/>
                    <a:pt x="1880" y="1452"/>
                    <a:pt x="1880" y="931"/>
                  </a:cubicBezTo>
                  <a:cubicBezTo>
                    <a:pt x="1880" y="410"/>
                    <a:pt x="1470" y="0"/>
                    <a:pt x="949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6" name="Google Shape;1226;p44">
              <a:extLst>
                <a:ext uri="{FF2B5EF4-FFF2-40B4-BE49-F238E27FC236}">
                  <a16:creationId xmlns:a16="http://schemas.microsoft.com/office/drawing/2014/main" id="{E232C806-5C97-71CD-1E44-EBA50F891812}"/>
                </a:ext>
              </a:extLst>
            </p:cNvPr>
            <p:cNvSpPr/>
            <p:nvPr/>
          </p:nvSpPr>
          <p:spPr>
            <a:xfrm>
              <a:off x="5871125" y="2297775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931" y="0"/>
                  </a:moveTo>
                  <a:cubicBezTo>
                    <a:pt x="410" y="0"/>
                    <a:pt x="1" y="428"/>
                    <a:pt x="1" y="949"/>
                  </a:cubicBezTo>
                  <a:cubicBezTo>
                    <a:pt x="1" y="1471"/>
                    <a:pt x="410" y="1880"/>
                    <a:pt x="931" y="1880"/>
                  </a:cubicBezTo>
                  <a:cubicBezTo>
                    <a:pt x="1452" y="1880"/>
                    <a:pt x="1880" y="1471"/>
                    <a:pt x="1880" y="949"/>
                  </a:cubicBezTo>
                  <a:cubicBezTo>
                    <a:pt x="1880" y="428"/>
                    <a:pt x="1452" y="0"/>
                    <a:pt x="931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7" name="Google Shape;1227;p44">
              <a:extLst>
                <a:ext uri="{FF2B5EF4-FFF2-40B4-BE49-F238E27FC236}">
                  <a16:creationId xmlns:a16="http://schemas.microsoft.com/office/drawing/2014/main" id="{7AAA04C9-A129-42CE-DC27-542F8D048F30}"/>
                </a:ext>
              </a:extLst>
            </p:cNvPr>
            <p:cNvSpPr/>
            <p:nvPr/>
          </p:nvSpPr>
          <p:spPr>
            <a:xfrm>
              <a:off x="6081425" y="2197000"/>
              <a:ext cx="185200" cy="89625"/>
            </a:xfrm>
            <a:custGeom>
              <a:avLst/>
              <a:gdLst/>
              <a:ahLst/>
              <a:cxnLst/>
              <a:rect l="l" t="t" r="r" b="b"/>
              <a:pathLst>
                <a:path w="7408" h="3585" extrusionOk="0">
                  <a:moveTo>
                    <a:pt x="2887" y="0"/>
                  </a:moveTo>
                  <a:cubicBezTo>
                    <a:pt x="1288" y="0"/>
                    <a:pt x="62" y="747"/>
                    <a:pt x="1" y="793"/>
                  </a:cubicBezTo>
                  <a:lnTo>
                    <a:pt x="745" y="2003"/>
                  </a:lnTo>
                  <a:cubicBezTo>
                    <a:pt x="761" y="1987"/>
                    <a:pt x="1716" y="1413"/>
                    <a:pt x="2897" y="1413"/>
                  </a:cubicBezTo>
                  <a:cubicBezTo>
                    <a:pt x="3146" y="1413"/>
                    <a:pt x="3405" y="1439"/>
                    <a:pt x="3667" y="1500"/>
                  </a:cubicBezTo>
                  <a:cubicBezTo>
                    <a:pt x="4654" y="1742"/>
                    <a:pt x="5491" y="2431"/>
                    <a:pt x="6198" y="3585"/>
                  </a:cubicBezTo>
                  <a:lnTo>
                    <a:pt x="7408" y="2840"/>
                  </a:lnTo>
                  <a:cubicBezTo>
                    <a:pt x="6496" y="1351"/>
                    <a:pt x="5342" y="439"/>
                    <a:pt x="3984" y="123"/>
                  </a:cubicBezTo>
                  <a:cubicBezTo>
                    <a:pt x="3606" y="36"/>
                    <a:pt x="3237" y="0"/>
                    <a:pt x="2887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8" name="Google Shape;1228;p44">
              <a:extLst>
                <a:ext uri="{FF2B5EF4-FFF2-40B4-BE49-F238E27FC236}">
                  <a16:creationId xmlns:a16="http://schemas.microsoft.com/office/drawing/2014/main" id="{CE272190-EC8E-11F6-8FCC-1D9447666366}"/>
                </a:ext>
              </a:extLst>
            </p:cNvPr>
            <p:cNvSpPr/>
            <p:nvPr/>
          </p:nvSpPr>
          <p:spPr>
            <a:xfrm>
              <a:off x="5767850" y="2200425"/>
              <a:ext cx="204275" cy="97825"/>
            </a:xfrm>
            <a:custGeom>
              <a:avLst/>
              <a:gdLst/>
              <a:ahLst/>
              <a:cxnLst/>
              <a:rect l="l" t="t" r="r" b="b"/>
              <a:pathLst>
                <a:path w="8171" h="3913" extrusionOk="0">
                  <a:moveTo>
                    <a:pt x="5245" y="0"/>
                  </a:moveTo>
                  <a:cubicBezTo>
                    <a:pt x="3214" y="0"/>
                    <a:pt x="986" y="766"/>
                    <a:pt x="0" y="3410"/>
                  </a:cubicBezTo>
                  <a:lnTo>
                    <a:pt x="1322" y="3913"/>
                  </a:lnTo>
                  <a:cubicBezTo>
                    <a:pt x="2076" y="1905"/>
                    <a:pt x="3748" y="1418"/>
                    <a:pt x="5193" y="1418"/>
                  </a:cubicBezTo>
                  <a:cubicBezTo>
                    <a:pt x="6493" y="1418"/>
                    <a:pt x="7608" y="1812"/>
                    <a:pt x="7705" y="1847"/>
                  </a:cubicBezTo>
                  <a:lnTo>
                    <a:pt x="8170" y="507"/>
                  </a:lnTo>
                  <a:cubicBezTo>
                    <a:pt x="7412" y="230"/>
                    <a:pt x="6358" y="0"/>
                    <a:pt x="5245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9" name="Google Shape;1229;p44">
              <a:extLst>
                <a:ext uri="{FF2B5EF4-FFF2-40B4-BE49-F238E27FC236}">
                  <a16:creationId xmlns:a16="http://schemas.microsoft.com/office/drawing/2014/main" id="{F27C6DF2-E52D-6945-2E28-39275052181B}"/>
                </a:ext>
              </a:extLst>
            </p:cNvPr>
            <p:cNvSpPr/>
            <p:nvPr/>
          </p:nvSpPr>
          <p:spPr>
            <a:xfrm>
              <a:off x="5993975" y="2200075"/>
              <a:ext cx="81900" cy="208450"/>
            </a:xfrm>
            <a:custGeom>
              <a:avLst/>
              <a:gdLst/>
              <a:ahLst/>
              <a:cxnLst/>
              <a:rect l="l" t="t" r="r" b="b"/>
              <a:pathLst>
                <a:path w="3276" h="8338" extrusionOk="0">
                  <a:moveTo>
                    <a:pt x="1824" y="0"/>
                  </a:moveTo>
                  <a:lnTo>
                    <a:pt x="1005" y="168"/>
                  </a:lnTo>
                  <a:lnTo>
                    <a:pt x="2289" y="6439"/>
                  </a:lnTo>
                  <a:cubicBezTo>
                    <a:pt x="2364" y="6830"/>
                    <a:pt x="2103" y="7202"/>
                    <a:pt x="1712" y="7258"/>
                  </a:cubicBezTo>
                  <a:lnTo>
                    <a:pt x="0" y="7519"/>
                  </a:lnTo>
                  <a:lnTo>
                    <a:pt x="112" y="8338"/>
                  </a:lnTo>
                  <a:lnTo>
                    <a:pt x="1843" y="8077"/>
                  </a:lnTo>
                  <a:cubicBezTo>
                    <a:pt x="2699" y="7965"/>
                    <a:pt x="3276" y="7128"/>
                    <a:pt x="3108" y="6272"/>
                  </a:cubicBezTo>
                  <a:lnTo>
                    <a:pt x="1824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0" name="Google Shape;1230;p44">
              <a:extLst>
                <a:ext uri="{FF2B5EF4-FFF2-40B4-BE49-F238E27FC236}">
                  <a16:creationId xmlns:a16="http://schemas.microsoft.com/office/drawing/2014/main" id="{575F8572-F0A3-F320-767F-C03DCBD7404E}"/>
                </a:ext>
              </a:extLst>
            </p:cNvPr>
            <p:cNvSpPr/>
            <p:nvPr/>
          </p:nvSpPr>
          <p:spPr>
            <a:xfrm>
              <a:off x="5938600" y="2512600"/>
              <a:ext cx="136800" cy="52250"/>
            </a:xfrm>
            <a:custGeom>
              <a:avLst/>
              <a:gdLst/>
              <a:ahLst/>
              <a:cxnLst/>
              <a:rect l="l" t="t" r="r" b="b"/>
              <a:pathLst>
                <a:path w="5472" h="2090" extrusionOk="0">
                  <a:moveTo>
                    <a:pt x="3668" y="0"/>
                  </a:moveTo>
                  <a:cubicBezTo>
                    <a:pt x="2420" y="0"/>
                    <a:pt x="840" y="294"/>
                    <a:pt x="0" y="1606"/>
                  </a:cubicBezTo>
                  <a:lnTo>
                    <a:pt x="763" y="2090"/>
                  </a:lnTo>
                  <a:cubicBezTo>
                    <a:pt x="1386" y="1136"/>
                    <a:pt x="2630" y="914"/>
                    <a:pt x="3651" y="914"/>
                  </a:cubicBezTo>
                  <a:cubicBezTo>
                    <a:pt x="4523" y="914"/>
                    <a:pt x="5231" y="1076"/>
                    <a:pt x="5249" y="1085"/>
                  </a:cubicBezTo>
                  <a:lnTo>
                    <a:pt x="5472" y="192"/>
                  </a:lnTo>
                  <a:cubicBezTo>
                    <a:pt x="5399" y="175"/>
                    <a:pt x="4633" y="0"/>
                    <a:pt x="3668" y="0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1" name="Google Shape;1231;p44">
              <a:extLst>
                <a:ext uri="{FF2B5EF4-FFF2-40B4-BE49-F238E27FC236}">
                  <a16:creationId xmlns:a16="http://schemas.microsoft.com/office/drawing/2014/main" id="{13829D8B-3C01-C1E0-504E-7FFBA24F517D}"/>
                </a:ext>
              </a:extLst>
            </p:cNvPr>
            <p:cNvSpPr/>
            <p:nvPr/>
          </p:nvSpPr>
          <p:spPr>
            <a:xfrm>
              <a:off x="5343050" y="2288975"/>
              <a:ext cx="156825" cy="125600"/>
            </a:xfrm>
            <a:custGeom>
              <a:avLst/>
              <a:gdLst/>
              <a:ahLst/>
              <a:cxnLst/>
              <a:rect l="l" t="t" r="r" b="b"/>
              <a:pathLst>
                <a:path w="6273" h="5024" extrusionOk="0">
                  <a:moveTo>
                    <a:pt x="1134" y="1"/>
                  </a:moveTo>
                  <a:cubicBezTo>
                    <a:pt x="774" y="1"/>
                    <a:pt x="397" y="47"/>
                    <a:pt x="1" y="148"/>
                  </a:cubicBezTo>
                  <a:lnTo>
                    <a:pt x="205" y="948"/>
                  </a:lnTo>
                  <a:cubicBezTo>
                    <a:pt x="532" y="866"/>
                    <a:pt x="841" y="828"/>
                    <a:pt x="1134" y="828"/>
                  </a:cubicBezTo>
                  <a:cubicBezTo>
                    <a:pt x="4163" y="828"/>
                    <a:pt x="5421" y="4837"/>
                    <a:pt x="5472" y="5024"/>
                  </a:cubicBezTo>
                  <a:lnTo>
                    <a:pt x="6272" y="4800"/>
                  </a:lnTo>
                  <a:cubicBezTo>
                    <a:pt x="5743" y="3012"/>
                    <a:pt x="4034" y="1"/>
                    <a:pt x="1134" y="1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2" name="Google Shape;1232;p44">
              <a:extLst>
                <a:ext uri="{FF2B5EF4-FFF2-40B4-BE49-F238E27FC236}">
                  <a16:creationId xmlns:a16="http://schemas.microsoft.com/office/drawing/2014/main" id="{C247F8BC-63B5-3440-4B53-B7A2C84E2942}"/>
                </a:ext>
              </a:extLst>
            </p:cNvPr>
            <p:cNvSpPr/>
            <p:nvPr/>
          </p:nvSpPr>
          <p:spPr>
            <a:xfrm>
              <a:off x="5371900" y="2313600"/>
              <a:ext cx="60975" cy="57700"/>
            </a:xfrm>
            <a:custGeom>
              <a:avLst/>
              <a:gdLst/>
              <a:ahLst/>
              <a:cxnLst/>
              <a:rect l="l" t="t" r="r" b="b"/>
              <a:pathLst>
                <a:path w="2439" h="2308" extrusionOk="0">
                  <a:moveTo>
                    <a:pt x="2401" y="0"/>
                  </a:moveTo>
                  <a:cubicBezTo>
                    <a:pt x="1229" y="93"/>
                    <a:pt x="261" y="949"/>
                    <a:pt x="0" y="2084"/>
                  </a:cubicBezTo>
                  <a:lnTo>
                    <a:pt x="819" y="2308"/>
                  </a:lnTo>
                  <a:cubicBezTo>
                    <a:pt x="968" y="1508"/>
                    <a:pt x="1638" y="912"/>
                    <a:pt x="2438" y="838"/>
                  </a:cubicBezTo>
                  <a:lnTo>
                    <a:pt x="2401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3" name="Google Shape;1233;p44">
              <a:extLst>
                <a:ext uri="{FF2B5EF4-FFF2-40B4-BE49-F238E27FC236}">
                  <a16:creationId xmlns:a16="http://schemas.microsoft.com/office/drawing/2014/main" id="{CE0CF268-0CA2-8303-5AD0-45EF3E3D7258}"/>
                </a:ext>
              </a:extLst>
            </p:cNvPr>
            <p:cNvSpPr/>
            <p:nvPr/>
          </p:nvSpPr>
          <p:spPr>
            <a:xfrm>
              <a:off x="5445875" y="2437825"/>
              <a:ext cx="69825" cy="48400"/>
            </a:xfrm>
            <a:custGeom>
              <a:avLst/>
              <a:gdLst/>
              <a:ahLst/>
              <a:cxnLst/>
              <a:rect l="l" t="t" r="r" b="b"/>
              <a:pathLst>
                <a:path w="2793" h="1936" extrusionOk="0">
                  <a:moveTo>
                    <a:pt x="2141" y="0"/>
                  </a:moveTo>
                  <a:cubicBezTo>
                    <a:pt x="1582" y="614"/>
                    <a:pt x="819" y="1005"/>
                    <a:pt x="1" y="1098"/>
                  </a:cubicBezTo>
                  <a:lnTo>
                    <a:pt x="75" y="1936"/>
                  </a:lnTo>
                  <a:cubicBezTo>
                    <a:pt x="1136" y="1824"/>
                    <a:pt x="2104" y="1322"/>
                    <a:pt x="2792" y="503"/>
                  </a:cubicBezTo>
                  <a:lnTo>
                    <a:pt x="2141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4" name="Google Shape;1234;p44">
              <a:extLst>
                <a:ext uri="{FF2B5EF4-FFF2-40B4-BE49-F238E27FC236}">
                  <a16:creationId xmlns:a16="http://schemas.microsoft.com/office/drawing/2014/main" id="{55754821-B6CE-E087-4228-AF5F96B77519}"/>
                </a:ext>
              </a:extLst>
            </p:cNvPr>
            <p:cNvSpPr/>
            <p:nvPr/>
          </p:nvSpPr>
          <p:spPr>
            <a:xfrm>
              <a:off x="5345375" y="2426650"/>
              <a:ext cx="93075" cy="137275"/>
            </a:xfrm>
            <a:custGeom>
              <a:avLst/>
              <a:gdLst/>
              <a:ahLst/>
              <a:cxnLst/>
              <a:rect l="l" t="t" r="r" b="b"/>
              <a:pathLst>
                <a:path w="3723" h="5491" extrusionOk="0">
                  <a:moveTo>
                    <a:pt x="2178" y="0"/>
                  </a:moveTo>
                  <a:cubicBezTo>
                    <a:pt x="1936" y="410"/>
                    <a:pt x="1" y="4020"/>
                    <a:pt x="1396" y="5249"/>
                  </a:cubicBezTo>
                  <a:cubicBezTo>
                    <a:pt x="1545" y="5398"/>
                    <a:pt x="1750" y="5491"/>
                    <a:pt x="1973" y="5491"/>
                  </a:cubicBezTo>
                  <a:cubicBezTo>
                    <a:pt x="2048" y="5491"/>
                    <a:pt x="2141" y="5472"/>
                    <a:pt x="2215" y="5453"/>
                  </a:cubicBezTo>
                  <a:cubicBezTo>
                    <a:pt x="3183" y="5100"/>
                    <a:pt x="3648" y="2532"/>
                    <a:pt x="3723" y="2010"/>
                  </a:cubicBezTo>
                  <a:lnTo>
                    <a:pt x="3276" y="1936"/>
                  </a:lnTo>
                  <a:cubicBezTo>
                    <a:pt x="3109" y="3015"/>
                    <a:pt x="2625" y="4821"/>
                    <a:pt x="2066" y="5025"/>
                  </a:cubicBezTo>
                  <a:cubicBezTo>
                    <a:pt x="2043" y="5031"/>
                    <a:pt x="2016" y="5037"/>
                    <a:pt x="1983" y="5037"/>
                  </a:cubicBezTo>
                  <a:cubicBezTo>
                    <a:pt x="1914" y="5037"/>
                    <a:pt x="1821" y="5010"/>
                    <a:pt x="1694" y="4895"/>
                  </a:cubicBezTo>
                  <a:cubicBezTo>
                    <a:pt x="745" y="4076"/>
                    <a:pt x="2011" y="1247"/>
                    <a:pt x="2569" y="224"/>
                  </a:cubicBezTo>
                  <a:lnTo>
                    <a:pt x="2178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5" name="Google Shape;1235;p44">
              <a:extLst>
                <a:ext uri="{FF2B5EF4-FFF2-40B4-BE49-F238E27FC236}">
                  <a16:creationId xmlns:a16="http://schemas.microsoft.com/office/drawing/2014/main" id="{8A0E9A4B-90E4-C5AA-41A1-D801B12D1749}"/>
                </a:ext>
              </a:extLst>
            </p:cNvPr>
            <p:cNvSpPr/>
            <p:nvPr/>
          </p:nvSpPr>
          <p:spPr>
            <a:xfrm>
              <a:off x="5471475" y="3012425"/>
              <a:ext cx="529025" cy="72600"/>
            </a:xfrm>
            <a:custGeom>
              <a:avLst/>
              <a:gdLst/>
              <a:ahLst/>
              <a:cxnLst/>
              <a:rect l="l" t="t" r="r" b="b"/>
              <a:pathLst>
                <a:path w="21161" h="2904" extrusionOk="0">
                  <a:moveTo>
                    <a:pt x="20844" y="0"/>
                  </a:moveTo>
                  <a:cubicBezTo>
                    <a:pt x="16940" y="1556"/>
                    <a:pt x="13347" y="2071"/>
                    <a:pt x="10298" y="2071"/>
                  </a:cubicBezTo>
                  <a:cubicBezTo>
                    <a:pt x="4335" y="2071"/>
                    <a:pt x="453" y="99"/>
                    <a:pt x="391" y="75"/>
                  </a:cubicBezTo>
                  <a:lnTo>
                    <a:pt x="0" y="801"/>
                  </a:lnTo>
                  <a:cubicBezTo>
                    <a:pt x="56" y="838"/>
                    <a:pt x="4113" y="2904"/>
                    <a:pt x="10292" y="2904"/>
                  </a:cubicBezTo>
                  <a:cubicBezTo>
                    <a:pt x="14014" y="2885"/>
                    <a:pt x="17699" y="2159"/>
                    <a:pt x="21161" y="763"/>
                  </a:cubicBezTo>
                  <a:lnTo>
                    <a:pt x="20844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6" name="Google Shape;1236;p44">
              <a:extLst>
                <a:ext uri="{FF2B5EF4-FFF2-40B4-BE49-F238E27FC236}">
                  <a16:creationId xmlns:a16="http://schemas.microsoft.com/office/drawing/2014/main" id="{D836C96C-54FA-44AF-A6DB-7F6269071CB4}"/>
                </a:ext>
              </a:extLst>
            </p:cNvPr>
            <p:cNvSpPr/>
            <p:nvPr/>
          </p:nvSpPr>
          <p:spPr>
            <a:xfrm>
              <a:off x="5499850" y="1865075"/>
              <a:ext cx="158225" cy="111675"/>
            </a:xfrm>
            <a:custGeom>
              <a:avLst/>
              <a:gdLst/>
              <a:ahLst/>
              <a:cxnLst/>
              <a:rect l="l" t="t" r="r" b="b"/>
              <a:pathLst>
                <a:path w="6329" h="4467" extrusionOk="0">
                  <a:moveTo>
                    <a:pt x="670" y="0"/>
                  </a:moveTo>
                  <a:lnTo>
                    <a:pt x="0" y="503"/>
                  </a:lnTo>
                  <a:cubicBezTo>
                    <a:pt x="112" y="652"/>
                    <a:pt x="2755" y="4113"/>
                    <a:pt x="6254" y="4467"/>
                  </a:cubicBezTo>
                  <a:lnTo>
                    <a:pt x="6328" y="3629"/>
                  </a:lnTo>
                  <a:cubicBezTo>
                    <a:pt x="3201" y="3332"/>
                    <a:pt x="689" y="38"/>
                    <a:pt x="670" y="0"/>
                  </a:cubicBez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7" name="Google Shape;1237;p44">
              <a:extLst>
                <a:ext uri="{FF2B5EF4-FFF2-40B4-BE49-F238E27FC236}">
                  <a16:creationId xmlns:a16="http://schemas.microsoft.com/office/drawing/2014/main" id="{096D8FE4-FCDA-654D-19CC-8BAB0CEDCC7B}"/>
                </a:ext>
              </a:extLst>
            </p:cNvPr>
            <p:cNvSpPr/>
            <p:nvPr/>
          </p:nvSpPr>
          <p:spPr>
            <a:xfrm>
              <a:off x="6396425" y="2730450"/>
              <a:ext cx="217300" cy="286650"/>
            </a:xfrm>
            <a:custGeom>
              <a:avLst/>
              <a:gdLst/>
              <a:ahLst/>
              <a:cxnLst/>
              <a:rect l="l" t="t" r="r" b="b"/>
              <a:pathLst>
                <a:path w="8692" h="11466" extrusionOk="0">
                  <a:moveTo>
                    <a:pt x="5892" y="1"/>
                  </a:moveTo>
                  <a:cubicBezTo>
                    <a:pt x="5462" y="1"/>
                    <a:pt x="4982" y="121"/>
                    <a:pt x="4448" y="411"/>
                  </a:cubicBezTo>
                  <a:cubicBezTo>
                    <a:pt x="0" y="2811"/>
                    <a:pt x="5044" y="9791"/>
                    <a:pt x="6347" y="11465"/>
                  </a:cubicBezTo>
                  <a:lnTo>
                    <a:pt x="6477" y="9083"/>
                  </a:lnTo>
                  <a:lnTo>
                    <a:pt x="7761" y="7632"/>
                  </a:lnTo>
                  <a:lnTo>
                    <a:pt x="7072" y="5901"/>
                  </a:lnTo>
                  <a:lnTo>
                    <a:pt x="8673" y="4635"/>
                  </a:lnTo>
                  <a:lnTo>
                    <a:pt x="8692" y="2439"/>
                  </a:lnTo>
                  <a:cubicBezTo>
                    <a:pt x="8314" y="1538"/>
                    <a:pt x="7425" y="1"/>
                    <a:pt x="5892" y="1"/>
                  </a:cubicBezTo>
                  <a:close/>
                </a:path>
              </a:pathLst>
            </a:custGeom>
            <a:solidFill>
              <a:srgbClr val="D7675D">
                <a:alpha val="68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8" name="Google Shape;1238;p44">
              <a:extLst>
                <a:ext uri="{FF2B5EF4-FFF2-40B4-BE49-F238E27FC236}">
                  <a16:creationId xmlns:a16="http://schemas.microsoft.com/office/drawing/2014/main" id="{C8F36D19-6F5A-AFA1-5860-3C7107F8574B}"/>
                </a:ext>
              </a:extLst>
            </p:cNvPr>
            <p:cNvSpPr/>
            <p:nvPr/>
          </p:nvSpPr>
          <p:spPr>
            <a:xfrm>
              <a:off x="6570425" y="2771050"/>
              <a:ext cx="234525" cy="253025"/>
            </a:xfrm>
            <a:custGeom>
              <a:avLst/>
              <a:gdLst/>
              <a:ahLst/>
              <a:cxnLst/>
              <a:rect l="l" t="t" r="r" b="b"/>
              <a:pathLst>
                <a:path w="9381" h="10121" extrusionOk="0">
                  <a:moveTo>
                    <a:pt x="4838" y="0"/>
                  </a:moveTo>
                  <a:cubicBezTo>
                    <a:pt x="3805" y="0"/>
                    <a:pt x="2873" y="600"/>
                    <a:pt x="2346" y="1020"/>
                  </a:cubicBezTo>
                  <a:lnTo>
                    <a:pt x="2346" y="3309"/>
                  </a:lnTo>
                  <a:lnTo>
                    <a:pt x="876" y="4482"/>
                  </a:lnTo>
                  <a:lnTo>
                    <a:pt x="1527" y="6138"/>
                  </a:lnTo>
                  <a:lnTo>
                    <a:pt x="131" y="7701"/>
                  </a:lnTo>
                  <a:lnTo>
                    <a:pt x="1" y="10121"/>
                  </a:lnTo>
                  <a:cubicBezTo>
                    <a:pt x="3723" y="9116"/>
                    <a:pt x="9381" y="4072"/>
                    <a:pt x="7147" y="1262"/>
                  </a:cubicBezTo>
                  <a:cubicBezTo>
                    <a:pt x="6401" y="320"/>
                    <a:pt x="5593" y="0"/>
                    <a:pt x="4838" y="0"/>
                  </a:cubicBezTo>
                  <a:close/>
                </a:path>
              </a:pathLst>
            </a:custGeom>
            <a:solidFill>
              <a:srgbClr val="D7675D">
                <a:alpha val="68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9" name="Google Shape;1239;p44">
              <a:extLst>
                <a:ext uri="{FF2B5EF4-FFF2-40B4-BE49-F238E27FC236}">
                  <a16:creationId xmlns:a16="http://schemas.microsoft.com/office/drawing/2014/main" id="{BE4390EC-020A-3ADB-7296-54E5A8E9D8F3}"/>
                </a:ext>
              </a:extLst>
            </p:cNvPr>
            <p:cNvSpPr/>
            <p:nvPr/>
          </p:nvSpPr>
          <p:spPr>
            <a:xfrm>
              <a:off x="2468787" y="2981470"/>
              <a:ext cx="240125" cy="256150"/>
            </a:xfrm>
            <a:custGeom>
              <a:avLst/>
              <a:gdLst/>
              <a:ahLst/>
              <a:cxnLst/>
              <a:rect l="l" t="t" r="r" b="b"/>
              <a:pathLst>
                <a:path w="9605" h="10246" extrusionOk="0">
                  <a:moveTo>
                    <a:pt x="5010" y="0"/>
                  </a:moveTo>
                  <a:cubicBezTo>
                    <a:pt x="4290" y="0"/>
                    <a:pt x="3547" y="323"/>
                    <a:pt x="2904" y="1257"/>
                  </a:cubicBezTo>
                  <a:cubicBezTo>
                    <a:pt x="1" y="5426"/>
                    <a:pt x="7668" y="9353"/>
                    <a:pt x="9604" y="10246"/>
                  </a:cubicBezTo>
                  <a:lnTo>
                    <a:pt x="8618" y="8068"/>
                  </a:lnTo>
                  <a:lnTo>
                    <a:pt x="9120" y="6207"/>
                  </a:lnTo>
                  <a:lnTo>
                    <a:pt x="7724" y="4960"/>
                  </a:lnTo>
                  <a:lnTo>
                    <a:pt x="8580" y="3099"/>
                  </a:lnTo>
                  <a:lnTo>
                    <a:pt x="7594" y="1145"/>
                  </a:lnTo>
                  <a:cubicBezTo>
                    <a:pt x="7024" y="663"/>
                    <a:pt x="6041" y="0"/>
                    <a:pt x="5010" y="0"/>
                  </a:cubicBezTo>
                  <a:close/>
                </a:path>
              </a:pathLst>
            </a:custGeom>
            <a:solidFill>
              <a:srgbClr val="D7675D">
                <a:alpha val="68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0" name="Google Shape;1240;p44">
              <a:extLst>
                <a:ext uri="{FF2B5EF4-FFF2-40B4-BE49-F238E27FC236}">
                  <a16:creationId xmlns:a16="http://schemas.microsoft.com/office/drawing/2014/main" id="{B27422FA-717D-D738-A06B-E4CCD4D09BA7}"/>
                </a:ext>
              </a:extLst>
            </p:cNvPr>
            <p:cNvSpPr/>
            <p:nvPr/>
          </p:nvSpPr>
          <p:spPr>
            <a:xfrm>
              <a:off x="2674912" y="2949770"/>
              <a:ext cx="190775" cy="287400"/>
            </a:xfrm>
            <a:custGeom>
              <a:avLst/>
              <a:gdLst/>
              <a:ahLst/>
              <a:cxnLst/>
              <a:rect l="l" t="t" r="r" b="b"/>
              <a:pathLst>
                <a:path w="7631" h="11496" extrusionOk="0">
                  <a:moveTo>
                    <a:pt x="2919" y="0"/>
                  </a:moveTo>
                  <a:cubicBezTo>
                    <a:pt x="1279" y="0"/>
                    <a:pt x="383" y="1481"/>
                    <a:pt x="0" y="2320"/>
                  </a:cubicBezTo>
                  <a:lnTo>
                    <a:pt x="1024" y="4367"/>
                  </a:lnTo>
                  <a:lnTo>
                    <a:pt x="242" y="6080"/>
                  </a:lnTo>
                  <a:lnTo>
                    <a:pt x="1582" y="7252"/>
                  </a:lnTo>
                  <a:lnTo>
                    <a:pt x="1043" y="9299"/>
                  </a:lnTo>
                  <a:lnTo>
                    <a:pt x="2029" y="11495"/>
                  </a:lnTo>
                  <a:cubicBezTo>
                    <a:pt x="4895" y="8908"/>
                    <a:pt x="7631" y="1855"/>
                    <a:pt x="4374" y="348"/>
                  </a:cubicBezTo>
                  <a:cubicBezTo>
                    <a:pt x="3834" y="103"/>
                    <a:pt x="3351" y="0"/>
                    <a:pt x="2919" y="0"/>
                  </a:cubicBezTo>
                  <a:close/>
                </a:path>
              </a:pathLst>
            </a:custGeom>
            <a:solidFill>
              <a:srgbClr val="D7675D">
                <a:alpha val="68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1" name="Google Shape;1241;p44">
              <a:extLst>
                <a:ext uri="{FF2B5EF4-FFF2-40B4-BE49-F238E27FC236}">
                  <a16:creationId xmlns:a16="http://schemas.microsoft.com/office/drawing/2014/main" id="{5ABF60F3-00DD-B100-81A5-E170045A8C1E}"/>
                </a:ext>
              </a:extLst>
            </p:cNvPr>
            <p:cNvSpPr/>
            <p:nvPr/>
          </p:nvSpPr>
          <p:spPr>
            <a:xfrm>
              <a:off x="4262700" y="1651439"/>
              <a:ext cx="482975" cy="602000"/>
            </a:xfrm>
            <a:custGeom>
              <a:avLst/>
              <a:gdLst/>
              <a:ahLst/>
              <a:cxnLst/>
              <a:rect l="l" t="t" r="r" b="b"/>
              <a:pathLst>
                <a:path w="19319" h="24080" extrusionOk="0">
                  <a:moveTo>
                    <a:pt x="12100" y="0"/>
                  </a:moveTo>
                  <a:cubicBezTo>
                    <a:pt x="10840" y="0"/>
                    <a:pt x="9473" y="502"/>
                    <a:pt x="8059" y="1821"/>
                  </a:cubicBezTo>
                  <a:cubicBezTo>
                    <a:pt x="0" y="9358"/>
                    <a:pt x="14517" y="21269"/>
                    <a:pt x="18202" y="24079"/>
                  </a:cubicBezTo>
                  <a:lnTo>
                    <a:pt x="17141" y="18999"/>
                  </a:lnTo>
                  <a:lnTo>
                    <a:pt x="19058" y="15239"/>
                  </a:lnTo>
                  <a:lnTo>
                    <a:pt x="16638" y="11964"/>
                  </a:lnTo>
                  <a:lnTo>
                    <a:pt x="19318" y="8391"/>
                  </a:lnTo>
                  <a:lnTo>
                    <a:pt x="18127" y="3775"/>
                  </a:lnTo>
                  <a:cubicBezTo>
                    <a:pt x="16987" y="2280"/>
                    <a:pt x="14786" y="0"/>
                    <a:pt x="12100" y="0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2" name="Google Shape;1242;p44">
              <a:extLst>
                <a:ext uri="{FF2B5EF4-FFF2-40B4-BE49-F238E27FC236}">
                  <a16:creationId xmlns:a16="http://schemas.microsoft.com/office/drawing/2014/main" id="{0E9C2D95-B6CE-9BBF-1DB2-0762C2AA10C0}"/>
                </a:ext>
              </a:extLst>
            </p:cNvPr>
            <p:cNvSpPr/>
            <p:nvPr/>
          </p:nvSpPr>
          <p:spPr>
            <a:xfrm>
              <a:off x="4720975" y="1655189"/>
              <a:ext cx="442975" cy="604750"/>
            </a:xfrm>
            <a:custGeom>
              <a:avLst/>
              <a:gdLst/>
              <a:ahLst/>
              <a:cxnLst/>
              <a:rect l="l" t="t" r="r" b="b"/>
              <a:pathLst>
                <a:path w="17719" h="24190" extrusionOk="0">
                  <a:moveTo>
                    <a:pt x="7325" y="1"/>
                  </a:moveTo>
                  <a:cubicBezTo>
                    <a:pt x="4437" y="1"/>
                    <a:pt x="2281" y="2303"/>
                    <a:pt x="1229" y="3718"/>
                  </a:cubicBezTo>
                  <a:lnTo>
                    <a:pt x="2458" y="8538"/>
                  </a:lnTo>
                  <a:lnTo>
                    <a:pt x="1" y="11814"/>
                  </a:lnTo>
                  <a:lnTo>
                    <a:pt x="2309" y="14959"/>
                  </a:lnTo>
                  <a:lnTo>
                    <a:pt x="224" y="19035"/>
                  </a:lnTo>
                  <a:lnTo>
                    <a:pt x="1304" y="24190"/>
                  </a:lnTo>
                  <a:cubicBezTo>
                    <a:pt x="8618" y="20002"/>
                    <a:pt x="17718" y="6268"/>
                    <a:pt x="11465" y="1559"/>
                  </a:cubicBezTo>
                  <a:cubicBezTo>
                    <a:pt x="9968" y="434"/>
                    <a:pt x="8578" y="1"/>
                    <a:pt x="7325" y="1"/>
                  </a:cubicBezTo>
                  <a:close/>
                </a:path>
              </a:pathLst>
            </a:custGeom>
            <a:solidFill>
              <a:srgbClr val="D767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3" name="Google Shape;1243;p44">
              <a:extLst>
                <a:ext uri="{FF2B5EF4-FFF2-40B4-BE49-F238E27FC236}">
                  <a16:creationId xmlns:a16="http://schemas.microsoft.com/office/drawing/2014/main" id="{1E6B39B8-68F5-DF9D-114A-CA0E02BE65CD}"/>
                </a:ext>
              </a:extLst>
            </p:cNvPr>
            <p:cNvSpPr/>
            <p:nvPr/>
          </p:nvSpPr>
          <p:spPr>
            <a:xfrm>
              <a:off x="4067275" y="807364"/>
              <a:ext cx="322925" cy="667675"/>
            </a:xfrm>
            <a:custGeom>
              <a:avLst/>
              <a:gdLst/>
              <a:ahLst/>
              <a:cxnLst/>
              <a:rect l="l" t="t" r="r" b="b"/>
              <a:pathLst>
                <a:path w="12917" h="26707" extrusionOk="0">
                  <a:moveTo>
                    <a:pt x="5919" y="0"/>
                  </a:moveTo>
                  <a:lnTo>
                    <a:pt x="1" y="2047"/>
                  </a:lnTo>
                  <a:lnTo>
                    <a:pt x="3016" y="13363"/>
                  </a:lnTo>
                  <a:lnTo>
                    <a:pt x="6366" y="12563"/>
                  </a:lnTo>
                  <a:lnTo>
                    <a:pt x="12917" y="26707"/>
                  </a:lnTo>
                  <a:lnTo>
                    <a:pt x="9027" y="5323"/>
                  </a:lnTo>
                  <a:lnTo>
                    <a:pt x="6459" y="6291"/>
                  </a:lnTo>
                  <a:lnTo>
                    <a:pt x="5919" y="0"/>
                  </a:ln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4" name="Google Shape;1244;p44">
              <a:extLst>
                <a:ext uri="{FF2B5EF4-FFF2-40B4-BE49-F238E27FC236}">
                  <a16:creationId xmlns:a16="http://schemas.microsoft.com/office/drawing/2014/main" id="{7F751ED5-7AC5-BFFA-0356-1C07FCDD5FFC}"/>
                </a:ext>
              </a:extLst>
            </p:cNvPr>
            <p:cNvSpPr/>
            <p:nvPr/>
          </p:nvSpPr>
          <p:spPr>
            <a:xfrm>
              <a:off x="5082025" y="942289"/>
              <a:ext cx="332700" cy="626750"/>
            </a:xfrm>
            <a:custGeom>
              <a:avLst/>
              <a:gdLst/>
              <a:ahLst/>
              <a:cxnLst/>
              <a:rect l="l" t="t" r="r" b="b"/>
              <a:pathLst>
                <a:path w="13308" h="25070" extrusionOk="0">
                  <a:moveTo>
                    <a:pt x="7910" y="0"/>
                  </a:moveTo>
                  <a:lnTo>
                    <a:pt x="2699" y="9343"/>
                  </a:lnTo>
                  <a:lnTo>
                    <a:pt x="5305" y="10087"/>
                  </a:lnTo>
                  <a:lnTo>
                    <a:pt x="1" y="25069"/>
                  </a:lnTo>
                  <a:lnTo>
                    <a:pt x="11540" y="9510"/>
                  </a:lnTo>
                  <a:lnTo>
                    <a:pt x="8748" y="8077"/>
                  </a:lnTo>
                  <a:lnTo>
                    <a:pt x="13308" y="2178"/>
                  </a:lnTo>
                  <a:lnTo>
                    <a:pt x="7910" y="0"/>
                  </a:lnTo>
                  <a:close/>
                </a:path>
              </a:pathLst>
            </a:custGeom>
            <a:solidFill>
              <a:srgbClr val="F5B8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5" name="Google Shape;1245;p44">
              <a:extLst>
                <a:ext uri="{FF2B5EF4-FFF2-40B4-BE49-F238E27FC236}">
                  <a16:creationId xmlns:a16="http://schemas.microsoft.com/office/drawing/2014/main" id="{4012A6A0-D57B-C4D0-C7E3-E856BD3609A9}"/>
                </a:ext>
              </a:extLst>
            </p:cNvPr>
            <p:cNvSpPr/>
            <p:nvPr/>
          </p:nvSpPr>
          <p:spPr>
            <a:xfrm>
              <a:off x="4572100" y="1214014"/>
              <a:ext cx="57725" cy="217300"/>
            </a:xfrm>
            <a:custGeom>
              <a:avLst/>
              <a:gdLst/>
              <a:ahLst/>
              <a:cxnLst/>
              <a:rect l="l" t="t" r="r" b="b"/>
              <a:pathLst>
                <a:path w="2309" h="8692" extrusionOk="0">
                  <a:moveTo>
                    <a:pt x="1806" y="0"/>
                  </a:moveTo>
                  <a:lnTo>
                    <a:pt x="0" y="279"/>
                  </a:lnTo>
                  <a:lnTo>
                    <a:pt x="2159" y="8691"/>
                  </a:lnTo>
                  <a:lnTo>
                    <a:pt x="2308" y="8673"/>
                  </a:lnTo>
                  <a:lnTo>
                    <a:pt x="1806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6" name="Google Shape;1246;p44">
              <a:extLst>
                <a:ext uri="{FF2B5EF4-FFF2-40B4-BE49-F238E27FC236}">
                  <a16:creationId xmlns:a16="http://schemas.microsoft.com/office/drawing/2014/main" id="{86A4ED25-F740-9E7A-6A1C-B60D247F44FF}"/>
                </a:ext>
              </a:extLst>
            </p:cNvPr>
            <p:cNvSpPr/>
            <p:nvPr/>
          </p:nvSpPr>
          <p:spPr>
            <a:xfrm>
              <a:off x="4256175" y="2282264"/>
              <a:ext cx="87025" cy="214500"/>
            </a:xfrm>
            <a:custGeom>
              <a:avLst/>
              <a:gdLst/>
              <a:ahLst/>
              <a:cxnLst/>
              <a:rect l="l" t="t" r="r" b="b"/>
              <a:pathLst>
                <a:path w="3481" h="8580" extrusionOk="0">
                  <a:moveTo>
                    <a:pt x="3332" y="0"/>
                  </a:moveTo>
                  <a:lnTo>
                    <a:pt x="1" y="8040"/>
                  </a:lnTo>
                  <a:lnTo>
                    <a:pt x="1750" y="8580"/>
                  </a:lnTo>
                  <a:lnTo>
                    <a:pt x="3481" y="56"/>
                  </a:lnTo>
                  <a:lnTo>
                    <a:pt x="3332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7" name="Google Shape;1247;p44">
              <a:extLst>
                <a:ext uri="{FF2B5EF4-FFF2-40B4-BE49-F238E27FC236}">
                  <a16:creationId xmlns:a16="http://schemas.microsoft.com/office/drawing/2014/main" id="{5B0756B2-E01B-F445-3FAA-07F167A4F1F0}"/>
                </a:ext>
              </a:extLst>
            </p:cNvPr>
            <p:cNvSpPr/>
            <p:nvPr/>
          </p:nvSpPr>
          <p:spPr>
            <a:xfrm>
              <a:off x="5035975" y="2301339"/>
              <a:ext cx="87025" cy="214500"/>
            </a:xfrm>
            <a:custGeom>
              <a:avLst/>
              <a:gdLst/>
              <a:ahLst/>
              <a:cxnLst/>
              <a:rect l="l" t="t" r="r" b="b"/>
              <a:pathLst>
                <a:path w="3481" h="8580" extrusionOk="0">
                  <a:moveTo>
                    <a:pt x="149" y="0"/>
                  </a:moveTo>
                  <a:lnTo>
                    <a:pt x="0" y="56"/>
                  </a:lnTo>
                  <a:lnTo>
                    <a:pt x="1731" y="8580"/>
                  </a:lnTo>
                  <a:lnTo>
                    <a:pt x="3481" y="804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8" name="Google Shape;1248;p44">
              <a:extLst>
                <a:ext uri="{FF2B5EF4-FFF2-40B4-BE49-F238E27FC236}">
                  <a16:creationId xmlns:a16="http://schemas.microsoft.com/office/drawing/2014/main" id="{374F6FDC-6501-A98E-82A1-2CC1FA36FC97}"/>
                </a:ext>
              </a:extLst>
            </p:cNvPr>
            <p:cNvSpPr/>
            <p:nvPr/>
          </p:nvSpPr>
          <p:spPr>
            <a:xfrm>
              <a:off x="4632125" y="2440439"/>
              <a:ext cx="45625" cy="342925"/>
            </a:xfrm>
            <a:custGeom>
              <a:avLst/>
              <a:gdLst/>
              <a:ahLst/>
              <a:cxnLst/>
              <a:rect l="l" t="t" r="r" b="b"/>
              <a:pathLst>
                <a:path w="1825" h="13717" extrusionOk="0">
                  <a:moveTo>
                    <a:pt x="1657" y="1"/>
                  </a:moveTo>
                  <a:lnTo>
                    <a:pt x="0" y="13605"/>
                  </a:lnTo>
                  <a:lnTo>
                    <a:pt x="1824" y="13717"/>
                  </a:lnTo>
                  <a:lnTo>
                    <a:pt x="1824" y="19"/>
                  </a:lnTo>
                  <a:lnTo>
                    <a:pt x="1657" y="1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9" name="Google Shape;1249;p44">
              <a:extLst>
                <a:ext uri="{FF2B5EF4-FFF2-40B4-BE49-F238E27FC236}">
                  <a16:creationId xmlns:a16="http://schemas.microsoft.com/office/drawing/2014/main" id="{DC4F4FE4-79A2-2300-9DDB-CB3B31C58232}"/>
                </a:ext>
              </a:extLst>
            </p:cNvPr>
            <p:cNvSpPr/>
            <p:nvPr/>
          </p:nvSpPr>
          <p:spPr>
            <a:xfrm>
              <a:off x="4791250" y="1352189"/>
              <a:ext cx="88875" cy="214050"/>
            </a:xfrm>
            <a:custGeom>
              <a:avLst/>
              <a:gdLst/>
              <a:ahLst/>
              <a:cxnLst/>
              <a:rect l="l" t="t" r="r" b="b"/>
              <a:pathLst>
                <a:path w="3555" h="8562" extrusionOk="0">
                  <a:moveTo>
                    <a:pt x="1824" y="0"/>
                  </a:moveTo>
                  <a:lnTo>
                    <a:pt x="0" y="8506"/>
                  </a:lnTo>
                  <a:lnTo>
                    <a:pt x="149" y="8561"/>
                  </a:lnTo>
                  <a:lnTo>
                    <a:pt x="3555" y="559"/>
                  </a:lnTo>
                  <a:lnTo>
                    <a:pt x="1824" y="0"/>
                  </a:lnTo>
                  <a:close/>
                </a:path>
              </a:pathLst>
            </a:custGeom>
            <a:solidFill>
              <a:srgbClr val="20151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356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" grpId="0" animBg="1"/>
      <p:bldP spid="251" grpId="0"/>
      <p:bldP spid="2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icture 2" descr="Four Kids and Hoop Circle clipart">
            <a:extLst>
              <a:ext uri="{FF2B5EF4-FFF2-40B4-BE49-F238E27FC236}">
                <a16:creationId xmlns:a16="http://schemas.microsoft.com/office/drawing/2014/main" id="{6F6C62E8-9C4E-C719-F081-64693EBE8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2479107"/>
            <a:ext cx="4785359" cy="437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3" name="Group 152">
            <a:extLst>
              <a:ext uri="{FF2B5EF4-FFF2-40B4-BE49-F238E27FC236}">
                <a16:creationId xmlns:a16="http://schemas.microsoft.com/office/drawing/2014/main" id="{9DBF5C4C-052D-35D8-527E-4BD8D20BC58B}"/>
              </a:ext>
            </a:extLst>
          </p:cNvPr>
          <p:cNvGrpSpPr/>
          <p:nvPr/>
        </p:nvGrpSpPr>
        <p:grpSpPr>
          <a:xfrm>
            <a:off x="4612640" y="924560"/>
            <a:ext cx="6482079" cy="2275840"/>
            <a:chOff x="4612639" y="396240"/>
            <a:chExt cx="8024686" cy="2804160"/>
          </a:xfrm>
        </p:grpSpPr>
        <p:sp>
          <p:nvSpPr>
            <p:cNvPr id="154" name="Thought Bubble: Cloud 153">
              <a:extLst>
                <a:ext uri="{FF2B5EF4-FFF2-40B4-BE49-F238E27FC236}">
                  <a16:creationId xmlns:a16="http://schemas.microsoft.com/office/drawing/2014/main" id="{26095400-BB7F-9EF1-4C5B-0936BC34095A}"/>
                </a:ext>
              </a:extLst>
            </p:cNvPr>
            <p:cNvSpPr/>
            <p:nvPr/>
          </p:nvSpPr>
          <p:spPr>
            <a:xfrm>
              <a:off x="4612639" y="396240"/>
              <a:ext cx="8024686" cy="2804160"/>
            </a:xfrm>
            <a:prstGeom prst="cloudCallout">
              <a:avLst>
                <a:gd name="adj1" fmla="val -42794"/>
                <a:gd name="adj2" fmla="val 75076"/>
              </a:avLst>
            </a:prstGeom>
            <a:solidFill>
              <a:srgbClr val="F3F3FF"/>
            </a:solidFill>
            <a:ln w="127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C6C7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AB9F4547-41B1-ABAB-1C17-89C9DEBEA9FF}"/>
                </a:ext>
              </a:extLst>
            </p:cNvPr>
            <p:cNvSpPr txBox="1"/>
            <p:nvPr/>
          </p:nvSpPr>
          <p:spPr>
            <a:xfrm>
              <a:off x="5490912" y="942506"/>
              <a:ext cx="6391742" cy="16894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700"/>
                </a:spcBef>
                <a:spcAft>
                  <a:spcPts val="7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nhóm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chia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sẻ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kết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quả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thảo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luận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trước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lớp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tình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huống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mà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đã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gặp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phải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486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Businesswoman is Thinking clipart">
            <a:extLst>
              <a:ext uri="{FF2B5EF4-FFF2-40B4-BE49-F238E27FC236}">
                <a16:creationId xmlns:a16="http://schemas.microsoft.com/office/drawing/2014/main" id="{744EE595-A2A2-659B-CA8F-B06C198BD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257" y="2612080"/>
            <a:ext cx="3173629" cy="42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Speech clipart">
            <a:extLst>
              <a:ext uri="{FF2B5EF4-FFF2-40B4-BE49-F238E27FC236}">
                <a16:creationId xmlns:a16="http://schemas.microsoft.com/office/drawing/2014/main" id="{38D6F287-32FF-D1E8-F1E9-B7068C2C6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435" y="1279861"/>
            <a:ext cx="6234045" cy="4311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16795B0-C00E-7C17-0156-2623A0AC1F16}"/>
              </a:ext>
            </a:extLst>
          </p:cNvPr>
          <p:cNvSpPr txBox="1"/>
          <p:nvPr/>
        </p:nvSpPr>
        <p:spPr>
          <a:xfrm>
            <a:off x="5080837" y="1979921"/>
            <a:ext cx="5001240" cy="1392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Sau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nghe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suy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nghĩ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Nếu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mâu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thuẫn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91959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229;p61">
            <a:extLst>
              <a:ext uri="{FF2B5EF4-FFF2-40B4-BE49-F238E27FC236}">
                <a16:creationId xmlns:a16="http://schemas.microsoft.com/office/drawing/2014/main" id="{AD291CB2-5513-7209-367A-0F7F56377214}"/>
              </a:ext>
            </a:extLst>
          </p:cNvPr>
          <p:cNvGrpSpPr/>
          <p:nvPr/>
        </p:nvGrpSpPr>
        <p:grpSpPr>
          <a:xfrm>
            <a:off x="1697903" y="1808480"/>
            <a:ext cx="8556282" cy="3383280"/>
            <a:chOff x="1976376" y="1052601"/>
            <a:chExt cx="5173323" cy="2920725"/>
          </a:xfrm>
        </p:grpSpPr>
        <p:sp>
          <p:nvSpPr>
            <p:cNvPr id="17" name="Google Shape;1230;p61">
              <a:extLst>
                <a:ext uri="{FF2B5EF4-FFF2-40B4-BE49-F238E27FC236}">
                  <a16:creationId xmlns:a16="http://schemas.microsoft.com/office/drawing/2014/main" id="{D66980C8-0017-F3F4-D570-FCECB5BFEF9A}"/>
                </a:ext>
              </a:extLst>
            </p:cNvPr>
            <p:cNvSpPr/>
            <p:nvPr/>
          </p:nvSpPr>
          <p:spPr>
            <a:xfrm>
              <a:off x="2038702" y="1107853"/>
              <a:ext cx="5110997" cy="2865473"/>
            </a:xfrm>
            <a:custGeom>
              <a:avLst/>
              <a:gdLst/>
              <a:ahLst/>
              <a:cxnLst/>
              <a:rect l="l" t="t" r="r" b="b"/>
              <a:pathLst>
                <a:path w="54954" h="27629" extrusionOk="0">
                  <a:moveTo>
                    <a:pt x="5761" y="1"/>
                  </a:moveTo>
                  <a:lnTo>
                    <a:pt x="1" y="5168"/>
                  </a:lnTo>
                  <a:lnTo>
                    <a:pt x="1" y="22173"/>
                  </a:lnTo>
                  <a:lnTo>
                    <a:pt x="5761" y="27629"/>
                  </a:lnTo>
                  <a:lnTo>
                    <a:pt x="49194" y="27629"/>
                  </a:lnTo>
                  <a:lnTo>
                    <a:pt x="54953" y="22173"/>
                  </a:lnTo>
                  <a:lnTo>
                    <a:pt x="54953" y="5168"/>
                  </a:lnTo>
                  <a:lnTo>
                    <a:pt x="49194" y="1"/>
                  </a:lnTo>
                  <a:close/>
                </a:path>
              </a:pathLst>
            </a:custGeom>
            <a:solidFill>
              <a:srgbClr val="1268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" name="Google Shape;1231;p61">
              <a:extLst>
                <a:ext uri="{FF2B5EF4-FFF2-40B4-BE49-F238E27FC236}">
                  <a16:creationId xmlns:a16="http://schemas.microsoft.com/office/drawing/2014/main" id="{80A954EE-E23C-2576-6427-EF34C4822EC5}"/>
                </a:ext>
              </a:extLst>
            </p:cNvPr>
            <p:cNvSpPr/>
            <p:nvPr/>
          </p:nvSpPr>
          <p:spPr>
            <a:xfrm>
              <a:off x="1976376" y="1052601"/>
              <a:ext cx="5110997" cy="2865473"/>
            </a:xfrm>
            <a:custGeom>
              <a:avLst/>
              <a:gdLst/>
              <a:ahLst/>
              <a:cxnLst/>
              <a:rect l="l" t="t" r="r" b="b"/>
              <a:pathLst>
                <a:path w="54954" h="27629" extrusionOk="0">
                  <a:moveTo>
                    <a:pt x="5761" y="1"/>
                  </a:moveTo>
                  <a:lnTo>
                    <a:pt x="1" y="5168"/>
                  </a:lnTo>
                  <a:lnTo>
                    <a:pt x="1" y="22173"/>
                  </a:lnTo>
                  <a:lnTo>
                    <a:pt x="5761" y="27629"/>
                  </a:lnTo>
                  <a:lnTo>
                    <a:pt x="49194" y="27629"/>
                  </a:lnTo>
                  <a:lnTo>
                    <a:pt x="54953" y="22173"/>
                  </a:lnTo>
                  <a:lnTo>
                    <a:pt x="54953" y="5168"/>
                  </a:lnTo>
                  <a:lnTo>
                    <a:pt x="49194" y="1"/>
                  </a:lnTo>
                  <a:close/>
                </a:path>
              </a:pathLst>
            </a:custGeom>
            <a:solidFill>
              <a:srgbClr val="EB84C2">
                <a:lumMod val="20000"/>
                <a:lumOff val="80000"/>
              </a:srgbClr>
            </a:solidFill>
            <a:ln w="19050" cap="flat" cmpd="sng">
              <a:solidFill>
                <a:srgbClr val="12685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19" name="Google Shape;1256;p61">
            <a:extLst>
              <a:ext uri="{FF2B5EF4-FFF2-40B4-BE49-F238E27FC236}">
                <a16:creationId xmlns:a16="http://schemas.microsoft.com/office/drawing/2014/main" id="{F159E65D-3F83-0ACB-9BA0-53ACDDC11FE4}"/>
              </a:ext>
            </a:extLst>
          </p:cNvPr>
          <p:cNvSpPr/>
          <p:nvPr/>
        </p:nvSpPr>
        <p:spPr>
          <a:xfrm rot="2700000" flipH="1">
            <a:off x="11029244" y="3667861"/>
            <a:ext cx="366125" cy="516480"/>
          </a:xfrm>
          <a:custGeom>
            <a:avLst/>
            <a:gdLst/>
            <a:ahLst/>
            <a:cxnLst/>
            <a:rect l="l" t="t" r="r" b="b"/>
            <a:pathLst>
              <a:path w="2888" h="4074" extrusionOk="0">
                <a:moveTo>
                  <a:pt x="1155" y="1"/>
                </a:moveTo>
                <a:cubicBezTo>
                  <a:pt x="1155" y="1"/>
                  <a:pt x="0" y="1095"/>
                  <a:pt x="152" y="2220"/>
                </a:cubicBezTo>
                <a:cubicBezTo>
                  <a:pt x="304" y="3344"/>
                  <a:pt x="1717" y="4074"/>
                  <a:pt x="1717" y="4074"/>
                </a:cubicBezTo>
                <a:cubicBezTo>
                  <a:pt x="1717" y="4074"/>
                  <a:pt x="2888" y="2979"/>
                  <a:pt x="2736" y="1855"/>
                </a:cubicBezTo>
                <a:cubicBezTo>
                  <a:pt x="2568" y="730"/>
                  <a:pt x="1155" y="1"/>
                  <a:pt x="1155" y="1"/>
                </a:cubicBezTo>
                <a:close/>
              </a:path>
            </a:pathLst>
          </a:custGeom>
          <a:solidFill>
            <a:srgbClr val="BBF7EE"/>
          </a:solidFill>
          <a:ln w="19050" cap="flat" cmpd="sng">
            <a:solidFill>
              <a:srgbClr val="12685D"/>
            </a:solidFill>
            <a:prstDash val="solid"/>
            <a:miter lim="15197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CEFE6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0" name="Google Shape;1257;p61">
            <a:extLst>
              <a:ext uri="{FF2B5EF4-FFF2-40B4-BE49-F238E27FC236}">
                <a16:creationId xmlns:a16="http://schemas.microsoft.com/office/drawing/2014/main" id="{B3FD2078-92FB-F9DA-4042-03292CEA7972}"/>
              </a:ext>
            </a:extLst>
          </p:cNvPr>
          <p:cNvSpPr/>
          <p:nvPr/>
        </p:nvSpPr>
        <p:spPr>
          <a:xfrm rot="-2091368" flipH="1">
            <a:off x="11214686" y="5006757"/>
            <a:ext cx="235765" cy="332579"/>
          </a:xfrm>
          <a:custGeom>
            <a:avLst/>
            <a:gdLst/>
            <a:ahLst/>
            <a:cxnLst/>
            <a:rect l="l" t="t" r="r" b="b"/>
            <a:pathLst>
              <a:path w="2888" h="4074" extrusionOk="0">
                <a:moveTo>
                  <a:pt x="1155" y="1"/>
                </a:moveTo>
                <a:cubicBezTo>
                  <a:pt x="1155" y="1"/>
                  <a:pt x="0" y="1095"/>
                  <a:pt x="152" y="2220"/>
                </a:cubicBezTo>
                <a:cubicBezTo>
                  <a:pt x="304" y="3344"/>
                  <a:pt x="1717" y="4074"/>
                  <a:pt x="1717" y="4074"/>
                </a:cubicBezTo>
                <a:cubicBezTo>
                  <a:pt x="1717" y="4074"/>
                  <a:pt x="2888" y="2979"/>
                  <a:pt x="2736" y="1855"/>
                </a:cubicBezTo>
                <a:cubicBezTo>
                  <a:pt x="2568" y="730"/>
                  <a:pt x="1155" y="1"/>
                  <a:pt x="1155" y="1"/>
                </a:cubicBezTo>
                <a:close/>
              </a:path>
            </a:pathLst>
          </a:custGeom>
          <a:solidFill>
            <a:srgbClr val="6EEBDA"/>
          </a:solidFill>
          <a:ln w="19050" cap="flat" cmpd="sng">
            <a:solidFill>
              <a:srgbClr val="12685D"/>
            </a:solidFill>
            <a:prstDash val="solid"/>
            <a:miter lim="15197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CEFE6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1" name="Google Shape;1258;p61">
            <a:extLst>
              <a:ext uri="{FF2B5EF4-FFF2-40B4-BE49-F238E27FC236}">
                <a16:creationId xmlns:a16="http://schemas.microsoft.com/office/drawing/2014/main" id="{0DDF1DE4-B56D-2F5F-A4B9-2BDF0CAE2897}"/>
              </a:ext>
            </a:extLst>
          </p:cNvPr>
          <p:cNvSpPr/>
          <p:nvPr/>
        </p:nvSpPr>
        <p:spPr>
          <a:xfrm rot="2700000" flipH="1">
            <a:off x="1607244" y="5430661"/>
            <a:ext cx="366125" cy="516480"/>
          </a:xfrm>
          <a:custGeom>
            <a:avLst/>
            <a:gdLst/>
            <a:ahLst/>
            <a:cxnLst/>
            <a:rect l="l" t="t" r="r" b="b"/>
            <a:pathLst>
              <a:path w="2888" h="4074" extrusionOk="0">
                <a:moveTo>
                  <a:pt x="1155" y="1"/>
                </a:moveTo>
                <a:cubicBezTo>
                  <a:pt x="1155" y="1"/>
                  <a:pt x="0" y="1095"/>
                  <a:pt x="152" y="2220"/>
                </a:cubicBezTo>
                <a:cubicBezTo>
                  <a:pt x="304" y="3344"/>
                  <a:pt x="1717" y="4074"/>
                  <a:pt x="1717" y="4074"/>
                </a:cubicBezTo>
                <a:cubicBezTo>
                  <a:pt x="1717" y="4074"/>
                  <a:pt x="2888" y="2979"/>
                  <a:pt x="2736" y="1855"/>
                </a:cubicBezTo>
                <a:cubicBezTo>
                  <a:pt x="2568" y="730"/>
                  <a:pt x="1155" y="1"/>
                  <a:pt x="1155" y="1"/>
                </a:cubicBezTo>
                <a:close/>
              </a:path>
            </a:pathLst>
          </a:custGeom>
          <a:solidFill>
            <a:srgbClr val="6EEBDA"/>
          </a:solidFill>
          <a:ln w="19050" cap="flat" cmpd="sng">
            <a:solidFill>
              <a:srgbClr val="12685D"/>
            </a:solidFill>
            <a:prstDash val="solid"/>
            <a:miter lim="15197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CEFE6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2" name="Google Shape;1259;p61">
            <a:extLst>
              <a:ext uri="{FF2B5EF4-FFF2-40B4-BE49-F238E27FC236}">
                <a16:creationId xmlns:a16="http://schemas.microsoft.com/office/drawing/2014/main" id="{9FE68C73-D3C1-DD69-EFB9-E0F24A3A4C95}"/>
              </a:ext>
            </a:extLst>
          </p:cNvPr>
          <p:cNvSpPr/>
          <p:nvPr/>
        </p:nvSpPr>
        <p:spPr>
          <a:xfrm rot="-2091368" flipH="1">
            <a:off x="1552152" y="4065740"/>
            <a:ext cx="235765" cy="332579"/>
          </a:xfrm>
          <a:custGeom>
            <a:avLst/>
            <a:gdLst/>
            <a:ahLst/>
            <a:cxnLst/>
            <a:rect l="l" t="t" r="r" b="b"/>
            <a:pathLst>
              <a:path w="2888" h="4074" extrusionOk="0">
                <a:moveTo>
                  <a:pt x="1155" y="1"/>
                </a:moveTo>
                <a:cubicBezTo>
                  <a:pt x="1155" y="1"/>
                  <a:pt x="0" y="1095"/>
                  <a:pt x="152" y="2220"/>
                </a:cubicBezTo>
                <a:cubicBezTo>
                  <a:pt x="304" y="3344"/>
                  <a:pt x="1717" y="4074"/>
                  <a:pt x="1717" y="4074"/>
                </a:cubicBezTo>
                <a:cubicBezTo>
                  <a:pt x="1717" y="4074"/>
                  <a:pt x="2888" y="2979"/>
                  <a:pt x="2736" y="1855"/>
                </a:cubicBezTo>
                <a:cubicBezTo>
                  <a:pt x="2568" y="730"/>
                  <a:pt x="1155" y="1"/>
                  <a:pt x="1155" y="1"/>
                </a:cubicBezTo>
                <a:close/>
              </a:path>
            </a:pathLst>
          </a:custGeom>
          <a:solidFill>
            <a:srgbClr val="BBF7EE"/>
          </a:solidFill>
          <a:ln w="19050" cap="flat" cmpd="sng">
            <a:solidFill>
              <a:srgbClr val="12685D"/>
            </a:solidFill>
            <a:prstDash val="solid"/>
            <a:miter lim="15197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CEFE6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ACF27A-F139-6450-908E-A04667AC8B81}"/>
              </a:ext>
            </a:extLst>
          </p:cNvPr>
          <p:cNvSpPr txBox="1"/>
          <p:nvPr/>
        </p:nvSpPr>
        <p:spPr>
          <a:xfrm>
            <a:off x="2155924" y="2422448"/>
            <a:ext cx="7880152" cy="2091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mâu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thuẫn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hòa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hỗ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bố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bè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tránh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rgbClr val="FCEFE6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4" name="Google Shape;1265;p62">
            <a:extLst>
              <a:ext uri="{FF2B5EF4-FFF2-40B4-BE49-F238E27FC236}">
                <a16:creationId xmlns:a16="http://schemas.microsoft.com/office/drawing/2014/main" id="{FA9D9A91-81F5-A72D-98FF-59A3C9D63432}"/>
              </a:ext>
            </a:extLst>
          </p:cNvPr>
          <p:cNvSpPr/>
          <p:nvPr/>
        </p:nvSpPr>
        <p:spPr>
          <a:xfrm>
            <a:off x="4627634" y="1485910"/>
            <a:ext cx="2799902" cy="645140"/>
          </a:xfrm>
          <a:custGeom>
            <a:avLst/>
            <a:gdLst/>
            <a:ahLst/>
            <a:cxnLst/>
            <a:rect l="l" t="t" r="r" b="b"/>
            <a:pathLst>
              <a:path w="64026" h="32112" extrusionOk="0">
                <a:moveTo>
                  <a:pt x="0" y="0"/>
                </a:moveTo>
                <a:lnTo>
                  <a:pt x="0" y="10349"/>
                </a:lnTo>
                <a:lnTo>
                  <a:pt x="91" y="10349"/>
                </a:lnTo>
                <a:cubicBezTo>
                  <a:pt x="2659" y="10349"/>
                  <a:pt x="4757" y="12705"/>
                  <a:pt x="4757" y="15623"/>
                </a:cubicBezTo>
                <a:cubicBezTo>
                  <a:pt x="4757" y="18540"/>
                  <a:pt x="2659" y="20896"/>
                  <a:pt x="91" y="20896"/>
                </a:cubicBezTo>
                <a:lnTo>
                  <a:pt x="0" y="20896"/>
                </a:lnTo>
                <a:lnTo>
                  <a:pt x="0" y="32111"/>
                </a:lnTo>
                <a:lnTo>
                  <a:pt x="64025" y="32111"/>
                </a:lnTo>
                <a:lnTo>
                  <a:pt x="64025" y="20896"/>
                </a:lnTo>
                <a:lnTo>
                  <a:pt x="63934" y="20896"/>
                </a:lnTo>
                <a:cubicBezTo>
                  <a:pt x="61366" y="20896"/>
                  <a:pt x="59284" y="18540"/>
                  <a:pt x="59284" y="15623"/>
                </a:cubicBezTo>
                <a:cubicBezTo>
                  <a:pt x="59284" y="12705"/>
                  <a:pt x="61366" y="10334"/>
                  <a:pt x="63934" y="10334"/>
                </a:cubicBezTo>
                <a:lnTo>
                  <a:pt x="64025" y="10334"/>
                </a:lnTo>
                <a:lnTo>
                  <a:pt x="64025" y="0"/>
                </a:lnTo>
                <a:close/>
              </a:path>
            </a:pathLst>
          </a:custGeom>
          <a:solidFill>
            <a:srgbClr val="FFC6C7"/>
          </a:solidFill>
          <a:ln w="19050" cap="flat" cmpd="sng">
            <a:solidFill>
              <a:srgbClr val="12685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5" name="Picture 2" descr="Group of Girls clipart">
            <a:extLst>
              <a:ext uri="{FF2B5EF4-FFF2-40B4-BE49-F238E27FC236}">
                <a16:creationId xmlns:a16="http://schemas.microsoft.com/office/drawing/2014/main" id="{653A0D00-390C-80E2-8712-22C30E361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993" y="4437875"/>
            <a:ext cx="3750575" cy="199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36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F4AE13FE-9C2D-DAB8-00A9-915BD88BE73A}"/>
              </a:ext>
            </a:extLst>
          </p:cNvPr>
          <p:cNvGrpSpPr/>
          <p:nvPr/>
        </p:nvGrpSpPr>
        <p:grpSpPr>
          <a:xfrm>
            <a:off x="2205236" y="1617175"/>
            <a:ext cx="7904716" cy="4395184"/>
            <a:chOff x="2205236" y="1617175"/>
            <a:chExt cx="7904716" cy="4395184"/>
          </a:xfrm>
        </p:grpSpPr>
        <p:sp>
          <p:nvSpPr>
            <p:cNvPr id="47" name="Rectangle: Diagonal Corners Snipped 46">
              <a:extLst>
                <a:ext uri="{FF2B5EF4-FFF2-40B4-BE49-F238E27FC236}">
                  <a16:creationId xmlns:a16="http://schemas.microsoft.com/office/drawing/2014/main" id="{BD7673C3-7348-31BC-A2A3-76EA7DD7FEA2}"/>
                </a:ext>
              </a:extLst>
            </p:cNvPr>
            <p:cNvSpPr/>
            <p:nvPr/>
          </p:nvSpPr>
          <p:spPr>
            <a:xfrm>
              <a:off x="2356837" y="1776429"/>
              <a:ext cx="7753115" cy="4235930"/>
            </a:xfrm>
            <a:prstGeom prst="snip2DiagRect">
              <a:avLst/>
            </a:prstGeom>
            <a:solidFill>
              <a:srgbClr val="12685D"/>
            </a:solidFill>
            <a:ln>
              <a:solidFill>
                <a:srgbClr val="1268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: Diagonal Corners Snipped 47">
              <a:extLst>
                <a:ext uri="{FF2B5EF4-FFF2-40B4-BE49-F238E27FC236}">
                  <a16:creationId xmlns:a16="http://schemas.microsoft.com/office/drawing/2014/main" id="{D2DD1214-9175-E887-8439-6665E1FF2338}"/>
                </a:ext>
              </a:extLst>
            </p:cNvPr>
            <p:cNvSpPr/>
            <p:nvPr/>
          </p:nvSpPr>
          <p:spPr>
            <a:xfrm>
              <a:off x="2205236" y="1617175"/>
              <a:ext cx="7753115" cy="4235930"/>
            </a:xfrm>
            <a:prstGeom prst="snip2DiagRect">
              <a:avLst/>
            </a:prstGeom>
            <a:solidFill>
              <a:srgbClr val="FF9999"/>
            </a:solidFill>
            <a:ln>
              <a:solidFill>
                <a:srgbClr val="FF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oogle Shape;987;p55">
            <a:extLst>
              <a:ext uri="{FF2B5EF4-FFF2-40B4-BE49-F238E27FC236}">
                <a16:creationId xmlns:a16="http://schemas.microsoft.com/office/drawing/2014/main" id="{4A0E5DF3-302A-1C2B-2A59-C869568ECF83}"/>
              </a:ext>
            </a:extLst>
          </p:cNvPr>
          <p:cNvGrpSpPr/>
          <p:nvPr/>
        </p:nvGrpSpPr>
        <p:grpSpPr>
          <a:xfrm>
            <a:off x="618012" y="4536135"/>
            <a:ext cx="1015142" cy="1806942"/>
            <a:chOff x="2388797" y="2632850"/>
            <a:chExt cx="1049428" cy="1949705"/>
          </a:xfrm>
        </p:grpSpPr>
        <p:sp>
          <p:nvSpPr>
            <p:cNvPr id="3" name="Google Shape;988;p55">
              <a:extLst>
                <a:ext uri="{FF2B5EF4-FFF2-40B4-BE49-F238E27FC236}">
                  <a16:creationId xmlns:a16="http://schemas.microsoft.com/office/drawing/2014/main" id="{F9C80615-3B92-773C-57DA-CEDF8AE85A6F}"/>
                </a:ext>
              </a:extLst>
            </p:cNvPr>
            <p:cNvSpPr/>
            <p:nvPr/>
          </p:nvSpPr>
          <p:spPr>
            <a:xfrm flipH="1">
              <a:off x="2388797" y="2674262"/>
              <a:ext cx="1049428" cy="1908292"/>
            </a:xfrm>
            <a:custGeom>
              <a:avLst/>
              <a:gdLst/>
              <a:ahLst/>
              <a:cxnLst/>
              <a:rect l="l" t="t" r="r" b="b"/>
              <a:pathLst>
                <a:path w="13481" h="24514" extrusionOk="0">
                  <a:moveTo>
                    <a:pt x="2296" y="1"/>
                  </a:moveTo>
                  <a:cubicBezTo>
                    <a:pt x="1019" y="1"/>
                    <a:pt x="1" y="1034"/>
                    <a:pt x="1" y="2311"/>
                  </a:cubicBezTo>
                  <a:lnTo>
                    <a:pt x="335" y="17417"/>
                  </a:lnTo>
                  <a:lnTo>
                    <a:pt x="335" y="22204"/>
                  </a:lnTo>
                  <a:cubicBezTo>
                    <a:pt x="335" y="23313"/>
                    <a:pt x="1110" y="24255"/>
                    <a:pt x="2189" y="24468"/>
                  </a:cubicBezTo>
                  <a:cubicBezTo>
                    <a:pt x="2337" y="24497"/>
                    <a:pt x="2484" y="24511"/>
                    <a:pt x="2630" y="24511"/>
                  </a:cubicBezTo>
                  <a:cubicBezTo>
                    <a:pt x="3551" y="24511"/>
                    <a:pt x="4403" y="23951"/>
                    <a:pt x="4758" y="23085"/>
                  </a:cubicBezTo>
                  <a:cubicBezTo>
                    <a:pt x="5122" y="23936"/>
                    <a:pt x="5958" y="24514"/>
                    <a:pt x="6900" y="24514"/>
                  </a:cubicBezTo>
                  <a:cubicBezTo>
                    <a:pt x="8162" y="24514"/>
                    <a:pt x="9195" y="23480"/>
                    <a:pt x="9195" y="22204"/>
                  </a:cubicBezTo>
                  <a:lnTo>
                    <a:pt x="9317" y="16095"/>
                  </a:lnTo>
                  <a:cubicBezTo>
                    <a:pt x="9760" y="16538"/>
                    <a:pt x="10347" y="16762"/>
                    <a:pt x="10935" y="16762"/>
                  </a:cubicBezTo>
                  <a:cubicBezTo>
                    <a:pt x="11476" y="16762"/>
                    <a:pt x="12017" y="16572"/>
                    <a:pt x="12447" y="16186"/>
                  </a:cubicBezTo>
                  <a:cubicBezTo>
                    <a:pt x="13359" y="15380"/>
                    <a:pt x="13481" y="14013"/>
                    <a:pt x="12751" y="13055"/>
                  </a:cubicBezTo>
                  <a:lnTo>
                    <a:pt x="9317" y="8709"/>
                  </a:lnTo>
                  <a:lnTo>
                    <a:pt x="9317" y="5928"/>
                  </a:lnTo>
                  <a:lnTo>
                    <a:pt x="4590" y="5928"/>
                  </a:lnTo>
                  <a:lnTo>
                    <a:pt x="4590" y="2311"/>
                  </a:lnTo>
                  <a:cubicBezTo>
                    <a:pt x="4590" y="1034"/>
                    <a:pt x="3572" y="1"/>
                    <a:pt x="2296" y="1"/>
                  </a:cubicBezTo>
                  <a:close/>
                </a:path>
              </a:pathLst>
            </a:custGeom>
            <a:solidFill>
              <a:srgbClr val="EC8AB0"/>
            </a:solidFill>
            <a:ln w="19050" cap="flat" cmpd="sng">
              <a:solidFill>
                <a:srgbClr val="12685D"/>
              </a:solidFill>
              <a:prstDash val="solid"/>
              <a:miter lim="1519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4" name="Google Shape;989;p55">
              <a:extLst>
                <a:ext uri="{FF2B5EF4-FFF2-40B4-BE49-F238E27FC236}">
                  <a16:creationId xmlns:a16="http://schemas.microsoft.com/office/drawing/2014/main" id="{5C378692-6D13-D161-F765-FD1F421A4A28}"/>
                </a:ext>
              </a:extLst>
            </p:cNvPr>
            <p:cNvSpPr/>
            <p:nvPr/>
          </p:nvSpPr>
          <p:spPr>
            <a:xfrm flipH="1">
              <a:off x="2712953" y="3627756"/>
              <a:ext cx="240230" cy="299392"/>
            </a:xfrm>
            <a:custGeom>
              <a:avLst/>
              <a:gdLst/>
              <a:ahLst/>
              <a:cxnLst/>
              <a:rect l="l" t="t" r="r" b="b"/>
              <a:pathLst>
                <a:path w="3086" h="3846" extrusionOk="0">
                  <a:moveTo>
                    <a:pt x="3086" y="3846"/>
                  </a:moveTo>
                  <a:lnTo>
                    <a:pt x="1" y="1"/>
                  </a:lnTo>
                </a:path>
              </a:pathLst>
            </a:custGeom>
            <a:solidFill>
              <a:srgbClr val="F99D8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5" name="Google Shape;990;p55">
              <a:extLst>
                <a:ext uri="{FF2B5EF4-FFF2-40B4-BE49-F238E27FC236}">
                  <a16:creationId xmlns:a16="http://schemas.microsoft.com/office/drawing/2014/main" id="{DDD009D3-D530-EEF9-2477-ABD8AD465243}"/>
                </a:ext>
              </a:extLst>
            </p:cNvPr>
            <p:cNvSpPr/>
            <p:nvPr/>
          </p:nvSpPr>
          <p:spPr>
            <a:xfrm flipH="1">
              <a:off x="2712953" y="3627756"/>
              <a:ext cx="240230" cy="299392"/>
            </a:xfrm>
            <a:custGeom>
              <a:avLst/>
              <a:gdLst/>
              <a:ahLst/>
              <a:cxnLst/>
              <a:rect l="l" t="t" r="r" b="b"/>
              <a:pathLst>
                <a:path w="3086" h="3846" fill="none" extrusionOk="0">
                  <a:moveTo>
                    <a:pt x="3086" y="3846"/>
                  </a:moveTo>
                  <a:lnTo>
                    <a:pt x="1" y="1"/>
                  </a:lnTo>
                </a:path>
              </a:pathLst>
            </a:custGeom>
            <a:noFill/>
            <a:ln w="19050" cap="flat" cmpd="sng">
              <a:solidFill>
                <a:srgbClr val="12685D"/>
              </a:solidFill>
              <a:prstDash val="solid"/>
              <a:miter lim="1519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6" name="Google Shape;991;p55">
              <a:extLst>
                <a:ext uri="{FF2B5EF4-FFF2-40B4-BE49-F238E27FC236}">
                  <a16:creationId xmlns:a16="http://schemas.microsoft.com/office/drawing/2014/main" id="{B87AC1FF-C4DA-51DD-1FBF-8E63E88774F2}"/>
                </a:ext>
              </a:extLst>
            </p:cNvPr>
            <p:cNvSpPr/>
            <p:nvPr/>
          </p:nvSpPr>
          <p:spPr>
            <a:xfrm flipH="1">
              <a:off x="3066678" y="4080877"/>
              <a:ext cx="78" cy="389225"/>
            </a:xfrm>
            <a:custGeom>
              <a:avLst/>
              <a:gdLst/>
              <a:ahLst/>
              <a:cxnLst/>
              <a:rect l="l" t="t" r="r" b="b"/>
              <a:pathLst>
                <a:path w="1" h="5000" extrusionOk="0">
                  <a:moveTo>
                    <a:pt x="1" y="5000"/>
                  </a:moveTo>
                  <a:lnTo>
                    <a:pt x="1" y="0"/>
                  </a:lnTo>
                </a:path>
              </a:pathLst>
            </a:custGeom>
            <a:solidFill>
              <a:srgbClr val="F99D8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7" name="Google Shape;992;p55">
              <a:extLst>
                <a:ext uri="{FF2B5EF4-FFF2-40B4-BE49-F238E27FC236}">
                  <a16:creationId xmlns:a16="http://schemas.microsoft.com/office/drawing/2014/main" id="{401490AC-4CBE-FF63-0F77-54B992D8FD9F}"/>
                </a:ext>
              </a:extLst>
            </p:cNvPr>
            <p:cNvSpPr/>
            <p:nvPr/>
          </p:nvSpPr>
          <p:spPr>
            <a:xfrm flipH="1">
              <a:off x="3066678" y="4080877"/>
              <a:ext cx="78" cy="389225"/>
            </a:xfrm>
            <a:custGeom>
              <a:avLst/>
              <a:gdLst/>
              <a:ahLst/>
              <a:cxnLst/>
              <a:rect l="l" t="t" r="r" b="b"/>
              <a:pathLst>
                <a:path w="1" h="5000" fill="none" extrusionOk="0">
                  <a:moveTo>
                    <a:pt x="1" y="5000"/>
                  </a:moveTo>
                  <a:lnTo>
                    <a:pt x="1" y="0"/>
                  </a:lnTo>
                </a:path>
              </a:pathLst>
            </a:custGeom>
            <a:noFill/>
            <a:ln w="19050" cap="flat" cmpd="sng">
              <a:solidFill>
                <a:srgbClr val="12685D"/>
              </a:solidFill>
              <a:prstDash val="solid"/>
              <a:miter lim="1519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Google Shape;993;p55">
              <a:extLst>
                <a:ext uri="{FF2B5EF4-FFF2-40B4-BE49-F238E27FC236}">
                  <a16:creationId xmlns:a16="http://schemas.microsoft.com/office/drawing/2014/main" id="{56561230-5C58-B785-02DB-FB9A2D3C1BB5}"/>
                </a:ext>
              </a:extLst>
            </p:cNvPr>
            <p:cNvSpPr/>
            <p:nvPr/>
          </p:nvSpPr>
          <p:spPr>
            <a:xfrm flipH="1">
              <a:off x="2535471" y="2823097"/>
              <a:ext cx="156235" cy="174451"/>
            </a:xfrm>
            <a:custGeom>
              <a:avLst/>
              <a:gdLst/>
              <a:ahLst/>
              <a:cxnLst/>
              <a:rect l="l" t="t" r="r" b="b"/>
              <a:pathLst>
                <a:path w="2007" h="2241" extrusionOk="0">
                  <a:moveTo>
                    <a:pt x="968" y="1"/>
                  </a:moveTo>
                  <a:cubicBezTo>
                    <a:pt x="945" y="1"/>
                    <a:pt x="921" y="2"/>
                    <a:pt x="897" y="4"/>
                  </a:cubicBezTo>
                  <a:cubicBezTo>
                    <a:pt x="380" y="65"/>
                    <a:pt x="0" y="596"/>
                    <a:pt x="76" y="1219"/>
                  </a:cubicBezTo>
                  <a:cubicBezTo>
                    <a:pt x="134" y="1799"/>
                    <a:pt x="565" y="2241"/>
                    <a:pt x="1054" y="2241"/>
                  </a:cubicBezTo>
                  <a:cubicBezTo>
                    <a:pt x="1077" y="2241"/>
                    <a:pt x="1101" y="2240"/>
                    <a:pt x="1125" y="2238"/>
                  </a:cubicBezTo>
                  <a:cubicBezTo>
                    <a:pt x="1642" y="2177"/>
                    <a:pt x="2006" y="1645"/>
                    <a:pt x="1945" y="1022"/>
                  </a:cubicBezTo>
                  <a:cubicBezTo>
                    <a:pt x="1887" y="442"/>
                    <a:pt x="1456" y="1"/>
                    <a:pt x="968" y="1"/>
                  </a:cubicBezTo>
                  <a:close/>
                </a:path>
              </a:pathLst>
            </a:custGeom>
            <a:solidFill>
              <a:srgbClr val="EC8AB0"/>
            </a:solidFill>
            <a:ln w="19050" cap="flat" cmpd="sng">
              <a:solidFill>
                <a:srgbClr val="12685D"/>
              </a:solidFill>
              <a:prstDash val="solid"/>
              <a:miter lim="1519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Google Shape;994;p55">
              <a:extLst>
                <a:ext uri="{FF2B5EF4-FFF2-40B4-BE49-F238E27FC236}">
                  <a16:creationId xmlns:a16="http://schemas.microsoft.com/office/drawing/2014/main" id="{EFF59C82-F97A-7DF4-663D-0B56D440FC90}"/>
                </a:ext>
              </a:extLst>
            </p:cNvPr>
            <p:cNvSpPr/>
            <p:nvPr/>
          </p:nvSpPr>
          <p:spPr>
            <a:xfrm flipH="1">
              <a:off x="3033513" y="2632850"/>
              <a:ext cx="183481" cy="159582"/>
            </a:xfrm>
            <a:custGeom>
              <a:avLst/>
              <a:gdLst/>
              <a:ahLst/>
              <a:cxnLst/>
              <a:rect l="l" t="t" r="r" b="b"/>
              <a:pathLst>
                <a:path w="2357" h="2050" extrusionOk="0">
                  <a:moveTo>
                    <a:pt x="1348" y="1"/>
                  </a:moveTo>
                  <a:cubicBezTo>
                    <a:pt x="1075" y="1"/>
                    <a:pt x="785" y="107"/>
                    <a:pt x="548" y="320"/>
                  </a:cubicBezTo>
                  <a:cubicBezTo>
                    <a:pt x="92" y="730"/>
                    <a:pt x="1" y="1384"/>
                    <a:pt x="335" y="1764"/>
                  </a:cubicBezTo>
                  <a:cubicBezTo>
                    <a:pt x="503" y="1954"/>
                    <a:pt x="742" y="2049"/>
                    <a:pt x="997" y="2049"/>
                  </a:cubicBezTo>
                  <a:cubicBezTo>
                    <a:pt x="1272" y="2049"/>
                    <a:pt x="1565" y="1939"/>
                    <a:pt x="1809" y="1718"/>
                  </a:cubicBezTo>
                  <a:cubicBezTo>
                    <a:pt x="2265" y="1308"/>
                    <a:pt x="2356" y="670"/>
                    <a:pt x="2007" y="275"/>
                  </a:cubicBezTo>
                  <a:cubicBezTo>
                    <a:pt x="1839" y="92"/>
                    <a:pt x="1600" y="1"/>
                    <a:pt x="1348" y="1"/>
                  </a:cubicBezTo>
                  <a:close/>
                </a:path>
              </a:pathLst>
            </a:custGeom>
            <a:solidFill>
              <a:srgbClr val="EC8AB0"/>
            </a:solidFill>
            <a:ln w="19050" cap="flat" cmpd="sng">
              <a:solidFill>
                <a:srgbClr val="12685D"/>
              </a:solidFill>
              <a:prstDash val="solid"/>
              <a:miter lim="1519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Google Shape;995;p55">
              <a:extLst>
                <a:ext uri="{FF2B5EF4-FFF2-40B4-BE49-F238E27FC236}">
                  <a16:creationId xmlns:a16="http://schemas.microsoft.com/office/drawing/2014/main" id="{443A39A9-B967-4077-C2E6-A39A78A66327}"/>
                </a:ext>
              </a:extLst>
            </p:cNvPr>
            <p:cNvSpPr/>
            <p:nvPr/>
          </p:nvSpPr>
          <p:spPr>
            <a:xfrm flipH="1">
              <a:off x="2560290" y="2662119"/>
              <a:ext cx="810444" cy="812313"/>
            </a:xfrm>
            <a:custGeom>
              <a:avLst/>
              <a:gdLst/>
              <a:ahLst/>
              <a:cxnLst/>
              <a:rect l="l" t="t" r="r" b="b"/>
              <a:pathLst>
                <a:path w="10411" h="10435" extrusionOk="0">
                  <a:moveTo>
                    <a:pt x="5548" y="0"/>
                  </a:moveTo>
                  <a:cubicBezTo>
                    <a:pt x="3818" y="0"/>
                    <a:pt x="2194" y="1053"/>
                    <a:pt x="1535" y="2771"/>
                  </a:cubicBezTo>
                  <a:lnTo>
                    <a:pt x="836" y="4625"/>
                  </a:lnTo>
                  <a:cubicBezTo>
                    <a:pt x="0" y="6844"/>
                    <a:pt x="1110" y="9306"/>
                    <a:pt x="3328" y="10157"/>
                  </a:cubicBezTo>
                  <a:cubicBezTo>
                    <a:pt x="3829" y="10345"/>
                    <a:pt x="4343" y="10435"/>
                    <a:pt x="4847" y="10435"/>
                  </a:cubicBezTo>
                  <a:cubicBezTo>
                    <a:pt x="6577" y="10435"/>
                    <a:pt x="8201" y="9382"/>
                    <a:pt x="8860" y="7664"/>
                  </a:cubicBezTo>
                  <a:lnTo>
                    <a:pt x="9559" y="5810"/>
                  </a:lnTo>
                  <a:cubicBezTo>
                    <a:pt x="10410" y="3591"/>
                    <a:pt x="9301" y="1130"/>
                    <a:pt x="7067" y="278"/>
                  </a:cubicBezTo>
                  <a:cubicBezTo>
                    <a:pt x="6566" y="90"/>
                    <a:pt x="6052" y="0"/>
                    <a:pt x="5548" y="0"/>
                  </a:cubicBezTo>
                  <a:close/>
                </a:path>
              </a:pathLst>
            </a:custGeom>
            <a:solidFill>
              <a:srgbClr val="EC8AB0"/>
            </a:solidFill>
            <a:ln w="19050" cap="flat" cmpd="sng">
              <a:solidFill>
                <a:srgbClr val="12685D"/>
              </a:solidFill>
              <a:prstDash val="solid"/>
              <a:miter lim="1519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Google Shape;996;p55">
              <a:extLst>
                <a:ext uri="{FF2B5EF4-FFF2-40B4-BE49-F238E27FC236}">
                  <a16:creationId xmlns:a16="http://schemas.microsoft.com/office/drawing/2014/main" id="{4E55D949-0524-7361-25D5-E1E0A650BE46}"/>
                </a:ext>
              </a:extLst>
            </p:cNvPr>
            <p:cNvSpPr/>
            <p:nvPr/>
          </p:nvSpPr>
          <p:spPr>
            <a:xfrm flipH="1">
              <a:off x="2610041" y="2843648"/>
              <a:ext cx="371554" cy="290985"/>
            </a:xfrm>
            <a:custGeom>
              <a:avLst/>
              <a:gdLst/>
              <a:ahLst/>
              <a:cxnLst/>
              <a:rect l="l" t="t" r="r" b="b"/>
              <a:pathLst>
                <a:path w="4773" h="3738" extrusionOk="0">
                  <a:moveTo>
                    <a:pt x="2139" y="0"/>
                  </a:moveTo>
                  <a:cubicBezTo>
                    <a:pt x="1333" y="0"/>
                    <a:pt x="619" y="414"/>
                    <a:pt x="351" y="1107"/>
                  </a:cubicBezTo>
                  <a:cubicBezTo>
                    <a:pt x="1" y="2034"/>
                    <a:pt x="609" y="3144"/>
                    <a:pt x="1733" y="3569"/>
                  </a:cubicBezTo>
                  <a:cubicBezTo>
                    <a:pt x="2034" y="3683"/>
                    <a:pt x="2341" y="3737"/>
                    <a:pt x="2635" y="3737"/>
                  </a:cubicBezTo>
                  <a:cubicBezTo>
                    <a:pt x="3440" y="3737"/>
                    <a:pt x="4152" y="3332"/>
                    <a:pt x="4408" y="2642"/>
                  </a:cubicBezTo>
                  <a:cubicBezTo>
                    <a:pt x="4773" y="1700"/>
                    <a:pt x="4150" y="591"/>
                    <a:pt x="3025" y="165"/>
                  </a:cubicBezTo>
                  <a:cubicBezTo>
                    <a:pt x="2729" y="53"/>
                    <a:pt x="2428" y="0"/>
                    <a:pt x="21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Google Shape;997;p55">
              <a:extLst>
                <a:ext uri="{FF2B5EF4-FFF2-40B4-BE49-F238E27FC236}">
                  <a16:creationId xmlns:a16="http://schemas.microsoft.com/office/drawing/2014/main" id="{B178AF3C-3D1D-8F9A-5915-45D712CBA1EF}"/>
                </a:ext>
              </a:extLst>
            </p:cNvPr>
            <p:cNvSpPr/>
            <p:nvPr/>
          </p:nvSpPr>
          <p:spPr>
            <a:xfrm flipH="1">
              <a:off x="2854859" y="2748991"/>
              <a:ext cx="371554" cy="291997"/>
            </a:xfrm>
            <a:custGeom>
              <a:avLst/>
              <a:gdLst/>
              <a:ahLst/>
              <a:cxnLst/>
              <a:rect l="l" t="t" r="r" b="b"/>
              <a:pathLst>
                <a:path w="4773" h="3751" extrusionOk="0">
                  <a:moveTo>
                    <a:pt x="2151" y="0"/>
                  </a:moveTo>
                  <a:cubicBezTo>
                    <a:pt x="1341" y="0"/>
                    <a:pt x="622" y="414"/>
                    <a:pt x="365" y="1108"/>
                  </a:cubicBezTo>
                  <a:cubicBezTo>
                    <a:pt x="0" y="2050"/>
                    <a:pt x="623" y="3159"/>
                    <a:pt x="1748" y="3585"/>
                  </a:cubicBezTo>
                  <a:cubicBezTo>
                    <a:pt x="2044" y="3697"/>
                    <a:pt x="2345" y="3750"/>
                    <a:pt x="2634" y="3750"/>
                  </a:cubicBezTo>
                  <a:cubicBezTo>
                    <a:pt x="3440" y="3750"/>
                    <a:pt x="4154" y="3336"/>
                    <a:pt x="4423" y="2643"/>
                  </a:cubicBezTo>
                  <a:cubicBezTo>
                    <a:pt x="4772" y="1700"/>
                    <a:pt x="4164" y="591"/>
                    <a:pt x="3040" y="165"/>
                  </a:cubicBezTo>
                  <a:cubicBezTo>
                    <a:pt x="2743" y="53"/>
                    <a:pt x="2441" y="0"/>
                    <a:pt x="21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Google Shape;998;p55">
              <a:extLst>
                <a:ext uri="{FF2B5EF4-FFF2-40B4-BE49-F238E27FC236}">
                  <a16:creationId xmlns:a16="http://schemas.microsoft.com/office/drawing/2014/main" id="{253EE12F-EFB5-0D2A-BFC5-3E769EF38AFF}"/>
                </a:ext>
              </a:extLst>
            </p:cNvPr>
            <p:cNvSpPr/>
            <p:nvPr/>
          </p:nvSpPr>
          <p:spPr>
            <a:xfrm flipH="1">
              <a:off x="2791033" y="2961346"/>
              <a:ext cx="76989" cy="60096"/>
            </a:xfrm>
            <a:custGeom>
              <a:avLst/>
              <a:gdLst/>
              <a:ahLst/>
              <a:cxnLst/>
              <a:rect l="l" t="t" r="r" b="b"/>
              <a:pathLst>
                <a:path w="989" h="772" extrusionOk="0">
                  <a:moveTo>
                    <a:pt x="449" y="1"/>
                  </a:moveTo>
                  <a:cubicBezTo>
                    <a:pt x="279" y="1"/>
                    <a:pt x="133" y="88"/>
                    <a:pt x="77" y="234"/>
                  </a:cubicBezTo>
                  <a:cubicBezTo>
                    <a:pt x="1" y="431"/>
                    <a:pt x="138" y="659"/>
                    <a:pt x="366" y="735"/>
                  </a:cubicBezTo>
                  <a:cubicBezTo>
                    <a:pt x="427" y="760"/>
                    <a:pt x="490" y="771"/>
                    <a:pt x="551" y="771"/>
                  </a:cubicBezTo>
                  <a:cubicBezTo>
                    <a:pt x="718" y="771"/>
                    <a:pt x="868" y="686"/>
                    <a:pt x="913" y="553"/>
                  </a:cubicBezTo>
                  <a:cubicBezTo>
                    <a:pt x="989" y="355"/>
                    <a:pt x="867" y="127"/>
                    <a:pt x="639" y="36"/>
                  </a:cubicBezTo>
                  <a:cubicBezTo>
                    <a:pt x="575" y="12"/>
                    <a:pt x="510" y="1"/>
                    <a:pt x="449" y="1"/>
                  </a:cubicBezTo>
                  <a:close/>
                </a:path>
              </a:pathLst>
            </a:custGeom>
            <a:solidFill>
              <a:srgbClr val="1268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Google Shape;999;p55">
              <a:extLst>
                <a:ext uri="{FF2B5EF4-FFF2-40B4-BE49-F238E27FC236}">
                  <a16:creationId xmlns:a16="http://schemas.microsoft.com/office/drawing/2014/main" id="{63D47B72-9DA9-E167-388E-454D56AF7C41}"/>
                </a:ext>
              </a:extLst>
            </p:cNvPr>
            <p:cNvSpPr/>
            <p:nvPr/>
          </p:nvSpPr>
          <p:spPr>
            <a:xfrm flipH="1">
              <a:off x="2985019" y="2888018"/>
              <a:ext cx="76989" cy="60018"/>
            </a:xfrm>
            <a:custGeom>
              <a:avLst/>
              <a:gdLst/>
              <a:ahLst/>
              <a:cxnLst/>
              <a:rect l="l" t="t" r="r" b="b"/>
              <a:pathLst>
                <a:path w="989" h="771" extrusionOk="0">
                  <a:moveTo>
                    <a:pt x="449" y="0"/>
                  </a:moveTo>
                  <a:cubicBezTo>
                    <a:pt x="279" y="0"/>
                    <a:pt x="132" y="88"/>
                    <a:pt x="77" y="234"/>
                  </a:cubicBezTo>
                  <a:cubicBezTo>
                    <a:pt x="1" y="416"/>
                    <a:pt x="137" y="644"/>
                    <a:pt x="365" y="735"/>
                  </a:cubicBezTo>
                  <a:cubicBezTo>
                    <a:pt x="426" y="759"/>
                    <a:pt x="489" y="771"/>
                    <a:pt x="548" y="771"/>
                  </a:cubicBezTo>
                  <a:cubicBezTo>
                    <a:pt x="712" y="771"/>
                    <a:pt x="857" y="686"/>
                    <a:pt x="912" y="553"/>
                  </a:cubicBezTo>
                  <a:cubicBezTo>
                    <a:pt x="988" y="355"/>
                    <a:pt x="867" y="127"/>
                    <a:pt x="639" y="36"/>
                  </a:cubicBezTo>
                  <a:cubicBezTo>
                    <a:pt x="575" y="12"/>
                    <a:pt x="510" y="0"/>
                    <a:pt x="449" y="0"/>
                  </a:cubicBezTo>
                  <a:close/>
                </a:path>
              </a:pathLst>
            </a:custGeom>
            <a:solidFill>
              <a:srgbClr val="1268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Google Shape;1000;p55">
              <a:extLst>
                <a:ext uri="{FF2B5EF4-FFF2-40B4-BE49-F238E27FC236}">
                  <a16:creationId xmlns:a16="http://schemas.microsoft.com/office/drawing/2014/main" id="{9BEC87E5-07BF-A065-B399-B2803018E0D7}"/>
                </a:ext>
              </a:extLst>
            </p:cNvPr>
            <p:cNvSpPr/>
            <p:nvPr/>
          </p:nvSpPr>
          <p:spPr>
            <a:xfrm flipH="1">
              <a:off x="2757863" y="2995674"/>
              <a:ext cx="517046" cy="404249"/>
            </a:xfrm>
            <a:custGeom>
              <a:avLst/>
              <a:gdLst/>
              <a:ahLst/>
              <a:cxnLst/>
              <a:rect l="l" t="t" r="r" b="b"/>
              <a:pathLst>
                <a:path w="6642" h="5193" extrusionOk="0">
                  <a:moveTo>
                    <a:pt x="2977" y="1"/>
                  </a:moveTo>
                  <a:cubicBezTo>
                    <a:pt x="1858" y="1"/>
                    <a:pt x="869" y="567"/>
                    <a:pt x="502" y="1525"/>
                  </a:cubicBezTo>
                  <a:cubicBezTo>
                    <a:pt x="0" y="2832"/>
                    <a:pt x="866" y="4367"/>
                    <a:pt x="2432" y="4960"/>
                  </a:cubicBezTo>
                  <a:cubicBezTo>
                    <a:pt x="2845" y="5118"/>
                    <a:pt x="3267" y="5193"/>
                    <a:pt x="3673" y="5193"/>
                  </a:cubicBezTo>
                  <a:cubicBezTo>
                    <a:pt x="4789" y="5193"/>
                    <a:pt x="5783" y="4626"/>
                    <a:pt x="6140" y="3668"/>
                  </a:cubicBezTo>
                  <a:cubicBezTo>
                    <a:pt x="6641" y="2361"/>
                    <a:pt x="5775" y="811"/>
                    <a:pt x="4225" y="233"/>
                  </a:cubicBezTo>
                  <a:cubicBezTo>
                    <a:pt x="3808" y="75"/>
                    <a:pt x="3384" y="1"/>
                    <a:pt x="29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Google Shape;1001;p55">
              <a:extLst>
                <a:ext uri="{FF2B5EF4-FFF2-40B4-BE49-F238E27FC236}">
                  <a16:creationId xmlns:a16="http://schemas.microsoft.com/office/drawing/2014/main" id="{A3611CCB-6E76-CE92-8979-90A71A5F3489}"/>
                </a:ext>
              </a:extLst>
            </p:cNvPr>
            <p:cNvSpPr/>
            <p:nvPr/>
          </p:nvSpPr>
          <p:spPr>
            <a:xfrm flipH="1">
              <a:off x="2981517" y="3074684"/>
              <a:ext cx="34330" cy="34407"/>
            </a:xfrm>
            <a:custGeom>
              <a:avLst/>
              <a:gdLst/>
              <a:ahLst/>
              <a:cxnLst/>
              <a:rect l="l" t="t" r="r" b="b"/>
              <a:pathLst>
                <a:path w="441" h="442" extrusionOk="0">
                  <a:moveTo>
                    <a:pt x="254" y="1"/>
                  </a:moveTo>
                  <a:cubicBezTo>
                    <a:pt x="173" y="1"/>
                    <a:pt x="83" y="58"/>
                    <a:pt x="46" y="145"/>
                  </a:cubicBezTo>
                  <a:cubicBezTo>
                    <a:pt x="0" y="267"/>
                    <a:pt x="46" y="389"/>
                    <a:pt x="152" y="434"/>
                  </a:cubicBezTo>
                  <a:cubicBezTo>
                    <a:pt x="168" y="439"/>
                    <a:pt x="184" y="442"/>
                    <a:pt x="200" y="442"/>
                  </a:cubicBezTo>
                  <a:cubicBezTo>
                    <a:pt x="278" y="442"/>
                    <a:pt x="358" y="383"/>
                    <a:pt x="395" y="282"/>
                  </a:cubicBezTo>
                  <a:cubicBezTo>
                    <a:pt x="441" y="176"/>
                    <a:pt x="395" y="39"/>
                    <a:pt x="304" y="9"/>
                  </a:cubicBezTo>
                  <a:cubicBezTo>
                    <a:pt x="288" y="3"/>
                    <a:pt x="271" y="1"/>
                    <a:pt x="254" y="1"/>
                  </a:cubicBezTo>
                  <a:close/>
                </a:path>
              </a:pathLst>
            </a:custGeom>
            <a:solidFill>
              <a:srgbClr val="1268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Google Shape;1002;p55">
              <a:extLst>
                <a:ext uri="{FF2B5EF4-FFF2-40B4-BE49-F238E27FC236}">
                  <a16:creationId xmlns:a16="http://schemas.microsoft.com/office/drawing/2014/main" id="{2BE84187-34E6-188C-A789-BAAC9C5334C5}"/>
                </a:ext>
              </a:extLst>
            </p:cNvPr>
            <p:cNvSpPr/>
            <p:nvPr/>
          </p:nvSpPr>
          <p:spPr>
            <a:xfrm flipH="1">
              <a:off x="2940104" y="3090097"/>
              <a:ext cx="33162" cy="34875"/>
            </a:xfrm>
            <a:custGeom>
              <a:avLst/>
              <a:gdLst/>
              <a:ahLst/>
              <a:cxnLst/>
              <a:rect l="l" t="t" r="r" b="b"/>
              <a:pathLst>
                <a:path w="426" h="448" extrusionOk="0">
                  <a:moveTo>
                    <a:pt x="240" y="1"/>
                  </a:moveTo>
                  <a:cubicBezTo>
                    <a:pt x="158" y="1"/>
                    <a:pt x="69" y="60"/>
                    <a:pt x="31" y="160"/>
                  </a:cubicBezTo>
                  <a:cubicBezTo>
                    <a:pt x="0" y="282"/>
                    <a:pt x="31" y="403"/>
                    <a:pt x="137" y="434"/>
                  </a:cubicBezTo>
                  <a:cubicBezTo>
                    <a:pt x="156" y="443"/>
                    <a:pt x="175" y="447"/>
                    <a:pt x="196" y="447"/>
                  </a:cubicBezTo>
                  <a:cubicBezTo>
                    <a:pt x="275" y="447"/>
                    <a:pt x="359" y="382"/>
                    <a:pt x="395" y="297"/>
                  </a:cubicBezTo>
                  <a:cubicBezTo>
                    <a:pt x="426" y="175"/>
                    <a:pt x="395" y="54"/>
                    <a:pt x="289" y="8"/>
                  </a:cubicBezTo>
                  <a:cubicBezTo>
                    <a:pt x="273" y="3"/>
                    <a:pt x="257" y="1"/>
                    <a:pt x="240" y="1"/>
                  </a:cubicBezTo>
                  <a:close/>
                </a:path>
              </a:pathLst>
            </a:custGeom>
            <a:solidFill>
              <a:srgbClr val="1268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Google Shape;1003;p55">
              <a:extLst>
                <a:ext uri="{FF2B5EF4-FFF2-40B4-BE49-F238E27FC236}">
                  <a16:creationId xmlns:a16="http://schemas.microsoft.com/office/drawing/2014/main" id="{10563FC7-DA31-8FB5-BB48-53927891D2F4}"/>
                </a:ext>
              </a:extLst>
            </p:cNvPr>
            <p:cNvSpPr/>
            <p:nvPr/>
          </p:nvSpPr>
          <p:spPr>
            <a:xfrm flipH="1">
              <a:off x="2915269" y="3142719"/>
              <a:ext cx="186984" cy="72240"/>
            </a:xfrm>
            <a:custGeom>
              <a:avLst/>
              <a:gdLst/>
              <a:ahLst/>
              <a:cxnLst/>
              <a:rect l="l" t="t" r="r" b="b"/>
              <a:pathLst>
                <a:path w="2402" h="928" fill="none" extrusionOk="0">
                  <a:moveTo>
                    <a:pt x="2402" y="928"/>
                  </a:move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rgbClr val="12685D"/>
              </a:solidFill>
              <a:prstDash val="solid"/>
              <a:miter lim="1519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7" name="Google Shape;1004;p55">
            <a:extLst>
              <a:ext uri="{FF2B5EF4-FFF2-40B4-BE49-F238E27FC236}">
                <a16:creationId xmlns:a16="http://schemas.microsoft.com/office/drawing/2014/main" id="{A5871CA4-F4B8-73E7-B681-43A1E39D84F0}"/>
              </a:ext>
            </a:extLst>
          </p:cNvPr>
          <p:cNvGrpSpPr/>
          <p:nvPr/>
        </p:nvGrpSpPr>
        <p:grpSpPr>
          <a:xfrm>
            <a:off x="1673963" y="4536135"/>
            <a:ext cx="1015142" cy="1806942"/>
            <a:chOff x="2388797" y="2632850"/>
            <a:chExt cx="1049428" cy="1949705"/>
          </a:xfrm>
        </p:grpSpPr>
        <p:sp>
          <p:nvSpPr>
            <p:cNvPr id="28" name="Google Shape;1005;p55">
              <a:extLst>
                <a:ext uri="{FF2B5EF4-FFF2-40B4-BE49-F238E27FC236}">
                  <a16:creationId xmlns:a16="http://schemas.microsoft.com/office/drawing/2014/main" id="{CC7DE608-ED4B-F8E6-D071-ACF5E3252C4B}"/>
                </a:ext>
              </a:extLst>
            </p:cNvPr>
            <p:cNvSpPr/>
            <p:nvPr/>
          </p:nvSpPr>
          <p:spPr>
            <a:xfrm flipH="1">
              <a:off x="2388797" y="2674262"/>
              <a:ext cx="1049428" cy="1908292"/>
            </a:xfrm>
            <a:custGeom>
              <a:avLst/>
              <a:gdLst/>
              <a:ahLst/>
              <a:cxnLst/>
              <a:rect l="l" t="t" r="r" b="b"/>
              <a:pathLst>
                <a:path w="13481" h="24514" extrusionOk="0">
                  <a:moveTo>
                    <a:pt x="2296" y="1"/>
                  </a:moveTo>
                  <a:cubicBezTo>
                    <a:pt x="1019" y="1"/>
                    <a:pt x="1" y="1034"/>
                    <a:pt x="1" y="2311"/>
                  </a:cubicBezTo>
                  <a:lnTo>
                    <a:pt x="335" y="17417"/>
                  </a:lnTo>
                  <a:lnTo>
                    <a:pt x="335" y="22204"/>
                  </a:lnTo>
                  <a:cubicBezTo>
                    <a:pt x="335" y="23313"/>
                    <a:pt x="1110" y="24255"/>
                    <a:pt x="2189" y="24468"/>
                  </a:cubicBezTo>
                  <a:cubicBezTo>
                    <a:pt x="2337" y="24497"/>
                    <a:pt x="2484" y="24511"/>
                    <a:pt x="2630" y="24511"/>
                  </a:cubicBezTo>
                  <a:cubicBezTo>
                    <a:pt x="3551" y="24511"/>
                    <a:pt x="4403" y="23951"/>
                    <a:pt x="4758" y="23085"/>
                  </a:cubicBezTo>
                  <a:cubicBezTo>
                    <a:pt x="5122" y="23936"/>
                    <a:pt x="5958" y="24514"/>
                    <a:pt x="6900" y="24514"/>
                  </a:cubicBezTo>
                  <a:cubicBezTo>
                    <a:pt x="8162" y="24514"/>
                    <a:pt x="9195" y="23480"/>
                    <a:pt x="9195" y="22204"/>
                  </a:cubicBezTo>
                  <a:lnTo>
                    <a:pt x="9317" y="16095"/>
                  </a:lnTo>
                  <a:cubicBezTo>
                    <a:pt x="9760" y="16538"/>
                    <a:pt x="10347" y="16762"/>
                    <a:pt x="10935" y="16762"/>
                  </a:cubicBezTo>
                  <a:cubicBezTo>
                    <a:pt x="11476" y="16762"/>
                    <a:pt x="12017" y="16572"/>
                    <a:pt x="12447" y="16186"/>
                  </a:cubicBezTo>
                  <a:cubicBezTo>
                    <a:pt x="13359" y="15380"/>
                    <a:pt x="13481" y="14013"/>
                    <a:pt x="12751" y="13055"/>
                  </a:cubicBezTo>
                  <a:lnTo>
                    <a:pt x="9317" y="8709"/>
                  </a:lnTo>
                  <a:lnTo>
                    <a:pt x="9317" y="5928"/>
                  </a:lnTo>
                  <a:lnTo>
                    <a:pt x="4590" y="5928"/>
                  </a:lnTo>
                  <a:lnTo>
                    <a:pt x="4590" y="2311"/>
                  </a:lnTo>
                  <a:cubicBezTo>
                    <a:pt x="4590" y="1034"/>
                    <a:pt x="3572" y="1"/>
                    <a:pt x="2296" y="1"/>
                  </a:cubicBezTo>
                  <a:close/>
                </a:path>
              </a:pathLst>
            </a:custGeom>
            <a:solidFill>
              <a:srgbClr val="FFC6C7"/>
            </a:solidFill>
            <a:ln w="19050" cap="flat" cmpd="sng">
              <a:solidFill>
                <a:srgbClr val="12685D"/>
              </a:solidFill>
              <a:prstDash val="solid"/>
              <a:miter lim="1519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Google Shape;1006;p55">
              <a:extLst>
                <a:ext uri="{FF2B5EF4-FFF2-40B4-BE49-F238E27FC236}">
                  <a16:creationId xmlns:a16="http://schemas.microsoft.com/office/drawing/2014/main" id="{AE8C3A8D-EE4F-13AE-11C6-1E0A7DDE621F}"/>
                </a:ext>
              </a:extLst>
            </p:cNvPr>
            <p:cNvSpPr/>
            <p:nvPr/>
          </p:nvSpPr>
          <p:spPr>
            <a:xfrm flipH="1">
              <a:off x="2712953" y="3627756"/>
              <a:ext cx="240230" cy="299392"/>
            </a:xfrm>
            <a:custGeom>
              <a:avLst/>
              <a:gdLst/>
              <a:ahLst/>
              <a:cxnLst/>
              <a:rect l="l" t="t" r="r" b="b"/>
              <a:pathLst>
                <a:path w="3086" h="3846" extrusionOk="0">
                  <a:moveTo>
                    <a:pt x="3086" y="3846"/>
                  </a:moveTo>
                  <a:lnTo>
                    <a:pt x="1" y="1"/>
                  </a:lnTo>
                </a:path>
              </a:pathLst>
            </a:custGeom>
            <a:solidFill>
              <a:srgbClr val="F99D8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Google Shape;1007;p55">
              <a:extLst>
                <a:ext uri="{FF2B5EF4-FFF2-40B4-BE49-F238E27FC236}">
                  <a16:creationId xmlns:a16="http://schemas.microsoft.com/office/drawing/2014/main" id="{2EC4BE82-1CD0-6DF6-CC07-60D27714193B}"/>
                </a:ext>
              </a:extLst>
            </p:cNvPr>
            <p:cNvSpPr/>
            <p:nvPr/>
          </p:nvSpPr>
          <p:spPr>
            <a:xfrm flipH="1">
              <a:off x="2712953" y="3627756"/>
              <a:ext cx="240230" cy="299392"/>
            </a:xfrm>
            <a:custGeom>
              <a:avLst/>
              <a:gdLst/>
              <a:ahLst/>
              <a:cxnLst/>
              <a:rect l="l" t="t" r="r" b="b"/>
              <a:pathLst>
                <a:path w="3086" h="3846" fill="none" extrusionOk="0">
                  <a:moveTo>
                    <a:pt x="3086" y="3846"/>
                  </a:moveTo>
                  <a:lnTo>
                    <a:pt x="1" y="1"/>
                  </a:lnTo>
                </a:path>
              </a:pathLst>
            </a:custGeom>
            <a:noFill/>
            <a:ln w="19050" cap="flat" cmpd="sng">
              <a:solidFill>
                <a:srgbClr val="12685D"/>
              </a:solidFill>
              <a:prstDash val="solid"/>
              <a:miter lim="1519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Google Shape;1008;p55">
              <a:extLst>
                <a:ext uri="{FF2B5EF4-FFF2-40B4-BE49-F238E27FC236}">
                  <a16:creationId xmlns:a16="http://schemas.microsoft.com/office/drawing/2014/main" id="{8E1E278D-9BF8-58F4-872B-F01F354F3BE5}"/>
                </a:ext>
              </a:extLst>
            </p:cNvPr>
            <p:cNvSpPr/>
            <p:nvPr/>
          </p:nvSpPr>
          <p:spPr>
            <a:xfrm flipH="1">
              <a:off x="3066678" y="4080877"/>
              <a:ext cx="78" cy="389225"/>
            </a:xfrm>
            <a:custGeom>
              <a:avLst/>
              <a:gdLst/>
              <a:ahLst/>
              <a:cxnLst/>
              <a:rect l="l" t="t" r="r" b="b"/>
              <a:pathLst>
                <a:path w="1" h="5000" extrusionOk="0">
                  <a:moveTo>
                    <a:pt x="1" y="5000"/>
                  </a:moveTo>
                  <a:lnTo>
                    <a:pt x="1" y="0"/>
                  </a:lnTo>
                </a:path>
              </a:pathLst>
            </a:custGeom>
            <a:solidFill>
              <a:srgbClr val="F99D8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Google Shape;1009;p55">
              <a:extLst>
                <a:ext uri="{FF2B5EF4-FFF2-40B4-BE49-F238E27FC236}">
                  <a16:creationId xmlns:a16="http://schemas.microsoft.com/office/drawing/2014/main" id="{114C7FAB-3489-6E09-E870-9A50B5A2B68B}"/>
                </a:ext>
              </a:extLst>
            </p:cNvPr>
            <p:cNvSpPr/>
            <p:nvPr/>
          </p:nvSpPr>
          <p:spPr>
            <a:xfrm flipH="1">
              <a:off x="3066678" y="4080877"/>
              <a:ext cx="78" cy="389225"/>
            </a:xfrm>
            <a:custGeom>
              <a:avLst/>
              <a:gdLst/>
              <a:ahLst/>
              <a:cxnLst/>
              <a:rect l="l" t="t" r="r" b="b"/>
              <a:pathLst>
                <a:path w="1" h="5000" fill="none" extrusionOk="0">
                  <a:moveTo>
                    <a:pt x="1" y="5000"/>
                  </a:moveTo>
                  <a:lnTo>
                    <a:pt x="1" y="0"/>
                  </a:lnTo>
                </a:path>
              </a:pathLst>
            </a:custGeom>
            <a:noFill/>
            <a:ln w="19050" cap="flat" cmpd="sng">
              <a:solidFill>
                <a:srgbClr val="12685D"/>
              </a:solidFill>
              <a:prstDash val="solid"/>
              <a:miter lim="1519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Google Shape;1010;p55">
              <a:extLst>
                <a:ext uri="{FF2B5EF4-FFF2-40B4-BE49-F238E27FC236}">
                  <a16:creationId xmlns:a16="http://schemas.microsoft.com/office/drawing/2014/main" id="{1AE0D1AE-6CE5-40CA-154A-545D57379561}"/>
                </a:ext>
              </a:extLst>
            </p:cNvPr>
            <p:cNvSpPr/>
            <p:nvPr/>
          </p:nvSpPr>
          <p:spPr>
            <a:xfrm flipH="1">
              <a:off x="2535471" y="2823097"/>
              <a:ext cx="156235" cy="174451"/>
            </a:xfrm>
            <a:custGeom>
              <a:avLst/>
              <a:gdLst/>
              <a:ahLst/>
              <a:cxnLst/>
              <a:rect l="l" t="t" r="r" b="b"/>
              <a:pathLst>
                <a:path w="2007" h="2241" extrusionOk="0">
                  <a:moveTo>
                    <a:pt x="968" y="1"/>
                  </a:moveTo>
                  <a:cubicBezTo>
                    <a:pt x="945" y="1"/>
                    <a:pt x="921" y="2"/>
                    <a:pt x="897" y="4"/>
                  </a:cubicBezTo>
                  <a:cubicBezTo>
                    <a:pt x="380" y="65"/>
                    <a:pt x="0" y="596"/>
                    <a:pt x="76" y="1219"/>
                  </a:cubicBezTo>
                  <a:cubicBezTo>
                    <a:pt x="134" y="1799"/>
                    <a:pt x="565" y="2241"/>
                    <a:pt x="1054" y="2241"/>
                  </a:cubicBezTo>
                  <a:cubicBezTo>
                    <a:pt x="1077" y="2241"/>
                    <a:pt x="1101" y="2240"/>
                    <a:pt x="1125" y="2238"/>
                  </a:cubicBezTo>
                  <a:cubicBezTo>
                    <a:pt x="1642" y="2177"/>
                    <a:pt x="2006" y="1645"/>
                    <a:pt x="1945" y="1022"/>
                  </a:cubicBezTo>
                  <a:cubicBezTo>
                    <a:pt x="1887" y="442"/>
                    <a:pt x="1456" y="1"/>
                    <a:pt x="968" y="1"/>
                  </a:cubicBezTo>
                  <a:close/>
                </a:path>
              </a:pathLst>
            </a:custGeom>
            <a:solidFill>
              <a:srgbClr val="FFC6C7"/>
            </a:solidFill>
            <a:ln w="19050" cap="flat" cmpd="sng">
              <a:solidFill>
                <a:srgbClr val="12685D"/>
              </a:solidFill>
              <a:prstDash val="solid"/>
              <a:miter lim="1519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Google Shape;1011;p55">
              <a:extLst>
                <a:ext uri="{FF2B5EF4-FFF2-40B4-BE49-F238E27FC236}">
                  <a16:creationId xmlns:a16="http://schemas.microsoft.com/office/drawing/2014/main" id="{ADF5CF84-E3EA-A1C7-35D1-2229D7AB33CE}"/>
                </a:ext>
              </a:extLst>
            </p:cNvPr>
            <p:cNvSpPr/>
            <p:nvPr/>
          </p:nvSpPr>
          <p:spPr>
            <a:xfrm flipH="1">
              <a:off x="3033513" y="2632850"/>
              <a:ext cx="183481" cy="159582"/>
            </a:xfrm>
            <a:custGeom>
              <a:avLst/>
              <a:gdLst/>
              <a:ahLst/>
              <a:cxnLst/>
              <a:rect l="l" t="t" r="r" b="b"/>
              <a:pathLst>
                <a:path w="2357" h="2050" extrusionOk="0">
                  <a:moveTo>
                    <a:pt x="1348" y="1"/>
                  </a:moveTo>
                  <a:cubicBezTo>
                    <a:pt x="1075" y="1"/>
                    <a:pt x="785" y="107"/>
                    <a:pt x="548" y="320"/>
                  </a:cubicBezTo>
                  <a:cubicBezTo>
                    <a:pt x="92" y="730"/>
                    <a:pt x="1" y="1384"/>
                    <a:pt x="335" y="1764"/>
                  </a:cubicBezTo>
                  <a:cubicBezTo>
                    <a:pt x="503" y="1954"/>
                    <a:pt x="742" y="2049"/>
                    <a:pt x="997" y="2049"/>
                  </a:cubicBezTo>
                  <a:cubicBezTo>
                    <a:pt x="1272" y="2049"/>
                    <a:pt x="1565" y="1939"/>
                    <a:pt x="1809" y="1718"/>
                  </a:cubicBezTo>
                  <a:cubicBezTo>
                    <a:pt x="2265" y="1308"/>
                    <a:pt x="2356" y="670"/>
                    <a:pt x="2007" y="275"/>
                  </a:cubicBezTo>
                  <a:cubicBezTo>
                    <a:pt x="1839" y="92"/>
                    <a:pt x="1600" y="1"/>
                    <a:pt x="1348" y="1"/>
                  </a:cubicBezTo>
                  <a:close/>
                </a:path>
              </a:pathLst>
            </a:custGeom>
            <a:solidFill>
              <a:srgbClr val="FFC6C7"/>
            </a:solidFill>
            <a:ln w="19050" cap="flat" cmpd="sng">
              <a:solidFill>
                <a:srgbClr val="12685D"/>
              </a:solidFill>
              <a:prstDash val="solid"/>
              <a:miter lim="1519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Google Shape;1012;p55">
              <a:extLst>
                <a:ext uri="{FF2B5EF4-FFF2-40B4-BE49-F238E27FC236}">
                  <a16:creationId xmlns:a16="http://schemas.microsoft.com/office/drawing/2014/main" id="{120E5F1B-9D78-4CAD-655F-E0A74FA2BDFD}"/>
                </a:ext>
              </a:extLst>
            </p:cNvPr>
            <p:cNvSpPr/>
            <p:nvPr/>
          </p:nvSpPr>
          <p:spPr>
            <a:xfrm flipH="1">
              <a:off x="2560290" y="2662119"/>
              <a:ext cx="810444" cy="812313"/>
            </a:xfrm>
            <a:custGeom>
              <a:avLst/>
              <a:gdLst/>
              <a:ahLst/>
              <a:cxnLst/>
              <a:rect l="l" t="t" r="r" b="b"/>
              <a:pathLst>
                <a:path w="10411" h="10435" extrusionOk="0">
                  <a:moveTo>
                    <a:pt x="5548" y="0"/>
                  </a:moveTo>
                  <a:cubicBezTo>
                    <a:pt x="3818" y="0"/>
                    <a:pt x="2194" y="1053"/>
                    <a:pt x="1535" y="2771"/>
                  </a:cubicBezTo>
                  <a:lnTo>
                    <a:pt x="836" y="4625"/>
                  </a:lnTo>
                  <a:cubicBezTo>
                    <a:pt x="0" y="6844"/>
                    <a:pt x="1110" y="9306"/>
                    <a:pt x="3328" y="10157"/>
                  </a:cubicBezTo>
                  <a:cubicBezTo>
                    <a:pt x="3829" y="10345"/>
                    <a:pt x="4343" y="10435"/>
                    <a:pt x="4847" y="10435"/>
                  </a:cubicBezTo>
                  <a:cubicBezTo>
                    <a:pt x="6577" y="10435"/>
                    <a:pt x="8201" y="9382"/>
                    <a:pt x="8860" y="7664"/>
                  </a:cubicBezTo>
                  <a:lnTo>
                    <a:pt x="9559" y="5810"/>
                  </a:lnTo>
                  <a:cubicBezTo>
                    <a:pt x="10410" y="3591"/>
                    <a:pt x="9301" y="1130"/>
                    <a:pt x="7067" y="278"/>
                  </a:cubicBezTo>
                  <a:cubicBezTo>
                    <a:pt x="6566" y="90"/>
                    <a:pt x="6052" y="0"/>
                    <a:pt x="5548" y="0"/>
                  </a:cubicBezTo>
                  <a:close/>
                </a:path>
              </a:pathLst>
            </a:custGeom>
            <a:solidFill>
              <a:srgbClr val="FFC6C7"/>
            </a:solidFill>
            <a:ln w="19050" cap="flat" cmpd="sng">
              <a:solidFill>
                <a:srgbClr val="12685D"/>
              </a:solidFill>
              <a:prstDash val="solid"/>
              <a:miter lim="1519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Google Shape;1013;p55">
              <a:extLst>
                <a:ext uri="{FF2B5EF4-FFF2-40B4-BE49-F238E27FC236}">
                  <a16:creationId xmlns:a16="http://schemas.microsoft.com/office/drawing/2014/main" id="{C5BE4477-FD62-FE7D-B380-F28B83885AF8}"/>
                </a:ext>
              </a:extLst>
            </p:cNvPr>
            <p:cNvSpPr/>
            <p:nvPr/>
          </p:nvSpPr>
          <p:spPr>
            <a:xfrm flipH="1">
              <a:off x="2610041" y="2843648"/>
              <a:ext cx="371554" cy="290985"/>
            </a:xfrm>
            <a:custGeom>
              <a:avLst/>
              <a:gdLst/>
              <a:ahLst/>
              <a:cxnLst/>
              <a:rect l="l" t="t" r="r" b="b"/>
              <a:pathLst>
                <a:path w="4773" h="3738" extrusionOk="0">
                  <a:moveTo>
                    <a:pt x="2139" y="0"/>
                  </a:moveTo>
                  <a:cubicBezTo>
                    <a:pt x="1333" y="0"/>
                    <a:pt x="619" y="414"/>
                    <a:pt x="351" y="1107"/>
                  </a:cubicBezTo>
                  <a:cubicBezTo>
                    <a:pt x="1" y="2034"/>
                    <a:pt x="609" y="3144"/>
                    <a:pt x="1733" y="3569"/>
                  </a:cubicBezTo>
                  <a:cubicBezTo>
                    <a:pt x="2034" y="3683"/>
                    <a:pt x="2341" y="3737"/>
                    <a:pt x="2635" y="3737"/>
                  </a:cubicBezTo>
                  <a:cubicBezTo>
                    <a:pt x="3440" y="3737"/>
                    <a:pt x="4152" y="3332"/>
                    <a:pt x="4408" y="2642"/>
                  </a:cubicBezTo>
                  <a:cubicBezTo>
                    <a:pt x="4773" y="1700"/>
                    <a:pt x="4150" y="591"/>
                    <a:pt x="3025" y="165"/>
                  </a:cubicBezTo>
                  <a:cubicBezTo>
                    <a:pt x="2729" y="53"/>
                    <a:pt x="2428" y="0"/>
                    <a:pt x="21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Google Shape;1014;p55">
              <a:extLst>
                <a:ext uri="{FF2B5EF4-FFF2-40B4-BE49-F238E27FC236}">
                  <a16:creationId xmlns:a16="http://schemas.microsoft.com/office/drawing/2014/main" id="{9D0E2DE4-8C06-611E-1056-2050D4FB82D9}"/>
                </a:ext>
              </a:extLst>
            </p:cNvPr>
            <p:cNvSpPr/>
            <p:nvPr/>
          </p:nvSpPr>
          <p:spPr>
            <a:xfrm flipH="1">
              <a:off x="2854859" y="2748991"/>
              <a:ext cx="371554" cy="291997"/>
            </a:xfrm>
            <a:custGeom>
              <a:avLst/>
              <a:gdLst/>
              <a:ahLst/>
              <a:cxnLst/>
              <a:rect l="l" t="t" r="r" b="b"/>
              <a:pathLst>
                <a:path w="4773" h="3751" extrusionOk="0">
                  <a:moveTo>
                    <a:pt x="2151" y="0"/>
                  </a:moveTo>
                  <a:cubicBezTo>
                    <a:pt x="1341" y="0"/>
                    <a:pt x="622" y="414"/>
                    <a:pt x="365" y="1108"/>
                  </a:cubicBezTo>
                  <a:cubicBezTo>
                    <a:pt x="0" y="2050"/>
                    <a:pt x="623" y="3159"/>
                    <a:pt x="1748" y="3585"/>
                  </a:cubicBezTo>
                  <a:cubicBezTo>
                    <a:pt x="2044" y="3697"/>
                    <a:pt x="2345" y="3750"/>
                    <a:pt x="2634" y="3750"/>
                  </a:cubicBezTo>
                  <a:cubicBezTo>
                    <a:pt x="3440" y="3750"/>
                    <a:pt x="4154" y="3336"/>
                    <a:pt x="4423" y="2643"/>
                  </a:cubicBezTo>
                  <a:cubicBezTo>
                    <a:pt x="4772" y="1700"/>
                    <a:pt x="4164" y="591"/>
                    <a:pt x="3040" y="165"/>
                  </a:cubicBezTo>
                  <a:cubicBezTo>
                    <a:pt x="2743" y="53"/>
                    <a:pt x="2441" y="0"/>
                    <a:pt x="21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Google Shape;1015;p55">
              <a:extLst>
                <a:ext uri="{FF2B5EF4-FFF2-40B4-BE49-F238E27FC236}">
                  <a16:creationId xmlns:a16="http://schemas.microsoft.com/office/drawing/2014/main" id="{7F468241-A63D-12A3-A7EA-B8E109EE4B95}"/>
                </a:ext>
              </a:extLst>
            </p:cNvPr>
            <p:cNvSpPr/>
            <p:nvPr/>
          </p:nvSpPr>
          <p:spPr>
            <a:xfrm flipH="1">
              <a:off x="2791033" y="2961346"/>
              <a:ext cx="76989" cy="60096"/>
            </a:xfrm>
            <a:custGeom>
              <a:avLst/>
              <a:gdLst/>
              <a:ahLst/>
              <a:cxnLst/>
              <a:rect l="l" t="t" r="r" b="b"/>
              <a:pathLst>
                <a:path w="989" h="772" extrusionOk="0">
                  <a:moveTo>
                    <a:pt x="449" y="1"/>
                  </a:moveTo>
                  <a:cubicBezTo>
                    <a:pt x="279" y="1"/>
                    <a:pt x="133" y="88"/>
                    <a:pt x="77" y="234"/>
                  </a:cubicBezTo>
                  <a:cubicBezTo>
                    <a:pt x="1" y="431"/>
                    <a:pt x="138" y="659"/>
                    <a:pt x="366" y="735"/>
                  </a:cubicBezTo>
                  <a:cubicBezTo>
                    <a:pt x="427" y="760"/>
                    <a:pt x="490" y="771"/>
                    <a:pt x="551" y="771"/>
                  </a:cubicBezTo>
                  <a:cubicBezTo>
                    <a:pt x="718" y="771"/>
                    <a:pt x="868" y="686"/>
                    <a:pt x="913" y="553"/>
                  </a:cubicBezTo>
                  <a:cubicBezTo>
                    <a:pt x="989" y="355"/>
                    <a:pt x="867" y="127"/>
                    <a:pt x="639" y="36"/>
                  </a:cubicBezTo>
                  <a:cubicBezTo>
                    <a:pt x="575" y="12"/>
                    <a:pt x="510" y="1"/>
                    <a:pt x="449" y="1"/>
                  </a:cubicBezTo>
                  <a:close/>
                </a:path>
              </a:pathLst>
            </a:custGeom>
            <a:solidFill>
              <a:srgbClr val="1268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Google Shape;1016;p55">
              <a:extLst>
                <a:ext uri="{FF2B5EF4-FFF2-40B4-BE49-F238E27FC236}">
                  <a16:creationId xmlns:a16="http://schemas.microsoft.com/office/drawing/2014/main" id="{4951D0D6-BA4C-7DBF-E731-E96AA2CBD2F7}"/>
                </a:ext>
              </a:extLst>
            </p:cNvPr>
            <p:cNvSpPr/>
            <p:nvPr/>
          </p:nvSpPr>
          <p:spPr>
            <a:xfrm flipH="1">
              <a:off x="2985019" y="2888018"/>
              <a:ext cx="76989" cy="60018"/>
            </a:xfrm>
            <a:custGeom>
              <a:avLst/>
              <a:gdLst/>
              <a:ahLst/>
              <a:cxnLst/>
              <a:rect l="l" t="t" r="r" b="b"/>
              <a:pathLst>
                <a:path w="989" h="771" extrusionOk="0">
                  <a:moveTo>
                    <a:pt x="449" y="0"/>
                  </a:moveTo>
                  <a:cubicBezTo>
                    <a:pt x="279" y="0"/>
                    <a:pt x="132" y="88"/>
                    <a:pt x="77" y="234"/>
                  </a:cubicBezTo>
                  <a:cubicBezTo>
                    <a:pt x="1" y="416"/>
                    <a:pt x="137" y="644"/>
                    <a:pt x="365" y="735"/>
                  </a:cubicBezTo>
                  <a:cubicBezTo>
                    <a:pt x="426" y="759"/>
                    <a:pt x="489" y="771"/>
                    <a:pt x="548" y="771"/>
                  </a:cubicBezTo>
                  <a:cubicBezTo>
                    <a:pt x="712" y="771"/>
                    <a:pt x="857" y="686"/>
                    <a:pt x="912" y="553"/>
                  </a:cubicBezTo>
                  <a:cubicBezTo>
                    <a:pt x="988" y="355"/>
                    <a:pt x="867" y="127"/>
                    <a:pt x="639" y="36"/>
                  </a:cubicBezTo>
                  <a:cubicBezTo>
                    <a:pt x="575" y="12"/>
                    <a:pt x="510" y="0"/>
                    <a:pt x="449" y="0"/>
                  </a:cubicBezTo>
                  <a:close/>
                </a:path>
              </a:pathLst>
            </a:custGeom>
            <a:solidFill>
              <a:srgbClr val="1268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Google Shape;1017;p55">
              <a:extLst>
                <a:ext uri="{FF2B5EF4-FFF2-40B4-BE49-F238E27FC236}">
                  <a16:creationId xmlns:a16="http://schemas.microsoft.com/office/drawing/2014/main" id="{8007142B-8C91-271B-07E7-2CF01D260998}"/>
                </a:ext>
              </a:extLst>
            </p:cNvPr>
            <p:cNvSpPr/>
            <p:nvPr/>
          </p:nvSpPr>
          <p:spPr>
            <a:xfrm flipH="1">
              <a:off x="2757863" y="2995674"/>
              <a:ext cx="517046" cy="404249"/>
            </a:xfrm>
            <a:custGeom>
              <a:avLst/>
              <a:gdLst/>
              <a:ahLst/>
              <a:cxnLst/>
              <a:rect l="l" t="t" r="r" b="b"/>
              <a:pathLst>
                <a:path w="6642" h="5193" extrusionOk="0">
                  <a:moveTo>
                    <a:pt x="2977" y="1"/>
                  </a:moveTo>
                  <a:cubicBezTo>
                    <a:pt x="1858" y="1"/>
                    <a:pt x="869" y="567"/>
                    <a:pt x="502" y="1525"/>
                  </a:cubicBezTo>
                  <a:cubicBezTo>
                    <a:pt x="0" y="2832"/>
                    <a:pt x="866" y="4367"/>
                    <a:pt x="2432" y="4960"/>
                  </a:cubicBezTo>
                  <a:cubicBezTo>
                    <a:pt x="2845" y="5118"/>
                    <a:pt x="3267" y="5193"/>
                    <a:pt x="3673" y="5193"/>
                  </a:cubicBezTo>
                  <a:cubicBezTo>
                    <a:pt x="4789" y="5193"/>
                    <a:pt x="5783" y="4626"/>
                    <a:pt x="6140" y="3668"/>
                  </a:cubicBezTo>
                  <a:cubicBezTo>
                    <a:pt x="6641" y="2361"/>
                    <a:pt x="5775" y="811"/>
                    <a:pt x="4225" y="233"/>
                  </a:cubicBezTo>
                  <a:cubicBezTo>
                    <a:pt x="3808" y="75"/>
                    <a:pt x="3384" y="1"/>
                    <a:pt x="29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Google Shape;1018;p55">
              <a:extLst>
                <a:ext uri="{FF2B5EF4-FFF2-40B4-BE49-F238E27FC236}">
                  <a16:creationId xmlns:a16="http://schemas.microsoft.com/office/drawing/2014/main" id="{45E5FDF9-21BA-E54D-529F-3E3B3C7EAC9D}"/>
                </a:ext>
              </a:extLst>
            </p:cNvPr>
            <p:cNvSpPr/>
            <p:nvPr/>
          </p:nvSpPr>
          <p:spPr>
            <a:xfrm flipH="1">
              <a:off x="2981517" y="3074684"/>
              <a:ext cx="34330" cy="34407"/>
            </a:xfrm>
            <a:custGeom>
              <a:avLst/>
              <a:gdLst/>
              <a:ahLst/>
              <a:cxnLst/>
              <a:rect l="l" t="t" r="r" b="b"/>
              <a:pathLst>
                <a:path w="441" h="442" extrusionOk="0">
                  <a:moveTo>
                    <a:pt x="254" y="1"/>
                  </a:moveTo>
                  <a:cubicBezTo>
                    <a:pt x="173" y="1"/>
                    <a:pt x="83" y="58"/>
                    <a:pt x="46" y="145"/>
                  </a:cubicBezTo>
                  <a:cubicBezTo>
                    <a:pt x="0" y="267"/>
                    <a:pt x="46" y="389"/>
                    <a:pt x="152" y="434"/>
                  </a:cubicBezTo>
                  <a:cubicBezTo>
                    <a:pt x="168" y="439"/>
                    <a:pt x="184" y="442"/>
                    <a:pt x="200" y="442"/>
                  </a:cubicBezTo>
                  <a:cubicBezTo>
                    <a:pt x="278" y="442"/>
                    <a:pt x="358" y="383"/>
                    <a:pt x="395" y="282"/>
                  </a:cubicBezTo>
                  <a:cubicBezTo>
                    <a:pt x="441" y="176"/>
                    <a:pt x="395" y="39"/>
                    <a:pt x="304" y="9"/>
                  </a:cubicBezTo>
                  <a:cubicBezTo>
                    <a:pt x="288" y="3"/>
                    <a:pt x="271" y="1"/>
                    <a:pt x="254" y="1"/>
                  </a:cubicBezTo>
                  <a:close/>
                </a:path>
              </a:pathLst>
            </a:custGeom>
            <a:solidFill>
              <a:srgbClr val="1268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Google Shape;1019;p55">
              <a:extLst>
                <a:ext uri="{FF2B5EF4-FFF2-40B4-BE49-F238E27FC236}">
                  <a16:creationId xmlns:a16="http://schemas.microsoft.com/office/drawing/2014/main" id="{C4E911AE-7D57-C9AA-14B6-7705AC0A5288}"/>
                </a:ext>
              </a:extLst>
            </p:cNvPr>
            <p:cNvSpPr/>
            <p:nvPr/>
          </p:nvSpPr>
          <p:spPr>
            <a:xfrm flipH="1">
              <a:off x="2940104" y="3090097"/>
              <a:ext cx="33162" cy="34875"/>
            </a:xfrm>
            <a:custGeom>
              <a:avLst/>
              <a:gdLst/>
              <a:ahLst/>
              <a:cxnLst/>
              <a:rect l="l" t="t" r="r" b="b"/>
              <a:pathLst>
                <a:path w="426" h="448" extrusionOk="0">
                  <a:moveTo>
                    <a:pt x="240" y="1"/>
                  </a:moveTo>
                  <a:cubicBezTo>
                    <a:pt x="158" y="1"/>
                    <a:pt x="69" y="60"/>
                    <a:pt x="31" y="160"/>
                  </a:cubicBezTo>
                  <a:cubicBezTo>
                    <a:pt x="0" y="282"/>
                    <a:pt x="31" y="403"/>
                    <a:pt x="137" y="434"/>
                  </a:cubicBezTo>
                  <a:cubicBezTo>
                    <a:pt x="156" y="443"/>
                    <a:pt x="175" y="447"/>
                    <a:pt x="196" y="447"/>
                  </a:cubicBezTo>
                  <a:cubicBezTo>
                    <a:pt x="275" y="447"/>
                    <a:pt x="359" y="382"/>
                    <a:pt x="395" y="297"/>
                  </a:cubicBezTo>
                  <a:cubicBezTo>
                    <a:pt x="426" y="175"/>
                    <a:pt x="395" y="54"/>
                    <a:pt x="289" y="8"/>
                  </a:cubicBezTo>
                  <a:cubicBezTo>
                    <a:pt x="273" y="3"/>
                    <a:pt x="257" y="1"/>
                    <a:pt x="240" y="1"/>
                  </a:cubicBezTo>
                  <a:close/>
                </a:path>
              </a:pathLst>
            </a:custGeom>
            <a:solidFill>
              <a:srgbClr val="1268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Google Shape;1020;p55">
              <a:extLst>
                <a:ext uri="{FF2B5EF4-FFF2-40B4-BE49-F238E27FC236}">
                  <a16:creationId xmlns:a16="http://schemas.microsoft.com/office/drawing/2014/main" id="{18CBBCFE-21CB-6F3B-5171-70448ABD1BA4}"/>
                </a:ext>
              </a:extLst>
            </p:cNvPr>
            <p:cNvSpPr/>
            <p:nvPr/>
          </p:nvSpPr>
          <p:spPr>
            <a:xfrm flipH="1">
              <a:off x="2915269" y="3142719"/>
              <a:ext cx="186984" cy="72240"/>
            </a:xfrm>
            <a:custGeom>
              <a:avLst/>
              <a:gdLst/>
              <a:ahLst/>
              <a:cxnLst/>
              <a:rect l="l" t="t" r="r" b="b"/>
              <a:pathLst>
                <a:path w="2402" h="928" fill="none" extrusionOk="0">
                  <a:moveTo>
                    <a:pt x="2402" y="928"/>
                  </a:move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rgbClr val="12685D"/>
              </a:solidFill>
              <a:prstDash val="solid"/>
              <a:miter lim="1519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4" name="Google Shape;848;p51">
            <a:extLst>
              <a:ext uri="{FF2B5EF4-FFF2-40B4-BE49-F238E27FC236}">
                <a16:creationId xmlns:a16="http://schemas.microsoft.com/office/drawing/2014/main" id="{A0B3D74B-A3AD-AE0D-D7B6-B0AD07EA360A}"/>
              </a:ext>
            </a:extLst>
          </p:cNvPr>
          <p:cNvSpPr txBox="1">
            <a:spLocks/>
          </p:cNvSpPr>
          <p:nvPr/>
        </p:nvSpPr>
        <p:spPr>
          <a:xfrm>
            <a:off x="2309433" y="3480088"/>
            <a:ext cx="7525730" cy="985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333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3600"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kiếm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hỗ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trợ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bè</a:t>
            </a:r>
            <a:endParaRPr kumimoji="0" lang="en-US" sz="53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5" name="Google Shape;850;p51">
            <a:extLst>
              <a:ext uri="{FF2B5EF4-FFF2-40B4-BE49-F238E27FC236}">
                <a16:creationId xmlns:a16="http://schemas.microsoft.com/office/drawing/2014/main" id="{AEB6A567-1CA0-7F0C-853B-374D1AC9577C}"/>
              </a:ext>
            </a:extLst>
          </p:cNvPr>
          <p:cNvSpPr txBox="1">
            <a:spLocks/>
          </p:cNvSpPr>
          <p:nvPr/>
        </p:nvSpPr>
        <p:spPr>
          <a:xfrm flipH="1">
            <a:off x="4783898" y="1457921"/>
            <a:ext cx="2576800" cy="1879600"/>
          </a:xfrm>
          <a:prstGeom prst="rect">
            <a:avLst/>
          </a:prstGeom>
          <a:effectLst>
            <a:outerShdw dist="95250" dir="2040000" algn="bl" rotWithShape="0">
              <a:srgbClr val="12685D"/>
            </a:outerShdw>
          </a:effectLst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1333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2500"/>
              <a:buFontTx/>
              <a:buNone/>
              <a:tabLst/>
              <a:defRPr/>
            </a:pPr>
            <a:r>
              <a:rPr kumimoji="0" lang="en" sz="113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34588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8B7FAB-AE45-3BDC-EAE2-818A103017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10" t="2137" r="7125" b="21649"/>
          <a:stretch/>
        </p:blipFill>
        <p:spPr>
          <a:xfrm>
            <a:off x="6624875" y="1426469"/>
            <a:ext cx="4756724" cy="3356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9F5E10-959C-0FDD-2481-DE4BF32FC366}"/>
              </a:ext>
            </a:extLst>
          </p:cNvPr>
          <p:cNvSpPr/>
          <p:nvPr/>
        </p:nvSpPr>
        <p:spPr>
          <a:xfrm>
            <a:off x="6629553" y="4955475"/>
            <a:ext cx="4756725" cy="129166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BBF7EE">
                <a:shade val="50000"/>
              </a:srgbClr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Linh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mượn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sách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Hồng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rách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Hồng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rất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bực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bội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nghe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xin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Linh.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551C63D-3E40-6059-3EE7-0F8EB78B309D}"/>
              </a:ext>
            </a:extLst>
          </p:cNvPr>
          <p:cNvSpPr/>
          <p:nvPr/>
        </p:nvSpPr>
        <p:spPr>
          <a:xfrm>
            <a:off x="446659" y="3025863"/>
            <a:ext cx="5839016" cy="3022208"/>
          </a:xfrm>
          <a:prstGeom prst="roundRect">
            <a:avLst>
              <a:gd name="adj" fmla="val 8317"/>
            </a:avLst>
          </a:prstGeom>
          <a:solidFill>
            <a:srgbClr val="FFFFFF"/>
          </a:solidFill>
          <a:ln w="28575" cap="flat" cmpd="sng" algn="ctr">
            <a:solidFill>
              <a:srgbClr val="12685D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FFC6C7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9B4831-1541-B6BB-66A8-05E00513A593}"/>
              </a:ext>
            </a:extLst>
          </p:cNvPr>
          <p:cNvSpPr txBox="1"/>
          <p:nvPr/>
        </p:nvSpPr>
        <p:spPr>
          <a:xfrm>
            <a:off x="544990" y="4693547"/>
            <a:ext cx="5497621" cy="788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Linh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302559-6C91-E094-4E9E-FC5F300DD4FD}"/>
              </a:ext>
            </a:extLst>
          </p:cNvPr>
          <p:cNvSpPr txBox="1"/>
          <p:nvPr/>
        </p:nvSpPr>
        <p:spPr>
          <a:xfrm>
            <a:off x="785859" y="3239605"/>
            <a:ext cx="5015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10160">
                  <a:solidFill>
                    <a:srgbClr val="002060"/>
                  </a:solidFill>
                  <a:prstDash val="solid"/>
                </a:ln>
                <a:solidFill>
                  <a:srgbClr val="BBF7EE">
                    <a:lumMod val="75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772E06E-1427-C7C5-A7D3-2BA6B1E860C6}"/>
              </a:ext>
            </a:extLst>
          </p:cNvPr>
          <p:cNvSpPr/>
          <p:nvPr/>
        </p:nvSpPr>
        <p:spPr>
          <a:xfrm>
            <a:off x="1908314" y="4052290"/>
            <a:ext cx="2626241" cy="427515"/>
          </a:xfrm>
          <a:prstGeom prst="roundRect">
            <a:avLst/>
          </a:prstGeom>
          <a:solidFill>
            <a:srgbClr val="12685D">
              <a:lumMod val="75000"/>
            </a:srgbClr>
          </a:solidFill>
          <a:ln w="12700" cap="flat" cmpd="sng" algn="ctr">
            <a:solidFill>
              <a:srgbClr val="BBF7EE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: 5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2" descr="Group clipart">
            <a:extLst>
              <a:ext uri="{FF2B5EF4-FFF2-40B4-BE49-F238E27FC236}">
                <a16:creationId xmlns:a16="http://schemas.microsoft.com/office/drawing/2014/main" id="{063EFC52-27FD-9B38-1B64-C3BB3DB18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565" y="1624356"/>
            <a:ext cx="2033737" cy="161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8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ave 6">
            <a:extLst>
              <a:ext uri="{FF2B5EF4-FFF2-40B4-BE49-F238E27FC236}">
                <a16:creationId xmlns:a16="http://schemas.microsoft.com/office/drawing/2014/main" id="{C6D5969B-FC41-4BF7-6F3D-EB078CA8D441}"/>
              </a:ext>
            </a:extLst>
          </p:cNvPr>
          <p:cNvSpPr/>
          <p:nvPr/>
        </p:nvSpPr>
        <p:spPr>
          <a:xfrm>
            <a:off x="728663" y="3063273"/>
            <a:ext cx="5675134" cy="2753032"/>
          </a:xfrm>
          <a:prstGeom prst="wave">
            <a:avLst>
              <a:gd name="adj1" fmla="val 5656"/>
              <a:gd name="adj2" fmla="val 0"/>
            </a:avLst>
          </a:prstGeom>
          <a:solidFill>
            <a:srgbClr val="FFFFFF"/>
          </a:solidFill>
          <a:ln w="12700" cap="flat" cmpd="sng" algn="ctr">
            <a:solidFill>
              <a:srgbClr val="BBF7EE">
                <a:shade val="50000"/>
              </a:srgb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C6C7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90B458-9914-2763-AAD6-0D66A9016C82}"/>
              </a:ext>
            </a:extLst>
          </p:cNvPr>
          <p:cNvSpPr txBox="1"/>
          <p:nvPr/>
        </p:nvSpPr>
        <p:spPr>
          <a:xfrm>
            <a:off x="833016" y="3641782"/>
            <a:ext cx="5466428" cy="1371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thông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qua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9" name="Picture 2" descr="Clapperboard GIFs - Get the best GIF on GIPHY">
            <a:extLst>
              <a:ext uri="{FF2B5EF4-FFF2-40B4-BE49-F238E27FC236}">
                <a16:creationId xmlns:a16="http://schemas.microsoft.com/office/drawing/2014/main" id="{E60CC6B3-9B8D-C9E7-07CB-71D25A43AC8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0559"/>
            <a:ext cx="1942485" cy="19424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01FD00-45D1-D733-1EC3-31C01FD39C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310" t="2137" r="7125" b="21649"/>
          <a:stretch/>
        </p:blipFill>
        <p:spPr>
          <a:xfrm>
            <a:off x="6624875" y="1426469"/>
            <a:ext cx="4756724" cy="3356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8E202D-5266-C4AD-18E0-CB6078F21A4A}"/>
              </a:ext>
            </a:extLst>
          </p:cNvPr>
          <p:cNvSpPr/>
          <p:nvPr/>
        </p:nvSpPr>
        <p:spPr>
          <a:xfrm>
            <a:off x="6629553" y="4955475"/>
            <a:ext cx="4756725" cy="129166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BBF7EE">
                <a:shade val="50000"/>
              </a:srgbClr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Linh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mượn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sách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Hồng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rách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Hồng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rất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bực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bội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nghe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xin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lỗi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Linh.</a:t>
            </a:r>
          </a:p>
        </p:txBody>
      </p:sp>
    </p:spTree>
    <p:extLst>
      <p:ext uri="{BB962C8B-B14F-4D97-AF65-F5344CB8AC3E}">
        <p14:creationId xmlns:p14="http://schemas.microsoft.com/office/powerpoint/2010/main" val="3379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udents clipart">
            <a:extLst>
              <a:ext uri="{FF2B5EF4-FFF2-40B4-BE49-F238E27FC236}">
                <a16:creationId xmlns:a16="http://schemas.microsoft.com/office/drawing/2014/main" id="{4A321B76-06AA-3979-2438-C75E40E457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37" r="1"/>
          <a:stretch/>
        </p:blipFill>
        <p:spPr bwMode="auto">
          <a:xfrm>
            <a:off x="3398944" y="2072640"/>
            <a:ext cx="1837402" cy="460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238DCEC-29B1-629F-97A8-636E95287B22}"/>
              </a:ext>
            </a:extLst>
          </p:cNvPr>
          <p:cNvGrpSpPr/>
          <p:nvPr/>
        </p:nvGrpSpPr>
        <p:grpSpPr>
          <a:xfrm>
            <a:off x="5756848" y="1178529"/>
            <a:ext cx="5561392" cy="2250471"/>
            <a:chOff x="4042430" y="1017989"/>
            <a:chExt cx="7676707" cy="2768820"/>
          </a:xfrm>
        </p:grpSpPr>
        <p:sp>
          <p:nvSpPr>
            <p:cNvPr id="4" name="Thought Bubble: Cloud 3">
              <a:extLst>
                <a:ext uri="{FF2B5EF4-FFF2-40B4-BE49-F238E27FC236}">
                  <a16:creationId xmlns:a16="http://schemas.microsoft.com/office/drawing/2014/main" id="{03C21EB1-E099-94CE-4EC3-82B2B7CED3F4}"/>
                </a:ext>
              </a:extLst>
            </p:cNvPr>
            <p:cNvSpPr/>
            <p:nvPr/>
          </p:nvSpPr>
          <p:spPr>
            <a:xfrm>
              <a:off x="4042430" y="1017989"/>
              <a:ext cx="7676707" cy="2768820"/>
            </a:xfrm>
            <a:prstGeom prst="cloudCallout">
              <a:avLst>
                <a:gd name="adj1" fmla="val -58114"/>
                <a:gd name="adj2" fmla="val 42328"/>
              </a:avLst>
            </a:prstGeom>
            <a:solidFill>
              <a:srgbClr val="FFFFFF"/>
            </a:solidFill>
            <a:ln w="12700" cap="flat" cmpd="sng" algn="ctr">
              <a:solidFill>
                <a:srgbClr val="BBF7EE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C6C7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57E4E3C-7E80-416F-8A8C-27A05DB5B150}"/>
                </a:ext>
              </a:extLst>
            </p:cNvPr>
            <p:cNvSpPr txBox="1"/>
            <p:nvPr/>
          </p:nvSpPr>
          <p:spPr>
            <a:xfrm>
              <a:off x="4814523" y="1686640"/>
              <a:ext cx="6525954" cy="14315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Chia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sẻ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điều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bản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thân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học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được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sau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đóng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vai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xử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lí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tình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huống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EB84C2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EB84C2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670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1229;p61">
            <a:extLst>
              <a:ext uri="{FF2B5EF4-FFF2-40B4-BE49-F238E27FC236}">
                <a16:creationId xmlns:a16="http://schemas.microsoft.com/office/drawing/2014/main" id="{89557A73-4975-A75F-EB7F-D2828C5AEDBE}"/>
              </a:ext>
            </a:extLst>
          </p:cNvPr>
          <p:cNvGrpSpPr/>
          <p:nvPr/>
        </p:nvGrpSpPr>
        <p:grpSpPr>
          <a:xfrm>
            <a:off x="1708171" y="1745507"/>
            <a:ext cx="8876043" cy="3719031"/>
            <a:chOff x="1976376" y="1052601"/>
            <a:chExt cx="5173323" cy="2920725"/>
          </a:xfrm>
        </p:grpSpPr>
        <p:sp>
          <p:nvSpPr>
            <p:cNvPr id="7" name="Google Shape;1230;p61">
              <a:extLst>
                <a:ext uri="{FF2B5EF4-FFF2-40B4-BE49-F238E27FC236}">
                  <a16:creationId xmlns:a16="http://schemas.microsoft.com/office/drawing/2014/main" id="{21A6D78C-02B0-24EA-C449-D9B40EA41EB4}"/>
                </a:ext>
              </a:extLst>
            </p:cNvPr>
            <p:cNvSpPr/>
            <p:nvPr/>
          </p:nvSpPr>
          <p:spPr>
            <a:xfrm>
              <a:off x="2038702" y="1107853"/>
              <a:ext cx="5110997" cy="2865473"/>
            </a:xfrm>
            <a:custGeom>
              <a:avLst/>
              <a:gdLst/>
              <a:ahLst/>
              <a:cxnLst/>
              <a:rect l="l" t="t" r="r" b="b"/>
              <a:pathLst>
                <a:path w="54954" h="27629" extrusionOk="0">
                  <a:moveTo>
                    <a:pt x="5761" y="1"/>
                  </a:moveTo>
                  <a:lnTo>
                    <a:pt x="1" y="5168"/>
                  </a:lnTo>
                  <a:lnTo>
                    <a:pt x="1" y="22173"/>
                  </a:lnTo>
                  <a:lnTo>
                    <a:pt x="5761" y="27629"/>
                  </a:lnTo>
                  <a:lnTo>
                    <a:pt x="49194" y="27629"/>
                  </a:lnTo>
                  <a:lnTo>
                    <a:pt x="54953" y="22173"/>
                  </a:lnTo>
                  <a:lnTo>
                    <a:pt x="54953" y="5168"/>
                  </a:lnTo>
                  <a:lnTo>
                    <a:pt x="49194" y="1"/>
                  </a:lnTo>
                  <a:close/>
                </a:path>
              </a:pathLst>
            </a:custGeom>
            <a:solidFill>
              <a:srgbClr val="12685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" name="Google Shape;1231;p61">
              <a:extLst>
                <a:ext uri="{FF2B5EF4-FFF2-40B4-BE49-F238E27FC236}">
                  <a16:creationId xmlns:a16="http://schemas.microsoft.com/office/drawing/2014/main" id="{180544AE-B7EA-F906-5806-92F735AB86BE}"/>
                </a:ext>
              </a:extLst>
            </p:cNvPr>
            <p:cNvSpPr/>
            <p:nvPr/>
          </p:nvSpPr>
          <p:spPr>
            <a:xfrm>
              <a:off x="1976376" y="1052601"/>
              <a:ext cx="5110997" cy="2865473"/>
            </a:xfrm>
            <a:custGeom>
              <a:avLst/>
              <a:gdLst/>
              <a:ahLst/>
              <a:cxnLst/>
              <a:rect l="l" t="t" r="r" b="b"/>
              <a:pathLst>
                <a:path w="54954" h="27629" extrusionOk="0">
                  <a:moveTo>
                    <a:pt x="5761" y="1"/>
                  </a:moveTo>
                  <a:lnTo>
                    <a:pt x="1" y="5168"/>
                  </a:lnTo>
                  <a:lnTo>
                    <a:pt x="1" y="22173"/>
                  </a:lnTo>
                  <a:lnTo>
                    <a:pt x="5761" y="27629"/>
                  </a:lnTo>
                  <a:lnTo>
                    <a:pt x="49194" y="27629"/>
                  </a:lnTo>
                  <a:lnTo>
                    <a:pt x="54953" y="22173"/>
                  </a:lnTo>
                  <a:lnTo>
                    <a:pt x="54953" y="5168"/>
                  </a:lnTo>
                  <a:lnTo>
                    <a:pt x="49194" y="1"/>
                  </a:lnTo>
                  <a:close/>
                </a:path>
              </a:pathLst>
            </a:custGeom>
            <a:solidFill>
              <a:srgbClr val="EB84C2">
                <a:lumMod val="20000"/>
                <a:lumOff val="80000"/>
              </a:srgbClr>
            </a:solidFill>
            <a:ln w="19050" cap="flat" cmpd="sng">
              <a:solidFill>
                <a:srgbClr val="12685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9" name="Google Shape;1253;p61">
            <a:extLst>
              <a:ext uri="{FF2B5EF4-FFF2-40B4-BE49-F238E27FC236}">
                <a16:creationId xmlns:a16="http://schemas.microsoft.com/office/drawing/2014/main" id="{6773AAB5-8A5E-879D-6ED3-092878FAFC08}"/>
              </a:ext>
            </a:extLst>
          </p:cNvPr>
          <p:cNvGrpSpPr/>
          <p:nvPr/>
        </p:nvGrpSpPr>
        <p:grpSpPr>
          <a:xfrm rot="1137761">
            <a:off x="9070997" y="4190160"/>
            <a:ext cx="2069803" cy="1965757"/>
            <a:chOff x="8543625" y="3554942"/>
            <a:chExt cx="217694" cy="206748"/>
          </a:xfrm>
        </p:grpSpPr>
        <p:sp>
          <p:nvSpPr>
            <p:cNvPr id="10" name="Google Shape;1254;p61">
              <a:extLst>
                <a:ext uri="{FF2B5EF4-FFF2-40B4-BE49-F238E27FC236}">
                  <a16:creationId xmlns:a16="http://schemas.microsoft.com/office/drawing/2014/main" id="{2570F7BA-2226-2948-CB3F-6DF6FDC71723}"/>
                </a:ext>
              </a:extLst>
            </p:cNvPr>
            <p:cNvSpPr/>
            <p:nvPr/>
          </p:nvSpPr>
          <p:spPr>
            <a:xfrm rot="-3785552">
              <a:off x="8582204" y="3561429"/>
              <a:ext cx="108599" cy="153197"/>
            </a:xfrm>
            <a:custGeom>
              <a:avLst/>
              <a:gdLst/>
              <a:ahLst/>
              <a:cxnLst/>
              <a:rect l="l" t="t" r="r" b="b"/>
              <a:pathLst>
                <a:path w="2888" h="4074" extrusionOk="0">
                  <a:moveTo>
                    <a:pt x="1155" y="1"/>
                  </a:moveTo>
                  <a:cubicBezTo>
                    <a:pt x="1155" y="1"/>
                    <a:pt x="0" y="1095"/>
                    <a:pt x="152" y="2220"/>
                  </a:cubicBezTo>
                  <a:cubicBezTo>
                    <a:pt x="304" y="3344"/>
                    <a:pt x="1717" y="4074"/>
                    <a:pt x="1717" y="4074"/>
                  </a:cubicBezTo>
                  <a:cubicBezTo>
                    <a:pt x="1717" y="4074"/>
                    <a:pt x="2888" y="2979"/>
                    <a:pt x="2736" y="1855"/>
                  </a:cubicBezTo>
                  <a:cubicBezTo>
                    <a:pt x="2568" y="730"/>
                    <a:pt x="1155" y="1"/>
                    <a:pt x="1155" y="1"/>
                  </a:cubicBezTo>
                  <a:close/>
                </a:path>
              </a:pathLst>
            </a:custGeom>
            <a:solidFill>
              <a:srgbClr val="6EEBDA"/>
            </a:solidFill>
            <a:ln w="19050" cap="flat" cmpd="sng">
              <a:solidFill>
                <a:srgbClr val="12685D"/>
              </a:solidFill>
              <a:prstDash val="solid"/>
              <a:miter lim="1519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Google Shape;1255;p61">
              <a:extLst>
                <a:ext uri="{FF2B5EF4-FFF2-40B4-BE49-F238E27FC236}">
                  <a16:creationId xmlns:a16="http://schemas.microsoft.com/office/drawing/2014/main" id="{6DF1699A-12C9-9283-9B3C-A038BB65B22E}"/>
                </a:ext>
              </a:extLst>
            </p:cNvPr>
            <p:cNvSpPr/>
            <p:nvPr/>
          </p:nvSpPr>
          <p:spPr>
            <a:xfrm rot="-3785552">
              <a:off x="8626960" y="3618674"/>
              <a:ext cx="102883" cy="133756"/>
            </a:xfrm>
            <a:custGeom>
              <a:avLst/>
              <a:gdLst/>
              <a:ahLst/>
              <a:cxnLst/>
              <a:rect l="l" t="t" r="r" b="b"/>
              <a:pathLst>
                <a:path w="2736" h="3557" fill="none" extrusionOk="0">
                  <a:moveTo>
                    <a:pt x="2067" y="0"/>
                  </a:moveTo>
                  <a:cubicBezTo>
                    <a:pt x="2067" y="0"/>
                    <a:pt x="2736" y="1444"/>
                    <a:pt x="2158" y="2432"/>
                  </a:cubicBezTo>
                  <a:cubicBezTo>
                    <a:pt x="1596" y="3405"/>
                    <a:pt x="0" y="3557"/>
                    <a:pt x="0" y="3557"/>
                  </a:cubicBezTo>
                </a:path>
              </a:pathLst>
            </a:custGeom>
            <a:noFill/>
            <a:ln w="19050" cap="flat" cmpd="sng">
              <a:solidFill>
                <a:srgbClr val="12685D"/>
              </a:solidFill>
              <a:prstDash val="solid"/>
              <a:miter lim="1519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CEFE6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12" name="Google Shape;1256;p61">
            <a:extLst>
              <a:ext uri="{FF2B5EF4-FFF2-40B4-BE49-F238E27FC236}">
                <a16:creationId xmlns:a16="http://schemas.microsoft.com/office/drawing/2014/main" id="{CBBA8BD8-0B03-E5E2-0866-43F979EB426D}"/>
              </a:ext>
            </a:extLst>
          </p:cNvPr>
          <p:cNvSpPr/>
          <p:nvPr/>
        </p:nvSpPr>
        <p:spPr>
          <a:xfrm rot="2700000" flipH="1">
            <a:off x="11029244" y="3667861"/>
            <a:ext cx="366125" cy="516480"/>
          </a:xfrm>
          <a:custGeom>
            <a:avLst/>
            <a:gdLst/>
            <a:ahLst/>
            <a:cxnLst/>
            <a:rect l="l" t="t" r="r" b="b"/>
            <a:pathLst>
              <a:path w="2888" h="4074" extrusionOk="0">
                <a:moveTo>
                  <a:pt x="1155" y="1"/>
                </a:moveTo>
                <a:cubicBezTo>
                  <a:pt x="1155" y="1"/>
                  <a:pt x="0" y="1095"/>
                  <a:pt x="152" y="2220"/>
                </a:cubicBezTo>
                <a:cubicBezTo>
                  <a:pt x="304" y="3344"/>
                  <a:pt x="1717" y="4074"/>
                  <a:pt x="1717" y="4074"/>
                </a:cubicBezTo>
                <a:cubicBezTo>
                  <a:pt x="1717" y="4074"/>
                  <a:pt x="2888" y="2979"/>
                  <a:pt x="2736" y="1855"/>
                </a:cubicBezTo>
                <a:cubicBezTo>
                  <a:pt x="2568" y="730"/>
                  <a:pt x="1155" y="1"/>
                  <a:pt x="1155" y="1"/>
                </a:cubicBezTo>
                <a:close/>
              </a:path>
            </a:pathLst>
          </a:custGeom>
          <a:solidFill>
            <a:srgbClr val="BBF7EE"/>
          </a:solidFill>
          <a:ln w="19050" cap="flat" cmpd="sng">
            <a:solidFill>
              <a:srgbClr val="12685D"/>
            </a:solidFill>
            <a:prstDash val="solid"/>
            <a:miter lim="15197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FCEFE6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3" name="Google Shape;1257;p61">
            <a:extLst>
              <a:ext uri="{FF2B5EF4-FFF2-40B4-BE49-F238E27FC236}">
                <a16:creationId xmlns:a16="http://schemas.microsoft.com/office/drawing/2014/main" id="{DA197F76-35CF-4FD1-5230-516BEE641178}"/>
              </a:ext>
            </a:extLst>
          </p:cNvPr>
          <p:cNvSpPr/>
          <p:nvPr/>
        </p:nvSpPr>
        <p:spPr>
          <a:xfrm rot="-2091368" flipH="1">
            <a:off x="11214686" y="5006757"/>
            <a:ext cx="235765" cy="332579"/>
          </a:xfrm>
          <a:custGeom>
            <a:avLst/>
            <a:gdLst/>
            <a:ahLst/>
            <a:cxnLst/>
            <a:rect l="l" t="t" r="r" b="b"/>
            <a:pathLst>
              <a:path w="2888" h="4074" extrusionOk="0">
                <a:moveTo>
                  <a:pt x="1155" y="1"/>
                </a:moveTo>
                <a:cubicBezTo>
                  <a:pt x="1155" y="1"/>
                  <a:pt x="0" y="1095"/>
                  <a:pt x="152" y="2220"/>
                </a:cubicBezTo>
                <a:cubicBezTo>
                  <a:pt x="304" y="3344"/>
                  <a:pt x="1717" y="4074"/>
                  <a:pt x="1717" y="4074"/>
                </a:cubicBezTo>
                <a:cubicBezTo>
                  <a:pt x="1717" y="4074"/>
                  <a:pt x="2888" y="2979"/>
                  <a:pt x="2736" y="1855"/>
                </a:cubicBezTo>
                <a:cubicBezTo>
                  <a:pt x="2568" y="730"/>
                  <a:pt x="1155" y="1"/>
                  <a:pt x="1155" y="1"/>
                </a:cubicBezTo>
                <a:close/>
              </a:path>
            </a:pathLst>
          </a:custGeom>
          <a:solidFill>
            <a:srgbClr val="6EEBDA"/>
          </a:solidFill>
          <a:ln w="19050" cap="flat" cmpd="sng">
            <a:solidFill>
              <a:srgbClr val="12685D"/>
            </a:solidFill>
            <a:prstDash val="solid"/>
            <a:miter lim="15197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FCEFE6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" name="Google Shape;1258;p61">
            <a:extLst>
              <a:ext uri="{FF2B5EF4-FFF2-40B4-BE49-F238E27FC236}">
                <a16:creationId xmlns:a16="http://schemas.microsoft.com/office/drawing/2014/main" id="{F0724AF3-2125-86CC-0DF2-A359437DE7CA}"/>
              </a:ext>
            </a:extLst>
          </p:cNvPr>
          <p:cNvSpPr/>
          <p:nvPr/>
        </p:nvSpPr>
        <p:spPr>
          <a:xfrm rot="2700000" flipH="1">
            <a:off x="1607244" y="5430661"/>
            <a:ext cx="366125" cy="516480"/>
          </a:xfrm>
          <a:custGeom>
            <a:avLst/>
            <a:gdLst/>
            <a:ahLst/>
            <a:cxnLst/>
            <a:rect l="l" t="t" r="r" b="b"/>
            <a:pathLst>
              <a:path w="2888" h="4074" extrusionOk="0">
                <a:moveTo>
                  <a:pt x="1155" y="1"/>
                </a:moveTo>
                <a:cubicBezTo>
                  <a:pt x="1155" y="1"/>
                  <a:pt x="0" y="1095"/>
                  <a:pt x="152" y="2220"/>
                </a:cubicBezTo>
                <a:cubicBezTo>
                  <a:pt x="304" y="3344"/>
                  <a:pt x="1717" y="4074"/>
                  <a:pt x="1717" y="4074"/>
                </a:cubicBezTo>
                <a:cubicBezTo>
                  <a:pt x="1717" y="4074"/>
                  <a:pt x="2888" y="2979"/>
                  <a:pt x="2736" y="1855"/>
                </a:cubicBezTo>
                <a:cubicBezTo>
                  <a:pt x="2568" y="730"/>
                  <a:pt x="1155" y="1"/>
                  <a:pt x="1155" y="1"/>
                </a:cubicBezTo>
                <a:close/>
              </a:path>
            </a:pathLst>
          </a:custGeom>
          <a:solidFill>
            <a:srgbClr val="6EEBDA"/>
          </a:solidFill>
          <a:ln w="19050" cap="flat" cmpd="sng">
            <a:solidFill>
              <a:srgbClr val="12685D"/>
            </a:solidFill>
            <a:prstDash val="solid"/>
            <a:miter lim="15197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FCEFE6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5" name="Google Shape;1259;p61">
            <a:extLst>
              <a:ext uri="{FF2B5EF4-FFF2-40B4-BE49-F238E27FC236}">
                <a16:creationId xmlns:a16="http://schemas.microsoft.com/office/drawing/2014/main" id="{61804A3B-80E3-9400-F7EB-08919C469C04}"/>
              </a:ext>
            </a:extLst>
          </p:cNvPr>
          <p:cNvSpPr/>
          <p:nvPr/>
        </p:nvSpPr>
        <p:spPr>
          <a:xfrm rot="-2091368" flipH="1">
            <a:off x="1552152" y="4065740"/>
            <a:ext cx="235765" cy="332579"/>
          </a:xfrm>
          <a:custGeom>
            <a:avLst/>
            <a:gdLst/>
            <a:ahLst/>
            <a:cxnLst/>
            <a:rect l="l" t="t" r="r" b="b"/>
            <a:pathLst>
              <a:path w="2888" h="4074" extrusionOk="0">
                <a:moveTo>
                  <a:pt x="1155" y="1"/>
                </a:moveTo>
                <a:cubicBezTo>
                  <a:pt x="1155" y="1"/>
                  <a:pt x="0" y="1095"/>
                  <a:pt x="152" y="2220"/>
                </a:cubicBezTo>
                <a:cubicBezTo>
                  <a:pt x="304" y="3344"/>
                  <a:pt x="1717" y="4074"/>
                  <a:pt x="1717" y="4074"/>
                </a:cubicBezTo>
                <a:cubicBezTo>
                  <a:pt x="1717" y="4074"/>
                  <a:pt x="2888" y="2979"/>
                  <a:pt x="2736" y="1855"/>
                </a:cubicBezTo>
                <a:cubicBezTo>
                  <a:pt x="2568" y="730"/>
                  <a:pt x="1155" y="1"/>
                  <a:pt x="1155" y="1"/>
                </a:cubicBezTo>
                <a:close/>
              </a:path>
            </a:pathLst>
          </a:custGeom>
          <a:solidFill>
            <a:srgbClr val="BBF7EE"/>
          </a:solidFill>
          <a:ln w="19050" cap="flat" cmpd="sng">
            <a:solidFill>
              <a:srgbClr val="12685D"/>
            </a:solidFill>
            <a:prstDash val="solid"/>
            <a:miter lim="15197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FCEFE6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8E1161-1291-900D-C84C-6C3B044D7BDA}"/>
              </a:ext>
            </a:extLst>
          </p:cNvPr>
          <p:cNvSpPr txBox="1"/>
          <p:nvPr/>
        </p:nvSpPr>
        <p:spPr>
          <a:xfrm>
            <a:off x="2006647" y="2490163"/>
            <a:ext cx="8309817" cy="2091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bè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hỗ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bè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bè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đứng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hòa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rgbClr val="FCEFE6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Google Shape;1265;p62">
            <a:extLst>
              <a:ext uri="{FF2B5EF4-FFF2-40B4-BE49-F238E27FC236}">
                <a16:creationId xmlns:a16="http://schemas.microsoft.com/office/drawing/2014/main" id="{A0430214-BA91-83AC-6EB1-8F75EDE8239D}"/>
              </a:ext>
            </a:extLst>
          </p:cNvPr>
          <p:cNvSpPr/>
          <p:nvPr/>
        </p:nvSpPr>
        <p:spPr>
          <a:xfrm>
            <a:off x="4640455" y="1385031"/>
            <a:ext cx="2904539" cy="719228"/>
          </a:xfrm>
          <a:custGeom>
            <a:avLst/>
            <a:gdLst/>
            <a:ahLst/>
            <a:cxnLst/>
            <a:rect l="l" t="t" r="r" b="b"/>
            <a:pathLst>
              <a:path w="64026" h="32112" extrusionOk="0">
                <a:moveTo>
                  <a:pt x="0" y="0"/>
                </a:moveTo>
                <a:lnTo>
                  <a:pt x="0" y="10349"/>
                </a:lnTo>
                <a:lnTo>
                  <a:pt x="91" y="10349"/>
                </a:lnTo>
                <a:cubicBezTo>
                  <a:pt x="2659" y="10349"/>
                  <a:pt x="4757" y="12705"/>
                  <a:pt x="4757" y="15623"/>
                </a:cubicBezTo>
                <a:cubicBezTo>
                  <a:pt x="4757" y="18540"/>
                  <a:pt x="2659" y="20896"/>
                  <a:pt x="91" y="20896"/>
                </a:cubicBezTo>
                <a:lnTo>
                  <a:pt x="0" y="20896"/>
                </a:lnTo>
                <a:lnTo>
                  <a:pt x="0" y="32111"/>
                </a:lnTo>
                <a:lnTo>
                  <a:pt x="64025" y="32111"/>
                </a:lnTo>
                <a:lnTo>
                  <a:pt x="64025" y="20896"/>
                </a:lnTo>
                <a:lnTo>
                  <a:pt x="63934" y="20896"/>
                </a:lnTo>
                <a:cubicBezTo>
                  <a:pt x="61366" y="20896"/>
                  <a:pt x="59284" y="18540"/>
                  <a:pt x="59284" y="15623"/>
                </a:cubicBezTo>
                <a:cubicBezTo>
                  <a:pt x="59284" y="12705"/>
                  <a:pt x="61366" y="10334"/>
                  <a:pt x="63934" y="10334"/>
                </a:cubicBezTo>
                <a:lnTo>
                  <a:pt x="64025" y="10334"/>
                </a:lnTo>
                <a:lnTo>
                  <a:pt x="64025" y="0"/>
                </a:lnTo>
                <a:close/>
              </a:path>
            </a:pathLst>
          </a:custGeom>
          <a:solidFill>
            <a:srgbClr val="9C8ADF">
              <a:lumMod val="40000"/>
              <a:lumOff val="60000"/>
            </a:srgbClr>
          </a:solidFill>
          <a:ln w="19050" cap="flat" cmpd="sng">
            <a:solidFill>
              <a:srgbClr val="12685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8" name="Picture 2" descr="Laughing children clipart">
            <a:extLst>
              <a:ext uri="{FF2B5EF4-FFF2-40B4-BE49-F238E27FC236}">
                <a16:creationId xmlns:a16="http://schemas.microsoft.com/office/drawing/2014/main" id="{E5577144-7F19-46BE-BDA1-D6D49BD98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811" y="4469418"/>
            <a:ext cx="2991305" cy="21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23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1633ECE-F953-6511-06A8-0CBE76C1B564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335C2DD0-AD7C-F986-8BBD-2ACA465466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B8B1946-C9D3-910A-7FE2-0794E361E87F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F99212-BD75-1115-28BD-D05D93E408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448" y="3429000"/>
            <a:ext cx="5518010" cy="31038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17958F-0FDB-A512-1727-01473794CD26}"/>
              </a:ext>
            </a:extLst>
          </p:cNvPr>
          <p:cNvSpPr txBox="1"/>
          <p:nvPr/>
        </p:nvSpPr>
        <p:spPr>
          <a:xfrm>
            <a:off x="1579880" y="1797784"/>
            <a:ext cx="903224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atin typeface="UTM Avo" panose="02040603050506020204" pitchFamily="18" charset="0"/>
              </a:rPr>
              <a:t>Chuẩn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bị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một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tờ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giấy</a:t>
            </a:r>
            <a:r>
              <a:rPr lang="en-US" sz="2000" dirty="0">
                <a:latin typeface="UTM Avo" panose="02040603050506020204" pitchFamily="18" charset="0"/>
              </a:rPr>
              <a:t>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atin typeface="UTM Avo" panose="02040603050506020204" pitchFamily="18" charset="0"/>
              </a:rPr>
              <a:t>Viết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những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điều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em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muốn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nói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với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bạn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về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tình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cảm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em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dành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cho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bạn</a:t>
            </a:r>
            <a:r>
              <a:rPr lang="en-US" sz="2000" dirty="0">
                <a:latin typeface="UTM Avo" panose="02040603050506020204" pitchFamily="18" charset="0"/>
              </a:rPr>
              <a:t>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UTM Avo" panose="02040603050506020204" pitchFamily="18" charset="0"/>
              </a:rPr>
              <a:t>Chia </a:t>
            </a:r>
            <a:r>
              <a:rPr lang="en-US" sz="2000" dirty="0" err="1">
                <a:latin typeface="UTM Avo" panose="02040603050506020204" pitchFamily="18" charset="0"/>
              </a:rPr>
              <a:t>sẻ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những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điều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em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đã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viết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với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bạn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để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xây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dựng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tình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bạn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tốt</a:t>
            </a:r>
            <a:r>
              <a:rPr lang="en-US" sz="20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728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8F7BDA-5F6E-2012-BECB-E12049DB564B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3C287B4-893A-C2CF-71BA-2EFA343E6B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F3AFFC-4D39-EE3C-84F4-4D0FEB3B66F9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5F965A-83E6-AE06-DB46-052E7E67BE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76" y="2806700"/>
            <a:ext cx="4051300" cy="4051300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AC9ADE6C-CAF9-6288-3BB9-1B6FA8C34BC7}"/>
              </a:ext>
            </a:extLst>
          </p:cNvPr>
          <p:cNvSpPr/>
          <p:nvPr/>
        </p:nvSpPr>
        <p:spPr>
          <a:xfrm>
            <a:off x="4500880" y="1798320"/>
            <a:ext cx="6075680" cy="883920"/>
          </a:xfrm>
          <a:prstGeom prst="wedgeRoundRectCallout">
            <a:avLst>
              <a:gd name="adj1" fmla="val -52027"/>
              <a:gd name="adj2" fmla="val 158465"/>
              <a:gd name="adj3" fmla="val 16667"/>
            </a:avLst>
          </a:prstGeom>
          <a:solidFill>
            <a:srgbClr val="D8267B"/>
          </a:solidFill>
          <a:ln>
            <a:solidFill>
              <a:srgbClr val="D826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latin typeface="UTM Avo" panose="02040603050506020204" pitchFamily="18" charset="0"/>
              </a:rPr>
              <a:t>Hoà giải với bạn khi có mâu thuẫn</a:t>
            </a:r>
            <a:endParaRPr lang="en-US" sz="2400" b="1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117150" y="3301202"/>
            <a:ext cx="1806431" cy="3432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702559" y="336945"/>
            <a:ext cx="1244391" cy="2502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 flipH="1">
            <a:off x="318130" y="46898"/>
            <a:ext cx="943432" cy="19356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67812" y="2432585"/>
            <a:ext cx="3073042" cy="47827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576830" y="-1397428"/>
            <a:ext cx="1921689" cy="31028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58">
            <a:off x="8073984" y="-2074053"/>
            <a:ext cx="2397137" cy="4119794"/>
          </a:xfrm>
          <a:prstGeom prst="rect">
            <a:avLst/>
          </a:prstGeom>
        </p:spPr>
      </p:pic>
      <p:pic>
        <p:nvPicPr>
          <p:cNvPr id="2050" name="Picture 2" descr="Káº¿t quáº£ hÃ¬nh áº£nh cho frame cloud cartoon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18927" y1="8621" x2="13277" y2="23276"/>
                        <a14:foregroundMark x1="3672" y1="32328" x2="62429" y2="87931"/>
                        <a14:foregroundMark x1="72316" y1="4741" x2="32768" y2="8190"/>
                        <a14:foregroundMark x1="32486" y1="9052" x2="21751" y2="24138"/>
                        <a14:foregroundMark x1="3107" y1="30603" x2="5932" y2="74138"/>
                        <a14:foregroundMark x1="4802" y1="77155" x2="33333" y2="65948"/>
                        <a14:foregroundMark x1="9322" y1="84483" x2="39831" y2="84914"/>
                        <a14:foregroundMark x1="30791" y1="90948" x2="47740" y2="94397"/>
                        <a14:foregroundMark x1="97458" y1="61638" x2="75141" y2="80172"/>
                        <a14:foregroundMark x1="75706" y1="9483" x2="94633" y2="43534"/>
                        <a14:foregroundMark x1="91525" y1="21121" x2="94350" y2="33621"/>
                        <a14:backgroundMark x1="84463" y1="5172" x2="94350" y2="10345"/>
                        <a14:backgroundMark x1="94350" y1="84483" x2="82768" y2="93103"/>
                        <a14:backgroundMark x1="7062" y1="91379" x2="15819" y2="95259"/>
                        <a14:backgroundMark x1="9887" y1="4310" x2="7062" y2="17241"/>
                        <a14:backgroundMark x1="847" y1="48707" x2="847" y2="53879"/>
                        <a14:backgroundMark x1="58475" y1="1293" x2="60169" y2="1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870" y="280265"/>
            <a:ext cx="4956730" cy="299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149">
            <a:off x="7612986" y="3210735"/>
            <a:ext cx="1393654" cy="2318590"/>
          </a:xfrm>
          <a:prstGeom prst="rect">
            <a:avLst/>
          </a:prstGeom>
        </p:spPr>
      </p:pic>
      <p:pic>
        <p:nvPicPr>
          <p:cNvPr id="14" name="Picture 10" descr="C:\Users\ADMIN\Desktop\Tai nguyen thiet ke tro choi\Angry birds epic birds\1505573783630 (2)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25" y="3538423"/>
            <a:ext cx="1152193" cy="7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198317" y="1362846"/>
            <a:ext cx="4009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BAY LÊN NÀO</a:t>
            </a:r>
          </a:p>
        </p:txBody>
      </p:sp>
      <p:pic>
        <p:nvPicPr>
          <p:cNvPr id="2" name="Nhac Gunb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603516" y="5981700"/>
            <a:ext cx="609600" cy="609600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5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656" y="0"/>
            <a:ext cx="12192000" cy="6858000"/>
          </a:xfrm>
          <a:prstGeom prst="rect">
            <a:avLst/>
          </a:prstGeom>
        </p:spPr>
      </p:pic>
      <p:sp>
        <p:nvSpPr>
          <p:cNvPr id="5" name="Pentagon 4">
            <a:hlinkClick r:id="rId4" action="ppaction://hlinksldjump"/>
          </p:cNvPr>
          <p:cNvSpPr/>
          <p:nvPr/>
        </p:nvSpPr>
        <p:spPr>
          <a:xfrm>
            <a:off x="10098958" y="209550"/>
            <a:ext cx="2038386" cy="462479"/>
          </a:xfrm>
          <a:prstGeom prst="homePlate">
            <a:avLst>
              <a:gd name="adj" fmla="val 142903"/>
            </a:avLst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22" y="2834333"/>
            <a:ext cx="1806431" cy="34322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671" y="1763951"/>
            <a:ext cx="1702671" cy="342443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592" y="2300869"/>
            <a:ext cx="1732044" cy="37735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010" y="1736372"/>
            <a:ext cx="2175133" cy="3385256"/>
          </a:xfrm>
          <a:prstGeom prst="rect">
            <a:avLst/>
          </a:prstGeom>
        </p:spPr>
      </p:pic>
      <p:sp>
        <p:nvSpPr>
          <p:cNvPr id="28" name="Rounded Rectangle 27">
            <a:hlinkClick r:id="rId10" action="ppaction://hlinksldjump"/>
          </p:cNvPr>
          <p:cNvSpPr/>
          <p:nvPr/>
        </p:nvSpPr>
        <p:spPr>
          <a:xfrm>
            <a:off x="478970" y="6008922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Khỉ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9" name="Rounded Rectangle 28">
            <a:hlinkClick r:id="rId11" action="ppaction://hlinksldjump"/>
          </p:cNvPr>
          <p:cNvSpPr/>
          <p:nvPr/>
        </p:nvSpPr>
        <p:spPr>
          <a:xfrm>
            <a:off x="3706528" y="5199278"/>
            <a:ext cx="139618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Tê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giác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0" name="Rounded Rectangle 29">
            <a:hlinkClick r:id="rId12" action="ppaction://hlinksldjump"/>
          </p:cNvPr>
          <p:cNvSpPr/>
          <p:nvPr/>
        </p:nvSpPr>
        <p:spPr>
          <a:xfrm>
            <a:off x="6905717" y="6059871"/>
            <a:ext cx="1931388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Ngựa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vằn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1" name="Rounded Rectangle 30">
            <a:hlinkClick r:id="rId13" action="ppaction://hlinksldjump"/>
          </p:cNvPr>
          <p:cNvSpPr/>
          <p:nvPr/>
        </p:nvSpPr>
        <p:spPr>
          <a:xfrm>
            <a:off x="10301029" y="5122241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Hổ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5" name="Picture 3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87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0.01237 -1.02107 " pathEditMode="relative" rAng="0" ptsTypes="AA">
                                      <p:cBhvr>
                                        <p:cTn id="33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-0.00235 -0.78819 " pathEditMode="relative" rAng="0" ptsTypes="AA">
                                      <p:cBhvr>
                                        <p:cTn id="38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33333E-6 L -0.0108 -0.98866 " pathEditMode="relative" rAng="0" ptsTypes="AA">
                                      <p:cBhvr>
                                        <p:cTn id="43" dur="7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4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L -0.01445 -0.73819 " pathEditMode="relative" rAng="0" ptsTypes="AA">
                                      <p:cBhvr>
                                        <p:cTn id="48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333DD8-41D0-4D08-BF7A-733B57E370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69DEFAEA-01C1-4421-8271-3BA2633E3EDF}"/>
              </a:ext>
            </a:extLst>
          </p:cNvPr>
          <p:cNvSpPr/>
          <p:nvPr/>
        </p:nvSpPr>
        <p:spPr>
          <a:xfrm>
            <a:off x="6999131" y="3199184"/>
            <a:ext cx="2103284" cy="1426085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069D077-826D-456E-B024-6DB5DA0589E5}"/>
              </a:ext>
            </a:extLst>
          </p:cNvPr>
          <p:cNvGrpSpPr/>
          <p:nvPr/>
        </p:nvGrpSpPr>
        <p:grpSpPr>
          <a:xfrm>
            <a:off x="2429561" y="579304"/>
            <a:ext cx="7701816" cy="2404175"/>
            <a:chOff x="1728521" y="170776"/>
            <a:chExt cx="7701816" cy="2404175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CC400F3-B41B-4324-9D92-0D23C9E73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669035-5A5E-496D-BA16-CB52DB4702AF}"/>
                </a:ext>
              </a:extLst>
            </p:cNvPr>
            <p:cNvSpPr txBox="1"/>
            <p:nvPr/>
          </p:nvSpPr>
          <p:spPr>
            <a:xfrm>
              <a:off x="2164081" y="644697"/>
              <a:ext cx="64576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 1: </a:t>
              </a: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Khi em đang đi trên đường, em lỡ đá trái cầu trúng bạn, em sẽ làm gì?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443C920-A8C0-445D-90E1-6E185A48120D}"/>
              </a:ext>
            </a:extLst>
          </p:cNvPr>
          <p:cNvSpPr txBox="1"/>
          <p:nvPr/>
        </p:nvSpPr>
        <p:spPr>
          <a:xfrm>
            <a:off x="6997930" y="3298726"/>
            <a:ext cx="215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</a:rPr>
              <a:t>Bỏ đi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Picture 6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290319" y="1"/>
            <a:ext cx="1806431" cy="3432220"/>
          </a:xfrm>
          <a:prstGeom prst="rect">
            <a:avLst/>
          </a:prstGeom>
        </p:spPr>
      </p:pic>
      <p:sp>
        <p:nvSpPr>
          <p:cNvPr id="25" name="Star: 7 Points 10">
            <a:extLst>
              <a:ext uri="{FF2B5EF4-FFF2-40B4-BE49-F238E27FC236}">
                <a16:creationId xmlns:a16="http://schemas.microsoft.com/office/drawing/2014/main" id="{9645F9C9-5EDD-4D45-82BD-321879D40A78}"/>
              </a:ext>
            </a:extLst>
          </p:cNvPr>
          <p:cNvSpPr/>
          <p:nvPr/>
        </p:nvSpPr>
        <p:spPr>
          <a:xfrm>
            <a:off x="2908163" y="3224584"/>
            <a:ext cx="2511252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A7A097-5BE5-4034-A565-E246B01211D2}"/>
              </a:ext>
            </a:extLst>
          </p:cNvPr>
          <p:cNvSpPr txBox="1"/>
          <p:nvPr/>
        </p:nvSpPr>
        <p:spPr>
          <a:xfrm>
            <a:off x="3085750" y="3706793"/>
            <a:ext cx="2157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Xin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lỗi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bạn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8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8" grpId="0"/>
      <p:bldP spid="18" grpId="1"/>
      <p:bldP spid="25" grpId="0" animBg="1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E5D1BAC-7754-4167-AABC-4AA0ACD5D3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F3370027-EA2D-4DB3-9E24-C94F122CADF5}"/>
              </a:ext>
            </a:extLst>
          </p:cNvPr>
          <p:cNvSpPr/>
          <p:nvPr/>
        </p:nvSpPr>
        <p:spPr>
          <a:xfrm>
            <a:off x="6096000" y="3227870"/>
            <a:ext cx="3914089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id="{64086D83-8EFC-489D-9FCF-DC7A38D5E32D}"/>
              </a:ext>
            </a:extLst>
          </p:cNvPr>
          <p:cNvSpPr/>
          <p:nvPr/>
        </p:nvSpPr>
        <p:spPr>
          <a:xfrm>
            <a:off x="3001933" y="3221726"/>
            <a:ext cx="2103284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355D77-B85C-475F-9788-A6063EE22F2A}"/>
              </a:ext>
            </a:extLst>
          </p:cNvPr>
          <p:cNvGrpSpPr/>
          <p:nvPr/>
        </p:nvGrpSpPr>
        <p:grpSpPr>
          <a:xfrm>
            <a:off x="2398721" y="547233"/>
            <a:ext cx="7701816" cy="2404175"/>
            <a:chOff x="1728521" y="170776"/>
            <a:chExt cx="7701816" cy="2404175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887E4531-31B6-4E3B-901D-F64F61998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78303A7-1051-49B5-B9DE-2669AFE89EB1}"/>
                </a:ext>
              </a:extLst>
            </p:cNvPr>
            <p:cNvSpPr txBox="1"/>
            <p:nvPr/>
          </p:nvSpPr>
          <p:spPr>
            <a:xfrm>
              <a:off x="2165137" y="521052"/>
              <a:ext cx="682155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2: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Khi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em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bạn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Hà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cãi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nhau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bạn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Tân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đã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can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ngăn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giải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quyết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mâu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thuẫn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giúp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em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sẽ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làm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gì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5158F95-C3FC-4A94-BA4C-DFE0A87492C0}"/>
              </a:ext>
            </a:extLst>
          </p:cNvPr>
          <p:cNvSpPr txBox="1"/>
          <p:nvPr/>
        </p:nvSpPr>
        <p:spPr>
          <a:xfrm>
            <a:off x="6566945" y="3710079"/>
            <a:ext cx="2965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</a:rPr>
              <a:t>Cảm ơn bạn Tân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94BC6C-B35B-44F5-97B5-8DACBCFC6C22}"/>
              </a:ext>
            </a:extLst>
          </p:cNvPr>
          <p:cNvSpPr txBox="1"/>
          <p:nvPr/>
        </p:nvSpPr>
        <p:spPr>
          <a:xfrm>
            <a:off x="3030061" y="3678534"/>
            <a:ext cx="2157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</a:rPr>
              <a:t>Bỏ đi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Picture 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029011" y="13057"/>
            <a:ext cx="1769764" cy="3559369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7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4" grpId="1" animBg="1"/>
      <p:bldP spid="19" grpId="0"/>
      <p:bldP spid="22" grpId="0"/>
      <p:bldP spid="22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12EB861-8C64-4509-B386-404F9B3B4D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9645F9C9-5EDD-4D45-82BD-321879D40A78}"/>
              </a:ext>
            </a:extLst>
          </p:cNvPr>
          <p:cNvSpPr/>
          <p:nvPr/>
        </p:nvSpPr>
        <p:spPr>
          <a:xfrm>
            <a:off x="6383966" y="3106443"/>
            <a:ext cx="3915501" cy="150134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0D04D822-A2A4-4287-99B4-4D17A355B895}"/>
              </a:ext>
            </a:extLst>
          </p:cNvPr>
          <p:cNvSpPr/>
          <p:nvPr/>
        </p:nvSpPr>
        <p:spPr>
          <a:xfrm>
            <a:off x="2664862" y="3035540"/>
            <a:ext cx="3189577" cy="1426085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04BEE51-9B90-4915-8D9F-966E3744E036}"/>
              </a:ext>
            </a:extLst>
          </p:cNvPr>
          <p:cNvGrpSpPr/>
          <p:nvPr/>
        </p:nvGrpSpPr>
        <p:grpSpPr>
          <a:xfrm>
            <a:off x="1728521" y="170776"/>
            <a:ext cx="7701816" cy="2404175"/>
            <a:chOff x="1728521" y="170776"/>
            <a:chExt cx="7701816" cy="2404175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31DB8B8-A84B-4FC1-8866-494A25453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F3754E4-92D1-4A5F-9138-674F453FC2C7}"/>
                </a:ext>
              </a:extLst>
            </p:cNvPr>
            <p:cNvSpPr txBox="1"/>
            <p:nvPr/>
          </p:nvSpPr>
          <p:spPr>
            <a:xfrm>
              <a:off x="2664862" y="474485"/>
              <a:ext cx="593953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3: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Giờ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giải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lao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khi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thấy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bạn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Hằng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Nga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đang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giành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nhau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kem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em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nên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làm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gì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7A7A097-5BE5-4034-A565-E246B01211D2}"/>
              </a:ext>
            </a:extLst>
          </p:cNvPr>
          <p:cNvSpPr txBox="1"/>
          <p:nvPr/>
        </p:nvSpPr>
        <p:spPr>
          <a:xfrm>
            <a:off x="6908259" y="3630628"/>
            <a:ext cx="3044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Can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ngăn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hai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bạn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84F106-EB43-47A6-AAFE-3F326062D032}"/>
              </a:ext>
            </a:extLst>
          </p:cNvPr>
          <p:cNvSpPr txBox="1"/>
          <p:nvPr/>
        </p:nvSpPr>
        <p:spPr>
          <a:xfrm>
            <a:off x="2664862" y="3215130"/>
            <a:ext cx="3271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</a:rPr>
              <a:t>Mặc kệ hai bạn</a:t>
            </a:r>
          </a:p>
        </p:txBody>
      </p:sp>
      <p:pic>
        <p:nvPicPr>
          <p:cNvPr id="5" name="Picture 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>
            <a:off x="10383756" y="1"/>
            <a:ext cx="1732044" cy="3773516"/>
          </a:xfrm>
          <a:prstGeom prst="rect">
            <a:avLst/>
          </a:prstGeom>
        </p:spPr>
      </p:pic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2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2" grpId="1" animBg="1"/>
      <p:bldP spid="18" grpId="0"/>
      <p:bldP spid="19" grpId="0"/>
      <p:bldP spid="19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D683B85-E4FC-4025-9773-8492BB0B5A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A72CA289-8D07-43B4-B28A-7373234CD650}"/>
              </a:ext>
            </a:extLst>
          </p:cNvPr>
          <p:cNvSpPr/>
          <p:nvPr/>
        </p:nvSpPr>
        <p:spPr>
          <a:xfrm>
            <a:off x="2123440" y="3120526"/>
            <a:ext cx="4088495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EC9ACDE8-699C-4D76-A867-841736211C27}"/>
              </a:ext>
            </a:extLst>
          </p:cNvPr>
          <p:cNvSpPr/>
          <p:nvPr/>
        </p:nvSpPr>
        <p:spPr>
          <a:xfrm>
            <a:off x="6454324" y="3130963"/>
            <a:ext cx="4775196" cy="1426085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14926F7-051F-47BA-BFC9-324B298CB7B8}"/>
              </a:ext>
            </a:extLst>
          </p:cNvPr>
          <p:cNvGrpSpPr/>
          <p:nvPr/>
        </p:nvGrpSpPr>
        <p:grpSpPr>
          <a:xfrm>
            <a:off x="1728521" y="170776"/>
            <a:ext cx="7701816" cy="2404175"/>
            <a:chOff x="1728521" y="170776"/>
            <a:chExt cx="7701816" cy="2404175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E426C6B1-7ECE-4325-B1BF-CE0560192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467209C-D308-43F0-95A0-C3C5BAA57B7B}"/>
                </a:ext>
              </a:extLst>
            </p:cNvPr>
            <p:cNvSpPr txBox="1"/>
            <p:nvPr/>
          </p:nvSpPr>
          <p:spPr>
            <a:xfrm>
              <a:off x="1889760" y="716351"/>
              <a:ext cx="71627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 4: </a:t>
              </a: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Nếu em và bạn xảy ra mâu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thuẫn</a:t>
              </a: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sau khi được giải quyết thì cả hai sẽ như thế nào?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1C231AD-DDD0-4F76-BE31-1EEABC1A0703}"/>
              </a:ext>
            </a:extLst>
          </p:cNvPr>
          <p:cNvSpPr txBox="1"/>
          <p:nvPr/>
        </p:nvSpPr>
        <p:spPr>
          <a:xfrm>
            <a:off x="2518487" y="3682182"/>
            <a:ext cx="3492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Hòa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thuận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nhau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99A796-22C8-40B8-AAA6-3EB99DC59084}"/>
              </a:ext>
            </a:extLst>
          </p:cNvPr>
          <p:cNvSpPr txBox="1"/>
          <p:nvPr/>
        </p:nvSpPr>
        <p:spPr>
          <a:xfrm>
            <a:off x="6797674" y="3364986"/>
            <a:ext cx="4088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</a:rPr>
              <a:t>Không chơi với nhau nữa</a:t>
            </a:r>
          </a:p>
        </p:txBody>
      </p:sp>
      <p:pic>
        <p:nvPicPr>
          <p:cNvPr id="5" name="Picture 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0016932" y="208539"/>
            <a:ext cx="2175133" cy="3385256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1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 animBg="1"/>
      <p:bldP spid="19" grpId="0"/>
      <p:bldP spid="20" grpId="0"/>
      <p:bldP spid="20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D94ED6B6-BA8D-22EC-DE79-4C3A4A77F2F4}"/>
              </a:ext>
            </a:extLst>
          </p:cNvPr>
          <p:cNvSpPr/>
          <p:nvPr/>
        </p:nvSpPr>
        <p:spPr>
          <a:xfrm>
            <a:off x="1212066" y="3546470"/>
            <a:ext cx="3984020" cy="62825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itchFamily="34" charset="0"/>
                <a:sym typeface="Arial"/>
              </a:rPr>
              <a:t>Hoàn thành vở bài tập</a:t>
            </a:r>
            <a:endParaRPr kumimoji="0" lang="en-US" sz="2400" b="0" i="0" u="none" strike="noStrike" kern="0" cap="none" spc="0" normalizeH="0" baseline="0" noProof="0" dirty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itchFamily="34" charset="0"/>
              <a:sym typeface="Arial"/>
            </a:endParaRPr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21ED0C84-74E1-871D-84A4-C86AC7E65C25}"/>
              </a:ext>
            </a:extLst>
          </p:cNvPr>
          <p:cNvSpPr/>
          <p:nvPr/>
        </p:nvSpPr>
        <p:spPr>
          <a:xfrm>
            <a:off x="5870329" y="3222763"/>
            <a:ext cx="5268433" cy="12411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Chuẩn bị cho tiết sinh hoạt lớp theo hướng dẫn của Giáo viên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21F7F14-2ED1-3508-94AF-D5CEC67928DC}"/>
              </a:ext>
            </a:extLst>
          </p:cNvPr>
          <p:cNvSpPr/>
          <p:nvPr/>
        </p:nvSpPr>
        <p:spPr>
          <a:xfrm>
            <a:off x="3617277" y="1330960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2" name="Picture 27">
            <a:extLst>
              <a:ext uri="{FF2B5EF4-FFF2-40B4-BE49-F238E27FC236}">
                <a16:creationId xmlns:a16="http://schemas.microsoft.com/office/drawing/2014/main" id="{7DF214C3-B5BA-E994-28E0-686B29834E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23221" y="5714177"/>
            <a:ext cx="1895935" cy="628257"/>
          </a:xfrm>
          <a:prstGeom prst="rect">
            <a:avLst/>
          </a:prstGeom>
        </p:spPr>
      </p:pic>
      <p:pic>
        <p:nvPicPr>
          <p:cNvPr id="6" name="Picture 28">
            <a:extLst>
              <a:ext uri="{FF2B5EF4-FFF2-40B4-BE49-F238E27FC236}">
                <a16:creationId xmlns:a16="http://schemas.microsoft.com/office/drawing/2014/main" id="{15BAB8A2-B309-BC71-54B4-54726E661A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414097" y="1746260"/>
            <a:ext cx="1637229" cy="910895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FF4811E9-7811-1B03-42D9-377ACF8A14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610974" y="2657156"/>
            <a:ext cx="1186203" cy="1186203"/>
          </a:xfrm>
          <a:prstGeom prst="rect">
            <a:avLst/>
          </a:prstGeom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D2E16DF9-2BDE-DA2B-3EE6-FAD46864EAA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7877881" y="2313295"/>
            <a:ext cx="1253329" cy="12533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Chủ đề 8 - Chia sẻ và hợp tác - Tuần 30</Template>
  <TotalTime>58</TotalTime>
  <Words>747</Words>
  <Application>Microsoft Office PowerPoint</Application>
  <PresentationFormat>Widescreen</PresentationFormat>
  <Paragraphs>75</Paragraphs>
  <Slides>30</Slides>
  <Notes>7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hung.nv2510hung.nv2510</cp:lastModifiedBy>
  <cp:revision>9</cp:revision>
  <dcterms:created xsi:type="dcterms:W3CDTF">2023-05-19T03:04:53Z</dcterms:created>
  <dcterms:modified xsi:type="dcterms:W3CDTF">2023-08-18T04:39:00Z</dcterms:modified>
</cp:coreProperties>
</file>