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1" r:id="rId3"/>
    <p:sldMasterId id="2147483683" r:id="rId4"/>
  </p:sldMasterIdLst>
  <p:notesMasterIdLst>
    <p:notesMasterId r:id="rId35"/>
  </p:notesMasterIdLst>
  <p:sldIdLst>
    <p:sldId id="257" r:id="rId5"/>
    <p:sldId id="268" r:id="rId6"/>
    <p:sldId id="269" r:id="rId7"/>
    <p:sldId id="256" r:id="rId8"/>
    <p:sldId id="267" r:id="rId9"/>
    <p:sldId id="260" r:id="rId10"/>
    <p:sldId id="262" r:id="rId11"/>
    <p:sldId id="271" r:id="rId12"/>
    <p:sldId id="272" r:id="rId13"/>
    <p:sldId id="273" r:id="rId14"/>
    <p:sldId id="274" r:id="rId15"/>
    <p:sldId id="301" r:id="rId16"/>
    <p:sldId id="281" r:id="rId17"/>
    <p:sldId id="302" r:id="rId18"/>
    <p:sldId id="275" r:id="rId19"/>
    <p:sldId id="282" r:id="rId20"/>
    <p:sldId id="259" r:id="rId21"/>
    <p:sldId id="280" r:id="rId22"/>
    <p:sldId id="261" r:id="rId23"/>
    <p:sldId id="258" r:id="rId24"/>
    <p:sldId id="264" r:id="rId25"/>
    <p:sldId id="303" r:id="rId26"/>
    <p:sldId id="304" r:id="rId27"/>
    <p:sldId id="305" r:id="rId28"/>
    <p:sldId id="306" r:id="rId29"/>
    <p:sldId id="265" r:id="rId30"/>
    <p:sldId id="307" r:id="rId31"/>
    <p:sldId id="284" r:id="rId32"/>
    <p:sldId id="266" r:id="rId33"/>
    <p:sldId id="30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5ED"/>
    <a:srgbClr val="88602B"/>
    <a:srgbClr val="12685D"/>
    <a:srgbClr val="FF9999"/>
    <a:srgbClr val="FFFAF7"/>
    <a:srgbClr val="E6E6E6"/>
    <a:srgbClr val="D8267B"/>
    <a:srgbClr val="EFFAFF"/>
    <a:srgbClr val="DAA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3802" autoAdjust="0"/>
  </p:normalViewPr>
  <p:slideViewPr>
    <p:cSldViewPr snapToGrid="0">
      <p:cViewPr varScale="1">
        <p:scale>
          <a:sx n="64" d="100"/>
          <a:sy n="64" d="100"/>
        </p:scale>
        <p:origin x="900" y="7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20B9A-6233-4C9C-8E79-E925612B5ED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1F15A-AF04-4991-91C0-D0E513C54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8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51F15A-AF04-4991-91C0-D0E513C54CF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03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151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5786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232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106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433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30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8088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38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6098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220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43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78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68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89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483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21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36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914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066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188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56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524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252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82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193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29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261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394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670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48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465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65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8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0044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5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0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8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8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90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9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3.xml"/><Relationship Id="rId18" Type="http://schemas.openxmlformats.org/officeDocument/2006/relationships/slide" Target="slide26.xml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27.gif"/><Relationship Id="rId12" Type="http://schemas.openxmlformats.org/officeDocument/2006/relationships/image" Target="../media/image34.gif"/><Relationship Id="rId17" Type="http://schemas.openxmlformats.org/officeDocument/2006/relationships/image" Target="../media/image37.png"/><Relationship Id="rId2" Type="http://schemas.openxmlformats.org/officeDocument/2006/relationships/audio" Target="../media/media1.mp3"/><Relationship Id="rId16" Type="http://schemas.openxmlformats.org/officeDocument/2006/relationships/image" Target="../media/image29.jpeg"/><Relationship Id="rId1" Type="http://schemas.microsoft.com/office/2007/relationships/media" Target="../media/media1.mp3"/><Relationship Id="rId6" Type="http://schemas.openxmlformats.org/officeDocument/2006/relationships/image" Target="../media/image31.png"/><Relationship Id="rId11" Type="http://schemas.openxmlformats.org/officeDocument/2006/relationships/image" Target="../media/image33.png"/><Relationship Id="rId5" Type="http://schemas.openxmlformats.org/officeDocument/2006/relationships/image" Target="../media/image30.jpeg"/><Relationship Id="rId15" Type="http://schemas.openxmlformats.org/officeDocument/2006/relationships/image" Target="../media/image36.png"/><Relationship Id="rId10" Type="http://schemas.openxmlformats.org/officeDocument/2006/relationships/slide" Target="slide24.xml"/><Relationship Id="rId19" Type="http://schemas.openxmlformats.org/officeDocument/2006/relationships/image" Target="../media/image3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2.png"/><Relationship Id="rId1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39.png"/><Relationship Id="rId7" Type="http://schemas.openxmlformats.org/officeDocument/2006/relationships/slide" Target="slide2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2.svg"/><Relationship Id="rId11" Type="http://schemas.openxmlformats.org/officeDocument/2006/relationships/image" Target="../media/image29.jpe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40.svg"/><Relationship Id="rId9" Type="http://schemas.openxmlformats.org/officeDocument/2006/relationships/image" Target="../media/image43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" Target="slide22.xm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11" Type="http://schemas.openxmlformats.org/officeDocument/2006/relationships/image" Target="../media/image42.svg"/><Relationship Id="rId5" Type="http://schemas.openxmlformats.org/officeDocument/2006/relationships/image" Target="../media/image43.gif"/><Relationship Id="rId10" Type="http://schemas.openxmlformats.org/officeDocument/2006/relationships/image" Target="../media/image41.png"/><Relationship Id="rId4" Type="http://schemas.openxmlformats.org/officeDocument/2006/relationships/image" Target="../media/image27.gif"/><Relationship Id="rId9" Type="http://schemas.openxmlformats.org/officeDocument/2006/relationships/image" Target="../media/image4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" Target="slide22.xm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11" Type="http://schemas.openxmlformats.org/officeDocument/2006/relationships/image" Target="../media/image42.svg"/><Relationship Id="rId5" Type="http://schemas.openxmlformats.org/officeDocument/2006/relationships/image" Target="../media/image43.gif"/><Relationship Id="rId10" Type="http://schemas.openxmlformats.org/officeDocument/2006/relationships/image" Target="../media/image41.png"/><Relationship Id="rId4" Type="http://schemas.openxmlformats.org/officeDocument/2006/relationships/image" Target="../media/image27.gif"/><Relationship Id="rId9" Type="http://schemas.openxmlformats.org/officeDocument/2006/relationships/image" Target="../media/image4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90/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g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3.xml"/><Relationship Id="rId6" Type="http://schemas.microsoft.com/office/2007/relationships/hdphoto" Target="../media/hdphoto3.wdp"/><Relationship Id="rId5" Type="http://schemas.openxmlformats.org/officeDocument/2006/relationships/image" Target="../media/image6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244073" y="171595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8:</a:t>
            </a:r>
          </a:p>
          <a:p>
            <a:pPr>
              <a:lnSpc>
                <a:spcPct val="150000"/>
              </a:lnSpc>
            </a:pP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Chia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sẻ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hợp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tác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32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19;p37">
            <a:extLst>
              <a:ext uri="{FF2B5EF4-FFF2-40B4-BE49-F238E27FC236}">
                <a16:creationId xmlns:a16="http://schemas.microsoft.com/office/drawing/2014/main" id="{0D1F37D9-9B1E-4A7E-D1A2-9088448E0998}"/>
              </a:ext>
            </a:extLst>
          </p:cNvPr>
          <p:cNvSpPr/>
          <p:nvPr/>
        </p:nvSpPr>
        <p:spPr>
          <a:xfrm>
            <a:off x="3523954" y="1069433"/>
            <a:ext cx="5310469" cy="753074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4" name="Google Shape;1984;p41">
            <a:extLst>
              <a:ext uri="{FF2B5EF4-FFF2-40B4-BE49-F238E27FC236}">
                <a16:creationId xmlns:a16="http://schemas.microsoft.com/office/drawing/2014/main" id="{43FD9E0D-3484-DC12-3C92-EA2BD4581715}"/>
              </a:ext>
            </a:extLst>
          </p:cNvPr>
          <p:cNvGrpSpPr/>
          <p:nvPr/>
        </p:nvGrpSpPr>
        <p:grpSpPr>
          <a:xfrm>
            <a:off x="3335391" y="963305"/>
            <a:ext cx="5686689" cy="946775"/>
            <a:chOff x="2244650" y="589875"/>
            <a:chExt cx="2753525" cy="1155450"/>
          </a:xfrm>
        </p:grpSpPr>
        <p:sp>
          <p:nvSpPr>
            <p:cNvPr id="5" name="Google Shape;1985;p41">
              <a:extLst>
                <a:ext uri="{FF2B5EF4-FFF2-40B4-BE49-F238E27FC236}">
                  <a16:creationId xmlns:a16="http://schemas.microsoft.com/office/drawing/2014/main" id="{A6C96ECB-4852-B07E-1083-5E021F294DD5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1986;p41">
              <a:extLst>
                <a:ext uri="{FF2B5EF4-FFF2-40B4-BE49-F238E27FC236}">
                  <a16:creationId xmlns:a16="http://schemas.microsoft.com/office/drawing/2014/main" id="{EAC913E4-8E9A-4111-047C-5F91DF4BC1A1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1987;p41">
              <a:extLst>
                <a:ext uri="{FF2B5EF4-FFF2-40B4-BE49-F238E27FC236}">
                  <a16:creationId xmlns:a16="http://schemas.microsoft.com/office/drawing/2014/main" id="{FB9CE0F2-FC16-ED4D-4ACE-A2F47B810379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1988;p41">
              <a:extLst>
                <a:ext uri="{FF2B5EF4-FFF2-40B4-BE49-F238E27FC236}">
                  <a16:creationId xmlns:a16="http://schemas.microsoft.com/office/drawing/2014/main" id="{12676EDF-03C1-8008-D2A8-443AD0E32D7B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1989;p41">
              <a:extLst>
                <a:ext uri="{FF2B5EF4-FFF2-40B4-BE49-F238E27FC236}">
                  <a16:creationId xmlns:a16="http://schemas.microsoft.com/office/drawing/2014/main" id="{33285C49-2F98-BA1E-461E-D895A9D2D4CC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1990;p41">
              <a:extLst>
                <a:ext uri="{FF2B5EF4-FFF2-40B4-BE49-F238E27FC236}">
                  <a16:creationId xmlns:a16="http://schemas.microsoft.com/office/drawing/2014/main" id="{9BF162EB-1B6B-F356-A492-02BB814D0FEA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1991;p41">
              <a:extLst>
                <a:ext uri="{FF2B5EF4-FFF2-40B4-BE49-F238E27FC236}">
                  <a16:creationId xmlns:a16="http://schemas.microsoft.com/office/drawing/2014/main" id="{27D22ED2-D26B-2C5B-75AB-AF7367B68066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1992;p41">
              <a:extLst>
                <a:ext uri="{FF2B5EF4-FFF2-40B4-BE49-F238E27FC236}">
                  <a16:creationId xmlns:a16="http://schemas.microsoft.com/office/drawing/2014/main" id="{550A4B5E-F990-D537-38F0-046AD71E0E78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1993;p41">
              <a:extLst>
                <a:ext uri="{FF2B5EF4-FFF2-40B4-BE49-F238E27FC236}">
                  <a16:creationId xmlns:a16="http://schemas.microsoft.com/office/drawing/2014/main" id="{3B6A905D-97BF-637D-056E-CCDB34A1AE78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1994;p41">
              <a:extLst>
                <a:ext uri="{FF2B5EF4-FFF2-40B4-BE49-F238E27FC236}">
                  <a16:creationId xmlns:a16="http://schemas.microsoft.com/office/drawing/2014/main" id="{0F078A22-736A-5775-248E-CBE6DED56950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1995;p41">
              <a:extLst>
                <a:ext uri="{FF2B5EF4-FFF2-40B4-BE49-F238E27FC236}">
                  <a16:creationId xmlns:a16="http://schemas.microsoft.com/office/drawing/2014/main" id="{ED434536-A195-E832-94AF-7199B0B13CB3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1996;p41">
              <a:extLst>
                <a:ext uri="{FF2B5EF4-FFF2-40B4-BE49-F238E27FC236}">
                  <a16:creationId xmlns:a16="http://schemas.microsoft.com/office/drawing/2014/main" id="{8E532C92-B148-D410-6EC3-2B147B90D993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1997;p41">
              <a:extLst>
                <a:ext uri="{FF2B5EF4-FFF2-40B4-BE49-F238E27FC236}">
                  <a16:creationId xmlns:a16="http://schemas.microsoft.com/office/drawing/2014/main" id="{287CE858-106A-485F-47B1-71B8CAE1B7CC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1998;p41">
              <a:extLst>
                <a:ext uri="{FF2B5EF4-FFF2-40B4-BE49-F238E27FC236}">
                  <a16:creationId xmlns:a16="http://schemas.microsoft.com/office/drawing/2014/main" id="{3718BE34-5B50-DC65-362A-C9ADB88FF5F2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solidFill>
              <a:srgbClr val="88602B"/>
            </a:solidFill>
            <a:ln w="28575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1784F4D-92C4-C6D2-23DE-98273E9D0C7E}"/>
              </a:ext>
            </a:extLst>
          </p:cNvPr>
          <p:cNvSpPr txBox="1"/>
          <p:nvPr/>
        </p:nvSpPr>
        <p:spPr>
          <a:xfrm>
            <a:off x="4266511" y="1222423"/>
            <a:ext cx="389249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 “CON THỎ”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4757ED6-68F8-424D-5B10-0412053E86EB}"/>
              </a:ext>
            </a:extLst>
          </p:cNvPr>
          <p:cNvSpPr/>
          <p:nvPr/>
        </p:nvSpPr>
        <p:spPr>
          <a:xfrm>
            <a:off x="1550082" y="2279034"/>
            <a:ext cx="9356981" cy="4349286"/>
          </a:xfrm>
          <a:prstGeom prst="roundRect">
            <a:avLst>
              <a:gd name="adj" fmla="val 9590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rgbClr val="88602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3EB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1" name="Picture 2" descr="Rabbit Eating a Carrot clipart">
            <a:extLst>
              <a:ext uri="{FF2B5EF4-FFF2-40B4-BE49-F238E27FC236}">
                <a16:creationId xmlns:a16="http://schemas.microsoft.com/office/drawing/2014/main" id="{EAFD5211-E910-4E17-0B4C-0B32C80B4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5120" y="4707969"/>
            <a:ext cx="1249706" cy="215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BEDC89A-3863-6D07-7984-7A5D20377D00}"/>
              </a:ext>
            </a:extLst>
          </p:cNvPr>
          <p:cNvSpPr txBox="1"/>
          <p:nvPr/>
        </p:nvSpPr>
        <p:spPr>
          <a:xfrm>
            <a:off x="1600646" y="2663098"/>
            <a:ext cx="8545992" cy="3687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Khi quản trò nói </a:t>
            </a:r>
            <a:r>
              <a:rPr lang="en-US" sz="2000" b="1" kern="0" dirty="0">
                <a:solidFill>
                  <a:srgbClr val="C00000"/>
                </a:solidFill>
                <a:latin typeface="UTM Avo" panose="02040603050506020204" pitchFamily="18" charset="0"/>
              </a:rPr>
              <a:t>“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Con Thỏ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”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người chơi 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rPr>
              <a:t>đưa tay phải lên cao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457200" marR="0" lvl="0" indent="-45720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Khi quản trò nói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“C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on Thỏ ăn cỏ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”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người chơi đưa 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rPr>
              <a:t>tay phải xuống các ngón tay chụm lại vào lòng bàn tay trái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457200" marR="0" lvl="0" indent="-45720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Khi quản trò nói </a:t>
            </a:r>
            <a:r>
              <a:rPr lang="en-US" sz="2000" b="1" kern="0" dirty="0">
                <a:solidFill>
                  <a:srgbClr val="C00000"/>
                </a:solidFill>
                <a:latin typeface="UTM Avo" panose="02040603050506020204" pitchFamily="18" charset="0"/>
              </a:rPr>
              <a:t>“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Con Thỏ uống nước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”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người chơi 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rPr>
              <a:t>đưa tay phải lên chụm vào sát miệng, đầu ngửa ra phía sau 1 chút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457200" marR="0" lvl="0" indent="-45720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Khi quản trò nói </a:t>
            </a:r>
            <a:r>
              <a:rPr lang="en-US" sz="2000" b="1" kern="0" dirty="0">
                <a:solidFill>
                  <a:srgbClr val="C00000"/>
                </a:solidFill>
                <a:latin typeface="UTM Avo" panose="02040603050506020204" pitchFamily="18" charset="0"/>
              </a:rPr>
              <a:t>“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Con Thỏ vào hang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”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người chơi 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rPr>
              <a:t>đưa tay phải lên, ngón tay chụm lại đặt vào sát tai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457200" marR="0" lvl="0" indent="-457200" algn="just" defTabSz="91440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Khi quản trò nói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“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Con Thỏ đi ngủ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”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người chơi </a:t>
            </a:r>
            <a:r>
              <a:rPr kumimoji="0" lang="vi-VN" sz="2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rPr>
              <a:t>đưa tay phải lên chụm vào sát mắt</a:t>
            </a:r>
            <a:r>
              <a:rPr kumimoji="0" lang="vi-VN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B3958D7-EE1A-8E84-5CB1-F272E44E6A48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1D53B9B-04CA-AD03-D91C-5A3B5C8727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B6C985-10B7-27FA-5803-A2A81746894B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5BB1B3-1C95-F695-5D0D-015928CAD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716" y="1857732"/>
            <a:ext cx="6586568" cy="43822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27156A-E329-D1A9-D991-AB986B9AB343}"/>
              </a:ext>
            </a:extLst>
          </p:cNvPr>
          <p:cNvSpPr txBox="1"/>
          <p:nvPr/>
        </p:nvSpPr>
        <p:spPr>
          <a:xfrm>
            <a:off x="2824480" y="1445914"/>
            <a:ext cx="6812280" cy="41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UTM Avo" panose="02040603050506020204" pitchFamily="18" charset="0"/>
              </a:rPr>
              <a:t>Tham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trò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chuyện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về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chủ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đề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Tình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bè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C7A8D7C-37EA-3C19-DFC7-08D0ED6D82BA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673E213-1F17-E8C0-52D4-A4977893DD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05B312-FADC-1FA9-13DF-02E705556F02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4;p37">
            <a:extLst>
              <a:ext uri="{FF2B5EF4-FFF2-40B4-BE49-F238E27FC236}">
                <a16:creationId xmlns:a16="http://schemas.microsoft.com/office/drawing/2014/main" id="{07A5319C-D385-5ED6-F968-0F3049EF0103}"/>
              </a:ext>
            </a:extLst>
          </p:cNvPr>
          <p:cNvGrpSpPr/>
          <p:nvPr/>
        </p:nvGrpSpPr>
        <p:grpSpPr>
          <a:xfrm>
            <a:off x="2011775" y="1983965"/>
            <a:ext cx="8008889" cy="3181039"/>
            <a:chOff x="2244650" y="589875"/>
            <a:chExt cx="2753525" cy="1155450"/>
          </a:xfrm>
        </p:grpSpPr>
        <p:sp>
          <p:nvSpPr>
            <p:cNvPr id="3" name="Google Shape;1605;p37">
              <a:extLst>
                <a:ext uri="{FF2B5EF4-FFF2-40B4-BE49-F238E27FC236}">
                  <a16:creationId xmlns:a16="http://schemas.microsoft.com/office/drawing/2014/main" id="{A64E728C-D0E2-A18C-66E1-C638E989E8F0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" name="Google Shape;1606;p37">
              <a:extLst>
                <a:ext uri="{FF2B5EF4-FFF2-40B4-BE49-F238E27FC236}">
                  <a16:creationId xmlns:a16="http://schemas.microsoft.com/office/drawing/2014/main" id="{390B529E-1ABC-E9A7-49CE-7D63F9C5DE8C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1607;p37">
              <a:extLst>
                <a:ext uri="{FF2B5EF4-FFF2-40B4-BE49-F238E27FC236}">
                  <a16:creationId xmlns:a16="http://schemas.microsoft.com/office/drawing/2014/main" id="{245581C8-34B4-1AC4-20F0-0B9217D5FBC0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1608;p37">
              <a:extLst>
                <a:ext uri="{FF2B5EF4-FFF2-40B4-BE49-F238E27FC236}">
                  <a16:creationId xmlns:a16="http://schemas.microsoft.com/office/drawing/2014/main" id="{59921D0F-39CA-A8A1-4695-D6CE3EEA35EF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1609;p37">
              <a:extLst>
                <a:ext uri="{FF2B5EF4-FFF2-40B4-BE49-F238E27FC236}">
                  <a16:creationId xmlns:a16="http://schemas.microsoft.com/office/drawing/2014/main" id="{C3004D7A-E2D3-55A7-BCDF-7EA4FF4BE9A0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1610;p37">
              <a:extLst>
                <a:ext uri="{FF2B5EF4-FFF2-40B4-BE49-F238E27FC236}">
                  <a16:creationId xmlns:a16="http://schemas.microsoft.com/office/drawing/2014/main" id="{7925D517-5273-D6C3-7FCE-9A21C7C0E821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1611;p37">
              <a:extLst>
                <a:ext uri="{FF2B5EF4-FFF2-40B4-BE49-F238E27FC236}">
                  <a16:creationId xmlns:a16="http://schemas.microsoft.com/office/drawing/2014/main" id="{0620EBA5-6A3D-9B4B-94A9-2AB2C5BF561E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1612;p37">
              <a:extLst>
                <a:ext uri="{FF2B5EF4-FFF2-40B4-BE49-F238E27FC236}">
                  <a16:creationId xmlns:a16="http://schemas.microsoft.com/office/drawing/2014/main" id="{01BF40AD-4637-A331-AD66-8413F80FC5DD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1613;p37">
              <a:extLst>
                <a:ext uri="{FF2B5EF4-FFF2-40B4-BE49-F238E27FC236}">
                  <a16:creationId xmlns:a16="http://schemas.microsoft.com/office/drawing/2014/main" id="{736940B3-AB8B-C600-E2D3-FC60A4274ED3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1614;p37">
              <a:extLst>
                <a:ext uri="{FF2B5EF4-FFF2-40B4-BE49-F238E27FC236}">
                  <a16:creationId xmlns:a16="http://schemas.microsoft.com/office/drawing/2014/main" id="{EFB282DB-FE37-EC43-2F53-68F87E492E0D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1615;p37">
              <a:extLst>
                <a:ext uri="{FF2B5EF4-FFF2-40B4-BE49-F238E27FC236}">
                  <a16:creationId xmlns:a16="http://schemas.microsoft.com/office/drawing/2014/main" id="{935FDE81-459E-DD72-5480-FF6A4BCF7947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1616;p37">
              <a:extLst>
                <a:ext uri="{FF2B5EF4-FFF2-40B4-BE49-F238E27FC236}">
                  <a16:creationId xmlns:a16="http://schemas.microsoft.com/office/drawing/2014/main" id="{C22A9569-F029-0D04-F304-7BB61AEEFD90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1617;p37">
              <a:extLst>
                <a:ext uri="{FF2B5EF4-FFF2-40B4-BE49-F238E27FC236}">
                  <a16:creationId xmlns:a16="http://schemas.microsoft.com/office/drawing/2014/main" id="{D6F018A9-062B-8490-21E5-BB8629932991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1618;p37">
              <a:extLst>
                <a:ext uri="{FF2B5EF4-FFF2-40B4-BE49-F238E27FC236}">
                  <a16:creationId xmlns:a16="http://schemas.microsoft.com/office/drawing/2014/main" id="{4AE46977-F17A-93CD-E6D0-688E05B9D79C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7" name="Google Shape;1619;p37">
            <a:extLst>
              <a:ext uri="{FF2B5EF4-FFF2-40B4-BE49-F238E27FC236}">
                <a16:creationId xmlns:a16="http://schemas.microsoft.com/office/drawing/2014/main" id="{B4AC37A6-0E59-BDF0-EB27-861BCF0D1BFE}"/>
              </a:ext>
            </a:extLst>
          </p:cNvPr>
          <p:cNvSpPr/>
          <p:nvPr/>
        </p:nvSpPr>
        <p:spPr>
          <a:xfrm>
            <a:off x="2194554" y="2219353"/>
            <a:ext cx="7622337" cy="2711570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8" name="Google Shape;1622;p37">
            <a:extLst>
              <a:ext uri="{FF2B5EF4-FFF2-40B4-BE49-F238E27FC236}">
                <a16:creationId xmlns:a16="http://schemas.microsoft.com/office/drawing/2014/main" id="{F6BDF7DF-5487-3356-DF03-0A3472DE9F7D}"/>
              </a:ext>
            </a:extLst>
          </p:cNvPr>
          <p:cNvGrpSpPr/>
          <p:nvPr/>
        </p:nvGrpSpPr>
        <p:grpSpPr>
          <a:xfrm>
            <a:off x="608791" y="1889911"/>
            <a:ext cx="994111" cy="1256695"/>
            <a:chOff x="228073" y="488875"/>
            <a:chExt cx="863961" cy="1150993"/>
          </a:xfrm>
        </p:grpSpPr>
        <p:grpSp>
          <p:nvGrpSpPr>
            <p:cNvPr id="19" name="Google Shape;1623;p37">
              <a:extLst>
                <a:ext uri="{FF2B5EF4-FFF2-40B4-BE49-F238E27FC236}">
                  <a16:creationId xmlns:a16="http://schemas.microsoft.com/office/drawing/2014/main" id="{34848817-C3F7-6535-83D1-298437D0A2C2}"/>
                </a:ext>
              </a:extLst>
            </p:cNvPr>
            <p:cNvGrpSpPr/>
            <p:nvPr/>
          </p:nvGrpSpPr>
          <p:grpSpPr>
            <a:xfrm>
              <a:off x="228073" y="488875"/>
              <a:ext cx="863961" cy="1150993"/>
              <a:chOff x="228073" y="488875"/>
              <a:chExt cx="863961" cy="1150993"/>
            </a:xfrm>
          </p:grpSpPr>
          <p:sp>
            <p:nvSpPr>
              <p:cNvPr id="21" name="Google Shape;1624;p37">
                <a:extLst>
                  <a:ext uri="{FF2B5EF4-FFF2-40B4-BE49-F238E27FC236}">
                    <a16:creationId xmlns:a16="http://schemas.microsoft.com/office/drawing/2014/main" id="{89170145-ABCD-4004-D513-0A1147EF36CF}"/>
                  </a:ext>
                </a:extLst>
              </p:cNvPr>
              <p:cNvSpPr/>
              <p:nvPr/>
            </p:nvSpPr>
            <p:spPr>
              <a:xfrm>
                <a:off x="785861" y="941131"/>
                <a:ext cx="129456" cy="115393"/>
              </a:xfrm>
              <a:custGeom>
                <a:avLst/>
                <a:gdLst/>
                <a:ahLst/>
                <a:cxnLst/>
                <a:rect l="l" t="t" r="r" b="b"/>
                <a:pathLst>
                  <a:path w="7760" h="6916" extrusionOk="0">
                    <a:moveTo>
                      <a:pt x="3776" y="0"/>
                    </a:moveTo>
                    <a:cubicBezTo>
                      <a:pt x="3220" y="0"/>
                      <a:pt x="2659" y="140"/>
                      <a:pt x="2147" y="434"/>
                    </a:cubicBezTo>
                    <a:cubicBezTo>
                      <a:pt x="532" y="1359"/>
                      <a:pt x="0" y="3462"/>
                      <a:pt x="957" y="5132"/>
                    </a:cubicBezTo>
                    <a:cubicBezTo>
                      <a:pt x="1611" y="6273"/>
                      <a:pt x="2788" y="6916"/>
                      <a:pt x="3983" y="6916"/>
                    </a:cubicBezTo>
                    <a:cubicBezTo>
                      <a:pt x="4540" y="6916"/>
                      <a:pt x="5100" y="6776"/>
                      <a:pt x="5614" y="6482"/>
                    </a:cubicBezTo>
                    <a:cubicBezTo>
                      <a:pt x="7227" y="5557"/>
                      <a:pt x="7760" y="3453"/>
                      <a:pt x="6802" y="1783"/>
                    </a:cubicBezTo>
                    <a:cubicBezTo>
                      <a:pt x="6149" y="643"/>
                      <a:pt x="4971" y="0"/>
                      <a:pt x="37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1625;p37">
                <a:extLst>
                  <a:ext uri="{FF2B5EF4-FFF2-40B4-BE49-F238E27FC236}">
                    <a16:creationId xmlns:a16="http://schemas.microsoft.com/office/drawing/2014/main" id="{885B1888-E217-B50A-740E-9359E4730666}"/>
                  </a:ext>
                </a:extLst>
              </p:cNvPr>
              <p:cNvSpPr/>
              <p:nvPr/>
            </p:nvSpPr>
            <p:spPr>
              <a:xfrm>
                <a:off x="303152" y="789784"/>
                <a:ext cx="788882" cy="850084"/>
              </a:xfrm>
              <a:custGeom>
                <a:avLst/>
                <a:gdLst/>
                <a:ahLst/>
                <a:cxnLst/>
                <a:rect l="l" t="t" r="r" b="b"/>
                <a:pathLst>
                  <a:path w="47288" h="50949" extrusionOk="0">
                    <a:moveTo>
                      <a:pt x="25165" y="0"/>
                    </a:moveTo>
                    <a:cubicBezTo>
                      <a:pt x="23722" y="0"/>
                      <a:pt x="22275" y="116"/>
                      <a:pt x="20842" y="341"/>
                    </a:cubicBezTo>
                    <a:cubicBezTo>
                      <a:pt x="18886" y="649"/>
                      <a:pt x="16981" y="1165"/>
                      <a:pt x="15139" y="1855"/>
                    </a:cubicBezTo>
                    <a:cubicBezTo>
                      <a:pt x="13552" y="2311"/>
                      <a:pt x="12011" y="2954"/>
                      <a:pt x="10530" y="3637"/>
                    </a:cubicBezTo>
                    <a:cubicBezTo>
                      <a:pt x="7943" y="4831"/>
                      <a:pt x="5470" y="6395"/>
                      <a:pt x="3582" y="8556"/>
                    </a:cubicBezTo>
                    <a:cubicBezTo>
                      <a:pt x="3177" y="9019"/>
                      <a:pt x="2803" y="9506"/>
                      <a:pt x="2462" y="10017"/>
                    </a:cubicBezTo>
                    <a:cubicBezTo>
                      <a:pt x="2420" y="10058"/>
                      <a:pt x="2376" y="10096"/>
                      <a:pt x="2335" y="10136"/>
                    </a:cubicBezTo>
                    <a:cubicBezTo>
                      <a:pt x="2238" y="10228"/>
                      <a:pt x="2196" y="10333"/>
                      <a:pt x="2193" y="10433"/>
                    </a:cubicBezTo>
                    <a:cubicBezTo>
                      <a:pt x="1799" y="11071"/>
                      <a:pt x="1460" y="11741"/>
                      <a:pt x="1180" y="12437"/>
                    </a:cubicBezTo>
                    <a:cubicBezTo>
                      <a:pt x="1153" y="12498"/>
                      <a:pt x="1141" y="12565"/>
                      <a:pt x="1144" y="12633"/>
                    </a:cubicBezTo>
                    <a:cubicBezTo>
                      <a:pt x="914" y="13255"/>
                      <a:pt x="742" y="13903"/>
                      <a:pt x="603" y="14546"/>
                    </a:cubicBezTo>
                    <a:cubicBezTo>
                      <a:pt x="590" y="14606"/>
                      <a:pt x="578" y="14667"/>
                      <a:pt x="566" y="14727"/>
                    </a:cubicBezTo>
                    <a:cubicBezTo>
                      <a:pt x="149" y="16301"/>
                      <a:pt x="10" y="17976"/>
                      <a:pt x="11" y="19637"/>
                    </a:cubicBezTo>
                    <a:cubicBezTo>
                      <a:pt x="1" y="20134"/>
                      <a:pt x="4" y="20630"/>
                      <a:pt x="19" y="21128"/>
                    </a:cubicBezTo>
                    <a:cubicBezTo>
                      <a:pt x="22" y="21185"/>
                      <a:pt x="33" y="21242"/>
                      <a:pt x="54" y="21295"/>
                    </a:cubicBezTo>
                    <a:cubicBezTo>
                      <a:pt x="78" y="21780"/>
                      <a:pt x="108" y="22261"/>
                      <a:pt x="144" y="22733"/>
                    </a:cubicBezTo>
                    <a:cubicBezTo>
                      <a:pt x="149" y="22815"/>
                      <a:pt x="176" y="22895"/>
                      <a:pt x="219" y="22965"/>
                    </a:cubicBezTo>
                    <a:cubicBezTo>
                      <a:pt x="276" y="23454"/>
                      <a:pt x="346" y="23943"/>
                      <a:pt x="428" y="24428"/>
                    </a:cubicBezTo>
                    <a:cubicBezTo>
                      <a:pt x="1317" y="29733"/>
                      <a:pt x="3756" y="34706"/>
                      <a:pt x="7022" y="38947"/>
                    </a:cubicBezTo>
                    <a:cubicBezTo>
                      <a:pt x="10326" y="43237"/>
                      <a:pt x="14584" y="47241"/>
                      <a:pt x="19606" y="49411"/>
                    </a:cubicBezTo>
                    <a:cubicBezTo>
                      <a:pt x="21880" y="50393"/>
                      <a:pt x="24358" y="50948"/>
                      <a:pt x="26809" y="50948"/>
                    </a:cubicBezTo>
                    <a:cubicBezTo>
                      <a:pt x="28935" y="50948"/>
                      <a:pt x="31039" y="50531"/>
                      <a:pt x="32971" y="49611"/>
                    </a:cubicBezTo>
                    <a:cubicBezTo>
                      <a:pt x="33973" y="49341"/>
                      <a:pt x="34845" y="48773"/>
                      <a:pt x="35665" y="48145"/>
                    </a:cubicBezTo>
                    <a:cubicBezTo>
                      <a:pt x="36432" y="47559"/>
                      <a:pt x="37168" y="46930"/>
                      <a:pt x="37868" y="46264"/>
                    </a:cubicBezTo>
                    <a:cubicBezTo>
                      <a:pt x="39285" y="44911"/>
                      <a:pt x="40549" y="43397"/>
                      <a:pt x="41653" y="41779"/>
                    </a:cubicBezTo>
                    <a:cubicBezTo>
                      <a:pt x="43851" y="38553"/>
                      <a:pt x="45404" y="34885"/>
                      <a:pt x="46289" y="31087"/>
                    </a:cubicBezTo>
                    <a:cubicBezTo>
                      <a:pt x="46763" y="29045"/>
                      <a:pt x="47048" y="26964"/>
                      <a:pt x="47140" y="24870"/>
                    </a:cubicBezTo>
                    <a:cubicBezTo>
                      <a:pt x="47287" y="23740"/>
                      <a:pt x="47241" y="22592"/>
                      <a:pt x="47004" y="21477"/>
                    </a:cubicBezTo>
                    <a:cubicBezTo>
                      <a:pt x="46930" y="20118"/>
                      <a:pt x="46790" y="18765"/>
                      <a:pt x="46594" y="17430"/>
                    </a:cubicBezTo>
                    <a:cubicBezTo>
                      <a:pt x="46181" y="14604"/>
                      <a:pt x="45476" y="11751"/>
                      <a:pt x="43987" y="9284"/>
                    </a:cubicBezTo>
                    <a:cubicBezTo>
                      <a:pt x="42518" y="6850"/>
                      <a:pt x="40307" y="4937"/>
                      <a:pt x="37901" y="3461"/>
                    </a:cubicBezTo>
                    <a:cubicBezTo>
                      <a:pt x="34051" y="1102"/>
                      <a:pt x="29626" y="0"/>
                      <a:pt x="25165" y="0"/>
                    </a:cubicBezTo>
                    <a:close/>
                  </a:path>
                </a:pathLst>
              </a:custGeom>
              <a:solidFill>
                <a:srgbClr val="E23C3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1626;p37">
                <a:extLst>
                  <a:ext uri="{FF2B5EF4-FFF2-40B4-BE49-F238E27FC236}">
                    <a16:creationId xmlns:a16="http://schemas.microsoft.com/office/drawing/2014/main" id="{EE597B7C-6FFE-1BEF-EC45-086F813EEA22}"/>
                  </a:ext>
                </a:extLst>
              </p:cNvPr>
              <p:cNvSpPr/>
              <p:nvPr/>
            </p:nvSpPr>
            <p:spPr>
              <a:xfrm>
                <a:off x="430419" y="928984"/>
                <a:ext cx="36368" cy="49538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969" extrusionOk="0">
                    <a:moveTo>
                      <a:pt x="864" y="1"/>
                    </a:moveTo>
                    <a:cubicBezTo>
                      <a:pt x="723" y="1"/>
                      <a:pt x="585" y="70"/>
                      <a:pt x="499" y="238"/>
                    </a:cubicBezTo>
                    <a:cubicBezTo>
                      <a:pt x="218" y="784"/>
                      <a:pt x="0" y="1429"/>
                      <a:pt x="172" y="2046"/>
                    </a:cubicBezTo>
                    <a:cubicBezTo>
                      <a:pt x="303" y="2514"/>
                      <a:pt x="723" y="2969"/>
                      <a:pt x="1220" y="2969"/>
                    </a:cubicBezTo>
                    <a:cubicBezTo>
                      <a:pt x="1307" y="2969"/>
                      <a:pt x="1397" y="2955"/>
                      <a:pt x="1487" y="2924"/>
                    </a:cubicBezTo>
                    <a:cubicBezTo>
                      <a:pt x="2042" y="2738"/>
                      <a:pt x="2179" y="2084"/>
                      <a:pt x="2091" y="1573"/>
                    </a:cubicBezTo>
                    <a:cubicBezTo>
                      <a:pt x="2013" y="1126"/>
                      <a:pt x="1735" y="309"/>
                      <a:pt x="1224" y="157"/>
                    </a:cubicBezTo>
                    <a:cubicBezTo>
                      <a:pt x="1127" y="60"/>
                      <a:pt x="994" y="1"/>
                      <a:pt x="864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1627;p37">
                <a:extLst>
                  <a:ext uri="{FF2B5EF4-FFF2-40B4-BE49-F238E27FC236}">
                    <a16:creationId xmlns:a16="http://schemas.microsoft.com/office/drawing/2014/main" id="{0091C968-B5DB-731B-7C03-F241FF43BCDA}"/>
                  </a:ext>
                </a:extLst>
              </p:cNvPr>
              <p:cNvSpPr/>
              <p:nvPr/>
            </p:nvSpPr>
            <p:spPr>
              <a:xfrm>
                <a:off x="361130" y="1000712"/>
                <a:ext cx="37769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264" h="2745" extrusionOk="0">
                    <a:moveTo>
                      <a:pt x="963" y="1"/>
                    </a:moveTo>
                    <a:cubicBezTo>
                      <a:pt x="761" y="1"/>
                      <a:pt x="580" y="151"/>
                      <a:pt x="502" y="349"/>
                    </a:cubicBezTo>
                    <a:cubicBezTo>
                      <a:pt x="490" y="381"/>
                      <a:pt x="478" y="414"/>
                      <a:pt x="466" y="450"/>
                    </a:cubicBezTo>
                    <a:cubicBezTo>
                      <a:pt x="443" y="474"/>
                      <a:pt x="421" y="499"/>
                      <a:pt x="403" y="525"/>
                    </a:cubicBezTo>
                    <a:cubicBezTo>
                      <a:pt x="85" y="988"/>
                      <a:pt x="1" y="1597"/>
                      <a:pt x="210" y="2122"/>
                    </a:cubicBezTo>
                    <a:cubicBezTo>
                      <a:pt x="353" y="2483"/>
                      <a:pt x="674" y="2745"/>
                      <a:pt x="1015" y="2745"/>
                    </a:cubicBezTo>
                    <a:cubicBezTo>
                      <a:pt x="1182" y="2745"/>
                      <a:pt x="1354" y="2682"/>
                      <a:pt x="1512" y="2538"/>
                    </a:cubicBezTo>
                    <a:cubicBezTo>
                      <a:pt x="2263" y="1851"/>
                      <a:pt x="2017" y="572"/>
                      <a:pt x="1193" y="69"/>
                    </a:cubicBezTo>
                    <a:cubicBezTo>
                      <a:pt x="1116" y="22"/>
                      <a:pt x="1038" y="1"/>
                      <a:pt x="963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1628;p37">
                <a:extLst>
                  <a:ext uri="{FF2B5EF4-FFF2-40B4-BE49-F238E27FC236}">
                    <a16:creationId xmlns:a16="http://schemas.microsoft.com/office/drawing/2014/main" id="{D7388E9A-2146-7B65-06E0-F4EF38B865DA}"/>
                  </a:ext>
                </a:extLst>
              </p:cNvPr>
              <p:cNvSpPr/>
              <p:nvPr/>
            </p:nvSpPr>
            <p:spPr>
              <a:xfrm>
                <a:off x="342877" y="1140246"/>
                <a:ext cx="36301" cy="42947"/>
              </a:xfrm>
              <a:custGeom>
                <a:avLst/>
                <a:gdLst/>
                <a:ahLst/>
                <a:cxnLst/>
                <a:rect l="l" t="t" r="r" b="b"/>
                <a:pathLst>
                  <a:path w="2176" h="2574" extrusionOk="0">
                    <a:moveTo>
                      <a:pt x="582" y="1"/>
                    </a:moveTo>
                    <a:cubicBezTo>
                      <a:pt x="399" y="1"/>
                      <a:pt x="223" y="102"/>
                      <a:pt x="171" y="337"/>
                    </a:cubicBezTo>
                    <a:cubicBezTo>
                      <a:pt x="0" y="1102"/>
                      <a:pt x="200" y="1856"/>
                      <a:pt x="728" y="2435"/>
                    </a:cubicBezTo>
                    <a:cubicBezTo>
                      <a:pt x="806" y="2519"/>
                      <a:pt x="947" y="2574"/>
                      <a:pt x="1080" y="2574"/>
                    </a:cubicBezTo>
                    <a:cubicBezTo>
                      <a:pt x="1161" y="2574"/>
                      <a:pt x="1239" y="2554"/>
                      <a:pt x="1298" y="2508"/>
                    </a:cubicBezTo>
                    <a:cubicBezTo>
                      <a:pt x="2002" y="1965"/>
                      <a:pt x="2176" y="852"/>
                      <a:pt x="1465" y="221"/>
                    </a:cubicBezTo>
                    <a:cubicBezTo>
                      <a:pt x="1314" y="86"/>
                      <a:pt x="1149" y="25"/>
                      <a:pt x="989" y="25"/>
                    </a:cubicBezTo>
                    <a:cubicBezTo>
                      <a:pt x="928" y="25"/>
                      <a:pt x="867" y="34"/>
                      <a:pt x="809" y="52"/>
                    </a:cubicBezTo>
                    <a:cubicBezTo>
                      <a:pt x="737" y="18"/>
                      <a:pt x="659" y="1"/>
                      <a:pt x="582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1629;p37">
                <a:extLst>
                  <a:ext uri="{FF2B5EF4-FFF2-40B4-BE49-F238E27FC236}">
                    <a16:creationId xmlns:a16="http://schemas.microsoft.com/office/drawing/2014/main" id="{193133A0-592E-7201-D26A-30296C7CC38D}"/>
                  </a:ext>
                </a:extLst>
              </p:cNvPr>
              <p:cNvSpPr/>
              <p:nvPr/>
            </p:nvSpPr>
            <p:spPr>
              <a:xfrm>
                <a:off x="409147" y="1321776"/>
                <a:ext cx="40171" cy="48487"/>
              </a:xfrm>
              <a:custGeom>
                <a:avLst/>
                <a:gdLst/>
                <a:ahLst/>
                <a:cxnLst/>
                <a:rect l="l" t="t" r="r" b="b"/>
                <a:pathLst>
                  <a:path w="2408" h="2906" extrusionOk="0">
                    <a:moveTo>
                      <a:pt x="1050" y="1331"/>
                    </a:moveTo>
                    <a:lnTo>
                      <a:pt x="1050" y="1331"/>
                    </a:lnTo>
                    <a:cubicBezTo>
                      <a:pt x="1118" y="1379"/>
                      <a:pt x="1180" y="1431"/>
                      <a:pt x="1238" y="1490"/>
                    </a:cubicBezTo>
                    <a:cubicBezTo>
                      <a:pt x="1275" y="1553"/>
                      <a:pt x="1308" y="1619"/>
                      <a:pt x="1337" y="1687"/>
                    </a:cubicBezTo>
                    <a:cubicBezTo>
                      <a:pt x="1347" y="1713"/>
                      <a:pt x="1354" y="1741"/>
                      <a:pt x="1361" y="1770"/>
                    </a:cubicBezTo>
                    <a:cubicBezTo>
                      <a:pt x="1360" y="1773"/>
                      <a:pt x="1357" y="1776"/>
                      <a:pt x="1354" y="1778"/>
                    </a:cubicBezTo>
                    <a:cubicBezTo>
                      <a:pt x="1262" y="1686"/>
                      <a:pt x="1164" y="1588"/>
                      <a:pt x="1145" y="1558"/>
                    </a:cubicBezTo>
                    <a:cubicBezTo>
                      <a:pt x="1123" y="1521"/>
                      <a:pt x="1104" y="1483"/>
                      <a:pt x="1086" y="1443"/>
                    </a:cubicBezTo>
                    <a:cubicBezTo>
                      <a:pt x="1073" y="1406"/>
                      <a:pt x="1061" y="1369"/>
                      <a:pt x="1050" y="1331"/>
                    </a:cubicBezTo>
                    <a:close/>
                    <a:moveTo>
                      <a:pt x="842" y="0"/>
                    </a:moveTo>
                    <a:cubicBezTo>
                      <a:pt x="806" y="0"/>
                      <a:pt x="770" y="3"/>
                      <a:pt x="734" y="9"/>
                    </a:cubicBezTo>
                    <a:cubicBezTo>
                      <a:pt x="337" y="72"/>
                      <a:pt x="142" y="334"/>
                      <a:pt x="75" y="652"/>
                    </a:cubicBezTo>
                    <a:cubicBezTo>
                      <a:pt x="25" y="731"/>
                      <a:pt x="1" y="825"/>
                      <a:pt x="10" y="919"/>
                    </a:cubicBezTo>
                    <a:cubicBezTo>
                      <a:pt x="35" y="1365"/>
                      <a:pt x="167" y="1795"/>
                      <a:pt x="415" y="2159"/>
                    </a:cubicBezTo>
                    <a:cubicBezTo>
                      <a:pt x="453" y="2217"/>
                      <a:pt x="494" y="2273"/>
                      <a:pt x="541" y="2325"/>
                    </a:cubicBezTo>
                    <a:lnTo>
                      <a:pt x="542" y="2327"/>
                    </a:lnTo>
                    <a:cubicBezTo>
                      <a:pt x="545" y="2331"/>
                      <a:pt x="547" y="2334"/>
                      <a:pt x="550" y="2337"/>
                    </a:cubicBezTo>
                    <a:cubicBezTo>
                      <a:pt x="595" y="2390"/>
                      <a:pt x="643" y="2441"/>
                      <a:pt x="693" y="2490"/>
                    </a:cubicBezTo>
                    <a:cubicBezTo>
                      <a:pt x="932" y="2722"/>
                      <a:pt x="1266" y="2906"/>
                      <a:pt x="1582" y="2906"/>
                    </a:cubicBezTo>
                    <a:cubicBezTo>
                      <a:pt x="1802" y="2906"/>
                      <a:pt x="2014" y="2816"/>
                      <a:pt x="2179" y="2591"/>
                    </a:cubicBezTo>
                    <a:cubicBezTo>
                      <a:pt x="2408" y="2277"/>
                      <a:pt x="2391" y="1896"/>
                      <a:pt x="2281" y="1541"/>
                    </a:cubicBezTo>
                    <a:cubicBezTo>
                      <a:pt x="2248" y="1371"/>
                      <a:pt x="2179" y="1209"/>
                      <a:pt x="2078" y="1068"/>
                    </a:cubicBezTo>
                    <a:cubicBezTo>
                      <a:pt x="1844" y="632"/>
                      <a:pt x="1384" y="0"/>
                      <a:pt x="842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1630;p37">
                <a:extLst>
                  <a:ext uri="{FF2B5EF4-FFF2-40B4-BE49-F238E27FC236}">
                    <a16:creationId xmlns:a16="http://schemas.microsoft.com/office/drawing/2014/main" id="{684A2DDD-9B66-F5C2-DFB9-D05CC4A1281C}"/>
                  </a:ext>
                </a:extLst>
              </p:cNvPr>
              <p:cNvSpPr/>
              <p:nvPr/>
            </p:nvSpPr>
            <p:spPr>
              <a:xfrm>
                <a:off x="407078" y="1223953"/>
                <a:ext cx="37102" cy="36857"/>
              </a:xfrm>
              <a:custGeom>
                <a:avLst/>
                <a:gdLst/>
                <a:ahLst/>
                <a:cxnLst/>
                <a:rect l="l" t="t" r="r" b="b"/>
                <a:pathLst>
                  <a:path w="2224" h="2209" extrusionOk="0">
                    <a:moveTo>
                      <a:pt x="625" y="1"/>
                    </a:moveTo>
                    <a:cubicBezTo>
                      <a:pt x="434" y="1"/>
                      <a:pt x="230" y="152"/>
                      <a:pt x="184" y="341"/>
                    </a:cubicBezTo>
                    <a:cubicBezTo>
                      <a:pt x="74" y="428"/>
                      <a:pt x="0" y="559"/>
                      <a:pt x="11" y="703"/>
                    </a:cubicBezTo>
                    <a:cubicBezTo>
                      <a:pt x="43" y="1159"/>
                      <a:pt x="211" y="1594"/>
                      <a:pt x="546" y="1915"/>
                    </a:cubicBezTo>
                    <a:cubicBezTo>
                      <a:pt x="733" y="2096"/>
                      <a:pt x="973" y="2208"/>
                      <a:pt x="1202" y="2208"/>
                    </a:cubicBezTo>
                    <a:cubicBezTo>
                      <a:pt x="1430" y="2208"/>
                      <a:pt x="1646" y="2097"/>
                      <a:pt x="1787" y="1833"/>
                    </a:cubicBezTo>
                    <a:cubicBezTo>
                      <a:pt x="2223" y="1009"/>
                      <a:pt x="1509" y="31"/>
                      <a:pt x="637" y="1"/>
                    </a:cubicBezTo>
                    <a:cubicBezTo>
                      <a:pt x="633" y="1"/>
                      <a:pt x="629" y="1"/>
                      <a:pt x="625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1631;p37">
                <a:extLst>
                  <a:ext uri="{FF2B5EF4-FFF2-40B4-BE49-F238E27FC236}">
                    <a16:creationId xmlns:a16="http://schemas.microsoft.com/office/drawing/2014/main" id="{C780DF90-76EA-D1DF-5B09-9E13BABDD8A4}"/>
                  </a:ext>
                </a:extLst>
              </p:cNvPr>
              <p:cNvSpPr/>
              <p:nvPr/>
            </p:nvSpPr>
            <p:spPr>
              <a:xfrm>
                <a:off x="514058" y="1288990"/>
                <a:ext cx="40472" cy="45950"/>
              </a:xfrm>
              <a:custGeom>
                <a:avLst/>
                <a:gdLst/>
                <a:ahLst/>
                <a:cxnLst/>
                <a:rect l="l" t="t" r="r" b="b"/>
                <a:pathLst>
                  <a:path w="2426" h="2754" extrusionOk="0">
                    <a:moveTo>
                      <a:pt x="667" y="0"/>
                    </a:moveTo>
                    <a:cubicBezTo>
                      <a:pt x="473" y="0"/>
                      <a:pt x="273" y="131"/>
                      <a:pt x="217" y="317"/>
                    </a:cubicBezTo>
                    <a:cubicBezTo>
                      <a:pt x="119" y="393"/>
                      <a:pt x="48" y="508"/>
                      <a:pt x="38" y="664"/>
                    </a:cubicBezTo>
                    <a:cubicBezTo>
                      <a:pt x="1" y="1257"/>
                      <a:pt x="210" y="1840"/>
                      <a:pt x="617" y="2274"/>
                    </a:cubicBezTo>
                    <a:cubicBezTo>
                      <a:pt x="854" y="2526"/>
                      <a:pt x="1199" y="2754"/>
                      <a:pt x="1533" y="2754"/>
                    </a:cubicBezTo>
                    <a:cubicBezTo>
                      <a:pt x="1711" y="2754"/>
                      <a:pt x="1885" y="2689"/>
                      <a:pt x="2039" y="2528"/>
                    </a:cubicBezTo>
                    <a:cubicBezTo>
                      <a:pt x="2425" y="2124"/>
                      <a:pt x="2283" y="1474"/>
                      <a:pt x="2047" y="1030"/>
                    </a:cubicBezTo>
                    <a:cubicBezTo>
                      <a:pt x="1781" y="534"/>
                      <a:pt x="1319" y="185"/>
                      <a:pt x="787" y="18"/>
                    </a:cubicBezTo>
                    <a:cubicBezTo>
                      <a:pt x="748" y="6"/>
                      <a:pt x="708" y="0"/>
                      <a:pt x="667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1632;p37">
                <a:extLst>
                  <a:ext uri="{FF2B5EF4-FFF2-40B4-BE49-F238E27FC236}">
                    <a16:creationId xmlns:a16="http://schemas.microsoft.com/office/drawing/2014/main" id="{87B7898C-565F-44E9-2077-6146F53A2533}"/>
                  </a:ext>
                </a:extLst>
              </p:cNvPr>
              <p:cNvSpPr/>
              <p:nvPr/>
            </p:nvSpPr>
            <p:spPr>
              <a:xfrm>
                <a:off x="510487" y="1401545"/>
                <a:ext cx="37636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2282" extrusionOk="0">
                    <a:moveTo>
                      <a:pt x="749" y="0"/>
                    </a:moveTo>
                    <a:cubicBezTo>
                      <a:pt x="639" y="0"/>
                      <a:pt x="523" y="48"/>
                      <a:pt x="436" y="121"/>
                    </a:cubicBezTo>
                    <a:cubicBezTo>
                      <a:pt x="216" y="152"/>
                      <a:pt x="0" y="353"/>
                      <a:pt x="22" y="587"/>
                    </a:cubicBezTo>
                    <a:cubicBezTo>
                      <a:pt x="64" y="1060"/>
                      <a:pt x="239" y="1495"/>
                      <a:pt x="575" y="1836"/>
                    </a:cubicBezTo>
                    <a:cubicBezTo>
                      <a:pt x="803" y="2067"/>
                      <a:pt x="1135" y="2281"/>
                      <a:pt x="1453" y="2281"/>
                    </a:cubicBezTo>
                    <a:cubicBezTo>
                      <a:pt x="1622" y="2281"/>
                      <a:pt x="1786" y="2221"/>
                      <a:pt x="1930" y="2072"/>
                    </a:cubicBezTo>
                    <a:cubicBezTo>
                      <a:pt x="2255" y="1732"/>
                      <a:pt x="2204" y="1173"/>
                      <a:pt x="1960" y="805"/>
                    </a:cubicBezTo>
                    <a:cubicBezTo>
                      <a:pt x="1705" y="419"/>
                      <a:pt x="1293" y="185"/>
                      <a:pt x="871" y="22"/>
                    </a:cubicBezTo>
                    <a:cubicBezTo>
                      <a:pt x="832" y="7"/>
                      <a:pt x="791" y="0"/>
                      <a:pt x="749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1633;p37">
                <a:extLst>
                  <a:ext uri="{FF2B5EF4-FFF2-40B4-BE49-F238E27FC236}">
                    <a16:creationId xmlns:a16="http://schemas.microsoft.com/office/drawing/2014/main" id="{3C74F4B6-89DE-F8B6-83C4-D03AC0CE90A6}"/>
                  </a:ext>
                </a:extLst>
              </p:cNvPr>
              <p:cNvSpPr/>
              <p:nvPr/>
            </p:nvSpPr>
            <p:spPr>
              <a:xfrm>
                <a:off x="564160" y="1505558"/>
                <a:ext cx="42857" cy="42997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2577" extrusionOk="0">
                    <a:moveTo>
                      <a:pt x="652" y="1"/>
                    </a:moveTo>
                    <a:cubicBezTo>
                      <a:pt x="249" y="1"/>
                      <a:pt x="0" y="377"/>
                      <a:pt x="11" y="751"/>
                    </a:cubicBezTo>
                    <a:cubicBezTo>
                      <a:pt x="27" y="1332"/>
                      <a:pt x="485" y="1995"/>
                      <a:pt x="1060" y="2142"/>
                    </a:cubicBezTo>
                    <a:cubicBezTo>
                      <a:pt x="1191" y="2274"/>
                      <a:pt x="1331" y="2397"/>
                      <a:pt x="1480" y="2510"/>
                    </a:cubicBezTo>
                    <a:cubicBezTo>
                      <a:pt x="1540" y="2556"/>
                      <a:pt x="1623" y="2577"/>
                      <a:pt x="1708" y="2577"/>
                    </a:cubicBezTo>
                    <a:cubicBezTo>
                      <a:pt x="1798" y="2577"/>
                      <a:pt x="1890" y="2553"/>
                      <a:pt x="1955" y="2510"/>
                    </a:cubicBezTo>
                    <a:cubicBezTo>
                      <a:pt x="2569" y="2105"/>
                      <a:pt x="2481" y="1336"/>
                      <a:pt x="2055" y="844"/>
                    </a:cubicBezTo>
                    <a:cubicBezTo>
                      <a:pt x="1893" y="525"/>
                      <a:pt x="1579" y="318"/>
                      <a:pt x="1255" y="160"/>
                    </a:cubicBezTo>
                    <a:cubicBezTo>
                      <a:pt x="1188" y="126"/>
                      <a:pt x="1113" y="108"/>
                      <a:pt x="1038" y="108"/>
                    </a:cubicBezTo>
                    <a:cubicBezTo>
                      <a:pt x="1017" y="108"/>
                      <a:pt x="995" y="109"/>
                      <a:pt x="974" y="112"/>
                    </a:cubicBezTo>
                    <a:cubicBezTo>
                      <a:pt x="878" y="51"/>
                      <a:pt x="776" y="2"/>
                      <a:pt x="665" y="1"/>
                    </a:cubicBezTo>
                    <a:cubicBezTo>
                      <a:pt x="660" y="1"/>
                      <a:pt x="656" y="1"/>
                      <a:pt x="652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1634;p37">
                <a:extLst>
                  <a:ext uri="{FF2B5EF4-FFF2-40B4-BE49-F238E27FC236}">
                    <a16:creationId xmlns:a16="http://schemas.microsoft.com/office/drawing/2014/main" id="{06580FD4-5D93-7181-89B3-A558CA181871}"/>
                  </a:ext>
                </a:extLst>
              </p:cNvPr>
              <p:cNvSpPr/>
              <p:nvPr/>
            </p:nvSpPr>
            <p:spPr>
              <a:xfrm>
                <a:off x="611510" y="1418080"/>
                <a:ext cx="40288" cy="47486"/>
              </a:xfrm>
              <a:custGeom>
                <a:avLst/>
                <a:gdLst/>
                <a:ahLst/>
                <a:cxnLst/>
                <a:rect l="l" t="t" r="r" b="b"/>
                <a:pathLst>
                  <a:path w="2415" h="2846" extrusionOk="0">
                    <a:moveTo>
                      <a:pt x="569" y="1"/>
                    </a:moveTo>
                    <a:cubicBezTo>
                      <a:pt x="410" y="1"/>
                      <a:pt x="253" y="67"/>
                      <a:pt x="177" y="226"/>
                    </a:cubicBezTo>
                    <a:cubicBezTo>
                      <a:pt x="64" y="460"/>
                      <a:pt x="30" y="693"/>
                      <a:pt x="64" y="923"/>
                    </a:cubicBezTo>
                    <a:cubicBezTo>
                      <a:pt x="1" y="1381"/>
                      <a:pt x="110" y="1858"/>
                      <a:pt x="386" y="2236"/>
                    </a:cubicBezTo>
                    <a:cubicBezTo>
                      <a:pt x="630" y="2573"/>
                      <a:pt x="1017" y="2845"/>
                      <a:pt x="1432" y="2845"/>
                    </a:cubicBezTo>
                    <a:cubicBezTo>
                      <a:pt x="1545" y="2845"/>
                      <a:pt x="1660" y="2825"/>
                      <a:pt x="1775" y="2780"/>
                    </a:cubicBezTo>
                    <a:cubicBezTo>
                      <a:pt x="2414" y="2531"/>
                      <a:pt x="2285" y="1810"/>
                      <a:pt x="2058" y="1306"/>
                    </a:cubicBezTo>
                    <a:cubicBezTo>
                      <a:pt x="2028" y="1237"/>
                      <a:pt x="1993" y="1171"/>
                      <a:pt x="1956" y="1105"/>
                    </a:cubicBezTo>
                    <a:cubicBezTo>
                      <a:pt x="1951" y="1094"/>
                      <a:pt x="1948" y="1083"/>
                      <a:pt x="1943" y="1072"/>
                    </a:cubicBezTo>
                    <a:cubicBezTo>
                      <a:pt x="1885" y="947"/>
                      <a:pt x="1709" y="776"/>
                      <a:pt x="1704" y="644"/>
                    </a:cubicBezTo>
                    <a:cubicBezTo>
                      <a:pt x="1689" y="342"/>
                      <a:pt x="1447" y="190"/>
                      <a:pt x="1212" y="190"/>
                    </a:cubicBezTo>
                    <a:cubicBezTo>
                      <a:pt x="1170" y="190"/>
                      <a:pt x="1129" y="195"/>
                      <a:pt x="1088" y="205"/>
                    </a:cubicBezTo>
                    <a:cubicBezTo>
                      <a:pt x="1002" y="149"/>
                      <a:pt x="914" y="100"/>
                      <a:pt x="821" y="57"/>
                    </a:cubicBezTo>
                    <a:cubicBezTo>
                      <a:pt x="745" y="21"/>
                      <a:pt x="656" y="1"/>
                      <a:pt x="569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1635;p37">
                <a:extLst>
                  <a:ext uri="{FF2B5EF4-FFF2-40B4-BE49-F238E27FC236}">
                    <a16:creationId xmlns:a16="http://schemas.microsoft.com/office/drawing/2014/main" id="{28EB1E39-A3D0-E16F-0F59-251D2A0202EE}"/>
                  </a:ext>
                </a:extLst>
              </p:cNvPr>
              <p:cNvSpPr/>
              <p:nvPr/>
            </p:nvSpPr>
            <p:spPr>
              <a:xfrm>
                <a:off x="611293" y="1270554"/>
                <a:ext cx="34149" cy="43181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2588" extrusionOk="0">
                    <a:moveTo>
                      <a:pt x="585" y="1"/>
                    </a:moveTo>
                    <a:cubicBezTo>
                      <a:pt x="381" y="1"/>
                      <a:pt x="150" y="134"/>
                      <a:pt x="118" y="345"/>
                    </a:cubicBezTo>
                    <a:cubicBezTo>
                      <a:pt x="0" y="1135"/>
                      <a:pt x="235" y="1921"/>
                      <a:pt x="849" y="2456"/>
                    </a:cubicBezTo>
                    <a:cubicBezTo>
                      <a:pt x="950" y="2544"/>
                      <a:pt x="1070" y="2588"/>
                      <a:pt x="1187" y="2588"/>
                    </a:cubicBezTo>
                    <a:cubicBezTo>
                      <a:pt x="1341" y="2588"/>
                      <a:pt x="1491" y="2512"/>
                      <a:pt x="1588" y="2360"/>
                    </a:cubicBezTo>
                    <a:cubicBezTo>
                      <a:pt x="2046" y="1647"/>
                      <a:pt x="1762" y="583"/>
                      <a:pt x="973" y="235"/>
                    </a:cubicBezTo>
                    <a:cubicBezTo>
                      <a:pt x="916" y="127"/>
                      <a:pt x="816" y="47"/>
                      <a:pt x="698" y="16"/>
                    </a:cubicBezTo>
                    <a:cubicBezTo>
                      <a:pt x="662" y="5"/>
                      <a:pt x="624" y="1"/>
                      <a:pt x="585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1636;p37">
                <a:extLst>
                  <a:ext uri="{FF2B5EF4-FFF2-40B4-BE49-F238E27FC236}">
                    <a16:creationId xmlns:a16="http://schemas.microsoft.com/office/drawing/2014/main" id="{A16A3A5F-5BFB-91CE-9D18-F0CF14646290}"/>
                  </a:ext>
                </a:extLst>
              </p:cNvPr>
              <p:cNvSpPr/>
              <p:nvPr/>
            </p:nvSpPr>
            <p:spPr>
              <a:xfrm>
                <a:off x="679882" y="1379989"/>
                <a:ext cx="36501" cy="37491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247" extrusionOk="0">
                    <a:moveTo>
                      <a:pt x="1352" y="775"/>
                    </a:moveTo>
                    <a:cubicBezTo>
                      <a:pt x="1401" y="775"/>
                      <a:pt x="1461" y="824"/>
                      <a:pt x="1320" y="880"/>
                    </a:cubicBezTo>
                    <a:cubicBezTo>
                      <a:pt x="1317" y="856"/>
                      <a:pt x="1315" y="826"/>
                      <a:pt x="1316" y="826"/>
                    </a:cubicBezTo>
                    <a:lnTo>
                      <a:pt x="1316" y="826"/>
                    </a:lnTo>
                    <a:cubicBezTo>
                      <a:pt x="1316" y="826"/>
                      <a:pt x="1316" y="826"/>
                      <a:pt x="1316" y="826"/>
                    </a:cubicBezTo>
                    <a:cubicBezTo>
                      <a:pt x="1302" y="789"/>
                      <a:pt x="1325" y="775"/>
                      <a:pt x="1352" y="775"/>
                    </a:cubicBezTo>
                    <a:close/>
                    <a:moveTo>
                      <a:pt x="1044" y="0"/>
                    </a:moveTo>
                    <a:cubicBezTo>
                      <a:pt x="988" y="0"/>
                      <a:pt x="929" y="9"/>
                      <a:pt x="866" y="27"/>
                    </a:cubicBezTo>
                    <a:cubicBezTo>
                      <a:pt x="784" y="50"/>
                      <a:pt x="707" y="93"/>
                      <a:pt x="644" y="151"/>
                    </a:cubicBezTo>
                    <a:cubicBezTo>
                      <a:pt x="595" y="132"/>
                      <a:pt x="545" y="123"/>
                      <a:pt x="493" y="123"/>
                    </a:cubicBezTo>
                    <a:cubicBezTo>
                      <a:pt x="255" y="123"/>
                      <a:pt x="1" y="339"/>
                      <a:pt x="22" y="594"/>
                    </a:cubicBezTo>
                    <a:cubicBezTo>
                      <a:pt x="72" y="1183"/>
                      <a:pt x="317" y="1874"/>
                      <a:pt x="889" y="2145"/>
                    </a:cubicBezTo>
                    <a:cubicBezTo>
                      <a:pt x="1033" y="2213"/>
                      <a:pt x="1189" y="2247"/>
                      <a:pt x="1340" y="2247"/>
                    </a:cubicBezTo>
                    <a:cubicBezTo>
                      <a:pt x="1785" y="2247"/>
                      <a:pt x="2187" y="1958"/>
                      <a:pt x="2115" y="1412"/>
                    </a:cubicBezTo>
                    <a:cubicBezTo>
                      <a:pt x="2074" y="1096"/>
                      <a:pt x="1865" y="807"/>
                      <a:pt x="1713" y="533"/>
                    </a:cubicBezTo>
                    <a:cubicBezTo>
                      <a:pt x="1561" y="261"/>
                      <a:pt x="1356" y="0"/>
                      <a:pt x="1044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1637;p37">
                <a:extLst>
                  <a:ext uri="{FF2B5EF4-FFF2-40B4-BE49-F238E27FC236}">
                    <a16:creationId xmlns:a16="http://schemas.microsoft.com/office/drawing/2014/main" id="{E3B5004D-4FA3-89F6-C246-3785F201F889}"/>
                  </a:ext>
                </a:extLst>
              </p:cNvPr>
              <p:cNvSpPr/>
              <p:nvPr/>
            </p:nvSpPr>
            <p:spPr>
              <a:xfrm>
                <a:off x="695115" y="1479096"/>
                <a:ext cx="31363" cy="39460"/>
              </a:xfrm>
              <a:custGeom>
                <a:avLst/>
                <a:gdLst/>
                <a:ahLst/>
                <a:cxnLst/>
                <a:rect l="l" t="t" r="r" b="b"/>
                <a:pathLst>
                  <a:path w="1880" h="2365" extrusionOk="0">
                    <a:moveTo>
                      <a:pt x="648" y="0"/>
                    </a:moveTo>
                    <a:cubicBezTo>
                      <a:pt x="483" y="0"/>
                      <a:pt x="304" y="82"/>
                      <a:pt x="231" y="232"/>
                    </a:cubicBezTo>
                    <a:cubicBezTo>
                      <a:pt x="2" y="709"/>
                      <a:pt x="1" y="1195"/>
                      <a:pt x="248" y="1666"/>
                    </a:cubicBezTo>
                    <a:cubicBezTo>
                      <a:pt x="280" y="1730"/>
                      <a:pt x="326" y="1785"/>
                      <a:pt x="383" y="1828"/>
                    </a:cubicBezTo>
                    <a:cubicBezTo>
                      <a:pt x="579" y="2088"/>
                      <a:pt x="874" y="2365"/>
                      <a:pt x="1176" y="2365"/>
                    </a:cubicBezTo>
                    <a:cubicBezTo>
                      <a:pt x="1309" y="2365"/>
                      <a:pt x="1443" y="2311"/>
                      <a:pt x="1571" y="2180"/>
                    </a:cubicBezTo>
                    <a:cubicBezTo>
                      <a:pt x="1880" y="1863"/>
                      <a:pt x="1880" y="1308"/>
                      <a:pt x="1734" y="920"/>
                    </a:cubicBezTo>
                    <a:cubicBezTo>
                      <a:pt x="1569" y="478"/>
                      <a:pt x="1219" y="140"/>
                      <a:pt x="763" y="15"/>
                    </a:cubicBezTo>
                    <a:cubicBezTo>
                      <a:pt x="727" y="5"/>
                      <a:pt x="688" y="0"/>
                      <a:pt x="648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1638;p37">
                <a:extLst>
                  <a:ext uri="{FF2B5EF4-FFF2-40B4-BE49-F238E27FC236}">
                    <a16:creationId xmlns:a16="http://schemas.microsoft.com/office/drawing/2014/main" id="{30C336B7-4F06-0D3A-15E8-A3C8F7C0C038}"/>
                  </a:ext>
                </a:extLst>
              </p:cNvPr>
              <p:cNvSpPr/>
              <p:nvPr/>
            </p:nvSpPr>
            <p:spPr>
              <a:xfrm>
                <a:off x="743183" y="1557147"/>
                <a:ext cx="36918" cy="40645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2436" extrusionOk="0">
                    <a:moveTo>
                      <a:pt x="644" y="1"/>
                    </a:moveTo>
                    <a:cubicBezTo>
                      <a:pt x="436" y="1"/>
                      <a:pt x="268" y="147"/>
                      <a:pt x="191" y="347"/>
                    </a:cubicBezTo>
                    <a:cubicBezTo>
                      <a:pt x="0" y="843"/>
                      <a:pt x="11" y="1441"/>
                      <a:pt x="264" y="1916"/>
                    </a:cubicBezTo>
                    <a:cubicBezTo>
                      <a:pt x="439" y="2246"/>
                      <a:pt x="757" y="2435"/>
                      <a:pt x="1094" y="2435"/>
                    </a:cubicBezTo>
                    <a:cubicBezTo>
                      <a:pt x="1252" y="2435"/>
                      <a:pt x="1415" y="2394"/>
                      <a:pt x="1569" y="2305"/>
                    </a:cubicBezTo>
                    <a:cubicBezTo>
                      <a:pt x="1995" y="2058"/>
                      <a:pt x="2213" y="1547"/>
                      <a:pt x="2070" y="1073"/>
                    </a:cubicBezTo>
                    <a:cubicBezTo>
                      <a:pt x="1920" y="577"/>
                      <a:pt x="1452" y="241"/>
                      <a:pt x="965" y="128"/>
                    </a:cubicBezTo>
                    <a:lnTo>
                      <a:pt x="961" y="128"/>
                    </a:lnTo>
                    <a:cubicBezTo>
                      <a:pt x="907" y="77"/>
                      <a:pt x="842" y="40"/>
                      <a:pt x="771" y="18"/>
                    </a:cubicBezTo>
                    <a:cubicBezTo>
                      <a:pt x="727" y="7"/>
                      <a:pt x="685" y="1"/>
                      <a:pt x="644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1639;p37">
                <a:extLst>
                  <a:ext uri="{FF2B5EF4-FFF2-40B4-BE49-F238E27FC236}">
                    <a16:creationId xmlns:a16="http://schemas.microsoft.com/office/drawing/2014/main" id="{E423D292-DDC1-E9F7-441B-9EC45A21C452}"/>
                  </a:ext>
                </a:extLst>
              </p:cNvPr>
              <p:cNvSpPr/>
              <p:nvPr/>
            </p:nvSpPr>
            <p:spPr>
              <a:xfrm>
                <a:off x="763955" y="1462795"/>
                <a:ext cx="31346" cy="45033"/>
              </a:xfrm>
              <a:custGeom>
                <a:avLst/>
                <a:gdLst/>
                <a:ahLst/>
                <a:cxnLst/>
                <a:rect l="l" t="t" r="r" b="b"/>
                <a:pathLst>
                  <a:path w="1879" h="2699" extrusionOk="0">
                    <a:moveTo>
                      <a:pt x="803" y="0"/>
                    </a:moveTo>
                    <a:cubicBezTo>
                      <a:pt x="688" y="0"/>
                      <a:pt x="568" y="38"/>
                      <a:pt x="447" y="125"/>
                    </a:cubicBezTo>
                    <a:cubicBezTo>
                      <a:pt x="335" y="204"/>
                      <a:pt x="257" y="317"/>
                      <a:pt x="204" y="447"/>
                    </a:cubicBezTo>
                    <a:cubicBezTo>
                      <a:pt x="112" y="530"/>
                      <a:pt x="56" y="646"/>
                      <a:pt x="50" y="771"/>
                    </a:cubicBezTo>
                    <a:cubicBezTo>
                      <a:pt x="1" y="1442"/>
                      <a:pt x="251" y="2078"/>
                      <a:pt x="713" y="2561"/>
                    </a:cubicBezTo>
                    <a:cubicBezTo>
                      <a:pt x="805" y="2657"/>
                      <a:pt x="912" y="2699"/>
                      <a:pt x="1020" y="2699"/>
                    </a:cubicBezTo>
                    <a:cubicBezTo>
                      <a:pt x="1182" y="2699"/>
                      <a:pt x="1345" y="2604"/>
                      <a:pt x="1452" y="2466"/>
                    </a:cubicBezTo>
                    <a:cubicBezTo>
                      <a:pt x="1783" y="2037"/>
                      <a:pt x="1878" y="1432"/>
                      <a:pt x="1718" y="915"/>
                    </a:cubicBezTo>
                    <a:cubicBezTo>
                      <a:pt x="1597" y="527"/>
                      <a:pt x="1234" y="0"/>
                      <a:pt x="803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1640;p37">
                <a:extLst>
                  <a:ext uri="{FF2B5EF4-FFF2-40B4-BE49-F238E27FC236}">
                    <a16:creationId xmlns:a16="http://schemas.microsoft.com/office/drawing/2014/main" id="{08E4DE29-BC6E-A8A5-07B7-59D5B3F935E1}"/>
                  </a:ext>
                </a:extLst>
              </p:cNvPr>
              <p:cNvSpPr/>
              <p:nvPr/>
            </p:nvSpPr>
            <p:spPr>
              <a:xfrm>
                <a:off x="769093" y="1374299"/>
                <a:ext cx="32164" cy="31268"/>
              </a:xfrm>
              <a:custGeom>
                <a:avLst/>
                <a:gdLst/>
                <a:ahLst/>
                <a:cxnLst/>
                <a:rect l="l" t="t" r="r" b="b"/>
                <a:pathLst>
                  <a:path w="1928" h="1874" extrusionOk="0">
                    <a:moveTo>
                      <a:pt x="598" y="1"/>
                    </a:moveTo>
                    <a:cubicBezTo>
                      <a:pt x="393" y="1"/>
                      <a:pt x="169" y="133"/>
                      <a:pt x="133" y="344"/>
                    </a:cubicBezTo>
                    <a:cubicBezTo>
                      <a:pt x="1" y="1113"/>
                      <a:pt x="529" y="1809"/>
                      <a:pt x="1310" y="1872"/>
                    </a:cubicBezTo>
                    <a:cubicBezTo>
                      <a:pt x="1319" y="1873"/>
                      <a:pt x="1329" y="1873"/>
                      <a:pt x="1338" y="1873"/>
                    </a:cubicBezTo>
                    <a:cubicBezTo>
                      <a:pt x="1538" y="1873"/>
                      <a:pt x="1703" y="1704"/>
                      <a:pt x="1764" y="1527"/>
                    </a:cubicBezTo>
                    <a:cubicBezTo>
                      <a:pt x="1928" y="1049"/>
                      <a:pt x="1913" y="354"/>
                      <a:pt x="1311" y="205"/>
                    </a:cubicBezTo>
                    <a:cubicBezTo>
                      <a:pt x="1259" y="192"/>
                      <a:pt x="1205" y="186"/>
                      <a:pt x="1152" y="185"/>
                    </a:cubicBezTo>
                    <a:cubicBezTo>
                      <a:pt x="1077" y="136"/>
                      <a:pt x="988" y="108"/>
                      <a:pt x="898" y="107"/>
                    </a:cubicBezTo>
                    <a:cubicBezTo>
                      <a:pt x="894" y="107"/>
                      <a:pt x="892" y="108"/>
                      <a:pt x="888" y="108"/>
                    </a:cubicBezTo>
                    <a:cubicBezTo>
                      <a:pt x="837" y="65"/>
                      <a:pt x="776" y="33"/>
                      <a:pt x="712" y="16"/>
                    </a:cubicBezTo>
                    <a:cubicBezTo>
                      <a:pt x="675" y="6"/>
                      <a:pt x="637" y="1"/>
                      <a:pt x="598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1641;p37">
                <a:extLst>
                  <a:ext uri="{FF2B5EF4-FFF2-40B4-BE49-F238E27FC236}">
                    <a16:creationId xmlns:a16="http://schemas.microsoft.com/office/drawing/2014/main" id="{33F62675-4FB0-8D55-F406-138847A5D159}"/>
                  </a:ext>
                </a:extLst>
              </p:cNvPr>
              <p:cNvSpPr/>
              <p:nvPr/>
            </p:nvSpPr>
            <p:spPr>
              <a:xfrm>
                <a:off x="726799" y="1284085"/>
                <a:ext cx="30896" cy="41813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06" extrusionOk="0">
                    <a:moveTo>
                      <a:pt x="869" y="0"/>
                    </a:moveTo>
                    <a:cubicBezTo>
                      <a:pt x="796" y="0"/>
                      <a:pt x="723" y="17"/>
                      <a:pt x="657" y="49"/>
                    </a:cubicBezTo>
                    <a:cubicBezTo>
                      <a:pt x="623" y="42"/>
                      <a:pt x="589" y="39"/>
                      <a:pt x="554" y="39"/>
                    </a:cubicBezTo>
                    <a:cubicBezTo>
                      <a:pt x="318" y="39"/>
                      <a:pt x="73" y="190"/>
                      <a:pt x="51" y="491"/>
                    </a:cubicBezTo>
                    <a:cubicBezTo>
                      <a:pt x="1" y="1191"/>
                      <a:pt x="255" y="1854"/>
                      <a:pt x="723" y="2369"/>
                    </a:cubicBezTo>
                    <a:cubicBezTo>
                      <a:pt x="808" y="2462"/>
                      <a:pt x="927" y="2505"/>
                      <a:pt x="1047" y="2505"/>
                    </a:cubicBezTo>
                    <a:cubicBezTo>
                      <a:pt x="1212" y="2505"/>
                      <a:pt x="1380" y="2422"/>
                      <a:pt x="1463" y="2273"/>
                    </a:cubicBezTo>
                    <a:cubicBezTo>
                      <a:pt x="1852" y="1579"/>
                      <a:pt x="1741" y="711"/>
                      <a:pt x="1189" y="136"/>
                    </a:cubicBezTo>
                    <a:cubicBezTo>
                      <a:pt x="1100" y="43"/>
                      <a:pt x="985" y="0"/>
                      <a:pt x="869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1642;p37">
                <a:extLst>
                  <a:ext uri="{FF2B5EF4-FFF2-40B4-BE49-F238E27FC236}">
                    <a16:creationId xmlns:a16="http://schemas.microsoft.com/office/drawing/2014/main" id="{D1C56881-C7C5-F8F6-377F-A21E85C39EFE}"/>
                  </a:ext>
                </a:extLst>
              </p:cNvPr>
              <p:cNvSpPr/>
              <p:nvPr/>
            </p:nvSpPr>
            <p:spPr>
              <a:xfrm>
                <a:off x="804948" y="1251133"/>
                <a:ext cx="32247" cy="41345"/>
              </a:xfrm>
              <a:custGeom>
                <a:avLst/>
                <a:gdLst/>
                <a:ahLst/>
                <a:cxnLst/>
                <a:rect l="l" t="t" r="r" b="b"/>
                <a:pathLst>
                  <a:path w="1933" h="2478" extrusionOk="0">
                    <a:moveTo>
                      <a:pt x="690" y="1"/>
                    </a:moveTo>
                    <a:cubicBezTo>
                      <a:pt x="547" y="1"/>
                      <a:pt x="404" y="65"/>
                      <a:pt x="307" y="222"/>
                    </a:cubicBezTo>
                    <a:cubicBezTo>
                      <a:pt x="53" y="636"/>
                      <a:pt x="1" y="1143"/>
                      <a:pt x="166" y="1599"/>
                    </a:cubicBezTo>
                    <a:cubicBezTo>
                      <a:pt x="312" y="2000"/>
                      <a:pt x="677" y="2478"/>
                      <a:pt x="1148" y="2478"/>
                    </a:cubicBezTo>
                    <a:cubicBezTo>
                      <a:pt x="1680" y="2478"/>
                      <a:pt x="1933" y="1933"/>
                      <a:pt x="1917" y="1471"/>
                    </a:cubicBezTo>
                    <a:cubicBezTo>
                      <a:pt x="1900" y="934"/>
                      <a:pt x="1615" y="492"/>
                      <a:pt x="1194" y="178"/>
                    </a:cubicBezTo>
                    <a:cubicBezTo>
                      <a:pt x="1140" y="141"/>
                      <a:pt x="1078" y="120"/>
                      <a:pt x="1013" y="114"/>
                    </a:cubicBezTo>
                    <a:cubicBezTo>
                      <a:pt x="922" y="43"/>
                      <a:pt x="806" y="1"/>
                      <a:pt x="690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1643;p37">
                <a:extLst>
                  <a:ext uri="{FF2B5EF4-FFF2-40B4-BE49-F238E27FC236}">
                    <a16:creationId xmlns:a16="http://schemas.microsoft.com/office/drawing/2014/main" id="{FFD736B4-8624-41D4-5E4E-6287F0723D88}"/>
                  </a:ext>
                </a:extLst>
              </p:cNvPr>
              <p:cNvSpPr/>
              <p:nvPr/>
            </p:nvSpPr>
            <p:spPr>
              <a:xfrm>
                <a:off x="863042" y="1298183"/>
                <a:ext cx="35000" cy="46601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793" extrusionOk="0">
                    <a:moveTo>
                      <a:pt x="727" y="1"/>
                    </a:moveTo>
                    <a:cubicBezTo>
                      <a:pt x="540" y="1"/>
                      <a:pt x="351" y="99"/>
                      <a:pt x="276" y="326"/>
                    </a:cubicBezTo>
                    <a:cubicBezTo>
                      <a:pt x="0" y="1152"/>
                      <a:pt x="243" y="2075"/>
                      <a:pt x="883" y="2662"/>
                    </a:cubicBezTo>
                    <a:cubicBezTo>
                      <a:pt x="980" y="2750"/>
                      <a:pt x="1102" y="2792"/>
                      <a:pt x="1223" y="2792"/>
                    </a:cubicBezTo>
                    <a:cubicBezTo>
                      <a:pt x="1421" y="2792"/>
                      <a:pt x="1613" y="2676"/>
                      <a:pt x="1670" y="2455"/>
                    </a:cubicBezTo>
                    <a:cubicBezTo>
                      <a:pt x="1830" y="1833"/>
                      <a:pt x="2098" y="1011"/>
                      <a:pt x="1433" y="580"/>
                    </a:cubicBezTo>
                    <a:cubicBezTo>
                      <a:pt x="1363" y="534"/>
                      <a:pt x="1287" y="499"/>
                      <a:pt x="1206" y="478"/>
                    </a:cubicBezTo>
                    <a:cubicBezTo>
                      <a:pt x="1243" y="186"/>
                      <a:pt x="985" y="1"/>
                      <a:pt x="727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1644;p37">
                <a:extLst>
                  <a:ext uri="{FF2B5EF4-FFF2-40B4-BE49-F238E27FC236}">
                    <a16:creationId xmlns:a16="http://schemas.microsoft.com/office/drawing/2014/main" id="{3F338B0B-4B47-1BDD-47F1-B5C9A9379F29}"/>
                  </a:ext>
                </a:extLst>
              </p:cNvPr>
              <p:cNvSpPr/>
              <p:nvPr/>
            </p:nvSpPr>
            <p:spPr>
              <a:xfrm>
                <a:off x="856986" y="1421050"/>
                <a:ext cx="35050" cy="41979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2516" extrusionOk="0">
                    <a:moveTo>
                      <a:pt x="935" y="0"/>
                    </a:moveTo>
                    <a:cubicBezTo>
                      <a:pt x="793" y="0"/>
                      <a:pt x="650" y="66"/>
                      <a:pt x="554" y="224"/>
                    </a:cubicBezTo>
                    <a:cubicBezTo>
                      <a:pt x="273" y="684"/>
                      <a:pt x="1" y="1240"/>
                      <a:pt x="201" y="1785"/>
                    </a:cubicBezTo>
                    <a:cubicBezTo>
                      <a:pt x="350" y="2195"/>
                      <a:pt x="755" y="2516"/>
                      <a:pt x="1195" y="2516"/>
                    </a:cubicBezTo>
                    <a:cubicBezTo>
                      <a:pt x="1231" y="2516"/>
                      <a:pt x="1266" y="2513"/>
                      <a:pt x="1302" y="2509"/>
                    </a:cubicBezTo>
                    <a:cubicBezTo>
                      <a:pt x="1818" y="2448"/>
                      <a:pt x="2101" y="1956"/>
                      <a:pt x="2098" y="1471"/>
                    </a:cubicBezTo>
                    <a:cubicBezTo>
                      <a:pt x="2097" y="965"/>
                      <a:pt x="1802" y="505"/>
                      <a:pt x="1377" y="248"/>
                    </a:cubicBezTo>
                    <a:cubicBezTo>
                      <a:pt x="1287" y="100"/>
                      <a:pt x="1111" y="0"/>
                      <a:pt x="935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1645;p37">
                <a:extLst>
                  <a:ext uri="{FF2B5EF4-FFF2-40B4-BE49-F238E27FC236}">
                    <a16:creationId xmlns:a16="http://schemas.microsoft.com/office/drawing/2014/main" id="{9371098F-C7E7-6A01-88C3-51C022BA6CF6}"/>
                  </a:ext>
                </a:extLst>
              </p:cNvPr>
              <p:cNvSpPr/>
              <p:nvPr/>
            </p:nvSpPr>
            <p:spPr>
              <a:xfrm>
                <a:off x="845924" y="1526530"/>
                <a:ext cx="30462" cy="3684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2208" extrusionOk="0">
                    <a:moveTo>
                      <a:pt x="957" y="1"/>
                    </a:moveTo>
                    <a:cubicBezTo>
                      <a:pt x="610" y="1"/>
                      <a:pt x="297" y="234"/>
                      <a:pt x="149" y="558"/>
                    </a:cubicBezTo>
                    <a:cubicBezTo>
                      <a:pt x="1" y="886"/>
                      <a:pt x="48" y="1214"/>
                      <a:pt x="178" y="1521"/>
                    </a:cubicBezTo>
                    <a:cubicBezTo>
                      <a:pt x="215" y="1733"/>
                      <a:pt x="321" y="1928"/>
                      <a:pt x="479" y="2076"/>
                    </a:cubicBezTo>
                    <a:cubicBezTo>
                      <a:pt x="575" y="2166"/>
                      <a:pt x="687" y="2208"/>
                      <a:pt x="801" y="2208"/>
                    </a:cubicBezTo>
                    <a:cubicBezTo>
                      <a:pt x="921" y="2208"/>
                      <a:pt x="1042" y="2161"/>
                      <a:pt x="1144" y="2076"/>
                    </a:cubicBezTo>
                    <a:cubicBezTo>
                      <a:pt x="1475" y="1799"/>
                      <a:pt x="1806" y="1450"/>
                      <a:pt x="1816" y="991"/>
                    </a:cubicBezTo>
                    <a:cubicBezTo>
                      <a:pt x="1826" y="583"/>
                      <a:pt x="1595" y="161"/>
                      <a:pt x="1192" y="37"/>
                    </a:cubicBezTo>
                    <a:cubicBezTo>
                      <a:pt x="1113" y="12"/>
                      <a:pt x="1034" y="1"/>
                      <a:pt x="957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1646;p37">
                <a:extLst>
                  <a:ext uri="{FF2B5EF4-FFF2-40B4-BE49-F238E27FC236}">
                    <a16:creationId xmlns:a16="http://schemas.microsoft.com/office/drawing/2014/main" id="{08ABA9AC-EF0C-41DB-FFF4-32F652CB60A2}"/>
                  </a:ext>
                </a:extLst>
              </p:cNvPr>
              <p:cNvSpPr/>
              <p:nvPr/>
            </p:nvSpPr>
            <p:spPr>
              <a:xfrm>
                <a:off x="936870" y="1428641"/>
                <a:ext cx="36601" cy="39477"/>
              </a:xfrm>
              <a:custGeom>
                <a:avLst/>
                <a:gdLst/>
                <a:ahLst/>
                <a:cxnLst/>
                <a:rect l="l" t="t" r="r" b="b"/>
                <a:pathLst>
                  <a:path w="2194" h="2366" extrusionOk="0">
                    <a:moveTo>
                      <a:pt x="1137" y="0"/>
                    </a:moveTo>
                    <a:cubicBezTo>
                      <a:pt x="1045" y="0"/>
                      <a:pt x="950" y="15"/>
                      <a:pt x="852" y="46"/>
                    </a:cubicBezTo>
                    <a:cubicBezTo>
                      <a:pt x="512" y="154"/>
                      <a:pt x="315" y="472"/>
                      <a:pt x="289" y="797"/>
                    </a:cubicBezTo>
                    <a:cubicBezTo>
                      <a:pt x="29" y="1285"/>
                      <a:pt x="0" y="1884"/>
                      <a:pt x="547" y="2230"/>
                    </a:cubicBezTo>
                    <a:cubicBezTo>
                      <a:pt x="694" y="2324"/>
                      <a:pt x="844" y="2365"/>
                      <a:pt x="989" y="2365"/>
                    </a:cubicBezTo>
                    <a:cubicBezTo>
                      <a:pt x="1551" y="2365"/>
                      <a:pt x="2049" y="1752"/>
                      <a:pt x="2117" y="1207"/>
                    </a:cubicBezTo>
                    <a:cubicBezTo>
                      <a:pt x="2193" y="604"/>
                      <a:pt x="1733" y="0"/>
                      <a:pt x="1137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Google Shape;1647;p37">
                <a:extLst>
                  <a:ext uri="{FF2B5EF4-FFF2-40B4-BE49-F238E27FC236}">
                    <a16:creationId xmlns:a16="http://schemas.microsoft.com/office/drawing/2014/main" id="{10BBA9DB-DE2A-4B52-5B3B-CC997A1C8BDF}"/>
                  </a:ext>
                </a:extLst>
              </p:cNvPr>
              <p:cNvSpPr/>
              <p:nvPr/>
            </p:nvSpPr>
            <p:spPr>
              <a:xfrm>
                <a:off x="954889" y="1330402"/>
                <a:ext cx="41940" cy="43831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2627" extrusionOk="0">
                    <a:moveTo>
                      <a:pt x="1486" y="1"/>
                    </a:moveTo>
                    <a:cubicBezTo>
                      <a:pt x="1400" y="1"/>
                      <a:pt x="1310" y="13"/>
                      <a:pt x="1216" y="41"/>
                    </a:cubicBezTo>
                    <a:cubicBezTo>
                      <a:pt x="969" y="115"/>
                      <a:pt x="797" y="252"/>
                      <a:pt x="686" y="424"/>
                    </a:cubicBezTo>
                    <a:cubicBezTo>
                      <a:pt x="622" y="466"/>
                      <a:pt x="572" y="524"/>
                      <a:pt x="536" y="592"/>
                    </a:cubicBezTo>
                    <a:cubicBezTo>
                      <a:pt x="197" y="1231"/>
                      <a:pt x="0" y="2140"/>
                      <a:pt x="801" y="2535"/>
                    </a:cubicBezTo>
                    <a:cubicBezTo>
                      <a:pt x="928" y="2598"/>
                      <a:pt x="1051" y="2626"/>
                      <a:pt x="1168" y="2626"/>
                    </a:cubicBezTo>
                    <a:cubicBezTo>
                      <a:pt x="1767" y="2626"/>
                      <a:pt x="2222" y="1899"/>
                      <a:pt x="2358" y="1355"/>
                    </a:cubicBezTo>
                    <a:cubicBezTo>
                      <a:pt x="2513" y="734"/>
                      <a:pt x="2131" y="1"/>
                      <a:pt x="1486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Google Shape;1648;p37">
                <a:extLst>
                  <a:ext uri="{FF2B5EF4-FFF2-40B4-BE49-F238E27FC236}">
                    <a16:creationId xmlns:a16="http://schemas.microsoft.com/office/drawing/2014/main" id="{613CF0E4-8EDC-4B93-24CE-A8D56B5720D2}"/>
                  </a:ext>
                </a:extLst>
              </p:cNvPr>
              <p:cNvSpPr/>
              <p:nvPr/>
            </p:nvSpPr>
            <p:spPr>
              <a:xfrm>
                <a:off x="920403" y="1223720"/>
                <a:ext cx="35567" cy="48787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2924" extrusionOk="0">
                    <a:moveTo>
                      <a:pt x="662" y="0"/>
                    </a:moveTo>
                    <a:cubicBezTo>
                      <a:pt x="523" y="0"/>
                      <a:pt x="388" y="72"/>
                      <a:pt x="308" y="244"/>
                    </a:cubicBezTo>
                    <a:cubicBezTo>
                      <a:pt x="80" y="739"/>
                      <a:pt x="0" y="1259"/>
                      <a:pt x="127" y="1796"/>
                    </a:cubicBezTo>
                    <a:cubicBezTo>
                      <a:pt x="238" y="2268"/>
                      <a:pt x="549" y="2869"/>
                      <a:pt x="1089" y="2919"/>
                    </a:cubicBezTo>
                    <a:cubicBezTo>
                      <a:pt x="1121" y="2922"/>
                      <a:pt x="1152" y="2924"/>
                      <a:pt x="1182" y="2924"/>
                    </a:cubicBezTo>
                    <a:cubicBezTo>
                      <a:pt x="2132" y="2924"/>
                      <a:pt x="2101" y="1482"/>
                      <a:pt x="1660" y="929"/>
                    </a:cubicBezTo>
                    <a:cubicBezTo>
                      <a:pt x="1531" y="769"/>
                      <a:pt x="1358" y="651"/>
                      <a:pt x="1162" y="593"/>
                    </a:cubicBezTo>
                    <a:cubicBezTo>
                      <a:pt x="1221" y="270"/>
                      <a:pt x="932" y="0"/>
                      <a:pt x="662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Google Shape;1649;p37">
                <a:extLst>
                  <a:ext uri="{FF2B5EF4-FFF2-40B4-BE49-F238E27FC236}">
                    <a16:creationId xmlns:a16="http://schemas.microsoft.com/office/drawing/2014/main" id="{A1CFF805-24CD-3BE0-804A-F96BC1549220}"/>
                  </a:ext>
                </a:extLst>
              </p:cNvPr>
              <p:cNvSpPr/>
              <p:nvPr/>
            </p:nvSpPr>
            <p:spPr>
              <a:xfrm>
                <a:off x="976345" y="1105392"/>
                <a:ext cx="38787" cy="45116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704" extrusionOk="0">
                    <a:moveTo>
                      <a:pt x="1115" y="0"/>
                    </a:moveTo>
                    <a:cubicBezTo>
                      <a:pt x="1092" y="0"/>
                      <a:pt x="1068" y="1"/>
                      <a:pt x="1044" y="3"/>
                    </a:cubicBezTo>
                    <a:cubicBezTo>
                      <a:pt x="809" y="25"/>
                      <a:pt x="646" y="129"/>
                      <a:pt x="541" y="281"/>
                    </a:cubicBezTo>
                    <a:cubicBezTo>
                      <a:pt x="496" y="318"/>
                      <a:pt x="457" y="362"/>
                      <a:pt x="428" y="414"/>
                    </a:cubicBezTo>
                    <a:cubicBezTo>
                      <a:pt x="45" y="1046"/>
                      <a:pt x="0" y="2129"/>
                      <a:pt x="711" y="2569"/>
                    </a:cubicBezTo>
                    <a:cubicBezTo>
                      <a:pt x="860" y="2662"/>
                      <a:pt x="1018" y="2703"/>
                      <a:pt x="1172" y="2703"/>
                    </a:cubicBezTo>
                    <a:cubicBezTo>
                      <a:pt x="1696" y="2703"/>
                      <a:pt x="2188" y="2229"/>
                      <a:pt x="2250" y="1696"/>
                    </a:cubicBezTo>
                    <a:cubicBezTo>
                      <a:pt x="2324" y="1062"/>
                      <a:pt x="1860" y="0"/>
                      <a:pt x="1115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Google Shape;1650;p37">
                <a:extLst>
                  <a:ext uri="{FF2B5EF4-FFF2-40B4-BE49-F238E27FC236}">
                    <a16:creationId xmlns:a16="http://schemas.microsoft.com/office/drawing/2014/main" id="{7821A231-5A82-203C-784A-DC065CB9584C}"/>
                  </a:ext>
                </a:extLst>
              </p:cNvPr>
              <p:cNvSpPr/>
              <p:nvPr/>
            </p:nvSpPr>
            <p:spPr>
              <a:xfrm>
                <a:off x="632633" y="1051850"/>
                <a:ext cx="30596" cy="45266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2713" extrusionOk="0">
                    <a:moveTo>
                      <a:pt x="596" y="0"/>
                    </a:moveTo>
                    <a:cubicBezTo>
                      <a:pt x="448" y="0"/>
                      <a:pt x="306" y="66"/>
                      <a:pt x="226" y="226"/>
                    </a:cubicBezTo>
                    <a:cubicBezTo>
                      <a:pt x="70" y="532"/>
                      <a:pt x="1" y="876"/>
                      <a:pt x="27" y="1220"/>
                    </a:cubicBezTo>
                    <a:cubicBezTo>
                      <a:pt x="20" y="1333"/>
                      <a:pt x="25" y="1449"/>
                      <a:pt x="43" y="1561"/>
                    </a:cubicBezTo>
                    <a:cubicBezTo>
                      <a:pt x="121" y="2057"/>
                      <a:pt x="405" y="2712"/>
                      <a:pt x="993" y="2712"/>
                    </a:cubicBezTo>
                    <a:cubicBezTo>
                      <a:pt x="994" y="2712"/>
                      <a:pt x="994" y="2712"/>
                      <a:pt x="995" y="2712"/>
                    </a:cubicBezTo>
                    <a:cubicBezTo>
                      <a:pt x="1536" y="2710"/>
                      <a:pt x="1834" y="2129"/>
                      <a:pt x="1820" y="1650"/>
                    </a:cubicBezTo>
                    <a:cubicBezTo>
                      <a:pt x="1805" y="1064"/>
                      <a:pt x="1416" y="479"/>
                      <a:pt x="964" y="131"/>
                    </a:cubicBezTo>
                    <a:cubicBezTo>
                      <a:pt x="861" y="50"/>
                      <a:pt x="726" y="0"/>
                      <a:pt x="596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8" name="Google Shape;1651;p37">
                <a:extLst>
                  <a:ext uri="{FF2B5EF4-FFF2-40B4-BE49-F238E27FC236}">
                    <a16:creationId xmlns:a16="http://schemas.microsoft.com/office/drawing/2014/main" id="{50B65D56-F493-B499-F12E-00AF9C6E83D0}"/>
                  </a:ext>
                </a:extLst>
              </p:cNvPr>
              <p:cNvSpPr/>
              <p:nvPr/>
            </p:nvSpPr>
            <p:spPr>
              <a:xfrm>
                <a:off x="719291" y="1022969"/>
                <a:ext cx="33649" cy="35923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2153" extrusionOk="0">
                    <a:moveTo>
                      <a:pt x="625" y="1"/>
                    </a:moveTo>
                    <a:cubicBezTo>
                      <a:pt x="419" y="1"/>
                      <a:pt x="203" y="134"/>
                      <a:pt x="161" y="344"/>
                    </a:cubicBezTo>
                    <a:cubicBezTo>
                      <a:pt x="72" y="785"/>
                      <a:pt x="1" y="1278"/>
                      <a:pt x="264" y="1676"/>
                    </a:cubicBezTo>
                    <a:cubicBezTo>
                      <a:pt x="451" y="1958"/>
                      <a:pt x="778" y="2153"/>
                      <a:pt x="1114" y="2153"/>
                    </a:cubicBezTo>
                    <a:cubicBezTo>
                      <a:pt x="1193" y="2153"/>
                      <a:pt x="1271" y="2142"/>
                      <a:pt x="1349" y="2120"/>
                    </a:cubicBezTo>
                    <a:cubicBezTo>
                      <a:pt x="1808" y="1989"/>
                      <a:pt x="2016" y="1495"/>
                      <a:pt x="1931" y="1052"/>
                    </a:cubicBezTo>
                    <a:cubicBezTo>
                      <a:pt x="1849" y="627"/>
                      <a:pt x="1517" y="357"/>
                      <a:pt x="1193" y="110"/>
                    </a:cubicBezTo>
                    <a:cubicBezTo>
                      <a:pt x="1129" y="61"/>
                      <a:pt x="1053" y="40"/>
                      <a:pt x="976" y="40"/>
                    </a:cubicBezTo>
                    <a:cubicBezTo>
                      <a:pt x="932" y="40"/>
                      <a:pt x="887" y="47"/>
                      <a:pt x="844" y="59"/>
                    </a:cubicBezTo>
                    <a:cubicBezTo>
                      <a:pt x="811" y="41"/>
                      <a:pt x="776" y="26"/>
                      <a:pt x="740" y="16"/>
                    </a:cubicBezTo>
                    <a:cubicBezTo>
                      <a:pt x="703" y="5"/>
                      <a:pt x="664" y="1"/>
                      <a:pt x="625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9" name="Google Shape;1652;p37">
                <a:extLst>
                  <a:ext uri="{FF2B5EF4-FFF2-40B4-BE49-F238E27FC236}">
                    <a16:creationId xmlns:a16="http://schemas.microsoft.com/office/drawing/2014/main" id="{5A03C5A8-EE32-7BDF-F3A8-20B132214707}"/>
                  </a:ext>
                </a:extLst>
              </p:cNvPr>
              <p:cNvSpPr/>
              <p:nvPr/>
            </p:nvSpPr>
            <p:spPr>
              <a:xfrm>
                <a:off x="794220" y="855271"/>
                <a:ext cx="36268" cy="39443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2364" extrusionOk="0">
                    <a:moveTo>
                      <a:pt x="594" y="1"/>
                    </a:moveTo>
                    <a:cubicBezTo>
                      <a:pt x="409" y="1"/>
                      <a:pt x="227" y="102"/>
                      <a:pt x="164" y="334"/>
                    </a:cubicBezTo>
                    <a:cubicBezTo>
                      <a:pt x="1" y="931"/>
                      <a:pt x="127" y="1623"/>
                      <a:pt x="570" y="2076"/>
                    </a:cubicBezTo>
                    <a:cubicBezTo>
                      <a:pt x="762" y="2272"/>
                      <a:pt x="997" y="2364"/>
                      <a:pt x="1223" y="2364"/>
                    </a:cubicBezTo>
                    <a:cubicBezTo>
                      <a:pt x="1602" y="2364"/>
                      <a:pt x="1958" y="2108"/>
                      <a:pt x="2054" y="1655"/>
                    </a:cubicBezTo>
                    <a:cubicBezTo>
                      <a:pt x="2174" y="1091"/>
                      <a:pt x="1679" y="256"/>
                      <a:pt x="1126" y="77"/>
                    </a:cubicBezTo>
                    <a:cubicBezTo>
                      <a:pt x="1058" y="56"/>
                      <a:pt x="987" y="44"/>
                      <a:pt x="915" y="44"/>
                    </a:cubicBezTo>
                    <a:cubicBezTo>
                      <a:pt x="884" y="44"/>
                      <a:pt x="852" y="47"/>
                      <a:pt x="820" y="51"/>
                    </a:cubicBezTo>
                    <a:cubicBezTo>
                      <a:pt x="749" y="18"/>
                      <a:pt x="672" y="1"/>
                      <a:pt x="594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Google Shape;1653;p37">
                <a:extLst>
                  <a:ext uri="{FF2B5EF4-FFF2-40B4-BE49-F238E27FC236}">
                    <a16:creationId xmlns:a16="http://schemas.microsoft.com/office/drawing/2014/main" id="{59732354-91A8-3B4E-2238-0975C5065DAE}"/>
                  </a:ext>
                </a:extLst>
              </p:cNvPr>
              <p:cNvSpPr/>
              <p:nvPr/>
            </p:nvSpPr>
            <p:spPr>
              <a:xfrm>
                <a:off x="906755" y="871439"/>
                <a:ext cx="29595" cy="37691"/>
              </a:xfrm>
              <a:custGeom>
                <a:avLst/>
                <a:gdLst/>
                <a:ahLst/>
                <a:cxnLst/>
                <a:rect l="l" t="t" r="r" b="b"/>
                <a:pathLst>
                  <a:path w="1774" h="2259" extrusionOk="0">
                    <a:moveTo>
                      <a:pt x="743" y="1"/>
                    </a:moveTo>
                    <a:cubicBezTo>
                      <a:pt x="584" y="1"/>
                      <a:pt x="434" y="72"/>
                      <a:pt x="344" y="225"/>
                    </a:cubicBezTo>
                    <a:cubicBezTo>
                      <a:pt x="315" y="276"/>
                      <a:pt x="297" y="332"/>
                      <a:pt x="289" y="392"/>
                    </a:cubicBezTo>
                    <a:cubicBezTo>
                      <a:pt x="207" y="503"/>
                      <a:pt x="149" y="633"/>
                      <a:pt x="118" y="769"/>
                    </a:cubicBezTo>
                    <a:cubicBezTo>
                      <a:pt x="0" y="1296"/>
                      <a:pt x="326" y="1748"/>
                      <a:pt x="655" y="2123"/>
                    </a:cubicBezTo>
                    <a:cubicBezTo>
                      <a:pt x="737" y="2215"/>
                      <a:pt x="858" y="2258"/>
                      <a:pt x="980" y="2258"/>
                    </a:cubicBezTo>
                    <a:cubicBezTo>
                      <a:pt x="1107" y="2258"/>
                      <a:pt x="1235" y="2211"/>
                      <a:pt x="1321" y="2123"/>
                    </a:cubicBezTo>
                    <a:cubicBezTo>
                      <a:pt x="1710" y="1723"/>
                      <a:pt x="1774" y="1092"/>
                      <a:pt x="1538" y="610"/>
                    </a:cubicBezTo>
                    <a:cubicBezTo>
                      <a:pt x="1538" y="609"/>
                      <a:pt x="1539" y="609"/>
                      <a:pt x="1539" y="608"/>
                    </a:cubicBezTo>
                    <a:cubicBezTo>
                      <a:pt x="1600" y="384"/>
                      <a:pt x="1464" y="68"/>
                      <a:pt x="1211" y="28"/>
                    </a:cubicBezTo>
                    <a:cubicBezTo>
                      <a:pt x="1159" y="21"/>
                      <a:pt x="1106" y="17"/>
                      <a:pt x="1053" y="17"/>
                    </a:cubicBezTo>
                    <a:cubicBezTo>
                      <a:pt x="1005" y="17"/>
                      <a:pt x="957" y="20"/>
                      <a:pt x="909" y="27"/>
                    </a:cubicBezTo>
                    <a:cubicBezTo>
                      <a:pt x="855" y="10"/>
                      <a:pt x="798" y="1"/>
                      <a:pt x="743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2" name="Google Shape;1654;p37">
                <a:extLst>
                  <a:ext uri="{FF2B5EF4-FFF2-40B4-BE49-F238E27FC236}">
                    <a16:creationId xmlns:a16="http://schemas.microsoft.com/office/drawing/2014/main" id="{6C1D0148-8E40-3982-92D7-C7A7B1BB020D}"/>
                  </a:ext>
                </a:extLst>
              </p:cNvPr>
              <p:cNvSpPr/>
              <p:nvPr/>
            </p:nvSpPr>
            <p:spPr>
              <a:xfrm>
                <a:off x="979098" y="962904"/>
                <a:ext cx="32297" cy="3485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89" extrusionOk="0">
                    <a:moveTo>
                      <a:pt x="642" y="0"/>
                    </a:moveTo>
                    <a:cubicBezTo>
                      <a:pt x="325" y="0"/>
                      <a:pt x="0" y="340"/>
                      <a:pt x="202" y="707"/>
                    </a:cubicBezTo>
                    <a:cubicBezTo>
                      <a:pt x="260" y="813"/>
                      <a:pt x="248" y="948"/>
                      <a:pt x="259" y="1067"/>
                    </a:cubicBezTo>
                    <a:cubicBezTo>
                      <a:pt x="279" y="1264"/>
                      <a:pt x="310" y="1450"/>
                      <a:pt x="411" y="1623"/>
                    </a:cubicBezTo>
                    <a:cubicBezTo>
                      <a:pt x="569" y="1895"/>
                      <a:pt x="850" y="2089"/>
                      <a:pt x="1154" y="2089"/>
                    </a:cubicBezTo>
                    <a:cubicBezTo>
                      <a:pt x="1232" y="2089"/>
                      <a:pt x="1311" y="2076"/>
                      <a:pt x="1390" y="2049"/>
                    </a:cubicBezTo>
                    <a:cubicBezTo>
                      <a:pt x="1779" y="1914"/>
                      <a:pt x="1935" y="1489"/>
                      <a:pt x="1855" y="1108"/>
                    </a:cubicBezTo>
                    <a:cubicBezTo>
                      <a:pt x="1779" y="755"/>
                      <a:pt x="1500" y="588"/>
                      <a:pt x="1317" y="306"/>
                    </a:cubicBezTo>
                    <a:cubicBezTo>
                      <a:pt x="1219" y="153"/>
                      <a:pt x="1076" y="89"/>
                      <a:pt x="933" y="89"/>
                    </a:cubicBezTo>
                    <a:cubicBezTo>
                      <a:pt x="922" y="89"/>
                      <a:pt x="910" y="90"/>
                      <a:pt x="899" y="91"/>
                    </a:cubicBezTo>
                    <a:cubicBezTo>
                      <a:pt x="822" y="28"/>
                      <a:pt x="733" y="0"/>
                      <a:pt x="642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3" name="Google Shape;1655;p37">
                <a:extLst>
                  <a:ext uri="{FF2B5EF4-FFF2-40B4-BE49-F238E27FC236}">
                    <a16:creationId xmlns:a16="http://schemas.microsoft.com/office/drawing/2014/main" id="{F7D056F2-C31A-1304-7694-7AD70E3220A0}"/>
                  </a:ext>
                </a:extLst>
              </p:cNvPr>
              <p:cNvSpPr/>
              <p:nvPr/>
            </p:nvSpPr>
            <p:spPr>
              <a:xfrm>
                <a:off x="548227" y="1081616"/>
                <a:ext cx="303088" cy="120432"/>
              </a:xfrm>
              <a:custGeom>
                <a:avLst/>
                <a:gdLst/>
                <a:ahLst/>
                <a:cxnLst/>
                <a:rect l="l" t="t" r="r" b="b"/>
                <a:pathLst>
                  <a:path w="18168" h="7218" extrusionOk="0">
                    <a:moveTo>
                      <a:pt x="15025" y="1"/>
                    </a:moveTo>
                    <a:cubicBezTo>
                      <a:pt x="14774" y="1"/>
                      <a:pt x="14506" y="265"/>
                      <a:pt x="14640" y="574"/>
                    </a:cubicBezTo>
                    <a:cubicBezTo>
                      <a:pt x="14822" y="992"/>
                      <a:pt x="15065" y="1380"/>
                      <a:pt x="15360" y="1726"/>
                    </a:cubicBezTo>
                    <a:cubicBezTo>
                      <a:pt x="15303" y="1763"/>
                      <a:pt x="15258" y="1816"/>
                      <a:pt x="15229" y="1877"/>
                    </a:cubicBezTo>
                    <a:cubicBezTo>
                      <a:pt x="14336" y="3715"/>
                      <a:pt x="12788" y="5153"/>
                      <a:pt x="10889" y="5910"/>
                    </a:cubicBezTo>
                    <a:cubicBezTo>
                      <a:pt x="9999" y="6265"/>
                      <a:pt x="9056" y="6435"/>
                      <a:pt x="8111" y="6435"/>
                    </a:cubicBezTo>
                    <a:cubicBezTo>
                      <a:pt x="7061" y="6435"/>
                      <a:pt x="6009" y="6225"/>
                      <a:pt x="5028" y="5826"/>
                    </a:cubicBezTo>
                    <a:cubicBezTo>
                      <a:pt x="3960" y="5389"/>
                      <a:pt x="3001" y="4725"/>
                      <a:pt x="2216" y="3882"/>
                    </a:cubicBezTo>
                    <a:cubicBezTo>
                      <a:pt x="2183" y="3845"/>
                      <a:pt x="2144" y="3816"/>
                      <a:pt x="2100" y="3794"/>
                    </a:cubicBezTo>
                    <a:cubicBezTo>
                      <a:pt x="2241" y="3294"/>
                      <a:pt x="2273" y="2770"/>
                      <a:pt x="2194" y="2257"/>
                    </a:cubicBezTo>
                    <a:cubicBezTo>
                      <a:pt x="2161" y="2049"/>
                      <a:pt x="2007" y="1957"/>
                      <a:pt x="1846" y="1957"/>
                    </a:cubicBezTo>
                    <a:cubicBezTo>
                      <a:pt x="1623" y="1957"/>
                      <a:pt x="1385" y="2133"/>
                      <a:pt x="1430" y="2420"/>
                    </a:cubicBezTo>
                    <a:cubicBezTo>
                      <a:pt x="1593" y="3441"/>
                      <a:pt x="1147" y="4440"/>
                      <a:pt x="324" y="5050"/>
                    </a:cubicBezTo>
                    <a:cubicBezTo>
                      <a:pt x="0" y="5290"/>
                      <a:pt x="279" y="5708"/>
                      <a:pt x="609" y="5708"/>
                    </a:cubicBezTo>
                    <a:cubicBezTo>
                      <a:pt x="689" y="5708"/>
                      <a:pt x="772" y="5684"/>
                      <a:pt x="851" y="5626"/>
                    </a:cubicBezTo>
                    <a:cubicBezTo>
                      <a:pt x="1234" y="5340"/>
                      <a:pt x="1553" y="4976"/>
                      <a:pt x="1785" y="4558"/>
                    </a:cubicBezTo>
                    <a:cubicBezTo>
                      <a:pt x="3267" y="6070"/>
                      <a:pt x="5280" y="7009"/>
                      <a:pt x="7390" y="7189"/>
                    </a:cubicBezTo>
                    <a:cubicBezTo>
                      <a:pt x="7620" y="7208"/>
                      <a:pt x="7849" y="7218"/>
                      <a:pt x="8077" y="7218"/>
                    </a:cubicBezTo>
                    <a:cubicBezTo>
                      <a:pt x="10059" y="7218"/>
                      <a:pt x="11991" y="6498"/>
                      <a:pt x="13537" y="5249"/>
                    </a:cubicBezTo>
                    <a:cubicBezTo>
                      <a:pt x="14526" y="4451"/>
                      <a:pt x="15328" y="3444"/>
                      <a:pt x="15884" y="2301"/>
                    </a:cubicBezTo>
                    <a:cubicBezTo>
                      <a:pt x="15891" y="2289"/>
                      <a:pt x="15895" y="2278"/>
                      <a:pt x="15899" y="2266"/>
                    </a:cubicBezTo>
                    <a:cubicBezTo>
                      <a:pt x="16367" y="2666"/>
                      <a:pt x="16908" y="2970"/>
                      <a:pt x="17492" y="3163"/>
                    </a:cubicBezTo>
                    <a:cubicBezTo>
                      <a:pt x="17538" y="3178"/>
                      <a:pt x="17581" y="3185"/>
                      <a:pt x="17622" y="3185"/>
                    </a:cubicBezTo>
                    <a:cubicBezTo>
                      <a:pt x="18010" y="3185"/>
                      <a:pt x="18167" y="2566"/>
                      <a:pt x="17735" y="2424"/>
                    </a:cubicBezTo>
                    <a:cubicBezTo>
                      <a:pt x="16644" y="2062"/>
                      <a:pt x="15789" y="1267"/>
                      <a:pt x="15331" y="214"/>
                    </a:cubicBezTo>
                    <a:cubicBezTo>
                      <a:pt x="15266" y="63"/>
                      <a:pt x="15148" y="1"/>
                      <a:pt x="15025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4" name="Google Shape;1656;p37">
                <a:extLst>
                  <a:ext uri="{FF2B5EF4-FFF2-40B4-BE49-F238E27FC236}">
                    <a16:creationId xmlns:a16="http://schemas.microsoft.com/office/drawing/2014/main" id="{8D0CD962-F34D-6AE8-0EDE-38A46F031D9C}"/>
                  </a:ext>
                </a:extLst>
              </p:cNvPr>
              <p:cNvSpPr/>
              <p:nvPr/>
            </p:nvSpPr>
            <p:spPr>
              <a:xfrm>
                <a:off x="468877" y="1183776"/>
                <a:ext cx="75455" cy="62102"/>
              </a:xfrm>
              <a:custGeom>
                <a:avLst/>
                <a:gdLst/>
                <a:ahLst/>
                <a:cxnLst/>
                <a:rect l="l" t="t" r="r" b="b"/>
                <a:pathLst>
                  <a:path w="4523" h="3722" extrusionOk="0">
                    <a:moveTo>
                      <a:pt x="1939" y="0"/>
                    </a:moveTo>
                    <a:cubicBezTo>
                      <a:pt x="1639" y="0"/>
                      <a:pt x="1346" y="65"/>
                      <a:pt x="1096" y="208"/>
                    </a:cubicBezTo>
                    <a:cubicBezTo>
                      <a:pt x="401" y="395"/>
                      <a:pt x="0" y="892"/>
                      <a:pt x="118" y="1709"/>
                    </a:cubicBezTo>
                    <a:cubicBezTo>
                      <a:pt x="184" y="2167"/>
                      <a:pt x="383" y="2620"/>
                      <a:pt x="690" y="2974"/>
                    </a:cubicBezTo>
                    <a:cubicBezTo>
                      <a:pt x="904" y="3340"/>
                      <a:pt x="1229" y="3627"/>
                      <a:pt x="1669" y="3702"/>
                    </a:cubicBezTo>
                    <a:cubicBezTo>
                      <a:pt x="1750" y="3715"/>
                      <a:pt x="1832" y="3722"/>
                      <a:pt x="1912" y="3722"/>
                    </a:cubicBezTo>
                    <a:cubicBezTo>
                      <a:pt x="2174" y="3722"/>
                      <a:pt x="2428" y="3653"/>
                      <a:pt x="2659" y="3533"/>
                    </a:cubicBezTo>
                    <a:cubicBezTo>
                      <a:pt x="3818" y="3099"/>
                      <a:pt x="4523" y="1480"/>
                      <a:pt x="3406" y="526"/>
                    </a:cubicBezTo>
                    <a:cubicBezTo>
                      <a:pt x="3031" y="204"/>
                      <a:pt x="2474" y="0"/>
                      <a:pt x="1939" y="0"/>
                    </a:cubicBezTo>
                    <a:close/>
                  </a:path>
                </a:pathLst>
              </a:custGeom>
              <a:solidFill>
                <a:srgbClr val="A61A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5" name="Google Shape;1657;p37">
                <a:extLst>
                  <a:ext uri="{FF2B5EF4-FFF2-40B4-BE49-F238E27FC236}">
                    <a16:creationId xmlns:a16="http://schemas.microsoft.com/office/drawing/2014/main" id="{A6808907-68F5-3CD6-9993-576398521D04}"/>
                  </a:ext>
                </a:extLst>
              </p:cNvPr>
              <p:cNvSpPr/>
              <p:nvPr/>
            </p:nvSpPr>
            <p:spPr>
              <a:xfrm>
                <a:off x="861891" y="1104574"/>
                <a:ext cx="75472" cy="62118"/>
              </a:xfrm>
              <a:custGeom>
                <a:avLst/>
                <a:gdLst/>
                <a:ahLst/>
                <a:cxnLst/>
                <a:rect l="l" t="t" r="r" b="b"/>
                <a:pathLst>
                  <a:path w="4524" h="3723" extrusionOk="0">
                    <a:moveTo>
                      <a:pt x="1940" y="1"/>
                    </a:moveTo>
                    <a:cubicBezTo>
                      <a:pt x="1640" y="1"/>
                      <a:pt x="1346" y="65"/>
                      <a:pt x="1096" y="209"/>
                    </a:cubicBezTo>
                    <a:cubicBezTo>
                      <a:pt x="402" y="395"/>
                      <a:pt x="1" y="891"/>
                      <a:pt x="118" y="1708"/>
                    </a:cubicBezTo>
                    <a:cubicBezTo>
                      <a:pt x="184" y="2167"/>
                      <a:pt x="383" y="2621"/>
                      <a:pt x="690" y="2974"/>
                    </a:cubicBezTo>
                    <a:cubicBezTo>
                      <a:pt x="904" y="3339"/>
                      <a:pt x="1230" y="3628"/>
                      <a:pt x="1669" y="3702"/>
                    </a:cubicBezTo>
                    <a:cubicBezTo>
                      <a:pt x="1751" y="3716"/>
                      <a:pt x="1833" y="3722"/>
                      <a:pt x="1913" y="3722"/>
                    </a:cubicBezTo>
                    <a:cubicBezTo>
                      <a:pt x="2175" y="3722"/>
                      <a:pt x="2428" y="3653"/>
                      <a:pt x="2659" y="3534"/>
                    </a:cubicBezTo>
                    <a:cubicBezTo>
                      <a:pt x="3818" y="3100"/>
                      <a:pt x="4523" y="1480"/>
                      <a:pt x="3407" y="525"/>
                    </a:cubicBezTo>
                    <a:cubicBezTo>
                      <a:pt x="3031" y="205"/>
                      <a:pt x="2474" y="1"/>
                      <a:pt x="1940" y="1"/>
                    </a:cubicBezTo>
                    <a:close/>
                  </a:path>
                </a:pathLst>
              </a:custGeom>
              <a:solidFill>
                <a:srgbClr val="A61A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6" name="Google Shape;1658;p37">
                <a:extLst>
                  <a:ext uri="{FF2B5EF4-FFF2-40B4-BE49-F238E27FC236}">
                    <a16:creationId xmlns:a16="http://schemas.microsoft.com/office/drawing/2014/main" id="{EC72717D-24EA-8C60-DD15-6E624E5FDB15}"/>
                  </a:ext>
                </a:extLst>
              </p:cNvPr>
              <p:cNvSpPr/>
              <p:nvPr/>
            </p:nvSpPr>
            <p:spPr>
              <a:xfrm>
                <a:off x="228073" y="488875"/>
                <a:ext cx="749161" cy="514482"/>
              </a:xfrm>
              <a:custGeom>
                <a:avLst/>
                <a:gdLst/>
                <a:ahLst/>
                <a:cxnLst/>
                <a:rect l="l" t="t" r="r" b="b"/>
                <a:pathLst>
                  <a:path w="44907" h="30835" extrusionOk="0">
                    <a:moveTo>
                      <a:pt x="20262" y="1"/>
                    </a:moveTo>
                    <a:cubicBezTo>
                      <a:pt x="20232" y="1"/>
                      <a:pt x="20202" y="3"/>
                      <a:pt x="20173" y="7"/>
                    </a:cubicBezTo>
                    <a:cubicBezTo>
                      <a:pt x="19463" y="102"/>
                      <a:pt x="18769" y="293"/>
                      <a:pt x="18110" y="576"/>
                    </a:cubicBezTo>
                    <a:cubicBezTo>
                      <a:pt x="17581" y="803"/>
                      <a:pt x="16863" y="1076"/>
                      <a:pt x="16685" y="1687"/>
                    </a:cubicBezTo>
                    <a:cubicBezTo>
                      <a:pt x="16505" y="2306"/>
                      <a:pt x="16712" y="3111"/>
                      <a:pt x="16828" y="3729"/>
                    </a:cubicBezTo>
                    <a:cubicBezTo>
                      <a:pt x="16972" y="4494"/>
                      <a:pt x="17172" y="5247"/>
                      <a:pt x="17358" y="6002"/>
                    </a:cubicBezTo>
                    <a:cubicBezTo>
                      <a:pt x="17997" y="8608"/>
                      <a:pt x="18637" y="11215"/>
                      <a:pt x="19275" y="13820"/>
                    </a:cubicBezTo>
                    <a:cubicBezTo>
                      <a:pt x="18371" y="12967"/>
                      <a:pt x="17418" y="12167"/>
                      <a:pt x="16396" y="11455"/>
                    </a:cubicBezTo>
                    <a:cubicBezTo>
                      <a:pt x="14959" y="10454"/>
                      <a:pt x="13246" y="9486"/>
                      <a:pt x="11466" y="9486"/>
                    </a:cubicBezTo>
                    <a:cubicBezTo>
                      <a:pt x="11055" y="9486"/>
                      <a:pt x="10641" y="9537"/>
                      <a:pt x="10225" y="9652"/>
                    </a:cubicBezTo>
                    <a:cubicBezTo>
                      <a:pt x="9961" y="9725"/>
                      <a:pt x="9855" y="9979"/>
                      <a:pt x="9896" y="10231"/>
                    </a:cubicBezTo>
                    <a:cubicBezTo>
                      <a:pt x="10231" y="12257"/>
                      <a:pt x="10925" y="14208"/>
                      <a:pt x="11947" y="15990"/>
                    </a:cubicBezTo>
                    <a:cubicBezTo>
                      <a:pt x="10497" y="15671"/>
                      <a:pt x="9022" y="15488"/>
                      <a:pt x="7536" y="15488"/>
                    </a:cubicBezTo>
                    <a:cubicBezTo>
                      <a:pt x="6892" y="15488"/>
                      <a:pt x="6245" y="15522"/>
                      <a:pt x="5598" y="15595"/>
                    </a:cubicBezTo>
                    <a:cubicBezTo>
                      <a:pt x="4533" y="15714"/>
                      <a:pt x="3478" y="15923"/>
                      <a:pt x="2455" y="16250"/>
                    </a:cubicBezTo>
                    <a:cubicBezTo>
                      <a:pt x="1967" y="16408"/>
                      <a:pt x="1487" y="16591"/>
                      <a:pt x="1017" y="16797"/>
                    </a:cubicBezTo>
                    <a:cubicBezTo>
                      <a:pt x="613" y="16975"/>
                      <a:pt x="129" y="17145"/>
                      <a:pt x="61" y="17636"/>
                    </a:cubicBezTo>
                    <a:cubicBezTo>
                      <a:pt x="0" y="18077"/>
                      <a:pt x="325" y="18465"/>
                      <a:pt x="551" y="18813"/>
                    </a:cubicBezTo>
                    <a:cubicBezTo>
                      <a:pt x="841" y="19257"/>
                      <a:pt x="1148" y="19690"/>
                      <a:pt x="1471" y="20111"/>
                    </a:cubicBezTo>
                    <a:cubicBezTo>
                      <a:pt x="3409" y="22657"/>
                      <a:pt x="5894" y="24736"/>
                      <a:pt x="8742" y="26194"/>
                    </a:cubicBezTo>
                    <a:cubicBezTo>
                      <a:pt x="8818" y="26233"/>
                      <a:pt x="8893" y="26250"/>
                      <a:pt x="8964" y="26250"/>
                    </a:cubicBezTo>
                    <a:cubicBezTo>
                      <a:pt x="9161" y="26250"/>
                      <a:pt x="9327" y="26118"/>
                      <a:pt x="9406" y="25952"/>
                    </a:cubicBezTo>
                    <a:cubicBezTo>
                      <a:pt x="9419" y="25941"/>
                      <a:pt x="9434" y="25932"/>
                      <a:pt x="9447" y="25920"/>
                    </a:cubicBezTo>
                    <a:cubicBezTo>
                      <a:pt x="11477" y="24202"/>
                      <a:pt x="13768" y="22820"/>
                      <a:pt x="16233" y="21823"/>
                    </a:cubicBezTo>
                    <a:cubicBezTo>
                      <a:pt x="16803" y="24209"/>
                      <a:pt x="18562" y="26186"/>
                      <a:pt x="20480" y="27681"/>
                    </a:cubicBezTo>
                    <a:cubicBezTo>
                      <a:pt x="21950" y="28828"/>
                      <a:pt x="23526" y="29842"/>
                      <a:pt x="25142" y="30768"/>
                    </a:cubicBezTo>
                    <a:cubicBezTo>
                      <a:pt x="25223" y="30814"/>
                      <a:pt x="25302" y="30834"/>
                      <a:pt x="25376" y="30834"/>
                    </a:cubicBezTo>
                    <a:cubicBezTo>
                      <a:pt x="25443" y="30834"/>
                      <a:pt x="25506" y="30818"/>
                      <a:pt x="25564" y="30789"/>
                    </a:cubicBezTo>
                    <a:cubicBezTo>
                      <a:pt x="25595" y="30797"/>
                      <a:pt x="25627" y="30802"/>
                      <a:pt x="25660" y="30802"/>
                    </a:cubicBezTo>
                    <a:cubicBezTo>
                      <a:pt x="25766" y="30802"/>
                      <a:pt x="25875" y="30756"/>
                      <a:pt x="25968" y="30644"/>
                    </a:cubicBezTo>
                    <a:cubicBezTo>
                      <a:pt x="28085" y="28109"/>
                      <a:pt x="29236" y="24856"/>
                      <a:pt x="29210" y="21553"/>
                    </a:cubicBezTo>
                    <a:cubicBezTo>
                      <a:pt x="29202" y="20627"/>
                      <a:pt x="29112" y="19599"/>
                      <a:pt x="28890" y="18601"/>
                    </a:cubicBezTo>
                    <a:cubicBezTo>
                      <a:pt x="28891" y="18598"/>
                      <a:pt x="28894" y="18596"/>
                      <a:pt x="28895" y="18593"/>
                    </a:cubicBezTo>
                    <a:cubicBezTo>
                      <a:pt x="29363" y="18531"/>
                      <a:pt x="29830" y="18503"/>
                      <a:pt x="30296" y="18503"/>
                    </a:cubicBezTo>
                    <a:cubicBezTo>
                      <a:pt x="32737" y="18503"/>
                      <a:pt x="35147" y="19266"/>
                      <a:pt x="37532" y="19824"/>
                    </a:cubicBezTo>
                    <a:cubicBezTo>
                      <a:pt x="37832" y="19893"/>
                      <a:pt x="38131" y="19938"/>
                      <a:pt x="38426" y="19938"/>
                    </a:cubicBezTo>
                    <a:cubicBezTo>
                      <a:pt x="38798" y="19938"/>
                      <a:pt x="39163" y="19867"/>
                      <a:pt x="39517" y="19685"/>
                    </a:cubicBezTo>
                    <a:cubicBezTo>
                      <a:pt x="40058" y="19403"/>
                      <a:pt x="40467" y="18908"/>
                      <a:pt x="40788" y="18401"/>
                    </a:cubicBezTo>
                    <a:cubicBezTo>
                      <a:pt x="41618" y="17087"/>
                      <a:pt x="42182" y="15550"/>
                      <a:pt x="42786" y="14122"/>
                    </a:cubicBezTo>
                    <a:cubicBezTo>
                      <a:pt x="43517" y="12396"/>
                      <a:pt x="44193" y="10648"/>
                      <a:pt x="44815" y="8879"/>
                    </a:cubicBezTo>
                    <a:cubicBezTo>
                      <a:pt x="44907" y="8617"/>
                      <a:pt x="44673" y="8282"/>
                      <a:pt x="44394" y="8282"/>
                    </a:cubicBezTo>
                    <a:cubicBezTo>
                      <a:pt x="44383" y="8282"/>
                      <a:pt x="44372" y="8283"/>
                      <a:pt x="44361" y="8284"/>
                    </a:cubicBezTo>
                    <a:cubicBezTo>
                      <a:pt x="40195" y="8662"/>
                      <a:pt x="36190" y="10276"/>
                      <a:pt x="32904" y="12844"/>
                    </a:cubicBezTo>
                    <a:cubicBezTo>
                      <a:pt x="33136" y="11989"/>
                      <a:pt x="33250" y="11097"/>
                      <a:pt x="33295" y="10206"/>
                    </a:cubicBezTo>
                    <a:cubicBezTo>
                      <a:pt x="33394" y="8233"/>
                      <a:pt x="33219" y="6244"/>
                      <a:pt x="33128" y="4274"/>
                    </a:cubicBezTo>
                    <a:cubicBezTo>
                      <a:pt x="33116" y="4023"/>
                      <a:pt x="32891" y="3794"/>
                      <a:pt x="32648" y="3794"/>
                    </a:cubicBezTo>
                    <a:cubicBezTo>
                      <a:pt x="32572" y="3794"/>
                      <a:pt x="32494" y="3816"/>
                      <a:pt x="32420" y="3868"/>
                    </a:cubicBezTo>
                    <a:cubicBezTo>
                      <a:pt x="30398" y="5272"/>
                      <a:pt x="28252" y="6628"/>
                      <a:pt x="26713" y="8589"/>
                    </a:cubicBezTo>
                    <a:cubicBezTo>
                      <a:pt x="25531" y="10094"/>
                      <a:pt x="24748" y="11945"/>
                      <a:pt x="24805" y="13851"/>
                    </a:cubicBezTo>
                    <a:cubicBezTo>
                      <a:pt x="24461" y="13789"/>
                      <a:pt x="24114" y="13759"/>
                      <a:pt x="23766" y="13759"/>
                    </a:cubicBezTo>
                    <a:cubicBezTo>
                      <a:pt x="23155" y="13759"/>
                      <a:pt x="22544" y="13851"/>
                      <a:pt x="21954" y="14021"/>
                    </a:cubicBezTo>
                    <a:cubicBezTo>
                      <a:pt x="21752" y="12073"/>
                      <a:pt x="21550" y="10126"/>
                      <a:pt x="21348" y="8179"/>
                    </a:cubicBezTo>
                    <a:cubicBezTo>
                      <a:pt x="21251" y="7238"/>
                      <a:pt x="21123" y="6287"/>
                      <a:pt x="21027" y="5334"/>
                    </a:cubicBezTo>
                    <a:cubicBezTo>
                      <a:pt x="21149" y="5263"/>
                      <a:pt x="21235" y="5133"/>
                      <a:pt x="21225" y="4944"/>
                    </a:cubicBezTo>
                    <a:cubicBezTo>
                      <a:pt x="21155" y="3401"/>
                      <a:pt x="20998" y="1862"/>
                      <a:pt x="20753" y="335"/>
                    </a:cubicBezTo>
                    <a:cubicBezTo>
                      <a:pt x="20714" y="97"/>
                      <a:pt x="20474" y="1"/>
                      <a:pt x="20262" y="1"/>
                    </a:cubicBezTo>
                    <a:close/>
                  </a:path>
                </a:pathLst>
              </a:custGeom>
              <a:solidFill>
                <a:srgbClr val="9ABE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7" name="Google Shape;1659;p37">
                <a:extLst>
                  <a:ext uri="{FF2B5EF4-FFF2-40B4-BE49-F238E27FC236}">
                    <a16:creationId xmlns:a16="http://schemas.microsoft.com/office/drawing/2014/main" id="{BB3E4427-3E01-8E1E-3FFF-8F393477E182}"/>
                  </a:ext>
                </a:extLst>
              </p:cNvPr>
              <p:cNvSpPr/>
              <p:nvPr/>
            </p:nvSpPr>
            <p:spPr>
              <a:xfrm>
                <a:off x="412067" y="754195"/>
                <a:ext cx="128255" cy="149781"/>
              </a:xfrm>
              <a:custGeom>
                <a:avLst/>
                <a:gdLst/>
                <a:ahLst/>
                <a:cxnLst/>
                <a:rect l="l" t="t" r="r" b="b"/>
                <a:pathLst>
                  <a:path w="7688" h="8977" extrusionOk="0">
                    <a:moveTo>
                      <a:pt x="584" y="0"/>
                    </a:moveTo>
                    <a:cubicBezTo>
                      <a:pt x="143" y="0"/>
                      <a:pt x="0" y="749"/>
                      <a:pt x="502" y="942"/>
                    </a:cubicBezTo>
                    <a:cubicBezTo>
                      <a:pt x="2049" y="1539"/>
                      <a:pt x="3500" y="2344"/>
                      <a:pt x="4840" y="3322"/>
                    </a:cubicBezTo>
                    <a:cubicBezTo>
                      <a:pt x="4871" y="3345"/>
                      <a:pt x="4906" y="3365"/>
                      <a:pt x="4941" y="3379"/>
                    </a:cubicBezTo>
                    <a:cubicBezTo>
                      <a:pt x="4878" y="5343"/>
                      <a:pt x="5530" y="7256"/>
                      <a:pt x="6744" y="8812"/>
                    </a:cubicBezTo>
                    <a:cubicBezTo>
                      <a:pt x="6834" y="8928"/>
                      <a:pt x="6941" y="8977"/>
                      <a:pt x="7046" y="8977"/>
                    </a:cubicBezTo>
                    <a:cubicBezTo>
                      <a:pt x="7376" y="8977"/>
                      <a:pt x="7688" y="8505"/>
                      <a:pt x="7409" y="8147"/>
                    </a:cubicBezTo>
                    <a:cubicBezTo>
                      <a:pt x="6220" y="6621"/>
                      <a:pt x="5714" y="4675"/>
                      <a:pt x="5925" y="2761"/>
                    </a:cubicBezTo>
                    <a:cubicBezTo>
                      <a:pt x="5958" y="2461"/>
                      <a:pt x="5740" y="2312"/>
                      <a:pt x="5505" y="2312"/>
                    </a:cubicBezTo>
                    <a:cubicBezTo>
                      <a:pt x="5393" y="2312"/>
                      <a:pt x="5276" y="2346"/>
                      <a:pt x="5182" y="2415"/>
                    </a:cubicBezTo>
                    <a:cubicBezTo>
                      <a:pt x="3810" y="1431"/>
                      <a:pt x="2327" y="641"/>
                      <a:pt x="752" y="34"/>
                    </a:cubicBezTo>
                    <a:cubicBezTo>
                      <a:pt x="692" y="11"/>
                      <a:pt x="636" y="0"/>
                      <a:pt x="584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8" name="Google Shape;1660;p37">
                <a:extLst>
                  <a:ext uri="{FF2B5EF4-FFF2-40B4-BE49-F238E27FC236}">
                    <a16:creationId xmlns:a16="http://schemas.microsoft.com/office/drawing/2014/main" id="{FDCC94D0-1D87-F9BB-AEE1-5541C28D285C}"/>
                  </a:ext>
                </a:extLst>
              </p:cNvPr>
              <p:cNvSpPr/>
              <p:nvPr/>
            </p:nvSpPr>
            <p:spPr>
              <a:xfrm>
                <a:off x="578576" y="754212"/>
                <a:ext cx="92087" cy="231604"/>
              </a:xfrm>
              <a:custGeom>
                <a:avLst/>
                <a:gdLst/>
                <a:ahLst/>
                <a:cxnLst/>
                <a:rect l="l" t="t" r="r" b="b"/>
                <a:pathLst>
                  <a:path w="5520" h="13881" extrusionOk="0">
                    <a:moveTo>
                      <a:pt x="571" y="0"/>
                    </a:moveTo>
                    <a:cubicBezTo>
                      <a:pt x="285" y="0"/>
                      <a:pt x="1" y="227"/>
                      <a:pt x="118" y="576"/>
                    </a:cubicBezTo>
                    <a:cubicBezTo>
                      <a:pt x="1576" y="4903"/>
                      <a:pt x="3036" y="9230"/>
                      <a:pt x="4494" y="13555"/>
                    </a:cubicBezTo>
                    <a:cubicBezTo>
                      <a:pt x="4571" y="13782"/>
                      <a:pt x="4760" y="13880"/>
                      <a:pt x="4949" y="13880"/>
                    </a:cubicBezTo>
                    <a:cubicBezTo>
                      <a:pt x="5235" y="13880"/>
                      <a:pt x="5519" y="13654"/>
                      <a:pt x="5402" y="13307"/>
                    </a:cubicBezTo>
                    <a:lnTo>
                      <a:pt x="1026" y="325"/>
                    </a:lnTo>
                    <a:cubicBezTo>
                      <a:pt x="949" y="99"/>
                      <a:pt x="760" y="0"/>
                      <a:pt x="571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9" name="Google Shape;1661;p37">
                <a:extLst>
                  <a:ext uri="{FF2B5EF4-FFF2-40B4-BE49-F238E27FC236}">
                    <a16:creationId xmlns:a16="http://schemas.microsoft.com/office/drawing/2014/main" id="{A251BFC9-2DD0-CF9C-0ED6-D865D90257EC}"/>
                  </a:ext>
                </a:extLst>
              </p:cNvPr>
              <p:cNvSpPr/>
              <p:nvPr/>
            </p:nvSpPr>
            <p:spPr>
              <a:xfrm>
                <a:off x="649884" y="622436"/>
                <a:ext cx="156899" cy="262322"/>
              </a:xfrm>
              <a:custGeom>
                <a:avLst/>
                <a:gdLst/>
                <a:ahLst/>
                <a:cxnLst/>
                <a:rect l="l" t="t" r="r" b="b"/>
                <a:pathLst>
                  <a:path w="9405" h="15722" extrusionOk="0">
                    <a:moveTo>
                      <a:pt x="5487" y="1"/>
                    </a:moveTo>
                    <a:cubicBezTo>
                      <a:pt x="5348" y="1"/>
                      <a:pt x="5215" y="73"/>
                      <a:pt x="5137" y="246"/>
                    </a:cubicBezTo>
                    <a:cubicBezTo>
                      <a:pt x="4010" y="2750"/>
                      <a:pt x="2955" y="5286"/>
                      <a:pt x="1973" y="7853"/>
                    </a:cubicBezTo>
                    <a:lnTo>
                      <a:pt x="974" y="6739"/>
                    </a:lnTo>
                    <a:cubicBezTo>
                      <a:pt x="879" y="6632"/>
                      <a:pt x="769" y="6588"/>
                      <a:pt x="662" y="6588"/>
                    </a:cubicBezTo>
                    <a:cubicBezTo>
                      <a:pt x="315" y="6588"/>
                      <a:pt x="0" y="7059"/>
                      <a:pt x="309" y="7404"/>
                    </a:cubicBezTo>
                    <a:cubicBezTo>
                      <a:pt x="696" y="7837"/>
                      <a:pt x="1084" y="8270"/>
                      <a:pt x="1473" y="8702"/>
                    </a:cubicBezTo>
                    <a:cubicBezTo>
                      <a:pt x="1490" y="8722"/>
                      <a:pt x="1510" y="8741"/>
                      <a:pt x="1531" y="8757"/>
                    </a:cubicBezTo>
                    <a:cubicBezTo>
                      <a:pt x="2937" y="10540"/>
                      <a:pt x="3408" y="12950"/>
                      <a:pt x="2819" y="15139"/>
                    </a:cubicBezTo>
                    <a:cubicBezTo>
                      <a:pt x="2724" y="15491"/>
                      <a:pt x="3016" y="15722"/>
                      <a:pt x="3297" y="15722"/>
                    </a:cubicBezTo>
                    <a:cubicBezTo>
                      <a:pt x="3483" y="15722"/>
                      <a:pt x="3664" y="15621"/>
                      <a:pt x="3727" y="15389"/>
                    </a:cubicBezTo>
                    <a:cubicBezTo>
                      <a:pt x="4199" y="13636"/>
                      <a:pt x="4063" y="11796"/>
                      <a:pt x="3396" y="10151"/>
                    </a:cubicBezTo>
                    <a:lnTo>
                      <a:pt x="3396" y="10151"/>
                    </a:lnTo>
                    <a:cubicBezTo>
                      <a:pt x="3425" y="10157"/>
                      <a:pt x="3454" y="10160"/>
                      <a:pt x="3483" y="10160"/>
                    </a:cubicBezTo>
                    <a:cubicBezTo>
                      <a:pt x="3625" y="10160"/>
                      <a:pt x="3763" y="10091"/>
                      <a:pt x="3851" y="9925"/>
                    </a:cubicBezTo>
                    <a:cubicBezTo>
                      <a:pt x="4972" y="7809"/>
                      <a:pt x="6748" y="6149"/>
                      <a:pt x="8926" y="5161"/>
                    </a:cubicBezTo>
                    <a:cubicBezTo>
                      <a:pt x="9404" y="4943"/>
                      <a:pt x="9106" y="4301"/>
                      <a:pt x="8659" y="4301"/>
                    </a:cubicBezTo>
                    <a:cubicBezTo>
                      <a:pt x="8592" y="4301"/>
                      <a:pt x="8522" y="4315"/>
                      <a:pt x="8451" y="4348"/>
                    </a:cubicBezTo>
                    <a:cubicBezTo>
                      <a:pt x="6152" y="5390"/>
                      <a:pt x="4244" y="7191"/>
                      <a:pt x="3056" y="9417"/>
                    </a:cubicBezTo>
                    <a:cubicBezTo>
                      <a:pt x="2909" y="9136"/>
                      <a:pt x="2747" y="8864"/>
                      <a:pt x="2570" y="8602"/>
                    </a:cubicBezTo>
                    <a:cubicBezTo>
                      <a:pt x="2671" y="8546"/>
                      <a:pt x="2746" y="8456"/>
                      <a:pt x="2786" y="8349"/>
                    </a:cubicBezTo>
                    <a:cubicBezTo>
                      <a:pt x="3765" y="5775"/>
                      <a:pt x="4821" y="3232"/>
                      <a:pt x="5950" y="721"/>
                    </a:cubicBezTo>
                    <a:cubicBezTo>
                      <a:pt x="6119" y="345"/>
                      <a:pt x="5790" y="1"/>
                      <a:pt x="5487" y="1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0" name="Google Shape;1662;p37">
                <a:extLst>
                  <a:ext uri="{FF2B5EF4-FFF2-40B4-BE49-F238E27FC236}">
                    <a16:creationId xmlns:a16="http://schemas.microsoft.com/office/drawing/2014/main" id="{A519F0AB-ED08-515C-E0E9-09013B70E024}"/>
                  </a:ext>
                </a:extLst>
              </p:cNvPr>
              <p:cNvSpPr/>
              <p:nvPr/>
            </p:nvSpPr>
            <p:spPr>
              <a:xfrm>
                <a:off x="806800" y="668219"/>
                <a:ext cx="126186" cy="132879"/>
              </a:xfrm>
              <a:custGeom>
                <a:avLst/>
                <a:gdLst/>
                <a:ahLst/>
                <a:cxnLst/>
                <a:rect l="l" t="t" r="r" b="b"/>
                <a:pathLst>
                  <a:path w="7564" h="7964" extrusionOk="0">
                    <a:moveTo>
                      <a:pt x="6911" y="0"/>
                    </a:moveTo>
                    <a:cubicBezTo>
                      <a:pt x="6805" y="0"/>
                      <a:pt x="6697" y="47"/>
                      <a:pt x="6604" y="157"/>
                    </a:cubicBezTo>
                    <a:cubicBezTo>
                      <a:pt x="4591" y="2562"/>
                      <a:pt x="2497" y="4895"/>
                      <a:pt x="324" y="7156"/>
                    </a:cubicBezTo>
                    <a:cubicBezTo>
                      <a:pt x="0" y="7492"/>
                      <a:pt x="320" y="7964"/>
                      <a:pt x="675" y="7964"/>
                    </a:cubicBezTo>
                    <a:cubicBezTo>
                      <a:pt x="782" y="7964"/>
                      <a:pt x="892" y="7921"/>
                      <a:pt x="988" y="7820"/>
                    </a:cubicBezTo>
                    <a:cubicBezTo>
                      <a:pt x="3162" y="5560"/>
                      <a:pt x="5256" y="3227"/>
                      <a:pt x="7270" y="823"/>
                    </a:cubicBezTo>
                    <a:cubicBezTo>
                      <a:pt x="7564" y="472"/>
                      <a:pt x="7250" y="0"/>
                      <a:pt x="6911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1" name="Google Shape;1663;p37">
                <a:extLst>
                  <a:ext uri="{FF2B5EF4-FFF2-40B4-BE49-F238E27FC236}">
                    <a16:creationId xmlns:a16="http://schemas.microsoft.com/office/drawing/2014/main" id="{999E40E3-714A-4542-EA1D-46F96A451F8E}"/>
                  </a:ext>
                </a:extLst>
              </p:cNvPr>
              <p:cNvSpPr/>
              <p:nvPr/>
            </p:nvSpPr>
            <p:spPr>
              <a:xfrm>
                <a:off x="245324" y="782142"/>
                <a:ext cx="203009" cy="85728"/>
              </a:xfrm>
              <a:custGeom>
                <a:avLst/>
                <a:gdLst/>
                <a:ahLst/>
                <a:cxnLst/>
                <a:rect l="l" t="t" r="r" b="b"/>
                <a:pathLst>
                  <a:path w="12169" h="5138" extrusionOk="0">
                    <a:moveTo>
                      <a:pt x="637" y="0"/>
                    </a:moveTo>
                    <a:cubicBezTo>
                      <a:pt x="161" y="0"/>
                      <a:pt x="0" y="771"/>
                      <a:pt x="531" y="930"/>
                    </a:cubicBezTo>
                    <a:cubicBezTo>
                      <a:pt x="4199" y="2031"/>
                      <a:pt x="7774" y="3420"/>
                      <a:pt x="11222" y="5086"/>
                    </a:cubicBezTo>
                    <a:cubicBezTo>
                      <a:pt x="11296" y="5122"/>
                      <a:pt x="11369" y="5138"/>
                      <a:pt x="11438" y="5138"/>
                    </a:cubicBezTo>
                    <a:cubicBezTo>
                      <a:pt x="11876" y="5138"/>
                      <a:pt x="12168" y="4501"/>
                      <a:pt x="11697" y="4274"/>
                    </a:cubicBezTo>
                    <a:cubicBezTo>
                      <a:pt x="8176" y="2570"/>
                      <a:pt x="4525" y="1148"/>
                      <a:pt x="781" y="22"/>
                    </a:cubicBezTo>
                    <a:cubicBezTo>
                      <a:pt x="730" y="7"/>
                      <a:pt x="682" y="0"/>
                      <a:pt x="637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2" name="Google Shape;1664;p37">
                <a:extLst>
                  <a:ext uri="{FF2B5EF4-FFF2-40B4-BE49-F238E27FC236}">
                    <a16:creationId xmlns:a16="http://schemas.microsoft.com/office/drawing/2014/main" id="{D5D63AE0-476A-49C2-784F-14A67270F2B4}"/>
                  </a:ext>
                </a:extLst>
              </p:cNvPr>
              <p:cNvSpPr/>
              <p:nvPr/>
            </p:nvSpPr>
            <p:spPr>
              <a:xfrm>
                <a:off x="441181" y="697017"/>
                <a:ext cx="77857" cy="61735"/>
              </a:xfrm>
              <a:custGeom>
                <a:avLst/>
                <a:gdLst/>
                <a:ahLst/>
                <a:cxnLst/>
                <a:rect l="l" t="t" r="r" b="b"/>
                <a:pathLst>
                  <a:path w="4667" h="3700" extrusionOk="0">
                    <a:moveTo>
                      <a:pt x="717" y="0"/>
                    </a:moveTo>
                    <a:cubicBezTo>
                      <a:pt x="335" y="0"/>
                      <a:pt x="1" y="476"/>
                      <a:pt x="363" y="785"/>
                    </a:cubicBezTo>
                    <a:lnTo>
                      <a:pt x="3640" y="3580"/>
                    </a:lnTo>
                    <a:cubicBezTo>
                      <a:pt x="3738" y="3664"/>
                      <a:pt x="3846" y="3700"/>
                      <a:pt x="3950" y="3700"/>
                    </a:cubicBezTo>
                    <a:cubicBezTo>
                      <a:pt x="4332" y="3700"/>
                      <a:pt x="4667" y="3224"/>
                      <a:pt x="4304" y="2916"/>
                    </a:cubicBezTo>
                    <a:lnTo>
                      <a:pt x="1028" y="120"/>
                    </a:lnTo>
                    <a:cubicBezTo>
                      <a:pt x="929" y="36"/>
                      <a:pt x="821" y="0"/>
                      <a:pt x="717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3" name="Google Shape;1665;p37">
                <a:extLst>
                  <a:ext uri="{FF2B5EF4-FFF2-40B4-BE49-F238E27FC236}">
                    <a16:creationId xmlns:a16="http://schemas.microsoft.com/office/drawing/2014/main" id="{DB7AAFCC-E4F1-29AE-CD1C-E7D54A8FC76C}"/>
                  </a:ext>
                </a:extLst>
              </p:cNvPr>
              <p:cNvSpPr/>
              <p:nvPr/>
            </p:nvSpPr>
            <p:spPr>
              <a:xfrm>
                <a:off x="559122" y="505243"/>
                <a:ext cx="45793" cy="223162"/>
              </a:xfrm>
              <a:custGeom>
                <a:avLst/>
                <a:gdLst/>
                <a:ahLst/>
                <a:cxnLst/>
                <a:rect l="l" t="t" r="r" b="b"/>
                <a:pathLst>
                  <a:path w="2745" h="13375" extrusionOk="0">
                    <a:moveTo>
                      <a:pt x="579" y="0"/>
                    </a:moveTo>
                    <a:cubicBezTo>
                      <a:pt x="305" y="0"/>
                      <a:pt x="0" y="234"/>
                      <a:pt x="57" y="591"/>
                    </a:cubicBezTo>
                    <a:cubicBezTo>
                      <a:pt x="714" y="4691"/>
                      <a:pt x="1284" y="8802"/>
                      <a:pt x="1768" y="12926"/>
                    </a:cubicBezTo>
                    <a:cubicBezTo>
                      <a:pt x="1804" y="13224"/>
                      <a:pt x="2058" y="13375"/>
                      <a:pt x="2294" y="13375"/>
                    </a:cubicBezTo>
                    <a:cubicBezTo>
                      <a:pt x="2529" y="13375"/>
                      <a:pt x="2745" y="13226"/>
                      <a:pt x="2709" y="12926"/>
                    </a:cubicBezTo>
                    <a:cubicBezTo>
                      <a:pt x="2216" y="8720"/>
                      <a:pt x="1635" y="4524"/>
                      <a:pt x="965" y="341"/>
                    </a:cubicBezTo>
                    <a:cubicBezTo>
                      <a:pt x="927" y="103"/>
                      <a:pt x="760" y="0"/>
                      <a:pt x="579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4" name="Google Shape;1666;p37">
                <a:extLst>
                  <a:ext uri="{FF2B5EF4-FFF2-40B4-BE49-F238E27FC236}">
                    <a16:creationId xmlns:a16="http://schemas.microsoft.com/office/drawing/2014/main" id="{2118F2D8-1D04-EB9D-B9B2-551450CD126B}"/>
                  </a:ext>
                </a:extLst>
              </p:cNvPr>
              <p:cNvSpPr/>
              <p:nvPr/>
            </p:nvSpPr>
            <p:spPr>
              <a:xfrm>
                <a:off x="490666" y="1007236"/>
                <a:ext cx="15948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267" extrusionOk="0">
                    <a:moveTo>
                      <a:pt x="595" y="0"/>
                    </a:moveTo>
                    <a:cubicBezTo>
                      <a:pt x="258" y="0"/>
                      <a:pt x="0" y="2081"/>
                      <a:pt x="0" y="2081"/>
                    </a:cubicBezTo>
                    <a:lnTo>
                      <a:pt x="421" y="2266"/>
                    </a:lnTo>
                    <a:cubicBezTo>
                      <a:pt x="421" y="2266"/>
                      <a:pt x="956" y="73"/>
                      <a:pt x="612" y="2"/>
                    </a:cubicBezTo>
                    <a:cubicBezTo>
                      <a:pt x="606" y="1"/>
                      <a:pt x="600" y="0"/>
                      <a:pt x="595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5" name="Google Shape;1667;p37">
                <a:extLst>
                  <a:ext uri="{FF2B5EF4-FFF2-40B4-BE49-F238E27FC236}">
                    <a16:creationId xmlns:a16="http://schemas.microsoft.com/office/drawing/2014/main" id="{E777BC17-B4B0-EF50-5063-B24D27DF74CC}"/>
                  </a:ext>
                </a:extLst>
              </p:cNvPr>
              <p:cNvSpPr/>
              <p:nvPr/>
            </p:nvSpPr>
            <p:spPr>
              <a:xfrm>
                <a:off x="463104" y="1008086"/>
                <a:ext cx="18901" cy="35773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2144" extrusionOk="0">
                    <a:moveTo>
                      <a:pt x="362" y="0"/>
                    </a:moveTo>
                    <a:cubicBezTo>
                      <a:pt x="356" y="0"/>
                      <a:pt x="350" y="1"/>
                      <a:pt x="343" y="3"/>
                    </a:cubicBezTo>
                    <a:cubicBezTo>
                      <a:pt x="1" y="85"/>
                      <a:pt x="672" y="2144"/>
                      <a:pt x="672" y="2144"/>
                    </a:cubicBezTo>
                    <a:lnTo>
                      <a:pt x="1132" y="2133"/>
                    </a:lnTo>
                    <a:cubicBezTo>
                      <a:pt x="1132" y="2133"/>
                      <a:pt x="701" y="0"/>
                      <a:pt x="362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6" name="Google Shape;1668;p37">
                <a:extLst>
                  <a:ext uri="{FF2B5EF4-FFF2-40B4-BE49-F238E27FC236}">
                    <a16:creationId xmlns:a16="http://schemas.microsoft.com/office/drawing/2014/main" id="{1E03E8B4-0741-7592-E5FC-ABD6438C4021}"/>
                  </a:ext>
                </a:extLst>
              </p:cNvPr>
              <p:cNvSpPr/>
              <p:nvPr/>
            </p:nvSpPr>
            <p:spPr>
              <a:xfrm>
                <a:off x="432839" y="1019015"/>
                <a:ext cx="29728" cy="31718"/>
              </a:xfrm>
              <a:custGeom>
                <a:avLst/>
                <a:gdLst/>
                <a:ahLst/>
                <a:cxnLst/>
                <a:rect l="l" t="t" r="r" b="b"/>
                <a:pathLst>
                  <a:path w="1782" h="1901" extrusionOk="0">
                    <a:moveTo>
                      <a:pt x="341" y="0"/>
                    </a:moveTo>
                    <a:cubicBezTo>
                      <a:pt x="322" y="0"/>
                      <a:pt x="306" y="5"/>
                      <a:pt x="292" y="15"/>
                    </a:cubicBezTo>
                    <a:cubicBezTo>
                      <a:pt x="1" y="210"/>
                      <a:pt x="1356" y="1900"/>
                      <a:pt x="1356" y="1900"/>
                    </a:cubicBezTo>
                    <a:lnTo>
                      <a:pt x="1782" y="1728"/>
                    </a:lnTo>
                    <a:cubicBezTo>
                      <a:pt x="1782" y="1728"/>
                      <a:pt x="698" y="0"/>
                      <a:pt x="341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7" name="Google Shape;1669;p37">
                <a:extLst>
                  <a:ext uri="{FF2B5EF4-FFF2-40B4-BE49-F238E27FC236}">
                    <a16:creationId xmlns:a16="http://schemas.microsoft.com/office/drawing/2014/main" id="{F8A524EA-7A1F-1B3B-0E3F-5493C17219ED}"/>
                  </a:ext>
                </a:extLst>
              </p:cNvPr>
              <p:cNvSpPr/>
              <p:nvPr/>
            </p:nvSpPr>
            <p:spPr>
              <a:xfrm>
                <a:off x="870650" y="912717"/>
                <a:ext cx="20886" cy="41813"/>
              </a:xfrm>
              <a:custGeom>
                <a:avLst/>
                <a:gdLst/>
                <a:ahLst/>
                <a:cxnLst/>
                <a:rect l="l" t="t" r="r" b="b"/>
                <a:pathLst>
                  <a:path w="1252" h="2506" extrusionOk="0">
                    <a:moveTo>
                      <a:pt x="848" y="1"/>
                    </a:moveTo>
                    <a:cubicBezTo>
                      <a:pt x="476" y="1"/>
                      <a:pt x="1" y="2261"/>
                      <a:pt x="1" y="2261"/>
                    </a:cubicBezTo>
                    <a:lnTo>
                      <a:pt x="452" y="2506"/>
                    </a:lnTo>
                    <a:cubicBezTo>
                      <a:pt x="452" y="2506"/>
                      <a:pt x="1251" y="116"/>
                      <a:pt x="874" y="5"/>
                    </a:cubicBezTo>
                    <a:cubicBezTo>
                      <a:pt x="866" y="2"/>
                      <a:pt x="857" y="1"/>
                      <a:pt x="848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8" name="Google Shape;1670;p37">
                <a:extLst>
                  <a:ext uri="{FF2B5EF4-FFF2-40B4-BE49-F238E27FC236}">
                    <a16:creationId xmlns:a16="http://schemas.microsoft.com/office/drawing/2014/main" id="{E0FE527F-817B-AE3D-7603-587F4744A99D}"/>
                  </a:ext>
                </a:extLst>
              </p:cNvPr>
              <p:cNvSpPr/>
              <p:nvPr/>
            </p:nvSpPr>
            <p:spPr>
              <a:xfrm>
                <a:off x="845390" y="905175"/>
                <a:ext cx="13096" cy="42213"/>
              </a:xfrm>
              <a:custGeom>
                <a:avLst/>
                <a:gdLst/>
                <a:ahLst/>
                <a:cxnLst/>
                <a:rect l="l" t="t" r="r" b="b"/>
                <a:pathLst>
                  <a:path w="785" h="2530" extrusionOk="0">
                    <a:moveTo>
                      <a:pt x="388" y="0"/>
                    </a:moveTo>
                    <a:cubicBezTo>
                      <a:pt x="0" y="0"/>
                      <a:pt x="98" y="2401"/>
                      <a:pt x="98" y="2401"/>
                    </a:cubicBezTo>
                    <a:lnTo>
                      <a:pt x="595" y="2529"/>
                    </a:lnTo>
                    <a:cubicBezTo>
                      <a:pt x="595" y="2529"/>
                      <a:pt x="784" y="16"/>
                      <a:pt x="391" y="0"/>
                    </a:cubicBezTo>
                    <a:cubicBezTo>
                      <a:pt x="390" y="0"/>
                      <a:pt x="389" y="0"/>
                      <a:pt x="388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9" name="Google Shape;1671;p37">
                <a:extLst>
                  <a:ext uri="{FF2B5EF4-FFF2-40B4-BE49-F238E27FC236}">
                    <a16:creationId xmlns:a16="http://schemas.microsoft.com/office/drawing/2014/main" id="{CB6FD016-52C3-BC60-A068-5A99FA652635}"/>
                  </a:ext>
                </a:extLst>
              </p:cNvPr>
              <p:cNvSpPr/>
              <p:nvPr/>
            </p:nvSpPr>
            <p:spPr>
              <a:xfrm>
                <a:off x="808869" y="907611"/>
                <a:ext cx="24323" cy="39310"/>
              </a:xfrm>
              <a:custGeom>
                <a:avLst/>
                <a:gdLst/>
                <a:ahLst/>
                <a:cxnLst/>
                <a:rect l="l" t="t" r="r" b="b"/>
                <a:pathLst>
                  <a:path w="1458" h="2356" extrusionOk="0">
                    <a:moveTo>
                      <a:pt x="402" y="1"/>
                    </a:moveTo>
                    <a:cubicBezTo>
                      <a:pt x="392" y="1"/>
                      <a:pt x="383" y="2"/>
                      <a:pt x="373" y="5"/>
                    </a:cubicBezTo>
                    <a:cubicBezTo>
                      <a:pt x="0" y="128"/>
                      <a:pt x="946" y="2355"/>
                      <a:pt x="946" y="2355"/>
                    </a:cubicBezTo>
                    <a:lnTo>
                      <a:pt x="1457" y="2298"/>
                    </a:lnTo>
                    <a:cubicBezTo>
                      <a:pt x="1457" y="2298"/>
                      <a:pt x="782" y="1"/>
                      <a:pt x="402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0" name="Google Shape;1672;p37">
                <a:extLst>
                  <a:ext uri="{FF2B5EF4-FFF2-40B4-BE49-F238E27FC236}">
                    <a16:creationId xmlns:a16="http://schemas.microsoft.com/office/drawing/2014/main" id="{8D02F301-DE1F-5299-E397-1A2C3C75F737}"/>
                  </a:ext>
                </a:extLst>
              </p:cNvPr>
              <p:cNvSpPr/>
              <p:nvPr/>
            </p:nvSpPr>
            <p:spPr>
              <a:xfrm>
                <a:off x="419191" y="1038920"/>
                <a:ext cx="123934" cy="112023"/>
              </a:xfrm>
              <a:custGeom>
                <a:avLst/>
                <a:gdLst/>
                <a:ahLst/>
                <a:cxnLst/>
                <a:rect l="l" t="t" r="r" b="b"/>
                <a:pathLst>
                  <a:path w="7429" h="6714" extrusionOk="0">
                    <a:moveTo>
                      <a:pt x="3600" y="1"/>
                    </a:moveTo>
                    <a:cubicBezTo>
                      <a:pt x="2749" y="1"/>
                      <a:pt x="1908" y="322"/>
                      <a:pt x="1276" y="967"/>
                    </a:cubicBezTo>
                    <a:cubicBezTo>
                      <a:pt x="1" y="2267"/>
                      <a:pt x="58" y="4394"/>
                      <a:pt x="1405" y="5713"/>
                    </a:cubicBezTo>
                    <a:cubicBezTo>
                      <a:pt x="2084" y="6380"/>
                      <a:pt x="2963" y="6714"/>
                      <a:pt x="3830" y="6714"/>
                    </a:cubicBezTo>
                    <a:cubicBezTo>
                      <a:pt x="4681" y="6714"/>
                      <a:pt x="5521" y="6393"/>
                      <a:pt x="6153" y="5749"/>
                    </a:cubicBezTo>
                    <a:cubicBezTo>
                      <a:pt x="7428" y="4448"/>
                      <a:pt x="7371" y="2323"/>
                      <a:pt x="6024" y="1001"/>
                    </a:cubicBezTo>
                    <a:cubicBezTo>
                      <a:pt x="5345" y="334"/>
                      <a:pt x="4467" y="1"/>
                      <a:pt x="36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1" name="Google Shape;1673;p37">
                <a:extLst>
                  <a:ext uri="{FF2B5EF4-FFF2-40B4-BE49-F238E27FC236}">
                    <a16:creationId xmlns:a16="http://schemas.microsoft.com/office/drawing/2014/main" id="{C0BFFA16-6846-6E61-74E0-D1F87C4CB343}"/>
                  </a:ext>
                </a:extLst>
              </p:cNvPr>
              <p:cNvSpPr/>
              <p:nvPr/>
            </p:nvSpPr>
            <p:spPr>
              <a:xfrm>
                <a:off x="452960" y="1056606"/>
                <a:ext cx="79742" cy="72096"/>
              </a:xfrm>
              <a:custGeom>
                <a:avLst/>
                <a:gdLst/>
                <a:ahLst/>
                <a:cxnLst/>
                <a:rect l="l" t="t" r="r" b="b"/>
                <a:pathLst>
                  <a:path w="4780" h="4321" extrusionOk="0">
                    <a:moveTo>
                      <a:pt x="2315" y="1"/>
                    </a:moveTo>
                    <a:cubicBezTo>
                      <a:pt x="1768" y="1"/>
                      <a:pt x="1228" y="208"/>
                      <a:pt x="822" y="622"/>
                    </a:cubicBezTo>
                    <a:cubicBezTo>
                      <a:pt x="0" y="1460"/>
                      <a:pt x="38" y="2827"/>
                      <a:pt x="904" y="3676"/>
                    </a:cubicBezTo>
                    <a:cubicBezTo>
                      <a:pt x="1341" y="4105"/>
                      <a:pt x="1907" y="4320"/>
                      <a:pt x="2465" y="4320"/>
                    </a:cubicBezTo>
                    <a:cubicBezTo>
                      <a:pt x="3013" y="4320"/>
                      <a:pt x="3553" y="4114"/>
                      <a:pt x="3959" y="3699"/>
                    </a:cubicBezTo>
                    <a:cubicBezTo>
                      <a:pt x="4780" y="2861"/>
                      <a:pt x="4744" y="1494"/>
                      <a:pt x="3876" y="645"/>
                    </a:cubicBezTo>
                    <a:cubicBezTo>
                      <a:pt x="3438" y="216"/>
                      <a:pt x="2873" y="1"/>
                      <a:pt x="2315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2" name="Google Shape;1674;p37">
                <a:extLst>
                  <a:ext uri="{FF2B5EF4-FFF2-40B4-BE49-F238E27FC236}">
                    <a16:creationId xmlns:a16="http://schemas.microsoft.com/office/drawing/2014/main" id="{C0E0BF80-CC7E-7F62-FF07-D1FA04244213}"/>
                  </a:ext>
                </a:extLst>
              </p:cNvPr>
              <p:cNvSpPr/>
              <p:nvPr/>
            </p:nvSpPr>
            <p:spPr>
              <a:xfrm>
                <a:off x="462253" y="1076644"/>
                <a:ext cx="25708" cy="23226"/>
              </a:xfrm>
              <a:custGeom>
                <a:avLst/>
                <a:gdLst/>
                <a:ahLst/>
                <a:cxnLst/>
                <a:rect l="l" t="t" r="r" b="b"/>
                <a:pathLst>
                  <a:path w="1541" h="1392" extrusionOk="0">
                    <a:moveTo>
                      <a:pt x="747" y="0"/>
                    </a:moveTo>
                    <a:cubicBezTo>
                      <a:pt x="570" y="0"/>
                      <a:pt x="396" y="67"/>
                      <a:pt x="265" y="201"/>
                    </a:cubicBezTo>
                    <a:cubicBezTo>
                      <a:pt x="0" y="469"/>
                      <a:pt x="12" y="910"/>
                      <a:pt x="291" y="1184"/>
                    </a:cubicBezTo>
                    <a:cubicBezTo>
                      <a:pt x="432" y="1322"/>
                      <a:pt x="614" y="1391"/>
                      <a:pt x="794" y="1391"/>
                    </a:cubicBezTo>
                    <a:cubicBezTo>
                      <a:pt x="971" y="1391"/>
                      <a:pt x="1145" y="1325"/>
                      <a:pt x="1276" y="1192"/>
                    </a:cubicBezTo>
                    <a:cubicBezTo>
                      <a:pt x="1540" y="922"/>
                      <a:pt x="1529" y="481"/>
                      <a:pt x="1249" y="207"/>
                    </a:cubicBezTo>
                    <a:cubicBezTo>
                      <a:pt x="1109" y="69"/>
                      <a:pt x="927" y="0"/>
                      <a:pt x="7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3" name="Google Shape;1675;p37">
                <a:extLst>
                  <a:ext uri="{FF2B5EF4-FFF2-40B4-BE49-F238E27FC236}">
                    <a16:creationId xmlns:a16="http://schemas.microsoft.com/office/drawing/2014/main" id="{506B87BE-4CFA-B936-8F53-C6A4F4DCCFA2}"/>
                  </a:ext>
                </a:extLst>
              </p:cNvPr>
              <p:cNvSpPr/>
              <p:nvPr/>
            </p:nvSpPr>
            <p:spPr>
              <a:xfrm>
                <a:off x="782466" y="938645"/>
                <a:ext cx="123934" cy="112023"/>
              </a:xfrm>
              <a:custGeom>
                <a:avLst/>
                <a:gdLst/>
                <a:ahLst/>
                <a:cxnLst/>
                <a:rect l="l" t="t" r="r" b="b"/>
                <a:pathLst>
                  <a:path w="7429" h="6714" extrusionOk="0">
                    <a:moveTo>
                      <a:pt x="3600" y="1"/>
                    </a:moveTo>
                    <a:cubicBezTo>
                      <a:pt x="2749" y="1"/>
                      <a:pt x="1908" y="322"/>
                      <a:pt x="1276" y="967"/>
                    </a:cubicBezTo>
                    <a:cubicBezTo>
                      <a:pt x="1" y="2267"/>
                      <a:pt x="58" y="4394"/>
                      <a:pt x="1405" y="5713"/>
                    </a:cubicBezTo>
                    <a:cubicBezTo>
                      <a:pt x="2084" y="6380"/>
                      <a:pt x="2963" y="6714"/>
                      <a:pt x="3830" y="6714"/>
                    </a:cubicBezTo>
                    <a:cubicBezTo>
                      <a:pt x="4681" y="6714"/>
                      <a:pt x="5521" y="6393"/>
                      <a:pt x="6153" y="5749"/>
                    </a:cubicBezTo>
                    <a:cubicBezTo>
                      <a:pt x="7428" y="4448"/>
                      <a:pt x="7371" y="2323"/>
                      <a:pt x="6024" y="1001"/>
                    </a:cubicBezTo>
                    <a:cubicBezTo>
                      <a:pt x="5345" y="334"/>
                      <a:pt x="4467" y="1"/>
                      <a:pt x="36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4" name="Google Shape;1676;p37">
                <a:extLst>
                  <a:ext uri="{FF2B5EF4-FFF2-40B4-BE49-F238E27FC236}">
                    <a16:creationId xmlns:a16="http://schemas.microsoft.com/office/drawing/2014/main" id="{5CDDACD7-2626-E34D-3310-68704D18305F}"/>
                  </a:ext>
                </a:extLst>
              </p:cNvPr>
              <p:cNvSpPr/>
              <p:nvPr/>
            </p:nvSpPr>
            <p:spPr>
              <a:xfrm>
                <a:off x="816506" y="957530"/>
                <a:ext cx="83312" cy="74248"/>
              </a:xfrm>
              <a:custGeom>
                <a:avLst/>
                <a:gdLst/>
                <a:ahLst/>
                <a:cxnLst/>
                <a:rect l="l" t="t" r="r" b="b"/>
                <a:pathLst>
                  <a:path w="4994" h="4450" extrusionOk="0">
                    <a:moveTo>
                      <a:pt x="2430" y="0"/>
                    </a:moveTo>
                    <a:cubicBezTo>
                      <a:pt x="2072" y="0"/>
                      <a:pt x="1711" y="90"/>
                      <a:pt x="1381" y="279"/>
                    </a:cubicBezTo>
                    <a:cubicBezTo>
                      <a:pt x="342" y="874"/>
                      <a:pt x="1" y="2228"/>
                      <a:pt x="616" y="3302"/>
                    </a:cubicBezTo>
                    <a:cubicBezTo>
                      <a:pt x="1037" y="4036"/>
                      <a:pt x="1794" y="4450"/>
                      <a:pt x="2562" y="4450"/>
                    </a:cubicBezTo>
                    <a:cubicBezTo>
                      <a:pt x="2921" y="4450"/>
                      <a:pt x="3282" y="4360"/>
                      <a:pt x="3612" y="4170"/>
                    </a:cubicBezTo>
                    <a:cubicBezTo>
                      <a:pt x="4651" y="3575"/>
                      <a:pt x="4993" y="2221"/>
                      <a:pt x="4377" y="1147"/>
                    </a:cubicBezTo>
                    <a:cubicBezTo>
                      <a:pt x="3957" y="414"/>
                      <a:pt x="3199" y="0"/>
                      <a:pt x="2430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5" name="Google Shape;1677;p37">
                <a:extLst>
                  <a:ext uri="{FF2B5EF4-FFF2-40B4-BE49-F238E27FC236}">
                    <a16:creationId xmlns:a16="http://schemas.microsoft.com/office/drawing/2014/main" id="{72E31CBE-B94A-1955-C4D2-6B50E29CCD3E}"/>
                  </a:ext>
                </a:extLst>
              </p:cNvPr>
              <p:cNvSpPr/>
              <p:nvPr/>
            </p:nvSpPr>
            <p:spPr>
              <a:xfrm>
                <a:off x="828519" y="978447"/>
                <a:ext cx="26842" cy="23943"/>
              </a:xfrm>
              <a:custGeom>
                <a:avLst/>
                <a:gdLst/>
                <a:ahLst/>
                <a:cxnLst/>
                <a:rect l="l" t="t" r="r" b="b"/>
                <a:pathLst>
                  <a:path w="1609" h="1435" extrusionOk="0">
                    <a:moveTo>
                      <a:pt x="783" y="1"/>
                    </a:moveTo>
                    <a:cubicBezTo>
                      <a:pt x="668" y="1"/>
                      <a:pt x="552" y="30"/>
                      <a:pt x="445" y="91"/>
                    </a:cubicBezTo>
                    <a:cubicBezTo>
                      <a:pt x="111" y="283"/>
                      <a:pt x="1" y="719"/>
                      <a:pt x="199" y="1065"/>
                    </a:cubicBezTo>
                    <a:cubicBezTo>
                      <a:pt x="334" y="1301"/>
                      <a:pt x="578" y="1434"/>
                      <a:pt x="825" y="1434"/>
                    </a:cubicBezTo>
                    <a:cubicBezTo>
                      <a:pt x="941" y="1434"/>
                      <a:pt x="1057" y="1405"/>
                      <a:pt x="1164" y="1344"/>
                    </a:cubicBezTo>
                    <a:cubicBezTo>
                      <a:pt x="1499" y="1153"/>
                      <a:pt x="1608" y="717"/>
                      <a:pt x="1410" y="370"/>
                    </a:cubicBezTo>
                    <a:cubicBezTo>
                      <a:pt x="1275" y="134"/>
                      <a:pt x="1031" y="1"/>
                      <a:pt x="7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0" name="Google Shape;1678;p37">
              <a:extLst>
                <a:ext uri="{FF2B5EF4-FFF2-40B4-BE49-F238E27FC236}">
                  <a16:creationId xmlns:a16="http://schemas.microsoft.com/office/drawing/2014/main" id="{AFD75703-6E99-0C2E-10AF-BDB4F2D9EDB9}"/>
                </a:ext>
              </a:extLst>
            </p:cNvPr>
            <p:cNvSpPr/>
            <p:nvPr/>
          </p:nvSpPr>
          <p:spPr>
            <a:xfrm>
              <a:off x="1006093" y="1227140"/>
              <a:ext cx="30312" cy="43481"/>
            </a:xfrm>
            <a:custGeom>
              <a:avLst/>
              <a:gdLst/>
              <a:ahLst/>
              <a:cxnLst/>
              <a:rect l="l" t="t" r="r" b="b"/>
              <a:pathLst>
                <a:path w="1817" h="2606" extrusionOk="0">
                  <a:moveTo>
                    <a:pt x="796" y="1"/>
                  </a:moveTo>
                  <a:cubicBezTo>
                    <a:pt x="630" y="1"/>
                    <a:pt x="459" y="80"/>
                    <a:pt x="387" y="231"/>
                  </a:cubicBezTo>
                  <a:cubicBezTo>
                    <a:pt x="341" y="331"/>
                    <a:pt x="301" y="434"/>
                    <a:pt x="268" y="541"/>
                  </a:cubicBezTo>
                  <a:cubicBezTo>
                    <a:pt x="91" y="806"/>
                    <a:pt x="1" y="1121"/>
                    <a:pt x="13" y="1440"/>
                  </a:cubicBezTo>
                  <a:cubicBezTo>
                    <a:pt x="31" y="1933"/>
                    <a:pt x="324" y="2605"/>
                    <a:pt x="900" y="2605"/>
                  </a:cubicBezTo>
                  <a:cubicBezTo>
                    <a:pt x="910" y="2605"/>
                    <a:pt x="920" y="2605"/>
                    <a:pt x="930" y="2604"/>
                  </a:cubicBezTo>
                  <a:cubicBezTo>
                    <a:pt x="1135" y="2596"/>
                    <a:pt x="1303" y="2505"/>
                    <a:pt x="1435" y="2370"/>
                  </a:cubicBezTo>
                  <a:cubicBezTo>
                    <a:pt x="1598" y="2247"/>
                    <a:pt x="1717" y="2075"/>
                    <a:pt x="1774" y="1879"/>
                  </a:cubicBezTo>
                  <a:cubicBezTo>
                    <a:pt x="1811" y="1746"/>
                    <a:pt x="1816" y="1605"/>
                    <a:pt x="1791" y="1469"/>
                  </a:cubicBezTo>
                  <a:cubicBezTo>
                    <a:pt x="1793" y="1448"/>
                    <a:pt x="1793" y="1427"/>
                    <a:pt x="1794" y="1407"/>
                  </a:cubicBezTo>
                  <a:cubicBezTo>
                    <a:pt x="1793" y="1006"/>
                    <a:pt x="1638" y="621"/>
                    <a:pt x="1363" y="331"/>
                  </a:cubicBezTo>
                  <a:cubicBezTo>
                    <a:pt x="1298" y="148"/>
                    <a:pt x="1143" y="4"/>
                    <a:pt x="957" y="4"/>
                  </a:cubicBezTo>
                  <a:cubicBezTo>
                    <a:pt x="935" y="4"/>
                    <a:pt x="914" y="6"/>
                    <a:pt x="892" y="10"/>
                  </a:cubicBezTo>
                  <a:cubicBezTo>
                    <a:pt x="860" y="4"/>
                    <a:pt x="828" y="1"/>
                    <a:pt x="796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536" name="Google Shape;1679;p37">
            <a:extLst>
              <a:ext uri="{FF2B5EF4-FFF2-40B4-BE49-F238E27FC236}">
                <a16:creationId xmlns:a16="http://schemas.microsoft.com/office/drawing/2014/main" id="{5620F323-DC6D-6979-CA5B-A29A5A2AE236}"/>
              </a:ext>
            </a:extLst>
          </p:cNvPr>
          <p:cNvGrpSpPr/>
          <p:nvPr/>
        </p:nvGrpSpPr>
        <p:grpSpPr>
          <a:xfrm>
            <a:off x="9816892" y="4555598"/>
            <a:ext cx="845638" cy="780779"/>
            <a:chOff x="1734050" y="3796950"/>
            <a:chExt cx="770500" cy="800175"/>
          </a:xfrm>
        </p:grpSpPr>
        <p:sp>
          <p:nvSpPr>
            <p:cNvPr id="537" name="Google Shape;1680;p37">
              <a:extLst>
                <a:ext uri="{FF2B5EF4-FFF2-40B4-BE49-F238E27FC236}">
                  <a16:creationId xmlns:a16="http://schemas.microsoft.com/office/drawing/2014/main" id="{C4B18F29-0F0A-22EC-00D8-562F154D00B4}"/>
                </a:ext>
              </a:extLst>
            </p:cNvPr>
            <p:cNvSpPr/>
            <p:nvPr/>
          </p:nvSpPr>
          <p:spPr>
            <a:xfrm>
              <a:off x="1734900" y="3796950"/>
              <a:ext cx="769650" cy="800175"/>
            </a:xfrm>
            <a:custGeom>
              <a:avLst/>
              <a:gdLst/>
              <a:ahLst/>
              <a:cxnLst/>
              <a:rect l="l" t="t" r="r" b="b"/>
              <a:pathLst>
                <a:path w="30786" h="32007" extrusionOk="0">
                  <a:moveTo>
                    <a:pt x="11380" y="1"/>
                  </a:moveTo>
                  <a:cubicBezTo>
                    <a:pt x="9965" y="1"/>
                    <a:pt x="8514" y="828"/>
                    <a:pt x="7418" y="1920"/>
                  </a:cubicBezTo>
                  <a:cubicBezTo>
                    <a:pt x="7118" y="2219"/>
                    <a:pt x="6842" y="2542"/>
                    <a:pt x="6591" y="2884"/>
                  </a:cubicBezTo>
                  <a:cubicBezTo>
                    <a:pt x="5129" y="4903"/>
                    <a:pt x="4157" y="10104"/>
                    <a:pt x="4157" y="10104"/>
                  </a:cubicBezTo>
                  <a:cubicBezTo>
                    <a:pt x="4157" y="10104"/>
                    <a:pt x="1189" y="14948"/>
                    <a:pt x="594" y="19256"/>
                  </a:cubicBezTo>
                  <a:cubicBezTo>
                    <a:pt x="1" y="23562"/>
                    <a:pt x="5308" y="28799"/>
                    <a:pt x="10277" y="30838"/>
                  </a:cubicBezTo>
                  <a:cubicBezTo>
                    <a:pt x="12132" y="31600"/>
                    <a:pt x="14251" y="32006"/>
                    <a:pt x="16407" y="32006"/>
                  </a:cubicBezTo>
                  <a:cubicBezTo>
                    <a:pt x="20030" y="32006"/>
                    <a:pt x="23758" y="30861"/>
                    <a:pt x="26517" y="28338"/>
                  </a:cubicBezTo>
                  <a:cubicBezTo>
                    <a:pt x="29968" y="25181"/>
                    <a:pt x="30786" y="23696"/>
                    <a:pt x="30525" y="22884"/>
                  </a:cubicBezTo>
                  <a:cubicBezTo>
                    <a:pt x="30450" y="22662"/>
                    <a:pt x="30299" y="22489"/>
                    <a:pt x="30094" y="22348"/>
                  </a:cubicBezTo>
                  <a:cubicBezTo>
                    <a:pt x="29812" y="22152"/>
                    <a:pt x="29258" y="22084"/>
                    <a:pt x="28618" y="22084"/>
                  </a:cubicBezTo>
                  <a:cubicBezTo>
                    <a:pt x="27114" y="22084"/>
                    <a:pt x="25141" y="22462"/>
                    <a:pt x="25141" y="22462"/>
                  </a:cubicBezTo>
                  <a:cubicBezTo>
                    <a:pt x="25141" y="22462"/>
                    <a:pt x="22942" y="18017"/>
                    <a:pt x="20185" y="15926"/>
                  </a:cubicBezTo>
                  <a:cubicBezTo>
                    <a:pt x="17432" y="13835"/>
                    <a:pt x="14920" y="14529"/>
                    <a:pt x="14944" y="11809"/>
                  </a:cubicBezTo>
                  <a:cubicBezTo>
                    <a:pt x="14970" y="9087"/>
                    <a:pt x="17160" y="7120"/>
                    <a:pt x="14930" y="2618"/>
                  </a:cubicBezTo>
                  <a:cubicBezTo>
                    <a:pt x="13989" y="721"/>
                    <a:pt x="12700" y="1"/>
                    <a:pt x="11380" y="1"/>
                  </a:cubicBez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8" name="Google Shape;1681;p37">
              <a:extLst>
                <a:ext uri="{FF2B5EF4-FFF2-40B4-BE49-F238E27FC236}">
                  <a16:creationId xmlns:a16="http://schemas.microsoft.com/office/drawing/2014/main" id="{B1C3511A-CCBF-A48D-72CF-3D2F9E817F35}"/>
                </a:ext>
              </a:extLst>
            </p:cNvPr>
            <p:cNvSpPr/>
            <p:nvPr/>
          </p:nvSpPr>
          <p:spPr>
            <a:xfrm>
              <a:off x="2003900" y="4170025"/>
              <a:ext cx="325100" cy="280000"/>
            </a:xfrm>
            <a:custGeom>
              <a:avLst/>
              <a:gdLst/>
              <a:ahLst/>
              <a:cxnLst/>
              <a:rect l="l" t="t" r="r" b="b"/>
              <a:pathLst>
                <a:path w="13004" h="11200" extrusionOk="0">
                  <a:moveTo>
                    <a:pt x="2226" y="1"/>
                  </a:moveTo>
                  <a:cubicBezTo>
                    <a:pt x="1313" y="1"/>
                    <a:pt x="634" y="374"/>
                    <a:pt x="418" y="1445"/>
                  </a:cubicBezTo>
                  <a:cubicBezTo>
                    <a:pt x="418" y="1445"/>
                    <a:pt x="0" y="4249"/>
                    <a:pt x="1522" y="7466"/>
                  </a:cubicBezTo>
                  <a:cubicBezTo>
                    <a:pt x="2867" y="10310"/>
                    <a:pt x="5964" y="11199"/>
                    <a:pt x="7210" y="11199"/>
                  </a:cubicBezTo>
                  <a:cubicBezTo>
                    <a:pt x="7374" y="11199"/>
                    <a:pt x="7506" y="11184"/>
                    <a:pt x="7598" y="11155"/>
                  </a:cubicBezTo>
                  <a:cubicBezTo>
                    <a:pt x="8387" y="10911"/>
                    <a:pt x="8168" y="10166"/>
                    <a:pt x="8168" y="10166"/>
                  </a:cubicBezTo>
                  <a:lnTo>
                    <a:pt x="8168" y="10166"/>
                  </a:lnTo>
                  <a:cubicBezTo>
                    <a:pt x="8168" y="10166"/>
                    <a:pt x="8632" y="10326"/>
                    <a:pt x="9340" y="10326"/>
                  </a:cubicBezTo>
                  <a:cubicBezTo>
                    <a:pt x="9699" y="10326"/>
                    <a:pt x="10120" y="10285"/>
                    <a:pt x="10576" y="10161"/>
                  </a:cubicBezTo>
                  <a:cubicBezTo>
                    <a:pt x="11932" y="9792"/>
                    <a:pt x="11680" y="8661"/>
                    <a:pt x="11680" y="8661"/>
                  </a:cubicBezTo>
                  <a:lnTo>
                    <a:pt x="11680" y="8661"/>
                  </a:lnTo>
                  <a:cubicBezTo>
                    <a:pt x="11680" y="8661"/>
                    <a:pt x="11825" y="8693"/>
                    <a:pt x="12011" y="8693"/>
                  </a:cubicBezTo>
                  <a:cubicBezTo>
                    <a:pt x="12276" y="8693"/>
                    <a:pt x="12624" y="8629"/>
                    <a:pt x="12764" y="8320"/>
                  </a:cubicBezTo>
                  <a:cubicBezTo>
                    <a:pt x="13003" y="7792"/>
                    <a:pt x="10187" y="2444"/>
                    <a:pt x="7395" y="1503"/>
                  </a:cubicBezTo>
                  <a:cubicBezTo>
                    <a:pt x="5687" y="927"/>
                    <a:pt x="3665" y="1"/>
                    <a:pt x="2226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9" name="Google Shape;1682;p37">
              <a:extLst>
                <a:ext uri="{FF2B5EF4-FFF2-40B4-BE49-F238E27FC236}">
                  <a16:creationId xmlns:a16="http://schemas.microsoft.com/office/drawing/2014/main" id="{0CF8307E-2A64-A242-5E15-983D27DBA8D7}"/>
                </a:ext>
              </a:extLst>
            </p:cNvPr>
            <p:cNvSpPr/>
            <p:nvPr/>
          </p:nvSpPr>
          <p:spPr>
            <a:xfrm>
              <a:off x="2062825" y="4275075"/>
              <a:ext cx="115725" cy="111625"/>
            </a:xfrm>
            <a:custGeom>
              <a:avLst/>
              <a:gdLst/>
              <a:ahLst/>
              <a:cxnLst/>
              <a:rect l="l" t="t" r="r" b="b"/>
              <a:pathLst>
                <a:path w="4629" h="4465" extrusionOk="0">
                  <a:moveTo>
                    <a:pt x="193" y="1"/>
                  </a:moveTo>
                  <a:cubicBezTo>
                    <a:pt x="62" y="1"/>
                    <a:pt x="0" y="108"/>
                    <a:pt x="36" y="355"/>
                  </a:cubicBezTo>
                  <a:cubicBezTo>
                    <a:pt x="36" y="355"/>
                    <a:pt x="3374" y="4464"/>
                    <a:pt x="4079" y="4464"/>
                  </a:cubicBezTo>
                  <a:cubicBezTo>
                    <a:pt x="4097" y="4464"/>
                    <a:pt x="4113" y="4461"/>
                    <a:pt x="4128" y="4456"/>
                  </a:cubicBezTo>
                  <a:cubicBezTo>
                    <a:pt x="4628" y="4263"/>
                    <a:pt x="1020" y="1"/>
                    <a:pt x="19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0" name="Google Shape;1683;p37">
              <a:extLst>
                <a:ext uri="{FF2B5EF4-FFF2-40B4-BE49-F238E27FC236}">
                  <a16:creationId xmlns:a16="http://schemas.microsoft.com/office/drawing/2014/main" id="{75087193-EC10-290C-1037-37F7C4BF50D4}"/>
                </a:ext>
              </a:extLst>
            </p:cNvPr>
            <p:cNvSpPr/>
            <p:nvPr/>
          </p:nvSpPr>
          <p:spPr>
            <a:xfrm>
              <a:off x="2085225" y="4219225"/>
              <a:ext cx="174600" cy="119725"/>
            </a:xfrm>
            <a:custGeom>
              <a:avLst/>
              <a:gdLst/>
              <a:ahLst/>
              <a:cxnLst/>
              <a:rect l="l" t="t" r="r" b="b"/>
              <a:pathLst>
                <a:path w="6984" h="4789" extrusionOk="0">
                  <a:moveTo>
                    <a:pt x="571" y="0"/>
                  </a:moveTo>
                  <a:cubicBezTo>
                    <a:pt x="1" y="0"/>
                    <a:pt x="1950" y="1484"/>
                    <a:pt x="1950" y="1484"/>
                  </a:cubicBezTo>
                  <a:cubicBezTo>
                    <a:pt x="1950" y="1484"/>
                    <a:pt x="5330" y="4283"/>
                    <a:pt x="6379" y="4753"/>
                  </a:cubicBezTo>
                  <a:cubicBezTo>
                    <a:pt x="6433" y="4777"/>
                    <a:pt x="6472" y="4789"/>
                    <a:pt x="6498" y="4789"/>
                  </a:cubicBezTo>
                  <a:cubicBezTo>
                    <a:pt x="6983" y="4789"/>
                    <a:pt x="2912" y="840"/>
                    <a:pt x="1131" y="154"/>
                  </a:cubicBezTo>
                  <a:cubicBezTo>
                    <a:pt x="850" y="46"/>
                    <a:pt x="671" y="0"/>
                    <a:pt x="571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8" name="Google Shape;1684;p37">
              <a:extLst>
                <a:ext uri="{FF2B5EF4-FFF2-40B4-BE49-F238E27FC236}">
                  <a16:creationId xmlns:a16="http://schemas.microsoft.com/office/drawing/2014/main" id="{05B30E79-2C08-D8BE-1895-A7E9A56EA8B0}"/>
                </a:ext>
              </a:extLst>
            </p:cNvPr>
            <p:cNvSpPr/>
            <p:nvPr/>
          </p:nvSpPr>
          <p:spPr>
            <a:xfrm>
              <a:off x="1957000" y="3857400"/>
              <a:ext cx="106650" cy="97150"/>
            </a:xfrm>
            <a:custGeom>
              <a:avLst/>
              <a:gdLst/>
              <a:ahLst/>
              <a:cxnLst/>
              <a:rect l="l" t="t" r="r" b="b"/>
              <a:pathLst>
                <a:path w="4266" h="3886" extrusionOk="0">
                  <a:moveTo>
                    <a:pt x="2132" y="0"/>
                  </a:moveTo>
                  <a:cubicBezTo>
                    <a:pt x="1635" y="0"/>
                    <a:pt x="1138" y="190"/>
                    <a:pt x="759" y="569"/>
                  </a:cubicBezTo>
                  <a:cubicBezTo>
                    <a:pt x="0" y="1328"/>
                    <a:pt x="0" y="2558"/>
                    <a:pt x="759" y="3316"/>
                  </a:cubicBezTo>
                  <a:cubicBezTo>
                    <a:pt x="1138" y="3696"/>
                    <a:pt x="1635" y="3886"/>
                    <a:pt x="2132" y="3886"/>
                  </a:cubicBezTo>
                  <a:cubicBezTo>
                    <a:pt x="2629" y="3886"/>
                    <a:pt x="3127" y="3696"/>
                    <a:pt x="3506" y="3316"/>
                  </a:cubicBezTo>
                  <a:cubicBezTo>
                    <a:pt x="4266" y="2558"/>
                    <a:pt x="4266" y="1328"/>
                    <a:pt x="3506" y="569"/>
                  </a:cubicBezTo>
                  <a:cubicBezTo>
                    <a:pt x="3127" y="190"/>
                    <a:pt x="2629" y="0"/>
                    <a:pt x="2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9" name="Google Shape;1685;p37">
              <a:extLst>
                <a:ext uri="{FF2B5EF4-FFF2-40B4-BE49-F238E27FC236}">
                  <a16:creationId xmlns:a16="http://schemas.microsoft.com/office/drawing/2014/main" id="{D6C8806B-0933-3C7C-4225-56FA950879B3}"/>
                </a:ext>
              </a:extLst>
            </p:cNvPr>
            <p:cNvSpPr/>
            <p:nvPr/>
          </p:nvSpPr>
          <p:spPr>
            <a:xfrm>
              <a:off x="1982375" y="3866700"/>
              <a:ext cx="79900" cy="75600"/>
            </a:xfrm>
            <a:custGeom>
              <a:avLst/>
              <a:gdLst/>
              <a:ahLst/>
              <a:cxnLst/>
              <a:rect l="l" t="t" r="r" b="b"/>
              <a:pathLst>
                <a:path w="3196" h="3024" extrusionOk="0">
                  <a:moveTo>
                    <a:pt x="1588" y="1"/>
                  </a:moveTo>
                  <a:cubicBezTo>
                    <a:pt x="1318" y="1"/>
                    <a:pt x="1044" y="73"/>
                    <a:pt x="797" y="226"/>
                  </a:cubicBezTo>
                  <a:cubicBezTo>
                    <a:pt x="276" y="545"/>
                    <a:pt x="0" y="1148"/>
                    <a:pt x="97" y="1751"/>
                  </a:cubicBezTo>
                  <a:cubicBezTo>
                    <a:pt x="193" y="2355"/>
                    <a:pt x="644" y="2841"/>
                    <a:pt x="1239" y="2982"/>
                  </a:cubicBezTo>
                  <a:cubicBezTo>
                    <a:pt x="1355" y="3010"/>
                    <a:pt x="1472" y="3023"/>
                    <a:pt x="1588" y="3023"/>
                  </a:cubicBezTo>
                  <a:cubicBezTo>
                    <a:pt x="2066" y="3023"/>
                    <a:pt x="2524" y="2796"/>
                    <a:pt x="2813" y="2397"/>
                  </a:cubicBezTo>
                  <a:cubicBezTo>
                    <a:pt x="3171" y="1903"/>
                    <a:pt x="3195" y="1240"/>
                    <a:pt x="2875" y="720"/>
                  </a:cubicBezTo>
                  <a:cubicBezTo>
                    <a:pt x="2590" y="256"/>
                    <a:pt x="2095" y="1"/>
                    <a:pt x="158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0" name="Google Shape;1686;p37">
              <a:extLst>
                <a:ext uri="{FF2B5EF4-FFF2-40B4-BE49-F238E27FC236}">
                  <a16:creationId xmlns:a16="http://schemas.microsoft.com/office/drawing/2014/main" id="{AB2A4FE3-4900-41E8-3A59-20613FC46F3F}"/>
                </a:ext>
              </a:extLst>
            </p:cNvPr>
            <p:cNvSpPr/>
            <p:nvPr/>
          </p:nvSpPr>
          <p:spPr>
            <a:xfrm>
              <a:off x="1999925" y="3874050"/>
              <a:ext cx="32925" cy="31125"/>
            </a:xfrm>
            <a:custGeom>
              <a:avLst/>
              <a:gdLst/>
              <a:ahLst/>
              <a:cxnLst/>
              <a:rect l="l" t="t" r="r" b="b"/>
              <a:pathLst>
                <a:path w="1317" h="1245" extrusionOk="0">
                  <a:moveTo>
                    <a:pt x="653" y="0"/>
                  </a:moveTo>
                  <a:cubicBezTo>
                    <a:pt x="542" y="0"/>
                    <a:pt x="429" y="30"/>
                    <a:pt x="328" y="93"/>
                  </a:cubicBezTo>
                  <a:cubicBezTo>
                    <a:pt x="113" y="225"/>
                    <a:pt x="0" y="473"/>
                    <a:pt x="40" y="721"/>
                  </a:cubicBezTo>
                  <a:cubicBezTo>
                    <a:pt x="80" y="970"/>
                    <a:pt x="265" y="1170"/>
                    <a:pt x="511" y="1228"/>
                  </a:cubicBezTo>
                  <a:cubicBezTo>
                    <a:pt x="558" y="1240"/>
                    <a:pt x="606" y="1245"/>
                    <a:pt x="654" y="1245"/>
                  </a:cubicBezTo>
                  <a:cubicBezTo>
                    <a:pt x="851" y="1245"/>
                    <a:pt x="1039" y="1152"/>
                    <a:pt x="1158" y="987"/>
                  </a:cubicBezTo>
                  <a:cubicBezTo>
                    <a:pt x="1306" y="784"/>
                    <a:pt x="1317" y="511"/>
                    <a:pt x="1184" y="296"/>
                  </a:cubicBezTo>
                  <a:cubicBezTo>
                    <a:pt x="1067" y="106"/>
                    <a:pt x="862" y="0"/>
                    <a:pt x="6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1" name="Google Shape;1687;p37">
              <a:extLst>
                <a:ext uri="{FF2B5EF4-FFF2-40B4-BE49-F238E27FC236}">
                  <a16:creationId xmlns:a16="http://schemas.microsoft.com/office/drawing/2014/main" id="{1A29FEA6-8FF1-9648-A80D-AB6493A3F6B2}"/>
                </a:ext>
              </a:extLst>
            </p:cNvPr>
            <p:cNvSpPr/>
            <p:nvPr/>
          </p:nvSpPr>
          <p:spPr>
            <a:xfrm>
              <a:off x="1734050" y="3865800"/>
              <a:ext cx="198325" cy="139050"/>
            </a:xfrm>
            <a:custGeom>
              <a:avLst/>
              <a:gdLst/>
              <a:ahLst/>
              <a:cxnLst/>
              <a:rect l="l" t="t" r="r" b="b"/>
              <a:pathLst>
                <a:path w="7933" h="5562" extrusionOk="0">
                  <a:moveTo>
                    <a:pt x="1634" y="1"/>
                  </a:moveTo>
                  <a:cubicBezTo>
                    <a:pt x="1421" y="1"/>
                    <a:pt x="1222" y="39"/>
                    <a:pt x="1046" y="132"/>
                  </a:cubicBezTo>
                  <a:cubicBezTo>
                    <a:pt x="0" y="687"/>
                    <a:pt x="3834" y="3426"/>
                    <a:pt x="3834" y="3426"/>
                  </a:cubicBezTo>
                  <a:cubicBezTo>
                    <a:pt x="3834" y="3426"/>
                    <a:pt x="1821" y="4442"/>
                    <a:pt x="1691" y="5103"/>
                  </a:cubicBezTo>
                  <a:cubicBezTo>
                    <a:pt x="1617" y="5481"/>
                    <a:pt x="2573" y="5562"/>
                    <a:pt x="3407" y="5562"/>
                  </a:cubicBezTo>
                  <a:cubicBezTo>
                    <a:pt x="4036" y="5562"/>
                    <a:pt x="4597" y="5516"/>
                    <a:pt x="4597" y="5516"/>
                  </a:cubicBezTo>
                  <a:cubicBezTo>
                    <a:pt x="4597" y="5516"/>
                    <a:pt x="6369" y="5507"/>
                    <a:pt x="7150" y="3943"/>
                  </a:cubicBezTo>
                  <a:cubicBezTo>
                    <a:pt x="7932" y="2379"/>
                    <a:pt x="6276" y="689"/>
                    <a:pt x="6276" y="689"/>
                  </a:cubicBezTo>
                  <a:cubicBezTo>
                    <a:pt x="6276" y="689"/>
                    <a:pt x="6138" y="677"/>
                    <a:pt x="5918" y="677"/>
                  </a:cubicBezTo>
                  <a:cubicBezTo>
                    <a:pt x="5633" y="677"/>
                    <a:pt x="5209" y="698"/>
                    <a:pt x="4764" y="795"/>
                  </a:cubicBezTo>
                  <a:cubicBezTo>
                    <a:pt x="4718" y="805"/>
                    <a:pt x="4667" y="810"/>
                    <a:pt x="4613" y="810"/>
                  </a:cubicBezTo>
                  <a:cubicBezTo>
                    <a:pt x="3909" y="810"/>
                    <a:pt x="2618" y="1"/>
                    <a:pt x="1634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2" name="Google Shape;1688;p37">
              <a:extLst>
                <a:ext uri="{FF2B5EF4-FFF2-40B4-BE49-F238E27FC236}">
                  <a16:creationId xmlns:a16="http://schemas.microsoft.com/office/drawing/2014/main" id="{DFB39E56-6D80-E6C1-D357-932CA6DB3D90}"/>
                </a:ext>
              </a:extLst>
            </p:cNvPr>
            <p:cNvSpPr/>
            <p:nvPr/>
          </p:nvSpPr>
          <p:spPr>
            <a:xfrm>
              <a:off x="1858100" y="3897900"/>
              <a:ext cx="30950" cy="17375"/>
            </a:xfrm>
            <a:custGeom>
              <a:avLst/>
              <a:gdLst/>
              <a:ahLst/>
              <a:cxnLst/>
              <a:rect l="l" t="t" r="r" b="b"/>
              <a:pathLst>
                <a:path w="1238" h="695" extrusionOk="0">
                  <a:moveTo>
                    <a:pt x="0" y="1"/>
                  </a:moveTo>
                  <a:cubicBezTo>
                    <a:pt x="0" y="1"/>
                    <a:pt x="467" y="694"/>
                    <a:pt x="784" y="694"/>
                  </a:cubicBezTo>
                  <a:cubicBezTo>
                    <a:pt x="858" y="694"/>
                    <a:pt x="924" y="657"/>
                    <a:pt x="974" y="564"/>
                  </a:cubicBezTo>
                  <a:cubicBezTo>
                    <a:pt x="1238" y="7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393" name="Google Shape;1689;p37">
            <a:extLst>
              <a:ext uri="{FF2B5EF4-FFF2-40B4-BE49-F238E27FC236}">
                <a16:creationId xmlns:a16="http://schemas.microsoft.com/office/drawing/2014/main" id="{8063145E-C531-CE10-2B66-D86F8EF45B64}"/>
              </a:ext>
            </a:extLst>
          </p:cNvPr>
          <p:cNvGrpSpPr/>
          <p:nvPr/>
        </p:nvGrpSpPr>
        <p:grpSpPr>
          <a:xfrm rot="1363927">
            <a:off x="1115695" y="5104957"/>
            <a:ext cx="1506500" cy="968651"/>
            <a:chOff x="2216800" y="1544750"/>
            <a:chExt cx="1123850" cy="736500"/>
          </a:xfrm>
        </p:grpSpPr>
        <p:sp>
          <p:nvSpPr>
            <p:cNvPr id="394" name="Google Shape;1690;p37">
              <a:extLst>
                <a:ext uri="{FF2B5EF4-FFF2-40B4-BE49-F238E27FC236}">
                  <a16:creationId xmlns:a16="http://schemas.microsoft.com/office/drawing/2014/main" id="{14EFCC19-3455-52B8-AE05-FC85AFE4CC48}"/>
                </a:ext>
              </a:extLst>
            </p:cNvPr>
            <p:cNvSpPr/>
            <p:nvPr/>
          </p:nvSpPr>
          <p:spPr>
            <a:xfrm>
              <a:off x="2216800" y="1906450"/>
              <a:ext cx="411625" cy="174275"/>
            </a:xfrm>
            <a:custGeom>
              <a:avLst/>
              <a:gdLst/>
              <a:ahLst/>
              <a:cxnLst/>
              <a:rect l="l" t="t" r="r" b="b"/>
              <a:pathLst>
                <a:path w="16465" h="6971" extrusionOk="0">
                  <a:moveTo>
                    <a:pt x="7268" y="0"/>
                  </a:moveTo>
                  <a:cubicBezTo>
                    <a:pt x="7223" y="0"/>
                    <a:pt x="7177" y="0"/>
                    <a:pt x="7131" y="1"/>
                  </a:cubicBezTo>
                  <a:cubicBezTo>
                    <a:pt x="6863" y="3"/>
                    <a:pt x="6595" y="15"/>
                    <a:pt x="6333" y="38"/>
                  </a:cubicBezTo>
                  <a:cubicBezTo>
                    <a:pt x="6063" y="58"/>
                    <a:pt x="5795" y="87"/>
                    <a:pt x="5535" y="124"/>
                  </a:cubicBezTo>
                  <a:cubicBezTo>
                    <a:pt x="4565" y="257"/>
                    <a:pt x="3612" y="494"/>
                    <a:pt x="2693" y="832"/>
                  </a:cubicBezTo>
                  <a:cubicBezTo>
                    <a:pt x="1028" y="1443"/>
                    <a:pt x="1" y="2151"/>
                    <a:pt x="1" y="2151"/>
                  </a:cubicBezTo>
                  <a:cubicBezTo>
                    <a:pt x="1" y="2151"/>
                    <a:pt x="823" y="3142"/>
                    <a:pt x="2151" y="4197"/>
                  </a:cubicBezTo>
                  <a:cubicBezTo>
                    <a:pt x="2810" y="4723"/>
                    <a:pt x="3632" y="5314"/>
                    <a:pt x="4553" y="5795"/>
                  </a:cubicBezTo>
                  <a:cubicBezTo>
                    <a:pt x="4784" y="5916"/>
                    <a:pt x="5019" y="6032"/>
                    <a:pt x="5269" y="6141"/>
                  </a:cubicBezTo>
                  <a:cubicBezTo>
                    <a:pt x="5521" y="6251"/>
                    <a:pt x="5783" y="6350"/>
                    <a:pt x="6051" y="6442"/>
                  </a:cubicBezTo>
                  <a:cubicBezTo>
                    <a:pt x="6599" y="6632"/>
                    <a:pt x="7162" y="6775"/>
                    <a:pt x="7734" y="6869"/>
                  </a:cubicBezTo>
                  <a:cubicBezTo>
                    <a:pt x="8197" y="6940"/>
                    <a:pt x="8667" y="6970"/>
                    <a:pt x="9129" y="6970"/>
                  </a:cubicBezTo>
                  <a:cubicBezTo>
                    <a:pt x="9848" y="6970"/>
                    <a:pt x="10550" y="6897"/>
                    <a:pt x="11182" y="6783"/>
                  </a:cubicBezTo>
                  <a:lnTo>
                    <a:pt x="11307" y="6736"/>
                  </a:lnTo>
                  <a:lnTo>
                    <a:pt x="11470" y="6695"/>
                  </a:lnTo>
                  <a:cubicBezTo>
                    <a:pt x="11575" y="6665"/>
                    <a:pt x="11708" y="6640"/>
                    <a:pt x="11826" y="6611"/>
                  </a:cubicBezTo>
                  <a:cubicBezTo>
                    <a:pt x="12074" y="6554"/>
                    <a:pt x="12329" y="6493"/>
                    <a:pt x="12579" y="6427"/>
                  </a:cubicBezTo>
                  <a:cubicBezTo>
                    <a:pt x="13086" y="6294"/>
                    <a:pt x="13580" y="6129"/>
                    <a:pt x="14030" y="5938"/>
                  </a:cubicBezTo>
                  <a:cubicBezTo>
                    <a:pt x="14930" y="5566"/>
                    <a:pt x="15677" y="5054"/>
                    <a:pt x="16065" y="4576"/>
                  </a:cubicBezTo>
                  <a:cubicBezTo>
                    <a:pt x="16168" y="4463"/>
                    <a:pt x="16229" y="4345"/>
                    <a:pt x="16282" y="4248"/>
                  </a:cubicBezTo>
                  <a:cubicBezTo>
                    <a:pt x="16309" y="4199"/>
                    <a:pt x="16331" y="4154"/>
                    <a:pt x="16352" y="4113"/>
                  </a:cubicBezTo>
                  <a:cubicBezTo>
                    <a:pt x="16368" y="4066"/>
                    <a:pt x="16382" y="4025"/>
                    <a:pt x="16395" y="3987"/>
                  </a:cubicBezTo>
                  <a:cubicBezTo>
                    <a:pt x="16446" y="3837"/>
                    <a:pt x="16464" y="3757"/>
                    <a:pt x="16464" y="3757"/>
                  </a:cubicBezTo>
                  <a:lnTo>
                    <a:pt x="16260" y="3729"/>
                  </a:lnTo>
                  <a:cubicBezTo>
                    <a:pt x="16180" y="3721"/>
                    <a:pt x="16098" y="3704"/>
                    <a:pt x="16022" y="3678"/>
                  </a:cubicBezTo>
                  <a:cubicBezTo>
                    <a:pt x="15930" y="3653"/>
                    <a:pt x="15826" y="3624"/>
                    <a:pt x="15720" y="3567"/>
                  </a:cubicBezTo>
                  <a:cubicBezTo>
                    <a:pt x="15308" y="3369"/>
                    <a:pt x="14821" y="2990"/>
                    <a:pt x="14210" y="2530"/>
                  </a:cubicBezTo>
                  <a:cubicBezTo>
                    <a:pt x="13905" y="2299"/>
                    <a:pt x="13573" y="2053"/>
                    <a:pt x="13197" y="1801"/>
                  </a:cubicBezTo>
                  <a:cubicBezTo>
                    <a:pt x="13005" y="1673"/>
                    <a:pt x="12808" y="1548"/>
                    <a:pt x="12585" y="1423"/>
                  </a:cubicBezTo>
                  <a:cubicBezTo>
                    <a:pt x="12469" y="1358"/>
                    <a:pt x="12362" y="1296"/>
                    <a:pt x="12227" y="1235"/>
                  </a:cubicBezTo>
                  <a:cubicBezTo>
                    <a:pt x="12158" y="1204"/>
                    <a:pt x="12100" y="1173"/>
                    <a:pt x="12025" y="1143"/>
                  </a:cubicBezTo>
                  <a:lnTo>
                    <a:pt x="11779" y="1055"/>
                  </a:lnTo>
                  <a:cubicBezTo>
                    <a:pt x="10834" y="607"/>
                    <a:pt x="9874" y="287"/>
                    <a:pt x="8772" y="124"/>
                  </a:cubicBezTo>
                  <a:cubicBezTo>
                    <a:pt x="8275" y="41"/>
                    <a:pt x="7773" y="0"/>
                    <a:pt x="7268" y="0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5" name="Google Shape;1691;p37">
              <a:extLst>
                <a:ext uri="{FF2B5EF4-FFF2-40B4-BE49-F238E27FC236}">
                  <a16:creationId xmlns:a16="http://schemas.microsoft.com/office/drawing/2014/main" id="{16F61E1E-CA27-7CE6-D46C-C98C06E5E6E2}"/>
                </a:ext>
              </a:extLst>
            </p:cNvPr>
            <p:cNvSpPr/>
            <p:nvPr/>
          </p:nvSpPr>
          <p:spPr>
            <a:xfrm>
              <a:off x="2437875" y="1645775"/>
              <a:ext cx="284600" cy="232975"/>
            </a:xfrm>
            <a:custGeom>
              <a:avLst/>
              <a:gdLst/>
              <a:ahLst/>
              <a:cxnLst/>
              <a:rect l="l" t="t" r="r" b="b"/>
              <a:pathLst>
                <a:path w="11384" h="9319" extrusionOk="0">
                  <a:moveTo>
                    <a:pt x="4959" y="0"/>
                  </a:moveTo>
                  <a:cubicBezTo>
                    <a:pt x="4805" y="0"/>
                    <a:pt x="4647" y="15"/>
                    <a:pt x="4487" y="47"/>
                  </a:cubicBezTo>
                  <a:cubicBezTo>
                    <a:pt x="3147" y="307"/>
                    <a:pt x="2934" y="1522"/>
                    <a:pt x="3218" y="2619"/>
                  </a:cubicBezTo>
                  <a:cubicBezTo>
                    <a:pt x="3214" y="2619"/>
                    <a:pt x="3209" y="2619"/>
                    <a:pt x="3205" y="2619"/>
                  </a:cubicBezTo>
                  <a:cubicBezTo>
                    <a:pt x="2170" y="2619"/>
                    <a:pt x="1162" y="3081"/>
                    <a:pt x="632" y="4069"/>
                  </a:cubicBezTo>
                  <a:cubicBezTo>
                    <a:pt x="0" y="5246"/>
                    <a:pt x="907" y="6052"/>
                    <a:pt x="1952" y="6393"/>
                  </a:cubicBezTo>
                  <a:cubicBezTo>
                    <a:pt x="1786" y="6731"/>
                    <a:pt x="1688" y="7095"/>
                    <a:pt x="1735" y="7474"/>
                  </a:cubicBezTo>
                  <a:cubicBezTo>
                    <a:pt x="1852" y="8450"/>
                    <a:pt x="2711" y="8906"/>
                    <a:pt x="3568" y="9164"/>
                  </a:cubicBezTo>
                  <a:cubicBezTo>
                    <a:pt x="3917" y="9269"/>
                    <a:pt x="4257" y="9319"/>
                    <a:pt x="4580" y="9319"/>
                  </a:cubicBezTo>
                  <a:cubicBezTo>
                    <a:pt x="5623" y="9319"/>
                    <a:pt x="6504" y="8800"/>
                    <a:pt x="7024" y="7930"/>
                  </a:cubicBezTo>
                  <a:cubicBezTo>
                    <a:pt x="7233" y="8009"/>
                    <a:pt x="7454" y="8053"/>
                    <a:pt x="7676" y="8053"/>
                  </a:cubicBezTo>
                  <a:cubicBezTo>
                    <a:pt x="8072" y="8053"/>
                    <a:pt x="8473" y="7915"/>
                    <a:pt x="8824" y="7601"/>
                  </a:cubicBezTo>
                  <a:cubicBezTo>
                    <a:pt x="9278" y="7191"/>
                    <a:pt x="9489" y="6535"/>
                    <a:pt x="9438" y="5945"/>
                  </a:cubicBezTo>
                  <a:cubicBezTo>
                    <a:pt x="10154" y="5720"/>
                    <a:pt x="10727" y="5176"/>
                    <a:pt x="11013" y="4440"/>
                  </a:cubicBezTo>
                  <a:cubicBezTo>
                    <a:pt x="11384" y="3488"/>
                    <a:pt x="10766" y="2531"/>
                    <a:pt x="10029" y="1995"/>
                  </a:cubicBezTo>
                  <a:cubicBezTo>
                    <a:pt x="9504" y="1615"/>
                    <a:pt x="8817" y="1414"/>
                    <a:pt x="8142" y="1414"/>
                  </a:cubicBezTo>
                  <a:cubicBezTo>
                    <a:pt x="7831" y="1414"/>
                    <a:pt x="7522" y="1457"/>
                    <a:pt x="7233" y="1545"/>
                  </a:cubicBezTo>
                  <a:cubicBezTo>
                    <a:pt x="6822" y="653"/>
                    <a:pt x="5973" y="0"/>
                    <a:pt x="4959" y="0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6" name="Google Shape;1692;p37">
              <a:extLst>
                <a:ext uri="{FF2B5EF4-FFF2-40B4-BE49-F238E27FC236}">
                  <a16:creationId xmlns:a16="http://schemas.microsoft.com/office/drawing/2014/main" id="{B16C5F63-9E81-135E-2508-F2219539084C}"/>
                </a:ext>
              </a:extLst>
            </p:cNvPr>
            <p:cNvSpPr/>
            <p:nvPr/>
          </p:nvSpPr>
          <p:spPr>
            <a:xfrm>
              <a:off x="2511675" y="1702325"/>
              <a:ext cx="135825" cy="116400"/>
            </a:xfrm>
            <a:custGeom>
              <a:avLst/>
              <a:gdLst/>
              <a:ahLst/>
              <a:cxnLst/>
              <a:rect l="l" t="t" r="r" b="b"/>
              <a:pathLst>
                <a:path w="5433" h="4656" extrusionOk="0">
                  <a:moveTo>
                    <a:pt x="2715" y="1"/>
                  </a:moveTo>
                  <a:cubicBezTo>
                    <a:pt x="1214" y="1"/>
                    <a:pt x="1" y="1042"/>
                    <a:pt x="1" y="2329"/>
                  </a:cubicBezTo>
                  <a:cubicBezTo>
                    <a:pt x="1" y="3616"/>
                    <a:pt x="1218" y="4655"/>
                    <a:pt x="2715" y="4655"/>
                  </a:cubicBezTo>
                  <a:cubicBezTo>
                    <a:pt x="4217" y="4655"/>
                    <a:pt x="5432" y="3616"/>
                    <a:pt x="5432" y="2329"/>
                  </a:cubicBezTo>
                  <a:cubicBezTo>
                    <a:pt x="5432" y="1042"/>
                    <a:pt x="4217" y="1"/>
                    <a:pt x="2715" y="1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7" name="Google Shape;1693;p37">
              <a:extLst>
                <a:ext uri="{FF2B5EF4-FFF2-40B4-BE49-F238E27FC236}">
                  <a16:creationId xmlns:a16="http://schemas.microsoft.com/office/drawing/2014/main" id="{29B9F650-704A-94C3-CA14-77140ED57610}"/>
                </a:ext>
              </a:extLst>
            </p:cNvPr>
            <p:cNvSpPr/>
            <p:nvPr/>
          </p:nvSpPr>
          <p:spPr>
            <a:xfrm>
              <a:off x="2540875" y="1727800"/>
              <a:ext cx="83200" cy="72825"/>
            </a:xfrm>
            <a:custGeom>
              <a:avLst/>
              <a:gdLst/>
              <a:ahLst/>
              <a:cxnLst/>
              <a:rect l="l" t="t" r="r" b="b"/>
              <a:pathLst>
                <a:path w="3328" h="2913" extrusionOk="0">
                  <a:moveTo>
                    <a:pt x="2530" y="1"/>
                  </a:moveTo>
                  <a:cubicBezTo>
                    <a:pt x="2079" y="1"/>
                    <a:pt x="1710" y="448"/>
                    <a:pt x="1435" y="893"/>
                  </a:cubicBezTo>
                  <a:cubicBezTo>
                    <a:pt x="1212" y="807"/>
                    <a:pt x="991" y="719"/>
                    <a:pt x="770" y="625"/>
                  </a:cubicBezTo>
                  <a:cubicBezTo>
                    <a:pt x="713" y="600"/>
                    <a:pt x="658" y="589"/>
                    <a:pt x="605" y="589"/>
                  </a:cubicBezTo>
                  <a:cubicBezTo>
                    <a:pt x="243" y="589"/>
                    <a:pt x="0" y="1104"/>
                    <a:pt x="389" y="1277"/>
                  </a:cubicBezTo>
                  <a:cubicBezTo>
                    <a:pt x="612" y="1373"/>
                    <a:pt x="833" y="1466"/>
                    <a:pt x="1058" y="1556"/>
                  </a:cubicBezTo>
                  <a:cubicBezTo>
                    <a:pt x="911" y="1824"/>
                    <a:pt x="758" y="2143"/>
                    <a:pt x="752" y="2450"/>
                  </a:cubicBezTo>
                  <a:cubicBezTo>
                    <a:pt x="748" y="2685"/>
                    <a:pt x="949" y="2913"/>
                    <a:pt x="1173" y="2913"/>
                  </a:cubicBezTo>
                  <a:cubicBezTo>
                    <a:pt x="1235" y="2913"/>
                    <a:pt x="1299" y="2895"/>
                    <a:pt x="1361" y="2855"/>
                  </a:cubicBezTo>
                  <a:cubicBezTo>
                    <a:pt x="1423" y="2814"/>
                    <a:pt x="1472" y="2754"/>
                    <a:pt x="1496" y="2683"/>
                  </a:cubicBezTo>
                  <a:cubicBezTo>
                    <a:pt x="1504" y="2671"/>
                    <a:pt x="1513" y="2652"/>
                    <a:pt x="1533" y="2619"/>
                  </a:cubicBezTo>
                  <a:cubicBezTo>
                    <a:pt x="1578" y="2527"/>
                    <a:pt x="1621" y="2433"/>
                    <a:pt x="1670" y="2341"/>
                  </a:cubicBezTo>
                  <a:cubicBezTo>
                    <a:pt x="1748" y="2196"/>
                    <a:pt x="1834" y="2055"/>
                    <a:pt x="1922" y="1914"/>
                  </a:cubicBezTo>
                  <a:cubicBezTo>
                    <a:pt x="2268" y="2095"/>
                    <a:pt x="2647" y="2355"/>
                    <a:pt x="3012" y="2355"/>
                  </a:cubicBezTo>
                  <a:cubicBezTo>
                    <a:pt x="3029" y="2355"/>
                    <a:pt x="3046" y="2355"/>
                    <a:pt x="3063" y="2353"/>
                  </a:cubicBezTo>
                  <a:cubicBezTo>
                    <a:pt x="3219" y="2341"/>
                    <a:pt x="3327" y="2208"/>
                    <a:pt x="3293" y="2051"/>
                  </a:cubicBezTo>
                  <a:cubicBezTo>
                    <a:pt x="3192" y="1627"/>
                    <a:pt x="2732" y="1435"/>
                    <a:pt x="2362" y="1271"/>
                  </a:cubicBezTo>
                  <a:cubicBezTo>
                    <a:pt x="2591" y="964"/>
                    <a:pt x="2836" y="625"/>
                    <a:pt x="2842" y="279"/>
                  </a:cubicBezTo>
                  <a:cubicBezTo>
                    <a:pt x="2845" y="166"/>
                    <a:pt x="2755" y="25"/>
                    <a:pt x="2636" y="9"/>
                  </a:cubicBezTo>
                  <a:cubicBezTo>
                    <a:pt x="2600" y="3"/>
                    <a:pt x="2565" y="1"/>
                    <a:pt x="2530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8" name="Google Shape;1694;p37">
              <a:extLst>
                <a:ext uri="{FF2B5EF4-FFF2-40B4-BE49-F238E27FC236}">
                  <a16:creationId xmlns:a16="http://schemas.microsoft.com/office/drawing/2014/main" id="{FFE74F3D-B5B7-4EAB-75CA-15E19250EA3F}"/>
                </a:ext>
              </a:extLst>
            </p:cNvPr>
            <p:cNvSpPr/>
            <p:nvPr/>
          </p:nvSpPr>
          <p:spPr>
            <a:xfrm>
              <a:off x="2448650" y="1646525"/>
              <a:ext cx="465475" cy="465475"/>
            </a:xfrm>
            <a:custGeom>
              <a:avLst/>
              <a:gdLst/>
              <a:ahLst/>
              <a:cxnLst/>
              <a:rect l="l" t="t" r="r" b="b"/>
              <a:pathLst>
                <a:path w="18619" h="18619" extrusionOk="0">
                  <a:moveTo>
                    <a:pt x="9310" y="1"/>
                  </a:moveTo>
                  <a:cubicBezTo>
                    <a:pt x="4171" y="1"/>
                    <a:pt x="1" y="4168"/>
                    <a:pt x="1" y="9310"/>
                  </a:cubicBezTo>
                  <a:cubicBezTo>
                    <a:pt x="1" y="14451"/>
                    <a:pt x="4171" y="18619"/>
                    <a:pt x="9310" y="18619"/>
                  </a:cubicBezTo>
                  <a:cubicBezTo>
                    <a:pt x="14451" y="18619"/>
                    <a:pt x="18619" y="14451"/>
                    <a:pt x="18619" y="9310"/>
                  </a:cubicBezTo>
                  <a:cubicBezTo>
                    <a:pt x="18619" y="4168"/>
                    <a:pt x="14451" y="1"/>
                    <a:pt x="9310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9" name="Google Shape;1695;p37">
              <a:extLst>
                <a:ext uri="{FF2B5EF4-FFF2-40B4-BE49-F238E27FC236}">
                  <a16:creationId xmlns:a16="http://schemas.microsoft.com/office/drawing/2014/main" id="{8E7B0ED1-3686-5F84-AD17-15FA78043E78}"/>
                </a:ext>
              </a:extLst>
            </p:cNvPr>
            <p:cNvSpPr/>
            <p:nvPr/>
          </p:nvSpPr>
          <p:spPr>
            <a:xfrm>
              <a:off x="2448700" y="1830000"/>
              <a:ext cx="465475" cy="282000"/>
            </a:xfrm>
            <a:custGeom>
              <a:avLst/>
              <a:gdLst/>
              <a:ahLst/>
              <a:cxnLst/>
              <a:rect l="l" t="t" r="r" b="b"/>
              <a:pathLst>
                <a:path w="18619" h="11280" extrusionOk="0">
                  <a:moveTo>
                    <a:pt x="212" y="0"/>
                  </a:moveTo>
                  <a:cubicBezTo>
                    <a:pt x="73" y="647"/>
                    <a:pt x="1" y="1310"/>
                    <a:pt x="1" y="1971"/>
                  </a:cubicBezTo>
                  <a:cubicBezTo>
                    <a:pt x="1" y="7112"/>
                    <a:pt x="4169" y="11280"/>
                    <a:pt x="9310" y="11280"/>
                  </a:cubicBezTo>
                  <a:cubicBezTo>
                    <a:pt x="14449" y="11280"/>
                    <a:pt x="18619" y="7112"/>
                    <a:pt x="18619" y="1971"/>
                  </a:cubicBezTo>
                  <a:cubicBezTo>
                    <a:pt x="18619" y="1786"/>
                    <a:pt x="18611" y="1602"/>
                    <a:pt x="18600" y="1422"/>
                  </a:cubicBezTo>
                  <a:cubicBezTo>
                    <a:pt x="17694" y="5616"/>
                    <a:pt x="13966" y="8759"/>
                    <a:pt x="9504" y="8759"/>
                  </a:cubicBezTo>
                  <a:cubicBezTo>
                    <a:pt x="4547" y="8759"/>
                    <a:pt x="496" y="4884"/>
                    <a:pt x="212" y="0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0" name="Google Shape;1696;p37">
              <a:extLst>
                <a:ext uri="{FF2B5EF4-FFF2-40B4-BE49-F238E27FC236}">
                  <a16:creationId xmlns:a16="http://schemas.microsoft.com/office/drawing/2014/main" id="{D7A8D383-DD71-D601-246A-21FF5F9D7C39}"/>
                </a:ext>
              </a:extLst>
            </p:cNvPr>
            <p:cNvSpPr/>
            <p:nvPr/>
          </p:nvSpPr>
          <p:spPr>
            <a:xfrm>
              <a:off x="2790125" y="1544750"/>
              <a:ext cx="235200" cy="359950"/>
            </a:xfrm>
            <a:custGeom>
              <a:avLst/>
              <a:gdLst/>
              <a:ahLst/>
              <a:cxnLst/>
              <a:rect l="l" t="t" r="r" b="b"/>
              <a:pathLst>
                <a:path w="9408" h="14398" extrusionOk="0">
                  <a:moveTo>
                    <a:pt x="9178" y="0"/>
                  </a:moveTo>
                  <a:cubicBezTo>
                    <a:pt x="9178" y="0"/>
                    <a:pt x="7943" y="352"/>
                    <a:pt x="6427" y="1130"/>
                  </a:cubicBezTo>
                  <a:cubicBezTo>
                    <a:pt x="5678" y="1518"/>
                    <a:pt x="4804" y="2030"/>
                    <a:pt x="3992" y="2676"/>
                  </a:cubicBezTo>
                  <a:cubicBezTo>
                    <a:pt x="3787" y="2840"/>
                    <a:pt x="3585" y="3006"/>
                    <a:pt x="3386" y="3190"/>
                  </a:cubicBezTo>
                  <a:cubicBezTo>
                    <a:pt x="3184" y="3376"/>
                    <a:pt x="2988" y="3577"/>
                    <a:pt x="2795" y="3783"/>
                  </a:cubicBezTo>
                  <a:cubicBezTo>
                    <a:pt x="2398" y="4209"/>
                    <a:pt x="2040" y="4665"/>
                    <a:pt x="1721" y="5150"/>
                  </a:cubicBezTo>
                  <a:cubicBezTo>
                    <a:pt x="1079" y="6156"/>
                    <a:pt x="655" y="7310"/>
                    <a:pt x="404" y="8335"/>
                  </a:cubicBezTo>
                  <a:lnTo>
                    <a:pt x="395" y="8468"/>
                  </a:lnTo>
                  <a:lnTo>
                    <a:pt x="369" y="8634"/>
                  </a:lnTo>
                  <a:cubicBezTo>
                    <a:pt x="352" y="8745"/>
                    <a:pt x="322" y="8875"/>
                    <a:pt x="301" y="8996"/>
                  </a:cubicBezTo>
                  <a:cubicBezTo>
                    <a:pt x="252" y="9244"/>
                    <a:pt x="205" y="9504"/>
                    <a:pt x="164" y="9759"/>
                  </a:cubicBezTo>
                  <a:cubicBezTo>
                    <a:pt x="82" y="10277"/>
                    <a:pt x="31" y="10797"/>
                    <a:pt x="23" y="11284"/>
                  </a:cubicBezTo>
                  <a:cubicBezTo>
                    <a:pt x="0" y="12259"/>
                    <a:pt x="164" y="13149"/>
                    <a:pt x="444" y="13698"/>
                  </a:cubicBezTo>
                  <a:cubicBezTo>
                    <a:pt x="506" y="13837"/>
                    <a:pt x="588" y="13939"/>
                    <a:pt x="657" y="14029"/>
                  </a:cubicBezTo>
                  <a:cubicBezTo>
                    <a:pt x="690" y="14072"/>
                    <a:pt x="723" y="14113"/>
                    <a:pt x="751" y="14148"/>
                  </a:cubicBezTo>
                  <a:cubicBezTo>
                    <a:pt x="788" y="14181"/>
                    <a:pt x="821" y="14213"/>
                    <a:pt x="850" y="14240"/>
                  </a:cubicBezTo>
                  <a:cubicBezTo>
                    <a:pt x="966" y="14348"/>
                    <a:pt x="1034" y="14397"/>
                    <a:pt x="1034" y="14397"/>
                  </a:cubicBezTo>
                  <a:cubicBezTo>
                    <a:pt x="1034" y="14397"/>
                    <a:pt x="1070" y="14334"/>
                    <a:pt x="1140" y="14219"/>
                  </a:cubicBezTo>
                  <a:cubicBezTo>
                    <a:pt x="1183" y="14152"/>
                    <a:pt x="1232" y="14084"/>
                    <a:pt x="1285" y="14023"/>
                  </a:cubicBezTo>
                  <a:cubicBezTo>
                    <a:pt x="1347" y="13949"/>
                    <a:pt x="1414" y="13866"/>
                    <a:pt x="1508" y="13794"/>
                  </a:cubicBezTo>
                  <a:cubicBezTo>
                    <a:pt x="1856" y="13497"/>
                    <a:pt x="2400" y="13203"/>
                    <a:pt x="3071" y="12832"/>
                  </a:cubicBezTo>
                  <a:cubicBezTo>
                    <a:pt x="3403" y="12648"/>
                    <a:pt x="3765" y="12444"/>
                    <a:pt x="4148" y="12202"/>
                  </a:cubicBezTo>
                  <a:cubicBezTo>
                    <a:pt x="4340" y="12081"/>
                    <a:pt x="4536" y="11948"/>
                    <a:pt x="4741" y="11799"/>
                  </a:cubicBezTo>
                  <a:cubicBezTo>
                    <a:pt x="4845" y="11719"/>
                    <a:pt x="4943" y="11648"/>
                    <a:pt x="5056" y="11547"/>
                  </a:cubicBezTo>
                  <a:cubicBezTo>
                    <a:pt x="5111" y="11498"/>
                    <a:pt x="5162" y="11455"/>
                    <a:pt x="5222" y="11402"/>
                  </a:cubicBezTo>
                  <a:lnTo>
                    <a:pt x="5404" y="11214"/>
                  </a:lnTo>
                  <a:cubicBezTo>
                    <a:pt x="6200" y="10533"/>
                    <a:pt x="6879" y="9786"/>
                    <a:pt x="7474" y="8845"/>
                  </a:cubicBezTo>
                  <a:cubicBezTo>
                    <a:pt x="7775" y="8384"/>
                    <a:pt x="8035" y="7902"/>
                    <a:pt x="8252" y="7394"/>
                  </a:cubicBezTo>
                  <a:cubicBezTo>
                    <a:pt x="8360" y="7147"/>
                    <a:pt x="8454" y="6899"/>
                    <a:pt x="8542" y="6647"/>
                  </a:cubicBezTo>
                  <a:cubicBezTo>
                    <a:pt x="8630" y="6394"/>
                    <a:pt x="8716" y="6136"/>
                    <a:pt x="8790" y="5882"/>
                  </a:cubicBezTo>
                  <a:cubicBezTo>
                    <a:pt x="9060" y="4941"/>
                    <a:pt x="9230" y="3975"/>
                    <a:pt x="9293" y="2998"/>
                  </a:cubicBezTo>
                  <a:cubicBezTo>
                    <a:pt x="9408" y="1228"/>
                    <a:pt x="9178" y="0"/>
                    <a:pt x="9178" y="0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1" name="Google Shape;1697;p37">
              <a:extLst>
                <a:ext uri="{FF2B5EF4-FFF2-40B4-BE49-F238E27FC236}">
                  <a16:creationId xmlns:a16="http://schemas.microsoft.com/office/drawing/2014/main" id="{BB1483F7-E72B-6183-CB99-B57B53AC7F3F}"/>
                </a:ext>
              </a:extLst>
            </p:cNvPr>
            <p:cNvSpPr/>
            <p:nvPr/>
          </p:nvSpPr>
          <p:spPr>
            <a:xfrm>
              <a:off x="2854825" y="1716950"/>
              <a:ext cx="485825" cy="238925"/>
            </a:xfrm>
            <a:custGeom>
              <a:avLst/>
              <a:gdLst/>
              <a:ahLst/>
              <a:cxnLst/>
              <a:rect l="l" t="t" r="r" b="b"/>
              <a:pathLst>
                <a:path w="19433" h="9557" extrusionOk="0">
                  <a:moveTo>
                    <a:pt x="12235" y="1"/>
                  </a:moveTo>
                  <a:cubicBezTo>
                    <a:pt x="11904" y="1"/>
                    <a:pt x="11572" y="5"/>
                    <a:pt x="11233" y="27"/>
                  </a:cubicBezTo>
                  <a:cubicBezTo>
                    <a:pt x="10887" y="54"/>
                    <a:pt x="10537" y="95"/>
                    <a:pt x="10183" y="146"/>
                  </a:cubicBezTo>
                  <a:cubicBezTo>
                    <a:pt x="9459" y="253"/>
                    <a:pt x="8747" y="416"/>
                    <a:pt x="8051" y="641"/>
                  </a:cubicBezTo>
                  <a:cubicBezTo>
                    <a:pt x="6625" y="1128"/>
                    <a:pt x="5295" y="1926"/>
                    <a:pt x="4242" y="2736"/>
                  </a:cubicBezTo>
                  <a:lnTo>
                    <a:pt x="4129" y="2861"/>
                  </a:lnTo>
                  <a:lnTo>
                    <a:pt x="3972" y="3002"/>
                  </a:lnTo>
                  <a:cubicBezTo>
                    <a:pt x="3869" y="3094"/>
                    <a:pt x="3736" y="3199"/>
                    <a:pt x="3622" y="3301"/>
                  </a:cubicBezTo>
                  <a:cubicBezTo>
                    <a:pt x="3376" y="3510"/>
                    <a:pt x="3125" y="3727"/>
                    <a:pt x="2881" y="3945"/>
                  </a:cubicBezTo>
                  <a:cubicBezTo>
                    <a:pt x="2394" y="4389"/>
                    <a:pt x="1936" y="4860"/>
                    <a:pt x="1541" y="5333"/>
                  </a:cubicBezTo>
                  <a:cubicBezTo>
                    <a:pt x="751" y="6272"/>
                    <a:pt x="209" y="7276"/>
                    <a:pt x="54" y="8035"/>
                  </a:cubicBezTo>
                  <a:cubicBezTo>
                    <a:pt x="5" y="8219"/>
                    <a:pt x="3" y="8385"/>
                    <a:pt x="1" y="8526"/>
                  </a:cubicBezTo>
                  <a:lnTo>
                    <a:pt x="1" y="8719"/>
                  </a:lnTo>
                  <a:cubicBezTo>
                    <a:pt x="7" y="8780"/>
                    <a:pt x="15" y="8833"/>
                    <a:pt x="23" y="8884"/>
                  </a:cubicBezTo>
                  <a:cubicBezTo>
                    <a:pt x="56" y="9081"/>
                    <a:pt x="82" y="9181"/>
                    <a:pt x="82" y="9181"/>
                  </a:cubicBezTo>
                  <a:cubicBezTo>
                    <a:pt x="82" y="9181"/>
                    <a:pt x="168" y="9150"/>
                    <a:pt x="328" y="9095"/>
                  </a:cubicBezTo>
                  <a:cubicBezTo>
                    <a:pt x="402" y="9066"/>
                    <a:pt x="502" y="9038"/>
                    <a:pt x="625" y="9015"/>
                  </a:cubicBezTo>
                  <a:cubicBezTo>
                    <a:pt x="739" y="8993"/>
                    <a:pt x="868" y="8964"/>
                    <a:pt x="1011" y="8964"/>
                  </a:cubicBezTo>
                  <a:cubicBezTo>
                    <a:pt x="1016" y="8964"/>
                    <a:pt x="1021" y="8964"/>
                    <a:pt x="1026" y="8964"/>
                  </a:cubicBezTo>
                  <a:cubicBezTo>
                    <a:pt x="1060" y="8963"/>
                    <a:pt x="1095" y="8962"/>
                    <a:pt x="1130" y="8962"/>
                  </a:cubicBezTo>
                  <a:cubicBezTo>
                    <a:pt x="1694" y="8962"/>
                    <a:pt x="2426" y="9097"/>
                    <a:pt x="3319" y="9251"/>
                  </a:cubicBezTo>
                  <a:cubicBezTo>
                    <a:pt x="3792" y="9332"/>
                    <a:pt x="4307" y="9416"/>
                    <a:pt x="4874" y="9480"/>
                  </a:cubicBezTo>
                  <a:cubicBezTo>
                    <a:pt x="5158" y="9510"/>
                    <a:pt x="5455" y="9537"/>
                    <a:pt x="5774" y="9549"/>
                  </a:cubicBezTo>
                  <a:cubicBezTo>
                    <a:pt x="5876" y="9553"/>
                    <a:pt x="5972" y="9557"/>
                    <a:pt x="6076" y="9557"/>
                  </a:cubicBezTo>
                  <a:cubicBezTo>
                    <a:pt x="6142" y="9557"/>
                    <a:pt x="6210" y="9555"/>
                    <a:pt x="6284" y="9551"/>
                  </a:cubicBezTo>
                  <a:cubicBezTo>
                    <a:pt x="6376" y="9547"/>
                    <a:pt x="6462" y="9545"/>
                    <a:pt x="6562" y="9537"/>
                  </a:cubicBezTo>
                  <a:lnTo>
                    <a:pt x="6889" y="9496"/>
                  </a:lnTo>
                  <a:cubicBezTo>
                    <a:pt x="8207" y="9449"/>
                    <a:pt x="9465" y="9253"/>
                    <a:pt x="10793" y="8798"/>
                  </a:cubicBezTo>
                  <a:cubicBezTo>
                    <a:pt x="11449" y="8584"/>
                    <a:pt x="12088" y="8309"/>
                    <a:pt x="12700" y="7984"/>
                  </a:cubicBezTo>
                  <a:cubicBezTo>
                    <a:pt x="12998" y="7822"/>
                    <a:pt x="13291" y="7655"/>
                    <a:pt x="13571" y="7477"/>
                  </a:cubicBezTo>
                  <a:cubicBezTo>
                    <a:pt x="13858" y="7301"/>
                    <a:pt x="14144" y="7115"/>
                    <a:pt x="14416" y="6922"/>
                  </a:cubicBezTo>
                  <a:cubicBezTo>
                    <a:pt x="15509" y="6151"/>
                    <a:pt x="16423" y="5316"/>
                    <a:pt x="17182" y="4486"/>
                  </a:cubicBezTo>
                  <a:cubicBezTo>
                    <a:pt x="18692" y="2839"/>
                    <a:pt x="19433" y="1449"/>
                    <a:pt x="19433" y="1449"/>
                  </a:cubicBezTo>
                  <a:cubicBezTo>
                    <a:pt x="19433" y="1449"/>
                    <a:pt x="17939" y="821"/>
                    <a:pt x="15848" y="400"/>
                  </a:cubicBezTo>
                  <a:cubicBezTo>
                    <a:pt x="14805" y="191"/>
                    <a:pt x="13545" y="5"/>
                    <a:pt x="12235" y="1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2" name="Google Shape;1698;p37">
              <a:extLst>
                <a:ext uri="{FF2B5EF4-FFF2-40B4-BE49-F238E27FC236}">
                  <a16:creationId xmlns:a16="http://schemas.microsoft.com/office/drawing/2014/main" id="{2E9228F0-9036-5892-2E8B-3458021DB41B}"/>
                </a:ext>
              </a:extLst>
            </p:cNvPr>
            <p:cNvSpPr/>
            <p:nvPr/>
          </p:nvSpPr>
          <p:spPr>
            <a:xfrm>
              <a:off x="2671400" y="1815775"/>
              <a:ext cx="465475" cy="465475"/>
            </a:xfrm>
            <a:custGeom>
              <a:avLst/>
              <a:gdLst/>
              <a:ahLst/>
              <a:cxnLst/>
              <a:rect l="l" t="t" r="r" b="b"/>
              <a:pathLst>
                <a:path w="18619" h="18619" extrusionOk="0">
                  <a:moveTo>
                    <a:pt x="9310" y="1"/>
                  </a:moveTo>
                  <a:cubicBezTo>
                    <a:pt x="4170" y="1"/>
                    <a:pt x="1" y="4168"/>
                    <a:pt x="1" y="9310"/>
                  </a:cubicBezTo>
                  <a:cubicBezTo>
                    <a:pt x="1" y="14451"/>
                    <a:pt x="4170" y="18619"/>
                    <a:pt x="9310" y="18619"/>
                  </a:cubicBezTo>
                  <a:cubicBezTo>
                    <a:pt x="14451" y="18619"/>
                    <a:pt x="18619" y="14451"/>
                    <a:pt x="18619" y="9310"/>
                  </a:cubicBezTo>
                  <a:cubicBezTo>
                    <a:pt x="18619" y="4168"/>
                    <a:pt x="14451" y="1"/>
                    <a:pt x="9310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3" name="Google Shape;1699;p37">
              <a:extLst>
                <a:ext uri="{FF2B5EF4-FFF2-40B4-BE49-F238E27FC236}">
                  <a16:creationId xmlns:a16="http://schemas.microsoft.com/office/drawing/2014/main" id="{82FAE389-24C8-8129-8171-DB7F936135D3}"/>
                </a:ext>
              </a:extLst>
            </p:cNvPr>
            <p:cNvSpPr/>
            <p:nvPr/>
          </p:nvSpPr>
          <p:spPr>
            <a:xfrm>
              <a:off x="2660625" y="1815025"/>
              <a:ext cx="284550" cy="232975"/>
            </a:xfrm>
            <a:custGeom>
              <a:avLst/>
              <a:gdLst/>
              <a:ahLst/>
              <a:cxnLst/>
              <a:rect l="l" t="t" r="r" b="b"/>
              <a:pathLst>
                <a:path w="11382" h="9319" extrusionOk="0">
                  <a:moveTo>
                    <a:pt x="4959" y="0"/>
                  </a:moveTo>
                  <a:cubicBezTo>
                    <a:pt x="4805" y="0"/>
                    <a:pt x="4647" y="15"/>
                    <a:pt x="4487" y="47"/>
                  </a:cubicBezTo>
                  <a:cubicBezTo>
                    <a:pt x="3147" y="307"/>
                    <a:pt x="2934" y="1522"/>
                    <a:pt x="3218" y="2619"/>
                  </a:cubicBezTo>
                  <a:cubicBezTo>
                    <a:pt x="3214" y="2619"/>
                    <a:pt x="3209" y="2619"/>
                    <a:pt x="3205" y="2619"/>
                  </a:cubicBezTo>
                  <a:cubicBezTo>
                    <a:pt x="2170" y="2619"/>
                    <a:pt x="1162" y="3081"/>
                    <a:pt x="632" y="4069"/>
                  </a:cubicBezTo>
                  <a:cubicBezTo>
                    <a:pt x="0" y="5246"/>
                    <a:pt x="907" y="6052"/>
                    <a:pt x="1952" y="6393"/>
                  </a:cubicBezTo>
                  <a:cubicBezTo>
                    <a:pt x="1786" y="6731"/>
                    <a:pt x="1688" y="7095"/>
                    <a:pt x="1735" y="7474"/>
                  </a:cubicBezTo>
                  <a:cubicBezTo>
                    <a:pt x="1850" y="8450"/>
                    <a:pt x="2711" y="8906"/>
                    <a:pt x="3568" y="9164"/>
                  </a:cubicBezTo>
                  <a:cubicBezTo>
                    <a:pt x="3917" y="9269"/>
                    <a:pt x="4257" y="9319"/>
                    <a:pt x="4580" y="9319"/>
                  </a:cubicBezTo>
                  <a:cubicBezTo>
                    <a:pt x="5623" y="9319"/>
                    <a:pt x="6504" y="8800"/>
                    <a:pt x="7024" y="7930"/>
                  </a:cubicBezTo>
                  <a:cubicBezTo>
                    <a:pt x="7233" y="8009"/>
                    <a:pt x="7454" y="8053"/>
                    <a:pt x="7676" y="8053"/>
                  </a:cubicBezTo>
                  <a:cubicBezTo>
                    <a:pt x="8072" y="8053"/>
                    <a:pt x="8473" y="7915"/>
                    <a:pt x="8824" y="7601"/>
                  </a:cubicBezTo>
                  <a:cubicBezTo>
                    <a:pt x="9278" y="7191"/>
                    <a:pt x="9489" y="6535"/>
                    <a:pt x="9438" y="5945"/>
                  </a:cubicBezTo>
                  <a:cubicBezTo>
                    <a:pt x="10154" y="5720"/>
                    <a:pt x="10727" y="5176"/>
                    <a:pt x="11013" y="4440"/>
                  </a:cubicBezTo>
                  <a:cubicBezTo>
                    <a:pt x="11382" y="3488"/>
                    <a:pt x="10766" y="2529"/>
                    <a:pt x="10029" y="1995"/>
                  </a:cubicBezTo>
                  <a:cubicBezTo>
                    <a:pt x="9504" y="1615"/>
                    <a:pt x="8817" y="1414"/>
                    <a:pt x="8142" y="1414"/>
                  </a:cubicBezTo>
                  <a:cubicBezTo>
                    <a:pt x="7831" y="1414"/>
                    <a:pt x="7522" y="1457"/>
                    <a:pt x="7233" y="1545"/>
                  </a:cubicBezTo>
                  <a:cubicBezTo>
                    <a:pt x="6822" y="653"/>
                    <a:pt x="5973" y="0"/>
                    <a:pt x="4959" y="0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4" name="Google Shape;1700;p37">
              <a:extLst>
                <a:ext uri="{FF2B5EF4-FFF2-40B4-BE49-F238E27FC236}">
                  <a16:creationId xmlns:a16="http://schemas.microsoft.com/office/drawing/2014/main" id="{D5F602A1-188A-D960-F594-C62DB30DBEE2}"/>
                </a:ext>
              </a:extLst>
            </p:cNvPr>
            <p:cNvSpPr/>
            <p:nvPr/>
          </p:nvSpPr>
          <p:spPr>
            <a:xfrm>
              <a:off x="2734425" y="1871525"/>
              <a:ext cx="135825" cy="116400"/>
            </a:xfrm>
            <a:custGeom>
              <a:avLst/>
              <a:gdLst/>
              <a:ahLst/>
              <a:cxnLst/>
              <a:rect l="l" t="t" r="r" b="b"/>
              <a:pathLst>
                <a:path w="5433" h="4656" extrusionOk="0">
                  <a:moveTo>
                    <a:pt x="2715" y="1"/>
                  </a:moveTo>
                  <a:cubicBezTo>
                    <a:pt x="1216" y="1"/>
                    <a:pt x="0" y="1042"/>
                    <a:pt x="0" y="2329"/>
                  </a:cubicBezTo>
                  <a:cubicBezTo>
                    <a:pt x="0" y="3614"/>
                    <a:pt x="1218" y="4655"/>
                    <a:pt x="2715" y="4655"/>
                  </a:cubicBezTo>
                  <a:cubicBezTo>
                    <a:pt x="4217" y="4655"/>
                    <a:pt x="5432" y="3614"/>
                    <a:pt x="5432" y="2329"/>
                  </a:cubicBezTo>
                  <a:cubicBezTo>
                    <a:pt x="5432" y="1044"/>
                    <a:pt x="4217" y="1"/>
                    <a:pt x="2715" y="1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5" name="Google Shape;1701;p37">
              <a:extLst>
                <a:ext uri="{FF2B5EF4-FFF2-40B4-BE49-F238E27FC236}">
                  <a16:creationId xmlns:a16="http://schemas.microsoft.com/office/drawing/2014/main" id="{891CD1B3-BC39-8898-F49B-D234B8088888}"/>
                </a:ext>
              </a:extLst>
            </p:cNvPr>
            <p:cNvSpPr/>
            <p:nvPr/>
          </p:nvSpPr>
          <p:spPr>
            <a:xfrm>
              <a:off x="2763575" y="1897050"/>
              <a:ext cx="83200" cy="72875"/>
            </a:xfrm>
            <a:custGeom>
              <a:avLst/>
              <a:gdLst/>
              <a:ahLst/>
              <a:cxnLst/>
              <a:rect l="l" t="t" r="r" b="b"/>
              <a:pathLst>
                <a:path w="3328" h="2915" extrusionOk="0">
                  <a:moveTo>
                    <a:pt x="2528" y="1"/>
                  </a:moveTo>
                  <a:cubicBezTo>
                    <a:pt x="2079" y="1"/>
                    <a:pt x="1710" y="448"/>
                    <a:pt x="1435" y="893"/>
                  </a:cubicBezTo>
                  <a:cubicBezTo>
                    <a:pt x="1212" y="807"/>
                    <a:pt x="991" y="719"/>
                    <a:pt x="770" y="625"/>
                  </a:cubicBezTo>
                  <a:cubicBezTo>
                    <a:pt x="713" y="600"/>
                    <a:pt x="658" y="589"/>
                    <a:pt x="605" y="589"/>
                  </a:cubicBezTo>
                  <a:cubicBezTo>
                    <a:pt x="243" y="589"/>
                    <a:pt x="0" y="1104"/>
                    <a:pt x="389" y="1279"/>
                  </a:cubicBezTo>
                  <a:cubicBezTo>
                    <a:pt x="612" y="1375"/>
                    <a:pt x="833" y="1468"/>
                    <a:pt x="1058" y="1558"/>
                  </a:cubicBezTo>
                  <a:cubicBezTo>
                    <a:pt x="911" y="1826"/>
                    <a:pt x="758" y="2147"/>
                    <a:pt x="751" y="2454"/>
                  </a:cubicBezTo>
                  <a:cubicBezTo>
                    <a:pt x="748" y="2687"/>
                    <a:pt x="949" y="2915"/>
                    <a:pt x="1173" y="2915"/>
                  </a:cubicBezTo>
                  <a:cubicBezTo>
                    <a:pt x="1235" y="2915"/>
                    <a:pt x="1299" y="2897"/>
                    <a:pt x="1361" y="2857"/>
                  </a:cubicBezTo>
                  <a:cubicBezTo>
                    <a:pt x="1423" y="2816"/>
                    <a:pt x="1470" y="2756"/>
                    <a:pt x="1496" y="2685"/>
                  </a:cubicBezTo>
                  <a:cubicBezTo>
                    <a:pt x="1504" y="2673"/>
                    <a:pt x="1511" y="2654"/>
                    <a:pt x="1529" y="2619"/>
                  </a:cubicBezTo>
                  <a:cubicBezTo>
                    <a:pt x="1576" y="2527"/>
                    <a:pt x="1619" y="2433"/>
                    <a:pt x="1668" y="2341"/>
                  </a:cubicBezTo>
                  <a:cubicBezTo>
                    <a:pt x="1744" y="2194"/>
                    <a:pt x="1832" y="2055"/>
                    <a:pt x="1918" y="1914"/>
                  </a:cubicBezTo>
                  <a:cubicBezTo>
                    <a:pt x="2267" y="2094"/>
                    <a:pt x="2647" y="2355"/>
                    <a:pt x="3013" y="2355"/>
                  </a:cubicBezTo>
                  <a:cubicBezTo>
                    <a:pt x="3029" y="2355"/>
                    <a:pt x="3045" y="2354"/>
                    <a:pt x="3061" y="2353"/>
                  </a:cubicBezTo>
                  <a:cubicBezTo>
                    <a:pt x="3221" y="2341"/>
                    <a:pt x="3327" y="2208"/>
                    <a:pt x="3293" y="2051"/>
                  </a:cubicBezTo>
                  <a:cubicBezTo>
                    <a:pt x="3192" y="1627"/>
                    <a:pt x="2732" y="1435"/>
                    <a:pt x="2362" y="1271"/>
                  </a:cubicBezTo>
                  <a:cubicBezTo>
                    <a:pt x="2591" y="964"/>
                    <a:pt x="2836" y="625"/>
                    <a:pt x="2842" y="279"/>
                  </a:cubicBezTo>
                  <a:cubicBezTo>
                    <a:pt x="2844" y="166"/>
                    <a:pt x="2754" y="25"/>
                    <a:pt x="2634" y="9"/>
                  </a:cubicBezTo>
                  <a:cubicBezTo>
                    <a:pt x="2598" y="3"/>
                    <a:pt x="2563" y="1"/>
                    <a:pt x="2528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6" name="Google Shape;1702;p37">
              <a:extLst>
                <a:ext uri="{FF2B5EF4-FFF2-40B4-BE49-F238E27FC236}">
                  <a16:creationId xmlns:a16="http://schemas.microsoft.com/office/drawing/2014/main" id="{1CC6975C-0507-2D08-5DA5-01A30D897361}"/>
                </a:ext>
              </a:extLst>
            </p:cNvPr>
            <p:cNvSpPr/>
            <p:nvPr/>
          </p:nvSpPr>
          <p:spPr>
            <a:xfrm>
              <a:off x="2671350" y="1999200"/>
              <a:ext cx="465475" cy="282050"/>
            </a:xfrm>
            <a:custGeom>
              <a:avLst/>
              <a:gdLst/>
              <a:ahLst/>
              <a:cxnLst/>
              <a:rect l="l" t="t" r="r" b="b"/>
              <a:pathLst>
                <a:path w="18619" h="11282" extrusionOk="0">
                  <a:moveTo>
                    <a:pt x="214" y="0"/>
                  </a:moveTo>
                  <a:cubicBezTo>
                    <a:pt x="72" y="649"/>
                    <a:pt x="1" y="1310"/>
                    <a:pt x="1" y="1973"/>
                  </a:cubicBezTo>
                  <a:cubicBezTo>
                    <a:pt x="1" y="7114"/>
                    <a:pt x="4170" y="11282"/>
                    <a:pt x="9310" y="11282"/>
                  </a:cubicBezTo>
                  <a:cubicBezTo>
                    <a:pt x="14451" y="11282"/>
                    <a:pt x="18619" y="7114"/>
                    <a:pt x="18619" y="1973"/>
                  </a:cubicBezTo>
                  <a:cubicBezTo>
                    <a:pt x="18619" y="1788"/>
                    <a:pt x="18611" y="1604"/>
                    <a:pt x="18602" y="1422"/>
                  </a:cubicBezTo>
                  <a:cubicBezTo>
                    <a:pt x="17698" y="5616"/>
                    <a:pt x="13970" y="8761"/>
                    <a:pt x="9504" y="8761"/>
                  </a:cubicBezTo>
                  <a:cubicBezTo>
                    <a:pt x="4549" y="8761"/>
                    <a:pt x="498" y="4886"/>
                    <a:pt x="214" y="0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7" name="Google Shape;1703;p37">
              <a:extLst>
                <a:ext uri="{FF2B5EF4-FFF2-40B4-BE49-F238E27FC236}">
                  <a16:creationId xmlns:a16="http://schemas.microsoft.com/office/drawing/2014/main" id="{BCB39C30-CB79-D067-0325-507B30BADD70}"/>
                </a:ext>
              </a:extLst>
            </p:cNvPr>
            <p:cNvSpPr/>
            <p:nvPr/>
          </p:nvSpPr>
          <p:spPr>
            <a:xfrm>
              <a:off x="2970225" y="1889375"/>
              <a:ext cx="66600" cy="51700"/>
            </a:xfrm>
            <a:custGeom>
              <a:avLst/>
              <a:gdLst/>
              <a:ahLst/>
              <a:cxnLst/>
              <a:rect l="l" t="t" r="r" b="b"/>
              <a:pathLst>
                <a:path w="2664" h="2068" extrusionOk="0">
                  <a:moveTo>
                    <a:pt x="1332" y="1"/>
                  </a:moveTo>
                  <a:cubicBezTo>
                    <a:pt x="0" y="1"/>
                    <a:pt x="0" y="2067"/>
                    <a:pt x="1332" y="2067"/>
                  </a:cubicBezTo>
                  <a:cubicBezTo>
                    <a:pt x="2664" y="2067"/>
                    <a:pt x="2664" y="1"/>
                    <a:pt x="13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8" name="Google Shape;1704;p37">
              <a:extLst>
                <a:ext uri="{FF2B5EF4-FFF2-40B4-BE49-F238E27FC236}">
                  <a16:creationId xmlns:a16="http://schemas.microsoft.com/office/drawing/2014/main" id="{19D67F99-6B8F-78EB-3C0F-0C60DE6339D6}"/>
                </a:ext>
              </a:extLst>
            </p:cNvPr>
            <p:cNvSpPr/>
            <p:nvPr/>
          </p:nvSpPr>
          <p:spPr>
            <a:xfrm>
              <a:off x="3029150" y="1936675"/>
              <a:ext cx="82100" cy="93350"/>
            </a:xfrm>
            <a:custGeom>
              <a:avLst/>
              <a:gdLst/>
              <a:ahLst/>
              <a:cxnLst/>
              <a:rect l="l" t="t" r="r" b="b"/>
              <a:pathLst>
                <a:path w="3284" h="3734" extrusionOk="0">
                  <a:moveTo>
                    <a:pt x="661" y="1"/>
                  </a:moveTo>
                  <a:cubicBezTo>
                    <a:pt x="5" y="1"/>
                    <a:pt x="1" y="953"/>
                    <a:pt x="563" y="1167"/>
                  </a:cubicBezTo>
                  <a:cubicBezTo>
                    <a:pt x="868" y="1282"/>
                    <a:pt x="1013" y="1750"/>
                    <a:pt x="1088" y="2031"/>
                  </a:cubicBezTo>
                  <a:cubicBezTo>
                    <a:pt x="1215" y="2516"/>
                    <a:pt x="1264" y="3181"/>
                    <a:pt x="1655" y="3522"/>
                  </a:cubicBezTo>
                  <a:cubicBezTo>
                    <a:pt x="1809" y="3656"/>
                    <a:pt x="2005" y="3734"/>
                    <a:pt x="2199" y="3734"/>
                  </a:cubicBezTo>
                  <a:cubicBezTo>
                    <a:pt x="2378" y="3734"/>
                    <a:pt x="2554" y="3668"/>
                    <a:pt x="2692" y="3522"/>
                  </a:cubicBezTo>
                  <a:cubicBezTo>
                    <a:pt x="3284" y="2900"/>
                    <a:pt x="2987" y="1791"/>
                    <a:pt x="2590" y="1131"/>
                  </a:cubicBezTo>
                  <a:cubicBezTo>
                    <a:pt x="2165" y="423"/>
                    <a:pt x="1532" y="73"/>
                    <a:pt x="722" y="3"/>
                  </a:cubicBezTo>
                  <a:cubicBezTo>
                    <a:pt x="701" y="1"/>
                    <a:pt x="681" y="1"/>
                    <a:pt x="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409" name="Google Shape;1705;p37">
            <a:extLst>
              <a:ext uri="{FF2B5EF4-FFF2-40B4-BE49-F238E27FC236}">
                <a16:creationId xmlns:a16="http://schemas.microsoft.com/office/drawing/2014/main" id="{C5283CAF-0ADF-1C6D-BB97-618F356C786C}"/>
              </a:ext>
            </a:extLst>
          </p:cNvPr>
          <p:cNvGrpSpPr/>
          <p:nvPr/>
        </p:nvGrpSpPr>
        <p:grpSpPr>
          <a:xfrm>
            <a:off x="10032882" y="1542017"/>
            <a:ext cx="1291562" cy="1352874"/>
            <a:chOff x="5267422" y="2037895"/>
            <a:chExt cx="1183785" cy="1268312"/>
          </a:xfrm>
        </p:grpSpPr>
        <p:sp>
          <p:nvSpPr>
            <p:cNvPr id="410" name="Google Shape;1706;p37">
              <a:extLst>
                <a:ext uri="{FF2B5EF4-FFF2-40B4-BE49-F238E27FC236}">
                  <a16:creationId xmlns:a16="http://schemas.microsoft.com/office/drawing/2014/main" id="{B2FCB0BF-D15B-0575-230B-440F99A2F499}"/>
                </a:ext>
              </a:extLst>
            </p:cNvPr>
            <p:cNvSpPr/>
            <p:nvPr/>
          </p:nvSpPr>
          <p:spPr>
            <a:xfrm rot="-1206564">
              <a:off x="5395420" y="2265336"/>
              <a:ext cx="927788" cy="909088"/>
            </a:xfrm>
            <a:custGeom>
              <a:avLst/>
              <a:gdLst/>
              <a:ahLst/>
              <a:cxnLst/>
              <a:rect l="l" t="t" r="r" b="b"/>
              <a:pathLst>
                <a:path w="37113" h="36365" extrusionOk="0">
                  <a:moveTo>
                    <a:pt x="18556" y="1"/>
                  </a:moveTo>
                  <a:cubicBezTo>
                    <a:pt x="13635" y="1"/>
                    <a:pt x="8915" y="1917"/>
                    <a:pt x="5435" y="5327"/>
                  </a:cubicBezTo>
                  <a:cubicBezTo>
                    <a:pt x="1955" y="8736"/>
                    <a:pt x="0" y="13361"/>
                    <a:pt x="0" y="18182"/>
                  </a:cubicBezTo>
                  <a:cubicBezTo>
                    <a:pt x="0" y="23004"/>
                    <a:pt x="1955" y="27629"/>
                    <a:pt x="5435" y="31038"/>
                  </a:cubicBezTo>
                  <a:cubicBezTo>
                    <a:pt x="8915" y="34448"/>
                    <a:pt x="13635" y="36364"/>
                    <a:pt x="18556" y="36364"/>
                  </a:cubicBezTo>
                  <a:cubicBezTo>
                    <a:pt x="23477" y="36364"/>
                    <a:pt x="28197" y="34448"/>
                    <a:pt x="31677" y="31038"/>
                  </a:cubicBezTo>
                  <a:cubicBezTo>
                    <a:pt x="35157" y="27629"/>
                    <a:pt x="37112" y="23004"/>
                    <a:pt x="37112" y="18182"/>
                  </a:cubicBezTo>
                  <a:cubicBezTo>
                    <a:pt x="37112" y="13361"/>
                    <a:pt x="35157" y="8736"/>
                    <a:pt x="31677" y="5327"/>
                  </a:cubicBezTo>
                  <a:cubicBezTo>
                    <a:pt x="28197" y="1917"/>
                    <a:pt x="23477" y="1"/>
                    <a:pt x="18556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1" name="Google Shape;1707;p37">
              <a:extLst>
                <a:ext uri="{FF2B5EF4-FFF2-40B4-BE49-F238E27FC236}">
                  <a16:creationId xmlns:a16="http://schemas.microsoft.com/office/drawing/2014/main" id="{C5F97198-2E2F-8E03-7CB4-129E1CEDAEF1}"/>
                </a:ext>
              </a:extLst>
            </p:cNvPr>
            <p:cNvSpPr/>
            <p:nvPr/>
          </p:nvSpPr>
          <p:spPr>
            <a:xfrm rot="-1206564">
              <a:off x="5721996" y="2079662"/>
              <a:ext cx="275739" cy="184868"/>
            </a:xfrm>
            <a:custGeom>
              <a:avLst/>
              <a:gdLst/>
              <a:ahLst/>
              <a:cxnLst/>
              <a:rect l="l" t="t" r="r" b="b"/>
              <a:pathLst>
                <a:path w="11030" h="7395" extrusionOk="0">
                  <a:moveTo>
                    <a:pt x="7852" y="1"/>
                  </a:moveTo>
                  <a:cubicBezTo>
                    <a:pt x="6602" y="1"/>
                    <a:pt x="5293" y="313"/>
                    <a:pt x="4062" y="970"/>
                  </a:cubicBezTo>
                  <a:cubicBezTo>
                    <a:pt x="1704" y="2226"/>
                    <a:pt x="236" y="4419"/>
                    <a:pt x="1" y="6636"/>
                  </a:cubicBezTo>
                  <a:cubicBezTo>
                    <a:pt x="942" y="7133"/>
                    <a:pt x="2036" y="7394"/>
                    <a:pt x="3179" y="7394"/>
                  </a:cubicBezTo>
                  <a:cubicBezTo>
                    <a:pt x="4429" y="7394"/>
                    <a:pt x="5738" y="7082"/>
                    <a:pt x="6969" y="6425"/>
                  </a:cubicBezTo>
                  <a:cubicBezTo>
                    <a:pt x="9327" y="5169"/>
                    <a:pt x="10795" y="2977"/>
                    <a:pt x="11029" y="759"/>
                  </a:cubicBezTo>
                  <a:cubicBezTo>
                    <a:pt x="10088" y="261"/>
                    <a:pt x="8994" y="1"/>
                    <a:pt x="7852" y="1"/>
                  </a:cubicBezTo>
                  <a:close/>
                </a:path>
              </a:pathLst>
            </a:custGeom>
            <a:solidFill>
              <a:srgbClr val="9ABE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2" name="Google Shape;1708;p37">
              <a:extLst>
                <a:ext uri="{FF2B5EF4-FFF2-40B4-BE49-F238E27FC236}">
                  <a16:creationId xmlns:a16="http://schemas.microsoft.com/office/drawing/2014/main" id="{0E7C6B8C-BB66-5A02-BE02-E7540C35176E}"/>
                </a:ext>
              </a:extLst>
            </p:cNvPr>
            <p:cNvSpPr/>
            <p:nvPr/>
          </p:nvSpPr>
          <p:spPr>
            <a:xfrm rot="-1206564">
              <a:off x="5643770" y="2690554"/>
              <a:ext cx="127495" cy="74997"/>
            </a:xfrm>
            <a:custGeom>
              <a:avLst/>
              <a:gdLst/>
              <a:ahLst/>
              <a:cxnLst/>
              <a:rect l="l" t="t" r="r" b="b"/>
              <a:pathLst>
                <a:path w="5100" h="3000" extrusionOk="0">
                  <a:moveTo>
                    <a:pt x="2550" y="0"/>
                  </a:moveTo>
                  <a:cubicBezTo>
                    <a:pt x="1142" y="0"/>
                    <a:pt x="1" y="671"/>
                    <a:pt x="1" y="1499"/>
                  </a:cubicBezTo>
                  <a:cubicBezTo>
                    <a:pt x="1" y="2327"/>
                    <a:pt x="1142" y="2999"/>
                    <a:pt x="2550" y="2999"/>
                  </a:cubicBezTo>
                  <a:cubicBezTo>
                    <a:pt x="3958" y="2999"/>
                    <a:pt x="5100" y="2327"/>
                    <a:pt x="5100" y="1499"/>
                  </a:cubicBezTo>
                  <a:cubicBezTo>
                    <a:pt x="5100" y="671"/>
                    <a:pt x="3958" y="0"/>
                    <a:pt x="2550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3" name="Google Shape;1709;p37">
              <a:extLst>
                <a:ext uri="{FF2B5EF4-FFF2-40B4-BE49-F238E27FC236}">
                  <a16:creationId xmlns:a16="http://schemas.microsoft.com/office/drawing/2014/main" id="{E0EA7089-B145-06A3-EC0C-2DC5FF6A6121}"/>
                </a:ext>
              </a:extLst>
            </p:cNvPr>
            <p:cNvSpPr/>
            <p:nvPr/>
          </p:nvSpPr>
          <p:spPr>
            <a:xfrm rot="-1206564">
              <a:off x="5916750" y="2590612"/>
              <a:ext cx="127495" cy="74997"/>
            </a:xfrm>
            <a:custGeom>
              <a:avLst/>
              <a:gdLst/>
              <a:ahLst/>
              <a:cxnLst/>
              <a:rect l="l" t="t" r="r" b="b"/>
              <a:pathLst>
                <a:path w="5100" h="3000" extrusionOk="0">
                  <a:moveTo>
                    <a:pt x="2550" y="0"/>
                  </a:moveTo>
                  <a:cubicBezTo>
                    <a:pt x="1143" y="0"/>
                    <a:pt x="0" y="671"/>
                    <a:pt x="0" y="1499"/>
                  </a:cubicBezTo>
                  <a:cubicBezTo>
                    <a:pt x="0" y="2327"/>
                    <a:pt x="1143" y="2999"/>
                    <a:pt x="2550" y="2999"/>
                  </a:cubicBezTo>
                  <a:cubicBezTo>
                    <a:pt x="3959" y="2999"/>
                    <a:pt x="5100" y="2327"/>
                    <a:pt x="5100" y="1499"/>
                  </a:cubicBezTo>
                  <a:cubicBezTo>
                    <a:pt x="5100" y="671"/>
                    <a:pt x="3959" y="0"/>
                    <a:pt x="2550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4" name="Google Shape;1710;p37">
              <a:extLst>
                <a:ext uri="{FF2B5EF4-FFF2-40B4-BE49-F238E27FC236}">
                  <a16:creationId xmlns:a16="http://schemas.microsoft.com/office/drawing/2014/main" id="{0494FEB7-EFA5-65E1-7489-ABC2F57C3D21}"/>
                </a:ext>
              </a:extLst>
            </p:cNvPr>
            <p:cNvSpPr/>
            <p:nvPr/>
          </p:nvSpPr>
          <p:spPr>
            <a:xfrm rot="-1206564">
              <a:off x="5767468" y="2690503"/>
              <a:ext cx="259415" cy="265539"/>
            </a:xfrm>
            <a:custGeom>
              <a:avLst/>
              <a:gdLst/>
              <a:ahLst/>
              <a:cxnLst/>
              <a:rect l="l" t="t" r="r" b="b"/>
              <a:pathLst>
                <a:path w="10377" h="10622" extrusionOk="0">
                  <a:moveTo>
                    <a:pt x="0" y="0"/>
                  </a:moveTo>
                  <a:cubicBezTo>
                    <a:pt x="0" y="0"/>
                    <a:pt x="1563" y="10622"/>
                    <a:pt x="5189" y="10622"/>
                  </a:cubicBezTo>
                  <a:cubicBezTo>
                    <a:pt x="8815" y="10622"/>
                    <a:pt x="10377" y="0"/>
                    <a:pt x="10377" y="0"/>
                  </a:cubicBezTo>
                  <a:close/>
                </a:path>
              </a:pathLst>
            </a:cu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5" name="Google Shape;1711;p37">
              <a:extLst>
                <a:ext uri="{FF2B5EF4-FFF2-40B4-BE49-F238E27FC236}">
                  <a16:creationId xmlns:a16="http://schemas.microsoft.com/office/drawing/2014/main" id="{262523AB-C085-8374-3136-EB879F862DC1}"/>
                </a:ext>
              </a:extLst>
            </p:cNvPr>
            <p:cNvSpPr/>
            <p:nvPr/>
          </p:nvSpPr>
          <p:spPr>
            <a:xfrm rot="-1206564">
              <a:off x="6100654" y="2621616"/>
              <a:ext cx="16024" cy="15999"/>
            </a:xfrm>
            <a:custGeom>
              <a:avLst/>
              <a:gdLst/>
              <a:ahLst/>
              <a:cxnLst/>
              <a:rect l="l" t="t" r="r" b="b"/>
              <a:pathLst>
                <a:path w="641" h="640" extrusionOk="0">
                  <a:moveTo>
                    <a:pt x="320" y="0"/>
                  </a:moveTo>
                  <a:cubicBezTo>
                    <a:pt x="143" y="0"/>
                    <a:pt x="0" y="143"/>
                    <a:pt x="0" y="320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1" y="497"/>
                    <a:pt x="641" y="320"/>
                  </a:cubicBezTo>
                  <a:cubicBezTo>
                    <a:pt x="641" y="143"/>
                    <a:pt x="497" y="0"/>
                    <a:pt x="320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6" name="Google Shape;1712;p37">
              <a:extLst>
                <a:ext uri="{FF2B5EF4-FFF2-40B4-BE49-F238E27FC236}">
                  <a16:creationId xmlns:a16="http://schemas.microsoft.com/office/drawing/2014/main" id="{C8FFF869-4F99-84F2-EE50-5411265E8AA5}"/>
                </a:ext>
              </a:extLst>
            </p:cNvPr>
            <p:cNvSpPr/>
            <p:nvPr/>
          </p:nvSpPr>
          <p:spPr>
            <a:xfrm rot="-1206564">
              <a:off x="6163974" y="2632359"/>
              <a:ext cx="18749" cy="16049"/>
            </a:xfrm>
            <a:custGeom>
              <a:avLst/>
              <a:gdLst/>
              <a:ahLst/>
              <a:cxnLst/>
              <a:rect l="l" t="t" r="r" b="b"/>
              <a:pathLst>
                <a:path w="750" h="642" extrusionOk="0">
                  <a:moveTo>
                    <a:pt x="428" y="1"/>
                  </a:moveTo>
                  <a:cubicBezTo>
                    <a:pt x="143" y="1"/>
                    <a:pt x="1" y="345"/>
                    <a:pt x="202" y="547"/>
                  </a:cubicBezTo>
                  <a:cubicBezTo>
                    <a:pt x="267" y="612"/>
                    <a:pt x="347" y="641"/>
                    <a:pt x="426" y="641"/>
                  </a:cubicBezTo>
                  <a:cubicBezTo>
                    <a:pt x="591" y="641"/>
                    <a:pt x="749" y="514"/>
                    <a:pt x="749" y="321"/>
                  </a:cubicBezTo>
                  <a:cubicBezTo>
                    <a:pt x="749" y="144"/>
                    <a:pt x="605" y="1"/>
                    <a:pt x="428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7" name="Google Shape;1713;p37">
              <a:extLst>
                <a:ext uri="{FF2B5EF4-FFF2-40B4-BE49-F238E27FC236}">
                  <a16:creationId xmlns:a16="http://schemas.microsoft.com/office/drawing/2014/main" id="{8B70F93E-C345-45A7-07F4-FAC1359CAD25}"/>
                </a:ext>
              </a:extLst>
            </p:cNvPr>
            <p:cNvSpPr/>
            <p:nvPr/>
          </p:nvSpPr>
          <p:spPr>
            <a:xfrm rot="-1206564">
              <a:off x="6116428" y="2697116"/>
              <a:ext cx="16049" cy="16024"/>
            </a:xfrm>
            <a:custGeom>
              <a:avLst/>
              <a:gdLst/>
              <a:ahLst/>
              <a:cxnLst/>
              <a:rect l="l" t="t" r="r" b="b"/>
              <a:pathLst>
                <a:path w="642" h="641" extrusionOk="0">
                  <a:moveTo>
                    <a:pt x="321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21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8" name="Google Shape;1714;p37">
              <a:extLst>
                <a:ext uri="{FF2B5EF4-FFF2-40B4-BE49-F238E27FC236}">
                  <a16:creationId xmlns:a16="http://schemas.microsoft.com/office/drawing/2014/main" id="{6994FD93-FDB5-D8A5-D35F-B4B74D14640E}"/>
                </a:ext>
              </a:extLst>
            </p:cNvPr>
            <p:cNvSpPr/>
            <p:nvPr/>
          </p:nvSpPr>
          <p:spPr>
            <a:xfrm rot="-1206564">
              <a:off x="6172455" y="2711539"/>
              <a:ext cx="16024" cy="16049"/>
            </a:xfrm>
            <a:custGeom>
              <a:avLst/>
              <a:gdLst/>
              <a:ahLst/>
              <a:cxnLst/>
              <a:rect l="l" t="t" r="r" b="b"/>
              <a:pathLst>
                <a:path w="641" h="642" extrusionOk="0">
                  <a:moveTo>
                    <a:pt x="321" y="1"/>
                  </a:moveTo>
                  <a:cubicBezTo>
                    <a:pt x="144" y="1"/>
                    <a:pt x="1" y="143"/>
                    <a:pt x="1" y="320"/>
                  </a:cubicBezTo>
                  <a:cubicBezTo>
                    <a:pt x="1" y="497"/>
                    <a:pt x="144" y="641"/>
                    <a:pt x="321" y="641"/>
                  </a:cubicBezTo>
                  <a:cubicBezTo>
                    <a:pt x="497" y="641"/>
                    <a:pt x="640" y="497"/>
                    <a:pt x="640" y="320"/>
                  </a:cubicBezTo>
                  <a:cubicBezTo>
                    <a:pt x="640" y="143"/>
                    <a:pt x="497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9" name="Google Shape;1715;p37">
              <a:extLst>
                <a:ext uri="{FF2B5EF4-FFF2-40B4-BE49-F238E27FC236}">
                  <a16:creationId xmlns:a16="http://schemas.microsoft.com/office/drawing/2014/main" id="{364D0A49-9C38-F599-B31E-56FA583D3628}"/>
                </a:ext>
              </a:extLst>
            </p:cNvPr>
            <p:cNvSpPr/>
            <p:nvPr/>
          </p:nvSpPr>
          <p:spPr>
            <a:xfrm rot="-1206564">
              <a:off x="6142582" y="2566327"/>
              <a:ext cx="16049" cy="16024"/>
            </a:xfrm>
            <a:custGeom>
              <a:avLst/>
              <a:gdLst/>
              <a:ahLst/>
              <a:cxnLst/>
              <a:rect l="l" t="t" r="r" b="b"/>
              <a:pathLst>
                <a:path w="642" h="641" extrusionOk="0">
                  <a:moveTo>
                    <a:pt x="320" y="1"/>
                  </a:moveTo>
                  <a:cubicBezTo>
                    <a:pt x="143" y="1"/>
                    <a:pt x="0" y="144"/>
                    <a:pt x="0" y="321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1" y="497"/>
                    <a:pt x="641" y="321"/>
                  </a:cubicBezTo>
                  <a:cubicBezTo>
                    <a:pt x="641" y="144"/>
                    <a:pt x="497" y="1"/>
                    <a:pt x="320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0" name="Google Shape;1716;p37">
              <a:extLst>
                <a:ext uri="{FF2B5EF4-FFF2-40B4-BE49-F238E27FC236}">
                  <a16:creationId xmlns:a16="http://schemas.microsoft.com/office/drawing/2014/main" id="{1756BAC6-1A8B-F34D-0D64-0AC81E42DA09}"/>
                </a:ext>
              </a:extLst>
            </p:cNvPr>
            <p:cNvSpPr/>
            <p:nvPr/>
          </p:nvSpPr>
          <p:spPr>
            <a:xfrm rot="-1206564">
              <a:off x="5602608" y="2803953"/>
              <a:ext cx="16049" cy="15999"/>
            </a:xfrm>
            <a:custGeom>
              <a:avLst/>
              <a:gdLst/>
              <a:ahLst/>
              <a:cxnLst/>
              <a:rect l="l" t="t" r="r" b="b"/>
              <a:pathLst>
                <a:path w="642" h="640" extrusionOk="0">
                  <a:moveTo>
                    <a:pt x="321" y="0"/>
                  </a:moveTo>
                  <a:cubicBezTo>
                    <a:pt x="145" y="0"/>
                    <a:pt x="0" y="143"/>
                    <a:pt x="0" y="320"/>
                  </a:cubicBezTo>
                  <a:cubicBezTo>
                    <a:pt x="0" y="497"/>
                    <a:pt x="145" y="640"/>
                    <a:pt x="321" y="640"/>
                  </a:cubicBezTo>
                  <a:cubicBezTo>
                    <a:pt x="498" y="640"/>
                    <a:pt x="641" y="497"/>
                    <a:pt x="641" y="320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1" name="Google Shape;1717;p37">
              <a:extLst>
                <a:ext uri="{FF2B5EF4-FFF2-40B4-BE49-F238E27FC236}">
                  <a16:creationId xmlns:a16="http://schemas.microsoft.com/office/drawing/2014/main" id="{A6B71302-02D3-7A47-AD37-35451EBD33F7}"/>
                </a:ext>
              </a:extLst>
            </p:cNvPr>
            <p:cNvSpPr/>
            <p:nvPr/>
          </p:nvSpPr>
          <p:spPr>
            <a:xfrm rot="-1206564">
              <a:off x="5558832" y="2853915"/>
              <a:ext cx="18724" cy="16049"/>
            </a:xfrm>
            <a:custGeom>
              <a:avLst/>
              <a:gdLst/>
              <a:ahLst/>
              <a:cxnLst/>
              <a:rect l="l" t="t" r="r" b="b"/>
              <a:pathLst>
                <a:path w="749" h="642" extrusionOk="0">
                  <a:moveTo>
                    <a:pt x="321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514"/>
                    <a:pt x="158" y="641"/>
                    <a:pt x="323" y="641"/>
                  </a:cubicBezTo>
                  <a:cubicBezTo>
                    <a:pt x="402" y="641"/>
                    <a:pt x="482" y="612"/>
                    <a:pt x="548" y="547"/>
                  </a:cubicBezTo>
                  <a:cubicBezTo>
                    <a:pt x="749" y="345"/>
                    <a:pt x="606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2" name="Google Shape;1718;p37">
              <a:extLst>
                <a:ext uri="{FF2B5EF4-FFF2-40B4-BE49-F238E27FC236}">
                  <a16:creationId xmlns:a16="http://schemas.microsoft.com/office/drawing/2014/main" id="{A50C453B-1338-7A54-AE4B-6F7423B623FF}"/>
                </a:ext>
              </a:extLst>
            </p:cNvPr>
            <p:cNvSpPr/>
            <p:nvPr/>
          </p:nvSpPr>
          <p:spPr>
            <a:xfrm rot="-1206564">
              <a:off x="5639246" y="2871331"/>
              <a:ext cx="18724" cy="16049"/>
            </a:xfrm>
            <a:custGeom>
              <a:avLst/>
              <a:gdLst/>
              <a:ahLst/>
              <a:cxnLst/>
              <a:rect l="l" t="t" r="r" b="b"/>
              <a:pathLst>
                <a:path w="749" h="642" extrusionOk="0">
                  <a:moveTo>
                    <a:pt x="319" y="1"/>
                  </a:moveTo>
                  <a:cubicBezTo>
                    <a:pt x="143" y="1"/>
                    <a:pt x="0" y="144"/>
                    <a:pt x="0" y="321"/>
                  </a:cubicBezTo>
                  <a:cubicBezTo>
                    <a:pt x="0" y="513"/>
                    <a:pt x="158" y="641"/>
                    <a:pt x="323" y="641"/>
                  </a:cubicBezTo>
                  <a:cubicBezTo>
                    <a:pt x="402" y="641"/>
                    <a:pt x="481" y="612"/>
                    <a:pt x="546" y="547"/>
                  </a:cubicBezTo>
                  <a:cubicBezTo>
                    <a:pt x="749" y="345"/>
                    <a:pt x="606" y="1"/>
                    <a:pt x="321" y="1"/>
                  </a:cubicBezTo>
                  <a:cubicBezTo>
                    <a:pt x="320" y="1"/>
                    <a:pt x="320" y="1"/>
                    <a:pt x="319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3" name="Google Shape;1719;p37">
              <a:extLst>
                <a:ext uri="{FF2B5EF4-FFF2-40B4-BE49-F238E27FC236}">
                  <a16:creationId xmlns:a16="http://schemas.microsoft.com/office/drawing/2014/main" id="{93C75F46-326F-39EE-5981-45DA3EA02736}"/>
                </a:ext>
              </a:extLst>
            </p:cNvPr>
            <p:cNvSpPr/>
            <p:nvPr/>
          </p:nvSpPr>
          <p:spPr>
            <a:xfrm rot="-1206564">
              <a:off x="5605777" y="2918513"/>
              <a:ext cx="18724" cy="16049"/>
            </a:xfrm>
            <a:custGeom>
              <a:avLst/>
              <a:gdLst/>
              <a:ahLst/>
              <a:cxnLst/>
              <a:rect l="l" t="t" r="r" b="b"/>
              <a:pathLst>
                <a:path w="749" h="642" extrusionOk="0">
                  <a:moveTo>
                    <a:pt x="321" y="1"/>
                  </a:moveTo>
                  <a:cubicBezTo>
                    <a:pt x="144" y="1"/>
                    <a:pt x="1" y="143"/>
                    <a:pt x="1" y="320"/>
                  </a:cubicBezTo>
                  <a:cubicBezTo>
                    <a:pt x="1" y="514"/>
                    <a:pt x="158" y="642"/>
                    <a:pt x="323" y="642"/>
                  </a:cubicBezTo>
                  <a:cubicBezTo>
                    <a:pt x="401" y="642"/>
                    <a:pt x="482" y="612"/>
                    <a:pt x="547" y="547"/>
                  </a:cubicBezTo>
                  <a:cubicBezTo>
                    <a:pt x="748" y="346"/>
                    <a:pt x="605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4" name="Google Shape;1720;p37">
              <a:extLst>
                <a:ext uri="{FF2B5EF4-FFF2-40B4-BE49-F238E27FC236}">
                  <a16:creationId xmlns:a16="http://schemas.microsoft.com/office/drawing/2014/main" id="{EBA3AC5C-672F-8988-A99E-CCD894452FCF}"/>
                </a:ext>
              </a:extLst>
            </p:cNvPr>
            <p:cNvSpPr/>
            <p:nvPr/>
          </p:nvSpPr>
          <p:spPr>
            <a:xfrm rot="-1206564">
              <a:off x="5534904" y="2788811"/>
              <a:ext cx="16024" cy="16024"/>
            </a:xfrm>
            <a:custGeom>
              <a:avLst/>
              <a:gdLst/>
              <a:ahLst/>
              <a:cxnLst/>
              <a:rect l="l" t="t" r="r" b="b"/>
              <a:pathLst>
                <a:path w="641" h="641" extrusionOk="0">
                  <a:moveTo>
                    <a:pt x="321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21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5" name="Google Shape;1721;p37">
              <a:extLst>
                <a:ext uri="{FF2B5EF4-FFF2-40B4-BE49-F238E27FC236}">
                  <a16:creationId xmlns:a16="http://schemas.microsoft.com/office/drawing/2014/main" id="{551FB7BC-4565-F20B-9DB1-17919933EA1E}"/>
                </a:ext>
              </a:extLst>
            </p:cNvPr>
            <p:cNvSpPr/>
            <p:nvPr/>
          </p:nvSpPr>
          <p:spPr>
            <a:xfrm rot="-1206564">
              <a:off x="5666433" y="2144650"/>
              <a:ext cx="78872" cy="192467"/>
            </a:xfrm>
            <a:custGeom>
              <a:avLst/>
              <a:gdLst/>
              <a:ahLst/>
              <a:cxnLst/>
              <a:rect l="l" t="t" r="r" b="b"/>
              <a:pathLst>
                <a:path w="3155" h="7699" extrusionOk="0">
                  <a:moveTo>
                    <a:pt x="2172" y="0"/>
                  </a:moveTo>
                  <a:cubicBezTo>
                    <a:pt x="1818" y="0"/>
                    <a:pt x="1478" y="214"/>
                    <a:pt x="1342" y="573"/>
                  </a:cubicBezTo>
                  <a:cubicBezTo>
                    <a:pt x="1010" y="1445"/>
                    <a:pt x="737" y="2339"/>
                    <a:pt x="529" y="3249"/>
                  </a:cubicBezTo>
                  <a:cubicBezTo>
                    <a:pt x="438" y="3626"/>
                    <a:pt x="374" y="4006"/>
                    <a:pt x="295" y="4385"/>
                  </a:cubicBezTo>
                  <a:cubicBezTo>
                    <a:pt x="233" y="4767"/>
                    <a:pt x="174" y="5148"/>
                    <a:pt x="127" y="5532"/>
                  </a:cubicBezTo>
                  <a:cubicBezTo>
                    <a:pt x="53" y="6183"/>
                    <a:pt x="4" y="6812"/>
                    <a:pt x="1" y="7487"/>
                  </a:cubicBezTo>
                  <a:cubicBezTo>
                    <a:pt x="12" y="7630"/>
                    <a:pt x="379" y="7699"/>
                    <a:pt x="749" y="7699"/>
                  </a:cubicBezTo>
                  <a:cubicBezTo>
                    <a:pt x="1129" y="7699"/>
                    <a:pt x="1513" y="7626"/>
                    <a:pt x="1521" y="7487"/>
                  </a:cubicBezTo>
                  <a:cubicBezTo>
                    <a:pt x="1550" y="6904"/>
                    <a:pt x="1610" y="6324"/>
                    <a:pt x="1701" y="5748"/>
                  </a:cubicBezTo>
                  <a:cubicBezTo>
                    <a:pt x="1759" y="5396"/>
                    <a:pt x="1826" y="5045"/>
                    <a:pt x="1896" y="4695"/>
                  </a:cubicBezTo>
                  <a:cubicBezTo>
                    <a:pt x="1982" y="4349"/>
                    <a:pt x="2054" y="3999"/>
                    <a:pt x="2151" y="3656"/>
                  </a:cubicBezTo>
                  <a:cubicBezTo>
                    <a:pt x="2371" y="2833"/>
                    <a:pt x="2648" y="2028"/>
                    <a:pt x="2979" y="1243"/>
                  </a:cubicBezTo>
                  <a:cubicBezTo>
                    <a:pt x="3155" y="825"/>
                    <a:pt x="3005" y="343"/>
                    <a:pt x="2612" y="118"/>
                  </a:cubicBezTo>
                  <a:cubicBezTo>
                    <a:pt x="2472" y="38"/>
                    <a:pt x="2321" y="0"/>
                    <a:pt x="2172" y="0"/>
                  </a:cubicBezTo>
                  <a:close/>
                </a:path>
              </a:pathLst>
            </a:custGeom>
            <a:solidFill>
              <a:srgbClr val="8860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6" name="Google Shape;1722;p37">
              <a:extLst>
                <a:ext uri="{FF2B5EF4-FFF2-40B4-BE49-F238E27FC236}">
                  <a16:creationId xmlns:a16="http://schemas.microsoft.com/office/drawing/2014/main" id="{CEDC3363-8C0B-535A-5294-2B49EC0ACD1A}"/>
                </a:ext>
              </a:extLst>
            </p:cNvPr>
            <p:cNvSpPr/>
            <p:nvPr/>
          </p:nvSpPr>
          <p:spPr>
            <a:xfrm rot="-1206564">
              <a:off x="5681173" y="2535590"/>
              <a:ext cx="106496" cy="108821"/>
            </a:xfrm>
            <a:custGeom>
              <a:avLst/>
              <a:gdLst/>
              <a:ahLst/>
              <a:cxnLst/>
              <a:rect l="l" t="t" r="r" b="b"/>
              <a:pathLst>
                <a:path w="4260" h="4353" extrusionOk="0">
                  <a:moveTo>
                    <a:pt x="2129" y="1"/>
                  </a:moveTo>
                  <a:cubicBezTo>
                    <a:pt x="954" y="1"/>
                    <a:pt x="0" y="974"/>
                    <a:pt x="0" y="2176"/>
                  </a:cubicBezTo>
                  <a:cubicBezTo>
                    <a:pt x="0" y="3379"/>
                    <a:pt x="954" y="4353"/>
                    <a:pt x="2129" y="4353"/>
                  </a:cubicBezTo>
                  <a:cubicBezTo>
                    <a:pt x="3305" y="4353"/>
                    <a:pt x="4260" y="3379"/>
                    <a:pt x="4260" y="2176"/>
                  </a:cubicBezTo>
                  <a:cubicBezTo>
                    <a:pt x="4260" y="974"/>
                    <a:pt x="3305" y="1"/>
                    <a:pt x="21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7" name="Google Shape;1723;p37">
              <a:extLst>
                <a:ext uri="{FF2B5EF4-FFF2-40B4-BE49-F238E27FC236}">
                  <a16:creationId xmlns:a16="http://schemas.microsoft.com/office/drawing/2014/main" id="{592B74A1-B0D7-FAA3-ACAE-FF3CB1EF3625}"/>
                </a:ext>
              </a:extLst>
            </p:cNvPr>
            <p:cNvSpPr/>
            <p:nvPr/>
          </p:nvSpPr>
          <p:spPr>
            <a:xfrm rot="-1206564">
              <a:off x="5816366" y="2490542"/>
              <a:ext cx="106521" cy="109046"/>
            </a:xfrm>
            <a:custGeom>
              <a:avLst/>
              <a:gdLst/>
              <a:ahLst/>
              <a:cxnLst/>
              <a:rect l="l" t="t" r="r" b="b"/>
              <a:pathLst>
                <a:path w="4261" h="4362" extrusionOk="0">
                  <a:moveTo>
                    <a:pt x="2131" y="1"/>
                  </a:moveTo>
                  <a:cubicBezTo>
                    <a:pt x="955" y="1"/>
                    <a:pt x="0" y="977"/>
                    <a:pt x="0" y="2181"/>
                  </a:cubicBezTo>
                  <a:cubicBezTo>
                    <a:pt x="0" y="3385"/>
                    <a:pt x="955" y="4361"/>
                    <a:pt x="2131" y="4361"/>
                  </a:cubicBezTo>
                  <a:cubicBezTo>
                    <a:pt x="3306" y="4361"/>
                    <a:pt x="4260" y="3385"/>
                    <a:pt x="4260" y="2181"/>
                  </a:cubicBezTo>
                  <a:cubicBezTo>
                    <a:pt x="4260" y="977"/>
                    <a:pt x="3306" y="1"/>
                    <a:pt x="21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8" name="Google Shape;1724;p37">
              <a:extLst>
                <a:ext uri="{FF2B5EF4-FFF2-40B4-BE49-F238E27FC236}">
                  <a16:creationId xmlns:a16="http://schemas.microsoft.com/office/drawing/2014/main" id="{9DBD0882-BEFE-C9D3-2C48-4B8B1596BC9E}"/>
                </a:ext>
              </a:extLst>
            </p:cNvPr>
            <p:cNvSpPr/>
            <p:nvPr/>
          </p:nvSpPr>
          <p:spPr>
            <a:xfrm rot="-1206564">
              <a:off x="5687269" y="2552898"/>
              <a:ext cx="83022" cy="83022"/>
            </a:xfrm>
            <a:custGeom>
              <a:avLst/>
              <a:gdLst/>
              <a:ahLst/>
              <a:cxnLst/>
              <a:rect l="l" t="t" r="r" b="b"/>
              <a:pathLst>
                <a:path w="3321" h="3321" extrusionOk="0">
                  <a:moveTo>
                    <a:pt x="1661" y="1"/>
                  </a:moveTo>
                  <a:cubicBezTo>
                    <a:pt x="744" y="1"/>
                    <a:pt x="0" y="743"/>
                    <a:pt x="0" y="1660"/>
                  </a:cubicBezTo>
                  <a:cubicBezTo>
                    <a:pt x="0" y="2577"/>
                    <a:pt x="744" y="3321"/>
                    <a:pt x="1661" y="3321"/>
                  </a:cubicBezTo>
                  <a:cubicBezTo>
                    <a:pt x="2578" y="3321"/>
                    <a:pt x="3320" y="2577"/>
                    <a:pt x="3320" y="1660"/>
                  </a:cubicBezTo>
                  <a:cubicBezTo>
                    <a:pt x="3320" y="743"/>
                    <a:pt x="2578" y="1"/>
                    <a:pt x="1661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9" name="Google Shape;1725;p37">
              <a:extLst>
                <a:ext uri="{FF2B5EF4-FFF2-40B4-BE49-F238E27FC236}">
                  <a16:creationId xmlns:a16="http://schemas.microsoft.com/office/drawing/2014/main" id="{CE0E1EAC-3084-46D4-AE17-C1C79BAEDF8B}"/>
                </a:ext>
              </a:extLst>
            </p:cNvPr>
            <p:cNvSpPr/>
            <p:nvPr/>
          </p:nvSpPr>
          <p:spPr>
            <a:xfrm rot="-1206564">
              <a:off x="5719199" y="2563273"/>
              <a:ext cx="37273" cy="37273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5" y="0"/>
                  </a:moveTo>
                  <a:cubicBezTo>
                    <a:pt x="333" y="0"/>
                    <a:pt x="0" y="333"/>
                    <a:pt x="0" y="745"/>
                  </a:cubicBezTo>
                  <a:cubicBezTo>
                    <a:pt x="0" y="1157"/>
                    <a:pt x="333" y="1490"/>
                    <a:pt x="745" y="1490"/>
                  </a:cubicBezTo>
                  <a:cubicBezTo>
                    <a:pt x="1157" y="1490"/>
                    <a:pt x="1490" y="1157"/>
                    <a:pt x="1490" y="745"/>
                  </a:cubicBezTo>
                  <a:cubicBezTo>
                    <a:pt x="1490" y="333"/>
                    <a:pt x="1157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0" name="Google Shape;1726;p37">
              <a:extLst>
                <a:ext uri="{FF2B5EF4-FFF2-40B4-BE49-F238E27FC236}">
                  <a16:creationId xmlns:a16="http://schemas.microsoft.com/office/drawing/2014/main" id="{F6B4DFC1-A8B2-AEB2-393E-68F5CA2F1F10}"/>
                </a:ext>
              </a:extLst>
            </p:cNvPr>
            <p:cNvSpPr/>
            <p:nvPr/>
          </p:nvSpPr>
          <p:spPr>
            <a:xfrm rot="-1206564">
              <a:off x="5819124" y="2503998"/>
              <a:ext cx="86297" cy="83047"/>
            </a:xfrm>
            <a:custGeom>
              <a:avLst/>
              <a:gdLst/>
              <a:ahLst/>
              <a:cxnLst/>
              <a:rect l="l" t="t" r="r" b="b"/>
              <a:pathLst>
                <a:path w="3452" h="3322" extrusionOk="0">
                  <a:moveTo>
                    <a:pt x="1792" y="1"/>
                  </a:moveTo>
                  <a:cubicBezTo>
                    <a:pt x="1120" y="1"/>
                    <a:pt x="514" y="405"/>
                    <a:pt x="258" y="1025"/>
                  </a:cubicBezTo>
                  <a:cubicBezTo>
                    <a:pt x="1" y="1647"/>
                    <a:pt x="142" y="2360"/>
                    <a:pt x="617" y="2835"/>
                  </a:cubicBezTo>
                  <a:cubicBezTo>
                    <a:pt x="935" y="3153"/>
                    <a:pt x="1360" y="3321"/>
                    <a:pt x="1792" y="3321"/>
                  </a:cubicBezTo>
                  <a:cubicBezTo>
                    <a:pt x="2006" y="3321"/>
                    <a:pt x="2221" y="3280"/>
                    <a:pt x="2427" y="3195"/>
                  </a:cubicBezTo>
                  <a:cubicBezTo>
                    <a:pt x="3047" y="2938"/>
                    <a:pt x="3452" y="2332"/>
                    <a:pt x="3452" y="1661"/>
                  </a:cubicBezTo>
                  <a:cubicBezTo>
                    <a:pt x="3452" y="744"/>
                    <a:pt x="2708" y="1"/>
                    <a:pt x="179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1" name="Google Shape;1727;p37">
              <a:extLst>
                <a:ext uri="{FF2B5EF4-FFF2-40B4-BE49-F238E27FC236}">
                  <a16:creationId xmlns:a16="http://schemas.microsoft.com/office/drawing/2014/main" id="{8B845803-7164-E1BB-7351-4A5C38D400DA}"/>
                </a:ext>
              </a:extLst>
            </p:cNvPr>
            <p:cNvSpPr/>
            <p:nvPr/>
          </p:nvSpPr>
          <p:spPr>
            <a:xfrm rot="-1206564">
              <a:off x="5854233" y="2513835"/>
              <a:ext cx="37273" cy="37273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5" y="0"/>
                  </a:moveTo>
                  <a:cubicBezTo>
                    <a:pt x="335" y="0"/>
                    <a:pt x="0" y="333"/>
                    <a:pt x="0" y="745"/>
                  </a:cubicBezTo>
                  <a:cubicBezTo>
                    <a:pt x="0" y="1157"/>
                    <a:pt x="335" y="1490"/>
                    <a:pt x="745" y="1490"/>
                  </a:cubicBezTo>
                  <a:cubicBezTo>
                    <a:pt x="1157" y="1490"/>
                    <a:pt x="1490" y="1157"/>
                    <a:pt x="1490" y="745"/>
                  </a:cubicBezTo>
                  <a:cubicBezTo>
                    <a:pt x="1490" y="333"/>
                    <a:pt x="1157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2" name="Google Shape;1728;p37">
              <a:extLst>
                <a:ext uri="{FF2B5EF4-FFF2-40B4-BE49-F238E27FC236}">
                  <a16:creationId xmlns:a16="http://schemas.microsoft.com/office/drawing/2014/main" id="{5BF4AEF4-B4FE-86C8-8ECC-67A8252837A5}"/>
                </a:ext>
              </a:extLst>
            </p:cNvPr>
            <p:cNvSpPr/>
            <p:nvPr/>
          </p:nvSpPr>
          <p:spPr>
            <a:xfrm rot="-1206564">
              <a:off x="5679413" y="2481613"/>
              <a:ext cx="64147" cy="21974"/>
            </a:xfrm>
            <a:custGeom>
              <a:avLst/>
              <a:gdLst/>
              <a:ahLst/>
              <a:cxnLst/>
              <a:rect l="l" t="t" r="r" b="b"/>
              <a:pathLst>
                <a:path w="2566" h="879" extrusionOk="0">
                  <a:moveTo>
                    <a:pt x="1142" y="1"/>
                  </a:moveTo>
                  <a:cubicBezTo>
                    <a:pt x="411" y="1"/>
                    <a:pt x="0" y="596"/>
                    <a:pt x="0" y="596"/>
                  </a:cubicBezTo>
                  <a:cubicBezTo>
                    <a:pt x="243" y="798"/>
                    <a:pt x="623" y="878"/>
                    <a:pt x="993" y="878"/>
                  </a:cubicBezTo>
                  <a:cubicBezTo>
                    <a:pt x="1800" y="878"/>
                    <a:pt x="2566" y="495"/>
                    <a:pt x="1789" y="148"/>
                  </a:cubicBezTo>
                  <a:cubicBezTo>
                    <a:pt x="1552" y="42"/>
                    <a:pt x="1336" y="1"/>
                    <a:pt x="114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3" name="Google Shape;1729;p37">
              <a:extLst>
                <a:ext uri="{FF2B5EF4-FFF2-40B4-BE49-F238E27FC236}">
                  <a16:creationId xmlns:a16="http://schemas.microsoft.com/office/drawing/2014/main" id="{246F3692-73AA-18F2-DB30-951F8C4B8C68}"/>
                </a:ext>
              </a:extLst>
            </p:cNvPr>
            <p:cNvSpPr/>
            <p:nvPr/>
          </p:nvSpPr>
          <p:spPr>
            <a:xfrm rot="-1206564">
              <a:off x="5794281" y="2439558"/>
              <a:ext cx="64147" cy="21974"/>
            </a:xfrm>
            <a:custGeom>
              <a:avLst/>
              <a:gdLst/>
              <a:ahLst/>
              <a:cxnLst/>
              <a:rect l="l" t="t" r="r" b="b"/>
              <a:pathLst>
                <a:path w="2566" h="879" extrusionOk="0">
                  <a:moveTo>
                    <a:pt x="1142" y="1"/>
                  </a:moveTo>
                  <a:cubicBezTo>
                    <a:pt x="411" y="1"/>
                    <a:pt x="0" y="596"/>
                    <a:pt x="0" y="596"/>
                  </a:cubicBezTo>
                  <a:cubicBezTo>
                    <a:pt x="244" y="798"/>
                    <a:pt x="623" y="878"/>
                    <a:pt x="993" y="878"/>
                  </a:cubicBezTo>
                  <a:cubicBezTo>
                    <a:pt x="1800" y="878"/>
                    <a:pt x="2565" y="495"/>
                    <a:pt x="1789" y="148"/>
                  </a:cubicBezTo>
                  <a:cubicBezTo>
                    <a:pt x="1552" y="42"/>
                    <a:pt x="1336" y="1"/>
                    <a:pt x="114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434" name="Google Shape;1730;p37">
            <a:extLst>
              <a:ext uri="{FF2B5EF4-FFF2-40B4-BE49-F238E27FC236}">
                <a16:creationId xmlns:a16="http://schemas.microsoft.com/office/drawing/2014/main" id="{3E7552C6-5B85-6129-F9D8-99768D9D890E}"/>
              </a:ext>
            </a:extLst>
          </p:cNvPr>
          <p:cNvGrpSpPr/>
          <p:nvPr/>
        </p:nvGrpSpPr>
        <p:grpSpPr>
          <a:xfrm rot="445652">
            <a:off x="10499617" y="4377118"/>
            <a:ext cx="692884" cy="489337"/>
            <a:chOff x="2573750" y="4165500"/>
            <a:chExt cx="508650" cy="404050"/>
          </a:xfrm>
        </p:grpSpPr>
        <p:sp>
          <p:nvSpPr>
            <p:cNvPr id="435" name="Google Shape;1731;p37">
              <a:extLst>
                <a:ext uri="{FF2B5EF4-FFF2-40B4-BE49-F238E27FC236}">
                  <a16:creationId xmlns:a16="http://schemas.microsoft.com/office/drawing/2014/main" id="{92D817EF-1FE0-CBF3-8378-74DA383DD707}"/>
                </a:ext>
              </a:extLst>
            </p:cNvPr>
            <p:cNvSpPr/>
            <p:nvPr/>
          </p:nvSpPr>
          <p:spPr>
            <a:xfrm>
              <a:off x="2647950" y="4165500"/>
              <a:ext cx="434450" cy="404050"/>
            </a:xfrm>
            <a:custGeom>
              <a:avLst/>
              <a:gdLst/>
              <a:ahLst/>
              <a:cxnLst/>
              <a:rect l="l" t="t" r="r" b="b"/>
              <a:pathLst>
                <a:path w="17378" h="16162" extrusionOk="0">
                  <a:moveTo>
                    <a:pt x="2837" y="0"/>
                  </a:moveTo>
                  <a:cubicBezTo>
                    <a:pt x="1741" y="0"/>
                    <a:pt x="903" y="975"/>
                    <a:pt x="490" y="2047"/>
                  </a:cubicBezTo>
                  <a:cubicBezTo>
                    <a:pt x="405" y="2268"/>
                    <a:pt x="337" y="2495"/>
                    <a:pt x="288" y="2727"/>
                  </a:cubicBezTo>
                  <a:cubicBezTo>
                    <a:pt x="1" y="4091"/>
                    <a:pt x="689" y="6968"/>
                    <a:pt x="689" y="6968"/>
                  </a:cubicBezTo>
                  <a:cubicBezTo>
                    <a:pt x="689" y="6968"/>
                    <a:pt x="274" y="10117"/>
                    <a:pt x="952" y="12450"/>
                  </a:cubicBezTo>
                  <a:cubicBezTo>
                    <a:pt x="1611" y="14717"/>
                    <a:pt x="5310" y="16162"/>
                    <a:pt x="8273" y="16162"/>
                  </a:cubicBezTo>
                  <a:cubicBezTo>
                    <a:pt x="8361" y="16162"/>
                    <a:pt x="8448" y="16161"/>
                    <a:pt x="8534" y="16158"/>
                  </a:cubicBezTo>
                  <a:cubicBezTo>
                    <a:pt x="11535" y="16069"/>
                    <a:pt x="14923" y="14241"/>
                    <a:pt x="16254" y="11184"/>
                  </a:cubicBezTo>
                  <a:cubicBezTo>
                    <a:pt x="17298" y="8787"/>
                    <a:pt x="17377" y="7842"/>
                    <a:pt x="17059" y="7487"/>
                  </a:cubicBezTo>
                  <a:cubicBezTo>
                    <a:pt x="16970" y="7392"/>
                    <a:pt x="16853" y="7338"/>
                    <a:pt x="16716" y="7311"/>
                  </a:cubicBezTo>
                  <a:cubicBezTo>
                    <a:pt x="16689" y="7306"/>
                    <a:pt x="16659" y="7304"/>
                    <a:pt x="16627" y="7304"/>
                  </a:cubicBezTo>
                  <a:cubicBezTo>
                    <a:pt x="15926" y="7304"/>
                    <a:pt x="14214" y="8497"/>
                    <a:pt x="14214" y="8497"/>
                  </a:cubicBezTo>
                  <a:cubicBezTo>
                    <a:pt x="14214" y="8497"/>
                    <a:pt x="12078" y="6731"/>
                    <a:pt x="10197" y="6289"/>
                  </a:cubicBezTo>
                  <a:cubicBezTo>
                    <a:pt x="9753" y="6186"/>
                    <a:pt x="9351" y="6158"/>
                    <a:pt x="8988" y="6158"/>
                  </a:cubicBezTo>
                  <a:cubicBezTo>
                    <a:pt x="8574" y="6158"/>
                    <a:pt x="8210" y="6194"/>
                    <a:pt x="7893" y="6194"/>
                  </a:cubicBezTo>
                  <a:cubicBezTo>
                    <a:pt x="7310" y="6194"/>
                    <a:pt x="6883" y="6072"/>
                    <a:pt x="6583" y="5381"/>
                  </a:cubicBezTo>
                  <a:cubicBezTo>
                    <a:pt x="5977" y="3985"/>
                    <a:pt x="6648" y="2484"/>
                    <a:pt x="4484" y="693"/>
                  </a:cubicBezTo>
                  <a:cubicBezTo>
                    <a:pt x="3892" y="203"/>
                    <a:pt x="3337" y="0"/>
                    <a:pt x="2837" y="0"/>
                  </a:cubicBez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6" name="Google Shape;1732;p37">
              <a:extLst>
                <a:ext uri="{FF2B5EF4-FFF2-40B4-BE49-F238E27FC236}">
                  <a16:creationId xmlns:a16="http://schemas.microsoft.com/office/drawing/2014/main" id="{B5A49E43-6651-9B2E-934C-9C2831A0D9C5}"/>
                </a:ext>
              </a:extLst>
            </p:cNvPr>
            <p:cNvSpPr/>
            <p:nvPr/>
          </p:nvSpPr>
          <p:spPr>
            <a:xfrm>
              <a:off x="2781800" y="4340450"/>
              <a:ext cx="205350" cy="131025"/>
            </a:xfrm>
            <a:custGeom>
              <a:avLst/>
              <a:gdLst/>
              <a:ahLst/>
              <a:cxnLst/>
              <a:rect l="l" t="t" r="r" b="b"/>
              <a:pathLst>
                <a:path w="8214" h="5241" extrusionOk="0">
                  <a:moveTo>
                    <a:pt x="4099" y="0"/>
                  </a:moveTo>
                  <a:cubicBezTo>
                    <a:pt x="4038" y="0"/>
                    <a:pt x="3978" y="3"/>
                    <a:pt x="3920" y="9"/>
                  </a:cubicBezTo>
                  <a:cubicBezTo>
                    <a:pt x="2281" y="164"/>
                    <a:pt x="0" y="32"/>
                    <a:pt x="345" y="1567"/>
                  </a:cubicBezTo>
                  <a:cubicBezTo>
                    <a:pt x="345" y="1567"/>
                    <a:pt x="771" y="3094"/>
                    <a:pt x="2280" y="4390"/>
                  </a:cubicBezTo>
                  <a:cubicBezTo>
                    <a:pt x="3036" y="5040"/>
                    <a:pt x="3938" y="5240"/>
                    <a:pt x="4692" y="5240"/>
                  </a:cubicBezTo>
                  <a:cubicBezTo>
                    <a:pt x="5442" y="5240"/>
                    <a:pt x="6047" y="5042"/>
                    <a:pt x="6221" y="4890"/>
                  </a:cubicBezTo>
                  <a:cubicBezTo>
                    <a:pt x="6568" y="4586"/>
                    <a:pt x="6286" y="4256"/>
                    <a:pt x="6286" y="4256"/>
                  </a:cubicBezTo>
                  <a:cubicBezTo>
                    <a:pt x="6286" y="4256"/>
                    <a:pt x="6907" y="4202"/>
                    <a:pt x="7514" y="3704"/>
                  </a:cubicBezTo>
                  <a:cubicBezTo>
                    <a:pt x="8122" y="3207"/>
                    <a:pt x="7737" y="2687"/>
                    <a:pt x="7737" y="2687"/>
                  </a:cubicBezTo>
                  <a:cubicBezTo>
                    <a:pt x="7737" y="2687"/>
                    <a:pt x="8211" y="2590"/>
                    <a:pt x="8213" y="2266"/>
                  </a:cubicBezTo>
                  <a:cubicBezTo>
                    <a:pt x="8214" y="1955"/>
                    <a:pt x="5745" y="0"/>
                    <a:pt x="4099" y="0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7" name="Google Shape;1733;p37">
              <a:extLst>
                <a:ext uri="{FF2B5EF4-FFF2-40B4-BE49-F238E27FC236}">
                  <a16:creationId xmlns:a16="http://schemas.microsoft.com/office/drawing/2014/main" id="{A3149F10-9B78-07B0-5AE4-7C138C901AB6}"/>
                </a:ext>
              </a:extLst>
            </p:cNvPr>
            <p:cNvSpPr/>
            <p:nvPr/>
          </p:nvSpPr>
          <p:spPr>
            <a:xfrm>
              <a:off x="2830700" y="4402250"/>
              <a:ext cx="83150" cy="35650"/>
            </a:xfrm>
            <a:custGeom>
              <a:avLst/>
              <a:gdLst/>
              <a:ahLst/>
              <a:cxnLst/>
              <a:rect l="l" t="t" r="r" b="b"/>
              <a:pathLst>
                <a:path w="3326" h="1426" extrusionOk="0">
                  <a:moveTo>
                    <a:pt x="215" y="0"/>
                  </a:moveTo>
                  <a:cubicBezTo>
                    <a:pt x="57" y="0"/>
                    <a:pt x="0" y="68"/>
                    <a:pt x="105" y="234"/>
                  </a:cubicBezTo>
                  <a:cubicBezTo>
                    <a:pt x="105" y="234"/>
                    <a:pt x="2455" y="1425"/>
                    <a:pt x="3023" y="1425"/>
                  </a:cubicBezTo>
                  <a:cubicBezTo>
                    <a:pt x="3073" y="1425"/>
                    <a:pt x="3109" y="1416"/>
                    <a:pt x="3128" y="1396"/>
                  </a:cubicBezTo>
                  <a:cubicBezTo>
                    <a:pt x="3326" y="1198"/>
                    <a:pt x="878" y="0"/>
                    <a:pt x="215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8" name="Google Shape;1734;p37">
              <a:extLst>
                <a:ext uri="{FF2B5EF4-FFF2-40B4-BE49-F238E27FC236}">
                  <a16:creationId xmlns:a16="http://schemas.microsoft.com/office/drawing/2014/main" id="{552B4F83-7AE4-4E7D-EC99-9183FB6FD6CD}"/>
                </a:ext>
              </a:extLst>
            </p:cNvPr>
            <p:cNvSpPr/>
            <p:nvPr/>
          </p:nvSpPr>
          <p:spPr>
            <a:xfrm>
              <a:off x="2816825" y="4365650"/>
              <a:ext cx="136800" cy="28900"/>
            </a:xfrm>
            <a:custGeom>
              <a:avLst/>
              <a:gdLst/>
              <a:ahLst/>
              <a:cxnLst/>
              <a:rect l="l" t="t" r="r" b="b"/>
              <a:pathLst>
                <a:path w="5472" h="1156" extrusionOk="0">
                  <a:moveTo>
                    <a:pt x="1205" y="1"/>
                  </a:moveTo>
                  <a:cubicBezTo>
                    <a:pt x="1177" y="1"/>
                    <a:pt x="1150" y="2"/>
                    <a:pt x="1124" y="3"/>
                  </a:cubicBezTo>
                  <a:cubicBezTo>
                    <a:pt x="1" y="62"/>
                    <a:pt x="1844" y="495"/>
                    <a:pt x="1844" y="495"/>
                  </a:cubicBezTo>
                  <a:cubicBezTo>
                    <a:pt x="1844" y="495"/>
                    <a:pt x="4206" y="1155"/>
                    <a:pt x="4849" y="1156"/>
                  </a:cubicBezTo>
                  <a:cubicBezTo>
                    <a:pt x="4849" y="1156"/>
                    <a:pt x="4850" y="1156"/>
                    <a:pt x="4851" y="1156"/>
                  </a:cubicBezTo>
                  <a:cubicBezTo>
                    <a:pt x="5472" y="1156"/>
                    <a:pt x="2392" y="1"/>
                    <a:pt x="1205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9" name="Google Shape;1735;p37">
              <a:extLst>
                <a:ext uri="{FF2B5EF4-FFF2-40B4-BE49-F238E27FC236}">
                  <a16:creationId xmlns:a16="http://schemas.microsoft.com/office/drawing/2014/main" id="{F266B684-CA54-71EB-3CB9-F3B90285F383}"/>
                </a:ext>
              </a:extLst>
            </p:cNvPr>
            <p:cNvSpPr/>
            <p:nvPr/>
          </p:nvSpPr>
          <p:spPr>
            <a:xfrm>
              <a:off x="2691275" y="4200175"/>
              <a:ext cx="57625" cy="54325"/>
            </a:xfrm>
            <a:custGeom>
              <a:avLst/>
              <a:gdLst/>
              <a:ahLst/>
              <a:cxnLst/>
              <a:rect l="l" t="t" r="r" b="b"/>
              <a:pathLst>
                <a:path w="2305" h="2173" extrusionOk="0">
                  <a:moveTo>
                    <a:pt x="1151" y="0"/>
                  </a:moveTo>
                  <a:cubicBezTo>
                    <a:pt x="805" y="0"/>
                    <a:pt x="464" y="166"/>
                    <a:pt x="254" y="474"/>
                  </a:cubicBezTo>
                  <a:cubicBezTo>
                    <a:pt x="7" y="837"/>
                    <a:pt x="1" y="1313"/>
                    <a:pt x="241" y="1681"/>
                  </a:cubicBezTo>
                  <a:cubicBezTo>
                    <a:pt x="445" y="1992"/>
                    <a:pt x="790" y="2173"/>
                    <a:pt x="1152" y="2173"/>
                  </a:cubicBezTo>
                  <a:cubicBezTo>
                    <a:pt x="1218" y="2173"/>
                    <a:pt x="1285" y="2167"/>
                    <a:pt x="1351" y="2154"/>
                  </a:cubicBezTo>
                  <a:cubicBezTo>
                    <a:pt x="1784" y="2073"/>
                    <a:pt x="2124" y="1739"/>
                    <a:pt x="2213" y="1309"/>
                  </a:cubicBezTo>
                  <a:cubicBezTo>
                    <a:pt x="2304" y="880"/>
                    <a:pt x="2126" y="437"/>
                    <a:pt x="1763" y="190"/>
                  </a:cubicBezTo>
                  <a:cubicBezTo>
                    <a:pt x="1575" y="62"/>
                    <a:pt x="1362" y="0"/>
                    <a:pt x="1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0" name="Google Shape;1736;p37">
              <a:extLst>
                <a:ext uri="{FF2B5EF4-FFF2-40B4-BE49-F238E27FC236}">
                  <a16:creationId xmlns:a16="http://schemas.microsoft.com/office/drawing/2014/main" id="{C36DEC67-EAD9-CF80-B091-49437731897E}"/>
                </a:ext>
              </a:extLst>
            </p:cNvPr>
            <p:cNvSpPr/>
            <p:nvPr/>
          </p:nvSpPr>
          <p:spPr>
            <a:xfrm>
              <a:off x="2703350" y="4202775"/>
              <a:ext cx="44800" cy="42275"/>
            </a:xfrm>
            <a:custGeom>
              <a:avLst/>
              <a:gdLst/>
              <a:ahLst/>
              <a:cxnLst/>
              <a:rect l="l" t="t" r="r" b="b"/>
              <a:pathLst>
                <a:path w="1792" h="1691" extrusionOk="0">
                  <a:moveTo>
                    <a:pt x="895" y="1"/>
                  </a:moveTo>
                  <a:cubicBezTo>
                    <a:pt x="625" y="1"/>
                    <a:pt x="360" y="129"/>
                    <a:pt x="197" y="369"/>
                  </a:cubicBezTo>
                  <a:cubicBezTo>
                    <a:pt x="4" y="650"/>
                    <a:pt x="1" y="1022"/>
                    <a:pt x="187" y="1307"/>
                  </a:cubicBezTo>
                  <a:cubicBezTo>
                    <a:pt x="345" y="1548"/>
                    <a:pt x="613" y="1690"/>
                    <a:pt x="894" y="1690"/>
                  </a:cubicBezTo>
                  <a:cubicBezTo>
                    <a:pt x="946" y="1690"/>
                    <a:pt x="998" y="1685"/>
                    <a:pt x="1050" y="1676"/>
                  </a:cubicBezTo>
                  <a:cubicBezTo>
                    <a:pt x="1386" y="1612"/>
                    <a:pt x="1651" y="1353"/>
                    <a:pt x="1721" y="1018"/>
                  </a:cubicBezTo>
                  <a:cubicBezTo>
                    <a:pt x="1791" y="684"/>
                    <a:pt x="1652" y="340"/>
                    <a:pt x="1371" y="148"/>
                  </a:cubicBezTo>
                  <a:cubicBezTo>
                    <a:pt x="1225" y="48"/>
                    <a:pt x="1059" y="1"/>
                    <a:pt x="895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1" name="Google Shape;1737;p37">
              <a:extLst>
                <a:ext uri="{FF2B5EF4-FFF2-40B4-BE49-F238E27FC236}">
                  <a16:creationId xmlns:a16="http://schemas.microsoft.com/office/drawing/2014/main" id="{E0900F43-2681-9F5B-C314-62DC9FE9B058}"/>
                </a:ext>
              </a:extLst>
            </p:cNvPr>
            <p:cNvSpPr/>
            <p:nvPr/>
          </p:nvSpPr>
          <p:spPr>
            <a:xfrm>
              <a:off x="2708100" y="4208925"/>
              <a:ext cx="22575" cy="17425"/>
            </a:xfrm>
            <a:custGeom>
              <a:avLst/>
              <a:gdLst/>
              <a:ahLst/>
              <a:cxnLst/>
              <a:rect l="l" t="t" r="r" b="b"/>
              <a:pathLst>
                <a:path w="903" h="697" extrusionOk="0">
                  <a:moveTo>
                    <a:pt x="450" y="0"/>
                  </a:moveTo>
                  <a:cubicBezTo>
                    <a:pt x="339" y="0"/>
                    <a:pt x="230" y="53"/>
                    <a:pt x="162" y="153"/>
                  </a:cubicBezTo>
                  <a:cubicBezTo>
                    <a:pt x="1" y="389"/>
                    <a:pt x="179" y="697"/>
                    <a:pt x="447" y="697"/>
                  </a:cubicBezTo>
                  <a:cubicBezTo>
                    <a:pt x="469" y="697"/>
                    <a:pt x="491" y="695"/>
                    <a:pt x="514" y="691"/>
                  </a:cubicBezTo>
                  <a:cubicBezTo>
                    <a:pt x="819" y="633"/>
                    <a:pt x="903" y="236"/>
                    <a:pt x="646" y="61"/>
                  </a:cubicBezTo>
                  <a:cubicBezTo>
                    <a:pt x="586" y="20"/>
                    <a:pt x="518" y="0"/>
                    <a:pt x="4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2" name="Google Shape;1738;p37">
              <a:extLst>
                <a:ext uri="{FF2B5EF4-FFF2-40B4-BE49-F238E27FC236}">
                  <a16:creationId xmlns:a16="http://schemas.microsoft.com/office/drawing/2014/main" id="{C75842DF-B06B-45F2-9A6F-F0E7918527EF}"/>
                </a:ext>
              </a:extLst>
            </p:cNvPr>
            <p:cNvSpPr/>
            <p:nvPr/>
          </p:nvSpPr>
          <p:spPr>
            <a:xfrm>
              <a:off x="2573750" y="4242775"/>
              <a:ext cx="110900" cy="84850"/>
            </a:xfrm>
            <a:custGeom>
              <a:avLst/>
              <a:gdLst/>
              <a:ahLst/>
              <a:cxnLst/>
              <a:rect l="l" t="t" r="r" b="b"/>
              <a:pathLst>
                <a:path w="4436" h="3394" extrusionOk="0">
                  <a:moveTo>
                    <a:pt x="3205" y="1"/>
                  </a:moveTo>
                  <a:cubicBezTo>
                    <a:pt x="2939" y="99"/>
                    <a:pt x="2687" y="233"/>
                    <a:pt x="2458" y="400"/>
                  </a:cubicBezTo>
                  <a:cubicBezTo>
                    <a:pt x="2095" y="666"/>
                    <a:pt x="816" y="387"/>
                    <a:pt x="409" y="908"/>
                  </a:cubicBezTo>
                  <a:cubicBezTo>
                    <a:pt x="1" y="1428"/>
                    <a:pt x="2582" y="1954"/>
                    <a:pt x="2582" y="1954"/>
                  </a:cubicBezTo>
                  <a:cubicBezTo>
                    <a:pt x="2582" y="1954"/>
                    <a:pt x="1786" y="2931"/>
                    <a:pt x="1870" y="3298"/>
                  </a:cubicBezTo>
                  <a:cubicBezTo>
                    <a:pt x="1885" y="3366"/>
                    <a:pt x="1948" y="3393"/>
                    <a:pt x="2040" y="3393"/>
                  </a:cubicBezTo>
                  <a:cubicBezTo>
                    <a:pt x="2451" y="3393"/>
                    <a:pt x="3447" y="2848"/>
                    <a:pt x="3447" y="2848"/>
                  </a:cubicBezTo>
                  <a:cubicBezTo>
                    <a:pt x="3447" y="2848"/>
                    <a:pt x="4349" y="2439"/>
                    <a:pt x="4393" y="1463"/>
                  </a:cubicBezTo>
                  <a:cubicBezTo>
                    <a:pt x="4435" y="487"/>
                    <a:pt x="3205" y="1"/>
                    <a:pt x="3205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3" name="Google Shape;1739;p37">
              <a:extLst>
                <a:ext uri="{FF2B5EF4-FFF2-40B4-BE49-F238E27FC236}">
                  <a16:creationId xmlns:a16="http://schemas.microsoft.com/office/drawing/2014/main" id="{313F0154-9CBE-CA8D-4D37-294324006582}"/>
                </a:ext>
              </a:extLst>
            </p:cNvPr>
            <p:cNvSpPr/>
            <p:nvPr/>
          </p:nvSpPr>
          <p:spPr>
            <a:xfrm>
              <a:off x="2640475" y="4255600"/>
              <a:ext cx="15875" cy="7025"/>
            </a:xfrm>
            <a:custGeom>
              <a:avLst/>
              <a:gdLst/>
              <a:ahLst/>
              <a:cxnLst/>
              <a:rect l="l" t="t" r="r" b="b"/>
              <a:pathLst>
                <a:path w="635" h="281" extrusionOk="0">
                  <a:moveTo>
                    <a:pt x="426" y="0"/>
                  </a:moveTo>
                  <a:cubicBezTo>
                    <a:pt x="243" y="0"/>
                    <a:pt x="1" y="91"/>
                    <a:pt x="1" y="91"/>
                  </a:cubicBezTo>
                  <a:cubicBezTo>
                    <a:pt x="1" y="91"/>
                    <a:pt x="303" y="280"/>
                    <a:pt x="487" y="280"/>
                  </a:cubicBezTo>
                  <a:cubicBezTo>
                    <a:pt x="563" y="280"/>
                    <a:pt x="619" y="248"/>
                    <a:pt x="626" y="158"/>
                  </a:cubicBezTo>
                  <a:cubicBezTo>
                    <a:pt x="635" y="37"/>
                    <a:pt x="542" y="0"/>
                    <a:pt x="42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444" name="Google Shape;1740;p37">
            <a:extLst>
              <a:ext uri="{FF2B5EF4-FFF2-40B4-BE49-F238E27FC236}">
                <a16:creationId xmlns:a16="http://schemas.microsoft.com/office/drawing/2014/main" id="{720B880F-5DE1-F477-45D9-5672F40A23AC}"/>
              </a:ext>
            </a:extLst>
          </p:cNvPr>
          <p:cNvGrpSpPr/>
          <p:nvPr/>
        </p:nvGrpSpPr>
        <p:grpSpPr>
          <a:xfrm>
            <a:off x="998990" y="1492722"/>
            <a:ext cx="9982780" cy="4746008"/>
            <a:chOff x="268756" y="268783"/>
            <a:chExt cx="8675828" cy="4639345"/>
          </a:xfrm>
        </p:grpSpPr>
        <p:sp>
          <p:nvSpPr>
            <p:cNvPr id="445" name="Google Shape;1741;p37">
              <a:extLst>
                <a:ext uri="{FF2B5EF4-FFF2-40B4-BE49-F238E27FC236}">
                  <a16:creationId xmlns:a16="http://schemas.microsoft.com/office/drawing/2014/main" id="{CEC3CEAC-F0B8-47F7-EE97-CEA32F94DC9D}"/>
                </a:ext>
              </a:extLst>
            </p:cNvPr>
            <p:cNvSpPr/>
            <p:nvPr/>
          </p:nvSpPr>
          <p:spPr>
            <a:xfrm>
              <a:off x="655750" y="3271056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6" name="Google Shape;1742;p37">
              <a:extLst>
                <a:ext uri="{FF2B5EF4-FFF2-40B4-BE49-F238E27FC236}">
                  <a16:creationId xmlns:a16="http://schemas.microsoft.com/office/drawing/2014/main" id="{A0B92881-B4FF-43DC-5443-B792773AEC4F}"/>
                </a:ext>
              </a:extLst>
            </p:cNvPr>
            <p:cNvSpPr/>
            <p:nvPr/>
          </p:nvSpPr>
          <p:spPr>
            <a:xfrm>
              <a:off x="3722503" y="268783"/>
              <a:ext cx="110100" cy="110100"/>
            </a:xfrm>
            <a:prstGeom prst="ellipse">
              <a:avLst/>
            </a:pr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7" name="Google Shape;1743;p37">
              <a:extLst>
                <a:ext uri="{FF2B5EF4-FFF2-40B4-BE49-F238E27FC236}">
                  <a16:creationId xmlns:a16="http://schemas.microsoft.com/office/drawing/2014/main" id="{C4B430C6-41EC-2356-AF5D-18A50DBF1CBF}"/>
                </a:ext>
              </a:extLst>
            </p:cNvPr>
            <p:cNvSpPr/>
            <p:nvPr/>
          </p:nvSpPr>
          <p:spPr>
            <a:xfrm>
              <a:off x="7391795" y="3917391"/>
              <a:ext cx="110100" cy="110100"/>
            </a:xfrm>
            <a:prstGeom prst="ellipse">
              <a:avLst/>
            </a:pr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6" name="Google Shape;1744;p37">
              <a:extLst>
                <a:ext uri="{FF2B5EF4-FFF2-40B4-BE49-F238E27FC236}">
                  <a16:creationId xmlns:a16="http://schemas.microsoft.com/office/drawing/2014/main" id="{B7E421B9-9C10-2BAC-96FC-ADEF3C984876}"/>
                </a:ext>
              </a:extLst>
            </p:cNvPr>
            <p:cNvSpPr/>
            <p:nvPr/>
          </p:nvSpPr>
          <p:spPr>
            <a:xfrm>
              <a:off x="730117" y="2181491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7" name="Google Shape;1745;p37">
              <a:extLst>
                <a:ext uri="{FF2B5EF4-FFF2-40B4-BE49-F238E27FC236}">
                  <a16:creationId xmlns:a16="http://schemas.microsoft.com/office/drawing/2014/main" id="{4263B5B2-C3D5-EB1E-FE73-BE20F3CB1E59}"/>
                </a:ext>
              </a:extLst>
            </p:cNvPr>
            <p:cNvSpPr/>
            <p:nvPr/>
          </p:nvSpPr>
          <p:spPr>
            <a:xfrm>
              <a:off x="7044588" y="378776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8" name="Google Shape;1746;p37">
              <a:extLst>
                <a:ext uri="{FF2B5EF4-FFF2-40B4-BE49-F238E27FC236}">
                  <a16:creationId xmlns:a16="http://schemas.microsoft.com/office/drawing/2014/main" id="{F50DD966-0F49-9B2A-32C6-FC8E2861B8C3}"/>
                </a:ext>
              </a:extLst>
            </p:cNvPr>
            <p:cNvSpPr/>
            <p:nvPr/>
          </p:nvSpPr>
          <p:spPr>
            <a:xfrm>
              <a:off x="4883259" y="4798014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9" name="Google Shape;1747;p37">
              <a:extLst>
                <a:ext uri="{FF2B5EF4-FFF2-40B4-BE49-F238E27FC236}">
                  <a16:creationId xmlns:a16="http://schemas.microsoft.com/office/drawing/2014/main" id="{C4A9B8B6-9A8A-ABA1-9B89-E559FA899276}"/>
                </a:ext>
              </a:extLst>
            </p:cNvPr>
            <p:cNvSpPr/>
            <p:nvPr/>
          </p:nvSpPr>
          <p:spPr>
            <a:xfrm>
              <a:off x="5459745" y="399980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0" name="Google Shape;1748;p37">
              <a:extLst>
                <a:ext uri="{FF2B5EF4-FFF2-40B4-BE49-F238E27FC236}">
                  <a16:creationId xmlns:a16="http://schemas.microsoft.com/office/drawing/2014/main" id="{715D1AF3-FA37-5325-F48B-EF9F0F06F56F}"/>
                </a:ext>
              </a:extLst>
            </p:cNvPr>
            <p:cNvSpPr/>
            <p:nvPr/>
          </p:nvSpPr>
          <p:spPr>
            <a:xfrm>
              <a:off x="8611943" y="2112513"/>
              <a:ext cx="110100" cy="110100"/>
            </a:xfrm>
            <a:prstGeom prst="ellipse">
              <a:avLst/>
            </a:prstGeom>
            <a:solidFill>
              <a:srgbClr val="9ABE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1" name="Google Shape;1749;p37">
              <a:extLst>
                <a:ext uri="{FF2B5EF4-FFF2-40B4-BE49-F238E27FC236}">
                  <a16:creationId xmlns:a16="http://schemas.microsoft.com/office/drawing/2014/main" id="{49C503D6-90CD-0AA6-A747-7B79605B9AD0}"/>
                </a:ext>
              </a:extLst>
            </p:cNvPr>
            <p:cNvSpPr/>
            <p:nvPr/>
          </p:nvSpPr>
          <p:spPr>
            <a:xfrm>
              <a:off x="8373860" y="2744821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2" name="Google Shape;1750;p37">
              <a:extLst>
                <a:ext uri="{FF2B5EF4-FFF2-40B4-BE49-F238E27FC236}">
                  <a16:creationId xmlns:a16="http://schemas.microsoft.com/office/drawing/2014/main" id="{E676B40E-AF27-696F-41E8-9E94E5A12426}"/>
                </a:ext>
              </a:extLst>
            </p:cNvPr>
            <p:cNvSpPr/>
            <p:nvPr/>
          </p:nvSpPr>
          <p:spPr>
            <a:xfrm>
              <a:off x="6820295" y="4789491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3" name="Google Shape;1751;p37">
              <a:extLst>
                <a:ext uri="{FF2B5EF4-FFF2-40B4-BE49-F238E27FC236}">
                  <a16:creationId xmlns:a16="http://schemas.microsoft.com/office/drawing/2014/main" id="{4380A993-1375-41F4-9EF5-FDD99511D174}"/>
                </a:ext>
              </a:extLst>
            </p:cNvPr>
            <p:cNvSpPr/>
            <p:nvPr/>
          </p:nvSpPr>
          <p:spPr>
            <a:xfrm rot="-397250">
              <a:off x="1485586" y="312964"/>
              <a:ext cx="450500" cy="444061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4" name="Google Shape;1752;p37">
              <a:extLst>
                <a:ext uri="{FF2B5EF4-FFF2-40B4-BE49-F238E27FC236}">
                  <a16:creationId xmlns:a16="http://schemas.microsoft.com/office/drawing/2014/main" id="{B0073288-D388-EEFD-75AC-AF98BDDFA62C}"/>
                </a:ext>
              </a:extLst>
            </p:cNvPr>
            <p:cNvSpPr/>
            <p:nvPr/>
          </p:nvSpPr>
          <p:spPr>
            <a:xfrm rot="-397308">
              <a:off x="286417" y="2637975"/>
              <a:ext cx="330111" cy="325403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5" name="Google Shape;1753;p37">
              <a:extLst>
                <a:ext uri="{FF2B5EF4-FFF2-40B4-BE49-F238E27FC236}">
                  <a16:creationId xmlns:a16="http://schemas.microsoft.com/office/drawing/2014/main" id="{01CBCA3D-4458-3781-E56F-3512163D95CC}"/>
                </a:ext>
              </a:extLst>
            </p:cNvPr>
            <p:cNvSpPr/>
            <p:nvPr/>
          </p:nvSpPr>
          <p:spPr>
            <a:xfrm rot="-397278">
              <a:off x="2178894" y="517743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6" name="Google Shape;1754;p37">
              <a:extLst>
                <a:ext uri="{FF2B5EF4-FFF2-40B4-BE49-F238E27FC236}">
                  <a16:creationId xmlns:a16="http://schemas.microsoft.com/office/drawing/2014/main" id="{761BF901-A61D-4E77-58D9-54D088CB6CA5}"/>
                </a:ext>
              </a:extLst>
            </p:cNvPr>
            <p:cNvSpPr/>
            <p:nvPr/>
          </p:nvSpPr>
          <p:spPr>
            <a:xfrm rot="-397278">
              <a:off x="2963494" y="469903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7" name="Google Shape;1755;p37">
              <a:extLst>
                <a:ext uri="{FF2B5EF4-FFF2-40B4-BE49-F238E27FC236}">
                  <a16:creationId xmlns:a16="http://schemas.microsoft.com/office/drawing/2014/main" id="{E94A80C6-7DEF-8C72-2C1A-732F84E48082}"/>
                </a:ext>
              </a:extLst>
            </p:cNvPr>
            <p:cNvSpPr/>
            <p:nvPr/>
          </p:nvSpPr>
          <p:spPr>
            <a:xfrm rot="-397278">
              <a:off x="8732794" y="403843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588" name="Title 4">
            <a:extLst>
              <a:ext uri="{FF2B5EF4-FFF2-40B4-BE49-F238E27FC236}">
                <a16:creationId xmlns:a16="http://schemas.microsoft.com/office/drawing/2014/main" id="{782D3A3F-03D8-3AE1-2FB8-8F9606DF496B}"/>
              </a:ext>
            </a:extLst>
          </p:cNvPr>
          <p:cNvSpPr txBox="1">
            <a:spLocks/>
          </p:cNvSpPr>
          <p:nvPr/>
        </p:nvSpPr>
        <p:spPr>
          <a:xfrm>
            <a:off x="2092770" y="2559962"/>
            <a:ext cx="7746158" cy="1831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48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48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4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59">
            <a:extLst>
              <a:ext uri="{FF2B5EF4-FFF2-40B4-BE49-F238E27FC236}">
                <a16:creationId xmlns:a16="http://schemas.microsoft.com/office/drawing/2014/main" id="{A6A2007B-6039-26CC-F1FD-4F2A5444B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9" y="1654537"/>
            <a:ext cx="9590171" cy="5067415"/>
          </a:xfrm>
          <a:prstGeom prst="rect">
            <a:avLst/>
          </a:prstGeom>
        </p:spPr>
      </p:pic>
      <p:sp>
        <p:nvSpPr>
          <p:cNvPr id="162" name="Cloud 161">
            <a:extLst>
              <a:ext uri="{FF2B5EF4-FFF2-40B4-BE49-F238E27FC236}">
                <a16:creationId xmlns:a16="http://schemas.microsoft.com/office/drawing/2014/main" id="{9E33A227-E5B5-9938-315C-FEA38D341076}"/>
              </a:ext>
            </a:extLst>
          </p:cNvPr>
          <p:cNvSpPr/>
          <p:nvPr/>
        </p:nvSpPr>
        <p:spPr>
          <a:xfrm>
            <a:off x="267916" y="1922568"/>
            <a:ext cx="7686940" cy="3591376"/>
          </a:xfrm>
          <a:prstGeom prst="cloud">
            <a:avLst/>
          </a:prstGeom>
          <a:solidFill>
            <a:srgbClr val="EBF4FF"/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3EB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A8E4607-CA38-FA23-6338-424A205B3118}"/>
              </a:ext>
            </a:extLst>
          </p:cNvPr>
          <p:cNvSpPr txBox="1"/>
          <p:nvPr/>
        </p:nvSpPr>
        <p:spPr>
          <a:xfrm>
            <a:off x="1539213" y="3323017"/>
            <a:ext cx="5074099" cy="1534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 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1C9C6B8-CBD2-2BCE-C2D7-B2DEA8461D1C}"/>
              </a:ext>
            </a:extLst>
          </p:cNvPr>
          <p:cNvSpPr txBox="1"/>
          <p:nvPr/>
        </p:nvSpPr>
        <p:spPr>
          <a:xfrm>
            <a:off x="1518885" y="2551317"/>
            <a:ext cx="5185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9525">
                  <a:solidFill>
                    <a:srgbClr val="FFF3EB"/>
                  </a:solidFill>
                  <a:prstDash val="solid"/>
                </a:ln>
                <a:solidFill>
                  <a:srgbClr val="434343"/>
                </a:solidFill>
                <a:effectLst>
                  <a:outerShdw blurRad="12700" dist="38100" dir="2700000" algn="tl" rotWithShape="0">
                    <a:srgbClr val="FFF3EB">
                      <a:lumMod val="50000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pic>
        <p:nvPicPr>
          <p:cNvPr id="161" name="Picture 2" descr="Angry boy screaming at friend isolated Royalty Free Vector">
            <a:extLst>
              <a:ext uri="{FF2B5EF4-FFF2-40B4-BE49-F238E27FC236}">
                <a16:creationId xmlns:a16="http://schemas.microsoft.com/office/drawing/2014/main" id="{27B90565-7CC0-CA46-3259-4D15BB4BE5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9" b="88056" l="10000" r="90000">
                        <a14:foregroundMark x1="28100" y1="21296" x2="28100" y2="31296"/>
                        <a14:foregroundMark x1="24400" y1="84815" x2="46900" y2="88056"/>
                        <a14:foregroundMark x1="46900" y1="88056" x2="49700" y2="87778"/>
                        <a14:foregroundMark x1="77900" y1="88056" x2="73600" y2="62407"/>
                        <a14:foregroundMark x1="68500" y1="13148" x2="64800" y2="18148"/>
                        <a14:foregroundMark x1="69400" y1="8889" x2="67400" y2="11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96"/>
          <a:stretch/>
        </p:blipFill>
        <p:spPr bwMode="auto">
          <a:xfrm>
            <a:off x="7713791" y="1766297"/>
            <a:ext cx="4019918" cy="398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56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5CB26E-86AF-ECA2-A907-D39C50DCF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598338"/>
            <a:ext cx="9426889" cy="4981138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AF14833D-B266-0D7A-874C-85FE75AF2977}"/>
              </a:ext>
            </a:extLst>
          </p:cNvPr>
          <p:cNvSpPr/>
          <p:nvPr/>
        </p:nvSpPr>
        <p:spPr>
          <a:xfrm>
            <a:off x="518160" y="2164080"/>
            <a:ext cx="5214120" cy="3095582"/>
          </a:xfrm>
          <a:prstGeom prst="wedgeEllipseCallout">
            <a:avLst>
              <a:gd name="adj1" fmla="val 65811"/>
              <a:gd name="adj2" fmla="val 43370"/>
            </a:avLst>
          </a:prstGeom>
          <a:solidFill>
            <a:srgbClr val="FFFFFF"/>
          </a:solidFill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215C03-2EA1-ED61-1285-82643D8608FE}"/>
              </a:ext>
            </a:extLst>
          </p:cNvPr>
          <p:cNvSpPr txBox="1"/>
          <p:nvPr/>
        </p:nvSpPr>
        <p:spPr>
          <a:xfrm>
            <a:off x="1112992" y="2717261"/>
            <a:ext cx="4165062" cy="1903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 </a:t>
            </a:r>
          </a:p>
        </p:txBody>
      </p:sp>
      <p:pic>
        <p:nvPicPr>
          <p:cNvPr id="7" name="Picture 2" descr="Women are Talking clipart">
            <a:extLst>
              <a:ext uri="{FF2B5EF4-FFF2-40B4-BE49-F238E27FC236}">
                <a16:creationId xmlns:a16="http://schemas.microsoft.com/office/drawing/2014/main" id="{56DB570E-D18C-B162-8653-E0D838E62E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90"/>
          <a:stretch/>
        </p:blipFill>
        <p:spPr bwMode="auto">
          <a:xfrm>
            <a:off x="6202956" y="2534487"/>
            <a:ext cx="3972457" cy="432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8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F1F67A-56D1-7B03-428B-9F4EDDB9A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80" y="1522375"/>
            <a:ext cx="9955209" cy="5260301"/>
          </a:xfrm>
          <a:prstGeom prst="rect">
            <a:avLst/>
          </a:prstGeom>
        </p:spPr>
      </p:pic>
      <p:pic>
        <p:nvPicPr>
          <p:cNvPr id="3" name="Picture 2" descr="Thinking girl clipart">
            <a:extLst>
              <a:ext uri="{FF2B5EF4-FFF2-40B4-BE49-F238E27FC236}">
                <a16:creationId xmlns:a16="http://schemas.microsoft.com/office/drawing/2014/main" id="{43103CE7-8F28-9E28-6B39-E99F64BBB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144" y="2095791"/>
            <a:ext cx="4429296" cy="476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826D2C64-826C-B168-A2B0-CA7ED31A5BAC}"/>
              </a:ext>
            </a:extLst>
          </p:cNvPr>
          <p:cNvSpPr/>
          <p:nvPr/>
        </p:nvSpPr>
        <p:spPr>
          <a:xfrm>
            <a:off x="133671" y="1648070"/>
            <a:ext cx="4822234" cy="2629290"/>
          </a:xfrm>
          <a:prstGeom prst="wedgeEllipseCallout">
            <a:avLst>
              <a:gd name="adj1" fmla="val 65811"/>
              <a:gd name="adj2" fmla="val 43370"/>
            </a:avLst>
          </a:prstGeom>
          <a:solidFill>
            <a:srgbClr val="FFFFFF"/>
          </a:solidFill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3EB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67C52F-D1E9-D320-9306-98EED22BB4C3}"/>
              </a:ext>
            </a:extLst>
          </p:cNvPr>
          <p:cNvSpPr txBox="1"/>
          <p:nvPr/>
        </p:nvSpPr>
        <p:spPr>
          <a:xfrm>
            <a:off x="364640" y="2383678"/>
            <a:ext cx="4360296" cy="11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195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89;p60">
            <a:extLst>
              <a:ext uri="{FF2B5EF4-FFF2-40B4-BE49-F238E27FC236}">
                <a16:creationId xmlns:a16="http://schemas.microsoft.com/office/drawing/2014/main" id="{C70A3B81-C2A7-EBA8-AC9A-92CE573D6E03}"/>
              </a:ext>
            </a:extLst>
          </p:cNvPr>
          <p:cNvSpPr/>
          <p:nvPr/>
        </p:nvSpPr>
        <p:spPr>
          <a:xfrm>
            <a:off x="1990138" y="2574880"/>
            <a:ext cx="8113517" cy="3236618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3" name="Google Shape;3690;p60">
            <a:extLst>
              <a:ext uri="{FF2B5EF4-FFF2-40B4-BE49-F238E27FC236}">
                <a16:creationId xmlns:a16="http://schemas.microsoft.com/office/drawing/2014/main" id="{2492326D-A795-617F-0C05-199D019B5E60}"/>
              </a:ext>
            </a:extLst>
          </p:cNvPr>
          <p:cNvGrpSpPr/>
          <p:nvPr/>
        </p:nvGrpSpPr>
        <p:grpSpPr>
          <a:xfrm>
            <a:off x="1854791" y="2429744"/>
            <a:ext cx="8314011" cy="3526889"/>
            <a:chOff x="2244650" y="589875"/>
            <a:chExt cx="2753525" cy="1155450"/>
          </a:xfrm>
        </p:grpSpPr>
        <p:sp>
          <p:nvSpPr>
            <p:cNvPr id="4" name="Google Shape;3691;p60">
              <a:extLst>
                <a:ext uri="{FF2B5EF4-FFF2-40B4-BE49-F238E27FC236}">
                  <a16:creationId xmlns:a16="http://schemas.microsoft.com/office/drawing/2014/main" id="{8891B769-9F87-A9CC-34D8-99E3A6EB9F98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3692;p60">
              <a:extLst>
                <a:ext uri="{FF2B5EF4-FFF2-40B4-BE49-F238E27FC236}">
                  <a16:creationId xmlns:a16="http://schemas.microsoft.com/office/drawing/2014/main" id="{F0CDA209-C39F-433B-C9F1-71138BB1E88D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3693;p60">
              <a:extLst>
                <a:ext uri="{FF2B5EF4-FFF2-40B4-BE49-F238E27FC236}">
                  <a16:creationId xmlns:a16="http://schemas.microsoft.com/office/drawing/2014/main" id="{14DCD50B-3A0C-2BA5-E798-9FB2982E6495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3694;p60">
              <a:extLst>
                <a:ext uri="{FF2B5EF4-FFF2-40B4-BE49-F238E27FC236}">
                  <a16:creationId xmlns:a16="http://schemas.microsoft.com/office/drawing/2014/main" id="{884CC140-3A36-F952-D628-50F24C148DFD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3695;p60">
              <a:extLst>
                <a:ext uri="{FF2B5EF4-FFF2-40B4-BE49-F238E27FC236}">
                  <a16:creationId xmlns:a16="http://schemas.microsoft.com/office/drawing/2014/main" id="{8600FD74-E71A-C172-5187-6499F14962C2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3696;p60">
              <a:extLst>
                <a:ext uri="{FF2B5EF4-FFF2-40B4-BE49-F238E27FC236}">
                  <a16:creationId xmlns:a16="http://schemas.microsoft.com/office/drawing/2014/main" id="{48CBF40F-AA2E-1554-173D-B6A1A28C57CB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3697;p60">
              <a:extLst>
                <a:ext uri="{FF2B5EF4-FFF2-40B4-BE49-F238E27FC236}">
                  <a16:creationId xmlns:a16="http://schemas.microsoft.com/office/drawing/2014/main" id="{CEF784F6-F5EA-D2F2-29A8-480B4E0A2EEF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3698;p60">
              <a:extLst>
                <a:ext uri="{FF2B5EF4-FFF2-40B4-BE49-F238E27FC236}">
                  <a16:creationId xmlns:a16="http://schemas.microsoft.com/office/drawing/2014/main" id="{FF977F38-B245-31CE-4EFE-B698682E088E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3699;p60">
              <a:extLst>
                <a:ext uri="{FF2B5EF4-FFF2-40B4-BE49-F238E27FC236}">
                  <a16:creationId xmlns:a16="http://schemas.microsoft.com/office/drawing/2014/main" id="{719A0355-DA5B-12E0-25F9-FDFF222A5D27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3700;p60">
              <a:extLst>
                <a:ext uri="{FF2B5EF4-FFF2-40B4-BE49-F238E27FC236}">
                  <a16:creationId xmlns:a16="http://schemas.microsoft.com/office/drawing/2014/main" id="{4FA371E6-5737-5BDD-4916-F07F7B929FCB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3701;p60">
              <a:extLst>
                <a:ext uri="{FF2B5EF4-FFF2-40B4-BE49-F238E27FC236}">
                  <a16:creationId xmlns:a16="http://schemas.microsoft.com/office/drawing/2014/main" id="{0F66846B-6503-00A9-188F-4073E0794D38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3702;p60">
              <a:extLst>
                <a:ext uri="{FF2B5EF4-FFF2-40B4-BE49-F238E27FC236}">
                  <a16:creationId xmlns:a16="http://schemas.microsoft.com/office/drawing/2014/main" id="{997125EC-1574-34BB-E2CA-63175EF041C0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Google Shape;3703;p60">
              <a:extLst>
                <a:ext uri="{FF2B5EF4-FFF2-40B4-BE49-F238E27FC236}">
                  <a16:creationId xmlns:a16="http://schemas.microsoft.com/office/drawing/2014/main" id="{4074CAE1-8A55-AE22-1B88-9741F2DA1EB5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" name="Google Shape;3704;p60">
              <a:extLst>
                <a:ext uri="{FF2B5EF4-FFF2-40B4-BE49-F238E27FC236}">
                  <a16:creationId xmlns:a16="http://schemas.microsoft.com/office/drawing/2014/main" id="{D56D016C-91CF-C90C-BB48-4917BB1E9B21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8" name="Google Shape;3705;p60">
            <a:extLst>
              <a:ext uri="{FF2B5EF4-FFF2-40B4-BE49-F238E27FC236}">
                <a16:creationId xmlns:a16="http://schemas.microsoft.com/office/drawing/2014/main" id="{5C974A77-5199-713A-0CA1-B510E4E6C1BA}"/>
              </a:ext>
            </a:extLst>
          </p:cNvPr>
          <p:cNvSpPr txBox="1">
            <a:spLocks/>
          </p:cNvSpPr>
          <p:nvPr/>
        </p:nvSpPr>
        <p:spPr>
          <a:xfrm>
            <a:off x="4385652" y="1208960"/>
            <a:ext cx="2957815" cy="768280"/>
          </a:xfrm>
          <a:prstGeom prst="rect">
            <a:avLst/>
          </a:prstGeom>
          <a:solidFill>
            <a:srgbClr val="00B050"/>
          </a:solidFill>
          <a:ln w="1905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lvl="0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Google Shape;3706;p60">
            <a:extLst>
              <a:ext uri="{FF2B5EF4-FFF2-40B4-BE49-F238E27FC236}">
                <a16:creationId xmlns:a16="http://schemas.microsoft.com/office/drawing/2014/main" id="{0FCC5C36-F443-A269-AFCC-6BEE13FBFDD9}"/>
              </a:ext>
            </a:extLst>
          </p:cNvPr>
          <p:cNvSpPr txBox="1">
            <a:spLocks/>
          </p:cNvSpPr>
          <p:nvPr/>
        </p:nvSpPr>
        <p:spPr>
          <a:xfrm>
            <a:off x="2232857" y="3323945"/>
            <a:ext cx="7506377" cy="194095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20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96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khỏi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hòa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795D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30" name="Google Shape;3776;p60">
            <a:extLst>
              <a:ext uri="{FF2B5EF4-FFF2-40B4-BE49-F238E27FC236}">
                <a16:creationId xmlns:a16="http://schemas.microsoft.com/office/drawing/2014/main" id="{280E01FF-A55F-CB6B-319C-1C802A0944B9}"/>
              </a:ext>
            </a:extLst>
          </p:cNvPr>
          <p:cNvGrpSpPr/>
          <p:nvPr/>
        </p:nvGrpSpPr>
        <p:grpSpPr>
          <a:xfrm>
            <a:off x="504212" y="1471983"/>
            <a:ext cx="10577367" cy="4707069"/>
            <a:chOff x="526975" y="292590"/>
            <a:chExt cx="8366170" cy="4258792"/>
          </a:xfrm>
        </p:grpSpPr>
        <p:sp>
          <p:nvSpPr>
            <p:cNvPr id="31" name="Google Shape;3777;p60">
              <a:extLst>
                <a:ext uri="{FF2B5EF4-FFF2-40B4-BE49-F238E27FC236}">
                  <a16:creationId xmlns:a16="http://schemas.microsoft.com/office/drawing/2014/main" id="{D00B8C7D-BFEE-419C-33A6-2201A42AD7E2}"/>
                </a:ext>
              </a:extLst>
            </p:cNvPr>
            <p:cNvSpPr/>
            <p:nvPr/>
          </p:nvSpPr>
          <p:spPr>
            <a:xfrm rot="-397337">
              <a:off x="7952914" y="446038"/>
              <a:ext cx="229224" cy="225955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2" name="Google Shape;3778;p60">
              <a:extLst>
                <a:ext uri="{FF2B5EF4-FFF2-40B4-BE49-F238E27FC236}">
                  <a16:creationId xmlns:a16="http://schemas.microsoft.com/office/drawing/2014/main" id="{4F3725F3-41C6-B28A-351C-53A466744B97}"/>
                </a:ext>
              </a:extLst>
            </p:cNvPr>
            <p:cNvSpPr/>
            <p:nvPr/>
          </p:nvSpPr>
          <p:spPr>
            <a:xfrm rot="-397276">
              <a:off x="8102469" y="712957"/>
              <a:ext cx="524329" cy="516892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3" name="Google Shape;3779;p60">
              <a:extLst>
                <a:ext uri="{FF2B5EF4-FFF2-40B4-BE49-F238E27FC236}">
                  <a16:creationId xmlns:a16="http://schemas.microsoft.com/office/drawing/2014/main" id="{118D1A77-C5B8-24A1-D31A-557E7FF7A29C}"/>
                </a:ext>
              </a:extLst>
            </p:cNvPr>
            <p:cNvSpPr/>
            <p:nvPr/>
          </p:nvSpPr>
          <p:spPr>
            <a:xfrm>
              <a:off x="7467642" y="292590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4" name="Google Shape;3780;p60">
              <a:extLst>
                <a:ext uri="{FF2B5EF4-FFF2-40B4-BE49-F238E27FC236}">
                  <a16:creationId xmlns:a16="http://schemas.microsoft.com/office/drawing/2014/main" id="{1515FD06-A8A3-11B5-19C5-527D21F24CA2}"/>
                </a:ext>
              </a:extLst>
            </p:cNvPr>
            <p:cNvSpPr/>
            <p:nvPr/>
          </p:nvSpPr>
          <p:spPr>
            <a:xfrm>
              <a:off x="526975" y="3025256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b="1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endParaRPr kumimoji="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5" name="Google Shape;3781;p60">
              <a:extLst>
                <a:ext uri="{FF2B5EF4-FFF2-40B4-BE49-F238E27FC236}">
                  <a16:creationId xmlns:a16="http://schemas.microsoft.com/office/drawing/2014/main" id="{81E6DD21-CBCE-F77A-DA5C-DC0085FA2BC3}"/>
                </a:ext>
              </a:extLst>
            </p:cNvPr>
            <p:cNvSpPr/>
            <p:nvPr/>
          </p:nvSpPr>
          <p:spPr>
            <a:xfrm>
              <a:off x="8373853" y="2575608"/>
              <a:ext cx="110100" cy="110100"/>
            </a:xfrm>
            <a:prstGeom prst="ellipse">
              <a:avLst/>
            </a:pr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6" name="Google Shape;3782;p60">
              <a:extLst>
                <a:ext uri="{FF2B5EF4-FFF2-40B4-BE49-F238E27FC236}">
                  <a16:creationId xmlns:a16="http://schemas.microsoft.com/office/drawing/2014/main" id="{D123AD49-A513-B94D-22F6-8644B19C04B6}"/>
                </a:ext>
              </a:extLst>
            </p:cNvPr>
            <p:cNvSpPr/>
            <p:nvPr/>
          </p:nvSpPr>
          <p:spPr>
            <a:xfrm>
              <a:off x="906792" y="2137441"/>
              <a:ext cx="110100" cy="110100"/>
            </a:xfrm>
            <a:prstGeom prst="ellipse">
              <a:avLst/>
            </a:pr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7" name="Google Shape;3783;p60">
              <a:extLst>
                <a:ext uri="{FF2B5EF4-FFF2-40B4-BE49-F238E27FC236}">
                  <a16:creationId xmlns:a16="http://schemas.microsoft.com/office/drawing/2014/main" id="{C9795FCB-6471-D8FE-3B19-6100BBA94555}"/>
                </a:ext>
              </a:extLst>
            </p:cNvPr>
            <p:cNvSpPr/>
            <p:nvPr/>
          </p:nvSpPr>
          <p:spPr>
            <a:xfrm>
              <a:off x="613104" y="4441282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" name="Google Shape;3784;p60">
              <a:extLst>
                <a:ext uri="{FF2B5EF4-FFF2-40B4-BE49-F238E27FC236}">
                  <a16:creationId xmlns:a16="http://schemas.microsoft.com/office/drawing/2014/main" id="{B4D179AD-EBD4-29EC-CC07-8CD9E4F00AEF}"/>
                </a:ext>
              </a:extLst>
            </p:cNvPr>
            <p:cNvSpPr/>
            <p:nvPr/>
          </p:nvSpPr>
          <p:spPr>
            <a:xfrm>
              <a:off x="8783045" y="3393516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3785;p60">
              <a:extLst>
                <a:ext uri="{FF2B5EF4-FFF2-40B4-BE49-F238E27FC236}">
                  <a16:creationId xmlns:a16="http://schemas.microsoft.com/office/drawing/2014/main" id="{0233D673-27F0-386D-1119-94D99EB33C55}"/>
                </a:ext>
              </a:extLst>
            </p:cNvPr>
            <p:cNvSpPr/>
            <p:nvPr/>
          </p:nvSpPr>
          <p:spPr>
            <a:xfrm>
              <a:off x="8725895" y="1672441"/>
              <a:ext cx="110100" cy="110100"/>
            </a:xfrm>
            <a:prstGeom prst="ellipse">
              <a:avLst/>
            </a:prstGeom>
            <a:solidFill>
              <a:srgbClr val="9ABE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pic>
        <p:nvPicPr>
          <p:cNvPr id="40" name="Picture 2" descr="Teacher Students clipart">
            <a:extLst>
              <a:ext uri="{FF2B5EF4-FFF2-40B4-BE49-F238E27FC236}">
                <a16:creationId xmlns:a16="http://schemas.microsoft.com/office/drawing/2014/main" id="{981A5100-B6B7-9E1A-2FDE-5FD409160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53" y="4327089"/>
            <a:ext cx="2630077" cy="227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3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04;p37">
            <a:extLst>
              <a:ext uri="{FF2B5EF4-FFF2-40B4-BE49-F238E27FC236}">
                <a16:creationId xmlns:a16="http://schemas.microsoft.com/office/drawing/2014/main" id="{07A5319C-D385-5ED6-F968-0F3049EF0103}"/>
              </a:ext>
            </a:extLst>
          </p:cNvPr>
          <p:cNvGrpSpPr/>
          <p:nvPr/>
        </p:nvGrpSpPr>
        <p:grpSpPr>
          <a:xfrm>
            <a:off x="2011775" y="1983965"/>
            <a:ext cx="8008889" cy="3181039"/>
            <a:chOff x="2244650" y="589875"/>
            <a:chExt cx="2753525" cy="1155450"/>
          </a:xfrm>
        </p:grpSpPr>
        <p:sp>
          <p:nvSpPr>
            <p:cNvPr id="3" name="Google Shape;1605;p37">
              <a:extLst>
                <a:ext uri="{FF2B5EF4-FFF2-40B4-BE49-F238E27FC236}">
                  <a16:creationId xmlns:a16="http://schemas.microsoft.com/office/drawing/2014/main" id="{A64E728C-D0E2-A18C-66E1-C638E989E8F0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" name="Google Shape;1606;p37">
              <a:extLst>
                <a:ext uri="{FF2B5EF4-FFF2-40B4-BE49-F238E27FC236}">
                  <a16:creationId xmlns:a16="http://schemas.microsoft.com/office/drawing/2014/main" id="{390B529E-1ABC-E9A7-49CE-7D63F9C5DE8C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1607;p37">
              <a:extLst>
                <a:ext uri="{FF2B5EF4-FFF2-40B4-BE49-F238E27FC236}">
                  <a16:creationId xmlns:a16="http://schemas.microsoft.com/office/drawing/2014/main" id="{245581C8-34B4-1AC4-20F0-0B9217D5FBC0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1608;p37">
              <a:extLst>
                <a:ext uri="{FF2B5EF4-FFF2-40B4-BE49-F238E27FC236}">
                  <a16:creationId xmlns:a16="http://schemas.microsoft.com/office/drawing/2014/main" id="{59921D0F-39CA-A8A1-4695-D6CE3EEA35EF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1609;p37">
              <a:extLst>
                <a:ext uri="{FF2B5EF4-FFF2-40B4-BE49-F238E27FC236}">
                  <a16:creationId xmlns:a16="http://schemas.microsoft.com/office/drawing/2014/main" id="{C3004D7A-E2D3-55A7-BCDF-7EA4FF4BE9A0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1610;p37">
              <a:extLst>
                <a:ext uri="{FF2B5EF4-FFF2-40B4-BE49-F238E27FC236}">
                  <a16:creationId xmlns:a16="http://schemas.microsoft.com/office/drawing/2014/main" id="{7925D517-5273-D6C3-7FCE-9A21C7C0E821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1611;p37">
              <a:extLst>
                <a:ext uri="{FF2B5EF4-FFF2-40B4-BE49-F238E27FC236}">
                  <a16:creationId xmlns:a16="http://schemas.microsoft.com/office/drawing/2014/main" id="{0620EBA5-6A3D-9B4B-94A9-2AB2C5BF561E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1612;p37">
              <a:extLst>
                <a:ext uri="{FF2B5EF4-FFF2-40B4-BE49-F238E27FC236}">
                  <a16:creationId xmlns:a16="http://schemas.microsoft.com/office/drawing/2014/main" id="{01BF40AD-4637-A331-AD66-8413F80FC5DD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1613;p37">
              <a:extLst>
                <a:ext uri="{FF2B5EF4-FFF2-40B4-BE49-F238E27FC236}">
                  <a16:creationId xmlns:a16="http://schemas.microsoft.com/office/drawing/2014/main" id="{736940B3-AB8B-C600-E2D3-FC60A4274ED3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1614;p37">
              <a:extLst>
                <a:ext uri="{FF2B5EF4-FFF2-40B4-BE49-F238E27FC236}">
                  <a16:creationId xmlns:a16="http://schemas.microsoft.com/office/drawing/2014/main" id="{EFB282DB-FE37-EC43-2F53-68F87E492E0D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1615;p37">
              <a:extLst>
                <a:ext uri="{FF2B5EF4-FFF2-40B4-BE49-F238E27FC236}">
                  <a16:creationId xmlns:a16="http://schemas.microsoft.com/office/drawing/2014/main" id="{935FDE81-459E-DD72-5480-FF6A4BCF7947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1616;p37">
              <a:extLst>
                <a:ext uri="{FF2B5EF4-FFF2-40B4-BE49-F238E27FC236}">
                  <a16:creationId xmlns:a16="http://schemas.microsoft.com/office/drawing/2014/main" id="{C22A9569-F029-0D04-F304-7BB61AEEFD90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1617;p37">
              <a:extLst>
                <a:ext uri="{FF2B5EF4-FFF2-40B4-BE49-F238E27FC236}">
                  <a16:creationId xmlns:a16="http://schemas.microsoft.com/office/drawing/2014/main" id="{D6F018A9-062B-8490-21E5-BB8629932991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1618;p37">
              <a:extLst>
                <a:ext uri="{FF2B5EF4-FFF2-40B4-BE49-F238E27FC236}">
                  <a16:creationId xmlns:a16="http://schemas.microsoft.com/office/drawing/2014/main" id="{4AE46977-F17A-93CD-E6D0-688E05B9D79C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solidFill>
              <a:srgbClr val="88602B"/>
            </a:solidFill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7" name="Google Shape;1619;p37">
            <a:extLst>
              <a:ext uri="{FF2B5EF4-FFF2-40B4-BE49-F238E27FC236}">
                <a16:creationId xmlns:a16="http://schemas.microsoft.com/office/drawing/2014/main" id="{B4AC37A6-0E59-BDF0-EB27-861BCF0D1BFE}"/>
              </a:ext>
            </a:extLst>
          </p:cNvPr>
          <p:cNvSpPr/>
          <p:nvPr/>
        </p:nvSpPr>
        <p:spPr>
          <a:xfrm>
            <a:off x="2194554" y="2219353"/>
            <a:ext cx="7622337" cy="2711570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8" name="Google Shape;1622;p37">
            <a:extLst>
              <a:ext uri="{FF2B5EF4-FFF2-40B4-BE49-F238E27FC236}">
                <a16:creationId xmlns:a16="http://schemas.microsoft.com/office/drawing/2014/main" id="{F6BDF7DF-5487-3356-DF03-0A3472DE9F7D}"/>
              </a:ext>
            </a:extLst>
          </p:cNvPr>
          <p:cNvGrpSpPr/>
          <p:nvPr/>
        </p:nvGrpSpPr>
        <p:grpSpPr>
          <a:xfrm>
            <a:off x="608791" y="1889911"/>
            <a:ext cx="994111" cy="1256695"/>
            <a:chOff x="228073" y="488875"/>
            <a:chExt cx="863961" cy="1150993"/>
          </a:xfrm>
        </p:grpSpPr>
        <p:grpSp>
          <p:nvGrpSpPr>
            <p:cNvPr id="19" name="Google Shape;1623;p37">
              <a:extLst>
                <a:ext uri="{FF2B5EF4-FFF2-40B4-BE49-F238E27FC236}">
                  <a16:creationId xmlns:a16="http://schemas.microsoft.com/office/drawing/2014/main" id="{34848817-C3F7-6535-83D1-298437D0A2C2}"/>
                </a:ext>
              </a:extLst>
            </p:cNvPr>
            <p:cNvGrpSpPr/>
            <p:nvPr/>
          </p:nvGrpSpPr>
          <p:grpSpPr>
            <a:xfrm>
              <a:off x="228073" y="488875"/>
              <a:ext cx="863961" cy="1150993"/>
              <a:chOff x="228073" y="488875"/>
              <a:chExt cx="863961" cy="1150993"/>
            </a:xfrm>
          </p:grpSpPr>
          <p:sp>
            <p:nvSpPr>
              <p:cNvPr id="21" name="Google Shape;1624;p37">
                <a:extLst>
                  <a:ext uri="{FF2B5EF4-FFF2-40B4-BE49-F238E27FC236}">
                    <a16:creationId xmlns:a16="http://schemas.microsoft.com/office/drawing/2014/main" id="{89170145-ABCD-4004-D513-0A1147EF36CF}"/>
                  </a:ext>
                </a:extLst>
              </p:cNvPr>
              <p:cNvSpPr/>
              <p:nvPr/>
            </p:nvSpPr>
            <p:spPr>
              <a:xfrm>
                <a:off x="785861" y="941131"/>
                <a:ext cx="129456" cy="115393"/>
              </a:xfrm>
              <a:custGeom>
                <a:avLst/>
                <a:gdLst/>
                <a:ahLst/>
                <a:cxnLst/>
                <a:rect l="l" t="t" r="r" b="b"/>
                <a:pathLst>
                  <a:path w="7760" h="6916" extrusionOk="0">
                    <a:moveTo>
                      <a:pt x="3776" y="0"/>
                    </a:moveTo>
                    <a:cubicBezTo>
                      <a:pt x="3220" y="0"/>
                      <a:pt x="2659" y="140"/>
                      <a:pt x="2147" y="434"/>
                    </a:cubicBezTo>
                    <a:cubicBezTo>
                      <a:pt x="532" y="1359"/>
                      <a:pt x="0" y="3462"/>
                      <a:pt x="957" y="5132"/>
                    </a:cubicBezTo>
                    <a:cubicBezTo>
                      <a:pt x="1611" y="6273"/>
                      <a:pt x="2788" y="6916"/>
                      <a:pt x="3983" y="6916"/>
                    </a:cubicBezTo>
                    <a:cubicBezTo>
                      <a:pt x="4540" y="6916"/>
                      <a:pt x="5100" y="6776"/>
                      <a:pt x="5614" y="6482"/>
                    </a:cubicBezTo>
                    <a:cubicBezTo>
                      <a:pt x="7227" y="5557"/>
                      <a:pt x="7760" y="3453"/>
                      <a:pt x="6802" y="1783"/>
                    </a:cubicBezTo>
                    <a:cubicBezTo>
                      <a:pt x="6149" y="643"/>
                      <a:pt x="4971" y="0"/>
                      <a:pt x="37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1625;p37">
                <a:extLst>
                  <a:ext uri="{FF2B5EF4-FFF2-40B4-BE49-F238E27FC236}">
                    <a16:creationId xmlns:a16="http://schemas.microsoft.com/office/drawing/2014/main" id="{885B1888-E217-B50A-740E-9359E4730666}"/>
                  </a:ext>
                </a:extLst>
              </p:cNvPr>
              <p:cNvSpPr/>
              <p:nvPr/>
            </p:nvSpPr>
            <p:spPr>
              <a:xfrm>
                <a:off x="303152" y="789784"/>
                <a:ext cx="788882" cy="850084"/>
              </a:xfrm>
              <a:custGeom>
                <a:avLst/>
                <a:gdLst/>
                <a:ahLst/>
                <a:cxnLst/>
                <a:rect l="l" t="t" r="r" b="b"/>
                <a:pathLst>
                  <a:path w="47288" h="50949" extrusionOk="0">
                    <a:moveTo>
                      <a:pt x="25165" y="0"/>
                    </a:moveTo>
                    <a:cubicBezTo>
                      <a:pt x="23722" y="0"/>
                      <a:pt x="22275" y="116"/>
                      <a:pt x="20842" y="341"/>
                    </a:cubicBezTo>
                    <a:cubicBezTo>
                      <a:pt x="18886" y="649"/>
                      <a:pt x="16981" y="1165"/>
                      <a:pt x="15139" y="1855"/>
                    </a:cubicBezTo>
                    <a:cubicBezTo>
                      <a:pt x="13552" y="2311"/>
                      <a:pt x="12011" y="2954"/>
                      <a:pt x="10530" y="3637"/>
                    </a:cubicBezTo>
                    <a:cubicBezTo>
                      <a:pt x="7943" y="4831"/>
                      <a:pt x="5470" y="6395"/>
                      <a:pt x="3582" y="8556"/>
                    </a:cubicBezTo>
                    <a:cubicBezTo>
                      <a:pt x="3177" y="9019"/>
                      <a:pt x="2803" y="9506"/>
                      <a:pt x="2462" y="10017"/>
                    </a:cubicBezTo>
                    <a:cubicBezTo>
                      <a:pt x="2420" y="10058"/>
                      <a:pt x="2376" y="10096"/>
                      <a:pt x="2335" y="10136"/>
                    </a:cubicBezTo>
                    <a:cubicBezTo>
                      <a:pt x="2238" y="10228"/>
                      <a:pt x="2196" y="10333"/>
                      <a:pt x="2193" y="10433"/>
                    </a:cubicBezTo>
                    <a:cubicBezTo>
                      <a:pt x="1799" y="11071"/>
                      <a:pt x="1460" y="11741"/>
                      <a:pt x="1180" y="12437"/>
                    </a:cubicBezTo>
                    <a:cubicBezTo>
                      <a:pt x="1153" y="12498"/>
                      <a:pt x="1141" y="12565"/>
                      <a:pt x="1144" y="12633"/>
                    </a:cubicBezTo>
                    <a:cubicBezTo>
                      <a:pt x="914" y="13255"/>
                      <a:pt x="742" y="13903"/>
                      <a:pt x="603" y="14546"/>
                    </a:cubicBezTo>
                    <a:cubicBezTo>
                      <a:pt x="590" y="14606"/>
                      <a:pt x="578" y="14667"/>
                      <a:pt x="566" y="14727"/>
                    </a:cubicBezTo>
                    <a:cubicBezTo>
                      <a:pt x="149" y="16301"/>
                      <a:pt x="10" y="17976"/>
                      <a:pt x="11" y="19637"/>
                    </a:cubicBezTo>
                    <a:cubicBezTo>
                      <a:pt x="1" y="20134"/>
                      <a:pt x="4" y="20630"/>
                      <a:pt x="19" y="21128"/>
                    </a:cubicBezTo>
                    <a:cubicBezTo>
                      <a:pt x="22" y="21185"/>
                      <a:pt x="33" y="21242"/>
                      <a:pt x="54" y="21295"/>
                    </a:cubicBezTo>
                    <a:cubicBezTo>
                      <a:pt x="78" y="21780"/>
                      <a:pt x="108" y="22261"/>
                      <a:pt x="144" y="22733"/>
                    </a:cubicBezTo>
                    <a:cubicBezTo>
                      <a:pt x="149" y="22815"/>
                      <a:pt x="176" y="22895"/>
                      <a:pt x="219" y="22965"/>
                    </a:cubicBezTo>
                    <a:cubicBezTo>
                      <a:pt x="276" y="23454"/>
                      <a:pt x="346" y="23943"/>
                      <a:pt x="428" y="24428"/>
                    </a:cubicBezTo>
                    <a:cubicBezTo>
                      <a:pt x="1317" y="29733"/>
                      <a:pt x="3756" y="34706"/>
                      <a:pt x="7022" y="38947"/>
                    </a:cubicBezTo>
                    <a:cubicBezTo>
                      <a:pt x="10326" y="43237"/>
                      <a:pt x="14584" y="47241"/>
                      <a:pt x="19606" y="49411"/>
                    </a:cubicBezTo>
                    <a:cubicBezTo>
                      <a:pt x="21880" y="50393"/>
                      <a:pt x="24358" y="50948"/>
                      <a:pt x="26809" y="50948"/>
                    </a:cubicBezTo>
                    <a:cubicBezTo>
                      <a:pt x="28935" y="50948"/>
                      <a:pt x="31039" y="50531"/>
                      <a:pt x="32971" y="49611"/>
                    </a:cubicBezTo>
                    <a:cubicBezTo>
                      <a:pt x="33973" y="49341"/>
                      <a:pt x="34845" y="48773"/>
                      <a:pt x="35665" y="48145"/>
                    </a:cubicBezTo>
                    <a:cubicBezTo>
                      <a:pt x="36432" y="47559"/>
                      <a:pt x="37168" y="46930"/>
                      <a:pt x="37868" y="46264"/>
                    </a:cubicBezTo>
                    <a:cubicBezTo>
                      <a:pt x="39285" y="44911"/>
                      <a:pt x="40549" y="43397"/>
                      <a:pt x="41653" y="41779"/>
                    </a:cubicBezTo>
                    <a:cubicBezTo>
                      <a:pt x="43851" y="38553"/>
                      <a:pt x="45404" y="34885"/>
                      <a:pt x="46289" y="31087"/>
                    </a:cubicBezTo>
                    <a:cubicBezTo>
                      <a:pt x="46763" y="29045"/>
                      <a:pt x="47048" y="26964"/>
                      <a:pt x="47140" y="24870"/>
                    </a:cubicBezTo>
                    <a:cubicBezTo>
                      <a:pt x="47287" y="23740"/>
                      <a:pt x="47241" y="22592"/>
                      <a:pt x="47004" y="21477"/>
                    </a:cubicBezTo>
                    <a:cubicBezTo>
                      <a:pt x="46930" y="20118"/>
                      <a:pt x="46790" y="18765"/>
                      <a:pt x="46594" y="17430"/>
                    </a:cubicBezTo>
                    <a:cubicBezTo>
                      <a:pt x="46181" y="14604"/>
                      <a:pt x="45476" y="11751"/>
                      <a:pt x="43987" y="9284"/>
                    </a:cubicBezTo>
                    <a:cubicBezTo>
                      <a:pt x="42518" y="6850"/>
                      <a:pt x="40307" y="4937"/>
                      <a:pt x="37901" y="3461"/>
                    </a:cubicBezTo>
                    <a:cubicBezTo>
                      <a:pt x="34051" y="1102"/>
                      <a:pt x="29626" y="0"/>
                      <a:pt x="25165" y="0"/>
                    </a:cubicBezTo>
                    <a:close/>
                  </a:path>
                </a:pathLst>
              </a:custGeom>
              <a:solidFill>
                <a:srgbClr val="E23C3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1626;p37">
                <a:extLst>
                  <a:ext uri="{FF2B5EF4-FFF2-40B4-BE49-F238E27FC236}">
                    <a16:creationId xmlns:a16="http://schemas.microsoft.com/office/drawing/2014/main" id="{EE597B7C-6FFE-1BEF-EC45-086F813EEA22}"/>
                  </a:ext>
                </a:extLst>
              </p:cNvPr>
              <p:cNvSpPr/>
              <p:nvPr/>
            </p:nvSpPr>
            <p:spPr>
              <a:xfrm>
                <a:off x="430419" y="928984"/>
                <a:ext cx="36368" cy="49538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2969" extrusionOk="0">
                    <a:moveTo>
                      <a:pt x="864" y="1"/>
                    </a:moveTo>
                    <a:cubicBezTo>
                      <a:pt x="723" y="1"/>
                      <a:pt x="585" y="70"/>
                      <a:pt x="499" y="238"/>
                    </a:cubicBezTo>
                    <a:cubicBezTo>
                      <a:pt x="218" y="784"/>
                      <a:pt x="0" y="1429"/>
                      <a:pt x="172" y="2046"/>
                    </a:cubicBezTo>
                    <a:cubicBezTo>
                      <a:pt x="303" y="2514"/>
                      <a:pt x="723" y="2969"/>
                      <a:pt x="1220" y="2969"/>
                    </a:cubicBezTo>
                    <a:cubicBezTo>
                      <a:pt x="1307" y="2969"/>
                      <a:pt x="1397" y="2955"/>
                      <a:pt x="1487" y="2924"/>
                    </a:cubicBezTo>
                    <a:cubicBezTo>
                      <a:pt x="2042" y="2738"/>
                      <a:pt x="2179" y="2084"/>
                      <a:pt x="2091" y="1573"/>
                    </a:cubicBezTo>
                    <a:cubicBezTo>
                      <a:pt x="2013" y="1126"/>
                      <a:pt x="1735" y="309"/>
                      <a:pt x="1224" y="157"/>
                    </a:cubicBezTo>
                    <a:cubicBezTo>
                      <a:pt x="1127" y="60"/>
                      <a:pt x="994" y="1"/>
                      <a:pt x="864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1627;p37">
                <a:extLst>
                  <a:ext uri="{FF2B5EF4-FFF2-40B4-BE49-F238E27FC236}">
                    <a16:creationId xmlns:a16="http://schemas.microsoft.com/office/drawing/2014/main" id="{0091C968-B5DB-731B-7C03-F241FF43BCDA}"/>
                  </a:ext>
                </a:extLst>
              </p:cNvPr>
              <p:cNvSpPr/>
              <p:nvPr/>
            </p:nvSpPr>
            <p:spPr>
              <a:xfrm>
                <a:off x="361130" y="1000712"/>
                <a:ext cx="37769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264" h="2745" extrusionOk="0">
                    <a:moveTo>
                      <a:pt x="963" y="1"/>
                    </a:moveTo>
                    <a:cubicBezTo>
                      <a:pt x="761" y="1"/>
                      <a:pt x="580" y="151"/>
                      <a:pt x="502" y="349"/>
                    </a:cubicBezTo>
                    <a:cubicBezTo>
                      <a:pt x="490" y="381"/>
                      <a:pt x="478" y="414"/>
                      <a:pt x="466" y="450"/>
                    </a:cubicBezTo>
                    <a:cubicBezTo>
                      <a:pt x="443" y="474"/>
                      <a:pt x="421" y="499"/>
                      <a:pt x="403" y="525"/>
                    </a:cubicBezTo>
                    <a:cubicBezTo>
                      <a:pt x="85" y="988"/>
                      <a:pt x="1" y="1597"/>
                      <a:pt x="210" y="2122"/>
                    </a:cubicBezTo>
                    <a:cubicBezTo>
                      <a:pt x="353" y="2483"/>
                      <a:pt x="674" y="2745"/>
                      <a:pt x="1015" y="2745"/>
                    </a:cubicBezTo>
                    <a:cubicBezTo>
                      <a:pt x="1182" y="2745"/>
                      <a:pt x="1354" y="2682"/>
                      <a:pt x="1512" y="2538"/>
                    </a:cubicBezTo>
                    <a:cubicBezTo>
                      <a:pt x="2263" y="1851"/>
                      <a:pt x="2017" y="572"/>
                      <a:pt x="1193" y="69"/>
                    </a:cubicBezTo>
                    <a:cubicBezTo>
                      <a:pt x="1116" y="22"/>
                      <a:pt x="1038" y="1"/>
                      <a:pt x="963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1628;p37">
                <a:extLst>
                  <a:ext uri="{FF2B5EF4-FFF2-40B4-BE49-F238E27FC236}">
                    <a16:creationId xmlns:a16="http://schemas.microsoft.com/office/drawing/2014/main" id="{D7388E9A-2146-7B65-06E0-F4EF38B865DA}"/>
                  </a:ext>
                </a:extLst>
              </p:cNvPr>
              <p:cNvSpPr/>
              <p:nvPr/>
            </p:nvSpPr>
            <p:spPr>
              <a:xfrm>
                <a:off x="342877" y="1140246"/>
                <a:ext cx="36301" cy="42947"/>
              </a:xfrm>
              <a:custGeom>
                <a:avLst/>
                <a:gdLst/>
                <a:ahLst/>
                <a:cxnLst/>
                <a:rect l="l" t="t" r="r" b="b"/>
                <a:pathLst>
                  <a:path w="2176" h="2574" extrusionOk="0">
                    <a:moveTo>
                      <a:pt x="582" y="1"/>
                    </a:moveTo>
                    <a:cubicBezTo>
                      <a:pt x="399" y="1"/>
                      <a:pt x="223" y="102"/>
                      <a:pt x="171" y="337"/>
                    </a:cubicBezTo>
                    <a:cubicBezTo>
                      <a:pt x="0" y="1102"/>
                      <a:pt x="200" y="1856"/>
                      <a:pt x="728" y="2435"/>
                    </a:cubicBezTo>
                    <a:cubicBezTo>
                      <a:pt x="806" y="2519"/>
                      <a:pt x="947" y="2574"/>
                      <a:pt x="1080" y="2574"/>
                    </a:cubicBezTo>
                    <a:cubicBezTo>
                      <a:pt x="1161" y="2574"/>
                      <a:pt x="1239" y="2554"/>
                      <a:pt x="1298" y="2508"/>
                    </a:cubicBezTo>
                    <a:cubicBezTo>
                      <a:pt x="2002" y="1965"/>
                      <a:pt x="2176" y="852"/>
                      <a:pt x="1465" y="221"/>
                    </a:cubicBezTo>
                    <a:cubicBezTo>
                      <a:pt x="1314" y="86"/>
                      <a:pt x="1149" y="25"/>
                      <a:pt x="989" y="25"/>
                    </a:cubicBezTo>
                    <a:cubicBezTo>
                      <a:pt x="928" y="25"/>
                      <a:pt x="867" y="34"/>
                      <a:pt x="809" y="52"/>
                    </a:cubicBezTo>
                    <a:cubicBezTo>
                      <a:pt x="737" y="18"/>
                      <a:pt x="659" y="1"/>
                      <a:pt x="582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1629;p37">
                <a:extLst>
                  <a:ext uri="{FF2B5EF4-FFF2-40B4-BE49-F238E27FC236}">
                    <a16:creationId xmlns:a16="http://schemas.microsoft.com/office/drawing/2014/main" id="{193133A0-592E-7201-D26A-30296C7CC38D}"/>
                  </a:ext>
                </a:extLst>
              </p:cNvPr>
              <p:cNvSpPr/>
              <p:nvPr/>
            </p:nvSpPr>
            <p:spPr>
              <a:xfrm>
                <a:off x="409147" y="1321776"/>
                <a:ext cx="40171" cy="48487"/>
              </a:xfrm>
              <a:custGeom>
                <a:avLst/>
                <a:gdLst/>
                <a:ahLst/>
                <a:cxnLst/>
                <a:rect l="l" t="t" r="r" b="b"/>
                <a:pathLst>
                  <a:path w="2408" h="2906" extrusionOk="0">
                    <a:moveTo>
                      <a:pt x="1050" y="1331"/>
                    </a:moveTo>
                    <a:lnTo>
                      <a:pt x="1050" y="1331"/>
                    </a:lnTo>
                    <a:cubicBezTo>
                      <a:pt x="1118" y="1379"/>
                      <a:pt x="1180" y="1431"/>
                      <a:pt x="1238" y="1490"/>
                    </a:cubicBezTo>
                    <a:cubicBezTo>
                      <a:pt x="1275" y="1553"/>
                      <a:pt x="1308" y="1619"/>
                      <a:pt x="1337" y="1687"/>
                    </a:cubicBezTo>
                    <a:cubicBezTo>
                      <a:pt x="1347" y="1713"/>
                      <a:pt x="1354" y="1741"/>
                      <a:pt x="1361" y="1770"/>
                    </a:cubicBezTo>
                    <a:cubicBezTo>
                      <a:pt x="1360" y="1773"/>
                      <a:pt x="1357" y="1776"/>
                      <a:pt x="1354" y="1778"/>
                    </a:cubicBezTo>
                    <a:cubicBezTo>
                      <a:pt x="1262" y="1686"/>
                      <a:pt x="1164" y="1588"/>
                      <a:pt x="1145" y="1558"/>
                    </a:cubicBezTo>
                    <a:cubicBezTo>
                      <a:pt x="1123" y="1521"/>
                      <a:pt x="1104" y="1483"/>
                      <a:pt x="1086" y="1443"/>
                    </a:cubicBezTo>
                    <a:cubicBezTo>
                      <a:pt x="1073" y="1406"/>
                      <a:pt x="1061" y="1369"/>
                      <a:pt x="1050" y="1331"/>
                    </a:cubicBezTo>
                    <a:close/>
                    <a:moveTo>
                      <a:pt x="842" y="0"/>
                    </a:moveTo>
                    <a:cubicBezTo>
                      <a:pt x="806" y="0"/>
                      <a:pt x="770" y="3"/>
                      <a:pt x="734" y="9"/>
                    </a:cubicBezTo>
                    <a:cubicBezTo>
                      <a:pt x="337" y="72"/>
                      <a:pt x="142" y="334"/>
                      <a:pt x="75" y="652"/>
                    </a:cubicBezTo>
                    <a:cubicBezTo>
                      <a:pt x="25" y="731"/>
                      <a:pt x="1" y="825"/>
                      <a:pt x="10" y="919"/>
                    </a:cubicBezTo>
                    <a:cubicBezTo>
                      <a:pt x="35" y="1365"/>
                      <a:pt x="167" y="1795"/>
                      <a:pt x="415" y="2159"/>
                    </a:cubicBezTo>
                    <a:cubicBezTo>
                      <a:pt x="453" y="2217"/>
                      <a:pt x="494" y="2273"/>
                      <a:pt x="541" y="2325"/>
                    </a:cubicBezTo>
                    <a:lnTo>
                      <a:pt x="542" y="2327"/>
                    </a:lnTo>
                    <a:cubicBezTo>
                      <a:pt x="545" y="2331"/>
                      <a:pt x="547" y="2334"/>
                      <a:pt x="550" y="2337"/>
                    </a:cubicBezTo>
                    <a:cubicBezTo>
                      <a:pt x="595" y="2390"/>
                      <a:pt x="643" y="2441"/>
                      <a:pt x="693" y="2490"/>
                    </a:cubicBezTo>
                    <a:cubicBezTo>
                      <a:pt x="932" y="2722"/>
                      <a:pt x="1266" y="2906"/>
                      <a:pt x="1582" y="2906"/>
                    </a:cubicBezTo>
                    <a:cubicBezTo>
                      <a:pt x="1802" y="2906"/>
                      <a:pt x="2014" y="2816"/>
                      <a:pt x="2179" y="2591"/>
                    </a:cubicBezTo>
                    <a:cubicBezTo>
                      <a:pt x="2408" y="2277"/>
                      <a:pt x="2391" y="1896"/>
                      <a:pt x="2281" y="1541"/>
                    </a:cubicBezTo>
                    <a:cubicBezTo>
                      <a:pt x="2248" y="1371"/>
                      <a:pt x="2179" y="1209"/>
                      <a:pt x="2078" y="1068"/>
                    </a:cubicBezTo>
                    <a:cubicBezTo>
                      <a:pt x="1844" y="632"/>
                      <a:pt x="1384" y="0"/>
                      <a:pt x="842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1630;p37">
                <a:extLst>
                  <a:ext uri="{FF2B5EF4-FFF2-40B4-BE49-F238E27FC236}">
                    <a16:creationId xmlns:a16="http://schemas.microsoft.com/office/drawing/2014/main" id="{684A2DDD-9B66-F5C2-DFB9-D05CC4A1281C}"/>
                  </a:ext>
                </a:extLst>
              </p:cNvPr>
              <p:cNvSpPr/>
              <p:nvPr/>
            </p:nvSpPr>
            <p:spPr>
              <a:xfrm>
                <a:off x="407078" y="1223953"/>
                <a:ext cx="37102" cy="36857"/>
              </a:xfrm>
              <a:custGeom>
                <a:avLst/>
                <a:gdLst/>
                <a:ahLst/>
                <a:cxnLst/>
                <a:rect l="l" t="t" r="r" b="b"/>
                <a:pathLst>
                  <a:path w="2224" h="2209" extrusionOk="0">
                    <a:moveTo>
                      <a:pt x="625" y="1"/>
                    </a:moveTo>
                    <a:cubicBezTo>
                      <a:pt x="434" y="1"/>
                      <a:pt x="230" y="152"/>
                      <a:pt x="184" y="341"/>
                    </a:cubicBezTo>
                    <a:cubicBezTo>
                      <a:pt x="74" y="428"/>
                      <a:pt x="0" y="559"/>
                      <a:pt x="11" y="703"/>
                    </a:cubicBezTo>
                    <a:cubicBezTo>
                      <a:pt x="43" y="1159"/>
                      <a:pt x="211" y="1594"/>
                      <a:pt x="546" y="1915"/>
                    </a:cubicBezTo>
                    <a:cubicBezTo>
                      <a:pt x="733" y="2096"/>
                      <a:pt x="973" y="2208"/>
                      <a:pt x="1202" y="2208"/>
                    </a:cubicBezTo>
                    <a:cubicBezTo>
                      <a:pt x="1430" y="2208"/>
                      <a:pt x="1646" y="2097"/>
                      <a:pt x="1787" y="1833"/>
                    </a:cubicBezTo>
                    <a:cubicBezTo>
                      <a:pt x="2223" y="1009"/>
                      <a:pt x="1509" y="31"/>
                      <a:pt x="637" y="1"/>
                    </a:cubicBezTo>
                    <a:cubicBezTo>
                      <a:pt x="633" y="1"/>
                      <a:pt x="629" y="1"/>
                      <a:pt x="625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1631;p37">
                <a:extLst>
                  <a:ext uri="{FF2B5EF4-FFF2-40B4-BE49-F238E27FC236}">
                    <a16:creationId xmlns:a16="http://schemas.microsoft.com/office/drawing/2014/main" id="{C780DF90-76EA-D1DF-5B09-9E13BABDD8A4}"/>
                  </a:ext>
                </a:extLst>
              </p:cNvPr>
              <p:cNvSpPr/>
              <p:nvPr/>
            </p:nvSpPr>
            <p:spPr>
              <a:xfrm>
                <a:off x="514058" y="1288990"/>
                <a:ext cx="40472" cy="45950"/>
              </a:xfrm>
              <a:custGeom>
                <a:avLst/>
                <a:gdLst/>
                <a:ahLst/>
                <a:cxnLst/>
                <a:rect l="l" t="t" r="r" b="b"/>
                <a:pathLst>
                  <a:path w="2426" h="2754" extrusionOk="0">
                    <a:moveTo>
                      <a:pt x="667" y="0"/>
                    </a:moveTo>
                    <a:cubicBezTo>
                      <a:pt x="473" y="0"/>
                      <a:pt x="273" y="131"/>
                      <a:pt x="217" y="317"/>
                    </a:cubicBezTo>
                    <a:cubicBezTo>
                      <a:pt x="119" y="393"/>
                      <a:pt x="48" y="508"/>
                      <a:pt x="38" y="664"/>
                    </a:cubicBezTo>
                    <a:cubicBezTo>
                      <a:pt x="1" y="1257"/>
                      <a:pt x="210" y="1840"/>
                      <a:pt x="617" y="2274"/>
                    </a:cubicBezTo>
                    <a:cubicBezTo>
                      <a:pt x="854" y="2526"/>
                      <a:pt x="1199" y="2754"/>
                      <a:pt x="1533" y="2754"/>
                    </a:cubicBezTo>
                    <a:cubicBezTo>
                      <a:pt x="1711" y="2754"/>
                      <a:pt x="1885" y="2689"/>
                      <a:pt x="2039" y="2528"/>
                    </a:cubicBezTo>
                    <a:cubicBezTo>
                      <a:pt x="2425" y="2124"/>
                      <a:pt x="2283" y="1474"/>
                      <a:pt x="2047" y="1030"/>
                    </a:cubicBezTo>
                    <a:cubicBezTo>
                      <a:pt x="1781" y="534"/>
                      <a:pt x="1319" y="185"/>
                      <a:pt x="787" y="18"/>
                    </a:cubicBezTo>
                    <a:cubicBezTo>
                      <a:pt x="748" y="6"/>
                      <a:pt x="708" y="0"/>
                      <a:pt x="667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1632;p37">
                <a:extLst>
                  <a:ext uri="{FF2B5EF4-FFF2-40B4-BE49-F238E27FC236}">
                    <a16:creationId xmlns:a16="http://schemas.microsoft.com/office/drawing/2014/main" id="{87B7898C-565F-44E9-2077-6146F53A2533}"/>
                  </a:ext>
                </a:extLst>
              </p:cNvPr>
              <p:cNvSpPr/>
              <p:nvPr/>
            </p:nvSpPr>
            <p:spPr>
              <a:xfrm>
                <a:off x="510487" y="1401545"/>
                <a:ext cx="37636" cy="38075"/>
              </a:xfrm>
              <a:custGeom>
                <a:avLst/>
                <a:gdLst/>
                <a:ahLst/>
                <a:cxnLst/>
                <a:rect l="l" t="t" r="r" b="b"/>
                <a:pathLst>
                  <a:path w="2256" h="2282" extrusionOk="0">
                    <a:moveTo>
                      <a:pt x="749" y="0"/>
                    </a:moveTo>
                    <a:cubicBezTo>
                      <a:pt x="639" y="0"/>
                      <a:pt x="523" y="48"/>
                      <a:pt x="436" y="121"/>
                    </a:cubicBezTo>
                    <a:cubicBezTo>
                      <a:pt x="216" y="152"/>
                      <a:pt x="0" y="353"/>
                      <a:pt x="22" y="587"/>
                    </a:cubicBezTo>
                    <a:cubicBezTo>
                      <a:pt x="64" y="1060"/>
                      <a:pt x="239" y="1495"/>
                      <a:pt x="575" y="1836"/>
                    </a:cubicBezTo>
                    <a:cubicBezTo>
                      <a:pt x="803" y="2067"/>
                      <a:pt x="1135" y="2281"/>
                      <a:pt x="1453" y="2281"/>
                    </a:cubicBezTo>
                    <a:cubicBezTo>
                      <a:pt x="1622" y="2281"/>
                      <a:pt x="1786" y="2221"/>
                      <a:pt x="1930" y="2072"/>
                    </a:cubicBezTo>
                    <a:cubicBezTo>
                      <a:pt x="2255" y="1732"/>
                      <a:pt x="2204" y="1173"/>
                      <a:pt x="1960" y="805"/>
                    </a:cubicBezTo>
                    <a:cubicBezTo>
                      <a:pt x="1705" y="419"/>
                      <a:pt x="1293" y="185"/>
                      <a:pt x="871" y="22"/>
                    </a:cubicBezTo>
                    <a:cubicBezTo>
                      <a:pt x="832" y="7"/>
                      <a:pt x="791" y="0"/>
                      <a:pt x="749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1633;p37">
                <a:extLst>
                  <a:ext uri="{FF2B5EF4-FFF2-40B4-BE49-F238E27FC236}">
                    <a16:creationId xmlns:a16="http://schemas.microsoft.com/office/drawing/2014/main" id="{3C74F4B6-89DE-F8B6-83C4-D03AC0CE90A6}"/>
                  </a:ext>
                </a:extLst>
              </p:cNvPr>
              <p:cNvSpPr/>
              <p:nvPr/>
            </p:nvSpPr>
            <p:spPr>
              <a:xfrm>
                <a:off x="564160" y="1505558"/>
                <a:ext cx="42857" cy="42997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2577" extrusionOk="0">
                    <a:moveTo>
                      <a:pt x="652" y="1"/>
                    </a:moveTo>
                    <a:cubicBezTo>
                      <a:pt x="249" y="1"/>
                      <a:pt x="0" y="377"/>
                      <a:pt x="11" y="751"/>
                    </a:cubicBezTo>
                    <a:cubicBezTo>
                      <a:pt x="27" y="1332"/>
                      <a:pt x="485" y="1995"/>
                      <a:pt x="1060" y="2142"/>
                    </a:cubicBezTo>
                    <a:cubicBezTo>
                      <a:pt x="1191" y="2274"/>
                      <a:pt x="1331" y="2397"/>
                      <a:pt x="1480" y="2510"/>
                    </a:cubicBezTo>
                    <a:cubicBezTo>
                      <a:pt x="1540" y="2556"/>
                      <a:pt x="1623" y="2577"/>
                      <a:pt x="1708" y="2577"/>
                    </a:cubicBezTo>
                    <a:cubicBezTo>
                      <a:pt x="1798" y="2577"/>
                      <a:pt x="1890" y="2553"/>
                      <a:pt x="1955" y="2510"/>
                    </a:cubicBezTo>
                    <a:cubicBezTo>
                      <a:pt x="2569" y="2105"/>
                      <a:pt x="2481" y="1336"/>
                      <a:pt x="2055" y="844"/>
                    </a:cubicBezTo>
                    <a:cubicBezTo>
                      <a:pt x="1893" y="525"/>
                      <a:pt x="1579" y="318"/>
                      <a:pt x="1255" y="160"/>
                    </a:cubicBezTo>
                    <a:cubicBezTo>
                      <a:pt x="1188" y="126"/>
                      <a:pt x="1113" y="108"/>
                      <a:pt x="1038" y="108"/>
                    </a:cubicBezTo>
                    <a:cubicBezTo>
                      <a:pt x="1017" y="108"/>
                      <a:pt x="995" y="109"/>
                      <a:pt x="974" y="112"/>
                    </a:cubicBezTo>
                    <a:cubicBezTo>
                      <a:pt x="878" y="51"/>
                      <a:pt x="776" y="2"/>
                      <a:pt x="665" y="1"/>
                    </a:cubicBezTo>
                    <a:cubicBezTo>
                      <a:pt x="660" y="1"/>
                      <a:pt x="656" y="1"/>
                      <a:pt x="652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1634;p37">
                <a:extLst>
                  <a:ext uri="{FF2B5EF4-FFF2-40B4-BE49-F238E27FC236}">
                    <a16:creationId xmlns:a16="http://schemas.microsoft.com/office/drawing/2014/main" id="{06580FD4-5D93-7181-89B3-A558CA181871}"/>
                  </a:ext>
                </a:extLst>
              </p:cNvPr>
              <p:cNvSpPr/>
              <p:nvPr/>
            </p:nvSpPr>
            <p:spPr>
              <a:xfrm>
                <a:off x="611510" y="1418080"/>
                <a:ext cx="40288" cy="47486"/>
              </a:xfrm>
              <a:custGeom>
                <a:avLst/>
                <a:gdLst/>
                <a:ahLst/>
                <a:cxnLst/>
                <a:rect l="l" t="t" r="r" b="b"/>
                <a:pathLst>
                  <a:path w="2415" h="2846" extrusionOk="0">
                    <a:moveTo>
                      <a:pt x="569" y="1"/>
                    </a:moveTo>
                    <a:cubicBezTo>
                      <a:pt x="410" y="1"/>
                      <a:pt x="253" y="67"/>
                      <a:pt x="177" y="226"/>
                    </a:cubicBezTo>
                    <a:cubicBezTo>
                      <a:pt x="64" y="460"/>
                      <a:pt x="30" y="693"/>
                      <a:pt x="64" y="923"/>
                    </a:cubicBezTo>
                    <a:cubicBezTo>
                      <a:pt x="1" y="1381"/>
                      <a:pt x="110" y="1858"/>
                      <a:pt x="386" y="2236"/>
                    </a:cubicBezTo>
                    <a:cubicBezTo>
                      <a:pt x="630" y="2573"/>
                      <a:pt x="1017" y="2845"/>
                      <a:pt x="1432" y="2845"/>
                    </a:cubicBezTo>
                    <a:cubicBezTo>
                      <a:pt x="1545" y="2845"/>
                      <a:pt x="1660" y="2825"/>
                      <a:pt x="1775" y="2780"/>
                    </a:cubicBezTo>
                    <a:cubicBezTo>
                      <a:pt x="2414" y="2531"/>
                      <a:pt x="2285" y="1810"/>
                      <a:pt x="2058" y="1306"/>
                    </a:cubicBezTo>
                    <a:cubicBezTo>
                      <a:pt x="2028" y="1237"/>
                      <a:pt x="1993" y="1171"/>
                      <a:pt x="1956" y="1105"/>
                    </a:cubicBezTo>
                    <a:cubicBezTo>
                      <a:pt x="1951" y="1094"/>
                      <a:pt x="1948" y="1083"/>
                      <a:pt x="1943" y="1072"/>
                    </a:cubicBezTo>
                    <a:cubicBezTo>
                      <a:pt x="1885" y="947"/>
                      <a:pt x="1709" y="776"/>
                      <a:pt x="1704" y="644"/>
                    </a:cubicBezTo>
                    <a:cubicBezTo>
                      <a:pt x="1689" y="342"/>
                      <a:pt x="1447" y="190"/>
                      <a:pt x="1212" y="190"/>
                    </a:cubicBezTo>
                    <a:cubicBezTo>
                      <a:pt x="1170" y="190"/>
                      <a:pt x="1129" y="195"/>
                      <a:pt x="1088" y="205"/>
                    </a:cubicBezTo>
                    <a:cubicBezTo>
                      <a:pt x="1002" y="149"/>
                      <a:pt x="914" y="100"/>
                      <a:pt x="821" y="57"/>
                    </a:cubicBezTo>
                    <a:cubicBezTo>
                      <a:pt x="745" y="21"/>
                      <a:pt x="656" y="1"/>
                      <a:pt x="569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1635;p37">
                <a:extLst>
                  <a:ext uri="{FF2B5EF4-FFF2-40B4-BE49-F238E27FC236}">
                    <a16:creationId xmlns:a16="http://schemas.microsoft.com/office/drawing/2014/main" id="{28EB1E39-A3D0-E16F-0F59-251D2A0202EE}"/>
                  </a:ext>
                </a:extLst>
              </p:cNvPr>
              <p:cNvSpPr/>
              <p:nvPr/>
            </p:nvSpPr>
            <p:spPr>
              <a:xfrm>
                <a:off x="611293" y="1270554"/>
                <a:ext cx="34149" cy="43181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2588" extrusionOk="0">
                    <a:moveTo>
                      <a:pt x="585" y="1"/>
                    </a:moveTo>
                    <a:cubicBezTo>
                      <a:pt x="381" y="1"/>
                      <a:pt x="150" y="134"/>
                      <a:pt x="118" y="345"/>
                    </a:cubicBezTo>
                    <a:cubicBezTo>
                      <a:pt x="0" y="1135"/>
                      <a:pt x="235" y="1921"/>
                      <a:pt x="849" y="2456"/>
                    </a:cubicBezTo>
                    <a:cubicBezTo>
                      <a:pt x="950" y="2544"/>
                      <a:pt x="1070" y="2588"/>
                      <a:pt x="1187" y="2588"/>
                    </a:cubicBezTo>
                    <a:cubicBezTo>
                      <a:pt x="1341" y="2588"/>
                      <a:pt x="1491" y="2512"/>
                      <a:pt x="1588" y="2360"/>
                    </a:cubicBezTo>
                    <a:cubicBezTo>
                      <a:pt x="2046" y="1647"/>
                      <a:pt x="1762" y="583"/>
                      <a:pt x="973" y="235"/>
                    </a:cubicBezTo>
                    <a:cubicBezTo>
                      <a:pt x="916" y="127"/>
                      <a:pt x="816" y="47"/>
                      <a:pt x="698" y="16"/>
                    </a:cubicBezTo>
                    <a:cubicBezTo>
                      <a:pt x="662" y="5"/>
                      <a:pt x="624" y="1"/>
                      <a:pt x="585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1636;p37">
                <a:extLst>
                  <a:ext uri="{FF2B5EF4-FFF2-40B4-BE49-F238E27FC236}">
                    <a16:creationId xmlns:a16="http://schemas.microsoft.com/office/drawing/2014/main" id="{A16A3A5F-5BFB-91CE-9D18-F0CF14646290}"/>
                  </a:ext>
                </a:extLst>
              </p:cNvPr>
              <p:cNvSpPr/>
              <p:nvPr/>
            </p:nvSpPr>
            <p:spPr>
              <a:xfrm>
                <a:off x="679882" y="1379989"/>
                <a:ext cx="36501" cy="37491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2247" extrusionOk="0">
                    <a:moveTo>
                      <a:pt x="1352" y="775"/>
                    </a:moveTo>
                    <a:cubicBezTo>
                      <a:pt x="1401" y="775"/>
                      <a:pt x="1461" y="824"/>
                      <a:pt x="1320" y="880"/>
                    </a:cubicBezTo>
                    <a:cubicBezTo>
                      <a:pt x="1317" y="856"/>
                      <a:pt x="1315" y="826"/>
                      <a:pt x="1316" y="826"/>
                    </a:cubicBezTo>
                    <a:lnTo>
                      <a:pt x="1316" y="826"/>
                    </a:lnTo>
                    <a:cubicBezTo>
                      <a:pt x="1316" y="826"/>
                      <a:pt x="1316" y="826"/>
                      <a:pt x="1316" y="826"/>
                    </a:cubicBezTo>
                    <a:cubicBezTo>
                      <a:pt x="1302" y="789"/>
                      <a:pt x="1325" y="775"/>
                      <a:pt x="1352" y="775"/>
                    </a:cubicBezTo>
                    <a:close/>
                    <a:moveTo>
                      <a:pt x="1044" y="0"/>
                    </a:moveTo>
                    <a:cubicBezTo>
                      <a:pt x="988" y="0"/>
                      <a:pt x="929" y="9"/>
                      <a:pt x="866" y="27"/>
                    </a:cubicBezTo>
                    <a:cubicBezTo>
                      <a:pt x="784" y="50"/>
                      <a:pt x="707" y="93"/>
                      <a:pt x="644" y="151"/>
                    </a:cubicBezTo>
                    <a:cubicBezTo>
                      <a:pt x="595" y="132"/>
                      <a:pt x="545" y="123"/>
                      <a:pt x="493" y="123"/>
                    </a:cubicBezTo>
                    <a:cubicBezTo>
                      <a:pt x="255" y="123"/>
                      <a:pt x="1" y="339"/>
                      <a:pt x="22" y="594"/>
                    </a:cubicBezTo>
                    <a:cubicBezTo>
                      <a:pt x="72" y="1183"/>
                      <a:pt x="317" y="1874"/>
                      <a:pt x="889" y="2145"/>
                    </a:cubicBezTo>
                    <a:cubicBezTo>
                      <a:pt x="1033" y="2213"/>
                      <a:pt x="1189" y="2247"/>
                      <a:pt x="1340" y="2247"/>
                    </a:cubicBezTo>
                    <a:cubicBezTo>
                      <a:pt x="1785" y="2247"/>
                      <a:pt x="2187" y="1958"/>
                      <a:pt x="2115" y="1412"/>
                    </a:cubicBezTo>
                    <a:cubicBezTo>
                      <a:pt x="2074" y="1096"/>
                      <a:pt x="1865" y="807"/>
                      <a:pt x="1713" y="533"/>
                    </a:cubicBezTo>
                    <a:cubicBezTo>
                      <a:pt x="1561" y="261"/>
                      <a:pt x="1356" y="0"/>
                      <a:pt x="1044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1637;p37">
                <a:extLst>
                  <a:ext uri="{FF2B5EF4-FFF2-40B4-BE49-F238E27FC236}">
                    <a16:creationId xmlns:a16="http://schemas.microsoft.com/office/drawing/2014/main" id="{E3B5004D-4FA3-89F6-C246-3785F201F889}"/>
                  </a:ext>
                </a:extLst>
              </p:cNvPr>
              <p:cNvSpPr/>
              <p:nvPr/>
            </p:nvSpPr>
            <p:spPr>
              <a:xfrm>
                <a:off x="695115" y="1479096"/>
                <a:ext cx="31363" cy="39460"/>
              </a:xfrm>
              <a:custGeom>
                <a:avLst/>
                <a:gdLst/>
                <a:ahLst/>
                <a:cxnLst/>
                <a:rect l="l" t="t" r="r" b="b"/>
                <a:pathLst>
                  <a:path w="1880" h="2365" extrusionOk="0">
                    <a:moveTo>
                      <a:pt x="648" y="0"/>
                    </a:moveTo>
                    <a:cubicBezTo>
                      <a:pt x="483" y="0"/>
                      <a:pt x="304" y="82"/>
                      <a:pt x="231" y="232"/>
                    </a:cubicBezTo>
                    <a:cubicBezTo>
                      <a:pt x="2" y="709"/>
                      <a:pt x="1" y="1195"/>
                      <a:pt x="248" y="1666"/>
                    </a:cubicBezTo>
                    <a:cubicBezTo>
                      <a:pt x="280" y="1730"/>
                      <a:pt x="326" y="1785"/>
                      <a:pt x="383" y="1828"/>
                    </a:cubicBezTo>
                    <a:cubicBezTo>
                      <a:pt x="579" y="2088"/>
                      <a:pt x="874" y="2365"/>
                      <a:pt x="1176" y="2365"/>
                    </a:cubicBezTo>
                    <a:cubicBezTo>
                      <a:pt x="1309" y="2365"/>
                      <a:pt x="1443" y="2311"/>
                      <a:pt x="1571" y="2180"/>
                    </a:cubicBezTo>
                    <a:cubicBezTo>
                      <a:pt x="1880" y="1863"/>
                      <a:pt x="1880" y="1308"/>
                      <a:pt x="1734" y="920"/>
                    </a:cubicBezTo>
                    <a:cubicBezTo>
                      <a:pt x="1569" y="478"/>
                      <a:pt x="1219" y="140"/>
                      <a:pt x="763" y="15"/>
                    </a:cubicBezTo>
                    <a:cubicBezTo>
                      <a:pt x="727" y="5"/>
                      <a:pt x="688" y="0"/>
                      <a:pt x="648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1638;p37">
                <a:extLst>
                  <a:ext uri="{FF2B5EF4-FFF2-40B4-BE49-F238E27FC236}">
                    <a16:creationId xmlns:a16="http://schemas.microsoft.com/office/drawing/2014/main" id="{30C336B7-4F06-0D3A-15E8-A3C8F7C0C038}"/>
                  </a:ext>
                </a:extLst>
              </p:cNvPr>
              <p:cNvSpPr/>
              <p:nvPr/>
            </p:nvSpPr>
            <p:spPr>
              <a:xfrm>
                <a:off x="743183" y="1557147"/>
                <a:ext cx="36918" cy="40645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2436" extrusionOk="0">
                    <a:moveTo>
                      <a:pt x="644" y="1"/>
                    </a:moveTo>
                    <a:cubicBezTo>
                      <a:pt x="436" y="1"/>
                      <a:pt x="268" y="147"/>
                      <a:pt x="191" y="347"/>
                    </a:cubicBezTo>
                    <a:cubicBezTo>
                      <a:pt x="0" y="843"/>
                      <a:pt x="11" y="1441"/>
                      <a:pt x="264" y="1916"/>
                    </a:cubicBezTo>
                    <a:cubicBezTo>
                      <a:pt x="439" y="2246"/>
                      <a:pt x="757" y="2435"/>
                      <a:pt x="1094" y="2435"/>
                    </a:cubicBezTo>
                    <a:cubicBezTo>
                      <a:pt x="1252" y="2435"/>
                      <a:pt x="1415" y="2394"/>
                      <a:pt x="1569" y="2305"/>
                    </a:cubicBezTo>
                    <a:cubicBezTo>
                      <a:pt x="1995" y="2058"/>
                      <a:pt x="2213" y="1547"/>
                      <a:pt x="2070" y="1073"/>
                    </a:cubicBezTo>
                    <a:cubicBezTo>
                      <a:pt x="1920" y="577"/>
                      <a:pt x="1452" y="241"/>
                      <a:pt x="965" y="128"/>
                    </a:cubicBezTo>
                    <a:lnTo>
                      <a:pt x="961" y="128"/>
                    </a:lnTo>
                    <a:cubicBezTo>
                      <a:pt x="907" y="77"/>
                      <a:pt x="842" y="40"/>
                      <a:pt x="771" y="18"/>
                    </a:cubicBezTo>
                    <a:cubicBezTo>
                      <a:pt x="727" y="7"/>
                      <a:pt x="685" y="1"/>
                      <a:pt x="644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1639;p37">
                <a:extLst>
                  <a:ext uri="{FF2B5EF4-FFF2-40B4-BE49-F238E27FC236}">
                    <a16:creationId xmlns:a16="http://schemas.microsoft.com/office/drawing/2014/main" id="{E423D292-DDC1-E9F7-441B-9EC45A21C452}"/>
                  </a:ext>
                </a:extLst>
              </p:cNvPr>
              <p:cNvSpPr/>
              <p:nvPr/>
            </p:nvSpPr>
            <p:spPr>
              <a:xfrm>
                <a:off x="763955" y="1462795"/>
                <a:ext cx="31346" cy="45033"/>
              </a:xfrm>
              <a:custGeom>
                <a:avLst/>
                <a:gdLst/>
                <a:ahLst/>
                <a:cxnLst/>
                <a:rect l="l" t="t" r="r" b="b"/>
                <a:pathLst>
                  <a:path w="1879" h="2699" extrusionOk="0">
                    <a:moveTo>
                      <a:pt x="803" y="0"/>
                    </a:moveTo>
                    <a:cubicBezTo>
                      <a:pt x="688" y="0"/>
                      <a:pt x="568" y="38"/>
                      <a:pt x="447" y="125"/>
                    </a:cubicBezTo>
                    <a:cubicBezTo>
                      <a:pt x="335" y="204"/>
                      <a:pt x="257" y="317"/>
                      <a:pt x="204" y="447"/>
                    </a:cubicBezTo>
                    <a:cubicBezTo>
                      <a:pt x="112" y="530"/>
                      <a:pt x="56" y="646"/>
                      <a:pt x="50" y="771"/>
                    </a:cubicBezTo>
                    <a:cubicBezTo>
                      <a:pt x="1" y="1442"/>
                      <a:pt x="251" y="2078"/>
                      <a:pt x="713" y="2561"/>
                    </a:cubicBezTo>
                    <a:cubicBezTo>
                      <a:pt x="805" y="2657"/>
                      <a:pt x="912" y="2699"/>
                      <a:pt x="1020" y="2699"/>
                    </a:cubicBezTo>
                    <a:cubicBezTo>
                      <a:pt x="1182" y="2699"/>
                      <a:pt x="1345" y="2604"/>
                      <a:pt x="1452" y="2466"/>
                    </a:cubicBezTo>
                    <a:cubicBezTo>
                      <a:pt x="1783" y="2037"/>
                      <a:pt x="1878" y="1432"/>
                      <a:pt x="1718" y="915"/>
                    </a:cubicBezTo>
                    <a:cubicBezTo>
                      <a:pt x="1597" y="527"/>
                      <a:pt x="1234" y="0"/>
                      <a:pt x="803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1640;p37">
                <a:extLst>
                  <a:ext uri="{FF2B5EF4-FFF2-40B4-BE49-F238E27FC236}">
                    <a16:creationId xmlns:a16="http://schemas.microsoft.com/office/drawing/2014/main" id="{08E4DE29-BC6E-A8A5-07B7-59D5B3F935E1}"/>
                  </a:ext>
                </a:extLst>
              </p:cNvPr>
              <p:cNvSpPr/>
              <p:nvPr/>
            </p:nvSpPr>
            <p:spPr>
              <a:xfrm>
                <a:off x="769093" y="1374299"/>
                <a:ext cx="32164" cy="31268"/>
              </a:xfrm>
              <a:custGeom>
                <a:avLst/>
                <a:gdLst/>
                <a:ahLst/>
                <a:cxnLst/>
                <a:rect l="l" t="t" r="r" b="b"/>
                <a:pathLst>
                  <a:path w="1928" h="1874" extrusionOk="0">
                    <a:moveTo>
                      <a:pt x="598" y="1"/>
                    </a:moveTo>
                    <a:cubicBezTo>
                      <a:pt x="393" y="1"/>
                      <a:pt x="169" y="133"/>
                      <a:pt x="133" y="344"/>
                    </a:cubicBezTo>
                    <a:cubicBezTo>
                      <a:pt x="1" y="1113"/>
                      <a:pt x="529" y="1809"/>
                      <a:pt x="1310" y="1872"/>
                    </a:cubicBezTo>
                    <a:cubicBezTo>
                      <a:pt x="1319" y="1873"/>
                      <a:pt x="1329" y="1873"/>
                      <a:pt x="1338" y="1873"/>
                    </a:cubicBezTo>
                    <a:cubicBezTo>
                      <a:pt x="1538" y="1873"/>
                      <a:pt x="1703" y="1704"/>
                      <a:pt x="1764" y="1527"/>
                    </a:cubicBezTo>
                    <a:cubicBezTo>
                      <a:pt x="1928" y="1049"/>
                      <a:pt x="1913" y="354"/>
                      <a:pt x="1311" y="205"/>
                    </a:cubicBezTo>
                    <a:cubicBezTo>
                      <a:pt x="1259" y="192"/>
                      <a:pt x="1205" y="186"/>
                      <a:pt x="1152" y="185"/>
                    </a:cubicBezTo>
                    <a:cubicBezTo>
                      <a:pt x="1077" y="136"/>
                      <a:pt x="988" y="108"/>
                      <a:pt x="898" y="107"/>
                    </a:cubicBezTo>
                    <a:cubicBezTo>
                      <a:pt x="894" y="107"/>
                      <a:pt x="892" y="108"/>
                      <a:pt x="888" y="108"/>
                    </a:cubicBezTo>
                    <a:cubicBezTo>
                      <a:pt x="837" y="65"/>
                      <a:pt x="776" y="33"/>
                      <a:pt x="712" y="16"/>
                    </a:cubicBezTo>
                    <a:cubicBezTo>
                      <a:pt x="675" y="6"/>
                      <a:pt x="637" y="1"/>
                      <a:pt x="598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1641;p37">
                <a:extLst>
                  <a:ext uri="{FF2B5EF4-FFF2-40B4-BE49-F238E27FC236}">
                    <a16:creationId xmlns:a16="http://schemas.microsoft.com/office/drawing/2014/main" id="{33F62675-4FB0-8D55-F406-138847A5D159}"/>
                  </a:ext>
                </a:extLst>
              </p:cNvPr>
              <p:cNvSpPr/>
              <p:nvPr/>
            </p:nvSpPr>
            <p:spPr>
              <a:xfrm>
                <a:off x="726799" y="1284085"/>
                <a:ext cx="30896" cy="41813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06" extrusionOk="0">
                    <a:moveTo>
                      <a:pt x="869" y="0"/>
                    </a:moveTo>
                    <a:cubicBezTo>
                      <a:pt x="796" y="0"/>
                      <a:pt x="723" y="17"/>
                      <a:pt x="657" y="49"/>
                    </a:cubicBezTo>
                    <a:cubicBezTo>
                      <a:pt x="623" y="42"/>
                      <a:pt x="589" y="39"/>
                      <a:pt x="554" y="39"/>
                    </a:cubicBezTo>
                    <a:cubicBezTo>
                      <a:pt x="318" y="39"/>
                      <a:pt x="73" y="190"/>
                      <a:pt x="51" y="491"/>
                    </a:cubicBezTo>
                    <a:cubicBezTo>
                      <a:pt x="1" y="1191"/>
                      <a:pt x="255" y="1854"/>
                      <a:pt x="723" y="2369"/>
                    </a:cubicBezTo>
                    <a:cubicBezTo>
                      <a:pt x="808" y="2462"/>
                      <a:pt x="927" y="2505"/>
                      <a:pt x="1047" y="2505"/>
                    </a:cubicBezTo>
                    <a:cubicBezTo>
                      <a:pt x="1212" y="2505"/>
                      <a:pt x="1380" y="2422"/>
                      <a:pt x="1463" y="2273"/>
                    </a:cubicBezTo>
                    <a:cubicBezTo>
                      <a:pt x="1852" y="1579"/>
                      <a:pt x="1741" y="711"/>
                      <a:pt x="1189" y="136"/>
                    </a:cubicBezTo>
                    <a:cubicBezTo>
                      <a:pt x="1100" y="43"/>
                      <a:pt x="985" y="0"/>
                      <a:pt x="869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1642;p37">
                <a:extLst>
                  <a:ext uri="{FF2B5EF4-FFF2-40B4-BE49-F238E27FC236}">
                    <a16:creationId xmlns:a16="http://schemas.microsoft.com/office/drawing/2014/main" id="{D1C56881-C7C5-F8F6-377F-A21E85C39EFE}"/>
                  </a:ext>
                </a:extLst>
              </p:cNvPr>
              <p:cNvSpPr/>
              <p:nvPr/>
            </p:nvSpPr>
            <p:spPr>
              <a:xfrm>
                <a:off x="804948" y="1251133"/>
                <a:ext cx="32247" cy="41345"/>
              </a:xfrm>
              <a:custGeom>
                <a:avLst/>
                <a:gdLst/>
                <a:ahLst/>
                <a:cxnLst/>
                <a:rect l="l" t="t" r="r" b="b"/>
                <a:pathLst>
                  <a:path w="1933" h="2478" extrusionOk="0">
                    <a:moveTo>
                      <a:pt x="690" y="1"/>
                    </a:moveTo>
                    <a:cubicBezTo>
                      <a:pt x="547" y="1"/>
                      <a:pt x="404" y="65"/>
                      <a:pt x="307" y="222"/>
                    </a:cubicBezTo>
                    <a:cubicBezTo>
                      <a:pt x="53" y="636"/>
                      <a:pt x="1" y="1143"/>
                      <a:pt x="166" y="1599"/>
                    </a:cubicBezTo>
                    <a:cubicBezTo>
                      <a:pt x="312" y="2000"/>
                      <a:pt x="677" y="2478"/>
                      <a:pt x="1148" y="2478"/>
                    </a:cubicBezTo>
                    <a:cubicBezTo>
                      <a:pt x="1680" y="2478"/>
                      <a:pt x="1933" y="1933"/>
                      <a:pt x="1917" y="1471"/>
                    </a:cubicBezTo>
                    <a:cubicBezTo>
                      <a:pt x="1900" y="934"/>
                      <a:pt x="1615" y="492"/>
                      <a:pt x="1194" y="178"/>
                    </a:cubicBezTo>
                    <a:cubicBezTo>
                      <a:pt x="1140" y="141"/>
                      <a:pt x="1078" y="120"/>
                      <a:pt x="1013" y="114"/>
                    </a:cubicBezTo>
                    <a:cubicBezTo>
                      <a:pt x="922" y="43"/>
                      <a:pt x="806" y="1"/>
                      <a:pt x="690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1643;p37">
                <a:extLst>
                  <a:ext uri="{FF2B5EF4-FFF2-40B4-BE49-F238E27FC236}">
                    <a16:creationId xmlns:a16="http://schemas.microsoft.com/office/drawing/2014/main" id="{FFD736B4-8624-41D4-5E4E-6287F0723D88}"/>
                  </a:ext>
                </a:extLst>
              </p:cNvPr>
              <p:cNvSpPr/>
              <p:nvPr/>
            </p:nvSpPr>
            <p:spPr>
              <a:xfrm>
                <a:off x="863042" y="1298183"/>
                <a:ext cx="35000" cy="46601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793" extrusionOk="0">
                    <a:moveTo>
                      <a:pt x="727" y="1"/>
                    </a:moveTo>
                    <a:cubicBezTo>
                      <a:pt x="540" y="1"/>
                      <a:pt x="351" y="99"/>
                      <a:pt x="276" y="326"/>
                    </a:cubicBezTo>
                    <a:cubicBezTo>
                      <a:pt x="0" y="1152"/>
                      <a:pt x="243" y="2075"/>
                      <a:pt x="883" y="2662"/>
                    </a:cubicBezTo>
                    <a:cubicBezTo>
                      <a:pt x="980" y="2750"/>
                      <a:pt x="1102" y="2792"/>
                      <a:pt x="1223" y="2792"/>
                    </a:cubicBezTo>
                    <a:cubicBezTo>
                      <a:pt x="1421" y="2792"/>
                      <a:pt x="1613" y="2676"/>
                      <a:pt x="1670" y="2455"/>
                    </a:cubicBezTo>
                    <a:cubicBezTo>
                      <a:pt x="1830" y="1833"/>
                      <a:pt x="2098" y="1011"/>
                      <a:pt x="1433" y="580"/>
                    </a:cubicBezTo>
                    <a:cubicBezTo>
                      <a:pt x="1363" y="534"/>
                      <a:pt x="1287" y="499"/>
                      <a:pt x="1206" y="478"/>
                    </a:cubicBezTo>
                    <a:cubicBezTo>
                      <a:pt x="1243" y="186"/>
                      <a:pt x="985" y="1"/>
                      <a:pt x="727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1644;p37">
                <a:extLst>
                  <a:ext uri="{FF2B5EF4-FFF2-40B4-BE49-F238E27FC236}">
                    <a16:creationId xmlns:a16="http://schemas.microsoft.com/office/drawing/2014/main" id="{3F338B0B-4B47-1BDD-47F1-B5C9A9379F29}"/>
                  </a:ext>
                </a:extLst>
              </p:cNvPr>
              <p:cNvSpPr/>
              <p:nvPr/>
            </p:nvSpPr>
            <p:spPr>
              <a:xfrm>
                <a:off x="856986" y="1421050"/>
                <a:ext cx="35050" cy="41979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2516" extrusionOk="0">
                    <a:moveTo>
                      <a:pt x="935" y="0"/>
                    </a:moveTo>
                    <a:cubicBezTo>
                      <a:pt x="793" y="0"/>
                      <a:pt x="650" y="66"/>
                      <a:pt x="554" y="224"/>
                    </a:cubicBezTo>
                    <a:cubicBezTo>
                      <a:pt x="273" y="684"/>
                      <a:pt x="1" y="1240"/>
                      <a:pt x="201" y="1785"/>
                    </a:cubicBezTo>
                    <a:cubicBezTo>
                      <a:pt x="350" y="2195"/>
                      <a:pt x="755" y="2516"/>
                      <a:pt x="1195" y="2516"/>
                    </a:cubicBezTo>
                    <a:cubicBezTo>
                      <a:pt x="1231" y="2516"/>
                      <a:pt x="1266" y="2513"/>
                      <a:pt x="1302" y="2509"/>
                    </a:cubicBezTo>
                    <a:cubicBezTo>
                      <a:pt x="1818" y="2448"/>
                      <a:pt x="2101" y="1956"/>
                      <a:pt x="2098" y="1471"/>
                    </a:cubicBezTo>
                    <a:cubicBezTo>
                      <a:pt x="2097" y="965"/>
                      <a:pt x="1802" y="505"/>
                      <a:pt x="1377" y="248"/>
                    </a:cubicBezTo>
                    <a:cubicBezTo>
                      <a:pt x="1287" y="100"/>
                      <a:pt x="1111" y="0"/>
                      <a:pt x="935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1645;p37">
                <a:extLst>
                  <a:ext uri="{FF2B5EF4-FFF2-40B4-BE49-F238E27FC236}">
                    <a16:creationId xmlns:a16="http://schemas.microsoft.com/office/drawing/2014/main" id="{9371098F-C7E7-6A01-88C3-51C022BA6CF6}"/>
                  </a:ext>
                </a:extLst>
              </p:cNvPr>
              <p:cNvSpPr/>
              <p:nvPr/>
            </p:nvSpPr>
            <p:spPr>
              <a:xfrm>
                <a:off x="845924" y="1526530"/>
                <a:ext cx="30462" cy="36840"/>
              </a:xfrm>
              <a:custGeom>
                <a:avLst/>
                <a:gdLst/>
                <a:ahLst/>
                <a:cxnLst/>
                <a:rect l="l" t="t" r="r" b="b"/>
                <a:pathLst>
                  <a:path w="1826" h="2208" extrusionOk="0">
                    <a:moveTo>
                      <a:pt x="957" y="1"/>
                    </a:moveTo>
                    <a:cubicBezTo>
                      <a:pt x="610" y="1"/>
                      <a:pt x="297" y="234"/>
                      <a:pt x="149" y="558"/>
                    </a:cubicBezTo>
                    <a:cubicBezTo>
                      <a:pt x="1" y="886"/>
                      <a:pt x="48" y="1214"/>
                      <a:pt x="178" y="1521"/>
                    </a:cubicBezTo>
                    <a:cubicBezTo>
                      <a:pt x="215" y="1733"/>
                      <a:pt x="321" y="1928"/>
                      <a:pt x="479" y="2076"/>
                    </a:cubicBezTo>
                    <a:cubicBezTo>
                      <a:pt x="575" y="2166"/>
                      <a:pt x="687" y="2208"/>
                      <a:pt x="801" y="2208"/>
                    </a:cubicBezTo>
                    <a:cubicBezTo>
                      <a:pt x="921" y="2208"/>
                      <a:pt x="1042" y="2161"/>
                      <a:pt x="1144" y="2076"/>
                    </a:cubicBezTo>
                    <a:cubicBezTo>
                      <a:pt x="1475" y="1799"/>
                      <a:pt x="1806" y="1450"/>
                      <a:pt x="1816" y="991"/>
                    </a:cubicBezTo>
                    <a:cubicBezTo>
                      <a:pt x="1826" y="583"/>
                      <a:pt x="1595" y="161"/>
                      <a:pt x="1192" y="37"/>
                    </a:cubicBezTo>
                    <a:cubicBezTo>
                      <a:pt x="1113" y="12"/>
                      <a:pt x="1034" y="1"/>
                      <a:pt x="957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1646;p37">
                <a:extLst>
                  <a:ext uri="{FF2B5EF4-FFF2-40B4-BE49-F238E27FC236}">
                    <a16:creationId xmlns:a16="http://schemas.microsoft.com/office/drawing/2014/main" id="{08ABA9AC-EF0C-41DB-FFF4-32F652CB60A2}"/>
                  </a:ext>
                </a:extLst>
              </p:cNvPr>
              <p:cNvSpPr/>
              <p:nvPr/>
            </p:nvSpPr>
            <p:spPr>
              <a:xfrm>
                <a:off x="936870" y="1428641"/>
                <a:ext cx="36601" cy="39477"/>
              </a:xfrm>
              <a:custGeom>
                <a:avLst/>
                <a:gdLst/>
                <a:ahLst/>
                <a:cxnLst/>
                <a:rect l="l" t="t" r="r" b="b"/>
                <a:pathLst>
                  <a:path w="2194" h="2366" extrusionOk="0">
                    <a:moveTo>
                      <a:pt x="1137" y="0"/>
                    </a:moveTo>
                    <a:cubicBezTo>
                      <a:pt x="1045" y="0"/>
                      <a:pt x="950" y="15"/>
                      <a:pt x="852" y="46"/>
                    </a:cubicBezTo>
                    <a:cubicBezTo>
                      <a:pt x="512" y="154"/>
                      <a:pt x="315" y="472"/>
                      <a:pt x="289" y="797"/>
                    </a:cubicBezTo>
                    <a:cubicBezTo>
                      <a:pt x="29" y="1285"/>
                      <a:pt x="0" y="1884"/>
                      <a:pt x="547" y="2230"/>
                    </a:cubicBezTo>
                    <a:cubicBezTo>
                      <a:pt x="694" y="2324"/>
                      <a:pt x="844" y="2365"/>
                      <a:pt x="989" y="2365"/>
                    </a:cubicBezTo>
                    <a:cubicBezTo>
                      <a:pt x="1551" y="2365"/>
                      <a:pt x="2049" y="1752"/>
                      <a:pt x="2117" y="1207"/>
                    </a:cubicBezTo>
                    <a:cubicBezTo>
                      <a:pt x="2193" y="604"/>
                      <a:pt x="1733" y="0"/>
                      <a:pt x="1137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Google Shape;1647;p37">
                <a:extLst>
                  <a:ext uri="{FF2B5EF4-FFF2-40B4-BE49-F238E27FC236}">
                    <a16:creationId xmlns:a16="http://schemas.microsoft.com/office/drawing/2014/main" id="{10BBA9DB-DE2A-4B52-5B3B-CC997A1C8BDF}"/>
                  </a:ext>
                </a:extLst>
              </p:cNvPr>
              <p:cNvSpPr/>
              <p:nvPr/>
            </p:nvSpPr>
            <p:spPr>
              <a:xfrm>
                <a:off x="954889" y="1330402"/>
                <a:ext cx="41940" cy="43831"/>
              </a:xfrm>
              <a:custGeom>
                <a:avLst/>
                <a:gdLst/>
                <a:ahLst/>
                <a:cxnLst/>
                <a:rect l="l" t="t" r="r" b="b"/>
                <a:pathLst>
                  <a:path w="2514" h="2627" extrusionOk="0">
                    <a:moveTo>
                      <a:pt x="1486" y="1"/>
                    </a:moveTo>
                    <a:cubicBezTo>
                      <a:pt x="1400" y="1"/>
                      <a:pt x="1310" y="13"/>
                      <a:pt x="1216" y="41"/>
                    </a:cubicBezTo>
                    <a:cubicBezTo>
                      <a:pt x="969" y="115"/>
                      <a:pt x="797" y="252"/>
                      <a:pt x="686" y="424"/>
                    </a:cubicBezTo>
                    <a:cubicBezTo>
                      <a:pt x="622" y="466"/>
                      <a:pt x="572" y="524"/>
                      <a:pt x="536" y="592"/>
                    </a:cubicBezTo>
                    <a:cubicBezTo>
                      <a:pt x="197" y="1231"/>
                      <a:pt x="0" y="2140"/>
                      <a:pt x="801" y="2535"/>
                    </a:cubicBezTo>
                    <a:cubicBezTo>
                      <a:pt x="928" y="2598"/>
                      <a:pt x="1051" y="2626"/>
                      <a:pt x="1168" y="2626"/>
                    </a:cubicBezTo>
                    <a:cubicBezTo>
                      <a:pt x="1767" y="2626"/>
                      <a:pt x="2222" y="1899"/>
                      <a:pt x="2358" y="1355"/>
                    </a:cubicBezTo>
                    <a:cubicBezTo>
                      <a:pt x="2513" y="734"/>
                      <a:pt x="2131" y="1"/>
                      <a:pt x="1486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Google Shape;1648;p37">
                <a:extLst>
                  <a:ext uri="{FF2B5EF4-FFF2-40B4-BE49-F238E27FC236}">
                    <a16:creationId xmlns:a16="http://schemas.microsoft.com/office/drawing/2014/main" id="{613CF0E4-8EDC-4B93-24CE-A8D56B5720D2}"/>
                  </a:ext>
                </a:extLst>
              </p:cNvPr>
              <p:cNvSpPr/>
              <p:nvPr/>
            </p:nvSpPr>
            <p:spPr>
              <a:xfrm>
                <a:off x="920403" y="1223720"/>
                <a:ext cx="35567" cy="48787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2924" extrusionOk="0">
                    <a:moveTo>
                      <a:pt x="662" y="0"/>
                    </a:moveTo>
                    <a:cubicBezTo>
                      <a:pt x="523" y="0"/>
                      <a:pt x="388" y="72"/>
                      <a:pt x="308" y="244"/>
                    </a:cubicBezTo>
                    <a:cubicBezTo>
                      <a:pt x="80" y="739"/>
                      <a:pt x="0" y="1259"/>
                      <a:pt x="127" y="1796"/>
                    </a:cubicBezTo>
                    <a:cubicBezTo>
                      <a:pt x="238" y="2268"/>
                      <a:pt x="549" y="2869"/>
                      <a:pt x="1089" y="2919"/>
                    </a:cubicBezTo>
                    <a:cubicBezTo>
                      <a:pt x="1121" y="2922"/>
                      <a:pt x="1152" y="2924"/>
                      <a:pt x="1182" y="2924"/>
                    </a:cubicBezTo>
                    <a:cubicBezTo>
                      <a:pt x="2132" y="2924"/>
                      <a:pt x="2101" y="1482"/>
                      <a:pt x="1660" y="929"/>
                    </a:cubicBezTo>
                    <a:cubicBezTo>
                      <a:pt x="1531" y="769"/>
                      <a:pt x="1358" y="651"/>
                      <a:pt x="1162" y="593"/>
                    </a:cubicBezTo>
                    <a:cubicBezTo>
                      <a:pt x="1221" y="270"/>
                      <a:pt x="932" y="0"/>
                      <a:pt x="662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Google Shape;1649;p37">
                <a:extLst>
                  <a:ext uri="{FF2B5EF4-FFF2-40B4-BE49-F238E27FC236}">
                    <a16:creationId xmlns:a16="http://schemas.microsoft.com/office/drawing/2014/main" id="{A1CFF805-24CD-3BE0-804A-F96BC1549220}"/>
                  </a:ext>
                </a:extLst>
              </p:cNvPr>
              <p:cNvSpPr/>
              <p:nvPr/>
            </p:nvSpPr>
            <p:spPr>
              <a:xfrm>
                <a:off x="976345" y="1105392"/>
                <a:ext cx="38787" cy="45116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704" extrusionOk="0">
                    <a:moveTo>
                      <a:pt x="1115" y="0"/>
                    </a:moveTo>
                    <a:cubicBezTo>
                      <a:pt x="1092" y="0"/>
                      <a:pt x="1068" y="1"/>
                      <a:pt x="1044" y="3"/>
                    </a:cubicBezTo>
                    <a:cubicBezTo>
                      <a:pt x="809" y="25"/>
                      <a:pt x="646" y="129"/>
                      <a:pt x="541" y="281"/>
                    </a:cubicBezTo>
                    <a:cubicBezTo>
                      <a:pt x="496" y="318"/>
                      <a:pt x="457" y="362"/>
                      <a:pt x="428" y="414"/>
                    </a:cubicBezTo>
                    <a:cubicBezTo>
                      <a:pt x="45" y="1046"/>
                      <a:pt x="0" y="2129"/>
                      <a:pt x="711" y="2569"/>
                    </a:cubicBezTo>
                    <a:cubicBezTo>
                      <a:pt x="860" y="2662"/>
                      <a:pt x="1018" y="2703"/>
                      <a:pt x="1172" y="2703"/>
                    </a:cubicBezTo>
                    <a:cubicBezTo>
                      <a:pt x="1696" y="2703"/>
                      <a:pt x="2188" y="2229"/>
                      <a:pt x="2250" y="1696"/>
                    </a:cubicBezTo>
                    <a:cubicBezTo>
                      <a:pt x="2324" y="1062"/>
                      <a:pt x="1860" y="0"/>
                      <a:pt x="1115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Google Shape;1650;p37">
                <a:extLst>
                  <a:ext uri="{FF2B5EF4-FFF2-40B4-BE49-F238E27FC236}">
                    <a16:creationId xmlns:a16="http://schemas.microsoft.com/office/drawing/2014/main" id="{7821A231-5A82-203C-784A-DC065CB9584C}"/>
                  </a:ext>
                </a:extLst>
              </p:cNvPr>
              <p:cNvSpPr/>
              <p:nvPr/>
            </p:nvSpPr>
            <p:spPr>
              <a:xfrm>
                <a:off x="632633" y="1051850"/>
                <a:ext cx="30596" cy="45266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2713" extrusionOk="0">
                    <a:moveTo>
                      <a:pt x="596" y="0"/>
                    </a:moveTo>
                    <a:cubicBezTo>
                      <a:pt x="448" y="0"/>
                      <a:pt x="306" y="66"/>
                      <a:pt x="226" y="226"/>
                    </a:cubicBezTo>
                    <a:cubicBezTo>
                      <a:pt x="70" y="532"/>
                      <a:pt x="1" y="876"/>
                      <a:pt x="27" y="1220"/>
                    </a:cubicBezTo>
                    <a:cubicBezTo>
                      <a:pt x="20" y="1333"/>
                      <a:pt x="25" y="1449"/>
                      <a:pt x="43" y="1561"/>
                    </a:cubicBezTo>
                    <a:cubicBezTo>
                      <a:pt x="121" y="2057"/>
                      <a:pt x="405" y="2712"/>
                      <a:pt x="993" y="2712"/>
                    </a:cubicBezTo>
                    <a:cubicBezTo>
                      <a:pt x="994" y="2712"/>
                      <a:pt x="994" y="2712"/>
                      <a:pt x="995" y="2712"/>
                    </a:cubicBezTo>
                    <a:cubicBezTo>
                      <a:pt x="1536" y="2710"/>
                      <a:pt x="1834" y="2129"/>
                      <a:pt x="1820" y="1650"/>
                    </a:cubicBezTo>
                    <a:cubicBezTo>
                      <a:pt x="1805" y="1064"/>
                      <a:pt x="1416" y="479"/>
                      <a:pt x="964" y="131"/>
                    </a:cubicBezTo>
                    <a:cubicBezTo>
                      <a:pt x="861" y="50"/>
                      <a:pt x="726" y="0"/>
                      <a:pt x="596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8" name="Google Shape;1651;p37">
                <a:extLst>
                  <a:ext uri="{FF2B5EF4-FFF2-40B4-BE49-F238E27FC236}">
                    <a16:creationId xmlns:a16="http://schemas.microsoft.com/office/drawing/2014/main" id="{50B65D56-F493-B499-F12E-00AF9C6E83D0}"/>
                  </a:ext>
                </a:extLst>
              </p:cNvPr>
              <p:cNvSpPr/>
              <p:nvPr/>
            </p:nvSpPr>
            <p:spPr>
              <a:xfrm>
                <a:off x="719291" y="1022969"/>
                <a:ext cx="33649" cy="35923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2153" extrusionOk="0">
                    <a:moveTo>
                      <a:pt x="625" y="1"/>
                    </a:moveTo>
                    <a:cubicBezTo>
                      <a:pt x="419" y="1"/>
                      <a:pt x="203" y="134"/>
                      <a:pt x="161" y="344"/>
                    </a:cubicBezTo>
                    <a:cubicBezTo>
                      <a:pt x="72" y="785"/>
                      <a:pt x="1" y="1278"/>
                      <a:pt x="264" y="1676"/>
                    </a:cubicBezTo>
                    <a:cubicBezTo>
                      <a:pt x="451" y="1958"/>
                      <a:pt x="778" y="2153"/>
                      <a:pt x="1114" y="2153"/>
                    </a:cubicBezTo>
                    <a:cubicBezTo>
                      <a:pt x="1193" y="2153"/>
                      <a:pt x="1271" y="2142"/>
                      <a:pt x="1349" y="2120"/>
                    </a:cubicBezTo>
                    <a:cubicBezTo>
                      <a:pt x="1808" y="1989"/>
                      <a:pt x="2016" y="1495"/>
                      <a:pt x="1931" y="1052"/>
                    </a:cubicBezTo>
                    <a:cubicBezTo>
                      <a:pt x="1849" y="627"/>
                      <a:pt x="1517" y="357"/>
                      <a:pt x="1193" y="110"/>
                    </a:cubicBezTo>
                    <a:cubicBezTo>
                      <a:pt x="1129" y="61"/>
                      <a:pt x="1053" y="40"/>
                      <a:pt x="976" y="40"/>
                    </a:cubicBezTo>
                    <a:cubicBezTo>
                      <a:pt x="932" y="40"/>
                      <a:pt x="887" y="47"/>
                      <a:pt x="844" y="59"/>
                    </a:cubicBezTo>
                    <a:cubicBezTo>
                      <a:pt x="811" y="41"/>
                      <a:pt x="776" y="26"/>
                      <a:pt x="740" y="16"/>
                    </a:cubicBezTo>
                    <a:cubicBezTo>
                      <a:pt x="703" y="5"/>
                      <a:pt x="664" y="1"/>
                      <a:pt x="625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49" name="Google Shape;1652;p37">
                <a:extLst>
                  <a:ext uri="{FF2B5EF4-FFF2-40B4-BE49-F238E27FC236}">
                    <a16:creationId xmlns:a16="http://schemas.microsoft.com/office/drawing/2014/main" id="{5A03C5A8-EE32-7BDF-F3A8-20B132214707}"/>
                  </a:ext>
                </a:extLst>
              </p:cNvPr>
              <p:cNvSpPr/>
              <p:nvPr/>
            </p:nvSpPr>
            <p:spPr>
              <a:xfrm>
                <a:off x="794220" y="855271"/>
                <a:ext cx="36268" cy="39443"/>
              </a:xfrm>
              <a:custGeom>
                <a:avLst/>
                <a:gdLst/>
                <a:ahLst/>
                <a:cxnLst/>
                <a:rect l="l" t="t" r="r" b="b"/>
                <a:pathLst>
                  <a:path w="2174" h="2364" extrusionOk="0">
                    <a:moveTo>
                      <a:pt x="594" y="1"/>
                    </a:moveTo>
                    <a:cubicBezTo>
                      <a:pt x="409" y="1"/>
                      <a:pt x="227" y="102"/>
                      <a:pt x="164" y="334"/>
                    </a:cubicBezTo>
                    <a:cubicBezTo>
                      <a:pt x="1" y="931"/>
                      <a:pt x="127" y="1623"/>
                      <a:pt x="570" y="2076"/>
                    </a:cubicBezTo>
                    <a:cubicBezTo>
                      <a:pt x="762" y="2272"/>
                      <a:pt x="997" y="2364"/>
                      <a:pt x="1223" y="2364"/>
                    </a:cubicBezTo>
                    <a:cubicBezTo>
                      <a:pt x="1602" y="2364"/>
                      <a:pt x="1958" y="2108"/>
                      <a:pt x="2054" y="1655"/>
                    </a:cubicBezTo>
                    <a:cubicBezTo>
                      <a:pt x="2174" y="1091"/>
                      <a:pt x="1679" y="256"/>
                      <a:pt x="1126" y="77"/>
                    </a:cubicBezTo>
                    <a:cubicBezTo>
                      <a:pt x="1058" y="56"/>
                      <a:pt x="987" y="44"/>
                      <a:pt x="915" y="44"/>
                    </a:cubicBezTo>
                    <a:cubicBezTo>
                      <a:pt x="884" y="44"/>
                      <a:pt x="852" y="47"/>
                      <a:pt x="820" y="51"/>
                    </a:cubicBezTo>
                    <a:cubicBezTo>
                      <a:pt x="749" y="18"/>
                      <a:pt x="672" y="1"/>
                      <a:pt x="594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Google Shape;1653;p37">
                <a:extLst>
                  <a:ext uri="{FF2B5EF4-FFF2-40B4-BE49-F238E27FC236}">
                    <a16:creationId xmlns:a16="http://schemas.microsoft.com/office/drawing/2014/main" id="{59732354-91A8-3B4E-2238-0975C5065DAE}"/>
                  </a:ext>
                </a:extLst>
              </p:cNvPr>
              <p:cNvSpPr/>
              <p:nvPr/>
            </p:nvSpPr>
            <p:spPr>
              <a:xfrm>
                <a:off x="906755" y="871439"/>
                <a:ext cx="29595" cy="37691"/>
              </a:xfrm>
              <a:custGeom>
                <a:avLst/>
                <a:gdLst/>
                <a:ahLst/>
                <a:cxnLst/>
                <a:rect l="l" t="t" r="r" b="b"/>
                <a:pathLst>
                  <a:path w="1774" h="2259" extrusionOk="0">
                    <a:moveTo>
                      <a:pt x="743" y="1"/>
                    </a:moveTo>
                    <a:cubicBezTo>
                      <a:pt x="584" y="1"/>
                      <a:pt x="434" y="72"/>
                      <a:pt x="344" y="225"/>
                    </a:cubicBezTo>
                    <a:cubicBezTo>
                      <a:pt x="315" y="276"/>
                      <a:pt x="297" y="332"/>
                      <a:pt x="289" y="392"/>
                    </a:cubicBezTo>
                    <a:cubicBezTo>
                      <a:pt x="207" y="503"/>
                      <a:pt x="149" y="633"/>
                      <a:pt x="118" y="769"/>
                    </a:cubicBezTo>
                    <a:cubicBezTo>
                      <a:pt x="0" y="1296"/>
                      <a:pt x="326" y="1748"/>
                      <a:pt x="655" y="2123"/>
                    </a:cubicBezTo>
                    <a:cubicBezTo>
                      <a:pt x="737" y="2215"/>
                      <a:pt x="858" y="2258"/>
                      <a:pt x="980" y="2258"/>
                    </a:cubicBezTo>
                    <a:cubicBezTo>
                      <a:pt x="1107" y="2258"/>
                      <a:pt x="1235" y="2211"/>
                      <a:pt x="1321" y="2123"/>
                    </a:cubicBezTo>
                    <a:cubicBezTo>
                      <a:pt x="1710" y="1723"/>
                      <a:pt x="1774" y="1092"/>
                      <a:pt x="1538" y="610"/>
                    </a:cubicBezTo>
                    <a:cubicBezTo>
                      <a:pt x="1538" y="609"/>
                      <a:pt x="1539" y="609"/>
                      <a:pt x="1539" y="608"/>
                    </a:cubicBezTo>
                    <a:cubicBezTo>
                      <a:pt x="1600" y="384"/>
                      <a:pt x="1464" y="68"/>
                      <a:pt x="1211" y="28"/>
                    </a:cubicBezTo>
                    <a:cubicBezTo>
                      <a:pt x="1159" y="21"/>
                      <a:pt x="1106" y="17"/>
                      <a:pt x="1053" y="17"/>
                    </a:cubicBezTo>
                    <a:cubicBezTo>
                      <a:pt x="1005" y="17"/>
                      <a:pt x="957" y="20"/>
                      <a:pt x="909" y="27"/>
                    </a:cubicBezTo>
                    <a:cubicBezTo>
                      <a:pt x="855" y="10"/>
                      <a:pt x="798" y="1"/>
                      <a:pt x="743" y="1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2" name="Google Shape;1654;p37">
                <a:extLst>
                  <a:ext uri="{FF2B5EF4-FFF2-40B4-BE49-F238E27FC236}">
                    <a16:creationId xmlns:a16="http://schemas.microsoft.com/office/drawing/2014/main" id="{6C1D0148-8E40-3982-92D7-C7A7B1BB020D}"/>
                  </a:ext>
                </a:extLst>
              </p:cNvPr>
              <p:cNvSpPr/>
              <p:nvPr/>
            </p:nvSpPr>
            <p:spPr>
              <a:xfrm>
                <a:off x="979098" y="962904"/>
                <a:ext cx="32297" cy="3485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2089" extrusionOk="0">
                    <a:moveTo>
                      <a:pt x="642" y="0"/>
                    </a:moveTo>
                    <a:cubicBezTo>
                      <a:pt x="325" y="0"/>
                      <a:pt x="0" y="340"/>
                      <a:pt x="202" y="707"/>
                    </a:cubicBezTo>
                    <a:cubicBezTo>
                      <a:pt x="260" y="813"/>
                      <a:pt x="248" y="948"/>
                      <a:pt x="259" y="1067"/>
                    </a:cubicBezTo>
                    <a:cubicBezTo>
                      <a:pt x="279" y="1264"/>
                      <a:pt x="310" y="1450"/>
                      <a:pt x="411" y="1623"/>
                    </a:cubicBezTo>
                    <a:cubicBezTo>
                      <a:pt x="569" y="1895"/>
                      <a:pt x="850" y="2089"/>
                      <a:pt x="1154" y="2089"/>
                    </a:cubicBezTo>
                    <a:cubicBezTo>
                      <a:pt x="1232" y="2089"/>
                      <a:pt x="1311" y="2076"/>
                      <a:pt x="1390" y="2049"/>
                    </a:cubicBezTo>
                    <a:cubicBezTo>
                      <a:pt x="1779" y="1914"/>
                      <a:pt x="1935" y="1489"/>
                      <a:pt x="1855" y="1108"/>
                    </a:cubicBezTo>
                    <a:cubicBezTo>
                      <a:pt x="1779" y="755"/>
                      <a:pt x="1500" y="588"/>
                      <a:pt x="1317" y="306"/>
                    </a:cubicBezTo>
                    <a:cubicBezTo>
                      <a:pt x="1219" y="153"/>
                      <a:pt x="1076" y="89"/>
                      <a:pt x="933" y="89"/>
                    </a:cubicBezTo>
                    <a:cubicBezTo>
                      <a:pt x="922" y="89"/>
                      <a:pt x="910" y="90"/>
                      <a:pt x="899" y="91"/>
                    </a:cubicBezTo>
                    <a:cubicBezTo>
                      <a:pt x="822" y="28"/>
                      <a:pt x="733" y="0"/>
                      <a:pt x="642" y="0"/>
                    </a:cubicBezTo>
                    <a:close/>
                  </a:path>
                </a:pathLst>
              </a:custGeom>
              <a:solidFill>
                <a:srgbClr val="EE737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3" name="Google Shape;1655;p37">
                <a:extLst>
                  <a:ext uri="{FF2B5EF4-FFF2-40B4-BE49-F238E27FC236}">
                    <a16:creationId xmlns:a16="http://schemas.microsoft.com/office/drawing/2014/main" id="{F7D056F2-C31A-1304-7694-7AD70E3220A0}"/>
                  </a:ext>
                </a:extLst>
              </p:cNvPr>
              <p:cNvSpPr/>
              <p:nvPr/>
            </p:nvSpPr>
            <p:spPr>
              <a:xfrm>
                <a:off x="548227" y="1081616"/>
                <a:ext cx="303088" cy="120432"/>
              </a:xfrm>
              <a:custGeom>
                <a:avLst/>
                <a:gdLst/>
                <a:ahLst/>
                <a:cxnLst/>
                <a:rect l="l" t="t" r="r" b="b"/>
                <a:pathLst>
                  <a:path w="18168" h="7218" extrusionOk="0">
                    <a:moveTo>
                      <a:pt x="15025" y="1"/>
                    </a:moveTo>
                    <a:cubicBezTo>
                      <a:pt x="14774" y="1"/>
                      <a:pt x="14506" y="265"/>
                      <a:pt x="14640" y="574"/>
                    </a:cubicBezTo>
                    <a:cubicBezTo>
                      <a:pt x="14822" y="992"/>
                      <a:pt x="15065" y="1380"/>
                      <a:pt x="15360" y="1726"/>
                    </a:cubicBezTo>
                    <a:cubicBezTo>
                      <a:pt x="15303" y="1763"/>
                      <a:pt x="15258" y="1816"/>
                      <a:pt x="15229" y="1877"/>
                    </a:cubicBezTo>
                    <a:cubicBezTo>
                      <a:pt x="14336" y="3715"/>
                      <a:pt x="12788" y="5153"/>
                      <a:pt x="10889" y="5910"/>
                    </a:cubicBezTo>
                    <a:cubicBezTo>
                      <a:pt x="9999" y="6265"/>
                      <a:pt x="9056" y="6435"/>
                      <a:pt x="8111" y="6435"/>
                    </a:cubicBezTo>
                    <a:cubicBezTo>
                      <a:pt x="7061" y="6435"/>
                      <a:pt x="6009" y="6225"/>
                      <a:pt x="5028" y="5826"/>
                    </a:cubicBezTo>
                    <a:cubicBezTo>
                      <a:pt x="3960" y="5389"/>
                      <a:pt x="3001" y="4725"/>
                      <a:pt x="2216" y="3882"/>
                    </a:cubicBezTo>
                    <a:cubicBezTo>
                      <a:pt x="2183" y="3845"/>
                      <a:pt x="2144" y="3816"/>
                      <a:pt x="2100" y="3794"/>
                    </a:cubicBezTo>
                    <a:cubicBezTo>
                      <a:pt x="2241" y="3294"/>
                      <a:pt x="2273" y="2770"/>
                      <a:pt x="2194" y="2257"/>
                    </a:cubicBezTo>
                    <a:cubicBezTo>
                      <a:pt x="2161" y="2049"/>
                      <a:pt x="2007" y="1957"/>
                      <a:pt x="1846" y="1957"/>
                    </a:cubicBezTo>
                    <a:cubicBezTo>
                      <a:pt x="1623" y="1957"/>
                      <a:pt x="1385" y="2133"/>
                      <a:pt x="1430" y="2420"/>
                    </a:cubicBezTo>
                    <a:cubicBezTo>
                      <a:pt x="1593" y="3441"/>
                      <a:pt x="1147" y="4440"/>
                      <a:pt x="324" y="5050"/>
                    </a:cubicBezTo>
                    <a:cubicBezTo>
                      <a:pt x="0" y="5290"/>
                      <a:pt x="279" y="5708"/>
                      <a:pt x="609" y="5708"/>
                    </a:cubicBezTo>
                    <a:cubicBezTo>
                      <a:pt x="689" y="5708"/>
                      <a:pt x="772" y="5684"/>
                      <a:pt x="851" y="5626"/>
                    </a:cubicBezTo>
                    <a:cubicBezTo>
                      <a:pt x="1234" y="5340"/>
                      <a:pt x="1553" y="4976"/>
                      <a:pt x="1785" y="4558"/>
                    </a:cubicBezTo>
                    <a:cubicBezTo>
                      <a:pt x="3267" y="6070"/>
                      <a:pt x="5280" y="7009"/>
                      <a:pt x="7390" y="7189"/>
                    </a:cubicBezTo>
                    <a:cubicBezTo>
                      <a:pt x="7620" y="7208"/>
                      <a:pt x="7849" y="7218"/>
                      <a:pt x="8077" y="7218"/>
                    </a:cubicBezTo>
                    <a:cubicBezTo>
                      <a:pt x="10059" y="7218"/>
                      <a:pt x="11991" y="6498"/>
                      <a:pt x="13537" y="5249"/>
                    </a:cubicBezTo>
                    <a:cubicBezTo>
                      <a:pt x="14526" y="4451"/>
                      <a:pt x="15328" y="3444"/>
                      <a:pt x="15884" y="2301"/>
                    </a:cubicBezTo>
                    <a:cubicBezTo>
                      <a:pt x="15891" y="2289"/>
                      <a:pt x="15895" y="2278"/>
                      <a:pt x="15899" y="2266"/>
                    </a:cubicBezTo>
                    <a:cubicBezTo>
                      <a:pt x="16367" y="2666"/>
                      <a:pt x="16908" y="2970"/>
                      <a:pt x="17492" y="3163"/>
                    </a:cubicBezTo>
                    <a:cubicBezTo>
                      <a:pt x="17538" y="3178"/>
                      <a:pt x="17581" y="3185"/>
                      <a:pt x="17622" y="3185"/>
                    </a:cubicBezTo>
                    <a:cubicBezTo>
                      <a:pt x="18010" y="3185"/>
                      <a:pt x="18167" y="2566"/>
                      <a:pt x="17735" y="2424"/>
                    </a:cubicBezTo>
                    <a:cubicBezTo>
                      <a:pt x="16644" y="2062"/>
                      <a:pt x="15789" y="1267"/>
                      <a:pt x="15331" y="214"/>
                    </a:cubicBezTo>
                    <a:cubicBezTo>
                      <a:pt x="15266" y="63"/>
                      <a:pt x="15148" y="1"/>
                      <a:pt x="15025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4" name="Google Shape;1656;p37">
                <a:extLst>
                  <a:ext uri="{FF2B5EF4-FFF2-40B4-BE49-F238E27FC236}">
                    <a16:creationId xmlns:a16="http://schemas.microsoft.com/office/drawing/2014/main" id="{8D0CD962-F34D-6AE8-0EDE-38A46F031D9C}"/>
                  </a:ext>
                </a:extLst>
              </p:cNvPr>
              <p:cNvSpPr/>
              <p:nvPr/>
            </p:nvSpPr>
            <p:spPr>
              <a:xfrm>
                <a:off x="468877" y="1183776"/>
                <a:ext cx="75455" cy="62102"/>
              </a:xfrm>
              <a:custGeom>
                <a:avLst/>
                <a:gdLst/>
                <a:ahLst/>
                <a:cxnLst/>
                <a:rect l="l" t="t" r="r" b="b"/>
                <a:pathLst>
                  <a:path w="4523" h="3722" extrusionOk="0">
                    <a:moveTo>
                      <a:pt x="1939" y="0"/>
                    </a:moveTo>
                    <a:cubicBezTo>
                      <a:pt x="1639" y="0"/>
                      <a:pt x="1346" y="65"/>
                      <a:pt x="1096" y="208"/>
                    </a:cubicBezTo>
                    <a:cubicBezTo>
                      <a:pt x="401" y="395"/>
                      <a:pt x="0" y="892"/>
                      <a:pt x="118" y="1709"/>
                    </a:cubicBezTo>
                    <a:cubicBezTo>
                      <a:pt x="184" y="2167"/>
                      <a:pt x="383" y="2620"/>
                      <a:pt x="690" y="2974"/>
                    </a:cubicBezTo>
                    <a:cubicBezTo>
                      <a:pt x="904" y="3340"/>
                      <a:pt x="1229" y="3627"/>
                      <a:pt x="1669" y="3702"/>
                    </a:cubicBezTo>
                    <a:cubicBezTo>
                      <a:pt x="1750" y="3715"/>
                      <a:pt x="1832" y="3722"/>
                      <a:pt x="1912" y="3722"/>
                    </a:cubicBezTo>
                    <a:cubicBezTo>
                      <a:pt x="2174" y="3722"/>
                      <a:pt x="2428" y="3653"/>
                      <a:pt x="2659" y="3533"/>
                    </a:cubicBezTo>
                    <a:cubicBezTo>
                      <a:pt x="3818" y="3099"/>
                      <a:pt x="4523" y="1480"/>
                      <a:pt x="3406" y="526"/>
                    </a:cubicBezTo>
                    <a:cubicBezTo>
                      <a:pt x="3031" y="204"/>
                      <a:pt x="2474" y="0"/>
                      <a:pt x="1939" y="0"/>
                    </a:cubicBezTo>
                    <a:close/>
                  </a:path>
                </a:pathLst>
              </a:custGeom>
              <a:solidFill>
                <a:srgbClr val="A61A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5" name="Google Shape;1657;p37">
                <a:extLst>
                  <a:ext uri="{FF2B5EF4-FFF2-40B4-BE49-F238E27FC236}">
                    <a16:creationId xmlns:a16="http://schemas.microsoft.com/office/drawing/2014/main" id="{A6808907-68F5-3CD6-9993-576398521D04}"/>
                  </a:ext>
                </a:extLst>
              </p:cNvPr>
              <p:cNvSpPr/>
              <p:nvPr/>
            </p:nvSpPr>
            <p:spPr>
              <a:xfrm>
                <a:off x="861891" y="1104574"/>
                <a:ext cx="75472" cy="62118"/>
              </a:xfrm>
              <a:custGeom>
                <a:avLst/>
                <a:gdLst/>
                <a:ahLst/>
                <a:cxnLst/>
                <a:rect l="l" t="t" r="r" b="b"/>
                <a:pathLst>
                  <a:path w="4524" h="3723" extrusionOk="0">
                    <a:moveTo>
                      <a:pt x="1940" y="1"/>
                    </a:moveTo>
                    <a:cubicBezTo>
                      <a:pt x="1640" y="1"/>
                      <a:pt x="1346" y="65"/>
                      <a:pt x="1096" y="209"/>
                    </a:cubicBezTo>
                    <a:cubicBezTo>
                      <a:pt x="402" y="395"/>
                      <a:pt x="1" y="891"/>
                      <a:pt x="118" y="1708"/>
                    </a:cubicBezTo>
                    <a:cubicBezTo>
                      <a:pt x="184" y="2167"/>
                      <a:pt x="383" y="2621"/>
                      <a:pt x="690" y="2974"/>
                    </a:cubicBezTo>
                    <a:cubicBezTo>
                      <a:pt x="904" y="3339"/>
                      <a:pt x="1230" y="3628"/>
                      <a:pt x="1669" y="3702"/>
                    </a:cubicBezTo>
                    <a:cubicBezTo>
                      <a:pt x="1751" y="3716"/>
                      <a:pt x="1833" y="3722"/>
                      <a:pt x="1913" y="3722"/>
                    </a:cubicBezTo>
                    <a:cubicBezTo>
                      <a:pt x="2175" y="3722"/>
                      <a:pt x="2428" y="3653"/>
                      <a:pt x="2659" y="3534"/>
                    </a:cubicBezTo>
                    <a:cubicBezTo>
                      <a:pt x="3818" y="3100"/>
                      <a:pt x="4523" y="1480"/>
                      <a:pt x="3407" y="525"/>
                    </a:cubicBezTo>
                    <a:cubicBezTo>
                      <a:pt x="3031" y="205"/>
                      <a:pt x="2474" y="1"/>
                      <a:pt x="1940" y="1"/>
                    </a:cubicBezTo>
                    <a:close/>
                  </a:path>
                </a:pathLst>
              </a:custGeom>
              <a:solidFill>
                <a:srgbClr val="A61A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6" name="Google Shape;1658;p37">
                <a:extLst>
                  <a:ext uri="{FF2B5EF4-FFF2-40B4-BE49-F238E27FC236}">
                    <a16:creationId xmlns:a16="http://schemas.microsoft.com/office/drawing/2014/main" id="{EC72717D-24EA-8C60-DD15-6E624E5FDB15}"/>
                  </a:ext>
                </a:extLst>
              </p:cNvPr>
              <p:cNvSpPr/>
              <p:nvPr/>
            </p:nvSpPr>
            <p:spPr>
              <a:xfrm>
                <a:off x="228073" y="488875"/>
                <a:ext cx="749161" cy="514482"/>
              </a:xfrm>
              <a:custGeom>
                <a:avLst/>
                <a:gdLst/>
                <a:ahLst/>
                <a:cxnLst/>
                <a:rect l="l" t="t" r="r" b="b"/>
                <a:pathLst>
                  <a:path w="44907" h="30835" extrusionOk="0">
                    <a:moveTo>
                      <a:pt x="20262" y="1"/>
                    </a:moveTo>
                    <a:cubicBezTo>
                      <a:pt x="20232" y="1"/>
                      <a:pt x="20202" y="3"/>
                      <a:pt x="20173" y="7"/>
                    </a:cubicBezTo>
                    <a:cubicBezTo>
                      <a:pt x="19463" y="102"/>
                      <a:pt x="18769" y="293"/>
                      <a:pt x="18110" y="576"/>
                    </a:cubicBezTo>
                    <a:cubicBezTo>
                      <a:pt x="17581" y="803"/>
                      <a:pt x="16863" y="1076"/>
                      <a:pt x="16685" y="1687"/>
                    </a:cubicBezTo>
                    <a:cubicBezTo>
                      <a:pt x="16505" y="2306"/>
                      <a:pt x="16712" y="3111"/>
                      <a:pt x="16828" y="3729"/>
                    </a:cubicBezTo>
                    <a:cubicBezTo>
                      <a:pt x="16972" y="4494"/>
                      <a:pt x="17172" y="5247"/>
                      <a:pt x="17358" y="6002"/>
                    </a:cubicBezTo>
                    <a:cubicBezTo>
                      <a:pt x="17997" y="8608"/>
                      <a:pt x="18637" y="11215"/>
                      <a:pt x="19275" y="13820"/>
                    </a:cubicBezTo>
                    <a:cubicBezTo>
                      <a:pt x="18371" y="12967"/>
                      <a:pt x="17418" y="12167"/>
                      <a:pt x="16396" y="11455"/>
                    </a:cubicBezTo>
                    <a:cubicBezTo>
                      <a:pt x="14959" y="10454"/>
                      <a:pt x="13246" y="9486"/>
                      <a:pt x="11466" y="9486"/>
                    </a:cubicBezTo>
                    <a:cubicBezTo>
                      <a:pt x="11055" y="9486"/>
                      <a:pt x="10641" y="9537"/>
                      <a:pt x="10225" y="9652"/>
                    </a:cubicBezTo>
                    <a:cubicBezTo>
                      <a:pt x="9961" y="9725"/>
                      <a:pt x="9855" y="9979"/>
                      <a:pt x="9896" y="10231"/>
                    </a:cubicBezTo>
                    <a:cubicBezTo>
                      <a:pt x="10231" y="12257"/>
                      <a:pt x="10925" y="14208"/>
                      <a:pt x="11947" y="15990"/>
                    </a:cubicBezTo>
                    <a:cubicBezTo>
                      <a:pt x="10497" y="15671"/>
                      <a:pt x="9022" y="15488"/>
                      <a:pt x="7536" y="15488"/>
                    </a:cubicBezTo>
                    <a:cubicBezTo>
                      <a:pt x="6892" y="15488"/>
                      <a:pt x="6245" y="15522"/>
                      <a:pt x="5598" y="15595"/>
                    </a:cubicBezTo>
                    <a:cubicBezTo>
                      <a:pt x="4533" y="15714"/>
                      <a:pt x="3478" y="15923"/>
                      <a:pt x="2455" y="16250"/>
                    </a:cubicBezTo>
                    <a:cubicBezTo>
                      <a:pt x="1967" y="16408"/>
                      <a:pt x="1487" y="16591"/>
                      <a:pt x="1017" y="16797"/>
                    </a:cubicBezTo>
                    <a:cubicBezTo>
                      <a:pt x="613" y="16975"/>
                      <a:pt x="129" y="17145"/>
                      <a:pt x="61" y="17636"/>
                    </a:cubicBezTo>
                    <a:cubicBezTo>
                      <a:pt x="0" y="18077"/>
                      <a:pt x="325" y="18465"/>
                      <a:pt x="551" y="18813"/>
                    </a:cubicBezTo>
                    <a:cubicBezTo>
                      <a:pt x="841" y="19257"/>
                      <a:pt x="1148" y="19690"/>
                      <a:pt x="1471" y="20111"/>
                    </a:cubicBezTo>
                    <a:cubicBezTo>
                      <a:pt x="3409" y="22657"/>
                      <a:pt x="5894" y="24736"/>
                      <a:pt x="8742" y="26194"/>
                    </a:cubicBezTo>
                    <a:cubicBezTo>
                      <a:pt x="8818" y="26233"/>
                      <a:pt x="8893" y="26250"/>
                      <a:pt x="8964" y="26250"/>
                    </a:cubicBezTo>
                    <a:cubicBezTo>
                      <a:pt x="9161" y="26250"/>
                      <a:pt x="9327" y="26118"/>
                      <a:pt x="9406" y="25952"/>
                    </a:cubicBezTo>
                    <a:cubicBezTo>
                      <a:pt x="9419" y="25941"/>
                      <a:pt x="9434" y="25932"/>
                      <a:pt x="9447" y="25920"/>
                    </a:cubicBezTo>
                    <a:cubicBezTo>
                      <a:pt x="11477" y="24202"/>
                      <a:pt x="13768" y="22820"/>
                      <a:pt x="16233" y="21823"/>
                    </a:cubicBezTo>
                    <a:cubicBezTo>
                      <a:pt x="16803" y="24209"/>
                      <a:pt x="18562" y="26186"/>
                      <a:pt x="20480" y="27681"/>
                    </a:cubicBezTo>
                    <a:cubicBezTo>
                      <a:pt x="21950" y="28828"/>
                      <a:pt x="23526" y="29842"/>
                      <a:pt x="25142" y="30768"/>
                    </a:cubicBezTo>
                    <a:cubicBezTo>
                      <a:pt x="25223" y="30814"/>
                      <a:pt x="25302" y="30834"/>
                      <a:pt x="25376" y="30834"/>
                    </a:cubicBezTo>
                    <a:cubicBezTo>
                      <a:pt x="25443" y="30834"/>
                      <a:pt x="25506" y="30818"/>
                      <a:pt x="25564" y="30789"/>
                    </a:cubicBezTo>
                    <a:cubicBezTo>
                      <a:pt x="25595" y="30797"/>
                      <a:pt x="25627" y="30802"/>
                      <a:pt x="25660" y="30802"/>
                    </a:cubicBezTo>
                    <a:cubicBezTo>
                      <a:pt x="25766" y="30802"/>
                      <a:pt x="25875" y="30756"/>
                      <a:pt x="25968" y="30644"/>
                    </a:cubicBezTo>
                    <a:cubicBezTo>
                      <a:pt x="28085" y="28109"/>
                      <a:pt x="29236" y="24856"/>
                      <a:pt x="29210" y="21553"/>
                    </a:cubicBezTo>
                    <a:cubicBezTo>
                      <a:pt x="29202" y="20627"/>
                      <a:pt x="29112" y="19599"/>
                      <a:pt x="28890" y="18601"/>
                    </a:cubicBezTo>
                    <a:cubicBezTo>
                      <a:pt x="28891" y="18598"/>
                      <a:pt x="28894" y="18596"/>
                      <a:pt x="28895" y="18593"/>
                    </a:cubicBezTo>
                    <a:cubicBezTo>
                      <a:pt x="29363" y="18531"/>
                      <a:pt x="29830" y="18503"/>
                      <a:pt x="30296" y="18503"/>
                    </a:cubicBezTo>
                    <a:cubicBezTo>
                      <a:pt x="32737" y="18503"/>
                      <a:pt x="35147" y="19266"/>
                      <a:pt x="37532" y="19824"/>
                    </a:cubicBezTo>
                    <a:cubicBezTo>
                      <a:pt x="37832" y="19893"/>
                      <a:pt x="38131" y="19938"/>
                      <a:pt x="38426" y="19938"/>
                    </a:cubicBezTo>
                    <a:cubicBezTo>
                      <a:pt x="38798" y="19938"/>
                      <a:pt x="39163" y="19867"/>
                      <a:pt x="39517" y="19685"/>
                    </a:cubicBezTo>
                    <a:cubicBezTo>
                      <a:pt x="40058" y="19403"/>
                      <a:pt x="40467" y="18908"/>
                      <a:pt x="40788" y="18401"/>
                    </a:cubicBezTo>
                    <a:cubicBezTo>
                      <a:pt x="41618" y="17087"/>
                      <a:pt x="42182" y="15550"/>
                      <a:pt x="42786" y="14122"/>
                    </a:cubicBezTo>
                    <a:cubicBezTo>
                      <a:pt x="43517" y="12396"/>
                      <a:pt x="44193" y="10648"/>
                      <a:pt x="44815" y="8879"/>
                    </a:cubicBezTo>
                    <a:cubicBezTo>
                      <a:pt x="44907" y="8617"/>
                      <a:pt x="44673" y="8282"/>
                      <a:pt x="44394" y="8282"/>
                    </a:cubicBezTo>
                    <a:cubicBezTo>
                      <a:pt x="44383" y="8282"/>
                      <a:pt x="44372" y="8283"/>
                      <a:pt x="44361" y="8284"/>
                    </a:cubicBezTo>
                    <a:cubicBezTo>
                      <a:pt x="40195" y="8662"/>
                      <a:pt x="36190" y="10276"/>
                      <a:pt x="32904" y="12844"/>
                    </a:cubicBezTo>
                    <a:cubicBezTo>
                      <a:pt x="33136" y="11989"/>
                      <a:pt x="33250" y="11097"/>
                      <a:pt x="33295" y="10206"/>
                    </a:cubicBezTo>
                    <a:cubicBezTo>
                      <a:pt x="33394" y="8233"/>
                      <a:pt x="33219" y="6244"/>
                      <a:pt x="33128" y="4274"/>
                    </a:cubicBezTo>
                    <a:cubicBezTo>
                      <a:pt x="33116" y="4023"/>
                      <a:pt x="32891" y="3794"/>
                      <a:pt x="32648" y="3794"/>
                    </a:cubicBezTo>
                    <a:cubicBezTo>
                      <a:pt x="32572" y="3794"/>
                      <a:pt x="32494" y="3816"/>
                      <a:pt x="32420" y="3868"/>
                    </a:cubicBezTo>
                    <a:cubicBezTo>
                      <a:pt x="30398" y="5272"/>
                      <a:pt x="28252" y="6628"/>
                      <a:pt x="26713" y="8589"/>
                    </a:cubicBezTo>
                    <a:cubicBezTo>
                      <a:pt x="25531" y="10094"/>
                      <a:pt x="24748" y="11945"/>
                      <a:pt x="24805" y="13851"/>
                    </a:cubicBezTo>
                    <a:cubicBezTo>
                      <a:pt x="24461" y="13789"/>
                      <a:pt x="24114" y="13759"/>
                      <a:pt x="23766" y="13759"/>
                    </a:cubicBezTo>
                    <a:cubicBezTo>
                      <a:pt x="23155" y="13759"/>
                      <a:pt x="22544" y="13851"/>
                      <a:pt x="21954" y="14021"/>
                    </a:cubicBezTo>
                    <a:cubicBezTo>
                      <a:pt x="21752" y="12073"/>
                      <a:pt x="21550" y="10126"/>
                      <a:pt x="21348" y="8179"/>
                    </a:cubicBezTo>
                    <a:cubicBezTo>
                      <a:pt x="21251" y="7238"/>
                      <a:pt x="21123" y="6287"/>
                      <a:pt x="21027" y="5334"/>
                    </a:cubicBezTo>
                    <a:cubicBezTo>
                      <a:pt x="21149" y="5263"/>
                      <a:pt x="21235" y="5133"/>
                      <a:pt x="21225" y="4944"/>
                    </a:cubicBezTo>
                    <a:cubicBezTo>
                      <a:pt x="21155" y="3401"/>
                      <a:pt x="20998" y="1862"/>
                      <a:pt x="20753" y="335"/>
                    </a:cubicBezTo>
                    <a:cubicBezTo>
                      <a:pt x="20714" y="97"/>
                      <a:pt x="20474" y="1"/>
                      <a:pt x="20262" y="1"/>
                    </a:cubicBezTo>
                    <a:close/>
                  </a:path>
                </a:pathLst>
              </a:custGeom>
              <a:solidFill>
                <a:srgbClr val="9ABE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7" name="Google Shape;1659;p37">
                <a:extLst>
                  <a:ext uri="{FF2B5EF4-FFF2-40B4-BE49-F238E27FC236}">
                    <a16:creationId xmlns:a16="http://schemas.microsoft.com/office/drawing/2014/main" id="{BB3E4427-3E01-8E1E-3FFF-8F393477E182}"/>
                  </a:ext>
                </a:extLst>
              </p:cNvPr>
              <p:cNvSpPr/>
              <p:nvPr/>
            </p:nvSpPr>
            <p:spPr>
              <a:xfrm>
                <a:off x="412067" y="754195"/>
                <a:ext cx="128255" cy="149781"/>
              </a:xfrm>
              <a:custGeom>
                <a:avLst/>
                <a:gdLst/>
                <a:ahLst/>
                <a:cxnLst/>
                <a:rect l="l" t="t" r="r" b="b"/>
                <a:pathLst>
                  <a:path w="7688" h="8977" extrusionOk="0">
                    <a:moveTo>
                      <a:pt x="584" y="0"/>
                    </a:moveTo>
                    <a:cubicBezTo>
                      <a:pt x="143" y="0"/>
                      <a:pt x="0" y="749"/>
                      <a:pt x="502" y="942"/>
                    </a:cubicBezTo>
                    <a:cubicBezTo>
                      <a:pt x="2049" y="1539"/>
                      <a:pt x="3500" y="2344"/>
                      <a:pt x="4840" y="3322"/>
                    </a:cubicBezTo>
                    <a:cubicBezTo>
                      <a:pt x="4871" y="3345"/>
                      <a:pt x="4906" y="3365"/>
                      <a:pt x="4941" y="3379"/>
                    </a:cubicBezTo>
                    <a:cubicBezTo>
                      <a:pt x="4878" y="5343"/>
                      <a:pt x="5530" y="7256"/>
                      <a:pt x="6744" y="8812"/>
                    </a:cubicBezTo>
                    <a:cubicBezTo>
                      <a:pt x="6834" y="8928"/>
                      <a:pt x="6941" y="8977"/>
                      <a:pt x="7046" y="8977"/>
                    </a:cubicBezTo>
                    <a:cubicBezTo>
                      <a:pt x="7376" y="8977"/>
                      <a:pt x="7688" y="8505"/>
                      <a:pt x="7409" y="8147"/>
                    </a:cubicBezTo>
                    <a:cubicBezTo>
                      <a:pt x="6220" y="6621"/>
                      <a:pt x="5714" y="4675"/>
                      <a:pt x="5925" y="2761"/>
                    </a:cubicBezTo>
                    <a:cubicBezTo>
                      <a:pt x="5958" y="2461"/>
                      <a:pt x="5740" y="2312"/>
                      <a:pt x="5505" y="2312"/>
                    </a:cubicBezTo>
                    <a:cubicBezTo>
                      <a:pt x="5393" y="2312"/>
                      <a:pt x="5276" y="2346"/>
                      <a:pt x="5182" y="2415"/>
                    </a:cubicBezTo>
                    <a:cubicBezTo>
                      <a:pt x="3810" y="1431"/>
                      <a:pt x="2327" y="641"/>
                      <a:pt x="752" y="34"/>
                    </a:cubicBezTo>
                    <a:cubicBezTo>
                      <a:pt x="692" y="11"/>
                      <a:pt x="636" y="0"/>
                      <a:pt x="584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8" name="Google Shape;1660;p37">
                <a:extLst>
                  <a:ext uri="{FF2B5EF4-FFF2-40B4-BE49-F238E27FC236}">
                    <a16:creationId xmlns:a16="http://schemas.microsoft.com/office/drawing/2014/main" id="{FDCC94D0-1D87-F9BB-AEE1-5541C28D285C}"/>
                  </a:ext>
                </a:extLst>
              </p:cNvPr>
              <p:cNvSpPr/>
              <p:nvPr/>
            </p:nvSpPr>
            <p:spPr>
              <a:xfrm>
                <a:off x="578576" y="754212"/>
                <a:ext cx="92087" cy="231604"/>
              </a:xfrm>
              <a:custGeom>
                <a:avLst/>
                <a:gdLst/>
                <a:ahLst/>
                <a:cxnLst/>
                <a:rect l="l" t="t" r="r" b="b"/>
                <a:pathLst>
                  <a:path w="5520" h="13881" extrusionOk="0">
                    <a:moveTo>
                      <a:pt x="571" y="0"/>
                    </a:moveTo>
                    <a:cubicBezTo>
                      <a:pt x="285" y="0"/>
                      <a:pt x="1" y="227"/>
                      <a:pt x="118" y="576"/>
                    </a:cubicBezTo>
                    <a:cubicBezTo>
                      <a:pt x="1576" y="4903"/>
                      <a:pt x="3036" y="9230"/>
                      <a:pt x="4494" y="13555"/>
                    </a:cubicBezTo>
                    <a:cubicBezTo>
                      <a:pt x="4571" y="13782"/>
                      <a:pt x="4760" y="13880"/>
                      <a:pt x="4949" y="13880"/>
                    </a:cubicBezTo>
                    <a:cubicBezTo>
                      <a:pt x="5235" y="13880"/>
                      <a:pt x="5519" y="13654"/>
                      <a:pt x="5402" y="13307"/>
                    </a:cubicBezTo>
                    <a:lnTo>
                      <a:pt x="1026" y="325"/>
                    </a:lnTo>
                    <a:cubicBezTo>
                      <a:pt x="949" y="99"/>
                      <a:pt x="760" y="0"/>
                      <a:pt x="571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19" name="Google Shape;1661;p37">
                <a:extLst>
                  <a:ext uri="{FF2B5EF4-FFF2-40B4-BE49-F238E27FC236}">
                    <a16:creationId xmlns:a16="http://schemas.microsoft.com/office/drawing/2014/main" id="{A251BFC9-2DD0-CF9C-0ED6-D865D90257EC}"/>
                  </a:ext>
                </a:extLst>
              </p:cNvPr>
              <p:cNvSpPr/>
              <p:nvPr/>
            </p:nvSpPr>
            <p:spPr>
              <a:xfrm>
                <a:off x="649884" y="622436"/>
                <a:ext cx="156899" cy="262322"/>
              </a:xfrm>
              <a:custGeom>
                <a:avLst/>
                <a:gdLst/>
                <a:ahLst/>
                <a:cxnLst/>
                <a:rect l="l" t="t" r="r" b="b"/>
                <a:pathLst>
                  <a:path w="9405" h="15722" extrusionOk="0">
                    <a:moveTo>
                      <a:pt x="5487" y="1"/>
                    </a:moveTo>
                    <a:cubicBezTo>
                      <a:pt x="5348" y="1"/>
                      <a:pt x="5215" y="73"/>
                      <a:pt x="5137" y="246"/>
                    </a:cubicBezTo>
                    <a:cubicBezTo>
                      <a:pt x="4010" y="2750"/>
                      <a:pt x="2955" y="5286"/>
                      <a:pt x="1973" y="7853"/>
                    </a:cubicBezTo>
                    <a:lnTo>
                      <a:pt x="974" y="6739"/>
                    </a:lnTo>
                    <a:cubicBezTo>
                      <a:pt x="879" y="6632"/>
                      <a:pt x="769" y="6588"/>
                      <a:pt x="662" y="6588"/>
                    </a:cubicBezTo>
                    <a:cubicBezTo>
                      <a:pt x="315" y="6588"/>
                      <a:pt x="0" y="7059"/>
                      <a:pt x="309" y="7404"/>
                    </a:cubicBezTo>
                    <a:cubicBezTo>
                      <a:pt x="696" y="7837"/>
                      <a:pt x="1084" y="8270"/>
                      <a:pt x="1473" y="8702"/>
                    </a:cubicBezTo>
                    <a:cubicBezTo>
                      <a:pt x="1490" y="8722"/>
                      <a:pt x="1510" y="8741"/>
                      <a:pt x="1531" y="8757"/>
                    </a:cubicBezTo>
                    <a:cubicBezTo>
                      <a:pt x="2937" y="10540"/>
                      <a:pt x="3408" y="12950"/>
                      <a:pt x="2819" y="15139"/>
                    </a:cubicBezTo>
                    <a:cubicBezTo>
                      <a:pt x="2724" y="15491"/>
                      <a:pt x="3016" y="15722"/>
                      <a:pt x="3297" y="15722"/>
                    </a:cubicBezTo>
                    <a:cubicBezTo>
                      <a:pt x="3483" y="15722"/>
                      <a:pt x="3664" y="15621"/>
                      <a:pt x="3727" y="15389"/>
                    </a:cubicBezTo>
                    <a:cubicBezTo>
                      <a:pt x="4199" y="13636"/>
                      <a:pt x="4063" y="11796"/>
                      <a:pt x="3396" y="10151"/>
                    </a:cubicBezTo>
                    <a:lnTo>
                      <a:pt x="3396" y="10151"/>
                    </a:lnTo>
                    <a:cubicBezTo>
                      <a:pt x="3425" y="10157"/>
                      <a:pt x="3454" y="10160"/>
                      <a:pt x="3483" y="10160"/>
                    </a:cubicBezTo>
                    <a:cubicBezTo>
                      <a:pt x="3625" y="10160"/>
                      <a:pt x="3763" y="10091"/>
                      <a:pt x="3851" y="9925"/>
                    </a:cubicBezTo>
                    <a:cubicBezTo>
                      <a:pt x="4972" y="7809"/>
                      <a:pt x="6748" y="6149"/>
                      <a:pt x="8926" y="5161"/>
                    </a:cubicBezTo>
                    <a:cubicBezTo>
                      <a:pt x="9404" y="4943"/>
                      <a:pt x="9106" y="4301"/>
                      <a:pt x="8659" y="4301"/>
                    </a:cubicBezTo>
                    <a:cubicBezTo>
                      <a:pt x="8592" y="4301"/>
                      <a:pt x="8522" y="4315"/>
                      <a:pt x="8451" y="4348"/>
                    </a:cubicBezTo>
                    <a:cubicBezTo>
                      <a:pt x="6152" y="5390"/>
                      <a:pt x="4244" y="7191"/>
                      <a:pt x="3056" y="9417"/>
                    </a:cubicBezTo>
                    <a:cubicBezTo>
                      <a:pt x="2909" y="9136"/>
                      <a:pt x="2747" y="8864"/>
                      <a:pt x="2570" y="8602"/>
                    </a:cubicBezTo>
                    <a:cubicBezTo>
                      <a:pt x="2671" y="8546"/>
                      <a:pt x="2746" y="8456"/>
                      <a:pt x="2786" y="8349"/>
                    </a:cubicBezTo>
                    <a:cubicBezTo>
                      <a:pt x="3765" y="5775"/>
                      <a:pt x="4821" y="3232"/>
                      <a:pt x="5950" y="721"/>
                    </a:cubicBezTo>
                    <a:cubicBezTo>
                      <a:pt x="6119" y="345"/>
                      <a:pt x="5790" y="1"/>
                      <a:pt x="5487" y="1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0" name="Google Shape;1662;p37">
                <a:extLst>
                  <a:ext uri="{FF2B5EF4-FFF2-40B4-BE49-F238E27FC236}">
                    <a16:creationId xmlns:a16="http://schemas.microsoft.com/office/drawing/2014/main" id="{A519F0AB-ED08-515C-E0E9-09013B70E024}"/>
                  </a:ext>
                </a:extLst>
              </p:cNvPr>
              <p:cNvSpPr/>
              <p:nvPr/>
            </p:nvSpPr>
            <p:spPr>
              <a:xfrm>
                <a:off x="806800" y="668219"/>
                <a:ext cx="126186" cy="132879"/>
              </a:xfrm>
              <a:custGeom>
                <a:avLst/>
                <a:gdLst/>
                <a:ahLst/>
                <a:cxnLst/>
                <a:rect l="l" t="t" r="r" b="b"/>
                <a:pathLst>
                  <a:path w="7564" h="7964" extrusionOk="0">
                    <a:moveTo>
                      <a:pt x="6911" y="0"/>
                    </a:moveTo>
                    <a:cubicBezTo>
                      <a:pt x="6805" y="0"/>
                      <a:pt x="6697" y="47"/>
                      <a:pt x="6604" y="157"/>
                    </a:cubicBezTo>
                    <a:cubicBezTo>
                      <a:pt x="4591" y="2562"/>
                      <a:pt x="2497" y="4895"/>
                      <a:pt x="324" y="7156"/>
                    </a:cubicBezTo>
                    <a:cubicBezTo>
                      <a:pt x="0" y="7492"/>
                      <a:pt x="320" y="7964"/>
                      <a:pt x="675" y="7964"/>
                    </a:cubicBezTo>
                    <a:cubicBezTo>
                      <a:pt x="782" y="7964"/>
                      <a:pt x="892" y="7921"/>
                      <a:pt x="988" y="7820"/>
                    </a:cubicBezTo>
                    <a:cubicBezTo>
                      <a:pt x="3162" y="5560"/>
                      <a:pt x="5256" y="3227"/>
                      <a:pt x="7270" y="823"/>
                    </a:cubicBezTo>
                    <a:cubicBezTo>
                      <a:pt x="7564" y="472"/>
                      <a:pt x="7250" y="0"/>
                      <a:pt x="6911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1" name="Google Shape;1663;p37">
                <a:extLst>
                  <a:ext uri="{FF2B5EF4-FFF2-40B4-BE49-F238E27FC236}">
                    <a16:creationId xmlns:a16="http://schemas.microsoft.com/office/drawing/2014/main" id="{999E40E3-714A-4542-EA1D-46F96A451F8E}"/>
                  </a:ext>
                </a:extLst>
              </p:cNvPr>
              <p:cNvSpPr/>
              <p:nvPr/>
            </p:nvSpPr>
            <p:spPr>
              <a:xfrm>
                <a:off x="245324" y="782142"/>
                <a:ext cx="203009" cy="85728"/>
              </a:xfrm>
              <a:custGeom>
                <a:avLst/>
                <a:gdLst/>
                <a:ahLst/>
                <a:cxnLst/>
                <a:rect l="l" t="t" r="r" b="b"/>
                <a:pathLst>
                  <a:path w="12169" h="5138" extrusionOk="0">
                    <a:moveTo>
                      <a:pt x="637" y="0"/>
                    </a:moveTo>
                    <a:cubicBezTo>
                      <a:pt x="161" y="0"/>
                      <a:pt x="0" y="771"/>
                      <a:pt x="531" y="930"/>
                    </a:cubicBezTo>
                    <a:cubicBezTo>
                      <a:pt x="4199" y="2031"/>
                      <a:pt x="7774" y="3420"/>
                      <a:pt x="11222" y="5086"/>
                    </a:cubicBezTo>
                    <a:cubicBezTo>
                      <a:pt x="11296" y="5122"/>
                      <a:pt x="11369" y="5138"/>
                      <a:pt x="11438" y="5138"/>
                    </a:cubicBezTo>
                    <a:cubicBezTo>
                      <a:pt x="11876" y="5138"/>
                      <a:pt x="12168" y="4501"/>
                      <a:pt x="11697" y="4274"/>
                    </a:cubicBezTo>
                    <a:cubicBezTo>
                      <a:pt x="8176" y="2570"/>
                      <a:pt x="4525" y="1148"/>
                      <a:pt x="781" y="22"/>
                    </a:cubicBezTo>
                    <a:cubicBezTo>
                      <a:pt x="730" y="7"/>
                      <a:pt x="682" y="0"/>
                      <a:pt x="637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2" name="Google Shape;1664;p37">
                <a:extLst>
                  <a:ext uri="{FF2B5EF4-FFF2-40B4-BE49-F238E27FC236}">
                    <a16:creationId xmlns:a16="http://schemas.microsoft.com/office/drawing/2014/main" id="{D5D63AE0-476A-49C2-784F-14A67270F2B4}"/>
                  </a:ext>
                </a:extLst>
              </p:cNvPr>
              <p:cNvSpPr/>
              <p:nvPr/>
            </p:nvSpPr>
            <p:spPr>
              <a:xfrm>
                <a:off x="441181" y="697017"/>
                <a:ext cx="77857" cy="61735"/>
              </a:xfrm>
              <a:custGeom>
                <a:avLst/>
                <a:gdLst/>
                <a:ahLst/>
                <a:cxnLst/>
                <a:rect l="l" t="t" r="r" b="b"/>
                <a:pathLst>
                  <a:path w="4667" h="3700" extrusionOk="0">
                    <a:moveTo>
                      <a:pt x="717" y="0"/>
                    </a:moveTo>
                    <a:cubicBezTo>
                      <a:pt x="335" y="0"/>
                      <a:pt x="1" y="476"/>
                      <a:pt x="363" y="785"/>
                    </a:cubicBezTo>
                    <a:lnTo>
                      <a:pt x="3640" y="3580"/>
                    </a:lnTo>
                    <a:cubicBezTo>
                      <a:pt x="3738" y="3664"/>
                      <a:pt x="3846" y="3700"/>
                      <a:pt x="3950" y="3700"/>
                    </a:cubicBezTo>
                    <a:cubicBezTo>
                      <a:pt x="4332" y="3700"/>
                      <a:pt x="4667" y="3224"/>
                      <a:pt x="4304" y="2916"/>
                    </a:cubicBezTo>
                    <a:lnTo>
                      <a:pt x="1028" y="120"/>
                    </a:lnTo>
                    <a:cubicBezTo>
                      <a:pt x="929" y="36"/>
                      <a:pt x="821" y="0"/>
                      <a:pt x="717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3" name="Google Shape;1665;p37">
                <a:extLst>
                  <a:ext uri="{FF2B5EF4-FFF2-40B4-BE49-F238E27FC236}">
                    <a16:creationId xmlns:a16="http://schemas.microsoft.com/office/drawing/2014/main" id="{DB7AAFCC-E4F1-29AE-CD1C-E7D54A8FC76C}"/>
                  </a:ext>
                </a:extLst>
              </p:cNvPr>
              <p:cNvSpPr/>
              <p:nvPr/>
            </p:nvSpPr>
            <p:spPr>
              <a:xfrm>
                <a:off x="559122" y="505243"/>
                <a:ext cx="45793" cy="223162"/>
              </a:xfrm>
              <a:custGeom>
                <a:avLst/>
                <a:gdLst/>
                <a:ahLst/>
                <a:cxnLst/>
                <a:rect l="l" t="t" r="r" b="b"/>
                <a:pathLst>
                  <a:path w="2745" h="13375" extrusionOk="0">
                    <a:moveTo>
                      <a:pt x="579" y="0"/>
                    </a:moveTo>
                    <a:cubicBezTo>
                      <a:pt x="305" y="0"/>
                      <a:pt x="0" y="234"/>
                      <a:pt x="57" y="591"/>
                    </a:cubicBezTo>
                    <a:cubicBezTo>
                      <a:pt x="714" y="4691"/>
                      <a:pt x="1284" y="8802"/>
                      <a:pt x="1768" y="12926"/>
                    </a:cubicBezTo>
                    <a:cubicBezTo>
                      <a:pt x="1804" y="13224"/>
                      <a:pt x="2058" y="13375"/>
                      <a:pt x="2294" y="13375"/>
                    </a:cubicBezTo>
                    <a:cubicBezTo>
                      <a:pt x="2529" y="13375"/>
                      <a:pt x="2745" y="13226"/>
                      <a:pt x="2709" y="12926"/>
                    </a:cubicBezTo>
                    <a:cubicBezTo>
                      <a:pt x="2216" y="8720"/>
                      <a:pt x="1635" y="4524"/>
                      <a:pt x="965" y="341"/>
                    </a:cubicBezTo>
                    <a:cubicBezTo>
                      <a:pt x="927" y="103"/>
                      <a:pt x="760" y="0"/>
                      <a:pt x="579" y="0"/>
                    </a:cubicBezTo>
                    <a:close/>
                  </a:path>
                </a:pathLst>
              </a:custGeom>
              <a:solidFill>
                <a:srgbClr val="43943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4" name="Google Shape;1666;p37">
                <a:extLst>
                  <a:ext uri="{FF2B5EF4-FFF2-40B4-BE49-F238E27FC236}">
                    <a16:creationId xmlns:a16="http://schemas.microsoft.com/office/drawing/2014/main" id="{2118F2D8-1D04-EB9D-B9B2-551450CD126B}"/>
                  </a:ext>
                </a:extLst>
              </p:cNvPr>
              <p:cNvSpPr/>
              <p:nvPr/>
            </p:nvSpPr>
            <p:spPr>
              <a:xfrm>
                <a:off x="490666" y="1007236"/>
                <a:ext cx="15948" cy="37825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267" extrusionOk="0">
                    <a:moveTo>
                      <a:pt x="595" y="0"/>
                    </a:moveTo>
                    <a:cubicBezTo>
                      <a:pt x="258" y="0"/>
                      <a:pt x="0" y="2081"/>
                      <a:pt x="0" y="2081"/>
                    </a:cubicBezTo>
                    <a:lnTo>
                      <a:pt x="421" y="2266"/>
                    </a:lnTo>
                    <a:cubicBezTo>
                      <a:pt x="421" y="2266"/>
                      <a:pt x="956" y="73"/>
                      <a:pt x="612" y="2"/>
                    </a:cubicBezTo>
                    <a:cubicBezTo>
                      <a:pt x="606" y="1"/>
                      <a:pt x="600" y="0"/>
                      <a:pt x="595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5" name="Google Shape;1667;p37">
                <a:extLst>
                  <a:ext uri="{FF2B5EF4-FFF2-40B4-BE49-F238E27FC236}">
                    <a16:creationId xmlns:a16="http://schemas.microsoft.com/office/drawing/2014/main" id="{E777BC17-B4B0-EF50-5063-B24D27DF74CC}"/>
                  </a:ext>
                </a:extLst>
              </p:cNvPr>
              <p:cNvSpPr/>
              <p:nvPr/>
            </p:nvSpPr>
            <p:spPr>
              <a:xfrm>
                <a:off x="463104" y="1008086"/>
                <a:ext cx="18901" cy="35773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2144" extrusionOk="0">
                    <a:moveTo>
                      <a:pt x="362" y="0"/>
                    </a:moveTo>
                    <a:cubicBezTo>
                      <a:pt x="356" y="0"/>
                      <a:pt x="350" y="1"/>
                      <a:pt x="343" y="3"/>
                    </a:cubicBezTo>
                    <a:cubicBezTo>
                      <a:pt x="1" y="85"/>
                      <a:pt x="672" y="2144"/>
                      <a:pt x="672" y="2144"/>
                    </a:cubicBezTo>
                    <a:lnTo>
                      <a:pt x="1132" y="2133"/>
                    </a:lnTo>
                    <a:cubicBezTo>
                      <a:pt x="1132" y="2133"/>
                      <a:pt x="701" y="0"/>
                      <a:pt x="362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6" name="Google Shape;1668;p37">
                <a:extLst>
                  <a:ext uri="{FF2B5EF4-FFF2-40B4-BE49-F238E27FC236}">
                    <a16:creationId xmlns:a16="http://schemas.microsoft.com/office/drawing/2014/main" id="{1E03E8B4-0741-7592-E5FC-ABD6438C4021}"/>
                  </a:ext>
                </a:extLst>
              </p:cNvPr>
              <p:cNvSpPr/>
              <p:nvPr/>
            </p:nvSpPr>
            <p:spPr>
              <a:xfrm>
                <a:off x="432839" y="1019015"/>
                <a:ext cx="29728" cy="31718"/>
              </a:xfrm>
              <a:custGeom>
                <a:avLst/>
                <a:gdLst/>
                <a:ahLst/>
                <a:cxnLst/>
                <a:rect l="l" t="t" r="r" b="b"/>
                <a:pathLst>
                  <a:path w="1782" h="1901" extrusionOk="0">
                    <a:moveTo>
                      <a:pt x="341" y="0"/>
                    </a:moveTo>
                    <a:cubicBezTo>
                      <a:pt x="322" y="0"/>
                      <a:pt x="306" y="5"/>
                      <a:pt x="292" y="15"/>
                    </a:cubicBezTo>
                    <a:cubicBezTo>
                      <a:pt x="1" y="210"/>
                      <a:pt x="1356" y="1900"/>
                      <a:pt x="1356" y="1900"/>
                    </a:cubicBezTo>
                    <a:lnTo>
                      <a:pt x="1782" y="1728"/>
                    </a:lnTo>
                    <a:cubicBezTo>
                      <a:pt x="1782" y="1728"/>
                      <a:pt x="698" y="0"/>
                      <a:pt x="341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7" name="Google Shape;1669;p37">
                <a:extLst>
                  <a:ext uri="{FF2B5EF4-FFF2-40B4-BE49-F238E27FC236}">
                    <a16:creationId xmlns:a16="http://schemas.microsoft.com/office/drawing/2014/main" id="{F8A524EA-7A1F-1B3B-0E3F-5493C17219ED}"/>
                  </a:ext>
                </a:extLst>
              </p:cNvPr>
              <p:cNvSpPr/>
              <p:nvPr/>
            </p:nvSpPr>
            <p:spPr>
              <a:xfrm>
                <a:off x="870650" y="912717"/>
                <a:ext cx="20886" cy="41813"/>
              </a:xfrm>
              <a:custGeom>
                <a:avLst/>
                <a:gdLst/>
                <a:ahLst/>
                <a:cxnLst/>
                <a:rect l="l" t="t" r="r" b="b"/>
                <a:pathLst>
                  <a:path w="1252" h="2506" extrusionOk="0">
                    <a:moveTo>
                      <a:pt x="848" y="1"/>
                    </a:moveTo>
                    <a:cubicBezTo>
                      <a:pt x="476" y="1"/>
                      <a:pt x="1" y="2261"/>
                      <a:pt x="1" y="2261"/>
                    </a:cubicBezTo>
                    <a:lnTo>
                      <a:pt x="452" y="2506"/>
                    </a:lnTo>
                    <a:cubicBezTo>
                      <a:pt x="452" y="2506"/>
                      <a:pt x="1251" y="116"/>
                      <a:pt x="874" y="5"/>
                    </a:cubicBezTo>
                    <a:cubicBezTo>
                      <a:pt x="866" y="2"/>
                      <a:pt x="857" y="1"/>
                      <a:pt x="848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8" name="Google Shape;1670;p37">
                <a:extLst>
                  <a:ext uri="{FF2B5EF4-FFF2-40B4-BE49-F238E27FC236}">
                    <a16:creationId xmlns:a16="http://schemas.microsoft.com/office/drawing/2014/main" id="{E0FE527F-817B-AE3D-7603-587F4744A99D}"/>
                  </a:ext>
                </a:extLst>
              </p:cNvPr>
              <p:cNvSpPr/>
              <p:nvPr/>
            </p:nvSpPr>
            <p:spPr>
              <a:xfrm>
                <a:off x="845390" y="905175"/>
                <a:ext cx="13096" cy="42213"/>
              </a:xfrm>
              <a:custGeom>
                <a:avLst/>
                <a:gdLst/>
                <a:ahLst/>
                <a:cxnLst/>
                <a:rect l="l" t="t" r="r" b="b"/>
                <a:pathLst>
                  <a:path w="785" h="2530" extrusionOk="0">
                    <a:moveTo>
                      <a:pt x="388" y="0"/>
                    </a:moveTo>
                    <a:cubicBezTo>
                      <a:pt x="0" y="0"/>
                      <a:pt x="98" y="2401"/>
                      <a:pt x="98" y="2401"/>
                    </a:cubicBezTo>
                    <a:lnTo>
                      <a:pt x="595" y="2529"/>
                    </a:lnTo>
                    <a:cubicBezTo>
                      <a:pt x="595" y="2529"/>
                      <a:pt x="784" y="16"/>
                      <a:pt x="391" y="0"/>
                    </a:cubicBezTo>
                    <a:cubicBezTo>
                      <a:pt x="390" y="0"/>
                      <a:pt x="389" y="0"/>
                      <a:pt x="388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29" name="Google Shape;1671;p37">
                <a:extLst>
                  <a:ext uri="{FF2B5EF4-FFF2-40B4-BE49-F238E27FC236}">
                    <a16:creationId xmlns:a16="http://schemas.microsoft.com/office/drawing/2014/main" id="{CB6FD016-52C3-BC60-A068-5A99FA652635}"/>
                  </a:ext>
                </a:extLst>
              </p:cNvPr>
              <p:cNvSpPr/>
              <p:nvPr/>
            </p:nvSpPr>
            <p:spPr>
              <a:xfrm>
                <a:off x="808869" y="907611"/>
                <a:ext cx="24323" cy="39310"/>
              </a:xfrm>
              <a:custGeom>
                <a:avLst/>
                <a:gdLst/>
                <a:ahLst/>
                <a:cxnLst/>
                <a:rect l="l" t="t" r="r" b="b"/>
                <a:pathLst>
                  <a:path w="1458" h="2356" extrusionOk="0">
                    <a:moveTo>
                      <a:pt x="402" y="1"/>
                    </a:moveTo>
                    <a:cubicBezTo>
                      <a:pt x="392" y="1"/>
                      <a:pt x="383" y="2"/>
                      <a:pt x="373" y="5"/>
                    </a:cubicBezTo>
                    <a:cubicBezTo>
                      <a:pt x="0" y="128"/>
                      <a:pt x="946" y="2355"/>
                      <a:pt x="946" y="2355"/>
                    </a:cubicBezTo>
                    <a:lnTo>
                      <a:pt x="1457" y="2298"/>
                    </a:lnTo>
                    <a:cubicBezTo>
                      <a:pt x="1457" y="2298"/>
                      <a:pt x="782" y="1"/>
                      <a:pt x="402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0" name="Google Shape;1672;p37">
                <a:extLst>
                  <a:ext uri="{FF2B5EF4-FFF2-40B4-BE49-F238E27FC236}">
                    <a16:creationId xmlns:a16="http://schemas.microsoft.com/office/drawing/2014/main" id="{8D02F301-DE1F-5299-E397-1A2C3C75F737}"/>
                  </a:ext>
                </a:extLst>
              </p:cNvPr>
              <p:cNvSpPr/>
              <p:nvPr/>
            </p:nvSpPr>
            <p:spPr>
              <a:xfrm>
                <a:off x="419191" y="1038920"/>
                <a:ext cx="123934" cy="112023"/>
              </a:xfrm>
              <a:custGeom>
                <a:avLst/>
                <a:gdLst/>
                <a:ahLst/>
                <a:cxnLst/>
                <a:rect l="l" t="t" r="r" b="b"/>
                <a:pathLst>
                  <a:path w="7429" h="6714" extrusionOk="0">
                    <a:moveTo>
                      <a:pt x="3600" y="1"/>
                    </a:moveTo>
                    <a:cubicBezTo>
                      <a:pt x="2749" y="1"/>
                      <a:pt x="1908" y="322"/>
                      <a:pt x="1276" y="967"/>
                    </a:cubicBezTo>
                    <a:cubicBezTo>
                      <a:pt x="1" y="2267"/>
                      <a:pt x="58" y="4394"/>
                      <a:pt x="1405" y="5713"/>
                    </a:cubicBezTo>
                    <a:cubicBezTo>
                      <a:pt x="2084" y="6380"/>
                      <a:pt x="2963" y="6714"/>
                      <a:pt x="3830" y="6714"/>
                    </a:cubicBezTo>
                    <a:cubicBezTo>
                      <a:pt x="4681" y="6714"/>
                      <a:pt x="5521" y="6393"/>
                      <a:pt x="6153" y="5749"/>
                    </a:cubicBezTo>
                    <a:cubicBezTo>
                      <a:pt x="7428" y="4448"/>
                      <a:pt x="7371" y="2323"/>
                      <a:pt x="6024" y="1001"/>
                    </a:cubicBezTo>
                    <a:cubicBezTo>
                      <a:pt x="5345" y="334"/>
                      <a:pt x="4467" y="1"/>
                      <a:pt x="36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1" name="Google Shape;1673;p37">
                <a:extLst>
                  <a:ext uri="{FF2B5EF4-FFF2-40B4-BE49-F238E27FC236}">
                    <a16:creationId xmlns:a16="http://schemas.microsoft.com/office/drawing/2014/main" id="{C0BFFA16-6846-6E61-74E0-D1F87C4CB343}"/>
                  </a:ext>
                </a:extLst>
              </p:cNvPr>
              <p:cNvSpPr/>
              <p:nvPr/>
            </p:nvSpPr>
            <p:spPr>
              <a:xfrm>
                <a:off x="452960" y="1056606"/>
                <a:ext cx="79742" cy="72096"/>
              </a:xfrm>
              <a:custGeom>
                <a:avLst/>
                <a:gdLst/>
                <a:ahLst/>
                <a:cxnLst/>
                <a:rect l="l" t="t" r="r" b="b"/>
                <a:pathLst>
                  <a:path w="4780" h="4321" extrusionOk="0">
                    <a:moveTo>
                      <a:pt x="2315" y="1"/>
                    </a:moveTo>
                    <a:cubicBezTo>
                      <a:pt x="1768" y="1"/>
                      <a:pt x="1228" y="208"/>
                      <a:pt x="822" y="622"/>
                    </a:cubicBezTo>
                    <a:cubicBezTo>
                      <a:pt x="0" y="1460"/>
                      <a:pt x="38" y="2827"/>
                      <a:pt x="904" y="3676"/>
                    </a:cubicBezTo>
                    <a:cubicBezTo>
                      <a:pt x="1341" y="4105"/>
                      <a:pt x="1907" y="4320"/>
                      <a:pt x="2465" y="4320"/>
                    </a:cubicBezTo>
                    <a:cubicBezTo>
                      <a:pt x="3013" y="4320"/>
                      <a:pt x="3553" y="4114"/>
                      <a:pt x="3959" y="3699"/>
                    </a:cubicBezTo>
                    <a:cubicBezTo>
                      <a:pt x="4780" y="2861"/>
                      <a:pt x="4744" y="1494"/>
                      <a:pt x="3876" y="645"/>
                    </a:cubicBezTo>
                    <a:cubicBezTo>
                      <a:pt x="3438" y="216"/>
                      <a:pt x="2873" y="1"/>
                      <a:pt x="2315" y="1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2" name="Google Shape;1674;p37">
                <a:extLst>
                  <a:ext uri="{FF2B5EF4-FFF2-40B4-BE49-F238E27FC236}">
                    <a16:creationId xmlns:a16="http://schemas.microsoft.com/office/drawing/2014/main" id="{C0E0BF80-CC7E-7F62-FF07-D1FA04244213}"/>
                  </a:ext>
                </a:extLst>
              </p:cNvPr>
              <p:cNvSpPr/>
              <p:nvPr/>
            </p:nvSpPr>
            <p:spPr>
              <a:xfrm>
                <a:off x="462253" y="1076644"/>
                <a:ext cx="25708" cy="23226"/>
              </a:xfrm>
              <a:custGeom>
                <a:avLst/>
                <a:gdLst/>
                <a:ahLst/>
                <a:cxnLst/>
                <a:rect l="l" t="t" r="r" b="b"/>
                <a:pathLst>
                  <a:path w="1541" h="1392" extrusionOk="0">
                    <a:moveTo>
                      <a:pt x="747" y="0"/>
                    </a:moveTo>
                    <a:cubicBezTo>
                      <a:pt x="570" y="0"/>
                      <a:pt x="396" y="67"/>
                      <a:pt x="265" y="201"/>
                    </a:cubicBezTo>
                    <a:cubicBezTo>
                      <a:pt x="0" y="469"/>
                      <a:pt x="12" y="910"/>
                      <a:pt x="291" y="1184"/>
                    </a:cubicBezTo>
                    <a:cubicBezTo>
                      <a:pt x="432" y="1322"/>
                      <a:pt x="614" y="1391"/>
                      <a:pt x="794" y="1391"/>
                    </a:cubicBezTo>
                    <a:cubicBezTo>
                      <a:pt x="971" y="1391"/>
                      <a:pt x="1145" y="1325"/>
                      <a:pt x="1276" y="1192"/>
                    </a:cubicBezTo>
                    <a:cubicBezTo>
                      <a:pt x="1540" y="922"/>
                      <a:pt x="1529" y="481"/>
                      <a:pt x="1249" y="207"/>
                    </a:cubicBezTo>
                    <a:cubicBezTo>
                      <a:pt x="1109" y="69"/>
                      <a:pt x="927" y="0"/>
                      <a:pt x="7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3" name="Google Shape;1675;p37">
                <a:extLst>
                  <a:ext uri="{FF2B5EF4-FFF2-40B4-BE49-F238E27FC236}">
                    <a16:creationId xmlns:a16="http://schemas.microsoft.com/office/drawing/2014/main" id="{506B87BE-4CFA-B936-8F53-C6A4F4DCCFA2}"/>
                  </a:ext>
                </a:extLst>
              </p:cNvPr>
              <p:cNvSpPr/>
              <p:nvPr/>
            </p:nvSpPr>
            <p:spPr>
              <a:xfrm>
                <a:off x="782466" y="938645"/>
                <a:ext cx="123934" cy="112023"/>
              </a:xfrm>
              <a:custGeom>
                <a:avLst/>
                <a:gdLst/>
                <a:ahLst/>
                <a:cxnLst/>
                <a:rect l="l" t="t" r="r" b="b"/>
                <a:pathLst>
                  <a:path w="7429" h="6714" extrusionOk="0">
                    <a:moveTo>
                      <a:pt x="3600" y="1"/>
                    </a:moveTo>
                    <a:cubicBezTo>
                      <a:pt x="2749" y="1"/>
                      <a:pt x="1908" y="322"/>
                      <a:pt x="1276" y="967"/>
                    </a:cubicBezTo>
                    <a:cubicBezTo>
                      <a:pt x="1" y="2267"/>
                      <a:pt x="58" y="4394"/>
                      <a:pt x="1405" y="5713"/>
                    </a:cubicBezTo>
                    <a:cubicBezTo>
                      <a:pt x="2084" y="6380"/>
                      <a:pt x="2963" y="6714"/>
                      <a:pt x="3830" y="6714"/>
                    </a:cubicBezTo>
                    <a:cubicBezTo>
                      <a:pt x="4681" y="6714"/>
                      <a:pt x="5521" y="6393"/>
                      <a:pt x="6153" y="5749"/>
                    </a:cubicBezTo>
                    <a:cubicBezTo>
                      <a:pt x="7428" y="4448"/>
                      <a:pt x="7371" y="2323"/>
                      <a:pt x="6024" y="1001"/>
                    </a:cubicBezTo>
                    <a:cubicBezTo>
                      <a:pt x="5345" y="334"/>
                      <a:pt x="4467" y="1"/>
                      <a:pt x="36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4" name="Google Shape;1676;p37">
                <a:extLst>
                  <a:ext uri="{FF2B5EF4-FFF2-40B4-BE49-F238E27FC236}">
                    <a16:creationId xmlns:a16="http://schemas.microsoft.com/office/drawing/2014/main" id="{5CDDACD7-2626-E34D-3310-68704D18305F}"/>
                  </a:ext>
                </a:extLst>
              </p:cNvPr>
              <p:cNvSpPr/>
              <p:nvPr/>
            </p:nvSpPr>
            <p:spPr>
              <a:xfrm>
                <a:off x="816506" y="957530"/>
                <a:ext cx="83312" cy="74248"/>
              </a:xfrm>
              <a:custGeom>
                <a:avLst/>
                <a:gdLst/>
                <a:ahLst/>
                <a:cxnLst/>
                <a:rect l="l" t="t" r="r" b="b"/>
                <a:pathLst>
                  <a:path w="4994" h="4450" extrusionOk="0">
                    <a:moveTo>
                      <a:pt x="2430" y="0"/>
                    </a:moveTo>
                    <a:cubicBezTo>
                      <a:pt x="2072" y="0"/>
                      <a:pt x="1711" y="90"/>
                      <a:pt x="1381" y="279"/>
                    </a:cubicBezTo>
                    <a:cubicBezTo>
                      <a:pt x="342" y="874"/>
                      <a:pt x="1" y="2228"/>
                      <a:pt x="616" y="3302"/>
                    </a:cubicBezTo>
                    <a:cubicBezTo>
                      <a:pt x="1037" y="4036"/>
                      <a:pt x="1794" y="4450"/>
                      <a:pt x="2562" y="4450"/>
                    </a:cubicBezTo>
                    <a:cubicBezTo>
                      <a:pt x="2921" y="4450"/>
                      <a:pt x="3282" y="4360"/>
                      <a:pt x="3612" y="4170"/>
                    </a:cubicBezTo>
                    <a:cubicBezTo>
                      <a:pt x="4651" y="3575"/>
                      <a:pt x="4993" y="2221"/>
                      <a:pt x="4377" y="1147"/>
                    </a:cubicBezTo>
                    <a:cubicBezTo>
                      <a:pt x="3957" y="414"/>
                      <a:pt x="3199" y="0"/>
                      <a:pt x="2430" y="0"/>
                    </a:cubicBezTo>
                    <a:close/>
                  </a:path>
                </a:pathLst>
              </a:custGeom>
              <a:solidFill>
                <a:srgbClr val="39291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535" name="Google Shape;1677;p37">
                <a:extLst>
                  <a:ext uri="{FF2B5EF4-FFF2-40B4-BE49-F238E27FC236}">
                    <a16:creationId xmlns:a16="http://schemas.microsoft.com/office/drawing/2014/main" id="{72E31CBE-B94A-1955-C4D2-6B50E29CCD3E}"/>
                  </a:ext>
                </a:extLst>
              </p:cNvPr>
              <p:cNvSpPr/>
              <p:nvPr/>
            </p:nvSpPr>
            <p:spPr>
              <a:xfrm>
                <a:off x="828519" y="978447"/>
                <a:ext cx="26842" cy="23943"/>
              </a:xfrm>
              <a:custGeom>
                <a:avLst/>
                <a:gdLst/>
                <a:ahLst/>
                <a:cxnLst/>
                <a:rect l="l" t="t" r="r" b="b"/>
                <a:pathLst>
                  <a:path w="1609" h="1435" extrusionOk="0">
                    <a:moveTo>
                      <a:pt x="783" y="1"/>
                    </a:moveTo>
                    <a:cubicBezTo>
                      <a:pt x="668" y="1"/>
                      <a:pt x="552" y="30"/>
                      <a:pt x="445" y="91"/>
                    </a:cubicBezTo>
                    <a:cubicBezTo>
                      <a:pt x="111" y="283"/>
                      <a:pt x="1" y="719"/>
                      <a:pt x="199" y="1065"/>
                    </a:cubicBezTo>
                    <a:cubicBezTo>
                      <a:pt x="334" y="1301"/>
                      <a:pt x="578" y="1434"/>
                      <a:pt x="825" y="1434"/>
                    </a:cubicBezTo>
                    <a:cubicBezTo>
                      <a:pt x="941" y="1434"/>
                      <a:pt x="1057" y="1405"/>
                      <a:pt x="1164" y="1344"/>
                    </a:cubicBezTo>
                    <a:cubicBezTo>
                      <a:pt x="1499" y="1153"/>
                      <a:pt x="1608" y="717"/>
                      <a:pt x="1410" y="370"/>
                    </a:cubicBezTo>
                    <a:cubicBezTo>
                      <a:pt x="1275" y="134"/>
                      <a:pt x="1031" y="1"/>
                      <a:pt x="7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0" name="Google Shape;1678;p37">
              <a:extLst>
                <a:ext uri="{FF2B5EF4-FFF2-40B4-BE49-F238E27FC236}">
                  <a16:creationId xmlns:a16="http://schemas.microsoft.com/office/drawing/2014/main" id="{AFD75703-6E99-0C2E-10AF-BDB4F2D9EDB9}"/>
                </a:ext>
              </a:extLst>
            </p:cNvPr>
            <p:cNvSpPr/>
            <p:nvPr/>
          </p:nvSpPr>
          <p:spPr>
            <a:xfrm>
              <a:off x="1006093" y="1227140"/>
              <a:ext cx="30312" cy="43481"/>
            </a:xfrm>
            <a:custGeom>
              <a:avLst/>
              <a:gdLst/>
              <a:ahLst/>
              <a:cxnLst/>
              <a:rect l="l" t="t" r="r" b="b"/>
              <a:pathLst>
                <a:path w="1817" h="2606" extrusionOk="0">
                  <a:moveTo>
                    <a:pt x="796" y="1"/>
                  </a:moveTo>
                  <a:cubicBezTo>
                    <a:pt x="630" y="1"/>
                    <a:pt x="459" y="80"/>
                    <a:pt x="387" y="231"/>
                  </a:cubicBezTo>
                  <a:cubicBezTo>
                    <a:pt x="341" y="331"/>
                    <a:pt x="301" y="434"/>
                    <a:pt x="268" y="541"/>
                  </a:cubicBezTo>
                  <a:cubicBezTo>
                    <a:pt x="91" y="806"/>
                    <a:pt x="1" y="1121"/>
                    <a:pt x="13" y="1440"/>
                  </a:cubicBezTo>
                  <a:cubicBezTo>
                    <a:pt x="31" y="1933"/>
                    <a:pt x="324" y="2605"/>
                    <a:pt x="900" y="2605"/>
                  </a:cubicBezTo>
                  <a:cubicBezTo>
                    <a:pt x="910" y="2605"/>
                    <a:pt x="920" y="2605"/>
                    <a:pt x="930" y="2604"/>
                  </a:cubicBezTo>
                  <a:cubicBezTo>
                    <a:pt x="1135" y="2596"/>
                    <a:pt x="1303" y="2505"/>
                    <a:pt x="1435" y="2370"/>
                  </a:cubicBezTo>
                  <a:cubicBezTo>
                    <a:pt x="1598" y="2247"/>
                    <a:pt x="1717" y="2075"/>
                    <a:pt x="1774" y="1879"/>
                  </a:cubicBezTo>
                  <a:cubicBezTo>
                    <a:pt x="1811" y="1746"/>
                    <a:pt x="1816" y="1605"/>
                    <a:pt x="1791" y="1469"/>
                  </a:cubicBezTo>
                  <a:cubicBezTo>
                    <a:pt x="1793" y="1448"/>
                    <a:pt x="1793" y="1427"/>
                    <a:pt x="1794" y="1407"/>
                  </a:cubicBezTo>
                  <a:cubicBezTo>
                    <a:pt x="1793" y="1006"/>
                    <a:pt x="1638" y="621"/>
                    <a:pt x="1363" y="331"/>
                  </a:cubicBezTo>
                  <a:cubicBezTo>
                    <a:pt x="1298" y="148"/>
                    <a:pt x="1143" y="4"/>
                    <a:pt x="957" y="4"/>
                  </a:cubicBezTo>
                  <a:cubicBezTo>
                    <a:pt x="935" y="4"/>
                    <a:pt x="914" y="6"/>
                    <a:pt x="892" y="10"/>
                  </a:cubicBezTo>
                  <a:cubicBezTo>
                    <a:pt x="860" y="4"/>
                    <a:pt x="828" y="1"/>
                    <a:pt x="796" y="1"/>
                  </a:cubicBezTo>
                  <a:close/>
                </a:path>
              </a:pathLst>
            </a:custGeom>
            <a:solidFill>
              <a:srgbClr val="EE73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536" name="Google Shape;1679;p37">
            <a:extLst>
              <a:ext uri="{FF2B5EF4-FFF2-40B4-BE49-F238E27FC236}">
                <a16:creationId xmlns:a16="http://schemas.microsoft.com/office/drawing/2014/main" id="{5620F323-DC6D-6979-CA5B-A29A5A2AE236}"/>
              </a:ext>
            </a:extLst>
          </p:cNvPr>
          <p:cNvGrpSpPr/>
          <p:nvPr/>
        </p:nvGrpSpPr>
        <p:grpSpPr>
          <a:xfrm>
            <a:off x="9816892" y="4555598"/>
            <a:ext cx="845638" cy="780779"/>
            <a:chOff x="1734050" y="3796950"/>
            <a:chExt cx="770500" cy="800175"/>
          </a:xfrm>
        </p:grpSpPr>
        <p:sp>
          <p:nvSpPr>
            <p:cNvPr id="537" name="Google Shape;1680;p37">
              <a:extLst>
                <a:ext uri="{FF2B5EF4-FFF2-40B4-BE49-F238E27FC236}">
                  <a16:creationId xmlns:a16="http://schemas.microsoft.com/office/drawing/2014/main" id="{C4B18F29-0F0A-22EC-00D8-562F154D00B4}"/>
                </a:ext>
              </a:extLst>
            </p:cNvPr>
            <p:cNvSpPr/>
            <p:nvPr/>
          </p:nvSpPr>
          <p:spPr>
            <a:xfrm>
              <a:off x="1734900" y="3796950"/>
              <a:ext cx="769650" cy="800175"/>
            </a:xfrm>
            <a:custGeom>
              <a:avLst/>
              <a:gdLst/>
              <a:ahLst/>
              <a:cxnLst/>
              <a:rect l="l" t="t" r="r" b="b"/>
              <a:pathLst>
                <a:path w="30786" h="32007" extrusionOk="0">
                  <a:moveTo>
                    <a:pt x="11380" y="1"/>
                  </a:moveTo>
                  <a:cubicBezTo>
                    <a:pt x="9965" y="1"/>
                    <a:pt x="8514" y="828"/>
                    <a:pt x="7418" y="1920"/>
                  </a:cubicBezTo>
                  <a:cubicBezTo>
                    <a:pt x="7118" y="2219"/>
                    <a:pt x="6842" y="2542"/>
                    <a:pt x="6591" y="2884"/>
                  </a:cubicBezTo>
                  <a:cubicBezTo>
                    <a:pt x="5129" y="4903"/>
                    <a:pt x="4157" y="10104"/>
                    <a:pt x="4157" y="10104"/>
                  </a:cubicBezTo>
                  <a:cubicBezTo>
                    <a:pt x="4157" y="10104"/>
                    <a:pt x="1189" y="14948"/>
                    <a:pt x="594" y="19256"/>
                  </a:cubicBezTo>
                  <a:cubicBezTo>
                    <a:pt x="1" y="23562"/>
                    <a:pt x="5308" y="28799"/>
                    <a:pt x="10277" y="30838"/>
                  </a:cubicBezTo>
                  <a:cubicBezTo>
                    <a:pt x="12132" y="31600"/>
                    <a:pt x="14251" y="32006"/>
                    <a:pt x="16407" y="32006"/>
                  </a:cubicBezTo>
                  <a:cubicBezTo>
                    <a:pt x="20030" y="32006"/>
                    <a:pt x="23758" y="30861"/>
                    <a:pt x="26517" y="28338"/>
                  </a:cubicBezTo>
                  <a:cubicBezTo>
                    <a:pt x="29968" y="25181"/>
                    <a:pt x="30786" y="23696"/>
                    <a:pt x="30525" y="22884"/>
                  </a:cubicBezTo>
                  <a:cubicBezTo>
                    <a:pt x="30450" y="22662"/>
                    <a:pt x="30299" y="22489"/>
                    <a:pt x="30094" y="22348"/>
                  </a:cubicBezTo>
                  <a:cubicBezTo>
                    <a:pt x="29812" y="22152"/>
                    <a:pt x="29258" y="22084"/>
                    <a:pt x="28618" y="22084"/>
                  </a:cubicBezTo>
                  <a:cubicBezTo>
                    <a:pt x="27114" y="22084"/>
                    <a:pt x="25141" y="22462"/>
                    <a:pt x="25141" y="22462"/>
                  </a:cubicBezTo>
                  <a:cubicBezTo>
                    <a:pt x="25141" y="22462"/>
                    <a:pt x="22942" y="18017"/>
                    <a:pt x="20185" y="15926"/>
                  </a:cubicBezTo>
                  <a:cubicBezTo>
                    <a:pt x="17432" y="13835"/>
                    <a:pt x="14920" y="14529"/>
                    <a:pt x="14944" y="11809"/>
                  </a:cubicBezTo>
                  <a:cubicBezTo>
                    <a:pt x="14970" y="9087"/>
                    <a:pt x="17160" y="7120"/>
                    <a:pt x="14930" y="2618"/>
                  </a:cubicBezTo>
                  <a:cubicBezTo>
                    <a:pt x="13989" y="721"/>
                    <a:pt x="12700" y="1"/>
                    <a:pt x="11380" y="1"/>
                  </a:cubicBez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8" name="Google Shape;1681;p37">
              <a:extLst>
                <a:ext uri="{FF2B5EF4-FFF2-40B4-BE49-F238E27FC236}">
                  <a16:creationId xmlns:a16="http://schemas.microsoft.com/office/drawing/2014/main" id="{B1C3511A-CCBF-A48D-72CF-3D2F9E817F35}"/>
                </a:ext>
              </a:extLst>
            </p:cNvPr>
            <p:cNvSpPr/>
            <p:nvPr/>
          </p:nvSpPr>
          <p:spPr>
            <a:xfrm>
              <a:off x="2003900" y="4170025"/>
              <a:ext cx="325100" cy="280000"/>
            </a:xfrm>
            <a:custGeom>
              <a:avLst/>
              <a:gdLst/>
              <a:ahLst/>
              <a:cxnLst/>
              <a:rect l="l" t="t" r="r" b="b"/>
              <a:pathLst>
                <a:path w="13004" h="11200" extrusionOk="0">
                  <a:moveTo>
                    <a:pt x="2226" y="1"/>
                  </a:moveTo>
                  <a:cubicBezTo>
                    <a:pt x="1313" y="1"/>
                    <a:pt x="634" y="374"/>
                    <a:pt x="418" y="1445"/>
                  </a:cubicBezTo>
                  <a:cubicBezTo>
                    <a:pt x="418" y="1445"/>
                    <a:pt x="0" y="4249"/>
                    <a:pt x="1522" y="7466"/>
                  </a:cubicBezTo>
                  <a:cubicBezTo>
                    <a:pt x="2867" y="10310"/>
                    <a:pt x="5964" y="11199"/>
                    <a:pt x="7210" y="11199"/>
                  </a:cubicBezTo>
                  <a:cubicBezTo>
                    <a:pt x="7374" y="11199"/>
                    <a:pt x="7506" y="11184"/>
                    <a:pt x="7598" y="11155"/>
                  </a:cubicBezTo>
                  <a:cubicBezTo>
                    <a:pt x="8387" y="10911"/>
                    <a:pt x="8168" y="10166"/>
                    <a:pt x="8168" y="10166"/>
                  </a:cubicBezTo>
                  <a:lnTo>
                    <a:pt x="8168" y="10166"/>
                  </a:lnTo>
                  <a:cubicBezTo>
                    <a:pt x="8168" y="10166"/>
                    <a:pt x="8632" y="10326"/>
                    <a:pt x="9340" y="10326"/>
                  </a:cubicBezTo>
                  <a:cubicBezTo>
                    <a:pt x="9699" y="10326"/>
                    <a:pt x="10120" y="10285"/>
                    <a:pt x="10576" y="10161"/>
                  </a:cubicBezTo>
                  <a:cubicBezTo>
                    <a:pt x="11932" y="9792"/>
                    <a:pt x="11680" y="8661"/>
                    <a:pt x="11680" y="8661"/>
                  </a:cubicBezTo>
                  <a:lnTo>
                    <a:pt x="11680" y="8661"/>
                  </a:lnTo>
                  <a:cubicBezTo>
                    <a:pt x="11680" y="8661"/>
                    <a:pt x="11825" y="8693"/>
                    <a:pt x="12011" y="8693"/>
                  </a:cubicBezTo>
                  <a:cubicBezTo>
                    <a:pt x="12276" y="8693"/>
                    <a:pt x="12624" y="8629"/>
                    <a:pt x="12764" y="8320"/>
                  </a:cubicBezTo>
                  <a:cubicBezTo>
                    <a:pt x="13003" y="7792"/>
                    <a:pt x="10187" y="2444"/>
                    <a:pt x="7395" y="1503"/>
                  </a:cubicBezTo>
                  <a:cubicBezTo>
                    <a:pt x="5687" y="927"/>
                    <a:pt x="3665" y="1"/>
                    <a:pt x="2226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9" name="Google Shape;1682;p37">
              <a:extLst>
                <a:ext uri="{FF2B5EF4-FFF2-40B4-BE49-F238E27FC236}">
                  <a16:creationId xmlns:a16="http://schemas.microsoft.com/office/drawing/2014/main" id="{0CF8307E-2A64-A242-5E15-983D27DBA8D7}"/>
                </a:ext>
              </a:extLst>
            </p:cNvPr>
            <p:cNvSpPr/>
            <p:nvPr/>
          </p:nvSpPr>
          <p:spPr>
            <a:xfrm>
              <a:off x="2062825" y="4275075"/>
              <a:ext cx="115725" cy="111625"/>
            </a:xfrm>
            <a:custGeom>
              <a:avLst/>
              <a:gdLst/>
              <a:ahLst/>
              <a:cxnLst/>
              <a:rect l="l" t="t" r="r" b="b"/>
              <a:pathLst>
                <a:path w="4629" h="4465" extrusionOk="0">
                  <a:moveTo>
                    <a:pt x="193" y="1"/>
                  </a:moveTo>
                  <a:cubicBezTo>
                    <a:pt x="62" y="1"/>
                    <a:pt x="0" y="108"/>
                    <a:pt x="36" y="355"/>
                  </a:cubicBezTo>
                  <a:cubicBezTo>
                    <a:pt x="36" y="355"/>
                    <a:pt x="3374" y="4464"/>
                    <a:pt x="4079" y="4464"/>
                  </a:cubicBezTo>
                  <a:cubicBezTo>
                    <a:pt x="4097" y="4464"/>
                    <a:pt x="4113" y="4461"/>
                    <a:pt x="4128" y="4456"/>
                  </a:cubicBezTo>
                  <a:cubicBezTo>
                    <a:pt x="4628" y="4263"/>
                    <a:pt x="1020" y="1"/>
                    <a:pt x="193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0" name="Google Shape;1683;p37">
              <a:extLst>
                <a:ext uri="{FF2B5EF4-FFF2-40B4-BE49-F238E27FC236}">
                  <a16:creationId xmlns:a16="http://schemas.microsoft.com/office/drawing/2014/main" id="{75087193-EC10-290C-1037-37F7C4BF50D4}"/>
                </a:ext>
              </a:extLst>
            </p:cNvPr>
            <p:cNvSpPr/>
            <p:nvPr/>
          </p:nvSpPr>
          <p:spPr>
            <a:xfrm>
              <a:off x="2085225" y="4219225"/>
              <a:ext cx="174600" cy="119725"/>
            </a:xfrm>
            <a:custGeom>
              <a:avLst/>
              <a:gdLst/>
              <a:ahLst/>
              <a:cxnLst/>
              <a:rect l="l" t="t" r="r" b="b"/>
              <a:pathLst>
                <a:path w="6984" h="4789" extrusionOk="0">
                  <a:moveTo>
                    <a:pt x="571" y="0"/>
                  </a:moveTo>
                  <a:cubicBezTo>
                    <a:pt x="1" y="0"/>
                    <a:pt x="1950" y="1484"/>
                    <a:pt x="1950" y="1484"/>
                  </a:cubicBezTo>
                  <a:cubicBezTo>
                    <a:pt x="1950" y="1484"/>
                    <a:pt x="5330" y="4283"/>
                    <a:pt x="6379" y="4753"/>
                  </a:cubicBezTo>
                  <a:cubicBezTo>
                    <a:pt x="6433" y="4777"/>
                    <a:pt x="6472" y="4789"/>
                    <a:pt x="6498" y="4789"/>
                  </a:cubicBezTo>
                  <a:cubicBezTo>
                    <a:pt x="6983" y="4789"/>
                    <a:pt x="2912" y="840"/>
                    <a:pt x="1131" y="154"/>
                  </a:cubicBezTo>
                  <a:cubicBezTo>
                    <a:pt x="850" y="46"/>
                    <a:pt x="671" y="0"/>
                    <a:pt x="571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8" name="Google Shape;1684;p37">
              <a:extLst>
                <a:ext uri="{FF2B5EF4-FFF2-40B4-BE49-F238E27FC236}">
                  <a16:creationId xmlns:a16="http://schemas.microsoft.com/office/drawing/2014/main" id="{05B30E79-2C08-D8BE-1895-A7E9A56EA8B0}"/>
                </a:ext>
              </a:extLst>
            </p:cNvPr>
            <p:cNvSpPr/>
            <p:nvPr/>
          </p:nvSpPr>
          <p:spPr>
            <a:xfrm>
              <a:off x="1957000" y="3857400"/>
              <a:ext cx="106650" cy="97150"/>
            </a:xfrm>
            <a:custGeom>
              <a:avLst/>
              <a:gdLst/>
              <a:ahLst/>
              <a:cxnLst/>
              <a:rect l="l" t="t" r="r" b="b"/>
              <a:pathLst>
                <a:path w="4266" h="3886" extrusionOk="0">
                  <a:moveTo>
                    <a:pt x="2132" y="0"/>
                  </a:moveTo>
                  <a:cubicBezTo>
                    <a:pt x="1635" y="0"/>
                    <a:pt x="1138" y="190"/>
                    <a:pt x="759" y="569"/>
                  </a:cubicBezTo>
                  <a:cubicBezTo>
                    <a:pt x="0" y="1328"/>
                    <a:pt x="0" y="2558"/>
                    <a:pt x="759" y="3316"/>
                  </a:cubicBezTo>
                  <a:cubicBezTo>
                    <a:pt x="1138" y="3696"/>
                    <a:pt x="1635" y="3886"/>
                    <a:pt x="2132" y="3886"/>
                  </a:cubicBezTo>
                  <a:cubicBezTo>
                    <a:pt x="2629" y="3886"/>
                    <a:pt x="3127" y="3696"/>
                    <a:pt x="3506" y="3316"/>
                  </a:cubicBezTo>
                  <a:cubicBezTo>
                    <a:pt x="4266" y="2558"/>
                    <a:pt x="4266" y="1328"/>
                    <a:pt x="3506" y="569"/>
                  </a:cubicBezTo>
                  <a:cubicBezTo>
                    <a:pt x="3127" y="190"/>
                    <a:pt x="2629" y="0"/>
                    <a:pt x="2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9" name="Google Shape;1685;p37">
              <a:extLst>
                <a:ext uri="{FF2B5EF4-FFF2-40B4-BE49-F238E27FC236}">
                  <a16:creationId xmlns:a16="http://schemas.microsoft.com/office/drawing/2014/main" id="{D6C8806B-0933-3C7C-4225-56FA950879B3}"/>
                </a:ext>
              </a:extLst>
            </p:cNvPr>
            <p:cNvSpPr/>
            <p:nvPr/>
          </p:nvSpPr>
          <p:spPr>
            <a:xfrm>
              <a:off x="1982375" y="3866700"/>
              <a:ext cx="79900" cy="75600"/>
            </a:xfrm>
            <a:custGeom>
              <a:avLst/>
              <a:gdLst/>
              <a:ahLst/>
              <a:cxnLst/>
              <a:rect l="l" t="t" r="r" b="b"/>
              <a:pathLst>
                <a:path w="3196" h="3024" extrusionOk="0">
                  <a:moveTo>
                    <a:pt x="1588" y="1"/>
                  </a:moveTo>
                  <a:cubicBezTo>
                    <a:pt x="1318" y="1"/>
                    <a:pt x="1044" y="73"/>
                    <a:pt x="797" y="226"/>
                  </a:cubicBezTo>
                  <a:cubicBezTo>
                    <a:pt x="276" y="545"/>
                    <a:pt x="0" y="1148"/>
                    <a:pt x="97" y="1751"/>
                  </a:cubicBezTo>
                  <a:cubicBezTo>
                    <a:pt x="193" y="2355"/>
                    <a:pt x="644" y="2841"/>
                    <a:pt x="1239" y="2982"/>
                  </a:cubicBezTo>
                  <a:cubicBezTo>
                    <a:pt x="1355" y="3010"/>
                    <a:pt x="1472" y="3023"/>
                    <a:pt x="1588" y="3023"/>
                  </a:cubicBezTo>
                  <a:cubicBezTo>
                    <a:pt x="2066" y="3023"/>
                    <a:pt x="2524" y="2796"/>
                    <a:pt x="2813" y="2397"/>
                  </a:cubicBezTo>
                  <a:cubicBezTo>
                    <a:pt x="3171" y="1903"/>
                    <a:pt x="3195" y="1240"/>
                    <a:pt x="2875" y="720"/>
                  </a:cubicBezTo>
                  <a:cubicBezTo>
                    <a:pt x="2590" y="256"/>
                    <a:pt x="2095" y="1"/>
                    <a:pt x="1588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0" name="Google Shape;1686;p37">
              <a:extLst>
                <a:ext uri="{FF2B5EF4-FFF2-40B4-BE49-F238E27FC236}">
                  <a16:creationId xmlns:a16="http://schemas.microsoft.com/office/drawing/2014/main" id="{AB2A4FE3-4900-41E8-3A59-20613FC46F3F}"/>
                </a:ext>
              </a:extLst>
            </p:cNvPr>
            <p:cNvSpPr/>
            <p:nvPr/>
          </p:nvSpPr>
          <p:spPr>
            <a:xfrm>
              <a:off x="1999925" y="3874050"/>
              <a:ext cx="32925" cy="31125"/>
            </a:xfrm>
            <a:custGeom>
              <a:avLst/>
              <a:gdLst/>
              <a:ahLst/>
              <a:cxnLst/>
              <a:rect l="l" t="t" r="r" b="b"/>
              <a:pathLst>
                <a:path w="1317" h="1245" extrusionOk="0">
                  <a:moveTo>
                    <a:pt x="653" y="0"/>
                  </a:moveTo>
                  <a:cubicBezTo>
                    <a:pt x="542" y="0"/>
                    <a:pt x="429" y="30"/>
                    <a:pt x="328" y="93"/>
                  </a:cubicBezTo>
                  <a:cubicBezTo>
                    <a:pt x="113" y="225"/>
                    <a:pt x="0" y="473"/>
                    <a:pt x="40" y="721"/>
                  </a:cubicBezTo>
                  <a:cubicBezTo>
                    <a:pt x="80" y="970"/>
                    <a:pt x="265" y="1170"/>
                    <a:pt x="511" y="1228"/>
                  </a:cubicBezTo>
                  <a:cubicBezTo>
                    <a:pt x="558" y="1240"/>
                    <a:pt x="606" y="1245"/>
                    <a:pt x="654" y="1245"/>
                  </a:cubicBezTo>
                  <a:cubicBezTo>
                    <a:pt x="851" y="1245"/>
                    <a:pt x="1039" y="1152"/>
                    <a:pt x="1158" y="987"/>
                  </a:cubicBezTo>
                  <a:cubicBezTo>
                    <a:pt x="1306" y="784"/>
                    <a:pt x="1317" y="511"/>
                    <a:pt x="1184" y="296"/>
                  </a:cubicBezTo>
                  <a:cubicBezTo>
                    <a:pt x="1067" y="106"/>
                    <a:pt x="862" y="0"/>
                    <a:pt x="6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1" name="Google Shape;1687;p37">
              <a:extLst>
                <a:ext uri="{FF2B5EF4-FFF2-40B4-BE49-F238E27FC236}">
                  <a16:creationId xmlns:a16="http://schemas.microsoft.com/office/drawing/2014/main" id="{1A29FEA6-8FF1-9648-A80D-AB6493A3F6B2}"/>
                </a:ext>
              </a:extLst>
            </p:cNvPr>
            <p:cNvSpPr/>
            <p:nvPr/>
          </p:nvSpPr>
          <p:spPr>
            <a:xfrm>
              <a:off x="1734050" y="3865800"/>
              <a:ext cx="198325" cy="139050"/>
            </a:xfrm>
            <a:custGeom>
              <a:avLst/>
              <a:gdLst/>
              <a:ahLst/>
              <a:cxnLst/>
              <a:rect l="l" t="t" r="r" b="b"/>
              <a:pathLst>
                <a:path w="7933" h="5562" extrusionOk="0">
                  <a:moveTo>
                    <a:pt x="1634" y="1"/>
                  </a:moveTo>
                  <a:cubicBezTo>
                    <a:pt x="1421" y="1"/>
                    <a:pt x="1222" y="39"/>
                    <a:pt x="1046" y="132"/>
                  </a:cubicBezTo>
                  <a:cubicBezTo>
                    <a:pt x="0" y="687"/>
                    <a:pt x="3834" y="3426"/>
                    <a:pt x="3834" y="3426"/>
                  </a:cubicBezTo>
                  <a:cubicBezTo>
                    <a:pt x="3834" y="3426"/>
                    <a:pt x="1821" y="4442"/>
                    <a:pt x="1691" y="5103"/>
                  </a:cubicBezTo>
                  <a:cubicBezTo>
                    <a:pt x="1617" y="5481"/>
                    <a:pt x="2573" y="5562"/>
                    <a:pt x="3407" y="5562"/>
                  </a:cubicBezTo>
                  <a:cubicBezTo>
                    <a:pt x="4036" y="5562"/>
                    <a:pt x="4597" y="5516"/>
                    <a:pt x="4597" y="5516"/>
                  </a:cubicBezTo>
                  <a:cubicBezTo>
                    <a:pt x="4597" y="5516"/>
                    <a:pt x="6369" y="5507"/>
                    <a:pt x="7150" y="3943"/>
                  </a:cubicBezTo>
                  <a:cubicBezTo>
                    <a:pt x="7932" y="2379"/>
                    <a:pt x="6276" y="689"/>
                    <a:pt x="6276" y="689"/>
                  </a:cubicBezTo>
                  <a:cubicBezTo>
                    <a:pt x="6276" y="689"/>
                    <a:pt x="6138" y="677"/>
                    <a:pt x="5918" y="677"/>
                  </a:cubicBezTo>
                  <a:cubicBezTo>
                    <a:pt x="5633" y="677"/>
                    <a:pt x="5209" y="698"/>
                    <a:pt x="4764" y="795"/>
                  </a:cubicBezTo>
                  <a:cubicBezTo>
                    <a:pt x="4718" y="805"/>
                    <a:pt x="4667" y="810"/>
                    <a:pt x="4613" y="810"/>
                  </a:cubicBezTo>
                  <a:cubicBezTo>
                    <a:pt x="3909" y="810"/>
                    <a:pt x="2618" y="1"/>
                    <a:pt x="1634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2" name="Google Shape;1688;p37">
              <a:extLst>
                <a:ext uri="{FF2B5EF4-FFF2-40B4-BE49-F238E27FC236}">
                  <a16:creationId xmlns:a16="http://schemas.microsoft.com/office/drawing/2014/main" id="{DFB39E56-6D80-E6C1-D357-932CA6DB3D90}"/>
                </a:ext>
              </a:extLst>
            </p:cNvPr>
            <p:cNvSpPr/>
            <p:nvPr/>
          </p:nvSpPr>
          <p:spPr>
            <a:xfrm>
              <a:off x="1858100" y="3897900"/>
              <a:ext cx="30950" cy="17375"/>
            </a:xfrm>
            <a:custGeom>
              <a:avLst/>
              <a:gdLst/>
              <a:ahLst/>
              <a:cxnLst/>
              <a:rect l="l" t="t" r="r" b="b"/>
              <a:pathLst>
                <a:path w="1238" h="695" extrusionOk="0">
                  <a:moveTo>
                    <a:pt x="0" y="1"/>
                  </a:moveTo>
                  <a:cubicBezTo>
                    <a:pt x="0" y="1"/>
                    <a:pt x="467" y="694"/>
                    <a:pt x="784" y="694"/>
                  </a:cubicBezTo>
                  <a:cubicBezTo>
                    <a:pt x="858" y="694"/>
                    <a:pt x="924" y="657"/>
                    <a:pt x="974" y="564"/>
                  </a:cubicBezTo>
                  <a:cubicBezTo>
                    <a:pt x="1238" y="7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393" name="Google Shape;1689;p37">
            <a:extLst>
              <a:ext uri="{FF2B5EF4-FFF2-40B4-BE49-F238E27FC236}">
                <a16:creationId xmlns:a16="http://schemas.microsoft.com/office/drawing/2014/main" id="{8063145E-C531-CE10-2B66-D86F8EF45B64}"/>
              </a:ext>
            </a:extLst>
          </p:cNvPr>
          <p:cNvGrpSpPr/>
          <p:nvPr/>
        </p:nvGrpSpPr>
        <p:grpSpPr>
          <a:xfrm rot="1363927">
            <a:off x="1115695" y="5104957"/>
            <a:ext cx="1506500" cy="968651"/>
            <a:chOff x="2216800" y="1544750"/>
            <a:chExt cx="1123850" cy="736500"/>
          </a:xfrm>
        </p:grpSpPr>
        <p:sp>
          <p:nvSpPr>
            <p:cNvPr id="394" name="Google Shape;1690;p37">
              <a:extLst>
                <a:ext uri="{FF2B5EF4-FFF2-40B4-BE49-F238E27FC236}">
                  <a16:creationId xmlns:a16="http://schemas.microsoft.com/office/drawing/2014/main" id="{14EFCC19-3455-52B8-AE05-FC85AFE4CC48}"/>
                </a:ext>
              </a:extLst>
            </p:cNvPr>
            <p:cNvSpPr/>
            <p:nvPr/>
          </p:nvSpPr>
          <p:spPr>
            <a:xfrm>
              <a:off x="2216800" y="1906450"/>
              <a:ext cx="411625" cy="174275"/>
            </a:xfrm>
            <a:custGeom>
              <a:avLst/>
              <a:gdLst/>
              <a:ahLst/>
              <a:cxnLst/>
              <a:rect l="l" t="t" r="r" b="b"/>
              <a:pathLst>
                <a:path w="16465" h="6971" extrusionOk="0">
                  <a:moveTo>
                    <a:pt x="7268" y="0"/>
                  </a:moveTo>
                  <a:cubicBezTo>
                    <a:pt x="7223" y="0"/>
                    <a:pt x="7177" y="0"/>
                    <a:pt x="7131" y="1"/>
                  </a:cubicBezTo>
                  <a:cubicBezTo>
                    <a:pt x="6863" y="3"/>
                    <a:pt x="6595" y="15"/>
                    <a:pt x="6333" y="38"/>
                  </a:cubicBezTo>
                  <a:cubicBezTo>
                    <a:pt x="6063" y="58"/>
                    <a:pt x="5795" y="87"/>
                    <a:pt x="5535" y="124"/>
                  </a:cubicBezTo>
                  <a:cubicBezTo>
                    <a:pt x="4565" y="257"/>
                    <a:pt x="3612" y="494"/>
                    <a:pt x="2693" y="832"/>
                  </a:cubicBezTo>
                  <a:cubicBezTo>
                    <a:pt x="1028" y="1443"/>
                    <a:pt x="1" y="2151"/>
                    <a:pt x="1" y="2151"/>
                  </a:cubicBezTo>
                  <a:cubicBezTo>
                    <a:pt x="1" y="2151"/>
                    <a:pt x="823" y="3142"/>
                    <a:pt x="2151" y="4197"/>
                  </a:cubicBezTo>
                  <a:cubicBezTo>
                    <a:pt x="2810" y="4723"/>
                    <a:pt x="3632" y="5314"/>
                    <a:pt x="4553" y="5795"/>
                  </a:cubicBezTo>
                  <a:cubicBezTo>
                    <a:pt x="4784" y="5916"/>
                    <a:pt x="5019" y="6032"/>
                    <a:pt x="5269" y="6141"/>
                  </a:cubicBezTo>
                  <a:cubicBezTo>
                    <a:pt x="5521" y="6251"/>
                    <a:pt x="5783" y="6350"/>
                    <a:pt x="6051" y="6442"/>
                  </a:cubicBezTo>
                  <a:cubicBezTo>
                    <a:pt x="6599" y="6632"/>
                    <a:pt x="7162" y="6775"/>
                    <a:pt x="7734" y="6869"/>
                  </a:cubicBezTo>
                  <a:cubicBezTo>
                    <a:pt x="8197" y="6940"/>
                    <a:pt x="8667" y="6970"/>
                    <a:pt x="9129" y="6970"/>
                  </a:cubicBezTo>
                  <a:cubicBezTo>
                    <a:pt x="9848" y="6970"/>
                    <a:pt x="10550" y="6897"/>
                    <a:pt x="11182" y="6783"/>
                  </a:cubicBezTo>
                  <a:lnTo>
                    <a:pt x="11307" y="6736"/>
                  </a:lnTo>
                  <a:lnTo>
                    <a:pt x="11470" y="6695"/>
                  </a:lnTo>
                  <a:cubicBezTo>
                    <a:pt x="11575" y="6665"/>
                    <a:pt x="11708" y="6640"/>
                    <a:pt x="11826" y="6611"/>
                  </a:cubicBezTo>
                  <a:cubicBezTo>
                    <a:pt x="12074" y="6554"/>
                    <a:pt x="12329" y="6493"/>
                    <a:pt x="12579" y="6427"/>
                  </a:cubicBezTo>
                  <a:cubicBezTo>
                    <a:pt x="13086" y="6294"/>
                    <a:pt x="13580" y="6129"/>
                    <a:pt x="14030" y="5938"/>
                  </a:cubicBezTo>
                  <a:cubicBezTo>
                    <a:pt x="14930" y="5566"/>
                    <a:pt x="15677" y="5054"/>
                    <a:pt x="16065" y="4576"/>
                  </a:cubicBezTo>
                  <a:cubicBezTo>
                    <a:pt x="16168" y="4463"/>
                    <a:pt x="16229" y="4345"/>
                    <a:pt x="16282" y="4248"/>
                  </a:cubicBezTo>
                  <a:cubicBezTo>
                    <a:pt x="16309" y="4199"/>
                    <a:pt x="16331" y="4154"/>
                    <a:pt x="16352" y="4113"/>
                  </a:cubicBezTo>
                  <a:cubicBezTo>
                    <a:pt x="16368" y="4066"/>
                    <a:pt x="16382" y="4025"/>
                    <a:pt x="16395" y="3987"/>
                  </a:cubicBezTo>
                  <a:cubicBezTo>
                    <a:pt x="16446" y="3837"/>
                    <a:pt x="16464" y="3757"/>
                    <a:pt x="16464" y="3757"/>
                  </a:cubicBezTo>
                  <a:lnTo>
                    <a:pt x="16260" y="3729"/>
                  </a:lnTo>
                  <a:cubicBezTo>
                    <a:pt x="16180" y="3721"/>
                    <a:pt x="16098" y="3704"/>
                    <a:pt x="16022" y="3678"/>
                  </a:cubicBezTo>
                  <a:cubicBezTo>
                    <a:pt x="15930" y="3653"/>
                    <a:pt x="15826" y="3624"/>
                    <a:pt x="15720" y="3567"/>
                  </a:cubicBezTo>
                  <a:cubicBezTo>
                    <a:pt x="15308" y="3369"/>
                    <a:pt x="14821" y="2990"/>
                    <a:pt x="14210" y="2530"/>
                  </a:cubicBezTo>
                  <a:cubicBezTo>
                    <a:pt x="13905" y="2299"/>
                    <a:pt x="13573" y="2053"/>
                    <a:pt x="13197" y="1801"/>
                  </a:cubicBezTo>
                  <a:cubicBezTo>
                    <a:pt x="13005" y="1673"/>
                    <a:pt x="12808" y="1548"/>
                    <a:pt x="12585" y="1423"/>
                  </a:cubicBezTo>
                  <a:cubicBezTo>
                    <a:pt x="12469" y="1358"/>
                    <a:pt x="12362" y="1296"/>
                    <a:pt x="12227" y="1235"/>
                  </a:cubicBezTo>
                  <a:cubicBezTo>
                    <a:pt x="12158" y="1204"/>
                    <a:pt x="12100" y="1173"/>
                    <a:pt x="12025" y="1143"/>
                  </a:cubicBezTo>
                  <a:lnTo>
                    <a:pt x="11779" y="1055"/>
                  </a:lnTo>
                  <a:cubicBezTo>
                    <a:pt x="10834" y="607"/>
                    <a:pt x="9874" y="287"/>
                    <a:pt x="8772" y="124"/>
                  </a:cubicBezTo>
                  <a:cubicBezTo>
                    <a:pt x="8275" y="41"/>
                    <a:pt x="7773" y="0"/>
                    <a:pt x="7268" y="0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5" name="Google Shape;1691;p37">
              <a:extLst>
                <a:ext uri="{FF2B5EF4-FFF2-40B4-BE49-F238E27FC236}">
                  <a16:creationId xmlns:a16="http://schemas.microsoft.com/office/drawing/2014/main" id="{16F61E1E-CA27-7CE6-D46C-C98C06E5E6E2}"/>
                </a:ext>
              </a:extLst>
            </p:cNvPr>
            <p:cNvSpPr/>
            <p:nvPr/>
          </p:nvSpPr>
          <p:spPr>
            <a:xfrm>
              <a:off x="2437875" y="1645775"/>
              <a:ext cx="284600" cy="232975"/>
            </a:xfrm>
            <a:custGeom>
              <a:avLst/>
              <a:gdLst/>
              <a:ahLst/>
              <a:cxnLst/>
              <a:rect l="l" t="t" r="r" b="b"/>
              <a:pathLst>
                <a:path w="11384" h="9319" extrusionOk="0">
                  <a:moveTo>
                    <a:pt x="4959" y="0"/>
                  </a:moveTo>
                  <a:cubicBezTo>
                    <a:pt x="4805" y="0"/>
                    <a:pt x="4647" y="15"/>
                    <a:pt x="4487" y="47"/>
                  </a:cubicBezTo>
                  <a:cubicBezTo>
                    <a:pt x="3147" y="307"/>
                    <a:pt x="2934" y="1522"/>
                    <a:pt x="3218" y="2619"/>
                  </a:cubicBezTo>
                  <a:cubicBezTo>
                    <a:pt x="3214" y="2619"/>
                    <a:pt x="3209" y="2619"/>
                    <a:pt x="3205" y="2619"/>
                  </a:cubicBezTo>
                  <a:cubicBezTo>
                    <a:pt x="2170" y="2619"/>
                    <a:pt x="1162" y="3081"/>
                    <a:pt x="632" y="4069"/>
                  </a:cubicBezTo>
                  <a:cubicBezTo>
                    <a:pt x="0" y="5246"/>
                    <a:pt x="907" y="6052"/>
                    <a:pt x="1952" y="6393"/>
                  </a:cubicBezTo>
                  <a:cubicBezTo>
                    <a:pt x="1786" y="6731"/>
                    <a:pt x="1688" y="7095"/>
                    <a:pt x="1735" y="7474"/>
                  </a:cubicBezTo>
                  <a:cubicBezTo>
                    <a:pt x="1852" y="8450"/>
                    <a:pt x="2711" y="8906"/>
                    <a:pt x="3568" y="9164"/>
                  </a:cubicBezTo>
                  <a:cubicBezTo>
                    <a:pt x="3917" y="9269"/>
                    <a:pt x="4257" y="9319"/>
                    <a:pt x="4580" y="9319"/>
                  </a:cubicBezTo>
                  <a:cubicBezTo>
                    <a:pt x="5623" y="9319"/>
                    <a:pt x="6504" y="8800"/>
                    <a:pt x="7024" y="7930"/>
                  </a:cubicBezTo>
                  <a:cubicBezTo>
                    <a:pt x="7233" y="8009"/>
                    <a:pt x="7454" y="8053"/>
                    <a:pt x="7676" y="8053"/>
                  </a:cubicBezTo>
                  <a:cubicBezTo>
                    <a:pt x="8072" y="8053"/>
                    <a:pt x="8473" y="7915"/>
                    <a:pt x="8824" y="7601"/>
                  </a:cubicBezTo>
                  <a:cubicBezTo>
                    <a:pt x="9278" y="7191"/>
                    <a:pt x="9489" y="6535"/>
                    <a:pt x="9438" y="5945"/>
                  </a:cubicBezTo>
                  <a:cubicBezTo>
                    <a:pt x="10154" y="5720"/>
                    <a:pt x="10727" y="5176"/>
                    <a:pt x="11013" y="4440"/>
                  </a:cubicBezTo>
                  <a:cubicBezTo>
                    <a:pt x="11384" y="3488"/>
                    <a:pt x="10766" y="2531"/>
                    <a:pt x="10029" y="1995"/>
                  </a:cubicBezTo>
                  <a:cubicBezTo>
                    <a:pt x="9504" y="1615"/>
                    <a:pt x="8817" y="1414"/>
                    <a:pt x="8142" y="1414"/>
                  </a:cubicBezTo>
                  <a:cubicBezTo>
                    <a:pt x="7831" y="1414"/>
                    <a:pt x="7522" y="1457"/>
                    <a:pt x="7233" y="1545"/>
                  </a:cubicBezTo>
                  <a:cubicBezTo>
                    <a:pt x="6822" y="653"/>
                    <a:pt x="5973" y="0"/>
                    <a:pt x="4959" y="0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6" name="Google Shape;1692;p37">
              <a:extLst>
                <a:ext uri="{FF2B5EF4-FFF2-40B4-BE49-F238E27FC236}">
                  <a16:creationId xmlns:a16="http://schemas.microsoft.com/office/drawing/2014/main" id="{B16C5F63-9E81-135E-2508-F2219539084C}"/>
                </a:ext>
              </a:extLst>
            </p:cNvPr>
            <p:cNvSpPr/>
            <p:nvPr/>
          </p:nvSpPr>
          <p:spPr>
            <a:xfrm>
              <a:off x="2511675" y="1702325"/>
              <a:ext cx="135825" cy="116400"/>
            </a:xfrm>
            <a:custGeom>
              <a:avLst/>
              <a:gdLst/>
              <a:ahLst/>
              <a:cxnLst/>
              <a:rect l="l" t="t" r="r" b="b"/>
              <a:pathLst>
                <a:path w="5433" h="4656" extrusionOk="0">
                  <a:moveTo>
                    <a:pt x="2715" y="1"/>
                  </a:moveTo>
                  <a:cubicBezTo>
                    <a:pt x="1214" y="1"/>
                    <a:pt x="1" y="1042"/>
                    <a:pt x="1" y="2329"/>
                  </a:cubicBezTo>
                  <a:cubicBezTo>
                    <a:pt x="1" y="3616"/>
                    <a:pt x="1218" y="4655"/>
                    <a:pt x="2715" y="4655"/>
                  </a:cubicBezTo>
                  <a:cubicBezTo>
                    <a:pt x="4217" y="4655"/>
                    <a:pt x="5432" y="3616"/>
                    <a:pt x="5432" y="2329"/>
                  </a:cubicBezTo>
                  <a:cubicBezTo>
                    <a:pt x="5432" y="1042"/>
                    <a:pt x="4217" y="1"/>
                    <a:pt x="2715" y="1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7" name="Google Shape;1693;p37">
              <a:extLst>
                <a:ext uri="{FF2B5EF4-FFF2-40B4-BE49-F238E27FC236}">
                  <a16:creationId xmlns:a16="http://schemas.microsoft.com/office/drawing/2014/main" id="{29B9F650-704A-94C3-CA14-77140ED57610}"/>
                </a:ext>
              </a:extLst>
            </p:cNvPr>
            <p:cNvSpPr/>
            <p:nvPr/>
          </p:nvSpPr>
          <p:spPr>
            <a:xfrm>
              <a:off x="2540875" y="1727800"/>
              <a:ext cx="83200" cy="72825"/>
            </a:xfrm>
            <a:custGeom>
              <a:avLst/>
              <a:gdLst/>
              <a:ahLst/>
              <a:cxnLst/>
              <a:rect l="l" t="t" r="r" b="b"/>
              <a:pathLst>
                <a:path w="3328" h="2913" extrusionOk="0">
                  <a:moveTo>
                    <a:pt x="2530" y="1"/>
                  </a:moveTo>
                  <a:cubicBezTo>
                    <a:pt x="2079" y="1"/>
                    <a:pt x="1710" y="448"/>
                    <a:pt x="1435" y="893"/>
                  </a:cubicBezTo>
                  <a:cubicBezTo>
                    <a:pt x="1212" y="807"/>
                    <a:pt x="991" y="719"/>
                    <a:pt x="770" y="625"/>
                  </a:cubicBezTo>
                  <a:cubicBezTo>
                    <a:pt x="713" y="600"/>
                    <a:pt x="658" y="589"/>
                    <a:pt x="605" y="589"/>
                  </a:cubicBezTo>
                  <a:cubicBezTo>
                    <a:pt x="243" y="589"/>
                    <a:pt x="0" y="1104"/>
                    <a:pt x="389" y="1277"/>
                  </a:cubicBezTo>
                  <a:cubicBezTo>
                    <a:pt x="612" y="1373"/>
                    <a:pt x="833" y="1466"/>
                    <a:pt x="1058" y="1556"/>
                  </a:cubicBezTo>
                  <a:cubicBezTo>
                    <a:pt x="911" y="1824"/>
                    <a:pt x="758" y="2143"/>
                    <a:pt x="752" y="2450"/>
                  </a:cubicBezTo>
                  <a:cubicBezTo>
                    <a:pt x="748" y="2685"/>
                    <a:pt x="949" y="2913"/>
                    <a:pt x="1173" y="2913"/>
                  </a:cubicBezTo>
                  <a:cubicBezTo>
                    <a:pt x="1235" y="2913"/>
                    <a:pt x="1299" y="2895"/>
                    <a:pt x="1361" y="2855"/>
                  </a:cubicBezTo>
                  <a:cubicBezTo>
                    <a:pt x="1423" y="2814"/>
                    <a:pt x="1472" y="2754"/>
                    <a:pt x="1496" y="2683"/>
                  </a:cubicBezTo>
                  <a:cubicBezTo>
                    <a:pt x="1504" y="2671"/>
                    <a:pt x="1513" y="2652"/>
                    <a:pt x="1533" y="2619"/>
                  </a:cubicBezTo>
                  <a:cubicBezTo>
                    <a:pt x="1578" y="2527"/>
                    <a:pt x="1621" y="2433"/>
                    <a:pt x="1670" y="2341"/>
                  </a:cubicBezTo>
                  <a:cubicBezTo>
                    <a:pt x="1748" y="2196"/>
                    <a:pt x="1834" y="2055"/>
                    <a:pt x="1922" y="1914"/>
                  </a:cubicBezTo>
                  <a:cubicBezTo>
                    <a:pt x="2268" y="2095"/>
                    <a:pt x="2647" y="2355"/>
                    <a:pt x="3012" y="2355"/>
                  </a:cubicBezTo>
                  <a:cubicBezTo>
                    <a:pt x="3029" y="2355"/>
                    <a:pt x="3046" y="2355"/>
                    <a:pt x="3063" y="2353"/>
                  </a:cubicBezTo>
                  <a:cubicBezTo>
                    <a:pt x="3219" y="2341"/>
                    <a:pt x="3327" y="2208"/>
                    <a:pt x="3293" y="2051"/>
                  </a:cubicBezTo>
                  <a:cubicBezTo>
                    <a:pt x="3192" y="1627"/>
                    <a:pt x="2732" y="1435"/>
                    <a:pt x="2362" y="1271"/>
                  </a:cubicBezTo>
                  <a:cubicBezTo>
                    <a:pt x="2591" y="964"/>
                    <a:pt x="2836" y="625"/>
                    <a:pt x="2842" y="279"/>
                  </a:cubicBezTo>
                  <a:cubicBezTo>
                    <a:pt x="2845" y="166"/>
                    <a:pt x="2755" y="25"/>
                    <a:pt x="2636" y="9"/>
                  </a:cubicBezTo>
                  <a:cubicBezTo>
                    <a:pt x="2600" y="3"/>
                    <a:pt x="2565" y="1"/>
                    <a:pt x="2530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8" name="Google Shape;1694;p37">
              <a:extLst>
                <a:ext uri="{FF2B5EF4-FFF2-40B4-BE49-F238E27FC236}">
                  <a16:creationId xmlns:a16="http://schemas.microsoft.com/office/drawing/2014/main" id="{FFE74F3D-B5B7-4EAB-75CA-15E19250EA3F}"/>
                </a:ext>
              </a:extLst>
            </p:cNvPr>
            <p:cNvSpPr/>
            <p:nvPr/>
          </p:nvSpPr>
          <p:spPr>
            <a:xfrm>
              <a:off x="2448650" y="1646525"/>
              <a:ext cx="465475" cy="465475"/>
            </a:xfrm>
            <a:custGeom>
              <a:avLst/>
              <a:gdLst/>
              <a:ahLst/>
              <a:cxnLst/>
              <a:rect l="l" t="t" r="r" b="b"/>
              <a:pathLst>
                <a:path w="18619" h="18619" extrusionOk="0">
                  <a:moveTo>
                    <a:pt x="9310" y="1"/>
                  </a:moveTo>
                  <a:cubicBezTo>
                    <a:pt x="4171" y="1"/>
                    <a:pt x="1" y="4168"/>
                    <a:pt x="1" y="9310"/>
                  </a:cubicBezTo>
                  <a:cubicBezTo>
                    <a:pt x="1" y="14451"/>
                    <a:pt x="4171" y="18619"/>
                    <a:pt x="9310" y="18619"/>
                  </a:cubicBezTo>
                  <a:cubicBezTo>
                    <a:pt x="14451" y="18619"/>
                    <a:pt x="18619" y="14451"/>
                    <a:pt x="18619" y="9310"/>
                  </a:cubicBezTo>
                  <a:cubicBezTo>
                    <a:pt x="18619" y="4168"/>
                    <a:pt x="14451" y="1"/>
                    <a:pt x="9310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9" name="Google Shape;1695;p37">
              <a:extLst>
                <a:ext uri="{FF2B5EF4-FFF2-40B4-BE49-F238E27FC236}">
                  <a16:creationId xmlns:a16="http://schemas.microsoft.com/office/drawing/2014/main" id="{8E7B0ED1-3686-5F84-AD17-15FA78043E78}"/>
                </a:ext>
              </a:extLst>
            </p:cNvPr>
            <p:cNvSpPr/>
            <p:nvPr/>
          </p:nvSpPr>
          <p:spPr>
            <a:xfrm>
              <a:off x="2448700" y="1830000"/>
              <a:ext cx="465475" cy="282000"/>
            </a:xfrm>
            <a:custGeom>
              <a:avLst/>
              <a:gdLst/>
              <a:ahLst/>
              <a:cxnLst/>
              <a:rect l="l" t="t" r="r" b="b"/>
              <a:pathLst>
                <a:path w="18619" h="11280" extrusionOk="0">
                  <a:moveTo>
                    <a:pt x="212" y="0"/>
                  </a:moveTo>
                  <a:cubicBezTo>
                    <a:pt x="73" y="647"/>
                    <a:pt x="1" y="1310"/>
                    <a:pt x="1" y="1971"/>
                  </a:cubicBezTo>
                  <a:cubicBezTo>
                    <a:pt x="1" y="7112"/>
                    <a:pt x="4169" y="11280"/>
                    <a:pt x="9310" y="11280"/>
                  </a:cubicBezTo>
                  <a:cubicBezTo>
                    <a:pt x="14449" y="11280"/>
                    <a:pt x="18619" y="7112"/>
                    <a:pt x="18619" y="1971"/>
                  </a:cubicBezTo>
                  <a:cubicBezTo>
                    <a:pt x="18619" y="1786"/>
                    <a:pt x="18611" y="1602"/>
                    <a:pt x="18600" y="1422"/>
                  </a:cubicBezTo>
                  <a:cubicBezTo>
                    <a:pt x="17694" y="5616"/>
                    <a:pt x="13966" y="8759"/>
                    <a:pt x="9504" y="8759"/>
                  </a:cubicBezTo>
                  <a:cubicBezTo>
                    <a:pt x="4547" y="8759"/>
                    <a:pt x="496" y="4884"/>
                    <a:pt x="212" y="0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0" name="Google Shape;1696;p37">
              <a:extLst>
                <a:ext uri="{FF2B5EF4-FFF2-40B4-BE49-F238E27FC236}">
                  <a16:creationId xmlns:a16="http://schemas.microsoft.com/office/drawing/2014/main" id="{D7A8D383-DD71-D601-246A-21FF5F9D7C39}"/>
                </a:ext>
              </a:extLst>
            </p:cNvPr>
            <p:cNvSpPr/>
            <p:nvPr/>
          </p:nvSpPr>
          <p:spPr>
            <a:xfrm>
              <a:off x="2790125" y="1544750"/>
              <a:ext cx="235200" cy="359950"/>
            </a:xfrm>
            <a:custGeom>
              <a:avLst/>
              <a:gdLst/>
              <a:ahLst/>
              <a:cxnLst/>
              <a:rect l="l" t="t" r="r" b="b"/>
              <a:pathLst>
                <a:path w="9408" h="14398" extrusionOk="0">
                  <a:moveTo>
                    <a:pt x="9178" y="0"/>
                  </a:moveTo>
                  <a:cubicBezTo>
                    <a:pt x="9178" y="0"/>
                    <a:pt x="7943" y="352"/>
                    <a:pt x="6427" y="1130"/>
                  </a:cubicBezTo>
                  <a:cubicBezTo>
                    <a:pt x="5678" y="1518"/>
                    <a:pt x="4804" y="2030"/>
                    <a:pt x="3992" y="2676"/>
                  </a:cubicBezTo>
                  <a:cubicBezTo>
                    <a:pt x="3787" y="2840"/>
                    <a:pt x="3585" y="3006"/>
                    <a:pt x="3386" y="3190"/>
                  </a:cubicBezTo>
                  <a:cubicBezTo>
                    <a:pt x="3184" y="3376"/>
                    <a:pt x="2988" y="3577"/>
                    <a:pt x="2795" y="3783"/>
                  </a:cubicBezTo>
                  <a:cubicBezTo>
                    <a:pt x="2398" y="4209"/>
                    <a:pt x="2040" y="4665"/>
                    <a:pt x="1721" y="5150"/>
                  </a:cubicBezTo>
                  <a:cubicBezTo>
                    <a:pt x="1079" y="6156"/>
                    <a:pt x="655" y="7310"/>
                    <a:pt x="404" y="8335"/>
                  </a:cubicBezTo>
                  <a:lnTo>
                    <a:pt x="395" y="8468"/>
                  </a:lnTo>
                  <a:lnTo>
                    <a:pt x="369" y="8634"/>
                  </a:lnTo>
                  <a:cubicBezTo>
                    <a:pt x="352" y="8745"/>
                    <a:pt x="322" y="8875"/>
                    <a:pt x="301" y="8996"/>
                  </a:cubicBezTo>
                  <a:cubicBezTo>
                    <a:pt x="252" y="9244"/>
                    <a:pt x="205" y="9504"/>
                    <a:pt x="164" y="9759"/>
                  </a:cubicBezTo>
                  <a:cubicBezTo>
                    <a:pt x="82" y="10277"/>
                    <a:pt x="31" y="10797"/>
                    <a:pt x="23" y="11284"/>
                  </a:cubicBezTo>
                  <a:cubicBezTo>
                    <a:pt x="0" y="12259"/>
                    <a:pt x="164" y="13149"/>
                    <a:pt x="444" y="13698"/>
                  </a:cubicBezTo>
                  <a:cubicBezTo>
                    <a:pt x="506" y="13837"/>
                    <a:pt x="588" y="13939"/>
                    <a:pt x="657" y="14029"/>
                  </a:cubicBezTo>
                  <a:cubicBezTo>
                    <a:pt x="690" y="14072"/>
                    <a:pt x="723" y="14113"/>
                    <a:pt x="751" y="14148"/>
                  </a:cubicBezTo>
                  <a:cubicBezTo>
                    <a:pt x="788" y="14181"/>
                    <a:pt x="821" y="14213"/>
                    <a:pt x="850" y="14240"/>
                  </a:cubicBezTo>
                  <a:cubicBezTo>
                    <a:pt x="966" y="14348"/>
                    <a:pt x="1034" y="14397"/>
                    <a:pt x="1034" y="14397"/>
                  </a:cubicBezTo>
                  <a:cubicBezTo>
                    <a:pt x="1034" y="14397"/>
                    <a:pt x="1070" y="14334"/>
                    <a:pt x="1140" y="14219"/>
                  </a:cubicBezTo>
                  <a:cubicBezTo>
                    <a:pt x="1183" y="14152"/>
                    <a:pt x="1232" y="14084"/>
                    <a:pt x="1285" y="14023"/>
                  </a:cubicBezTo>
                  <a:cubicBezTo>
                    <a:pt x="1347" y="13949"/>
                    <a:pt x="1414" y="13866"/>
                    <a:pt x="1508" y="13794"/>
                  </a:cubicBezTo>
                  <a:cubicBezTo>
                    <a:pt x="1856" y="13497"/>
                    <a:pt x="2400" y="13203"/>
                    <a:pt x="3071" y="12832"/>
                  </a:cubicBezTo>
                  <a:cubicBezTo>
                    <a:pt x="3403" y="12648"/>
                    <a:pt x="3765" y="12444"/>
                    <a:pt x="4148" y="12202"/>
                  </a:cubicBezTo>
                  <a:cubicBezTo>
                    <a:pt x="4340" y="12081"/>
                    <a:pt x="4536" y="11948"/>
                    <a:pt x="4741" y="11799"/>
                  </a:cubicBezTo>
                  <a:cubicBezTo>
                    <a:pt x="4845" y="11719"/>
                    <a:pt x="4943" y="11648"/>
                    <a:pt x="5056" y="11547"/>
                  </a:cubicBezTo>
                  <a:cubicBezTo>
                    <a:pt x="5111" y="11498"/>
                    <a:pt x="5162" y="11455"/>
                    <a:pt x="5222" y="11402"/>
                  </a:cubicBezTo>
                  <a:lnTo>
                    <a:pt x="5404" y="11214"/>
                  </a:lnTo>
                  <a:cubicBezTo>
                    <a:pt x="6200" y="10533"/>
                    <a:pt x="6879" y="9786"/>
                    <a:pt x="7474" y="8845"/>
                  </a:cubicBezTo>
                  <a:cubicBezTo>
                    <a:pt x="7775" y="8384"/>
                    <a:pt x="8035" y="7902"/>
                    <a:pt x="8252" y="7394"/>
                  </a:cubicBezTo>
                  <a:cubicBezTo>
                    <a:pt x="8360" y="7147"/>
                    <a:pt x="8454" y="6899"/>
                    <a:pt x="8542" y="6647"/>
                  </a:cubicBezTo>
                  <a:cubicBezTo>
                    <a:pt x="8630" y="6394"/>
                    <a:pt x="8716" y="6136"/>
                    <a:pt x="8790" y="5882"/>
                  </a:cubicBezTo>
                  <a:cubicBezTo>
                    <a:pt x="9060" y="4941"/>
                    <a:pt x="9230" y="3975"/>
                    <a:pt x="9293" y="2998"/>
                  </a:cubicBezTo>
                  <a:cubicBezTo>
                    <a:pt x="9408" y="1228"/>
                    <a:pt x="9178" y="0"/>
                    <a:pt x="9178" y="0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1" name="Google Shape;1697;p37">
              <a:extLst>
                <a:ext uri="{FF2B5EF4-FFF2-40B4-BE49-F238E27FC236}">
                  <a16:creationId xmlns:a16="http://schemas.microsoft.com/office/drawing/2014/main" id="{BB1483F7-E72B-6183-CB99-B57B53AC7F3F}"/>
                </a:ext>
              </a:extLst>
            </p:cNvPr>
            <p:cNvSpPr/>
            <p:nvPr/>
          </p:nvSpPr>
          <p:spPr>
            <a:xfrm>
              <a:off x="2854825" y="1716950"/>
              <a:ext cx="485825" cy="238925"/>
            </a:xfrm>
            <a:custGeom>
              <a:avLst/>
              <a:gdLst/>
              <a:ahLst/>
              <a:cxnLst/>
              <a:rect l="l" t="t" r="r" b="b"/>
              <a:pathLst>
                <a:path w="19433" h="9557" extrusionOk="0">
                  <a:moveTo>
                    <a:pt x="12235" y="1"/>
                  </a:moveTo>
                  <a:cubicBezTo>
                    <a:pt x="11904" y="1"/>
                    <a:pt x="11572" y="5"/>
                    <a:pt x="11233" y="27"/>
                  </a:cubicBezTo>
                  <a:cubicBezTo>
                    <a:pt x="10887" y="54"/>
                    <a:pt x="10537" y="95"/>
                    <a:pt x="10183" y="146"/>
                  </a:cubicBezTo>
                  <a:cubicBezTo>
                    <a:pt x="9459" y="253"/>
                    <a:pt x="8747" y="416"/>
                    <a:pt x="8051" y="641"/>
                  </a:cubicBezTo>
                  <a:cubicBezTo>
                    <a:pt x="6625" y="1128"/>
                    <a:pt x="5295" y="1926"/>
                    <a:pt x="4242" y="2736"/>
                  </a:cubicBezTo>
                  <a:lnTo>
                    <a:pt x="4129" y="2861"/>
                  </a:lnTo>
                  <a:lnTo>
                    <a:pt x="3972" y="3002"/>
                  </a:lnTo>
                  <a:cubicBezTo>
                    <a:pt x="3869" y="3094"/>
                    <a:pt x="3736" y="3199"/>
                    <a:pt x="3622" y="3301"/>
                  </a:cubicBezTo>
                  <a:cubicBezTo>
                    <a:pt x="3376" y="3510"/>
                    <a:pt x="3125" y="3727"/>
                    <a:pt x="2881" y="3945"/>
                  </a:cubicBezTo>
                  <a:cubicBezTo>
                    <a:pt x="2394" y="4389"/>
                    <a:pt x="1936" y="4860"/>
                    <a:pt x="1541" y="5333"/>
                  </a:cubicBezTo>
                  <a:cubicBezTo>
                    <a:pt x="751" y="6272"/>
                    <a:pt x="209" y="7276"/>
                    <a:pt x="54" y="8035"/>
                  </a:cubicBezTo>
                  <a:cubicBezTo>
                    <a:pt x="5" y="8219"/>
                    <a:pt x="3" y="8385"/>
                    <a:pt x="1" y="8526"/>
                  </a:cubicBezTo>
                  <a:lnTo>
                    <a:pt x="1" y="8719"/>
                  </a:lnTo>
                  <a:cubicBezTo>
                    <a:pt x="7" y="8780"/>
                    <a:pt x="15" y="8833"/>
                    <a:pt x="23" y="8884"/>
                  </a:cubicBezTo>
                  <a:cubicBezTo>
                    <a:pt x="56" y="9081"/>
                    <a:pt x="82" y="9181"/>
                    <a:pt x="82" y="9181"/>
                  </a:cubicBezTo>
                  <a:cubicBezTo>
                    <a:pt x="82" y="9181"/>
                    <a:pt x="168" y="9150"/>
                    <a:pt x="328" y="9095"/>
                  </a:cubicBezTo>
                  <a:cubicBezTo>
                    <a:pt x="402" y="9066"/>
                    <a:pt x="502" y="9038"/>
                    <a:pt x="625" y="9015"/>
                  </a:cubicBezTo>
                  <a:cubicBezTo>
                    <a:pt x="739" y="8993"/>
                    <a:pt x="868" y="8964"/>
                    <a:pt x="1011" y="8964"/>
                  </a:cubicBezTo>
                  <a:cubicBezTo>
                    <a:pt x="1016" y="8964"/>
                    <a:pt x="1021" y="8964"/>
                    <a:pt x="1026" y="8964"/>
                  </a:cubicBezTo>
                  <a:cubicBezTo>
                    <a:pt x="1060" y="8963"/>
                    <a:pt x="1095" y="8962"/>
                    <a:pt x="1130" y="8962"/>
                  </a:cubicBezTo>
                  <a:cubicBezTo>
                    <a:pt x="1694" y="8962"/>
                    <a:pt x="2426" y="9097"/>
                    <a:pt x="3319" y="9251"/>
                  </a:cubicBezTo>
                  <a:cubicBezTo>
                    <a:pt x="3792" y="9332"/>
                    <a:pt x="4307" y="9416"/>
                    <a:pt x="4874" y="9480"/>
                  </a:cubicBezTo>
                  <a:cubicBezTo>
                    <a:pt x="5158" y="9510"/>
                    <a:pt x="5455" y="9537"/>
                    <a:pt x="5774" y="9549"/>
                  </a:cubicBezTo>
                  <a:cubicBezTo>
                    <a:pt x="5876" y="9553"/>
                    <a:pt x="5972" y="9557"/>
                    <a:pt x="6076" y="9557"/>
                  </a:cubicBezTo>
                  <a:cubicBezTo>
                    <a:pt x="6142" y="9557"/>
                    <a:pt x="6210" y="9555"/>
                    <a:pt x="6284" y="9551"/>
                  </a:cubicBezTo>
                  <a:cubicBezTo>
                    <a:pt x="6376" y="9547"/>
                    <a:pt x="6462" y="9545"/>
                    <a:pt x="6562" y="9537"/>
                  </a:cubicBezTo>
                  <a:lnTo>
                    <a:pt x="6889" y="9496"/>
                  </a:lnTo>
                  <a:cubicBezTo>
                    <a:pt x="8207" y="9449"/>
                    <a:pt x="9465" y="9253"/>
                    <a:pt x="10793" y="8798"/>
                  </a:cubicBezTo>
                  <a:cubicBezTo>
                    <a:pt x="11449" y="8584"/>
                    <a:pt x="12088" y="8309"/>
                    <a:pt x="12700" y="7984"/>
                  </a:cubicBezTo>
                  <a:cubicBezTo>
                    <a:pt x="12998" y="7822"/>
                    <a:pt x="13291" y="7655"/>
                    <a:pt x="13571" y="7477"/>
                  </a:cubicBezTo>
                  <a:cubicBezTo>
                    <a:pt x="13858" y="7301"/>
                    <a:pt x="14144" y="7115"/>
                    <a:pt x="14416" y="6922"/>
                  </a:cubicBezTo>
                  <a:cubicBezTo>
                    <a:pt x="15509" y="6151"/>
                    <a:pt x="16423" y="5316"/>
                    <a:pt x="17182" y="4486"/>
                  </a:cubicBezTo>
                  <a:cubicBezTo>
                    <a:pt x="18692" y="2839"/>
                    <a:pt x="19433" y="1449"/>
                    <a:pt x="19433" y="1449"/>
                  </a:cubicBezTo>
                  <a:cubicBezTo>
                    <a:pt x="19433" y="1449"/>
                    <a:pt x="17939" y="821"/>
                    <a:pt x="15848" y="400"/>
                  </a:cubicBezTo>
                  <a:cubicBezTo>
                    <a:pt x="14805" y="191"/>
                    <a:pt x="13545" y="5"/>
                    <a:pt x="12235" y="1"/>
                  </a:cubicBezTo>
                  <a:close/>
                </a:path>
              </a:pathLst>
            </a:custGeom>
            <a:solidFill>
              <a:srgbClr val="7E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2" name="Google Shape;1698;p37">
              <a:extLst>
                <a:ext uri="{FF2B5EF4-FFF2-40B4-BE49-F238E27FC236}">
                  <a16:creationId xmlns:a16="http://schemas.microsoft.com/office/drawing/2014/main" id="{2E9228F0-9036-5892-2E8B-3458021DB41B}"/>
                </a:ext>
              </a:extLst>
            </p:cNvPr>
            <p:cNvSpPr/>
            <p:nvPr/>
          </p:nvSpPr>
          <p:spPr>
            <a:xfrm>
              <a:off x="2671400" y="1815775"/>
              <a:ext cx="465475" cy="465475"/>
            </a:xfrm>
            <a:custGeom>
              <a:avLst/>
              <a:gdLst/>
              <a:ahLst/>
              <a:cxnLst/>
              <a:rect l="l" t="t" r="r" b="b"/>
              <a:pathLst>
                <a:path w="18619" h="18619" extrusionOk="0">
                  <a:moveTo>
                    <a:pt x="9310" y="1"/>
                  </a:moveTo>
                  <a:cubicBezTo>
                    <a:pt x="4170" y="1"/>
                    <a:pt x="1" y="4168"/>
                    <a:pt x="1" y="9310"/>
                  </a:cubicBezTo>
                  <a:cubicBezTo>
                    <a:pt x="1" y="14451"/>
                    <a:pt x="4170" y="18619"/>
                    <a:pt x="9310" y="18619"/>
                  </a:cubicBezTo>
                  <a:cubicBezTo>
                    <a:pt x="14451" y="18619"/>
                    <a:pt x="18619" y="14451"/>
                    <a:pt x="18619" y="9310"/>
                  </a:cubicBezTo>
                  <a:cubicBezTo>
                    <a:pt x="18619" y="4168"/>
                    <a:pt x="14451" y="1"/>
                    <a:pt x="9310" y="1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3" name="Google Shape;1699;p37">
              <a:extLst>
                <a:ext uri="{FF2B5EF4-FFF2-40B4-BE49-F238E27FC236}">
                  <a16:creationId xmlns:a16="http://schemas.microsoft.com/office/drawing/2014/main" id="{82FAE389-24C8-8129-8171-DB7F936135D3}"/>
                </a:ext>
              </a:extLst>
            </p:cNvPr>
            <p:cNvSpPr/>
            <p:nvPr/>
          </p:nvSpPr>
          <p:spPr>
            <a:xfrm>
              <a:off x="2660625" y="1815025"/>
              <a:ext cx="284550" cy="232975"/>
            </a:xfrm>
            <a:custGeom>
              <a:avLst/>
              <a:gdLst/>
              <a:ahLst/>
              <a:cxnLst/>
              <a:rect l="l" t="t" r="r" b="b"/>
              <a:pathLst>
                <a:path w="11382" h="9319" extrusionOk="0">
                  <a:moveTo>
                    <a:pt x="4959" y="0"/>
                  </a:moveTo>
                  <a:cubicBezTo>
                    <a:pt x="4805" y="0"/>
                    <a:pt x="4647" y="15"/>
                    <a:pt x="4487" y="47"/>
                  </a:cubicBezTo>
                  <a:cubicBezTo>
                    <a:pt x="3147" y="307"/>
                    <a:pt x="2934" y="1522"/>
                    <a:pt x="3218" y="2619"/>
                  </a:cubicBezTo>
                  <a:cubicBezTo>
                    <a:pt x="3214" y="2619"/>
                    <a:pt x="3209" y="2619"/>
                    <a:pt x="3205" y="2619"/>
                  </a:cubicBezTo>
                  <a:cubicBezTo>
                    <a:pt x="2170" y="2619"/>
                    <a:pt x="1162" y="3081"/>
                    <a:pt x="632" y="4069"/>
                  </a:cubicBezTo>
                  <a:cubicBezTo>
                    <a:pt x="0" y="5246"/>
                    <a:pt x="907" y="6052"/>
                    <a:pt x="1952" y="6393"/>
                  </a:cubicBezTo>
                  <a:cubicBezTo>
                    <a:pt x="1786" y="6731"/>
                    <a:pt x="1688" y="7095"/>
                    <a:pt x="1735" y="7474"/>
                  </a:cubicBezTo>
                  <a:cubicBezTo>
                    <a:pt x="1850" y="8450"/>
                    <a:pt x="2711" y="8906"/>
                    <a:pt x="3568" y="9164"/>
                  </a:cubicBezTo>
                  <a:cubicBezTo>
                    <a:pt x="3917" y="9269"/>
                    <a:pt x="4257" y="9319"/>
                    <a:pt x="4580" y="9319"/>
                  </a:cubicBezTo>
                  <a:cubicBezTo>
                    <a:pt x="5623" y="9319"/>
                    <a:pt x="6504" y="8800"/>
                    <a:pt x="7024" y="7930"/>
                  </a:cubicBezTo>
                  <a:cubicBezTo>
                    <a:pt x="7233" y="8009"/>
                    <a:pt x="7454" y="8053"/>
                    <a:pt x="7676" y="8053"/>
                  </a:cubicBezTo>
                  <a:cubicBezTo>
                    <a:pt x="8072" y="8053"/>
                    <a:pt x="8473" y="7915"/>
                    <a:pt x="8824" y="7601"/>
                  </a:cubicBezTo>
                  <a:cubicBezTo>
                    <a:pt x="9278" y="7191"/>
                    <a:pt x="9489" y="6535"/>
                    <a:pt x="9438" y="5945"/>
                  </a:cubicBezTo>
                  <a:cubicBezTo>
                    <a:pt x="10154" y="5720"/>
                    <a:pt x="10727" y="5176"/>
                    <a:pt x="11013" y="4440"/>
                  </a:cubicBezTo>
                  <a:cubicBezTo>
                    <a:pt x="11382" y="3488"/>
                    <a:pt x="10766" y="2529"/>
                    <a:pt x="10029" y="1995"/>
                  </a:cubicBezTo>
                  <a:cubicBezTo>
                    <a:pt x="9504" y="1615"/>
                    <a:pt x="8817" y="1414"/>
                    <a:pt x="8142" y="1414"/>
                  </a:cubicBezTo>
                  <a:cubicBezTo>
                    <a:pt x="7831" y="1414"/>
                    <a:pt x="7522" y="1457"/>
                    <a:pt x="7233" y="1545"/>
                  </a:cubicBezTo>
                  <a:cubicBezTo>
                    <a:pt x="6822" y="653"/>
                    <a:pt x="5973" y="0"/>
                    <a:pt x="4959" y="0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4" name="Google Shape;1700;p37">
              <a:extLst>
                <a:ext uri="{FF2B5EF4-FFF2-40B4-BE49-F238E27FC236}">
                  <a16:creationId xmlns:a16="http://schemas.microsoft.com/office/drawing/2014/main" id="{D5F602A1-188A-D960-F594-C62DB30DBEE2}"/>
                </a:ext>
              </a:extLst>
            </p:cNvPr>
            <p:cNvSpPr/>
            <p:nvPr/>
          </p:nvSpPr>
          <p:spPr>
            <a:xfrm>
              <a:off x="2734425" y="1871525"/>
              <a:ext cx="135825" cy="116400"/>
            </a:xfrm>
            <a:custGeom>
              <a:avLst/>
              <a:gdLst/>
              <a:ahLst/>
              <a:cxnLst/>
              <a:rect l="l" t="t" r="r" b="b"/>
              <a:pathLst>
                <a:path w="5433" h="4656" extrusionOk="0">
                  <a:moveTo>
                    <a:pt x="2715" y="1"/>
                  </a:moveTo>
                  <a:cubicBezTo>
                    <a:pt x="1216" y="1"/>
                    <a:pt x="0" y="1042"/>
                    <a:pt x="0" y="2329"/>
                  </a:cubicBezTo>
                  <a:cubicBezTo>
                    <a:pt x="0" y="3614"/>
                    <a:pt x="1218" y="4655"/>
                    <a:pt x="2715" y="4655"/>
                  </a:cubicBezTo>
                  <a:cubicBezTo>
                    <a:pt x="4217" y="4655"/>
                    <a:pt x="5432" y="3614"/>
                    <a:pt x="5432" y="2329"/>
                  </a:cubicBezTo>
                  <a:cubicBezTo>
                    <a:pt x="5432" y="1044"/>
                    <a:pt x="4217" y="1"/>
                    <a:pt x="2715" y="1"/>
                  </a:cubicBezTo>
                  <a:close/>
                </a:path>
              </a:pathLst>
            </a:custGeom>
            <a:solidFill>
              <a:srgbClr val="3075B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5" name="Google Shape;1701;p37">
              <a:extLst>
                <a:ext uri="{FF2B5EF4-FFF2-40B4-BE49-F238E27FC236}">
                  <a16:creationId xmlns:a16="http://schemas.microsoft.com/office/drawing/2014/main" id="{891CD1B3-BC39-8898-F49B-D234B8088888}"/>
                </a:ext>
              </a:extLst>
            </p:cNvPr>
            <p:cNvSpPr/>
            <p:nvPr/>
          </p:nvSpPr>
          <p:spPr>
            <a:xfrm>
              <a:off x="2763575" y="1897050"/>
              <a:ext cx="83200" cy="72875"/>
            </a:xfrm>
            <a:custGeom>
              <a:avLst/>
              <a:gdLst/>
              <a:ahLst/>
              <a:cxnLst/>
              <a:rect l="l" t="t" r="r" b="b"/>
              <a:pathLst>
                <a:path w="3328" h="2915" extrusionOk="0">
                  <a:moveTo>
                    <a:pt x="2528" y="1"/>
                  </a:moveTo>
                  <a:cubicBezTo>
                    <a:pt x="2079" y="1"/>
                    <a:pt x="1710" y="448"/>
                    <a:pt x="1435" y="893"/>
                  </a:cubicBezTo>
                  <a:cubicBezTo>
                    <a:pt x="1212" y="807"/>
                    <a:pt x="991" y="719"/>
                    <a:pt x="770" y="625"/>
                  </a:cubicBezTo>
                  <a:cubicBezTo>
                    <a:pt x="713" y="600"/>
                    <a:pt x="658" y="589"/>
                    <a:pt x="605" y="589"/>
                  </a:cubicBezTo>
                  <a:cubicBezTo>
                    <a:pt x="243" y="589"/>
                    <a:pt x="0" y="1104"/>
                    <a:pt x="389" y="1279"/>
                  </a:cubicBezTo>
                  <a:cubicBezTo>
                    <a:pt x="612" y="1375"/>
                    <a:pt x="833" y="1468"/>
                    <a:pt x="1058" y="1558"/>
                  </a:cubicBezTo>
                  <a:cubicBezTo>
                    <a:pt x="911" y="1826"/>
                    <a:pt x="758" y="2147"/>
                    <a:pt x="751" y="2454"/>
                  </a:cubicBezTo>
                  <a:cubicBezTo>
                    <a:pt x="748" y="2687"/>
                    <a:pt x="949" y="2915"/>
                    <a:pt x="1173" y="2915"/>
                  </a:cubicBezTo>
                  <a:cubicBezTo>
                    <a:pt x="1235" y="2915"/>
                    <a:pt x="1299" y="2897"/>
                    <a:pt x="1361" y="2857"/>
                  </a:cubicBezTo>
                  <a:cubicBezTo>
                    <a:pt x="1423" y="2816"/>
                    <a:pt x="1470" y="2756"/>
                    <a:pt x="1496" y="2685"/>
                  </a:cubicBezTo>
                  <a:cubicBezTo>
                    <a:pt x="1504" y="2673"/>
                    <a:pt x="1511" y="2654"/>
                    <a:pt x="1529" y="2619"/>
                  </a:cubicBezTo>
                  <a:cubicBezTo>
                    <a:pt x="1576" y="2527"/>
                    <a:pt x="1619" y="2433"/>
                    <a:pt x="1668" y="2341"/>
                  </a:cubicBezTo>
                  <a:cubicBezTo>
                    <a:pt x="1744" y="2194"/>
                    <a:pt x="1832" y="2055"/>
                    <a:pt x="1918" y="1914"/>
                  </a:cubicBezTo>
                  <a:cubicBezTo>
                    <a:pt x="2267" y="2094"/>
                    <a:pt x="2647" y="2355"/>
                    <a:pt x="3013" y="2355"/>
                  </a:cubicBezTo>
                  <a:cubicBezTo>
                    <a:pt x="3029" y="2355"/>
                    <a:pt x="3045" y="2354"/>
                    <a:pt x="3061" y="2353"/>
                  </a:cubicBezTo>
                  <a:cubicBezTo>
                    <a:pt x="3221" y="2341"/>
                    <a:pt x="3327" y="2208"/>
                    <a:pt x="3293" y="2051"/>
                  </a:cubicBezTo>
                  <a:cubicBezTo>
                    <a:pt x="3192" y="1627"/>
                    <a:pt x="2732" y="1435"/>
                    <a:pt x="2362" y="1271"/>
                  </a:cubicBezTo>
                  <a:cubicBezTo>
                    <a:pt x="2591" y="964"/>
                    <a:pt x="2836" y="625"/>
                    <a:pt x="2842" y="279"/>
                  </a:cubicBezTo>
                  <a:cubicBezTo>
                    <a:pt x="2844" y="166"/>
                    <a:pt x="2754" y="25"/>
                    <a:pt x="2634" y="9"/>
                  </a:cubicBezTo>
                  <a:cubicBezTo>
                    <a:pt x="2598" y="3"/>
                    <a:pt x="2563" y="1"/>
                    <a:pt x="2528" y="1"/>
                  </a:cubicBezTo>
                  <a:close/>
                </a:path>
              </a:pathLst>
            </a:custGeom>
            <a:solidFill>
              <a:srgbClr val="0A63A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6" name="Google Shape;1702;p37">
              <a:extLst>
                <a:ext uri="{FF2B5EF4-FFF2-40B4-BE49-F238E27FC236}">
                  <a16:creationId xmlns:a16="http://schemas.microsoft.com/office/drawing/2014/main" id="{1CC6975C-0507-2D08-5DA5-01A30D897361}"/>
                </a:ext>
              </a:extLst>
            </p:cNvPr>
            <p:cNvSpPr/>
            <p:nvPr/>
          </p:nvSpPr>
          <p:spPr>
            <a:xfrm>
              <a:off x="2671350" y="1999200"/>
              <a:ext cx="465475" cy="282050"/>
            </a:xfrm>
            <a:custGeom>
              <a:avLst/>
              <a:gdLst/>
              <a:ahLst/>
              <a:cxnLst/>
              <a:rect l="l" t="t" r="r" b="b"/>
              <a:pathLst>
                <a:path w="18619" h="11282" extrusionOk="0">
                  <a:moveTo>
                    <a:pt x="214" y="0"/>
                  </a:moveTo>
                  <a:cubicBezTo>
                    <a:pt x="72" y="649"/>
                    <a:pt x="1" y="1310"/>
                    <a:pt x="1" y="1973"/>
                  </a:cubicBezTo>
                  <a:cubicBezTo>
                    <a:pt x="1" y="7114"/>
                    <a:pt x="4170" y="11282"/>
                    <a:pt x="9310" y="11282"/>
                  </a:cubicBezTo>
                  <a:cubicBezTo>
                    <a:pt x="14451" y="11282"/>
                    <a:pt x="18619" y="7114"/>
                    <a:pt x="18619" y="1973"/>
                  </a:cubicBezTo>
                  <a:cubicBezTo>
                    <a:pt x="18619" y="1788"/>
                    <a:pt x="18611" y="1604"/>
                    <a:pt x="18602" y="1422"/>
                  </a:cubicBezTo>
                  <a:cubicBezTo>
                    <a:pt x="17698" y="5616"/>
                    <a:pt x="13970" y="8761"/>
                    <a:pt x="9504" y="8761"/>
                  </a:cubicBezTo>
                  <a:cubicBezTo>
                    <a:pt x="4549" y="8761"/>
                    <a:pt x="498" y="4886"/>
                    <a:pt x="214" y="0"/>
                  </a:cubicBezTo>
                  <a:close/>
                </a:path>
              </a:pathLst>
            </a:cu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7" name="Google Shape;1703;p37">
              <a:extLst>
                <a:ext uri="{FF2B5EF4-FFF2-40B4-BE49-F238E27FC236}">
                  <a16:creationId xmlns:a16="http://schemas.microsoft.com/office/drawing/2014/main" id="{BCB39C30-CB79-D067-0325-507B30BADD70}"/>
                </a:ext>
              </a:extLst>
            </p:cNvPr>
            <p:cNvSpPr/>
            <p:nvPr/>
          </p:nvSpPr>
          <p:spPr>
            <a:xfrm>
              <a:off x="2970225" y="1889375"/>
              <a:ext cx="66600" cy="51700"/>
            </a:xfrm>
            <a:custGeom>
              <a:avLst/>
              <a:gdLst/>
              <a:ahLst/>
              <a:cxnLst/>
              <a:rect l="l" t="t" r="r" b="b"/>
              <a:pathLst>
                <a:path w="2664" h="2068" extrusionOk="0">
                  <a:moveTo>
                    <a:pt x="1332" y="1"/>
                  </a:moveTo>
                  <a:cubicBezTo>
                    <a:pt x="0" y="1"/>
                    <a:pt x="0" y="2067"/>
                    <a:pt x="1332" y="2067"/>
                  </a:cubicBezTo>
                  <a:cubicBezTo>
                    <a:pt x="2664" y="2067"/>
                    <a:pt x="2664" y="1"/>
                    <a:pt x="13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8" name="Google Shape;1704;p37">
              <a:extLst>
                <a:ext uri="{FF2B5EF4-FFF2-40B4-BE49-F238E27FC236}">
                  <a16:creationId xmlns:a16="http://schemas.microsoft.com/office/drawing/2014/main" id="{19D67F99-6B8F-78EB-3C0F-0C60DE6339D6}"/>
                </a:ext>
              </a:extLst>
            </p:cNvPr>
            <p:cNvSpPr/>
            <p:nvPr/>
          </p:nvSpPr>
          <p:spPr>
            <a:xfrm>
              <a:off x="3029150" y="1936675"/>
              <a:ext cx="82100" cy="93350"/>
            </a:xfrm>
            <a:custGeom>
              <a:avLst/>
              <a:gdLst/>
              <a:ahLst/>
              <a:cxnLst/>
              <a:rect l="l" t="t" r="r" b="b"/>
              <a:pathLst>
                <a:path w="3284" h="3734" extrusionOk="0">
                  <a:moveTo>
                    <a:pt x="661" y="1"/>
                  </a:moveTo>
                  <a:cubicBezTo>
                    <a:pt x="5" y="1"/>
                    <a:pt x="1" y="953"/>
                    <a:pt x="563" y="1167"/>
                  </a:cubicBezTo>
                  <a:cubicBezTo>
                    <a:pt x="868" y="1282"/>
                    <a:pt x="1013" y="1750"/>
                    <a:pt x="1088" y="2031"/>
                  </a:cubicBezTo>
                  <a:cubicBezTo>
                    <a:pt x="1215" y="2516"/>
                    <a:pt x="1264" y="3181"/>
                    <a:pt x="1655" y="3522"/>
                  </a:cubicBezTo>
                  <a:cubicBezTo>
                    <a:pt x="1809" y="3656"/>
                    <a:pt x="2005" y="3734"/>
                    <a:pt x="2199" y="3734"/>
                  </a:cubicBezTo>
                  <a:cubicBezTo>
                    <a:pt x="2378" y="3734"/>
                    <a:pt x="2554" y="3668"/>
                    <a:pt x="2692" y="3522"/>
                  </a:cubicBezTo>
                  <a:cubicBezTo>
                    <a:pt x="3284" y="2900"/>
                    <a:pt x="2987" y="1791"/>
                    <a:pt x="2590" y="1131"/>
                  </a:cubicBezTo>
                  <a:cubicBezTo>
                    <a:pt x="2165" y="423"/>
                    <a:pt x="1532" y="73"/>
                    <a:pt x="722" y="3"/>
                  </a:cubicBezTo>
                  <a:cubicBezTo>
                    <a:pt x="701" y="1"/>
                    <a:pt x="681" y="1"/>
                    <a:pt x="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409" name="Google Shape;1705;p37">
            <a:extLst>
              <a:ext uri="{FF2B5EF4-FFF2-40B4-BE49-F238E27FC236}">
                <a16:creationId xmlns:a16="http://schemas.microsoft.com/office/drawing/2014/main" id="{C5283CAF-0ADF-1C6D-BB97-618F356C786C}"/>
              </a:ext>
            </a:extLst>
          </p:cNvPr>
          <p:cNvGrpSpPr/>
          <p:nvPr/>
        </p:nvGrpSpPr>
        <p:grpSpPr>
          <a:xfrm>
            <a:off x="10032882" y="1542017"/>
            <a:ext cx="1291562" cy="1352874"/>
            <a:chOff x="5267422" y="2037895"/>
            <a:chExt cx="1183785" cy="1268312"/>
          </a:xfrm>
        </p:grpSpPr>
        <p:sp>
          <p:nvSpPr>
            <p:cNvPr id="410" name="Google Shape;1706;p37">
              <a:extLst>
                <a:ext uri="{FF2B5EF4-FFF2-40B4-BE49-F238E27FC236}">
                  <a16:creationId xmlns:a16="http://schemas.microsoft.com/office/drawing/2014/main" id="{B2FCB0BF-D15B-0575-230B-440F99A2F499}"/>
                </a:ext>
              </a:extLst>
            </p:cNvPr>
            <p:cNvSpPr/>
            <p:nvPr/>
          </p:nvSpPr>
          <p:spPr>
            <a:xfrm rot="-1206564">
              <a:off x="5395420" y="2265336"/>
              <a:ext cx="927788" cy="909088"/>
            </a:xfrm>
            <a:custGeom>
              <a:avLst/>
              <a:gdLst/>
              <a:ahLst/>
              <a:cxnLst/>
              <a:rect l="l" t="t" r="r" b="b"/>
              <a:pathLst>
                <a:path w="37113" h="36365" extrusionOk="0">
                  <a:moveTo>
                    <a:pt x="18556" y="1"/>
                  </a:moveTo>
                  <a:cubicBezTo>
                    <a:pt x="13635" y="1"/>
                    <a:pt x="8915" y="1917"/>
                    <a:pt x="5435" y="5327"/>
                  </a:cubicBezTo>
                  <a:cubicBezTo>
                    <a:pt x="1955" y="8736"/>
                    <a:pt x="0" y="13361"/>
                    <a:pt x="0" y="18182"/>
                  </a:cubicBezTo>
                  <a:cubicBezTo>
                    <a:pt x="0" y="23004"/>
                    <a:pt x="1955" y="27629"/>
                    <a:pt x="5435" y="31038"/>
                  </a:cubicBezTo>
                  <a:cubicBezTo>
                    <a:pt x="8915" y="34448"/>
                    <a:pt x="13635" y="36364"/>
                    <a:pt x="18556" y="36364"/>
                  </a:cubicBezTo>
                  <a:cubicBezTo>
                    <a:pt x="23477" y="36364"/>
                    <a:pt x="28197" y="34448"/>
                    <a:pt x="31677" y="31038"/>
                  </a:cubicBezTo>
                  <a:cubicBezTo>
                    <a:pt x="35157" y="27629"/>
                    <a:pt x="37112" y="23004"/>
                    <a:pt x="37112" y="18182"/>
                  </a:cubicBezTo>
                  <a:cubicBezTo>
                    <a:pt x="37112" y="13361"/>
                    <a:pt x="35157" y="8736"/>
                    <a:pt x="31677" y="5327"/>
                  </a:cubicBezTo>
                  <a:cubicBezTo>
                    <a:pt x="28197" y="1917"/>
                    <a:pt x="23477" y="1"/>
                    <a:pt x="18556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1" name="Google Shape;1707;p37">
              <a:extLst>
                <a:ext uri="{FF2B5EF4-FFF2-40B4-BE49-F238E27FC236}">
                  <a16:creationId xmlns:a16="http://schemas.microsoft.com/office/drawing/2014/main" id="{C5F97198-2E2F-8E03-7CB4-129E1CEDAEF1}"/>
                </a:ext>
              </a:extLst>
            </p:cNvPr>
            <p:cNvSpPr/>
            <p:nvPr/>
          </p:nvSpPr>
          <p:spPr>
            <a:xfrm rot="-1206564">
              <a:off x="5721996" y="2079662"/>
              <a:ext cx="275739" cy="184868"/>
            </a:xfrm>
            <a:custGeom>
              <a:avLst/>
              <a:gdLst/>
              <a:ahLst/>
              <a:cxnLst/>
              <a:rect l="l" t="t" r="r" b="b"/>
              <a:pathLst>
                <a:path w="11030" h="7395" extrusionOk="0">
                  <a:moveTo>
                    <a:pt x="7852" y="1"/>
                  </a:moveTo>
                  <a:cubicBezTo>
                    <a:pt x="6602" y="1"/>
                    <a:pt x="5293" y="313"/>
                    <a:pt x="4062" y="970"/>
                  </a:cubicBezTo>
                  <a:cubicBezTo>
                    <a:pt x="1704" y="2226"/>
                    <a:pt x="236" y="4419"/>
                    <a:pt x="1" y="6636"/>
                  </a:cubicBezTo>
                  <a:cubicBezTo>
                    <a:pt x="942" y="7133"/>
                    <a:pt x="2036" y="7394"/>
                    <a:pt x="3179" y="7394"/>
                  </a:cubicBezTo>
                  <a:cubicBezTo>
                    <a:pt x="4429" y="7394"/>
                    <a:pt x="5738" y="7082"/>
                    <a:pt x="6969" y="6425"/>
                  </a:cubicBezTo>
                  <a:cubicBezTo>
                    <a:pt x="9327" y="5169"/>
                    <a:pt x="10795" y="2977"/>
                    <a:pt x="11029" y="759"/>
                  </a:cubicBezTo>
                  <a:cubicBezTo>
                    <a:pt x="10088" y="261"/>
                    <a:pt x="8994" y="1"/>
                    <a:pt x="7852" y="1"/>
                  </a:cubicBezTo>
                  <a:close/>
                </a:path>
              </a:pathLst>
            </a:custGeom>
            <a:solidFill>
              <a:srgbClr val="9ABE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2" name="Google Shape;1708;p37">
              <a:extLst>
                <a:ext uri="{FF2B5EF4-FFF2-40B4-BE49-F238E27FC236}">
                  <a16:creationId xmlns:a16="http://schemas.microsoft.com/office/drawing/2014/main" id="{0E7C6B8C-BB66-5A02-BE02-E7540C35176E}"/>
                </a:ext>
              </a:extLst>
            </p:cNvPr>
            <p:cNvSpPr/>
            <p:nvPr/>
          </p:nvSpPr>
          <p:spPr>
            <a:xfrm rot="-1206564">
              <a:off x="5643770" y="2690554"/>
              <a:ext cx="127495" cy="74997"/>
            </a:xfrm>
            <a:custGeom>
              <a:avLst/>
              <a:gdLst/>
              <a:ahLst/>
              <a:cxnLst/>
              <a:rect l="l" t="t" r="r" b="b"/>
              <a:pathLst>
                <a:path w="5100" h="3000" extrusionOk="0">
                  <a:moveTo>
                    <a:pt x="2550" y="0"/>
                  </a:moveTo>
                  <a:cubicBezTo>
                    <a:pt x="1142" y="0"/>
                    <a:pt x="1" y="671"/>
                    <a:pt x="1" y="1499"/>
                  </a:cubicBezTo>
                  <a:cubicBezTo>
                    <a:pt x="1" y="2327"/>
                    <a:pt x="1142" y="2999"/>
                    <a:pt x="2550" y="2999"/>
                  </a:cubicBezTo>
                  <a:cubicBezTo>
                    <a:pt x="3958" y="2999"/>
                    <a:pt x="5100" y="2327"/>
                    <a:pt x="5100" y="1499"/>
                  </a:cubicBezTo>
                  <a:cubicBezTo>
                    <a:pt x="5100" y="671"/>
                    <a:pt x="3958" y="0"/>
                    <a:pt x="2550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3" name="Google Shape;1709;p37">
              <a:extLst>
                <a:ext uri="{FF2B5EF4-FFF2-40B4-BE49-F238E27FC236}">
                  <a16:creationId xmlns:a16="http://schemas.microsoft.com/office/drawing/2014/main" id="{E0EA7089-B145-06A3-EC0C-2DC5FF6A6121}"/>
                </a:ext>
              </a:extLst>
            </p:cNvPr>
            <p:cNvSpPr/>
            <p:nvPr/>
          </p:nvSpPr>
          <p:spPr>
            <a:xfrm rot="-1206564">
              <a:off x="5916750" y="2590612"/>
              <a:ext cx="127495" cy="74997"/>
            </a:xfrm>
            <a:custGeom>
              <a:avLst/>
              <a:gdLst/>
              <a:ahLst/>
              <a:cxnLst/>
              <a:rect l="l" t="t" r="r" b="b"/>
              <a:pathLst>
                <a:path w="5100" h="3000" extrusionOk="0">
                  <a:moveTo>
                    <a:pt x="2550" y="0"/>
                  </a:moveTo>
                  <a:cubicBezTo>
                    <a:pt x="1143" y="0"/>
                    <a:pt x="0" y="671"/>
                    <a:pt x="0" y="1499"/>
                  </a:cubicBezTo>
                  <a:cubicBezTo>
                    <a:pt x="0" y="2327"/>
                    <a:pt x="1143" y="2999"/>
                    <a:pt x="2550" y="2999"/>
                  </a:cubicBezTo>
                  <a:cubicBezTo>
                    <a:pt x="3959" y="2999"/>
                    <a:pt x="5100" y="2327"/>
                    <a:pt x="5100" y="1499"/>
                  </a:cubicBezTo>
                  <a:cubicBezTo>
                    <a:pt x="5100" y="671"/>
                    <a:pt x="3959" y="0"/>
                    <a:pt x="2550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4" name="Google Shape;1710;p37">
              <a:extLst>
                <a:ext uri="{FF2B5EF4-FFF2-40B4-BE49-F238E27FC236}">
                  <a16:creationId xmlns:a16="http://schemas.microsoft.com/office/drawing/2014/main" id="{0494FEB7-EFA5-65E1-7489-ABC2F57C3D21}"/>
                </a:ext>
              </a:extLst>
            </p:cNvPr>
            <p:cNvSpPr/>
            <p:nvPr/>
          </p:nvSpPr>
          <p:spPr>
            <a:xfrm rot="-1206564">
              <a:off x="5767468" y="2690503"/>
              <a:ext cx="259415" cy="265539"/>
            </a:xfrm>
            <a:custGeom>
              <a:avLst/>
              <a:gdLst/>
              <a:ahLst/>
              <a:cxnLst/>
              <a:rect l="l" t="t" r="r" b="b"/>
              <a:pathLst>
                <a:path w="10377" h="10622" extrusionOk="0">
                  <a:moveTo>
                    <a:pt x="0" y="0"/>
                  </a:moveTo>
                  <a:cubicBezTo>
                    <a:pt x="0" y="0"/>
                    <a:pt x="1563" y="10622"/>
                    <a:pt x="5189" y="10622"/>
                  </a:cubicBezTo>
                  <a:cubicBezTo>
                    <a:pt x="8815" y="10622"/>
                    <a:pt x="10377" y="0"/>
                    <a:pt x="10377" y="0"/>
                  </a:cubicBezTo>
                  <a:close/>
                </a:path>
              </a:pathLst>
            </a:cu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5" name="Google Shape;1711;p37">
              <a:extLst>
                <a:ext uri="{FF2B5EF4-FFF2-40B4-BE49-F238E27FC236}">
                  <a16:creationId xmlns:a16="http://schemas.microsoft.com/office/drawing/2014/main" id="{262523AB-C085-8374-3136-EB879F862DC1}"/>
                </a:ext>
              </a:extLst>
            </p:cNvPr>
            <p:cNvSpPr/>
            <p:nvPr/>
          </p:nvSpPr>
          <p:spPr>
            <a:xfrm rot="-1206564">
              <a:off x="6100654" y="2621616"/>
              <a:ext cx="16024" cy="15999"/>
            </a:xfrm>
            <a:custGeom>
              <a:avLst/>
              <a:gdLst/>
              <a:ahLst/>
              <a:cxnLst/>
              <a:rect l="l" t="t" r="r" b="b"/>
              <a:pathLst>
                <a:path w="641" h="640" extrusionOk="0">
                  <a:moveTo>
                    <a:pt x="320" y="0"/>
                  </a:moveTo>
                  <a:cubicBezTo>
                    <a:pt x="143" y="0"/>
                    <a:pt x="0" y="143"/>
                    <a:pt x="0" y="320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1" y="497"/>
                    <a:pt x="641" y="320"/>
                  </a:cubicBezTo>
                  <a:cubicBezTo>
                    <a:pt x="641" y="143"/>
                    <a:pt x="497" y="0"/>
                    <a:pt x="320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6" name="Google Shape;1712;p37">
              <a:extLst>
                <a:ext uri="{FF2B5EF4-FFF2-40B4-BE49-F238E27FC236}">
                  <a16:creationId xmlns:a16="http://schemas.microsoft.com/office/drawing/2014/main" id="{C8FFF869-4F99-84F2-EE50-5411265E8AA5}"/>
                </a:ext>
              </a:extLst>
            </p:cNvPr>
            <p:cNvSpPr/>
            <p:nvPr/>
          </p:nvSpPr>
          <p:spPr>
            <a:xfrm rot="-1206564">
              <a:off x="6163974" y="2632359"/>
              <a:ext cx="18749" cy="16049"/>
            </a:xfrm>
            <a:custGeom>
              <a:avLst/>
              <a:gdLst/>
              <a:ahLst/>
              <a:cxnLst/>
              <a:rect l="l" t="t" r="r" b="b"/>
              <a:pathLst>
                <a:path w="750" h="642" extrusionOk="0">
                  <a:moveTo>
                    <a:pt x="428" y="1"/>
                  </a:moveTo>
                  <a:cubicBezTo>
                    <a:pt x="143" y="1"/>
                    <a:pt x="1" y="345"/>
                    <a:pt x="202" y="547"/>
                  </a:cubicBezTo>
                  <a:cubicBezTo>
                    <a:pt x="267" y="612"/>
                    <a:pt x="347" y="641"/>
                    <a:pt x="426" y="641"/>
                  </a:cubicBezTo>
                  <a:cubicBezTo>
                    <a:pt x="591" y="641"/>
                    <a:pt x="749" y="514"/>
                    <a:pt x="749" y="321"/>
                  </a:cubicBezTo>
                  <a:cubicBezTo>
                    <a:pt x="749" y="144"/>
                    <a:pt x="605" y="1"/>
                    <a:pt x="428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7" name="Google Shape;1713;p37">
              <a:extLst>
                <a:ext uri="{FF2B5EF4-FFF2-40B4-BE49-F238E27FC236}">
                  <a16:creationId xmlns:a16="http://schemas.microsoft.com/office/drawing/2014/main" id="{8B70F93E-C345-45A7-07F4-FAC1359CAD25}"/>
                </a:ext>
              </a:extLst>
            </p:cNvPr>
            <p:cNvSpPr/>
            <p:nvPr/>
          </p:nvSpPr>
          <p:spPr>
            <a:xfrm rot="-1206564">
              <a:off x="6116428" y="2697116"/>
              <a:ext cx="16049" cy="16024"/>
            </a:xfrm>
            <a:custGeom>
              <a:avLst/>
              <a:gdLst/>
              <a:ahLst/>
              <a:cxnLst/>
              <a:rect l="l" t="t" r="r" b="b"/>
              <a:pathLst>
                <a:path w="642" h="641" extrusionOk="0">
                  <a:moveTo>
                    <a:pt x="321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21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8" name="Google Shape;1714;p37">
              <a:extLst>
                <a:ext uri="{FF2B5EF4-FFF2-40B4-BE49-F238E27FC236}">
                  <a16:creationId xmlns:a16="http://schemas.microsoft.com/office/drawing/2014/main" id="{6994FD93-FDB5-D8A5-D35F-B4B74D14640E}"/>
                </a:ext>
              </a:extLst>
            </p:cNvPr>
            <p:cNvSpPr/>
            <p:nvPr/>
          </p:nvSpPr>
          <p:spPr>
            <a:xfrm rot="-1206564">
              <a:off x="6172455" y="2711539"/>
              <a:ext cx="16024" cy="16049"/>
            </a:xfrm>
            <a:custGeom>
              <a:avLst/>
              <a:gdLst/>
              <a:ahLst/>
              <a:cxnLst/>
              <a:rect l="l" t="t" r="r" b="b"/>
              <a:pathLst>
                <a:path w="641" h="642" extrusionOk="0">
                  <a:moveTo>
                    <a:pt x="321" y="1"/>
                  </a:moveTo>
                  <a:cubicBezTo>
                    <a:pt x="144" y="1"/>
                    <a:pt x="1" y="143"/>
                    <a:pt x="1" y="320"/>
                  </a:cubicBezTo>
                  <a:cubicBezTo>
                    <a:pt x="1" y="497"/>
                    <a:pt x="144" y="641"/>
                    <a:pt x="321" y="641"/>
                  </a:cubicBezTo>
                  <a:cubicBezTo>
                    <a:pt x="497" y="641"/>
                    <a:pt x="640" y="497"/>
                    <a:pt x="640" y="320"/>
                  </a:cubicBezTo>
                  <a:cubicBezTo>
                    <a:pt x="640" y="143"/>
                    <a:pt x="497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9" name="Google Shape;1715;p37">
              <a:extLst>
                <a:ext uri="{FF2B5EF4-FFF2-40B4-BE49-F238E27FC236}">
                  <a16:creationId xmlns:a16="http://schemas.microsoft.com/office/drawing/2014/main" id="{364D0A49-9C38-F599-B31E-56FA583D3628}"/>
                </a:ext>
              </a:extLst>
            </p:cNvPr>
            <p:cNvSpPr/>
            <p:nvPr/>
          </p:nvSpPr>
          <p:spPr>
            <a:xfrm rot="-1206564">
              <a:off x="6142582" y="2566327"/>
              <a:ext cx="16049" cy="16024"/>
            </a:xfrm>
            <a:custGeom>
              <a:avLst/>
              <a:gdLst/>
              <a:ahLst/>
              <a:cxnLst/>
              <a:rect l="l" t="t" r="r" b="b"/>
              <a:pathLst>
                <a:path w="642" h="641" extrusionOk="0">
                  <a:moveTo>
                    <a:pt x="320" y="1"/>
                  </a:moveTo>
                  <a:cubicBezTo>
                    <a:pt x="143" y="1"/>
                    <a:pt x="0" y="144"/>
                    <a:pt x="0" y="321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7" y="640"/>
                    <a:pt x="641" y="497"/>
                    <a:pt x="641" y="321"/>
                  </a:cubicBezTo>
                  <a:cubicBezTo>
                    <a:pt x="641" y="144"/>
                    <a:pt x="497" y="1"/>
                    <a:pt x="320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0" name="Google Shape;1716;p37">
              <a:extLst>
                <a:ext uri="{FF2B5EF4-FFF2-40B4-BE49-F238E27FC236}">
                  <a16:creationId xmlns:a16="http://schemas.microsoft.com/office/drawing/2014/main" id="{1756BAC6-1A8B-F34D-0D64-0AC81E42DA09}"/>
                </a:ext>
              </a:extLst>
            </p:cNvPr>
            <p:cNvSpPr/>
            <p:nvPr/>
          </p:nvSpPr>
          <p:spPr>
            <a:xfrm rot="-1206564">
              <a:off x="5602608" y="2803953"/>
              <a:ext cx="16049" cy="15999"/>
            </a:xfrm>
            <a:custGeom>
              <a:avLst/>
              <a:gdLst/>
              <a:ahLst/>
              <a:cxnLst/>
              <a:rect l="l" t="t" r="r" b="b"/>
              <a:pathLst>
                <a:path w="642" h="640" extrusionOk="0">
                  <a:moveTo>
                    <a:pt x="321" y="0"/>
                  </a:moveTo>
                  <a:cubicBezTo>
                    <a:pt x="145" y="0"/>
                    <a:pt x="0" y="143"/>
                    <a:pt x="0" y="320"/>
                  </a:cubicBezTo>
                  <a:cubicBezTo>
                    <a:pt x="0" y="497"/>
                    <a:pt x="145" y="640"/>
                    <a:pt x="321" y="640"/>
                  </a:cubicBezTo>
                  <a:cubicBezTo>
                    <a:pt x="498" y="640"/>
                    <a:pt x="641" y="497"/>
                    <a:pt x="641" y="320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1" name="Google Shape;1717;p37">
              <a:extLst>
                <a:ext uri="{FF2B5EF4-FFF2-40B4-BE49-F238E27FC236}">
                  <a16:creationId xmlns:a16="http://schemas.microsoft.com/office/drawing/2014/main" id="{A6B71302-02D3-7A47-AD37-35451EBD33F7}"/>
                </a:ext>
              </a:extLst>
            </p:cNvPr>
            <p:cNvSpPr/>
            <p:nvPr/>
          </p:nvSpPr>
          <p:spPr>
            <a:xfrm rot="-1206564">
              <a:off x="5558832" y="2853915"/>
              <a:ext cx="18724" cy="16049"/>
            </a:xfrm>
            <a:custGeom>
              <a:avLst/>
              <a:gdLst/>
              <a:ahLst/>
              <a:cxnLst/>
              <a:rect l="l" t="t" r="r" b="b"/>
              <a:pathLst>
                <a:path w="749" h="642" extrusionOk="0">
                  <a:moveTo>
                    <a:pt x="321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514"/>
                    <a:pt x="158" y="641"/>
                    <a:pt x="323" y="641"/>
                  </a:cubicBezTo>
                  <a:cubicBezTo>
                    <a:pt x="402" y="641"/>
                    <a:pt x="482" y="612"/>
                    <a:pt x="548" y="547"/>
                  </a:cubicBezTo>
                  <a:cubicBezTo>
                    <a:pt x="749" y="345"/>
                    <a:pt x="606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2" name="Google Shape;1718;p37">
              <a:extLst>
                <a:ext uri="{FF2B5EF4-FFF2-40B4-BE49-F238E27FC236}">
                  <a16:creationId xmlns:a16="http://schemas.microsoft.com/office/drawing/2014/main" id="{A50C453B-1338-7A54-AE4B-6F7423B623FF}"/>
                </a:ext>
              </a:extLst>
            </p:cNvPr>
            <p:cNvSpPr/>
            <p:nvPr/>
          </p:nvSpPr>
          <p:spPr>
            <a:xfrm rot="-1206564">
              <a:off x="5639246" y="2871331"/>
              <a:ext cx="18724" cy="16049"/>
            </a:xfrm>
            <a:custGeom>
              <a:avLst/>
              <a:gdLst/>
              <a:ahLst/>
              <a:cxnLst/>
              <a:rect l="l" t="t" r="r" b="b"/>
              <a:pathLst>
                <a:path w="749" h="642" extrusionOk="0">
                  <a:moveTo>
                    <a:pt x="319" y="1"/>
                  </a:moveTo>
                  <a:cubicBezTo>
                    <a:pt x="143" y="1"/>
                    <a:pt x="0" y="144"/>
                    <a:pt x="0" y="321"/>
                  </a:cubicBezTo>
                  <a:cubicBezTo>
                    <a:pt x="0" y="513"/>
                    <a:pt x="158" y="641"/>
                    <a:pt x="323" y="641"/>
                  </a:cubicBezTo>
                  <a:cubicBezTo>
                    <a:pt x="402" y="641"/>
                    <a:pt x="481" y="612"/>
                    <a:pt x="546" y="547"/>
                  </a:cubicBezTo>
                  <a:cubicBezTo>
                    <a:pt x="749" y="345"/>
                    <a:pt x="606" y="1"/>
                    <a:pt x="321" y="1"/>
                  </a:cubicBezTo>
                  <a:cubicBezTo>
                    <a:pt x="320" y="1"/>
                    <a:pt x="320" y="1"/>
                    <a:pt x="319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3" name="Google Shape;1719;p37">
              <a:extLst>
                <a:ext uri="{FF2B5EF4-FFF2-40B4-BE49-F238E27FC236}">
                  <a16:creationId xmlns:a16="http://schemas.microsoft.com/office/drawing/2014/main" id="{93C75F46-326F-39EE-5981-45DA3EA02736}"/>
                </a:ext>
              </a:extLst>
            </p:cNvPr>
            <p:cNvSpPr/>
            <p:nvPr/>
          </p:nvSpPr>
          <p:spPr>
            <a:xfrm rot="-1206564">
              <a:off x="5605777" y="2918513"/>
              <a:ext cx="18724" cy="16049"/>
            </a:xfrm>
            <a:custGeom>
              <a:avLst/>
              <a:gdLst/>
              <a:ahLst/>
              <a:cxnLst/>
              <a:rect l="l" t="t" r="r" b="b"/>
              <a:pathLst>
                <a:path w="749" h="642" extrusionOk="0">
                  <a:moveTo>
                    <a:pt x="321" y="1"/>
                  </a:moveTo>
                  <a:cubicBezTo>
                    <a:pt x="144" y="1"/>
                    <a:pt x="1" y="143"/>
                    <a:pt x="1" y="320"/>
                  </a:cubicBezTo>
                  <a:cubicBezTo>
                    <a:pt x="1" y="514"/>
                    <a:pt x="158" y="642"/>
                    <a:pt x="323" y="642"/>
                  </a:cubicBezTo>
                  <a:cubicBezTo>
                    <a:pt x="401" y="642"/>
                    <a:pt x="482" y="612"/>
                    <a:pt x="547" y="547"/>
                  </a:cubicBezTo>
                  <a:cubicBezTo>
                    <a:pt x="748" y="346"/>
                    <a:pt x="605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4" name="Google Shape;1720;p37">
              <a:extLst>
                <a:ext uri="{FF2B5EF4-FFF2-40B4-BE49-F238E27FC236}">
                  <a16:creationId xmlns:a16="http://schemas.microsoft.com/office/drawing/2014/main" id="{EBA3AC5C-672F-8988-A99E-CCD894452FCF}"/>
                </a:ext>
              </a:extLst>
            </p:cNvPr>
            <p:cNvSpPr/>
            <p:nvPr/>
          </p:nvSpPr>
          <p:spPr>
            <a:xfrm rot="-1206564">
              <a:off x="5534904" y="2788811"/>
              <a:ext cx="16024" cy="16024"/>
            </a:xfrm>
            <a:custGeom>
              <a:avLst/>
              <a:gdLst/>
              <a:ahLst/>
              <a:cxnLst/>
              <a:rect l="l" t="t" r="r" b="b"/>
              <a:pathLst>
                <a:path w="641" h="641" extrusionOk="0">
                  <a:moveTo>
                    <a:pt x="321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21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F1B8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5" name="Google Shape;1721;p37">
              <a:extLst>
                <a:ext uri="{FF2B5EF4-FFF2-40B4-BE49-F238E27FC236}">
                  <a16:creationId xmlns:a16="http://schemas.microsoft.com/office/drawing/2014/main" id="{551FB7BC-4565-F20B-9DB1-17919933EA1E}"/>
                </a:ext>
              </a:extLst>
            </p:cNvPr>
            <p:cNvSpPr/>
            <p:nvPr/>
          </p:nvSpPr>
          <p:spPr>
            <a:xfrm rot="-1206564">
              <a:off x="5666433" y="2144650"/>
              <a:ext cx="78872" cy="192467"/>
            </a:xfrm>
            <a:custGeom>
              <a:avLst/>
              <a:gdLst/>
              <a:ahLst/>
              <a:cxnLst/>
              <a:rect l="l" t="t" r="r" b="b"/>
              <a:pathLst>
                <a:path w="3155" h="7699" extrusionOk="0">
                  <a:moveTo>
                    <a:pt x="2172" y="0"/>
                  </a:moveTo>
                  <a:cubicBezTo>
                    <a:pt x="1818" y="0"/>
                    <a:pt x="1478" y="214"/>
                    <a:pt x="1342" y="573"/>
                  </a:cubicBezTo>
                  <a:cubicBezTo>
                    <a:pt x="1010" y="1445"/>
                    <a:pt x="737" y="2339"/>
                    <a:pt x="529" y="3249"/>
                  </a:cubicBezTo>
                  <a:cubicBezTo>
                    <a:pt x="438" y="3626"/>
                    <a:pt x="374" y="4006"/>
                    <a:pt x="295" y="4385"/>
                  </a:cubicBezTo>
                  <a:cubicBezTo>
                    <a:pt x="233" y="4767"/>
                    <a:pt x="174" y="5148"/>
                    <a:pt x="127" y="5532"/>
                  </a:cubicBezTo>
                  <a:cubicBezTo>
                    <a:pt x="53" y="6183"/>
                    <a:pt x="4" y="6812"/>
                    <a:pt x="1" y="7487"/>
                  </a:cubicBezTo>
                  <a:cubicBezTo>
                    <a:pt x="12" y="7630"/>
                    <a:pt x="379" y="7699"/>
                    <a:pt x="749" y="7699"/>
                  </a:cubicBezTo>
                  <a:cubicBezTo>
                    <a:pt x="1129" y="7699"/>
                    <a:pt x="1513" y="7626"/>
                    <a:pt x="1521" y="7487"/>
                  </a:cubicBezTo>
                  <a:cubicBezTo>
                    <a:pt x="1550" y="6904"/>
                    <a:pt x="1610" y="6324"/>
                    <a:pt x="1701" y="5748"/>
                  </a:cubicBezTo>
                  <a:cubicBezTo>
                    <a:pt x="1759" y="5396"/>
                    <a:pt x="1826" y="5045"/>
                    <a:pt x="1896" y="4695"/>
                  </a:cubicBezTo>
                  <a:cubicBezTo>
                    <a:pt x="1982" y="4349"/>
                    <a:pt x="2054" y="3999"/>
                    <a:pt x="2151" y="3656"/>
                  </a:cubicBezTo>
                  <a:cubicBezTo>
                    <a:pt x="2371" y="2833"/>
                    <a:pt x="2648" y="2028"/>
                    <a:pt x="2979" y="1243"/>
                  </a:cubicBezTo>
                  <a:cubicBezTo>
                    <a:pt x="3155" y="825"/>
                    <a:pt x="3005" y="343"/>
                    <a:pt x="2612" y="118"/>
                  </a:cubicBezTo>
                  <a:cubicBezTo>
                    <a:pt x="2472" y="38"/>
                    <a:pt x="2321" y="0"/>
                    <a:pt x="2172" y="0"/>
                  </a:cubicBezTo>
                  <a:close/>
                </a:path>
              </a:pathLst>
            </a:custGeom>
            <a:solidFill>
              <a:srgbClr val="8860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6" name="Google Shape;1722;p37">
              <a:extLst>
                <a:ext uri="{FF2B5EF4-FFF2-40B4-BE49-F238E27FC236}">
                  <a16:creationId xmlns:a16="http://schemas.microsoft.com/office/drawing/2014/main" id="{CEDC3363-8C0B-535A-5294-2B49EC0ACD1A}"/>
                </a:ext>
              </a:extLst>
            </p:cNvPr>
            <p:cNvSpPr/>
            <p:nvPr/>
          </p:nvSpPr>
          <p:spPr>
            <a:xfrm rot="-1206564">
              <a:off x="5681173" y="2535590"/>
              <a:ext cx="106496" cy="108821"/>
            </a:xfrm>
            <a:custGeom>
              <a:avLst/>
              <a:gdLst/>
              <a:ahLst/>
              <a:cxnLst/>
              <a:rect l="l" t="t" r="r" b="b"/>
              <a:pathLst>
                <a:path w="4260" h="4353" extrusionOk="0">
                  <a:moveTo>
                    <a:pt x="2129" y="1"/>
                  </a:moveTo>
                  <a:cubicBezTo>
                    <a:pt x="954" y="1"/>
                    <a:pt x="0" y="974"/>
                    <a:pt x="0" y="2176"/>
                  </a:cubicBezTo>
                  <a:cubicBezTo>
                    <a:pt x="0" y="3379"/>
                    <a:pt x="954" y="4353"/>
                    <a:pt x="2129" y="4353"/>
                  </a:cubicBezTo>
                  <a:cubicBezTo>
                    <a:pt x="3305" y="4353"/>
                    <a:pt x="4260" y="3379"/>
                    <a:pt x="4260" y="2176"/>
                  </a:cubicBezTo>
                  <a:cubicBezTo>
                    <a:pt x="4260" y="974"/>
                    <a:pt x="3305" y="1"/>
                    <a:pt x="21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7" name="Google Shape;1723;p37">
              <a:extLst>
                <a:ext uri="{FF2B5EF4-FFF2-40B4-BE49-F238E27FC236}">
                  <a16:creationId xmlns:a16="http://schemas.microsoft.com/office/drawing/2014/main" id="{592B74A1-B0D7-FAA3-ACAE-FF3CB1EF3625}"/>
                </a:ext>
              </a:extLst>
            </p:cNvPr>
            <p:cNvSpPr/>
            <p:nvPr/>
          </p:nvSpPr>
          <p:spPr>
            <a:xfrm rot="-1206564">
              <a:off x="5816366" y="2490542"/>
              <a:ext cx="106521" cy="109046"/>
            </a:xfrm>
            <a:custGeom>
              <a:avLst/>
              <a:gdLst/>
              <a:ahLst/>
              <a:cxnLst/>
              <a:rect l="l" t="t" r="r" b="b"/>
              <a:pathLst>
                <a:path w="4261" h="4362" extrusionOk="0">
                  <a:moveTo>
                    <a:pt x="2131" y="1"/>
                  </a:moveTo>
                  <a:cubicBezTo>
                    <a:pt x="955" y="1"/>
                    <a:pt x="0" y="977"/>
                    <a:pt x="0" y="2181"/>
                  </a:cubicBezTo>
                  <a:cubicBezTo>
                    <a:pt x="0" y="3385"/>
                    <a:pt x="955" y="4361"/>
                    <a:pt x="2131" y="4361"/>
                  </a:cubicBezTo>
                  <a:cubicBezTo>
                    <a:pt x="3306" y="4361"/>
                    <a:pt x="4260" y="3385"/>
                    <a:pt x="4260" y="2181"/>
                  </a:cubicBezTo>
                  <a:cubicBezTo>
                    <a:pt x="4260" y="977"/>
                    <a:pt x="3306" y="1"/>
                    <a:pt x="21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8" name="Google Shape;1724;p37">
              <a:extLst>
                <a:ext uri="{FF2B5EF4-FFF2-40B4-BE49-F238E27FC236}">
                  <a16:creationId xmlns:a16="http://schemas.microsoft.com/office/drawing/2014/main" id="{9DBD0882-BEFE-C9D3-2C48-4B8B1596BC9E}"/>
                </a:ext>
              </a:extLst>
            </p:cNvPr>
            <p:cNvSpPr/>
            <p:nvPr/>
          </p:nvSpPr>
          <p:spPr>
            <a:xfrm rot="-1206564">
              <a:off x="5687269" y="2552898"/>
              <a:ext cx="83022" cy="83022"/>
            </a:xfrm>
            <a:custGeom>
              <a:avLst/>
              <a:gdLst/>
              <a:ahLst/>
              <a:cxnLst/>
              <a:rect l="l" t="t" r="r" b="b"/>
              <a:pathLst>
                <a:path w="3321" h="3321" extrusionOk="0">
                  <a:moveTo>
                    <a:pt x="1661" y="1"/>
                  </a:moveTo>
                  <a:cubicBezTo>
                    <a:pt x="744" y="1"/>
                    <a:pt x="0" y="743"/>
                    <a:pt x="0" y="1660"/>
                  </a:cubicBezTo>
                  <a:cubicBezTo>
                    <a:pt x="0" y="2577"/>
                    <a:pt x="744" y="3321"/>
                    <a:pt x="1661" y="3321"/>
                  </a:cubicBezTo>
                  <a:cubicBezTo>
                    <a:pt x="2578" y="3321"/>
                    <a:pt x="3320" y="2577"/>
                    <a:pt x="3320" y="1660"/>
                  </a:cubicBezTo>
                  <a:cubicBezTo>
                    <a:pt x="3320" y="743"/>
                    <a:pt x="2578" y="1"/>
                    <a:pt x="1661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9" name="Google Shape;1725;p37">
              <a:extLst>
                <a:ext uri="{FF2B5EF4-FFF2-40B4-BE49-F238E27FC236}">
                  <a16:creationId xmlns:a16="http://schemas.microsoft.com/office/drawing/2014/main" id="{CE0E1EAC-3084-46D4-AE17-C1C79BAEDF8B}"/>
                </a:ext>
              </a:extLst>
            </p:cNvPr>
            <p:cNvSpPr/>
            <p:nvPr/>
          </p:nvSpPr>
          <p:spPr>
            <a:xfrm rot="-1206564">
              <a:off x="5719199" y="2563273"/>
              <a:ext cx="37273" cy="37273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5" y="0"/>
                  </a:moveTo>
                  <a:cubicBezTo>
                    <a:pt x="333" y="0"/>
                    <a:pt x="0" y="333"/>
                    <a:pt x="0" y="745"/>
                  </a:cubicBezTo>
                  <a:cubicBezTo>
                    <a:pt x="0" y="1157"/>
                    <a:pt x="333" y="1490"/>
                    <a:pt x="745" y="1490"/>
                  </a:cubicBezTo>
                  <a:cubicBezTo>
                    <a:pt x="1157" y="1490"/>
                    <a:pt x="1490" y="1157"/>
                    <a:pt x="1490" y="745"/>
                  </a:cubicBezTo>
                  <a:cubicBezTo>
                    <a:pt x="1490" y="333"/>
                    <a:pt x="1157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0" name="Google Shape;1726;p37">
              <a:extLst>
                <a:ext uri="{FF2B5EF4-FFF2-40B4-BE49-F238E27FC236}">
                  <a16:creationId xmlns:a16="http://schemas.microsoft.com/office/drawing/2014/main" id="{F6B4DFC1-A8B2-AEB2-393E-68F5CA2F1F10}"/>
                </a:ext>
              </a:extLst>
            </p:cNvPr>
            <p:cNvSpPr/>
            <p:nvPr/>
          </p:nvSpPr>
          <p:spPr>
            <a:xfrm rot="-1206564">
              <a:off x="5819124" y="2503998"/>
              <a:ext cx="86297" cy="83047"/>
            </a:xfrm>
            <a:custGeom>
              <a:avLst/>
              <a:gdLst/>
              <a:ahLst/>
              <a:cxnLst/>
              <a:rect l="l" t="t" r="r" b="b"/>
              <a:pathLst>
                <a:path w="3452" h="3322" extrusionOk="0">
                  <a:moveTo>
                    <a:pt x="1792" y="1"/>
                  </a:moveTo>
                  <a:cubicBezTo>
                    <a:pt x="1120" y="1"/>
                    <a:pt x="514" y="405"/>
                    <a:pt x="258" y="1025"/>
                  </a:cubicBezTo>
                  <a:cubicBezTo>
                    <a:pt x="1" y="1647"/>
                    <a:pt x="142" y="2360"/>
                    <a:pt x="617" y="2835"/>
                  </a:cubicBezTo>
                  <a:cubicBezTo>
                    <a:pt x="935" y="3153"/>
                    <a:pt x="1360" y="3321"/>
                    <a:pt x="1792" y="3321"/>
                  </a:cubicBezTo>
                  <a:cubicBezTo>
                    <a:pt x="2006" y="3321"/>
                    <a:pt x="2221" y="3280"/>
                    <a:pt x="2427" y="3195"/>
                  </a:cubicBezTo>
                  <a:cubicBezTo>
                    <a:pt x="3047" y="2938"/>
                    <a:pt x="3452" y="2332"/>
                    <a:pt x="3452" y="1661"/>
                  </a:cubicBezTo>
                  <a:cubicBezTo>
                    <a:pt x="3452" y="744"/>
                    <a:pt x="2708" y="1"/>
                    <a:pt x="179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1" name="Google Shape;1727;p37">
              <a:extLst>
                <a:ext uri="{FF2B5EF4-FFF2-40B4-BE49-F238E27FC236}">
                  <a16:creationId xmlns:a16="http://schemas.microsoft.com/office/drawing/2014/main" id="{8B845803-7164-E1BB-7351-4A5C38D400DA}"/>
                </a:ext>
              </a:extLst>
            </p:cNvPr>
            <p:cNvSpPr/>
            <p:nvPr/>
          </p:nvSpPr>
          <p:spPr>
            <a:xfrm rot="-1206564">
              <a:off x="5854233" y="2513835"/>
              <a:ext cx="37273" cy="37273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5" y="0"/>
                  </a:moveTo>
                  <a:cubicBezTo>
                    <a:pt x="335" y="0"/>
                    <a:pt x="0" y="333"/>
                    <a:pt x="0" y="745"/>
                  </a:cubicBezTo>
                  <a:cubicBezTo>
                    <a:pt x="0" y="1157"/>
                    <a:pt x="335" y="1490"/>
                    <a:pt x="745" y="1490"/>
                  </a:cubicBezTo>
                  <a:cubicBezTo>
                    <a:pt x="1157" y="1490"/>
                    <a:pt x="1490" y="1157"/>
                    <a:pt x="1490" y="745"/>
                  </a:cubicBezTo>
                  <a:cubicBezTo>
                    <a:pt x="1490" y="333"/>
                    <a:pt x="1157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2" name="Google Shape;1728;p37">
              <a:extLst>
                <a:ext uri="{FF2B5EF4-FFF2-40B4-BE49-F238E27FC236}">
                  <a16:creationId xmlns:a16="http://schemas.microsoft.com/office/drawing/2014/main" id="{5BF4AEF4-B4FE-86C8-8ECC-67A8252837A5}"/>
                </a:ext>
              </a:extLst>
            </p:cNvPr>
            <p:cNvSpPr/>
            <p:nvPr/>
          </p:nvSpPr>
          <p:spPr>
            <a:xfrm rot="-1206564">
              <a:off x="5679413" y="2481613"/>
              <a:ext cx="64147" cy="21974"/>
            </a:xfrm>
            <a:custGeom>
              <a:avLst/>
              <a:gdLst/>
              <a:ahLst/>
              <a:cxnLst/>
              <a:rect l="l" t="t" r="r" b="b"/>
              <a:pathLst>
                <a:path w="2566" h="879" extrusionOk="0">
                  <a:moveTo>
                    <a:pt x="1142" y="1"/>
                  </a:moveTo>
                  <a:cubicBezTo>
                    <a:pt x="411" y="1"/>
                    <a:pt x="0" y="596"/>
                    <a:pt x="0" y="596"/>
                  </a:cubicBezTo>
                  <a:cubicBezTo>
                    <a:pt x="243" y="798"/>
                    <a:pt x="623" y="878"/>
                    <a:pt x="993" y="878"/>
                  </a:cubicBezTo>
                  <a:cubicBezTo>
                    <a:pt x="1800" y="878"/>
                    <a:pt x="2566" y="495"/>
                    <a:pt x="1789" y="148"/>
                  </a:cubicBezTo>
                  <a:cubicBezTo>
                    <a:pt x="1552" y="42"/>
                    <a:pt x="1336" y="1"/>
                    <a:pt x="114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3" name="Google Shape;1729;p37">
              <a:extLst>
                <a:ext uri="{FF2B5EF4-FFF2-40B4-BE49-F238E27FC236}">
                  <a16:creationId xmlns:a16="http://schemas.microsoft.com/office/drawing/2014/main" id="{246F3692-73AA-18F2-DB30-951F8C4B8C68}"/>
                </a:ext>
              </a:extLst>
            </p:cNvPr>
            <p:cNvSpPr/>
            <p:nvPr/>
          </p:nvSpPr>
          <p:spPr>
            <a:xfrm rot="-1206564">
              <a:off x="5794281" y="2439558"/>
              <a:ext cx="64147" cy="21974"/>
            </a:xfrm>
            <a:custGeom>
              <a:avLst/>
              <a:gdLst/>
              <a:ahLst/>
              <a:cxnLst/>
              <a:rect l="l" t="t" r="r" b="b"/>
              <a:pathLst>
                <a:path w="2566" h="879" extrusionOk="0">
                  <a:moveTo>
                    <a:pt x="1142" y="1"/>
                  </a:moveTo>
                  <a:cubicBezTo>
                    <a:pt x="411" y="1"/>
                    <a:pt x="0" y="596"/>
                    <a:pt x="0" y="596"/>
                  </a:cubicBezTo>
                  <a:cubicBezTo>
                    <a:pt x="244" y="798"/>
                    <a:pt x="623" y="878"/>
                    <a:pt x="993" y="878"/>
                  </a:cubicBezTo>
                  <a:cubicBezTo>
                    <a:pt x="1800" y="878"/>
                    <a:pt x="2565" y="495"/>
                    <a:pt x="1789" y="148"/>
                  </a:cubicBezTo>
                  <a:cubicBezTo>
                    <a:pt x="1552" y="42"/>
                    <a:pt x="1336" y="1"/>
                    <a:pt x="1142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434" name="Google Shape;1730;p37">
            <a:extLst>
              <a:ext uri="{FF2B5EF4-FFF2-40B4-BE49-F238E27FC236}">
                <a16:creationId xmlns:a16="http://schemas.microsoft.com/office/drawing/2014/main" id="{3E7552C6-5B85-6129-F9D8-99768D9D890E}"/>
              </a:ext>
            </a:extLst>
          </p:cNvPr>
          <p:cNvGrpSpPr/>
          <p:nvPr/>
        </p:nvGrpSpPr>
        <p:grpSpPr>
          <a:xfrm rot="445652">
            <a:off x="10499617" y="4377118"/>
            <a:ext cx="692884" cy="489337"/>
            <a:chOff x="2573750" y="4165500"/>
            <a:chExt cx="508650" cy="404050"/>
          </a:xfrm>
        </p:grpSpPr>
        <p:sp>
          <p:nvSpPr>
            <p:cNvPr id="435" name="Google Shape;1731;p37">
              <a:extLst>
                <a:ext uri="{FF2B5EF4-FFF2-40B4-BE49-F238E27FC236}">
                  <a16:creationId xmlns:a16="http://schemas.microsoft.com/office/drawing/2014/main" id="{92D817EF-1FE0-CBF3-8378-74DA383DD707}"/>
                </a:ext>
              </a:extLst>
            </p:cNvPr>
            <p:cNvSpPr/>
            <p:nvPr/>
          </p:nvSpPr>
          <p:spPr>
            <a:xfrm>
              <a:off x="2647950" y="4165500"/>
              <a:ext cx="434450" cy="404050"/>
            </a:xfrm>
            <a:custGeom>
              <a:avLst/>
              <a:gdLst/>
              <a:ahLst/>
              <a:cxnLst/>
              <a:rect l="l" t="t" r="r" b="b"/>
              <a:pathLst>
                <a:path w="17378" h="16162" extrusionOk="0">
                  <a:moveTo>
                    <a:pt x="2837" y="0"/>
                  </a:moveTo>
                  <a:cubicBezTo>
                    <a:pt x="1741" y="0"/>
                    <a:pt x="903" y="975"/>
                    <a:pt x="490" y="2047"/>
                  </a:cubicBezTo>
                  <a:cubicBezTo>
                    <a:pt x="405" y="2268"/>
                    <a:pt x="337" y="2495"/>
                    <a:pt x="288" y="2727"/>
                  </a:cubicBezTo>
                  <a:cubicBezTo>
                    <a:pt x="1" y="4091"/>
                    <a:pt x="689" y="6968"/>
                    <a:pt x="689" y="6968"/>
                  </a:cubicBezTo>
                  <a:cubicBezTo>
                    <a:pt x="689" y="6968"/>
                    <a:pt x="274" y="10117"/>
                    <a:pt x="952" y="12450"/>
                  </a:cubicBezTo>
                  <a:cubicBezTo>
                    <a:pt x="1611" y="14717"/>
                    <a:pt x="5310" y="16162"/>
                    <a:pt x="8273" y="16162"/>
                  </a:cubicBezTo>
                  <a:cubicBezTo>
                    <a:pt x="8361" y="16162"/>
                    <a:pt x="8448" y="16161"/>
                    <a:pt x="8534" y="16158"/>
                  </a:cubicBezTo>
                  <a:cubicBezTo>
                    <a:pt x="11535" y="16069"/>
                    <a:pt x="14923" y="14241"/>
                    <a:pt x="16254" y="11184"/>
                  </a:cubicBezTo>
                  <a:cubicBezTo>
                    <a:pt x="17298" y="8787"/>
                    <a:pt x="17377" y="7842"/>
                    <a:pt x="17059" y="7487"/>
                  </a:cubicBezTo>
                  <a:cubicBezTo>
                    <a:pt x="16970" y="7392"/>
                    <a:pt x="16853" y="7338"/>
                    <a:pt x="16716" y="7311"/>
                  </a:cubicBezTo>
                  <a:cubicBezTo>
                    <a:pt x="16689" y="7306"/>
                    <a:pt x="16659" y="7304"/>
                    <a:pt x="16627" y="7304"/>
                  </a:cubicBezTo>
                  <a:cubicBezTo>
                    <a:pt x="15926" y="7304"/>
                    <a:pt x="14214" y="8497"/>
                    <a:pt x="14214" y="8497"/>
                  </a:cubicBezTo>
                  <a:cubicBezTo>
                    <a:pt x="14214" y="8497"/>
                    <a:pt x="12078" y="6731"/>
                    <a:pt x="10197" y="6289"/>
                  </a:cubicBezTo>
                  <a:cubicBezTo>
                    <a:pt x="9753" y="6186"/>
                    <a:pt x="9351" y="6158"/>
                    <a:pt x="8988" y="6158"/>
                  </a:cubicBezTo>
                  <a:cubicBezTo>
                    <a:pt x="8574" y="6158"/>
                    <a:pt x="8210" y="6194"/>
                    <a:pt x="7893" y="6194"/>
                  </a:cubicBezTo>
                  <a:cubicBezTo>
                    <a:pt x="7310" y="6194"/>
                    <a:pt x="6883" y="6072"/>
                    <a:pt x="6583" y="5381"/>
                  </a:cubicBezTo>
                  <a:cubicBezTo>
                    <a:pt x="5977" y="3985"/>
                    <a:pt x="6648" y="2484"/>
                    <a:pt x="4484" y="693"/>
                  </a:cubicBezTo>
                  <a:cubicBezTo>
                    <a:pt x="3892" y="203"/>
                    <a:pt x="3337" y="0"/>
                    <a:pt x="2837" y="0"/>
                  </a:cubicBez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6" name="Google Shape;1732;p37">
              <a:extLst>
                <a:ext uri="{FF2B5EF4-FFF2-40B4-BE49-F238E27FC236}">
                  <a16:creationId xmlns:a16="http://schemas.microsoft.com/office/drawing/2014/main" id="{B5A49E43-6651-9B2E-934C-9C2831A0D9C5}"/>
                </a:ext>
              </a:extLst>
            </p:cNvPr>
            <p:cNvSpPr/>
            <p:nvPr/>
          </p:nvSpPr>
          <p:spPr>
            <a:xfrm>
              <a:off x="2781800" y="4340450"/>
              <a:ext cx="205350" cy="131025"/>
            </a:xfrm>
            <a:custGeom>
              <a:avLst/>
              <a:gdLst/>
              <a:ahLst/>
              <a:cxnLst/>
              <a:rect l="l" t="t" r="r" b="b"/>
              <a:pathLst>
                <a:path w="8214" h="5241" extrusionOk="0">
                  <a:moveTo>
                    <a:pt x="4099" y="0"/>
                  </a:moveTo>
                  <a:cubicBezTo>
                    <a:pt x="4038" y="0"/>
                    <a:pt x="3978" y="3"/>
                    <a:pt x="3920" y="9"/>
                  </a:cubicBezTo>
                  <a:cubicBezTo>
                    <a:pt x="2281" y="164"/>
                    <a:pt x="0" y="32"/>
                    <a:pt x="345" y="1567"/>
                  </a:cubicBezTo>
                  <a:cubicBezTo>
                    <a:pt x="345" y="1567"/>
                    <a:pt x="771" y="3094"/>
                    <a:pt x="2280" y="4390"/>
                  </a:cubicBezTo>
                  <a:cubicBezTo>
                    <a:pt x="3036" y="5040"/>
                    <a:pt x="3938" y="5240"/>
                    <a:pt x="4692" y="5240"/>
                  </a:cubicBezTo>
                  <a:cubicBezTo>
                    <a:pt x="5442" y="5240"/>
                    <a:pt x="6047" y="5042"/>
                    <a:pt x="6221" y="4890"/>
                  </a:cubicBezTo>
                  <a:cubicBezTo>
                    <a:pt x="6568" y="4586"/>
                    <a:pt x="6286" y="4256"/>
                    <a:pt x="6286" y="4256"/>
                  </a:cubicBezTo>
                  <a:cubicBezTo>
                    <a:pt x="6286" y="4256"/>
                    <a:pt x="6907" y="4202"/>
                    <a:pt x="7514" y="3704"/>
                  </a:cubicBezTo>
                  <a:cubicBezTo>
                    <a:pt x="8122" y="3207"/>
                    <a:pt x="7737" y="2687"/>
                    <a:pt x="7737" y="2687"/>
                  </a:cubicBezTo>
                  <a:cubicBezTo>
                    <a:pt x="7737" y="2687"/>
                    <a:pt x="8211" y="2590"/>
                    <a:pt x="8213" y="2266"/>
                  </a:cubicBezTo>
                  <a:cubicBezTo>
                    <a:pt x="8214" y="1955"/>
                    <a:pt x="5745" y="0"/>
                    <a:pt x="4099" y="0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7" name="Google Shape;1733;p37">
              <a:extLst>
                <a:ext uri="{FF2B5EF4-FFF2-40B4-BE49-F238E27FC236}">
                  <a16:creationId xmlns:a16="http://schemas.microsoft.com/office/drawing/2014/main" id="{A3149F10-9B78-07B0-5AE4-7C138C901AB6}"/>
                </a:ext>
              </a:extLst>
            </p:cNvPr>
            <p:cNvSpPr/>
            <p:nvPr/>
          </p:nvSpPr>
          <p:spPr>
            <a:xfrm>
              <a:off x="2830700" y="4402250"/>
              <a:ext cx="83150" cy="35650"/>
            </a:xfrm>
            <a:custGeom>
              <a:avLst/>
              <a:gdLst/>
              <a:ahLst/>
              <a:cxnLst/>
              <a:rect l="l" t="t" r="r" b="b"/>
              <a:pathLst>
                <a:path w="3326" h="1426" extrusionOk="0">
                  <a:moveTo>
                    <a:pt x="215" y="0"/>
                  </a:moveTo>
                  <a:cubicBezTo>
                    <a:pt x="57" y="0"/>
                    <a:pt x="0" y="68"/>
                    <a:pt x="105" y="234"/>
                  </a:cubicBezTo>
                  <a:cubicBezTo>
                    <a:pt x="105" y="234"/>
                    <a:pt x="2455" y="1425"/>
                    <a:pt x="3023" y="1425"/>
                  </a:cubicBezTo>
                  <a:cubicBezTo>
                    <a:pt x="3073" y="1425"/>
                    <a:pt x="3109" y="1416"/>
                    <a:pt x="3128" y="1396"/>
                  </a:cubicBezTo>
                  <a:cubicBezTo>
                    <a:pt x="3326" y="1198"/>
                    <a:pt x="878" y="0"/>
                    <a:pt x="215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8" name="Google Shape;1734;p37">
              <a:extLst>
                <a:ext uri="{FF2B5EF4-FFF2-40B4-BE49-F238E27FC236}">
                  <a16:creationId xmlns:a16="http://schemas.microsoft.com/office/drawing/2014/main" id="{552B4F83-7AE4-4E7D-EC99-9183FB6FD6CD}"/>
                </a:ext>
              </a:extLst>
            </p:cNvPr>
            <p:cNvSpPr/>
            <p:nvPr/>
          </p:nvSpPr>
          <p:spPr>
            <a:xfrm>
              <a:off x="2816825" y="4365650"/>
              <a:ext cx="136800" cy="28900"/>
            </a:xfrm>
            <a:custGeom>
              <a:avLst/>
              <a:gdLst/>
              <a:ahLst/>
              <a:cxnLst/>
              <a:rect l="l" t="t" r="r" b="b"/>
              <a:pathLst>
                <a:path w="5472" h="1156" extrusionOk="0">
                  <a:moveTo>
                    <a:pt x="1205" y="1"/>
                  </a:moveTo>
                  <a:cubicBezTo>
                    <a:pt x="1177" y="1"/>
                    <a:pt x="1150" y="2"/>
                    <a:pt x="1124" y="3"/>
                  </a:cubicBezTo>
                  <a:cubicBezTo>
                    <a:pt x="1" y="62"/>
                    <a:pt x="1844" y="495"/>
                    <a:pt x="1844" y="495"/>
                  </a:cubicBezTo>
                  <a:cubicBezTo>
                    <a:pt x="1844" y="495"/>
                    <a:pt x="4206" y="1155"/>
                    <a:pt x="4849" y="1156"/>
                  </a:cubicBezTo>
                  <a:cubicBezTo>
                    <a:pt x="4849" y="1156"/>
                    <a:pt x="4850" y="1156"/>
                    <a:pt x="4851" y="1156"/>
                  </a:cubicBezTo>
                  <a:cubicBezTo>
                    <a:pt x="5472" y="1156"/>
                    <a:pt x="2392" y="1"/>
                    <a:pt x="1205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9" name="Google Shape;1735;p37">
              <a:extLst>
                <a:ext uri="{FF2B5EF4-FFF2-40B4-BE49-F238E27FC236}">
                  <a16:creationId xmlns:a16="http://schemas.microsoft.com/office/drawing/2014/main" id="{F266B684-CA54-71EB-3CB9-F3B90285F383}"/>
                </a:ext>
              </a:extLst>
            </p:cNvPr>
            <p:cNvSpPr/>
            <p:nvPr/>
          </p:nvSpPr>
          <p:spPr>
            <a:xfrm>
              <a:off x="2691275" y="4200175"/>
              <a:ext cx="57625" cy="54325"/>
            </a:xfrm>
            <a:custGeom>
              <a:avLst/>
              <a:gdLst/>
              <a:ahLst/>
              <a:cxnLst/>
              <a:rect l="l" t="t" r="r" b="b"/>
              <a:pathLst>
                <a:path w="2305" h="2173" extrusionOk="0">
                  <a:moveTo>
                    <a:pt x="1151" y="0"/>
                  </a:moveTo>
                  <a:cubicBezTo>
                    <a:pt x="805" y="0"/>
                    <a:pt x="464" y="166"/>
                    <a:pt x="254" y="474"/>
                  </a:cubicBezTo>
                  <a:cubicBezTo>
                    <a:pt x="7" y="837"/>
                    <a:pt x="1" y="1313"/>
                    <a:pt x="241" y="1681"/>
                  </a:cubicBezTo>
                  <a:cubicBezTo>
                    <a:pt x="445" y="1992"/>
                    <a:pt x="790" y="2173"/>
                    <a:pt x="1152" y="2173"/>
                  </a:cubicBezTo>
                  <a:cubicBezTo>
                    <a:pt x="1218" y="2173"/>
                    <a:pt x="1285" y="2167"/>
                    <a:pt x="1351" y="2154"/>
                  </a:cubicBezTo>
                  <a:cubicBezTo>
                    <a:pt x="1784" y="2073"/>
                    <a:pt x="2124" y="1739"/>
                    <a:pt x="2213" y="1309"/>
                  </a:cubicBezTo>
                  <a:cubicBezTo>
                    <a:pt x="2304" y="880"/>
                    <a:pt x="2126" y="437"/>
                    <a:pt x="1763" y="190"/>
                  </a:cubicBezTo>
                  <a:cubicBezTo>
                    <a:pt x="1575" y="62"/>
                    <a:pt x="1362" y="0"/>
                    <a:pt x="1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0" name="Google Shape;1736;p37">
              <a:extLst>
                <a:ext uri="{FF2B5EF4-FFF2-40B4-BE49-F238E27FC236}">
                  <a16:creationId xmlns:a16="http://schemas.microsoft.com/office/drawing/2014/main" id="{C36DEC67-EAD9-CF80-B091-49437731897E}"/>
                </a:ext>
              </a:extLst>
            </p:cNvPr>
            <p:cNvSpPr/>
            <p:nvPr/>
          </p:nvSpPr>
          <p:spPr>
            <a:xfrm>
              <a:off x="2703350" y="4202775"/>
              <a:ext cx="44800" cy="42275"/>
            </a:xfrm>
            <a:custGeom>
              <a:avLst/>
              <a:gdLst/>
              <a:ahLst/>
              <a:cxnLst/>
              <a:rect l="l" t="t" r="r" b="b"/>
              <a:pathLst>
                <a:path w="1792" h="1691" extrusionOk="0">
                  <a:moveTo>
                    <a:pt x="895" y="1"/>
                  </a:moveTo>
                  <a:cubicBezTo>
                    <a:pt x="625" y="1"/>
                    <a:pt x="360" y="129"/>
                    <a:pt x="197" y="369"/>
                  </a:cubicBezTo>
                  <a:cubicBezTo>
                    <a:pt x="4" y="650"/>
                    <a:pt x="1" y="1022"/>
                    <a:pt x="187" y="1307"/>
                  </a:cubicBezTo>
                  <a:cubicBezTo>
                    <a:pt x="345" y="1548"/>
                    <a:pt x="613" y="1690"/>
                    <a:pt x="894" y="1690"/>
                  </a:cubicBezTo>
                  <a:cubicBezTo>
                    <a:pt x="946" y="1690"/>
                    <a:pt x="998" y="1685"/>
                    <a:pt x="1050" y="1676"/>
                  </a:cubicBezTo>
                  <a:cubicBezTo>
                    <a:pt x="1386" y="1612"/>
                    <a:pt x="1651" y="1353"/>
                    <a:pt x="1721" y="1018"/>
                  </a:cubicBezTo>
                  <a:cubicBezTo>
                    <a:pt x="1791" y="684"/>
                    <a:pt x="1652" y="340"/>
                    <a:pt x="1371" y="148"/>
                  </a:cubicBezTo>
                  <a:cubicBezTo>
                    <a:pt x="1225" y="48"/>
                    <a:pt x="1059" y="1"/>
                    <a:pt x="895" y="1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1" name="Google Shape;1737;p37">
              <a:extLst>
                <a:ext uri="{FF2B5EF4-FFF2-40B4-BE49-F238E27FC236}">
                  <a16:creationId xmlns:a16="http://schemas.microsoft.com/office/drawing/2014/main" id="{E0900F43-2681-9F5B-C314-62DC9FE9B058}"/>
                </a:ext>
              </a:extLst>
            </p:cNvPr>
            <p:cNvSpPr/>
            <p:nvPr/>
          </p:nvSpPr>
          <p:spPr>
            <a:xfrm>
              <a:off x="2708100" y="4208925"/>
              <a:ext cx="22575" cy="17425"/>
            </a:xfrm>
            <a:custGeom>
              <a:avLst/>
              <a:gdLst/>
              <a:ahLst/>
              <a:cxnLst/>
              <a:rect l="l" t="t" r="r" b="b"/>
              <a:pathLst>
                <a:path w="903" h="697" extrusionOk="0">
                  <a:moveTo>
                    <a:pt x="450" y="0"/>
                  </a:moveTo>
                  <a:cubicBezTo>
                    <a:pt x="339" y="0"/>
                    <a:pt x="230" y="53"/>
                    <a:pt x="162" y="153"/>
                  </a:cubicBezTo>
                  <a:cubicBezTo>
                    <a:pt x="1" y="389"/>
                    <a:pt x="179" y="697"/>
                    <a:pt x="447" y="697"/>
                  </a:cubicBezTo>
                  <a:cubicBezTo>
                    <a:pt x="469" y="697"/>
                    <a:pt x="491" y="695"/>
                    <a:pt x="514" y="691"/>
                  </a:cubicBezTo>
                  <a:cubicBezTo>
                    <a:pt x="819" y="633"/>
                    <a:pt x="903" y="236"/>
                    <a:pt x="646" y="61"/>
                  </a:cubicBezTo>
                  <a:cubicBezTo>
                    <a:pt x="586" y="20"/>
                    <a:pt x="518" y="0"/>
                    <a:pt x="4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2" name="Google Shape;1738;p37">
              <a:extLst>
                <a:ext uri="{FF2B5EF4-FFF2-40B4-BE49-F238E27FC236}">
                  <a16:creationId xmlns:a16="http://schemas.microsoft.com/office/drawing/2014/main" id="{C75842DF-B06B-45F2-9A6F-F0E7918527EF}"/>
                </a:ext>
              </a:extLst>
            </p:cNvPr>
            <p:cNvSpPr/>
            <p:nvPr/>
          </p:nvSpPr>
          <p:spPr>
            <a:xfrm>
              <a:off x="2573750" y="4242775"/>
              <a:ext cx="110900" cy="84850"/>
            </a:xfrm>
            <a:custGeom>
              <a:avLst/>
              <a:gdLst/>
              <a:ahLst/>
              <a:cxnLst/>
              <a:rect l="l" t="t" r="r" b="b"/>
              <a:pathLst>
                <a:path w="4436" h="3394" extrusionOk="0">
                  <a:moveTo>
                    <a:pt x="3205" y="1"/>
                  </a:moveTo>
                  <a:cubicBezTo>
                    <a:pt x="2939" y="99"/>
                    <a:pt x="2687" y="233"/>
                    <a:pt x="2458" y="400"/>
                  </a:cubicBezTo>
                  <a:cubicBezTo>
                    <a:pt x="2095" y="666"/>
                    <a:pt x="816" y="387"/>
                    <a:pt x="409" y="908"/>
                  </a:cubicBezTo>
                  <a:cubicBezTo>
                    <a:pt x="1" y="1428"/>
                    <a:pt x="2582" y="1954"/>
                    <a:pt x="2582" y="1954"/>
                  </a:cubicBezTo>
                  <a:cubicBezTo>
                    <a:pt x="2582" y="1954"/>
                    <a:pt x="1786" y="2931"/>
                    <a:pt x="1870" y="3298"/>
                  </a:cubicBezTo>
                  <a:cubicBezTo>
                    <a:pt x="1885" y="3366"/>
                    <a:pt x="1948" y="3393"/>
                    <a:pt x="2040" y="3393"/>
                  </a:cubicBezTo>
                  <a:cubicBezTo>
                    <a:pt x="2451" y="3393"/>
                    <a:pt x="3447" y="2848"/>
                    <a:pt x="3447" y="2848"/>
                  </a:cubicBezTo>
                  <a:cubicBezTo>
                    <a:pt x="3447" y="2848"/>
                    <a:pt x="4349" y="2439"/>
                    <a:pt x="4393" y="1463"/>
                  </a:cubicBezTo>
                  <a:cubicBezTo>
                    <a:pt x="4435" y="487"/>
                    <a:pt x="3205" y="1"/>
                    <a:pt x="3205" y="1"/>
                  </a:cubicBezTo>
                  <a:close/>
                </a:path>
              </a:pathLst>
            </a:cu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3" name="Google Shape;1739;p37">
              <a:extLst>
                <a:ext uri="{FF2B5EF4-FFF2-40B4-BE49-F238E27FC236}">
                  <a16:creationId xmlns:a16="http://schemas.microsoft.com/office/drawing/2014/main" id="{313F0154-9CBE-CA8D-4D37-294324006582}"/>
                </a:ext>
              </a:extLst>
            </p:cNvPr>
            <p:cNvSpPr/>
            <p:nvPr/>
          </p:nvSpPr>
          <p:spPr>
            <a:xfrm>
              <a:off x="2640475" y="4255600"/>
              <a:ext cx="15875" cy="7025"/>
            </a:xfrm>
            <a:custGeom>
              <a:avLst/>
              <a:gdLst/>
              <a:ahLst/>
              <a:cxnLst/>
              <a:rect l="l" t="t" r="r" b="b"/>
              <a:pathLst>
                <a:path w="635" h="281" extrusionOk="0">
                  <a:moveTo>
                    <a:pt x="426" y="0"/>
                  </a:moveTo>
                  <a:cubicBezTo>
                    <a:pt x="243" y="0"/>
                    <a:pt x="1" y="91"/>
                    <a:pt x="1" y="91"/>
                  </a:cubicBezTo>
                  <a:cubicBezTo>
                    <a:pt x="1" y="91"/>
                    <a:pt x="303" y="280"/>
                    <a:pt x="487" y="280"/>
                  </a:cubicBezTo>
                  <a:cubicBezTo>
                    <a:pt x="563" y="280"/>
                    <a:pt x="619" y="248"/>
                    <a:pt x="626" y="158"/>
                  </a:cubicBezTo>
                  <a:cubicBezTo>
                    <a:pt x="635" y="37"/>
                    <a:pt x="542" y="0"/>
                    <a:pt x="426" y="0"/>
                  </a:cubicBezTo>
                  <a:close/>
                </a:path>
              </a:pathLst>
            </a:custGeom>
            <a:solidFill>
              <a:srgbClr val="39291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444" name="Google Shape;1740;p37">
            <a:extLst>
              <a:ext uri="{FF2B5EF4-FFF2-40B4-BE49-F238E27FC236}">
                <a16:creationId xmlns:a16="http://schemas.microsoft.com/office/drawing/2014/main" id="{720B880F-5DE1-F477-45D9-5672F40A23AC}"/>
              </a:ext>
            </a:extLst>
          </p:cNvPr>
          <p:cNvGrpSpPr/>
          <p:nvPr/>
        </p:nvGrpSpPr>
        <p:grpSpPr>
          <a:xfrm>
            <a:off x="998990" y="1492722"/>
            <a:ext cx="9982780" cy="4746008"/>
            <a:chOff x="268756" y="268783"/>
            <a:chExt cx="8675828" cy="4639345"/>
          </a:xfrm>
        </p:grpSpPr>
        <p:sp>
          <p:nvSpPr>
            <p:cNvPr id="445" name="Google Shape;1741;p37">
              <a:extLst>
                <a:ext uri="{FF2B5EF4-FFF2-40B4-BE49-F238E27FC236}">
                  <a16:creationId xmlns:a16="http://schemas.microsoft.com/office/drawing/2014/main" id="{CEC3CEAC-F0B8-47F7-EE97-CEA32F94DC9D}"/>
                </a:ext>
              </a:extLst>
            </p:cNvPr>
            <p:cNvSpPr/>
            <p:nvPr/>
          </p:nvSpPr>
          <p:spPr>
            <a:xfrm>
              <a:off x="655750" y="3271056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6" name="Google Shape;1742;p37">
              <a:extLst>
                <a:ext uri="{FF2B5EF4-FFF2-40B4-BE49-F238E27FC236}">
                  <a16:creationId xmlns:a16="http://schemas.microsoft.com/office/drawing/2014/main" id="{A0B92881-B4FF-43DC-5443-B792773AEC4F}"/>
                </a:ext>
              </a:extLst>
            </p:cNvPr>
            <p:cNvSpPr/>
            <p:nvPr/>
          </p:nvSpPr>
          <p:spPr>
            <a:xfrm>
              <a:off x="3722503" y="268783"/>
              <a:ext cx="110100" cy="110100"/>
            </a:xfrm>
            <a:prstGeom prst="ellipse">
              <a:avLst/>
            </a:pr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7" name="Google Shape;1743;p37">
              <a:extLst>
                <a:ext uri="{FF2B5EF4-FFF2-40B4-BE49-F238E27FC236}">
                  <a16:creationId xmlns:a16="http://schemas.microsoft.com/office/drawing/2014/main" id="{C4B430C6-41EC-2356-AF5D-18A50DBF1CBF}"/>
                </a:ext>
              </a:extLst>
            </p:cNvPr>
            <p:cNvSpPr/>
            <p:nvPr/>
          </p:nvSpPr>
          <p:spPr>
            <a:xfrm>
              <a:off x="7391795" y="3917391"/>
              <a:ext cx="110100" cy="110100"/>
            </a:xfrm>
            <a:prstGeom prst="ellipse">
              <a:avLst/>
            </a:pr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6" name="Google Shape;1744;p37">
              <a:extLst>
                <a:ext uri="{FF2B5EF4-FFF2-40B4-BE49-F238E27FC236}">
                  <a16:creationId xmlns:a16="http://schemas.microsoft.com/office/drawing/2014/main" id="{B7E421B9-9C10-2BAC-96FC-ADEF3C984876}"/>
                </a:ext>
              </a:extLst>
            </p:cNvPr>
            <p:cNvSpPr/>
            <p:nvPr/>
          </p:nvSpPr>
          <p:spPr>
            <a:xfrm>
              <a:off x="730117" y="2181491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7" name="Google Shape;1745;p37">
              <a:extLst>
                <a:ext uri="{FF2B5EF4-FFF2-40B4-BE49-F238E27FC236}">
                  <a16:creationId xmlns:a16="http://schemas.microsoft.com/office/drawing/2014/main" id="{4263B5B2-C3D5-EB1E-FE73-BE20F3CB1E59}"/>
                </a:ext>
              </a:extLst>
            </p:cNvPr>
            <p:cNvSpPr/>
            <p:nvPr/>
          </p:nvSpPr>
          <p:spPr>
            <a:xfrm>
              <a:off x="7044588" y="378776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8" name="Google Shape;1746;p37">
              <a:extLst>
                <a:ext uri="{FF2B5EF4-FFF2-40B4-BE49-F238E27FC236}">
                  <a16:creationId xmlns:a16="http://schemas.microsoft.com/office/drawing/2014/main" id="{F50DD966-0F49-9B2A-32C6-FC8E2861B8C3}"/>
                </a:ext>
              </a:extLst>
            </p:cNvPr>
            <p:cNvSpPr/>
            <p:nvPr/>
          </p:nvSpPr>
          <p:spPr>
            <a:xfrm>
              <a:off x="4883259" y="4798014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9" name="Google Shape;1747;p37">
              <a:extLst>
                <a:ext uri="{FF2B5EF4-FFF2-40B4-BE49-F238E27FC236}">
                  <a16:creationId xmlns:a16="http://schemas.microsoft.com/office/drawing/2014/main" id="{C4A9B8B6-9A8A-ABA1-9B89-E559FA899276}"/>
                </a:ext>
              </a:extLst>
            </p:cNvPr>
            <p:cNvSpPr/>
            <p:nvPr/>
          </p:nvSpPr>
          <p:spPr>
            <a:xfrm>
              <a:off x="5459745" y="399980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0" name="Google Shape;1748;p37">
              <a:extLst>
                <a:ext uri="{FF2B5EF4-FFF2-40B4-BE49-F238E27FC236}">
                  <a16:creationId xmlns:a16="http://schemas.microsoft.com/office/drawing/2014/main" id="{715D1AF3-FA37-5325-F48B-EF9F0F06F56F}"/>
                </a:ext>
              </a:extLst>
            </p:cNvPr>
            <p:cNvSpPr/>
            <p:nvPr/>
          </p:nvSpPr>
          <p:spPr>
            <a:xfrm>
              <a:off x="8611943" y="2112513"/>
              <a:ext cx="110100" cy="110100"/>
            </a:xfrm>
            <a:prstGeom prst="ellipse">
              <a:avLst/>
            </a:prstGeom>
            <a:solidFill>
              <a:srgbClr val="9ABE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1" name="Google Shape;1749;p37">
              <a:extLst>
                <a:ext uri="{FF2B5EF4-FFF2-40B4-BE49-F238E27FC236}">
                  <a16:creationId xmlns:a16="http://schemas.microsoft.com/office/drawing/2014/main" id="{49C503D6-90CD-0AA6-A747-7B79605B9AD0}"/>
                </a:ext>
              </a:extLst>
            </p:cNvPr>
            <p:cNvSpPr/>
            <p:nvPr/>
          </p:nvSpPr>
          <p:spPr>
            <a:xfrm>
              <a:off x="8373860" y="2744821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2" name="Google Shape;1750;p37">
              <a:extLst>
                <a:ext uri="{FF2B5EF4-FFF2-40B4-BE49-F238E27FC236}">
                  <a16:creationId xmlns:a16="http://schemas.microsoft.com/office/drawing/2014/main" id="{E676B40E-AF27-696F-41E8-9E94E5A12426}"/>
                </a:ext>
              </a:extLst>
            </p:cNvPr>
            <p:cNvSpPr/>
            <p:nvPr/>
          </p:nvSpPr>
          <p:spPr>
            <a:xfrm>
              <a:off x="6820295" y="4789491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3" name="Google Shape;1751;p37">
              <a:extLst>
                <a:ext uri="{FF2B5EF4-FFF2-40B4-BE49-F238E27FC236}">
                  <a16:creationId xmlns:a16="http://schemas.microsoft.com/office/drawing/2014/main" id="{4380A993-1375-41F4-9EF5-FDD99511D174}"/>
                </a:ext>
              </a:extLst>
            </p:cNvPr>
            <p:cNvSpPr/>
            <p:nvPr/>
          </p:nvSpPr>
          <p:spPr>
            <a:xfrm rot="-397250">
              <a:off x="1485586" y="312964"/>
              <a:ext cx="450500" cy="444061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4" name="Google Shape;1752;p37">
              <a:extLst>
                <a:ext uri="{FF2B5EF4-FFF2-40B4-BE49-F238E27FC236}">
                  <a16:creationId xmlns:a16="http://schemas.microsoft.com/office/drawing/2014/main" id="{B0073288-D388-EEFD-75AC-AF98BDDFA62C}"/>
                </a:ext>
              </a:extLst>
            </p:cNvPr>
            <p:cNvSpPr/>
            <p:nvPr/>
          </p:nvSpPr>
          <p:spPr>
            <a:xfrm rot="-397308">
              <a:off x="286417" y="2637975"/>
              <a:ext cx="330111" cy="325403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5" name="Google Shape;1753;p37">
              <a:extLst>
                <a:ext uri="{FF2B5EF4-FFF2-40B4-BE49-F238E27FC236}">
                  <a16:creationId xmlns:a16="http://schemas.microsoft.com/office/drawing/2014/main" id="{01CBCA3D-4458-3781-E56F-3512163D95CC}"/>
                </a:ext>
              </a:extLst>
            </p:cNvPr>
            <p:cNvSpPr/>
            <p:nvPr/>
          </p:nvSpPr>
          <p:spPr>
            <a:xfrm rot="-397278">
              <a:off x="2178894" y="517743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6" name="Google Shape;1754;p37">
              <a:extLst>
                <a:ext uri="{FF2B5EF4-FFF2-40B4-BE49-F238E27FC236}">
                  <a16:creationId xmlns:a16="http://schemas.microsoft.com/office/drawing/2014/main" id="{761BF901-A61D-4E77-58D9-54D088CB6CA5}"/>
                </a:ext>
              </a:extLst>
            </p:cNvPr>
            <p:cNvSpPr/>
            <p:nvPr/>
          </p:nvSpPr>
          <p:spPr>
            <a:xfrm rot="-397278">
              <a:off x="2963494" y="469903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7" name="Google Shape;1755;p37">
              <a:extLst>
                <a:ext uri="{FF2B5EF4-FFF2-40B4-BE49-F238E27FC236}">
                  <a16:creationId xmlns:a16="http://schemas.microsoft.com/office/drawing/2014/main" id="{E94A80C6-7DEF-8C72-2C1A-732F84E48082}"/>
                </a:ext>
              </a:extLst>
            </p:cNvPr>
            <p:cNvSpPr/>
            <p:nvPr/>
          </p:nvSpPr>
          <p:spPr>
            <a:xfrm rot="-397278">
              <a:off x="8732794" y="4038431"/>
              <a:ext cx="201036" cy="198168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588" name="Title 4">
            <a:extLst>
              <a:ext uri="{FF2B5EF4-FFF2-40B4-BE49-F238E27FC236}">
                <a16:creationId xmlns:a16="http://schemas.microsoft.com/office/drawing/2014/main" id="{782D3A3F-03D8-3AE1-2FB8-8F9606DF496B}"/>
              </a:ext>
            </a:extLst>
          </p:cNvPr>
          <p:cNvSpPr txBox="1">
            <a:spLocks/>
          </p:cNvSpPr>
          <p:nvPr/>
        </p:nvSpPr>
        <p:spPr>
          <a:xfrm>
            <a:off x="2223883" y="2629394"/>
            <a:ext cx="7746158" cy="18318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kiếm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hỗ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trợ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endParaRPr lang="en-US"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04647B15-8E7B-E568-E3A2-EE3CD7049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51385"/>
            <a:ext cx="9853609" cy="52066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BD02D4-979F-73CD-78E9-9DA8C94D5AC8}"/>
              </a:ext>
            </a:extLst>
          </p:cNvPr>
          <p:cNvSpPr/>
          <p:nvPr/>
        </p:nvSpPr>
        <p:spPr>
          <a:xfrm>
            <a:off x="1178710" y="6238240"/>
            <a:ext cx="8960969" cy="43483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FD96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Giờ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ra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, Nam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lấy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Tú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chịu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4" name="Google Shape;3690;p60">
            <a:extLst>
              <a:ext uri="{FF2B5EF4-FFF2-40B4-BE49-F238E27FC236}">
                <a16:creationId xmlns:a16="http://schemas.microsoft.com/office/drawing/2014/main" id="{2D1B5ED1-E167-F998-2184-7D0DB20C6C9D}"/>
              </a:ext>
            </a:extLst>
          </p:cNvPr>
          <p:cNvGrpSpPr/>
          <p:nvPr/>
        </p:nvGrpSpPr>
        <p:grpSpPr>
          <a:xfrm>
            <a:off x="1273804" y="1334872"/>
            <a:ext cx="9634444" cy="1700531"/>
            <a:chOff x="2244650" y="589875"/>
            <a:chExt cx="2753525" cy="1155450"/>
          </a:xfrm>
        </p:grpSpPr>
        <p:sp>
          <p:nvSpPr>
            <p:cNvPr id="15" name="Google Shape;3691;p60">
              <a:extLst>
                <a:ext uri="{FF2B5EF4-FFF2-40B4-BE49-F238E27FC236}">
                  <a16:creationId xmlns:a16="http://schemas.microsoft.com/office/drawing/2014/main" id="{40CFE0E9-D234-7066-133F-177A6F5E2393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3692;p60">
              <a:extLst>
                <a:ext uri="{FF2B5EF4-FFF2-40B4-BE49-F238E27FC236}">
                  <a16:creationId xmlns:a16="http://schemas.microsoft.com/office/drawing/2014/main" id="{2D7DD0BD-BFCA-80B9-A38F-E1F7E040570D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3693;p60">
              <a:extLst>
                <a:ext uri="{FF2B5EF4-FFF2-40B4-BE49-F238E27FC236}">
                  <a16:creationId xmlns:a16="http://schemas.microsoft.com/office/drawing/2014/main" id="{BB3E2E67-0487-F398-EA91-428B3DD0531C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3694;p60">
              <a:extLst>
                <a:ext uri="{FF2B5EF4-FFF2-40B4-BE49-F238E27FC236}">
                  <a16:creationId xmlns:a16="http://schemas.microsoft.com/office/drawing/2014/main" id="{56A0A918-F3E9-B4D6-F639-852BFB131F0B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3695;p60">
              <a:extLst>
                <a:ext uri="{FF2B5EF4-FFF2-40B4-BE49-F238E27FC236}">
                  <a16:creationId xmlns:a16="http://schemas.microsoft.com/office/drawing/2014/main" id="{D0C51012-A261-F8EA-3D83-10E2578279DA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3696;p60">
              <a:extLst>
                <a:ext uri="{FF2B5EF4-FFF2-40B4-BE49-F238E27FC236}">
                  <a16:creationId xmlns:a16="http://schemas.microsoft.com/office/drawing/2014/main" id="{C738E918-328E-4FF1-4652-4EF25EE67720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3697;p60">
              <a:extLst>
                <a:ext uri="{FF2B5EF4-FFF2-40B4-BE49-F238E27FC236}">
                  <a16:creationId xmlns:a16="http://schemas.microsoft.com/office/drawing/2014/main" id="{C6BF6E69-C625-A061-B8A0-962DCB0125B3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3698;p60">
              <a:extLst>
                <a:ext uri="{FF2B5EF4-FFF2-40B4-BE49-F238E27FC236}">
                  <a16:creationId xmlns:a16="http://schemas.microsoft.com/office/drawing/2014/main" id="{6F9837E1-B307-65C8-375A-F8180A65886D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3699;p60">
              <a:extLst>
                <a:ext uri="{FF2B5EF4-FFF2-40B4-BE49-F238E27FC236}">
                  <a16:creationId xmlns:a16="http://schemas.microsoft.com/office/drawing/2014/main" id="{9B913C12-9854-08C8-F605-BDD08FE8237A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3700;p60">
              <a:extLst>
                <a:ext uri="{FF2B5EF4-FFF2-40B4-BE49-F238E27FC236}">
                  <a16:creationId xmlns:a16="http://schemas.microsoft.com/office/drawing/2014/main" id="{0D472435-CD03-1564-772C-A2D2916E1471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5" name="Google Shape;3701;p60">
              <a:extLst>
                <a:ext uri="{FF2B5EF4-FFF2-40B4-BE49-F238E27FC236}">
                  <a16:creationId xmlns:a16="http://schemas.microsoft.com/office/drawing/2014/main" id="{B101A599-E9CF-4DAF-61CA-3416FD7DC969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3702;p60">
              <a:extLst>
                <a:ext uri="{FF2B5EF4-FFF2-40B4-BE49-F238E27FC236}">
                  <a16:creationId xmlns:a16="http://schemas.microsoft.com/office/drawing/2014/main" id="{66F025CD-157E-707A-054B-5CDB6C498445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3703;p60">
              <a:extLst>
                <a:ext uri="{FF2B5EF4-FFF2-40B4-BE49-F238E27FC236}">
                  <a16:creationId xmlns:a16="http://schemas.microsoft.com/office/drawing/2014/main" id="{BE20615B-72DA-4A77-FF3E-37E6FBEACF90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3704;p60">
              <a:extLst>
                <a:ext uri="{FF2B5EF4-FFF2-40B4-BE49-F238E27FC236}">
                  <a16:creationId xmlns:a16="http://schemas.microsoft.com/office/drawing/2014/main" id="{19EDF255-4230-FCAA-7B6C-A50D17A7067D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F28867B5-0788-1782-7D66-BA9EBDC2B934}"/>
              </a:ext>
            </a:extLst>
          </p:cNvPr>
          <p:cNvSpPr txBox="1"/>
          <p:nvPr/>
        </p:nvSpPr>
        <p:spPr>
          <a:xfrm>
            <a:off x="2722134" y="2037235"/>
            <a:ext cx="7065555" cy="78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Tú.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434343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9A95FB5-5194-9512-6501-2BCA10C10120}"/>
              </a:ext>
            </a:extLst>
          </p:cNvPr>
          <p:cNvSpPr txBox="1"/>
          <p:nvPr/>
        </p:nvSpPr>
        <p:spPr>
          <a:xfrm>
            <a:off x="3408865" y="1477878"/>
            <a:ext cx="4965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9525">
                  <a:solidFill>
                    <a:srgbClr val="FFF3EB"/>
                  </a:solidFill>
                  <a:prstDash val="solid"/>
                </a:ln>
                <a:solidFill>
                  <a:srgbClr val="434343"/>
                </a:solidFill>
                <a:effectLst>
                  <a:outerShdw blurRad="12700" dist="38100" dir="2700000" algn="tl" rotWithShape="0">
                    <a:srgbClr val="FFF3EB">
                      <a:lumMod val="50000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CE3BC8A-0CAB-F942-861D-BC4021492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003" y="3074468"/>
            <a:ext cx="7065556" cy="3085642"/>
          </a:xfrm>
          <a:prstGeom prst="rect">
            <a:avLst/>
          </a:prstGeom>
        </p:spPr>
      </p:pic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7DA1D714-BA0F-7978-EF40-241F17A55B6D}"/>
              </a:ext>
            </a:extLst>
          </p:cNvPr>
          <p:cNvSpPr/>
          <p:nvPr/>
        </p:nvSpPr>
        <p:spPr>
          <a:xfrm>
            <a:off x="7145149" y="3113533"/>
            <a:ext cx="2279410" cy="383384"/>
          </a:xfrm>
          <a:prstGeom prst="roundRect">
            <a:avLst/>
          </a:prstGeom>
          <a:solidFill>
            <a:srgbClr val="E23C3B"/>
          </a:solidFill>
          <a:ln w="12700" cap="flat" cmpd="sng" algn="ctr">
            <a:solidFill>
              <a:srgbClr val="FFD96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3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3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3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3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3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3EB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37E079-EBE8-5E0D-0998-570BEB33B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51385"/>
            <a:ext cx="9853609" cy="52066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ABD02D4-979F-73CD-78E9-9DA8C94D5AC8}"/>
              </a:ext>
            </a:extLst>
          </p:cNvPr>
          <p:cNvSpPr/>
          <p:nvPr/>
        </p:nvSpPr>
        <p:spPr>
          <a:xfrm>
            <a:off x="1178710" y="6238240"/>
            <a:ext cx="8960969" cy="43483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FD962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Giờ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ra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, Nam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lấy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Tú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chịu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CE3BC8A-0CAB-F942-861D-BC4021492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003" y="3074468"/>
            <a:ext cx="7065556" cy="3085642"/>
          </a:xfrm>
          <a:prstGeom prst="rect">
            <a:avLst/>
          </a:prstGeom>
        </p:spPr>
      </p:pic>
      <p:grpSp>
        <p:nvGrpSpPr>
          <p:cNvPr id="2" name="Google Shape;3690;p60">
            <a:extLst>
              <a:ext uri="{FF2B5EF4-FFF2-40B4-BE49-F238E27FC236}">
                <a16:creationId xmlns:a16="http://schemas.microsoft.com/office/drawing/2014/main" id="{1DCDD3A4-172F-0386-A0D9-D088E2A5447A}"/>
              </a:ext>
            </a:extLst>
          </p:cNvPr>
          <p:cNvGrpSpPr/>
          <p:nvPr/>
        </p:nvGrpSpPr>
        <p:grpSpPr>
          <a:xfrm>
            <a:off x="1366074" y="1748811"/>
            <a:ext cx="9459852" cy="870316"/>
            <a:chOff x="2244650" y="589875"/>
            <a:chExt cx="2753525" cy="1155450"/>
          </a:xfrm>
        </p:grpSpPr>
        <p:sp>
          <p:nvSpPr>
            <p:cNvPr id="3" name="Google Shape;3691;p60">
              <a:extLst>
                <a:ext uri="{FF2B5EF4-FFF2-40B4-BE49-F238E27FC236}">
                  <a16:creationId xmlns:a16="http://schemas.microsoft.com/office/drawing/2014/main" id="{148482A8-65E3-47FD-A891-5CFA41A656A2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" name="Google Shape;3692;p60">
              <a:extLst>
                <a:ext uri="{FF2B5EF4-FFF2-40B4-BE49-F238E27FC236}">
                  <a16:creationId xmlns:a16="http://schemas.microsoft.com/office/drawing/2014/main" id="{17565720-6BB9-7125-1FAD-D38DF98D0708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3693;p60">
              <a:extLst>
                <a:ext uri="{FF2B5EF4-FFF2-40B4-BE49-F238E27FC236}">
                  <a16:creationId xmlns:a16="http://schemas.microsoft.com/office/drawing/2014/main" id="{A178E65C-B43A-49CE-6EB0-8B8DFA4FB538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3694;p60">
              <a:extLst>
                <a:ext uri="{FF2B5EF4-FFF2-40B4-BE49-F238E27FC236}">
                  <a16:creationId xmlns:a16="http://schemas.microsoft.com/office/drawing/2014/main" id="{6415919C-5539-2443-BA18-C12D191A6E70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3695;p60">
              <a:extLst>
                <a:ext uri="{FF2B5EF4-FFF2-40B4-BE49-F238E27FC236}">
                  <a16:creationId xmlns:a16="http://schemas.microsoft.com/office/drawing/2014/main" id="{6FA4EC9C-AF15-E916-2A19-4B5EF6B37748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3696;p60">
              <a:extLst>
                <a:ext uri="{FF2B5EF4-FFF2-40B4-BE49-F238E27FC236}">
                  <a16:creationId xmlns:a16="http://schemas.microsoft.com/office/drawing/2014/main" id="{1AD3CAED-431F-0480-CF04-2BA48F0C6668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3697;p60">
              <a:extLst>
                <a:ext uri="{FF2B5EF4-FFF2-40B4-BE49-F238E27FC236}">
                  <a16:creationId xmlns:a16="http://schemas.microsoft.com/office/drawing/2014/main" id="{874F458A-9FAD-F77D-1563-3F1A64650A68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3698;p60">
              <a:extLst>
                <a:ext uri="{FF2B5EF4-FFF2-40B4-BE49-F238E27FC236}">
                  <a16:creationId xmlns:a16="http://schemas.microsoft.com/office/drawing/2014/main" id="{8EBCD7D9-794A-E1D4-1F49-64A6F242C198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3699;p60">
              <a:extLst>
                <a:ext uri="{FF2B5EF4-FFF2-40B4-BE49-F238E27FC236}">
                  <a16:creationId xmlns:a16="http://schemas.microsoft.com/office/drawing/2014/main" id="{5032B2A7-6BDC-4D12-433C-277DD7CB91EF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" name="Google Shape;3700;p60">
              <a:extLst>
                <a:ext uri="{FF2B5EF4-FFF2-40B4-BE49-F238E27FC236}">
                  <a16:creationId xmlns:a16="http://schemas.microsoft.com/office/drawing/2014/main" id="{C5C72834-E19F-7DB5-7F9D-EB1A0F1D076A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" name="Google Shape;3701;p60">
              <a:extLst>
                <a:ext uri="{FF2B5EF4-FFF2-40B4-BE49-F238E27FC236}">
                  <a16:creationId xmlns:a16="http://schemas.microsoft.com/office/drawing/2014/main" id="{D5A70063-1997-8EE4-CE96-0C8A47DD12D0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" name="Google Shape;3702;p60">
              <a:extLst>
                <a:ext uri="{FF2B5EF4-FFF2-40B4-BE49-F238E27FC236}">
                  <a16:creationId xmlns:a16="http://schemas.microsoft.com/office/drawing/2014/main" id="{0E2D62AF-AB33-8EA4-15DA-E14C168FB790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Google Shape;3703;p60">
              <a:extLst>
                <a:ext uri="{FF2B5EF4-FFF2-40B4-BE49-F238E27FC236}">
                  <a16:creationId xmlns:a16="http://schemas.microsoft.com/office/drawing/2014/main" id="{5B8D0064-975F-F01A-9DB8-F50AD5B64684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" name="Google Shape;3704;p60">
              <a:extLst>
                <a:ext uri="{FF2B5EF4-FFF2-40B4-BE49-F238E27FC236}">
                  <a16:creationId xmlns:a16="http://schemas.microsoft.com/office/drawing/2014/main" id="{A2AE0F39-F575-8292-D6A1-B68DB8670FB3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1994D7D-F444-E4A3-3411-10F2DB856C34}"/>
              </a:ext>
            </a:extLst>
          </p:cNvPr>
          <p:cNvSpPr txBox="1"/>
          <p:nvPr/>
        </p:nvSpPr>
        <p:spPr>
          <a:xfrm>
            <a:off x="1213966" y="1946684"/>
            <a:ext cx="9764068" cy="49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rgbClr val="434343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TỪNG NHÓM ĐÓNG VAI XỬ LÍ TÌNH HUỐNG BÊN DƯỚI</a:t>
            </a:r>
          </a:p>
        </p:txBody>
      </p:sp>
      <p:pic>
        <p:nvPicPr>
          <p:cNvPr id="25" name="Picture 24" descr="A picture containing text, clapperboard&#10;&#10;Description automatically generated">
            <a:extLst>
              <a:ext uri="{FF2B5EF4-FFF2-40B4-BE49-F238E27FC236}">
                <a16:creationId xmlns:a16="http://schemas.microsoft.com/office/drawing/2014/main" id="{48B43B4F-4EFC-9F17-B71A-38031F36B4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997" y="2650367"/>
            <a:ext cx="1683616" cy="168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08B087EB-78B5-A17A-51A8-E82E4BEFC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" y="1492990"/>
            <a:ext cx="10089241" cy="53311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9632550-08CD-F8DD-6730-D8B869F0EBF7}"/>
              </a:ext>
            </a:extLst>
          </p:cNvPr>
          <p:cNvSpPr txBox="1"/>
          <p:nvPr/>
        </p:nvSpPr>
        <p:spPr>
          <a:xfrm>
            <a:off x="5350986" y="2565028"/>
            <a:ext cx="5439295" cy="794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b="1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0D793FF-3F9E-C6D2-F20C-25F267ED4DAE}"/>
              </a:ext>
            </a:extLst>
          </p:cNvPr>
          <p:cNvGrpSpPr/>
          <p:nvPr/>
        </p:nvGrpSpPr>
        <p:grpSpPr>
          <a:xfrm>
            <a:off x="540582" y="2302509"/>
            <a:ext cx="4409330" cy="4484371"/>
            <a:chOff x="3657617" y="0"/>
            <a:chExt cx="7007225" cy="6858000"/>
          </a:xfrm>
        </p:grpSpPr>
        <p:pic>
          <p:nvPicPr>
            <p:cNvPr id="31" name="Picture 30" descr="Medical Doctor Woman clipart">
              <a:extLst>
                <a:ext uri="{FF2B5EF4-FFF2-40B4-BE49-F238E27FC236}">
                  <a16:creationId xmlns:a16="http://schemas.microsoft.com/office/drawing/2014/main" id="{BD8D1C4C-A73D-8F5B-EF2F-821A72F11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17" y="0"/>
              <a:ext cx="7007225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6671967-F8F2-1411-FA55-5600D4BD9C38}"/>
                </a:ext>
              </a:extLst>
            </p:cNvPr>
            <p:cNvSpPr/>
            <p:nvPr/>
          </p:nvSpPr>
          <p:spPr>
            <a:xfrm>
              <a:off x="3657617" y="2912882"/>
              <a:ext cx="1904198" cy="1941921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3EB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E65AFD7-12C0-6F30-CA22-451E025BD357}"/>
                </a:ext>
              </a:extLst>
            </p:cNvPr>
            <p:cNvSpPr/>
            <p:nvPr/>
          </p:nvSpPr>
          <p:spPr>
            <a:xfrm flipH="1" flipV="1">
              <a:off x="5334576" y="4113425"/>
              <a:ext cx="422987" cy="426474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3EB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34" name="Google Shape;3690;p60">
            <a:extLst>
              <a:ext uri="{FF2B5EF4-FFF2-40B4-BE49-F238E27FC236}">
                <a16:creationId xmlns:a16="http://schemas.microsoft.com/office/drawing/2014/main" id="{94A95AB5-5206-EB83-911C-00F2887CEDC3}"/>
              </a:ext>
            </a:extLst>
          </p:cNvPr>
          <p:cNvGrpSpPr/>
          <p:nvPr/>
        </p:nvGrpSpPr>
        <p:grpSpPr>
          <a:xfrm>
            <a:off x="4826362" y="2231389"/>
            <a:ext cx="6276778" cy="1595748"/>
            <a:chOff x="2244650" y="589875"/>
            <a:chExt cx="2753525" cy="1155450"/>
          </a:xfrm>
        </p:grpSpPr>
        <p:sp>
          <p:nvSpPr>
            <p:cNvPr id="35" name="Google Shape;3691;p60">
              <a:extLst>
                <a:ext uri="{FF2B5EF4-FFF2-40B4-BE49-F238E27FC236}">
                  <a16:creationId xmlns:a16="http://schemas.microsoft.com/office/drawing/2014/main" id="{CDE46D4E-F6BD-99C3-61F8-DFC1ECFE9CBF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6" name="Google Shape;3692;p60">
              <a:extLst>
                <a:ext uri="{FF2B5EF4-FFF2-40B4-BE49-F238E27FC236}">
                  <a16:creationId xmlns:a16="http://schemas.microsoft.com/office/drawing/2014/main" id="{422BA7AB-C9B2-1480-9A9D-0C67C8DE987C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7" name="Google Shape;3693;p60">
              <a:extLst>
                <a:ext uri="{FF2B5EF4-FFF2-40B4-BE49-F238E27FC236}">
                  <a16:creationId xmlns:a16="http://schemas.microsoft.com/office/drawing/2014/main" id="{166CEF76-A500-D9B7-52DA-BE48575C989E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" name="Google Shape;3694;p60">
              <a:extLst>
                <a:ext uri="{FF2B5EF4-FFF2-40B4-BE49-F238E27FC236}">
                  <a16:creationId xmlns:a16="http://schemas.microsoft.com/office/drawing/2014/main" id="{33941DCD-7ECB-4EDC-13C4-0E77124C9F52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3695;p60">
              <a:extLst>
                <a:ext uri="{FF2B5EF4-FFF2-40B4-BE49-F238E27FC236}">
                  <a16:creationId xmlns:a16="http://schemas.microsoft.com/office/drawing/2014/main" id="{3DD52896-645A-6D2C-52E1-C878A22B2C93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" name="Google Shape;3696;p60">
              <a:extLst>
                <a:ext uri="{FF2B5EF4-FFF2-40B4-BE49-F238E27FC236}">
                  <a16:creationId xmlns:a16="http://schemas.microsoft.com/office/drawing/2014/main" id="{79401C6D-24B1-8D8E-C2B9-F185CB2DC431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" name="Google Shape;3697;p60">
              <a:extLst>
                <a:ext uri="{FF2B5EF4-FFF2-40B4-BE49-F238E27FC236}">
                  <a16:creationId xmlns:a16="http://schemas.microsoft.com/office/drawing/2014/main" id="{AF3B422E-0CAB-6161-EB84-2C9F979A2C21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" name="Google Shape;3698;p60">
              <a:extLst>
                <a:ext uri="{FF2B5EF4-FFF2-40B4-BE49-F238E27FC236}">
                  <a16:creationId xmlns:a16="http://schemas.microsoft.com/office/drawing/2014/main" id="{7F0A96BB-E362-80B5-C003-DAFED8746DE2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3699;p60">
              <a:extLst>
                <a:ext uri="{FF2B5EF4-FFF2-40B4-BE49-F238E27FC236}">
                  <a16:creationId xmlns:a16="http://schemas.microsoft.com/office/drawing/2014/main" id="{82D8DE21-F2DC-1E54-E1B9-B9CA8F5ADA98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3700;p60">
              <a:extLst>
                <a:ext uri="{FF2B5EF4-FFF2-40B4-BE49-F238E27FC236}">
                  <a16:creationId xmlns:a16="http://schemas.microsoft.com/office/drawing/2014/main" id="{19029876-09A7-11C4-AAFA-C2F8B1179052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3701;p60">
              <a:extLst>
                <a:ext uri="{FF2B5EF4-FFF2-40B4-BE49-F238E27FC236}">
                  <a16:creationId xmlns:a16="http://schemas.microsoft.com/office/drawing/2014/main" id="{85A71288-A64D-FFF7-07E3-D6950525EAB3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3702;p60">
              <a:extLst>
                <a:ext uri="{FF2B5EF4-FFF2-40B4-BE49-F238E27FC236}">
                  <a16:creationId xmlns:a16="http://schemas.microsoft.com/office/drawing/2014/main" id="{90484B07-CD00-6C47-EF94-24308ED4201E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3703;p60">
              <a:extLst>
                <a:ext uri="{FF2B5EF4-FFF2-40B4-BE49-F238E27FC236}">
                  <a16:creationId xmlns:a16="http://schemas.microsoft.com/office/drawing/2014/main" id="{537F8A77-C3BC-189D-EA3A-8B92FDEFF800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3704;p60">
              <a:extLst>
                <a:ext uri="{FF2B5EF4-FFF2-40B4-BE49-F238E27FC236}">
                  <a16:creationId xmlns:a16="http://schemas.microsoft.com/office/drawing/2014/main" id="{6A54E930-1A66-AE22-9D32-1B5AE38971A5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48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89;p60">
            <a:extLst>
              <a:ext uri="{FF2B5EF4-FFF2-40B4-BE49-F238E27FC236}">
                <a16:creationId xmlns:a16="http://schemas.microsoft.com/office/drawing/2014/main" id="{F89B3B76-C933-0A60-F1E3-DB0CBA7E5244}"/>
              </a:ext>
            </a:extLst>
          </p:cNvPr>
          <p:cNvSpPr/>
          <p:nvPr/>
        </p:nvSpPr>
        <p:spPr>
          <a:xfrm>
            <a:off x="1726611" y="2678730"/>
            <a:ext cx="8556516" cy="2479560"/>
          </a:xfrm>
          <a:custGeom>
            <a:avLst/>
            <a:gdLst/>
            <a:ahLst/>
            <a:cxnLst/>
            <a:rect l="l" t="t" r="r" b="b"/>
            <a:pathLst>
              <a:path w="104825" h="39397" extrusionOk="0">
                <a:moveTo>
                  <a:pt x="52353" y="1"/>
                </a:moveTo>
                <a:cubicBezTo>
                  <a:pt x="52344" y="1"/>
                  <a:pt x="52336" y="1"/>
                  <a:pt x="52328" y="1"/>
                </a:cubicBezTo>
                <a:cubicBezTo>
                  <a:pt x="52309" y="1"/>
                  <a:pt x="52292" y="3"/>
                  <a:pt x="52273" y="3"/>
                </a:cubicBezTo>
                <a:cubicBezTo>
                  <a:pt x="51371" y="9"/>
                  <a:pt x="50475" y="151"/>
                  <a:pt x="49615" y="423"/>
                </a:cubicBezTo>
                <a:cubicBezTo>
                  <a:pt x="47733" y="991"/>
                  <a:pt x="46351" y="2031"/>
                  <a:pt x="45446" y="2917"/>
                </a:cubicBezTo>
                <a:cubicBezTo>
                  <a:pt x="44266" y="4003"/>
                  <a:pt x="43631" y="4976"/>
                  <a:pt x="43631" y="4976"/>
                </a:cubicBezTo>
                <a:cubicBezTo>
                  <a:pt x="43631" y="4976"/>
                  <a:pt x="41566" y="2"/>
                  <a:pt x="35779" y="2"/>
                </a:cubicBezTo>
                <a:cubicBezTo>
                  <a:pt x="35669" y="2"/>
                  <a:pt x="35559" y="3"/>
                  <a:pt x="35446" y="7"/>
                </a:cubicBezTo>
                <a:cubicBezTo>
                  <a:pt x="29404" y="201"/>
                  <a:pt x="26383" y="4879"/>
                  <a:pt x="26383" y="4879"/>
                </a:cubicBezTo>
                <a:cubicBezTo>
                  <a:pt x="26383" y="4879"/>
                  <a:pt x="23526" y="2282"/>
                  <a:pt x="19084" y="2282"/>
                </a:cubicBezTo>
                <a:cubicBezTo>
                  <a:pt x="18085" y="2282"/>
                  <a:pt x="17005" y="2413"/>
                  <a:pt x="15860" y="2736"/>
                </a:cubicBezTo>
                <a:cubicBezTo>
                  <a:pt x="9623" y="4490"/>
                  <a:pt x="8941" y="9946"/>
                  <a:pt x="8941" y="9946"/>
                </a:cubicBezTo>
                <a:cubicBezTo>
                  <a:pt x="8941" y="9946"/>
                  <a:pt x="8246" y="9728"/>
                  <a:pt x="7271" y="9728"/>
                </a:cubicBezTo>
                <a:cubicBezTo>
                  <a:pt x="5640" y="9728"/>
                  <a:pt x="3229" y="10338"/>
                  <a:pt x="1986" y="13601"/>
                </a:cubicBezTo>
                <a:cubicBezTo>
                  <a:pt x="0" y="18813"/>
                  <a:pt x="4459" y="21250"/>
                  <a:pt x="4459" y="21250"/>
                </a:cubicBezTo>
                <a:cubicBezTo>
                  <a:pt x="4459" y="21250"/>
                  <a:pt x="755" y="24075"/>
                  <a:pt x="2413" y="28168"/>
                </a:cubicBezTo>
                <a:cubicBezTo>
                  <a:pt x="3750" y="31473"/>
                  <a:pt x="6868" y="31791"/>
                  <a:pt x="8018" y="31791"/>
                </a:cubicBezTo>
                <a:cubicBezTo>
                  <a:pt x="8292" y="31791"/>
                  <a:pt x="8454" y="31773"/>
                  <a:pt x="8454" y="31773"/>
                </a:cubicBezTo>
                <a:cubicBezTo>
                  <a:pt x="8454" y="31773"/>
                  <a:pt x="8844" y="37424"/>
                  <a:pt x="15372" y="38497"/>
                </a:cubicBezTo>
                <a:cubicBezTo>
                  <a:pt x="16008" y="38601"/>
                  <a:pt x="16610" y="38648"/>
                  <a:pt x="17180" y="38648"/>
                </a:cubicBezTo>
                <a:cubicBezTo>
                  <a:pt x="22461" y="38648"/>
                  <a:pt x="24923" y="34599"/>
                  <a:pt x="24923" y="34599"/>
                </a:cubicBezTo>
                <a:cubicBezTo>
                  <a:pt x="24923" y="34599"/>
                  <a:pt x="28091" y="39397"/>
                  <a:pt x="34121" y="39397"/>
                </a:cubicBezTo>
                <a:cubicBezTo>
                  <a:pt x="34348" y="39397"/>
                  <a:pt x="34578" y="39390"/>
                  <a:pt x="34812" y="39376"/>
                </a:cubicBezTo>
                <a:cubicBezTo>
                  <a:pt x="41292" y="38989"/>
                  <a:pt x="43825" y="36158"/>
                  <a:pt x="43825" y="36158"/>
                </a:cubicBezTo>
                <a:cubicBezTo>
                  <a:pt x="43825" y="36158"/>
                  <a:pt x="47517" y="39376"/>
                  <a:pt x="51913" y="39376"/>
                </a:cubicBezTo>
                <a:cubicBezTo>
                  <a:pt x="51978" y="39376"/>
                  <a:pt x="52043" y="39375"/>
                  <a:pt x="52108" y="39374"/>
                </a:cubicBezTo>
                <a:cubicBezTo>
                  <a:pt x="52210" y="39371"/>
                  <a:pt x="52311" y="39366"/>
                  <a:pt x="52413" y="39360"/>
                </a:cubicBezTo>
                <a:cubicBezTo>
                  <a:pt x="52514" y="39366"/>
                  <a:pt x="52615" y="39371"/>
                  <a:pt x="52717" y="39374"/>
                </a:cubicBezTo>
                <a:cubicBezTo>
                  <a:pt x="52782" y="39375"/>
                  <a:pt x="52847" y="39376"/>
                  <a:pt x="52912" y="39376"/>
                </a:cubicBezTo>
                <a:cubicBezTo>
                  <a:pt x="57309" y="39376"/>
                  <a:pt x="61000" y="36158"/>
                  <a:pt x="61000" y="36158"/>
                </a:cubicBezTo>
                <a:cubicBezTo>
                  <a:pt x="61000" y="36158"/>
                  <a:pt x="63533" y="38989"/>
                  <a:pt x="70013" y="39376"/>
                </a:cubicBezTo>
                <a:cubicBezTo>
                  <a:pt x="70248" y="39390"/>
                  <a:pt x="70479" y="39397"/>
                  <a:pt x="70706" y="39397"/>
                </a:cubicBezTo>
                <a:cubicBezTo>
                  <a:pt x="76736" y="39397"/>
                  <a:pt x="79904" y="34599"/>
                  <a:pt x="79904" y="34599"/>
                </a:cubicBezTo>
                <a:cubicBezTo>
                  <a:pt x="79904" y="34599"/>
                  <a:pt x="82365" y="38648"/>
                  <a:pt x="87645" y="38648"/>
                </a:cubicBezTo>
                <a:cubicBezTo>
                  <a:pt x="88215" y="38648"/>
                  <a:pt x="88817" y="38601"/>
                  <a:pt x="89453" y="38497"/>
                </a:cubicBezTo>
                <a:cubicBezTo>
                  <a:pt x="95982" y="37426"/>
                  <a:pt x="96371" y="31773"/>
                  <a:pt x="96371" y="31773"/>
                </a:cubicBezTo>
                <a:cubicBezTo>
                  <a:pt x="96371" y="31773"/>
                  <a:pt x="96533" y="31791"/>
                  <a:pt x="96807" y="31791"/>
                </a:cubicBezTo>
                <a:cubicBezTo>
                  <a:pt x="97957" y="31791"/>
                  <a:pt x="101075" y="31473"/>
                  <a:pt x="102412" y="28167"/>
                </a:cubicBezTo>
                <a:cubicBezTo>
                  <a:pt x="104070" y="24075"/>
                  <a:pt x="100366" y="21250"/>
                  <a:pt x="100366" y="21250"/>
                </a:cubicBezTo>
                <a:cubicBezTo>
                  <a:pt x="100366" y="21250"/>
                  <a:pt x="104825" y="18813"/>
                  <a:pt x="102840" y="13601"/>
                </a:cubicBezTo>
                <a:cubicBezTo>
                  <a:pt x="101597" y="10338"/>
                  <a:pt x="99185" y="9728"/>
                  <a:pt x="97555" y="9728"/>
                </a:cubicBezTo>
                <a:cubicBezTo>
                  <a:pt x="96580" y="9728"/>
                  <a:pt x="95884" y="9946"/>
                  <a:pt x="95884" y="9946"/>
                </a:cubicBezTo>
                <a:cubicBezTo>
                  <a:pt x="95884" y="9946"/>
                  <a:pt x="95202" y="4490"/>
                  <a:pt x="88966" y="2736"/>
                </a:cubicBezTo>
                <a:cubicBezTo>
                  <a:pt x="87820" y="2413"/>
                  <a:pt x="86740" y="2282"/>
                  <a:pt x="85741" y="2282"/>
                </a:cubicBezTo>
                <a:cubicBezTo>
                  <a:pt x="81299" y="2282"/>
                  <a:pt x="78442" y="4879"/>
                  <a:pt x="78442" y="4879"/>
                </a:cubicBezTo>
                <a:cubicBezTo>
                  <a:pt x="78442" y="4879"/>
                  <a:pt x="75421" y="202"/>
                  <a:pt x="69380" y="7"/>
                </a:cubicBezTo>
                <a:cubicBezTo>
                  <a:pt x="69268" y="3"/>
                  <a:pt x="69157" y="2"/>
                  <a:pt x="69047" y="2"/>
                </a:cubicBezTo>
                <a:cubicBezTo>
                  <a:pt x="63260" y="2"/>
                  <a:pt x="61194" y="4976"/>
                  <a:pt x="61194" y="4976"/>
                </a:cubicBezTo>
                <a:cubicBezTo>
                  <a:pt x="61194" y="4976"/>
                  <a:pt x="60559" y="4003"/>
                  <a:pt x="59379" y="2917"/>
                </a:cubicBezTo>
                <a:cubicBezTo>
                  <a:pt x="58474" y="2031"/>
                  <a:pt x="57092" y="991"/>
                  <a:pt x="55211" y="423"/>
                </a:cubicBezTo>
                <a:cubicBezTo>
                  <a:pt x="54350" y="151"/>
                  <a:pt x="53454" y="9"/>
                  <a:pt x="52552" y="3"/>
                </a:cubicBezTo>
                <a:cubicBezTo>
                  <a:pt x="52533" y="3"/>
                  <a:pt x="52516" y="1"/>
                  <a:pt x="52499" y="1"/>
                </a:cubicBezTo>
                <a:cubicBezTo>
                  <a:pt x="52470" y="1"/>
                  <a:pt x="52441" y="2"/>
                  <a:pt x="52413" y="2"/>
                </a:cubicBezTo>
                <a:cubicBezTo>
                  <a:pt x="52392" y="2"/>
                  <a:pt x="52373" y="1"/>
                  <a:pt x="52353" y="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37" name="Google Shape;3690;p60">
            <a:extLst>
              <a:ext uri="{FF2B5EF4-FFF2-40B4-BE49-F238E27FC236}">
                <a16:creationId xmlns:a16="http://schemas.microsoft.com/office/drawing/2014/main" id="{4D58BC46-EBAE-AED8-E98D-526879FFD173}"/>
              </a:ext>
            </a:extLst>
          </p:cNvPr>
          <p:cNvGrpSpPr/>
          <p:nvPr/>
        </p:nvGrpSpPr>
        <p:grpSpPr>
          <a:xfrm>
            <a:off x="1610422" y="2588847"/>
            <a:ext cx="8767957" cy="2701936"/>
            <a:chOff x="2244650" y="589875"/>
            <a:chExt cx="2753525" cy="1155450"/>
          </a:xfrm>
        </p:grpSpPr>
        <p:sp>
          <p:nvSpPr>
            <p:cNvPr id="38" name="Google Shape;3691;p60">
              <a:extLst>
                <a:ext uri="{FF2B5EF4-FFF2-40B4-BE49-F238E27FC236}">
                  <a16:creationId xmlns:a16="http://schemas.microsoft.com/office/drawing/2014/main" id="{3241EBDF-D214-4EF5-C491-75D0372520E4}"/>
                </a:ext>
              </a:extLst>
            </p:cNvPr>
            <p:cNvSpPr/>
            <p:nvPr/>
          </p:nvSpPr>
          <p:spPr>
            <a:xfrm>
              <a:off x="3408250" y="1684750"/>
              <a:ext cx="417850" cy="60050"/>
            </a:xfrm>
            <a:custGeom>
              <a:avLst/>
              <a:gdLst/>
              <a:ahLst/>
              <a:cxnLst/>
              <a:rect l="l" t="t" r="r" b="b"/>
              <a:pathLst>
                <a:path w="16714" h="2402" fill="none" extrusionOk="0">
                  <a:moveTo>
                    <a:pt x="16714" y="163"/>
                  </a:moveTo>
                  <a:cubicBezTo>
                    <a:pt x="14833" y="1246"/>
                    <a:pt x="12101" y="2401"/>
                    <a:pt x="8994" y="2401"/>
                  </a:cubicBezTo>
                  <a:cubicBezTo>
                    <a:pt x="8906" y="2401"/>
                    <a:pt x="8815" y="2400"/>
                    <a:pt x="8725" y="2399"/>
                  </a:cubicBezTo>
                  <a:cubicBezTo>
                    <a:pt x="8647" y="2397"/>
                    <a:pt x="8571" y="2393"/>
                    <a:pt x="8496" y="2391"/>
                  </a:cubicBezTo>
                  <a:cubicBezTo>
                    <a:pt x="8416" y="2394"/>
                    <a:pt x="8343" y="2397"/>
                    <a:pt x="8270" y="2399"/>
                  </a:cubicBezTo>
                  <a:cubicBezTo>
                    <a:pt x="8176" y="2400"/>
                    <a:pt x="8086" y="2401"/>
                    <a:pt x="7997" y="2401"/>
                  </a:cubicBezTo>
                  <a:cubicBezTo>
                    <a:pt x="4734" y="2401"/>
                    <a:pt x="1883" y="1127"/>
                    <a:pt x="0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3692;p60">
              <a:extLst>
                <a:ext uri="{FF2B5EF4-FFF2-40B4-BE49-F238E27FC236}">
                  <a16:creationId xmlns:a16="http://schemas.microsoft.com/office/drawing/2014/main" id="{9F013FAA-E8CF-A169-2A31-F3FEF0BA74BD}"/>
                </a:ext>
              </a:extLst>
            </p:cNvPr>
            <p:cNvSpPr/>
            <p:nvPr/>
          </p:nvSpPr>
          <p:spPr>
            <a:xfrm>
              <a:off x="2934600" y="1663225"/>
              <a:ext cx="463550" cy="82100"/>
            </a:xfrm>
            <a:custGeom>
              <a:avLst/>
              <a:gdLst/>
              <a:ahLst/>
              <a:cxnLst/>
              <a:rect l="l" t="t" r="r" b="b"/>
              <a:pathLst>
                <a:path w="18542" h="3284" fill="none" extrusionOk="0">
                  <a:moveTo>
                    <a:pt x="18542" y="1015"/>
                  </a:moveTo>
                  <a:cubicBezTo>
                    <a:pt x="16706" y="2009"/>
                    <a:pt x="13933" y="3023"/>
                    <a:pt x="10045" y="3257"/>
                  </a:cubicBezTo>
                  <a:cubicBezTo>
                    <a:pt x="9747" y="3274"/>
                    <a:pt x="9446" y="3283"/>
                    <a:pt x="9150" y="3283"/>
                  </a:cubicBezTo>
                  <a:cubicBezTo>
                    <a:pt x="5081" y="3283"/>
                    <a:pt x="2020" y="1622"/>
                    <a:pt x="1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" name="Google Shape;3693;p60">
              <a:extLst>
                <a:ext uri="{FF2B5EF4-FFF2-40B4-BE49-F238E27FC236}">
                  <a16:creationId xmlns:a16="http://schemas.microsoft.com/office/drawing/2014/main" id="{B2712D5A-0790-4581-015D-7EC49D481C04}"/>
                </a:ext>
              </a:extLst>
            </p:cNvPr>
            <p:cNvSpPr/>
            <p:nvPr/>
          </p:nvSpPr>
          <p:spPr>
            <a:xfrm>
              <a:off x="2455600" y="1550975"/>
              <a:ext cx="469575" cy="175625"/>
            </a:xfrm>
            <a:custGeom>
              <a:avLst/>
              <a:gdLst/>
              <a:ahLst/>
              <a:cxnLst/>
              <a:rect l="l" t="t" r="r" b="b"/>
              <a:pathLst>
                <a:path w="18783" h="7025" fill="none" extrusionOk="0">
                  <a:moveTo>
                    <a:pt x="18783" y="4679"/>
                  </a:moveTo>
                  <a:cubicBezTo>
                    <a:pt x="16940" y="5977"/>
                    <a:pt x="14447" y="7025"/>
                    <a:pt x="11369" y="7025"/>
                  </a:cubicBezTo>
                  <a:cubicBezTo>
                    <a:pt x="10578" y="7024"/>
                    <a:pt x="9789" y="6958"/>
                    <a:pt x="9009" y="6828"/>
                  </a:cubicBezTo>
                  <a:cubicBezTo>
                    <a:pt x="3827" y="5978"/>
                    <a:pt x="1171" y="2801"/>
                    <a:pt x="1" y="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" name="Google Shape;3694;p60">
              <a:extLst>
                <a:ext uri="{FF2B5EF4-FFF2-40B4-BE49-F238E27FC236}">
                  <a16:creationId xmlns:a16="http://schemas.microsoft.com/office/drawing/2014/main" id="{6DA4C88D-93A0-6530-DCF3-1AEE16D0B5EF}"/>
                </a:ext>
              </a:extLst>
            </p:cNvPr>
            <p:cNvSpPr/>
            <p:nvPr/>
          </p:nvSpPr>
          <p:spPr>
            <a:xfrm>
              <a:off x="2260675" y="1215450"/>
              <a:ext cx="184725" cy="331625"/>
            </a:xfrm>
            <a:custGeom>
              <a:avLst/>
              <a:gdLst/>
              <a:ahLst/>
              <a:cxnLst/>
              <a:rect l="l" t="t" r="r" b="b"/>
              <a:pathLst>
                <a:path w="7389" h="13265" fill="none" extrusionOk="0">
                  <a:moveTo>
                    <a:pt x="7388" y="13264"/>
                  </a:moveTo>
                  <a:cubicBezTo>
                    <a:pt x="4579" y="12538"/>
                    <a:pt x="2364" y="10620"/>
                    <a:pt x="1237" y="7835"/>
                  </a:cubicBezTo>
                  <a:cubicBezTo>
                    <a:pt x="0" y="4777"/>
                    <a:pt x="637" y="2038"/>
                    <a:pt x="1776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" name="Google Shape;3695;p60">
              <a:extLst>
                <a:ext uri="{FF2B5EF4-FFF2-40B4-BE49-F238E27FC236}">
                  <a16:creationId xmlns:a16="http://schemas.microsoft.com/office/drawing/2014/main" id="{321E4BDE-0BF3-D3D7-05D9-4FF4DC85028C}"/>
                </a:ext>
              </a:extLst>
            </p:cNvPr>
            <p:cNvSpPr/>
            <p:nvPr/>
          </p:nvSpPr>
          <p:spPr>
            <a:xfrm>
              <a:off x="2244650" y="833850"/>
              <a:ext cx="227125" cy="371875"/>
            </a:xfrm>
            <a:custGeom>
              <a:avLst/>
              <a:gdLst/>
              <a:ahLst/>
              <a:cxnLst/>
              <a:rect l="l" t="t" r="r" b="b"/>
              <a:pathLst>
                <a:path w="9085" h="14875" fill="none" extrusionOk="0">
                  <a:moveTo>
                    <a:pt x="2224" y="14875"/>
                  </a:moveTo>
                  <a:cubicBezTo>
                    <a:pt x="816" y="12775"/>
                    <a:pt x="1" y="9778"/>
                    <a:pt x="1426" y="6037"/>
                  </a:cubicBezTo>
                  <a:cubicBezTo>
                    <a:pt x="2792" y="2451"/>
                    <a:pt x="5557" y="286"/>
                    <a:pt x="9085" y="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3696;p60">
              <a:extLst>
                <a:ext uri="{FF2B5EF4-FFF2-40B4-BE49-F238E27FC236}">
                  <a16:creationId xmlns:a16="http://schemas.microsoft.com/office/drawing/2014/main" id="{268C6B55-F9AC-73B9-EF36-3680D3FCE2D2}"/>
                </a:ext>
              </a:extLst>
            </p:cNvPr>
            <p:cNvSpPr/>
            <p:nvPr/>
          </p:nvSpPr>
          <p:spPr>
            <a:xfrm>
              <a:off x="2477925" y="646900"/>
              <a:ext cx="475975" cy="178000"/>
            </a:xfrm>
            <a:custGeom>
              <a:avLst/>
              <a:gdLst/>
              <a:ahLst/>
              <a:cxnLst/>
              <a:rect l="l" t="t" r="r" b="b"/>
              <a:pathLst>
                <a:path w="19039" h="7120" fill="none" extrusionOk="0">
                  <a:moveTo>
                    <a:pt x="1" y="7120"/>
                  </a:moveTo>
                  <a:cubicBezTo>
                    <a:pt x="1313" y="4569"/>
                    <a:pt x="3841" y="1816"/>
                    <a:pt x="8233" y="581"/>
                  </a:cubicBezTo>
                  <a:cubicBezTo>
                    <a:pt x="9604" y="196"/>
                    <a:pt x="10999" y="0"/>
                    <a:pt x="12381" y="0"/>
                  </a:cubicBezTo>
                  <a:cubicBezTo>
                    <a:pt x="15129" y="0"/>
                    <a:pt x="17396" y="754"/>
                    <a:pt x="19038" y="1564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3697;p60">
              <a:extLst>
                <a:ext uri="{FF2B5EF4-FFF2-40B4-BE49-F238E27FC236}">
                  <a16:creationId xmlns:a16="http://schemas.microsoft.com/office/drawing/2014/main" id="{57391B1E-7761-2D39-A4D0-9675227CE4E8}"/>
                </a:ext>
              </a:extLst>
            </p:cNvPr>
            <p:cNvSpPr/>
            <p:nvPr/>
          </p:nvSpPr>
          <p:spPr>
            <a:xfrm>
              <a:off x="2962950" y="589875"/>
              <a:ext cx="444000" cy="90400"/>
            </a:xfrm>
            <a:custGeom>
              <a:avLst/>
              <a:gdLst/>
              <a:ahLst/>
              <a:cxnLst/>
              <a:rect l="l" t="t" r="r" b="b"/>
              <a:pathLst>
                <a:path w="17760" h="3616" fill="none" extrusionOk="0">
                  <a:moveTo>
                    <a:pt x="0" y="3616"/>
                  </a:moveTo>
                  <a:cubicBezTo>
                    <a:pt x="1959" y="1951"/>
                    <a:pt x="5032" y="143"/>
                    <a:pt x="9231" y="8"/>
                  </a:cubicBezTo>
                  <a:cubicBezTo>
                    <a:pt x="9380" y="3"/>
                    <a:pt x="9526" y="1"/>
                    <a:pt x="9672" y="1"/>
                  </a:cubicBezTo>
                  <a:cubicBezTo>
                    <a:pt x="13225" y="1"/>
                    <a:pt x="15900" y="1387"/>
                    <a:pt x="17760" y="306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3698;p60">
              <a:extLst>
                <a:ext uri="{FF2B5EF4-FFF2-40B4-BE49-F238E27FC236}">
                  <a16:creationId xmlns:a16="http://schemas.microsoft.com/office/drawing/2014/main" id="{46DBD2E9-E92D-86AB-A94A-1A589CDC320C}"/>
                </a:ext>
              </a:extLst>
            </p:cNvPr>
            <p:cNvSpPr/>
            <p:nvPr/>
          </p:nvSpPr>
          <p:spPr>
            <a:xfrm>
              <a:off x="3415925" y="589925"/>
              <a:ext cx="415725" cy="76775"/>
            </a:xfrm>
            <a:custGeom>
              <a:avLst/>
              <a:gdLst/>
              <a:ahLst/>
              <a:cxnLst/>
              <a:rect l="l" t="t" r="r" b="b"/>
              <a:pathLst>
                <a:path w="16629" h="3071" fill="none" extrusionOk="0">
                  <a:moveTo>
                    <a:pt x="0" y="2869"/>
                  </a:moveTo>
                  <a:cubicBezTo>
                    <a:pt x="1321" y="1835"/>
                    <a:pt x="2813" y="1051"/>
                    <a:pt x="4383" y="574"/>
                  </a:cubicBezTo>
                  <a:cubicBezTo>
                    <a:pt x="5539" y="210"/>
                    <a:pt x="6743" y="17"/>
                    <a:pt x="7955" y="2"/>
                  </a:cubicBezTo>
                  <a:cubicBezTo>
                    <a:pt x="7984" y="2"/>
                    <a:pt x="8114" y="0"/>
                    <a:pt x="8114" y="0"/>
                  </a:cubicBezTo>
                  <a:lnTo>
                    <a:pt x="8395" y="1"/>
                  </a:lnTo>
                  <a:lnTo>
                    <a:pt x="8424" y="2"/>
                  </a:lnTo>
                  <a:cubicBezTo>
                    <a:pt x="9636" y="18"/>
                    <a:pt x="10838" y="210"/>
                    <a:pt x="11993" y="574"/>
                  </a:cubicBezTo>
                  <a:cubicBezTo>
                    <a:pt x="13665" y="1081"/>
                    <a:pt x="15247" y="1935"/>
                    <a:pt x="16629" y="3070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3699;p60">
              <a:extLst>
                <a:ext uri="{FF2B5EF4-FFF2-40B4-BE49-F238E27FC236}">
                  <a16:creationId xmlns:a16="http://schemas.microsoft.com/office/drawing/2014/main" id="{43850062-EF3D-27F8-233F-87B46805208A}"/>
                </a:ext>
              </a:extLst>
            </p:cNvPr>
            <p:cNvSpPr/>
            <p:nvPr/>
          </p:nvSpPr>
          <p:spPr>
            <a:xfrm>
              <a:off x="3840425" y="589875"/>
              <a:ext cx="444050" cy="95725"/>
            </a:xfrm>
            <a:custGeom>
              <a:avLst/>
              <a:gdLst/>
              <a:ahLst/>
              <a:cxnLst/>
              <a:rect l="l" t="t" r="r" b="b"/>
              <a:pathLst>
                <a:path w="17762" h="3829" fill="none" extrusionOk="0">
                  <a:moveTo>
                    <a:pt x="0" y="2855"/>
                  </a:moveTo>
                  <a:cubicBezTo>
                    <a:pt x="1846" y="1271"/>
                    <a:pt x="4443" y="1"/>
                    <a:pt x="7845" y="1"/>
                  </a:cubicBezTo>
                  <a:cubicBezTo>
                    <a:pt x="7990" y="1"/>
                    <a:pt x="8137" y="3"/>
                    <a:pt x="8286" y="8"/>
                  </a:cubicBezTo>
                  <a:cubicBezTo>
                    <a:pt x="12663" y="149"/>
                    <a:pt x="15817" y="2108"/>
                    <a:pt x="17762" y="3828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3700;p60">
              <a:extLst>
                <a:ext uri="{FF2B5EF4-FFF2-40B4-BE49-F238E27FC236}">
                  <a16:creationId xmlns:a16="http://schemas.microsoft.com/office/drawing/2014/main" id="{4F2297C0-163E-BDFD-4AEC-82FC89DE0374}"/>
                </a:ext>
              </a:extLst>
            </p:cNvPr>
            <p:cNvSpPr/>
            <p:nvPr/>
          </p:nvSpPr>
          <p:spPr>
            <a:xfrm>
              <a:off x="4294650" y="646875"/>
              <a:ext cx="472325" cy="185250"/>
            </a:xfrm>
            <a:custGeom>
              <a:avLst/>
              <a:gdLst/>
              <a:ahLst/>
              <a:cxnLst/>
              <a:rect l="l" t="t" r="r" b="b"/>
              <a:pathLst>
                <a:path w="18893" h="7410" fill="none" extrusionOk="0">
                  <a:moveTo>
                    <a:pt x="1" y="1424"/>
                  </a:moveTo>
                  <a:cubicBezTo>
                    <a:pt x="1617" y="669"/>
                    <a:pt x="3779" y="0"/>
                    <a:pt x="6369" y="0"/>
                  </a:cubicBezTo>
                  <a:cubicBezTo>
                    <a:pt x="7750" y="0"/>
                    <a:pt x="9145" y="196"/>
                    <a:pt x="10516" y="582"/>
                  </a:cubicBezTo>
                  <a:cubicBezTo>
                    <a:pt x="15074" y="1863"/>
                    <a:pt x="17625" y="4781"/>
                    <a:pt x="18892" y="740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3701;p60">
              <a:extLst>
                <a:ext uri="{FF2B5EF4-FFF2-40B4-BE49-F238E27FC236}">
                  <a16:creationId xmlns:a16="http://schemas.microsoft.com/office/drawing/2014/main" id="{7837AC53-1B13-1E87-3411-1C45BB21A04B}"/>
                </a:ext>
              </a:extLst>
            </p:cNvPr>
            <p:cNvSpPr/>
            <p:nvPr/>
          </p:nvSpPr>
          <p:spPr>
            <a:xfrm>
              <a:off x="4777625" y="834650"/>
              <a:ext cx="220550" cy="377800"/>
            </a:xfrm>
            <a:custGeom>
              <a:avLst/>
              <a:gdLst/>
              <a:ahLst/>
              <a:cxnLst/>
              <a:rect l="l" t="t" r="r" b="b"/>
              <a:pathLst>
                <a:path w="8822" h="15112" fill="none" extrusionOk="0">
                  <a:moveTo>
                    <a:pt x="1" y="0"/>
                  </a:moveTo>
                  <a:cubicBezTo>
                    <a:pt x="3373" y="390"/>
                    <a:pt x="6011" y="2530"/>
                    <a:pt x="7334" y="6005"/>
                  </a:cubicBezTo>
                  <a:cubicBezTo>
                    <a:pt x="8821" y="9908"/>
                    <a:pt x="7871" y="13001"/>
                    <a:pt x="6350" y="15112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3702;p60">
              <a:extLst>
                <a:ext uri="{FF2B5EF4-FFF2-40B4-BE49-F238E27FC236}">
                  <a16:creationId xmlns:a16="http://schemas.microsoft.com/office/drawing/2014/main" id="{058FFC3E-BCCB-F446-DD6A-CFF1FCC25A70}"/>
                </a:ext>
              </a:extLst>
            </p:cNvPr>
            <p:cNvSpPr/>
            <p:nvPr/>
          </p:nvSpPr>
          <p:spPr>
            <a:xfrm>
              <a:off x="4788100" y="1222475"/>
              <a:ext cx="191125" cy="326500"/>
            </a:xfrm>
            <a:custGeom>
              <a:avLst/>
              <a:gdLst/>
              <a:ahLst/>
              <a:cxnLst/>
              <a:rect l="l" t="t" r="r" b="b"/>
              <a:pathLst>
                <a:path w="7645" h="13060" fill="none" extrusionOk="0">
                  <a:moveTo>
                    <a:pt x="6077" y="1"/>
                  </a:moveTo>
                  <a:cubicBezTo>
                    <a:pt x="7118" y="2007"/>
                    <a:pt x="7645" y="4634"/>
                    <a:pt x="6463" y="7554"/>
                  </a:cubicBezTo>
                  <a:cubicBezTo>
                    <a:pt x="5294" y="10441"/>
                    <a:pt x="2958" y="12396"/>
                    <a:pt x="0" y="1305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3703;p60">
              <a:extLst>
                <a:ext uri="{FF2B5EF4-FFF2-40B4-BE49-F238E27FC236}">
                  <a16:creationId xmlns:a16="http://schemas.microsoft.com/office/drawing/2014/main" id="{EAEB818F-D559-BB03-C1D2-1278F233CBBC}"/>
                </a:ext>
              </a:extLst>
            </p:cNvPr>
            <p:cNvSpPr/>
            <p:nvPr/>
          </p:nvSpPr>
          <p:spPr>
            <a:xfrm>
              <a:off x="4309475" y="1558450"/>
              <a:ext cx="472950" cy="168150"/>
            </a:xfrm>
            <a:custGeom>
              <a:avLst/>
              <a:gdLst/>
              <a:ahLst/>
              <a:cxnLst/>
              <a:rect l="l" t="t" r="r" b="b"/>
              <a:pathLst>
                <a:path w="18918" h="6726" fill="none" extrusionOk="0">
                  <a:moveTo>
                    <a:pt x="18918" y="1"/>
                  </a:moveTo>
                  <a:cubicBezTo>
                    <a:pt x="17687" y="2724"/>
                    <a:pt x="15039" y="5709"/>
                    <a:pt x="10039" y="6529"/>
                  </a:cubicBezTo>
                  <a:cubicBezTo>
                    <a:pt x="9259" y="6659"/>
                    <a:pt x="8470" y="6725"/>
                    <a:pt x="7679" y="6726"/>
                  </a:cubicBezTo>
                  <a:cubicBezTo>
                    <a:pt x="4451" y="6726"/>
                    <a:pt x="1868" y="5573"/>
                    <a:pt x="1" y="4189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3704;p60">
              <a:extLst>
                <a:ext uri="{FF2B5EF4-FFF2-40B4-BE49-F238E27FC236}">
                  <a16:creationId xmlns:a16="http://schemas.microsoft.com/office/drawing/2014/main" id="{D3FB69C0-FB0B-CA55-6D37-C457087BA3D1}"/>
                </a:ext>
              </a:extLst>
            </p:cNvPr>
            <p:cNvSpPr/>
            <p:nvPr/>
          </p:nvSpPr>
          <p:spPr>
            <a:xfrm>
              <a:off x="3836075" y="1668175"/>
              <a:ext cx="464300" cy="77150"/>
            </a:xfrm>
            <a:custGeom>
              <a:avLst/>
              <a:gdLst/>
              <a:ahLst/>
              <a:cxnLst/>
              <a:rect l="l" t="t" r="r" b="b"/>
              <a:pathLst>
                <a:path w="18572" h="3086" fill="none" extrusionOk="0">
                  <a:moveTo>
                    <a:pt x="18571" y="0"/>
                  </a:moveTo>
                  <a:cubicBezTo>
                    <a:pt x="16553" y="1556"/>
                    <a:pt x="13577" y="3085"/>
                    <a:pt x="9674" y="3085"/>
                  </a:cubicBezTo>
                  <a:cubicBezTo>
                    <a:pt x="9379" y="3085"/>
                    <a:pt x="9077" y="3076"/>
                    <a:pt x="8780" y="3059"/>
                  </a:cubicBezTo>
                  <a:cubicBezTo>
                    <a:pt x="4688" y="2814"/>
                    <a:pt x="1831" y="1703"/>
                    <a:pt x="1" y="661"/>
                  </a:cubicBezTo>
                </a:path>
              </a:pathLst>
            </a:custGeom>
            <a:noFill/>
            <a:ln w="38100" cap="rnd" cmpd="sng">
              <a:solidFill>
                <a:srgbClr val="88602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52" name="Google Shape;3705;p60">
            <a:extLst>
              <a:ext uri="{FF2B5EF4-FFF2-40B4-BE49-F238E27FC236}">
                <a16:creationId xmlns:a16="http://schemas.microsoft.com/office/drawing/2014/main" id="{9F05ED14-1938-5FF1-52B0-5A30C034890E}"/>
              </a:ext>
            </a:extLst>
          </p:cNvPr>
          <p:cNvSpPr txBox="1">
            <a:spLocks/>
          </p:cNvSpPr>
          <p:nvPr/>
        </p:nvSpPr>
        <p:spPr>
          <a:xfrm>
            <a:off x="4442307" y="1496150"/>
            <a:ext cx="3119312" cy="765207"/>
          </a:xfrm>
          <a:prstGeom prst="rect">
            <a:avLst/>
          </a:prstGeom>
          <a:solidFill>
            <a:srgbClr val="E23C3B">
              <a:lumMod val="75000"/>
            </a:srgbClr>
          </a:solidFill>
          <a:ln w="19050" cap="flat" cmpd="sng">
            <a:solidFill>
              <a:srgbClr val="FFFF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lvl="0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3" name="Google Shape;3706;p60">
            <a:extLst>
              <a:ext uri="{FF2B5EF4-FFF2-40B4-BE49-F238E27FC236}">
                <a16:creationId xmlns:a16="http://schemas.microsoft.com/office/drawing/2014/main" id="{18CBE88E-444F-E3B6-4978-C9197C9EB088}"/>
              </a:ext>
            </a:extLst>
          </p:cNvPr>
          <p:cNvSpPr txBox="1">
            <a:spLocks/>
          </p:cNvSpPr>
          <p:nvPr/>
        </p:nvSpPr>
        <p:spPr>
          <a:xfrm>
            <a:off x="2104803" y="3047632"/>
            <a:ext cx="7688625" cy="194032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20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9600"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em hãy mạnh dạn tìm đến sự hỗ trợ từ thầy cô, bạn bè khi không tự giải quyết được mâu thuẫn với bạn. Đừng giữ trong l</a:t>
            </a:r>
            <a:r>
              <a:rPr lang="en-US" sz="2000" dirty="0">
                <a:solidFill>
                  <a:srgbClr val="434343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ò</a:t>
            </a: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 hoặc tự giải quyết, điều đó sẽ làm mọi chuyện trở nên phức tạp hơn, khó giải quyết hơn</a:t>
            </a:r>
          </a:p>
        </p:txBody>
      </p:sp>
      <p:grpSp>
        <p:nvGrpSpPr>
          <p:cNvPr id="54" name="Google Shape;3776;p60">
            <a:extLst>
              <a:ext uri="{FF2B5EF4-FFF2-40B4-BE49-F238E27FC236}">
                <a16:creationId xmlns:a16="http://schemas.microsoft.com/office/drawing/2014/main" id="{9215D536-CFCC-6B1F-C380-E08F84CCD050}"/>
              </a:ext>
            </a:extLst>
          </p:cNvPr>
          <p:cNvGrpSpPr/>
          <p:nvPr/>
        </p:nvGrpSpPr>
        <p:grpSpPr>
          <a:xfrm>
            <a:off x="702634" y="390120"/>
            <a:ext cx="11154893" cy="5678389"/>
            <a:chOff x="526975" y="292590"/>
            <a:chExt cx="8366170" cy="4258792"/>
          </a:xfrm>
        </p:grpSpPr>
        <p:sp>
          <p:nvSpPr>
            <p:cNvPr id="55" name="Google Shape;3777;p60">
              <a:extLst>
                <a:ext uri="{FF2B5EF4-FFF2-40B4-BE49-F238E27FC236}">
                  <a16:creationId xmlns:a16="http://schemas.microsoft.com/office/drawing/2014/main" id="{C9C732DE-21B3-77F9-5FF5-9D824D887229}"/>
                </a:ext>
              </a:extLst>
            </p:cNvPr>
            <p:cNvSpPr/>
            <p:nvPr/>
          </p:nvSpPr>
          <p:spPr>
            <a:xfrm rot="-397337">
              <a:off x="7952914" y="446038"/>
              <a:ext cx="229224" cy="225955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3778;p60">
              <a:extLst>
                <a:ext uri="{FF2B5EF4-FFF2-40B4-BE49-F238E27FC236}">
                  <a16:creationId xmlns:a16="http://schemas.microsoft.com/office/drawing/2014/main" id="{1375571B-D8CC-2CA2-7505-43D7E3015CF7}"/>
                </a:ext>
              </a:extLst>
            </p:cNvPr>
            <p:cNvSpPr/>
            <p:nvPr/>
          </p:nvSpPr>
          <p:spPr>
            <a:xfrm rot="-397276">
              <a:off x="8102469" y="712957"/>
              <a:ext cx="524329" cy="516892"/>
            </a:xfrm>
            <a:custGeom>
              <a:avLst/>
              <a:gdLst/>
              <a:ahLst/>
              <a:cxnLst/>
              <a:rect l="l" t="t" r="r" b="b"/>
              <a:pathLst>
                <a:path w="5539" h="5460" extrusionOk="0">
                  <a:moveTo>
                    <a:pt x="2544" y="1"/>
                  </a:moveTo>
                  <a:lnTo>
                    <a:pt x="1882" y="1831"/>
                  </a:lnTo>
                  <a:lnTo>
                    <a:pt x="1" y="2323"/>
                  </a:lnTo>
                  <a:lnTo>
                    <a:pt x="1536" y="3517"/>
                  </a:lnTo>
                  <a:lnTo>
                    <a:pt x="1422" y="5459"/>
                  </a:lnTo>
                  <a:lnTo>
                    <a:pt x="3033" y="4369"/>
                  </a:lnTo>
                  <a:lnTo>
                    <a:pt x="4845" y="5077"/>
                  </a:lnTo>
                  <a:lnTo>
                    <a:pt x="4305" y="3208"/>
                  </a:lnTo>
                  <a:lnTo>
                    <a:pt x="5538" y="1703"/>
                  </a:lnTo>
                  <a:lnTo>
                    <a:pt x="3595" y="1639"/>
                  </a:lnTo>
                  <a:lnTo>
                    <a:pt x="2544" y="1"/>
                  </a:lnTo>
                  <a:close/>
                </a:path>
              </a:pathLst>
            </a:cu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3779;p60">
              <a:extLst>
                <a:ext uri="{FF2B5EF4-FFF2-40B4-BE49-F238E27FC236}">
                  <a16:creationId xmlns:a16="http://schemas.microsoft.com/office/drawing/2014/main" id="{A14B41AB-1F97-F7F1-E66A-8573EE0C90D3}"/>
                </a:ext>
              </a:extLst>
            </p:cNvPr>
            <p:cNvSpPr/>
            <p:nvPr/>
          </p:nvSpPr>
          <p:spPr>
            <a:xfrm>
              <a:off x="7467642" y="292590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3780;p60">
              <a:extLst>
                <a:ext uri="{FF2B5EF4-FFF2-40B4-BE49-F238E27FC236}">
                  <a16:creationId xmlns:a16="http://schemas.microsoft.com/office/drawing/2014/main" id="{93956C05-689E-095A-ED6B-806458C38757}"/>
                </a:ext>
              </a:extLst>
            </p:cNvPr>
            <p:cNvSpPr/>
            <p:nvPr/>
          </p:nvSpPr>
          <p:spPr>
            <a:xfrm>
              <a:off x="526975" y="3025256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b="1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endParaRPr kumimoji="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3781;p60">
              <a:extLst>
                <a:ext uri="{FF2B5EF4-FFF2-40B4-BE49-F238E27FC236}">
                  <a16:creationId xmlns:a16="http://schemas.microsoft.com/office/drawing/2014/main" id="{BF736554-B22A-2C44-F841-855A153B95EA}"/>
                </a:ext>
              </a:extLst>
            </p:cNvPr>
            <p:cNvSpPr/>
            <p:nvPr/>
          </p:nvSpPr>
          <p:spPr>
            <a:xfrm>
              <a:off x="8373853" y="2575608"/>
              <a:ext cx="110100" cy="110100"/>
            </a:xfrm>
            <a:prstGeom prst="ellipse">
              <a:avLst/>
            </a:prstGeom>
            <a:solidFill>
              <a:srgbClr val="4795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3782;p60">
              <a:extLst>
                <a:ext uri="{FF2B5EF4-FFF2-40B4-BE49-F238E27FC236}">
                  <a16:creationId xmlns:a16="http://schemas.microsoft.com/office/drawing/2014/main" id="{D3C395CD-DC42-D32D-D7AF-FFA9FA71062B}"/>
                </a:ext>
              </a:extLst>
            </p:cNvPr>
            <p:cNvSpPr/>
            <p:nvPr/>
          </p:nvSpPr>
          <p:spPr>
            <a:xfrm>
              <a:off x="906792" y="2137441"/>
              <a:ext cx="110100" cy="110100"/>
            </a:xfrm>
            <a:prstGeom prst="ellipse">
              <a:avLst/>
            </a:prstGeom>
            <a:solidFill>
              <a:srgbClr val="FFD9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3783;p60">
              <a:extLst>
                <a:ext uri="{FF2B5EF4-FFF2-40B4-BE49-F238E27FC236}">
                  <a16:creationId xmlns:a16="http://schemas.microsoft.com/office/drawing/2014/main" id="{B160BCA2-2D31-A163-1531-41D669D1BE3D}"/>
                </a:ext>
              </a:extLst>
            </p:cNvPr>
            <p:cNvSpPr/>
            <p:nvPr/>
          </p:nvSpPr>
          <p:spPr>
            <a:xfrm>
              <a:off x="613104" y="4441282"/>
              <a:ext cx="110100" cy="110100"/>
            </a:xfrm>
            <a:prstGeom prst="ellipse">
              <a:avLst/>
            </a:prstGeom>
            <a:solidFill>
              <a:srgbClr val="EA940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3784;p60">
              <a:extLst>
                <a:ext uri="{FF2B5EF4-FFF2-40B4-BE49-F238E27FC236}">
                  <a16:creationId xmlns:a16="http://schemas.microsoft.com/office/drawing/2014/main" id="{13CEC7A1-8877-CAB0-0CB2-44FFD67E9D8D}"/>
                </a:ext>
              </a:extLst>
            </p:cNvPr>
            <p:cNvSpPr/>
            <p:nvPr/>
          </p:nvSpPr>
          <p:spPr>
            <a:xfrm>
              <a:off x="8783045" y="3393516"/>
              <a:ext cx="110100" cy="110100"/>
            </a:xfrm>
            <a:prstGeom prst="ellipse">
              <a:avLst/>
            </a:prstGeom>
            <a:solidFill>
              <a:srgbClr val="E23C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3" name="Google Shape;3785;p60">
              <a:extLst>
                <a:ext uri="{FF2B5EF4-FFF2-40B4-BE49-F238E27FC236}">
                  <a16:creationId xmlns:a16="http://schemas.microsoft.com/office/drawing/2014/main" id="{1F75027A-5635-7E6C-E9D7-92CBF34E332A}"/>
                </a:ext>
              </a:extLst>
            </p:cNvPr>
            <p:cNvSpPr/>
            <p:nvPr/>
          </p:nvSpPr>
          <p:spPr>
            <a:xfrm>
              <a:off x="8725895" y="1672441"/>
              <a:ext cx="110100" cy="110100"/>
            </a:xfrm>
            <a:prstGeom prst="ellipse">
              <a:avLst/>
            </a:prstGeom>
            <a:solidFill>
              <a:srgbClr val="9ABE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pic>
        <p:nvPicPr>
          <p:cNvPr id="64" name="Picture 2" descr="Schoolgirls are Friends clipart">
            <a:extLst>
              <a:ext uri="{FF2B5EF4-FFF2-40B4-BE49-F238E27FC236}">
                <a16:creationId xmlns:a16="http://schemas.microsoft.com/office/drawing/2014/main" id="{6ED94119-E05B-D2E8-9007-D99053E2A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50" y="4671488"/>
            <a:ext cx="2630387" cy="207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E00E09-8CFC-6BF1-2C21-6E36E7C02B66}"/>
              </a:ext>
            </a:extLst>
          </p:cNvPr>
          <p:cNvGrpSpPr/>
          <p:nvPr/>
        </p:nvGrpSpPr>
        <p:grpSpPr>
          <a:xfrm>
            <a:off x="5018969" y="3112220"/>
            <a:ext cx="2736543" cy="1563624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1D00F780-2E3C-2761-AEC8-A29DA1BB4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85277AA-8F49-2451-0425-B5A2EFCB87F7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3797B3B-39AC-939A-97F1-B2DE2BC52652}"/>
              </a:ext>
            </a:extLst>
          </p:cNvPr>
          <p:cNvGrpSpPr/>
          <p:nvPr/>
        </p:nvGrpSpPr>
        <p:grpSpPr>
          <a:xfrm>
            <a:off x="2936240" y="3220720"/>
            <a:ext cx="5537200" cy="3718560"/>
            <a:chOff x="589280" y="1960880"/>
            <a:chExt cx="6246026" cy="424688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7421949-4767-28DB-7673-71D142117E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2250" b="-318"/>
            <a:stretch/>
          </p:blipFill>
          <p:spPr>
            <a:xfrm>
              <a:off x="609599" y="1960880"/>
              <a:ext cx="6225707" cy="424688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2E9F501-03C4-CCCE-4782-0D51DCBF24FA}"/>
                </a:ext>
              </a:extLst>
            </p:cNvPr>
            <p:cNvSpPr/>
            <p:nvPr/>
          </p:nvSpPr>
          <p:spPr>
            <a:xfrm>
              <a:off x="589280" y="5699760"/>
              <a:ext cx="1168400" cy="497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6286659-C785-5A03-2339-8BE1A9FF86CF}"/>
              </a:ext>
            </a:extLst>
          </p:cNvPr>
          <p:cNvSpPr txBox="1"/>
          <p:nvPr/>
        </p:nvSpPr>
        <p:spPr>
          <a:xfrm>
            <a:off x="1330960" y="1579403"/>
            <a:ext cx="953008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</a:rPr>
              <a:t>Nhớ lại những hoạt động mà các em đã được tham gia trong chủ đề, lựa chọn những hoạt động mà em yêu thích và ghi vào tờ giấy nhỏ. </a:t>
            </a:r>
            <a:endParaRPr lang="en-US" sz="2000" dirty="0">
              <a:latin typeface="UTM Avo" panose="020406030505060202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</a:rPr>
              <a:t>Chia sẻ với bạn hoạt động em yêu thích và những điều em học được khi tham gia các hoạt động trong chủ đề.</a:t>
            </a:r>
          </a:p>
        </p:txBody>
      </p:sp>
    </p:spTree>
    <p:extLst>
      <p:ext uri="{BB962C8B-B14F-4D97-AF65-F5344CB8AC3E}">
        <p14:creationId xmlns:p14="http://schemas.microsoft.com/office/powerpoint/2010/main" val="8472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444A09-7628-D030-ACD1-F5C5BC9EA213}"/>
              </a:ext>
            </a:extLst>
          </p:cNvPr>
          <p:cNvGrpSpPr/>
          <p:nvPr/>
        </p:nvGrpSpPr>
        <p:grpSpPr>
          <a:xfrm>
            <a:off x="5018969" y="3112220"/>
            <a:ext cx="2736543" cy="1563624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9C0E246-E30E-FB47-8D8C-72274DC4A2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C688881-FE4A-EF67-D120-511BF8480CE4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5F965A-83E6-AE06-DB46-052E7E67BE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6" y="2806700"/>
            <a:ext cx="4051300" cy="40513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AC9ADE6C-CAF9-6288-3BB9-1B6FA8C34BC7}"/>
              </a:ext>
            </a:extLst>
          </p:cNvPr>
          <p:cNvSpPr/>
          <p:nvPr/>
        </p:nvSpPr>
        <p:spPr>
          <a:xfrm>
            <a:off x="4541520" y="1656080"/>
            <a:ext cx="6790504" cy="1320800"/>
          </a:xfrm>
          <a:prstGeom prst="wedgeRoundRectCallout">
            <a:avLst>
              <a:gd name="adj1" fmla="val -51087"/>
              <a:gd name="adj2" fmla="val 108465"/>
              <a:gd name="adj3" fmla="val 16667"/>
            </a:avLst>
          </a:prstGeom>
          <a:solidFill>
            <a:srgbClr val="D8267B"/>
          </a:solidFill>
          <a:ln>
            <a:solidFill>
              <a:srgbClr val="D826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 dirty="0">
                <a:latin typeface="UTM Avo" panose="02040603050506020204" pitchFamily="18" charset="0"/>
              </a:rPr>
              <a:t>Thực hiện tìm kiếm sự hỗ trợ từ thầy cô, bạn bè khi không tự giải quyết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vi-VN" sz="2400" b="1" dirty="0">
                <a:latin typeface="UTM Avo" panose="02040603050506020204" pitchFamily="18" charset="0"/>
              </a:rPr>
              <a:t>được mâu thuẫn với bạn.</a:t>
            </a:r>
            <a:endParaRPr lang="en-US" sz="24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1" y="4191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10600" y="5029200"/>
            <a:ext cx="2438400" cy="22098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17628" y="5486400"/>
            <a:ext cx="1905000" cy="12954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441028" y="52197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9784582-335F-E088-C003-32BE3938D3E9}"/>
              </a:ext>
            </a:extLst>
          </p:cNvPr>
          <p:cNvGrpSpPr/>
          <p:nvPr/>
        </p:nvGrpSpPr>
        <p:grpSpPr>
          <a:xfrm>
            <a:off x="9550002" y="229915"/>
            <a:ext cx="2286000" cy="1065924"/>
            <a:chOff x="9610928" y="-14591"/>
            <a:chExt cx="2488008" cy="1185773"/>
          </a:xfrm>
        </p:grpSpPr>
        <p:pic>
          <p:nvPicPr>
            <p:cNvPr id="17" name="Picture 16">
              <a:hlinkClick r:id="rId18" action="ppaction://hlinksldjump"/>
              <a:extLst>
                <a:ext uri="{FF2B5EF4-FFF2-40B4-BE49-F238E27FC236}">
                  <a16:creationId xmlns:a16="http://schemas.microsoft.com/office/drawing/2014/main" id="{D76C18BD-6850-9218-30D5-F5CDE82F29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/>
            <a:srcRect t="38865" b="13475"/>
            <a:stretch/>
          </p:blipFill>
          <p:spPr>
            <a:xfrm>
              <a:off x="9610928" y="-14591"/>
              <a:ext cx="2488008" cy="1185773"/>
            </a:xfrm>
            <a:prstGeom prst="rect">
              <a:avLst/>
            </a:prstGeom>
          </p:spPr>
        </p:pic>
        <p:sp>
          <p:nvSpPr>
            <p:cNvPr id="18" name="TextBox 17">
              <a:hlinkClick r:id="rId18" action="ppaction://hlinksldjump"/>
              <a:extLst>
                <a:ext uri="{FF2B5EF4-FFF2-40B4-BE49-F238E27FC236}">
                  <a16:creationId xmlns:a16="http://schemas.microsoft.com/office/drawing/2014/main" id="{7E04B8DA-28D5-071F-47CA-A3A6766B4584}"/>
                </a:ext>
              </a:extLst>
            </p:cNvPr>
            <p:cNvSpPr txBox="1"/>
            <p:nvPr/>
          </p:nvSpPr>
          <p:spPr>
            <a:xfrm>
              <a:off x="9748649" y="285907"/>
              <a:ext cx="2212572" cy="5135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>
                <a:buClrTx/>
              </a:pPr>
              <a:r>
                <a:rPr lang="en-US" sz="2400" b="1" kern="12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+mn-cs"/>
                </a:rPr>
                <a:t>Hoàn </a:t>
              </a:r>
              <a:r>
                <a:rPr lang="en-US" sz="2400" b="1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thành</a:t>
              </a:r>
              <a:endPara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22222E-6 L 0.15 -0.4277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44444E-6 L -0.1125 -0.4611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-2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34375 -0.4592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2962577" y="317473"/>
            <a:ext cx="6685921" cy="2918447"/>
            <a:chOff x="1888703" y="196228"/>
            <a:chExt cx="4261477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261477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039392" y="692729"/>
              <a:ext cx="39600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1: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Điền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từ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còn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thiếu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chỗ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trống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Mực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xanh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giấy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trắng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viết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ngắn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còn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dài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Mong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rằng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......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nhớ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hoài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ngàn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5006982" y="2509603"/>
            <a:ext cx="3105114" cy="1893899"/>
            <a:chOff x="5006982" y="2509603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306261" y="3224143"/>
              <a:ext cx="2092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bạn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845983" y="317473"/>
            <a:ext cx="6531698" cy="2918447"/>
            <a:chOff x="1888703" y="196228"/>
            <a:chExt cx="4923031" cy="291844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923031" cy="291844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A96E56-AB96-BDA7-A466-B7FC202BEACE}"/>
                </a:ext>
              </a:extLst>
            </p:cNvPr>
            <p:cNvSpPr txBox="1"/>
            <p:nvPr/>
          </p:nvSpPr>
          <p:spPr>
            <a:xfrm>
              <a:off x="2013780" y="642012"/>
              <a:ext cx="46490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2: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Điền từ còn thiếu vào chỗ trống: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........là nghĩa tương thân,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Khó khăn, thuận lợi ân cần có nhau.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06982" y="2509603"/>
            <a:ext cx="3105114" cy="1893899"/>
            <a:chOff x="5006982" y="2509603"/>
            <a:chExt cx="3105114" cy="1893899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91508" y="3152745"/>
              <a:ext cx="2092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Bạn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bè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73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87A1CF01-ECAA-B52F-C042-C96000DB8F6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23" name="Picture 22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33D6EE9F-F845-8EB8-1710-9F177B898CB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24" name="Picture 23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CBF14615-90D4-99FD-CBB1-4D609D99B4E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82346F37-7527-35B5-4BC0-5698DF9349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7A181C-ADEB-182A-1C8D-F2918CF3C537}"/>
              </a:ext>
            </a:extLst>
          </p:cNvPr>
          <p:cNvGrpSpPr/>
          <p:nvPr/>
        </p:nvGrpSpPr>
        <p:grpSpPr>
          <a:xfrm>
            <a:off x="2845983" y="317473"/>
            <a:ext cx="6684098" cy="2918447"/>
            <a:chOff x="1888703" y="196228"/>
            <a:chExt cx="5037897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6D631F34-6360-D58E-FC47-2B4A0D128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5037897" cy="291844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38906E-5748-A4DD-EA57-406294BB85E2}"/>
                </a:ext>
              </a:extLst>
            </p:cNvPr>
            <p:cNvSpPr txBox="1"/>
            <p:nvPr/>
          </p:nvSpPr>
          <p:spPr>
            <a:xfrm>
              <a:off x="2071597" y="650279"/>
              <a:ext cx="48550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3: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Điền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từ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còn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thiếu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chỗ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trống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gặp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mâu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thuẫn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chúng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ta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nhờ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thầy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cô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hỗ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trợ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quyết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.......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6848423-EA90-A98B-C860-52616CCE90AC}"/>
              </a:ext>
            </a:extLst>
          </p:cNvPr>
          <p:cNvGrpSpPr/>
          <p:nvPr/>
        </p:nvGrpSpPr>
        <p:grpSpPr>
          <a:xfrm>
            <a:off x="5006982" y="2509603"/>
            <a:ext cx="3105114" cy="1893899"/>
            <a:chOff x="5006982" y="2509603"/>
            <a:chExt cx="3105114" cy="189389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7EDBE69-4C8B-93F4-B9AC-8629D5956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AFD27B-B91D-EFA9-B163-BE9179753310}"/>
                </a:ext>
              </a:extLst>
            </p:cNvPr>
            <p:cNvSpPr txBox="1"/>
            <p:nvPr/>
          </p:nvSpPr>
          <p:spPr>
            <a:xfrm>
              <a:off x="5291508" y="3189495"/>
              <a:ext cx="2092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mẫu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thuẫn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96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9DEE0F9-776C-4D14-9345-DD3F7880BF98}"/>
              </a:ext>
            </a:extLst>
          </p:cNvPr>
          <p:cNvGrpSpPr/>
          <p:nvPr/>
        </p:nvGrpSpPr>
        <p:grpSpPr>
          <a:xfrm>
            <a:off x="5018969" y="3112220"/>
            <a:ext cx="2736543" cy="1563624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C76EBA4-DB98-F1E0-ECF2-A7B807DA1A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2F3BD4E-2107-4C57-524F-3B7FCE8F047D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09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1C056D-FFE9-0BA2-C67E-8098EE193E4E}"/>
              </a:ext>
            </a:extLst>
          </p:cNvPr>
          <p:cNvGrpSpPr/>
          <p:nvPr/>
        </p:nvGrpSpPr>
        <p:grpSpPr>
          <a:xfrm>
            <a:off x="1513488" y="1618594"/>
            <a:ext cx="9427781" cy="4519448"/>
            <a:chOff x="1513488" y="1618594"/>
            <a:chExt cx="9427781" cy="451944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EA7C4B2-5DF1-CA1D-A4D1-2A14A78C1F66}"/>
                </a:ext>
              </a:extLst>
            </p:cNvPr>
            <p:cNvSpPr/>
            <p:nvPr/>
          </p:nvSpPr>
          <p:spPr>
            <a:xfrm>
              <a:off x="1513488" y="1618594"/>
              <a:ext cx="9427781" cy="4519448"/>
            </a:xfrm>
            <a:prstGeom prst="rect">
              <a:avLst/>
            </a:prstGeom>
            <a:solidFill>
              <a:srgbClr val="FEF5ED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Em tự đánh giá kết quả học được từ chủ đề theo gợi ý: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	</a:t>
              </a: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• Hoàn thành tốt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                 </a:t>
              </a: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• Hoàn thành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		</a:t>
              </a: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• Chưa hoàn thành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UTM Avo" panose="02040603050506020204" pitchFamily="18" charset="0"/>
                <a:buChar char="-"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Nhận diện những việc làm thể hiện tình bạn tốt như giúp đỡ bạn, cùng nhau học tập, vui chơi, cùng chia sẻ vui buồn,…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UTM Avo" panose="02040603050506020204" pitchFamily="18" charset="0"/>
                <a:buChar char="-"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Làm quen với những người bạn hàng xóm.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UTM Avo" panose="02040603050506020204" pitchFamily="18" charset="0"/>
                <a:buChar char="-"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Xây dựng mối quan hệ gần gũi, thân thiện với những người bạn trong cộng đồng.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UTM Avo" panose="02040603050506020204" pitchFamily="18" charset="0"/>
                <a:buChar char="-"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Tìm kiếm sự hỗ trợ từ thầy cô, bạn bè khi tự mình không giải quyết được mâu thuẫn với bạn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606C49-722F-320F-4E5F-19A328D63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3485" y="2657699"/>
              <a:ext cx="6167786" cy="672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D94ED6B6-BA8D-22EC-DE79-4C3A4A77F2F4}"/>
              </a:ext>
            </a:extLst>
          </p:cNvPr>
          <p:cNvSpPr/>
          <p:nvPr/>
        </p:nvSpPr>
        <p:spPr>
          <a:xfrm>
            <a:off x="1212066" y="3546470"/>
            <a:ext cx="3984020" cy="6282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itchFamily="34" charset="0"/>
                <a:sym typeface="Arial"/>
              </a:rPr>
              <a:t>Hoàn thành vở bài tập</a:t>
            </a:r>
            <a:endParaRPr kumimoji="0" lang="en-US" sz="24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21ED0C84-74E1-871D-84A4-C86AC7E65C25}"/>
              </a:ext>
            </a:extLst>
          </p:cNvPr>
          <p:cNvSpPr/>
          <p:nvPr/>
        </p:nvSpPr>
        <p:spPr>
          <a:xfrm>
            <a:off x="5870329" y="3222763"/>
            <a:ext cx="5268433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Chuẩn bị cho tiết sinh hoạt lớp theo hướng dẫn của Giáo viên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1F7F14-2ED1-3508-94AF-D5CEC67928DC}"/>
              </a:ext>
            </a:extLst>
          </p:cNvPr>
          <p:cNvSpPr/>
          <p:nvPr/>
        </p:nvSpPr>
        <p:spPr>
          <a:xfrm>
            <a:off x="3617277" y="1330960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27">
            <a:extLst>
              <a:ext uri="{FF2B5EF4-FFF2-40B4-BE49-F238E27FC236}">
                <a16:creationId xmlns:a16="http://schemas.microsoft.com/office/drawing/2014/main" id="{7DF214C3-B5BA-E994-28E0-686B2983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3221" y="5714177"/>
            <a:ext cx="1895935" cy="628257"/>
          </a:xfrm>
          <a:prstGeom prst="rect">
            <a:avLst/>
          </a:prstGeom>
        </p:spPr>
      </p:pic>
      <p:pic>
        <p:nvPicPr>
          <p:cNvPr id="6" name="Picture 28">
            <a:extLst>
              <a:ext uri="{FF2B5EF4-FFF2-40B4-BE49-F238E27FC236}">
                <a16:creationId xmlns:a16="http://schemas.microsoft.com/office/drawing/2014/main" id="{15BAB8A2-B309-BC71-54B4-54726E661A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14097" y="1746260"/>
            <a:ext cx="1637229" cy="910895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F4811E9-7811-1B03-42D9-377ACF8A14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10974" y="2657156"/>
            <a:ext cx="1186203" cy="118620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D2E16DF9-2BDE-DA2B-3EE6-FAD46864EA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877881" y="2313295"/>
            <a:ext cx="1253329" cy="12533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8 - Chia sẻ và hợp tác - Tuần 31_1</Template>
  <TotalTime>68</TotalTime>
  <Words>941</Words>
  <Application>Microsoft Office PowerPoint</Application>
  <PresentationFormat>Widescreen</PresentationFormat>
  <Paragraphs>79</Paragraphs>
  <Slides>30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Calibri</vt:lpstr>
      <vt:lpstr>Calibri Light</vt:lpstr>
      <vt:lpstr>Tahoma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hung.nv2510hung.nv2510</cp:lastModifiedBy>
  <cp:revision>12</cp:revision>
  <dcterms:created xsi:type="dcterms:W3CDTF">2023-05-20T14:03:24Z</dcterms:created>
  <dcterms:modified xsi:type="dcterms:W3CDTF">2023-08-18T04:39:48Z</dcterms:modified>
</cp:coreProperties>
</file>