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1" r:id="rId3"/>
    <p:sldMasterId id="2147483683" r:id="rId4"/>
  </p:sldMasterIdLst>
  <p:notesMasterIdLst>
    <p:notesMasterId r:id="rId37"/>
  </p:notesMasterIdLst>
  <p:sldIdLst>
    <p:sldId id="257" r:id="rId5"/>
    <p:sldId id="268" r:id="rId6"/>
    <p:sldId id="308" r:id="rId7"/>
    <p:sldId id="269" r:id="rId8"/>
    <p:sldId id="256" r:id="rId9"/>
    <p:sldId id="267" r:id="rId10"/>
    <p:sldId id="260" r:id="rId11"/>
    <p:sldId id="262" r:id="rId12"/>
    <p:sldId id="271" r:id="rId13"/>
    <p:sldId id="272" r:id="rId14"/>
    <p:sldId id="273" r:id="rId15"/>
    <p:sldId id="274" r:id="rId16"/>
    <p:sldId id="301" r:id="rId17"/>
    <p:sldId id="281" r:id="rId18"/>
    <p:sldId id="302" r:id="rId19"/>
    <p:sldId id="275" r:id="rId20"/>
    <p:sldId id="282" r:id="rId21"/>
    <p:sldId id="309" r:id="rId22"/>
    <p:sldId id="259" r:id="rId23"/>
    <p:sldId id="280" r:id="rId24"/>
    <p:sldId id="261" r:id="rId25"/>
    <p:sldId id="258" r:id="rId26"/>
    <p:sldId id="310" r:id="rId27"/>
    <p:sldId id="311" r:id="rId28"/>
    <p:sldId id="312" r:id="rId29"/>
    <p:sldId id="313" r:id="rId30"/>
    <p:sldId id="314" r:id="rId31"/>
    <p:sldId id="315" r:id="rId32"/>
    <p:sldId id="316" r:id="rId33"/>
    <p:sldId id="284" r:id="rId34"/>
    <p:sldId id="266" r:id="rId35"/>
    <p:sldId id="317"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5ED"/>
    <a:srgbClr val="88602B"/>
    <a:srgbClr val="12685D"/>
    <a:srgbClr val="FF9999"/>
    <a:srgbClr val="FFFAF7"/>
    <a:srgbClr val="E6E6E6"/>
    <a:srgbClr val="D8267B"/>
    <a:srgbClr val="EFFAFF"/>
    <a:srgbClr val="DAA2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3802" autoAdjust="0"/>
  </p:normalViewPr>
  <p:slideViewPr>
    <p:cSldViewPr snapToGrid="0">
      <p:cViewPr varScale="1">
        <p:scale>
          <a:sx n="64" d="100"/>
          <a:sy n="64" d="100"/>
        </p:scale>
        <p:origin x="336" y="72"/>
      </p:cViewPr>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20B9A-6233-4C9C-8E79-E925612B5EDC}" type="datetimeFigureOut">
              <a:rPr lang="en-US" smtClean="0"/>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1F15A-AF04-4991-91C0-D0E513C54CF9}" type="slidenum">
              <a:rPr lang="en-US" smtClean="0"/>
              <a:t>‹#›</a:t>
            </a:fld>
            <a:endParaRPr lang="en-US"/>
          </a:p>
        </p:txBody>
      </p:sp>
    </p:spTree>
    <p:extLst>
      <p:ext uri="{BB962C8B-B14F-4D97-AF65-F5344CB8AC3E}">
        <p14:creationId xmlns:p14="http://schemas.microsoft.com/office/powerpoint/2010/main" val="3155280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Hướng dẫn: GV click vào Du thuyền để di chuyển đến </a:t>
            </a:r>
            <a:r>
              <a:rPr lang="en-US" dirty="0" err="1"/>
              <a:t>hành</a:t>
            </a:r>
            <a:r>
              <a:rPr lang="en-US" baseline="0" dirty="0"/>
              <a:t> </a:t>
            </a:r>
            <a:r>
              <a:rPr lang="en-US" baseline="0" dirty="0" err="1"/>
              <a:t>tinh</a:t>
            </a:r>
            <a:r>
              <a:rPr lang="vi-VN" dirty="0"/>
              <a:t>&gt;&gt;&gt; chọn vào </a:t>
            </a:r>
            <a:r>
              <a:rPr lang="en-US" dirty="0" err="1"/>
              <a:t>hành</a:t>
            </a:r>
            <a:r>
              <a:rPr lang="en-US" baseline="0" dirty="0"/>
              <a:t> </a:t>
            </a:r>
            <a:r>
              <a:rPr lang="en-US" baseline="0" dirty="0" err="1"/>
              <a:t>tinh</a:t>
            </a:r>
            <a:r>
              <a:rPr lang="en-US" baseline="0" dirty="0"/>
              <a:t> </a:t>
            </a:r>
            <a:r>
              <a:rPr lang="vi-VN" dirty="0"/>
              <a:t>để </a:t>
            </a:r>
            <a:r>
              <a:rPr lang="en-US" dirty="0" err="1"/>
              <a:t>xuất</a:t>
            </a:r>
            <a:r>
              <a:rPr lang="en-US" baseline="0" dirty="0"/>
              <a:t> </a:t>
            </a:r>
            <a:r>
              <a:rPr lang="vi-VN" dirty="0"/>
              <a:t>hiện câu hỏi</a:t>
            </a:r>
            <a:r>
              <a:rPr lang="en-US" dirty="0"/>
              <a:t>.</a:t>
            </a:r>
            <a:endParaRPr lang="vi-VN" dirty="0"/>
          </a:p>
          <a:p>
            <a:r>
              <a:rPr lang="vi-VN" dirty="0"/>
              <a:t>Lặp lại các bước trên để đến câu hỏi tiếp theo</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733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480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443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3323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4221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95786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65232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32106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59433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43304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58088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133851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60980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0220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34432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18-08-2023</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4916577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18-08-2023</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4106425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44F2F87C-BCA9-43C6-9FC1-2CD6AB618253}" type="datetimeFigureOut">
              <a:rPr lang="es-CL" smtClean="0"/>
              <a:t>18-08-2023</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9560036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p:cNvSpPr>
            <a:spLocks noGrp="1"/>
          </p:cNvSpPr>
          <p:nvPr>
            <p:ph type="dt" sz="half" idx="10"/>
          </p:nvPr>
        </p:nvSpPr>
        <p:spPr/>
        <p:txBody>
          <a:bodyPr/>
          <a:lstStyle/>
          <a:p>
            <a:fld id="{44F2F87C-BCA9-43C6-9FC1-2CD6AB618253}" type="datetimeFigureOut">
              <a:rPr lang="es-CL" smtClean="0"/>
              <a:t>18-08-2023</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41458210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p:cNvSpPr>
            <a:spLocks noGrp="1"/>
          </p:cNvSpPr>
          <p:nvPr>
            <p:ph type="dt" sz="half" idx="10"/>
          </p:nvPr>
        </p:nvSpPr>
        <p:spPr/>
        <p:txBody>
          <a:bodyPr/>
          <a:lstStyle/>
          <a:p>
            <a:fld id="{44F2F87C-BCA9-43C6-9FC1-2CD6AB618253}" type="datetimeFigureOut">
              <a:rPr lang="es-CL" smtClean="0"/>
              <a:t>18-08-2023</a:t>
            </a:fld>
            <a:endParaRPr lang="es-CL"/>
          </a:p>
        </p:txBody>
      </p:sp>
      <p:sp>
        <p:nvSpPr>
          <p:cNvPr id="8" name="Marcador de pie de página 7"/>
          <p:cNvSpPr>
            <a:spLocks noGrp="1"/>
          </p:cNvSpPr>
          <p:nvPr>
            <p:ph type="ftr" sz="quarter" idx="11"/>
          </p:nvPr>
        </p:nvSpPr>
        <p:spPr/>
        <p:txBody>
          <a:bodyPr/>
          <a:lstStyle/>
          <a:p>
            <a:endParaRPr lang="es-CL"/>
          </a:p>
        </p:txBody>
      </p:sp>
      <p:sp>
        <p:nvSpPr>
          <p:cNvPr id="9" name="Marcador de número de diapositiva 8"/>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4490465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fecha 2"/>
          <p:cNvSpPr>
            <a:spLocks noGrp="1"/>
          </p:cNvSpPr>
          <p:nvPr>
            <p:ph type="dt" sz="half" idx="10"/>
          </p:nvPr>
        </p:nvSpPr>
        <p:spPr/>
        <p:txBody>
          <a:bodyPr/>
          <a:lstStyle/>
          <a:p>
            <a:fld id="{44F2F87C-BCA9-43C6-9FC1-2CD6AB618253}" type="datetimeFigureOut">
              <a:rPr lang="es-CL" smtClean="0"/>
              <a:t>18-08-2023</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8957789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4F2F87C-BCA9-43C6-9FC1-2CD6AB618253}" type="datetimeFigureOut">
              <a:rPr lang="es-CL" smtClean="0"/>
              <a:t>18-08-2023</a:t>
            </a:fld>
            <a:endParaRPr lang="es-CL"/>
          </a:p>
        </p:txBody>
      </p:sp>
      <p:sp>
        <p:nvSpPr>
          <p:cNvPr id="3" name="Marcador de pie de página 2"/>
          <p:cNvSpPr>
            <a:spLocks noGrp="1"/>
          </p:cNvSpPr>
          <p:nvPr>
            <p:ph type="ftr" sz="quarter" idx="11"/>
          </p:nvPr>
        </p:nvSpPr>
        <p:spPr/>
        <p:txBody>
          <a:bodyPr/>
          <a:lstStyle/>
          <a:p>
            <a:endParaRPr lang="es-CL"/>
          </a:p>
        </p:txBody>
      </p:sp>
      <p:sp>
        <p:nvSpPr>
          <p:cNvPr id="4" name="Marcador de número de diapositiva 3"/>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7633205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4F2F87C-BCA9-43C6-9FC1-2CD6AB618253}" type="datetimeFigureOut">
              <a:rPr lang="es-CL" smtClean="0"/>
              <a:t>18-08-2023</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1857985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4F2F87C-BCA9-43C6-9FC1-2CD6AB618253}" type="datetimeFigureOut">
              <a:rPr lang="es-CL" smtClean="0"/>
              <a:t>18-08-2023</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41500709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18-08-2023</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3102949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18-08-2023</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42560176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762792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92016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082909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107089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671761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37159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323842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605584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017027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640769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91023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1004449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2F87C-BCA9-43C6-9FC1-2CD6AB618253}" type="datetimeFigureOut">
              <a:rPr lang="es-CL" smtClean="0"/>
              <a:t>18-08-2023</a:t>
            </a:fld>
            <a:endParaRPr lang="es-C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1C373-06A2-4840-8DC4-2C517F2BE930}" type="slidenum">
              <a:rPr lang="es-CL" smtClean="0"/>
              <a:t>‹#›</a:t>
            </a:fld>
            <a:endParaRPr lang="es-CL"/>
          </a:p>
        </p:txBody>
      </p:sp>
    </p:spTree>
    <p:extLst>
      <p:ext uri="{BB962C8B-B14F-4D97-AF65-F5344CB8AC3E}">
        <p14:creationId xmlns:p14="http://schemas.microsoft.com/office/powerpoint/2010/main" val="376212524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25453138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wmv"/><Relationship Id="rId1" Type="http://schemas.openxmlformats.org/officeDocument/2006/relationships/video" Target="NULL"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2/1/21/92/" TargetMode="External"/><Relationship Id="rId2" Type="http://schemas.openxmlformats.org/officeDocument/2006/relationships/image" Target="../media/image6.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hoat-dong-trai-nghiem-2/1/21/92/"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5.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0.jpe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hoat-dong-trai-nghiem-2/1/21/93/" TargetMode="External"/><Relationship Id="rId2" Type="http://schemas.openxmlformats.org/officeDocument/2006/relationships/image" Target="../media/image2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hoat-dong-trai-nghiem-2/1/21/93/" TargetMode="External"/><Relationship Id="rId2" Type="http://schemas.openxmlformats.org/officeDocument/2006/relationships/image" Target="../media/image3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7" Type="http://schemas.openxmlformats.org/officeDocument/2006/relationships/image" Target="../media/image37.jpeg"/><Relationship Id="rId2" Type="http://schemas.openxmlformats.org/officeDocument/2006/relationships/image" Target="../media/image33.jpg"/><Relationship Id="rId1" Type="http://schemas.openxmlformats.org/officeDocument/2006/relationships/slideLayout" Target="../slideLayouts/slideLayout22.xml"/><Relationship Id="rId6" Type="http://schemas.openxmlformats.org/officeDocument/2006/relationships/image" Target="../media/image36.jpeg"/><Relationship Id="rId5" Type="http://schemas.openxmlformats.org/officeDocument/2006/relationships/image" Target="../media/image35.jp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8" Type="http://schemas.openxmlformats.org/officeDocument/2006/relationships/slide" Target="slide26.xml"/><Relationship Id="rId3" Type="http://schemas.openxmlformats.org/officeDocument/2006/relationships/image" Target="../media/image33.jpg"/><Relationship Id="rId7" Type="http://schemas.openxmlformats.org/officeDocument/2006/relationships/slide" Target="slide25.xml"/><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34.png"/><Relationship Id="rId11" Type="http://schemas.openxmlformats.org/officeDocument/2006/relationships/image" Target="../media/image37.jpeg"/><Relationship Id="rId5" Type="http://schemas.openxmlformats.org/officeDocument/2006/relationships/image" Target="../media/image39.png"/><Relationship Id="rId10" Type="http://schemas.openxmlformats.org/officeDocument/2006/relationships/slide" Target="slide28.xml"/><Relationship Id="rId4" Type="http://schemas.openxmlformats.org/officeDocument/2006/relationships/image" Target="../media/image38.png"/><Relationship Id="rId9" Type="http://schemas.openxmlformats.org/officeDocument/2006/relationships/slide" Target="slide27.xml"/></Relationships>
</file>

<file path=ppt/slides/_rels/slide25.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audio" Target="../media/audio1.wav"/><Relationship Id="rId7"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41.png"/><Relationship Id="rId11" Type="http://schemas.openxmlformats.org/officeDocument/2006/relationships/image" Target="../media/image16.jpeg"/><Relationship Id="rId5" Type="http://schemas.openxmlformats.org/officeDocument/2006/relationships/image" Target="../media/image40.png"/><Relationship Id="rId10" Type="http://schemas.openxmlformats.org/officeDocument/2006/relationships/image" Target="../media/image37.jpeg"/><Relationship Id="rId4" Type="http://schemas.openxmlformats.org/officeDocument/2006/relationships/audio" Target="../media/audio2.wav"/><Relationship Id="rId9" Type="http://schemas.openxmlformats.org/officeDocument/2006/relationships/image" Target="../media/image35.jpg"/></Relationships>
</file>

<file path=ppt/slides/_rels/slide26.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audio" Target="../media/audio1.wav"/><Relationship Id="rId7"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41.png"/><Relationship Id="rId11" Type="http://schemas.openxmlformats.org/officeDocument/2006/relationships/image" Target="../media/image17.jpeg"/><Relationship Id="rId5" Type="http://schemas.openxmlformats.org/officeDocument/2006/relationships/image" Target="../media/image43.jpg"/><Relationship Id="rId10" Type="http://schemas.openxmlformats.org/officeDocument/2006/relationships/image" Target="../media/image37.jpeg"/><Relationship Id="rId4" Type="http://schemas.openxmlformats.org/officeDocument/2006/relationships/audio" Target="../media/audio2.wav"/><Relationship Id="rId9" Type="http://schemas.openxmlformats.org/officeDocument/2006/relationships/image" Target="../media/image35.jpg"/></Relationships>
</file>

<file path=ppt/slides/_rels/slide27.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audio" Target="../media/audio1.wav"/><Relationship Id="rId7" Type="http://schemas.openxmlformats.org/officeDocument/2006/relationships/image" Target="../media/image46.png"/><Relationship Id="rId12"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41.png"/><Relationship Id="rId11" Type="http://schemas.openxmlformats.org/officeDocument/2006/relationships/image" Target="../media/image37.jpeg"/><Relationship Id="rId5" Type="http://schemas.openxmlformats.org/officeDocument/2006/relationships/image" Target="../media/image45.jpg"/><Relationship Id="rId10" Type="http://schemas.openxmlformats.org/officeDocument/2006/relationships/image" Target="../media/image36.jpeg"/><Relationship Id="rId4" Type="http://schemas.openxmlformats.org/officeDocument/2006/relationships/audio" Target="../media/audio2.wav"/><Relationship Id="rId9" Type="http://schemas.openxmlformats.org/officeDocument/2006/relationships/image" Target="../media/image35.jpg"/></Relationships>
</file>

<file path=ppt/slides/_rels/slide28.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audio" Target="../media/audio1.wav"/><Relationship Id="rId7"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41.png"/><Relationship Id="rId11" Type="http://schemas.openxmlformats.org/officeDocument/2006/relationships/image" Target="../media/image48.jpeg"/><Relationship Id="rId5" Type="http://schemas.openxmlformats.org/officeDocument/2006/relationships/image" Target="../media/image47.jpg"/><Relationship Id="rId10" Type="http://schemas.openxmlformats.org/officeDocument/2006/relationships/image" Target="../media/image37.jpeg"/><Relationship Id="rId4" Type="http://schemas.openxmlformats.org/officeDocument/2006/relationships/audio" Target="../media/audio2.wav"/><Relationship Id="rId9" Type="http://schemas.openxmlformats.org/officeDocument/2006/relationships/image" Target="../media/image35.jpg"/></Relationships>
</file>

<file path=ppt/slides/_rels/slide29.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50.png"/><Relationship Id="rId7" Type="http://schemas.openxmlformats.org/officeDocument/2006/relationships/image" Target="../media/image42.png"/><Relationship Id="rId2" Type="http://schemas.openxmlformats.org/officeDocument/2006/relationships/image" Target="../media/image49.jpg"/><Relationship Id="rId1" Type="http://schemas.openxmlformats.org/officeDocument/2006/relationships/slideLayout" Target="../slideLayouts/slideLayout2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jpg"/><Relationship Id="rId7" Type="http://schemas.openxmlformats.org/officeDocument/2006/relationships/image" Target="../media/image57.sv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56.png"/><Relationship Id="rId11" Type="http://schemas.openxmlformats.org/officeDocument/2006/relationships/image" Target="../media/image61.svg"/><Relationship Id="rId5" Type="http://schemas.openxmlformats.org/officeDocument/2006/relationships/image" Target="../media/image55.sv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svg"/></Relationships>
</file>

<file path=ppt/slides/_rels/slide31.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g"/><Relationship Id="rId1" Type="http://schemas.openxmlformats.org/officeDocument/2006/relationships/slideLayout" Target="../slideLayouts/slideLayout33.xml"/><Relationship Id="rId6" Type="http://schemas.microsoft.com/office/2007/relationships/hdphoto" Target="../media/hdphoto2.wdp"/><Relationship Id="rId5" Type="http://schemas.openxmlformats.org/officeDocument/2006/relationships/image" Target="../media/image6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244073" y="171595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9:</a:t>
            </a:r>
          </a:p>
          <a:p>
            <a:pPr>
              <a:lnSpc>
                <a:spcPct val="150000"/>
              </a:lnSpc>
            </a:pPr>
            <a:r>
              <a:rPr lang="en-US" sz="5200" b="1" dirty="0">
                <a:solidFill>
                  <a:srgbClr val="002060"/>
                </a:solidFill>
                <a:latin typeface="UTM Avo" panose="02040603050506020204" pitchFamily="18" charset="0"/>
              </a:rPr>
              <a:t>An </a:t>
            </a:r>
            <a:r>
              <a:rPr lang="en-US" sz="5200" b="1" dirty="0" err="1">
                <a:solidFill>
                  <a:srgbClr val="002060"/>
                </a:solidFill>
                <a:latin typeface="UTM Avo" panose="02040603050506020204" pitchFamily="18" charset="0"/>
              </a:rPr>
              <a:t>toàn</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trong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cuộc</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sống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33</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POKI-Phòng-tránh-nguy-cơ-bị-bắt-cóc-Kỹ-năng-sống-POKI">
            <a:hlinkClick r:id="" action="ppaction://media"/>
            <a:extLst>
              <a:ext uri="{FF2B5EF4-FFF2-40B4-BE49-F238E27FC236}">
                <a16:creationId xmlns:a16="http://schemas.microsoft.com/office/drawing/2014/main" id="{23BB58DC-2A4C-F542-479C-D022CD651DC2}"/>
              </a:ext>
            </a:extLst>
          </p:cNvPr>
          <p:cNvPicPr>
            <a:picLocks noChangeAspect="1"/>
          </p:cNvPicPr>
          <p:nvPr>
            <a:videoFile r:link="rId1"/>
            <p:extLst>
              <p:ext uri="{DAA4B4D4-6D71-4841-9C94-3DE7FCFB9230}">
                <p14:media xmlns:p14="http://schemas.microsoft.com/office/powerpoint/2010/main" r:embed="rId2">
                  <p14:trim end="9499"/>
                </p14:media>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55437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73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22481F-F518-4474-75F4-57B48B876DD0}"/>
              </a:ext>
            </a:extLst>
          </p:cNvPr>
          <p:cNvGrpSpPr/>
          <p:nvPr/>
        </p:nvGrpSpPr>
        <p:grpSpPr>
          <a:xfrm>
            <a:off x="4765045" y="1202686"/>
            <a:ext cx="5968548" cy="2412653"/>
            <a:chOff x="4765044" y="557284"/>
            <a:chExt cx="6990181" cy="3058055"/>
          </a:xfrm>
        </p:grpSpPr>
        <p:sp>
          <p:nvSpPr>
            <p:cNvPr id="23" name="Thought Bubble: Cloud 22">
              <a:extLst>
                <a:ext uri="{FF2B5EF4-FFF2-40B4-BE49-F238E27FC236}">
                  <a16:creationId xmlns:a16="http://schemas.microsoft.com/office/drawing/2014/main" id="{76AD9504-C31C-6D0F-4FD3-6A1A096FA77A}"/>
                </a:ext>
              </a:extLst>
            </p:cNvPr>
            <p:cNvSpPr/>
            <p:nvPr/>
          </p:nvSpPr>
          <p:spPr>
            <a:xfrm>
              <a:off x="4765044" y="557284"/>
              <a:ext cx="6990181" cy="3058055"/>
            </a:xfrm>
            <a:prstGeom prst="cloudCallout">
              <a:avLst>
                <a:gd name="adj1" fmla="val -59336"/>
                <a:gd name="adj2" fmla="val 47303"/>
              </a:avLst>
            </a:prstGeom>
            <a:solidFill>
              <a:srgbClr val="FF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24" name="TextBox 23">
              <a:extLst>
                <a:ext uri="{FF2B5EF4-FFF2-40B4-BE49-F238E27FC236}">
                  <a16:creationId xmlns:a16="http://schemas.microsoft.com/office/drawing/2014/main" id="{911C319C-F5C2-0942-8A93-C0342DE1F4D9}"/>
                </a:ext>
              </a:extLst>
            </p:cNvPr>
            <p:cNvSpPr txBox="1"/>
            <p:nvPr/>
          </p:nvSpPr>
          <p:spPr>
            <a:xfrm>
              <a:off x="5678417" y="1494076"/>
              <a:ext cx="5559722" cy="1184469"/>
            </a:xfrm>
            <a:prstGeom prst="rect">
              <a:avLst/>
            </a:prstGeom>
            <a:noFill/>
          </p:spPr>
          <p:txBody>
            <a:bodyPr wrap="square" rtlCol="0">
              <a:spAutoFit/>
            </a:bodyPr>
            <a:lstStyle/>
            <a:p>
              <a:pPr algn="ctr">
                <a:lnSpc>
                  <a:spcPct val="120000"/>
                </a:lnSpc>
              </a:pPr>
              <a:r>
                <a:rPr lang="en-US" sz="2400" b="1" dirty="0" err="1">
                  <a:latin typeface="UTM Avo" panose="02040603050506020204" pitchFamily="18" charset="0"/>
                  <a:cs typeface="Arial" panose="020B0604020202020204" pitchFamily="34" charset="0"/>
                </a:rPr>
                <a:t>Nếu</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Hùng</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không</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nghe</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lời</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mẹ</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thì</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chuyện</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gì</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sẽ</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xảy</a:t>
              </a:r>
              <a:r>
                <a:rPr lang="en-US" sz="2400" b="1" dirty="0">
                  <a:latin typeface="UTM Avo" panose="02040603050506020204" pitchFamily="18" charset="0"/>
                  <a:cs typeface="Arial" panose="020B0604020202020204" pitchFamily="34" charset="0"/>
                </a:rPr>
                <a:t> ra?</a:t>
              </a:r>
            </a:p>
          </p:txBody>
        </p:sp>
      </p:grpSp>
      <p:pic>
        <p:nvPicPr>
          <p:cNvPr id="25" name="Picture 6" descr="Download Free png Photography Person Clip art - thinking clipart png  download - 645 ... - DLPNG.com">
            <a:extLst>
              <a:ext uri="{FF2B5EF4-FFF2-40B4-BE49-F238E27FC236}">
                <a16:creationId xmlns:a16="http://schemas.microsoft.com/office/drawing/2014/main" id="{CD06B1C7-6F27-4685-8D32-6F9FD0C52E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492" y="2295695"/>
            <a:ext cx="3749040" cy="4649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41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FC25DD0-D9E2-491D-070D-1FC6BA408941}"/>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C9C1C668-FB7C-AF0D-9204-A0D3932F8FE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9F7DAED1-F0B2-4A45-DB15-23B9D0A14C52}"/>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DCEE6C-AFCF-5EB9-5BA4-52F4FF60FDA1}"/>
              </a:ext>
            </a:extLst>
          </p:cNvPr>
          <p:cNvPicPr>
            <a:picLocks noChangeAspect="1"/>
          </p:cNvPicPr>
          <p:nvPr/>
        </p:nvPicPr>
        <p:blipFill rotWithShape="1">
          <a:blip r:embed="rId3">
            <a:extLst>
              <a:ext uri="{28A0092B-C50C-407E-A947-70E740481C1C}">
                <a14:useLocalDpi xmlns:a14="http://schemas.microsoft.com/office/drawing/2010/main" val="0"/>
              </a:ext>
            </a:extLst>
          </a:blip>
          <a:srcRect l="11849" t="18740" r="11444" b="7000"/>
          <a:stretch/>
        </p:blipFill>
        <p:spPr>
          <a:xfrm>
            <a:off x="1943099" y="1599528"/>
            <a:ext cx="8077201" cy="4763172"/>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5F93CFC-4044-DD27-CAC0-A9EAF19C45FA}"/>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065B9A1C-EA5F-F607-914F-54B12C6D5AC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FDB1377-242E-760E-CC31-8D5FEA7D311F}"/>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1" name="Google Shape;508;p42">
            <a:extLst>
              <a:ext uri="{FF2B5EF4-FFF2-40B4-BE49-F238E27FC236}">
                <a16:creationId xmlns:a16="http://schemas.microsoft.com/office/drawing/2014/main" id="{69E204B0-0C75-83CE-1AB2-39D7CA9FB7F9}"/>
              </a:ext>
            </a:extLst>
          </p:cNvPr>
          <p:cNvSpPr txBox="1">
            <a:spLocks/>
          </p:cNvSpPr>
          <p:nvPr/>
        </p:nvSpPr>
        <p:spPr>
          <a:xfrm>
            <a:off x="193806" y="3598893"/>
            <a:ext cx="8330434" cy="1405600"/>
          </a:xfrm>
          <a:prstGeom prst="rect">
            <a:avLst/>
          </a:prstGeom>
        </p:spPr>
        <p:txBody>
          <a:bodyPr spcFirstLastPara="1" vert="horz" wrap="square" lIns="121900" tIns="121900" rIns="121900" bIns="121900" rtlCol="0" anchor="ctr" anchorCtr="0">
            <a:noAutofit/>
          </a:bodyPr>
          <a:lstStyle>
            <a:lvl1pPr lvl="0" algn="l" defTabSz="914400" rtl="0" eaLnBrk="1" latinLnBrk="0" hangingPunct="1">
              <a:lnSpc>
                <a:spcPct val="90000"/>
              </a:lnSpc>
              <a:spcBef>
                <a:spcPts val="0"/>
              </a:spcBef>
              <a:spcAft>
                <a:spcPts val="0"/>
              </a:spcAft>
              <a:buSzPts val="3600"/>
              <a:buNone/>
              <a:defRPr sz="8800" kern="1200">
                <a:solidFill>
                  <a:schemeClr val="lt2"/>
                </a:solidFill>
                <a:latin typeface="+mj-lt"/>
                <a:ea typeface="+mj-ea"/>
                <a:cs typeface="+mj-cs"/>
              </a:defRPr>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pPr marL="0" marR="0" lvl="0" indent="0" algn="l" defTabSz="914400" rtl="0" eaLnBrk="1" fontAlgn="auto" latinLnBrk="0" hangingPunct="1">
              <a:lnSpc>
                <a:spcPct val="110000"/>
              </a:lnSpc>
              <a:spcBef>
                <a:spcPts val="0"/>
              </a:spcBef>
              <a:spcAft>
                <a:spcPts val="0"/>
              </a:spcAft>
              <a:buClrTx/>
              <a:buSzPts val="3600"/>
              <a:buFontTx/>
              <a:buNone/>
              <a:tabLst/>
              <a:defRPr/>
            </a:pPr>
            <a:r>
              <a:rPr kumimoji="0" lang="en-US" sz="5400" b="1" i="0" u="none" strike="noStrike" kern="120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Tình</a:t>
            </a:r>
            <a:r>
              <a:rPr kumimoji="0" lang="en-US" sz="5400" b="1" i="0" u="none" strike="noStrike" kern="120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5400" b="1" i="0" u="none" strike="noStrike" kern="120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huống</a:t>
            </a:r>
            <a:r>
              <a:rPr kumimoji="0" lang="en-US" sz="5400" b="1" i="0" u="none" strike="noStrike" kern="120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5400" b="1" i="0" u="none" strike="noStrike" kern="120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5400" b="1" i="0" u="none" strike="noStrike" kern="120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5400" b="1" i="0" u="none" strike="noStrike" kern="120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nguy</a:t>
            </a:r>
            <a:r>
              <a:rPr kumimoji="0" lang="en-US" sz="5400" b="1" i="0" u="none" strike="noStrike" kern="120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5400" b="1" i="0" u="none" strike="noStrike" kern="120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cơ</a:t>
            </a:r>
            <a:r>
              <a:rPr kumimoji="0" lang="en-US" sz="5400" b="1" i="0" u="none" strike="noStrike" kern="120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5400" b="1" i="0" u="none" strike="noStrike" kern="120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bị</a:t>
            </a:r>
            <a:r>
              <a:rPr kumimoji="0" lang="en-US" sz="5400" b="1" i="0" u="none" strike="noStrike" kern="120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5400" b="1" i="0" u="none" strike="noStrike" kern="120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bắt</a:t>
            </a:r>
            <a:r>
              <a:rPr kumimoji="0" lang="en-US" sz="5400" b="1" i="0" u="none" strike="noStrike" kern="120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5400" b="1" i="0" u="none" strike="noStrike" kern="120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cs typeface="Arial" panose="020B0604020202020204" pitchFamily="34" charset="0"/>
              </a:rPr>
              <a:t>cóc</a:t>
            </a:r>
            <a:endParaRPr kumimoji="0" lang="en-US" sz="5400" b="0" i="0" u="none" strike="noStrike" kern="1200" cap="none" spc="0" normalizeH="0" baseline="0" noProof="0" dirty="0">
              <a:ln>
                <a:noFill/>
              </a:ln>
              <a:solidFill>
                <a:schemeClr val="tx1"/>
              </a:solidFill>
              <a:effectLst/>
              <a:uLnTx/>
              <a:uFillTx/>
              <a:latin typeface="UTM Avo" panose="02040603050506020204" pitchFamily="18" charset="0"/>
            </a:endParaRPr>
          </a:p>
        </p:txBody>
      </p:sp>
      <p:sp>
        <p:nvSpPr>
          <p:cNvPr id="52" name="Google Shape;509;p42">
            <a:extLst>
              <a:ext uri="{FF2B5EF4-FFF2-40B4-BE49-F238E27FC236}">
                <a16:creationId xmlns:a16="http://schemas.microsoft.com/office/drawing/2014/main" id="{BCD48D62-3862-EE06-DCDF-2BBCE0CD605A}"/>
              </a:ext>
            </a:extLst>
          </p:cNvPr>
          <p:cNvSpPr txBox="1">
            <a:spLocks/>
          </p:cNvSpPr>
          <p:nvPr/>
        </p:nvSpPr>
        <p:spPr>
          <a:xfrm>
            <a:off x="1439505" y="1782334"/>
            <a:ext cx="2916903" cy="1664400"/>
          </a:xfrm>
          <a:prstGeom prst="rect">
            <a:avLst/>
          </a:prstGeom>
        </p:spPr>
        <p:txBody>
          <a:bodyPr spcFirstLastPara="1" vert="horz" wrap="square" lIns="121900" tIns="121900" rIns="121900" bIns="121900" rtlCol="0" anchor="ctr" anchorCtr="0">
            <a:noAutofit/>
          </a:bodyPr>
          <a:lstStyle>
            <a:lvl1pPr lvl="0" algn="ctr" defTabSz="914400" rtl="0" eaLnBrk="1" latinLnBrk="0" hangingPunct="1">
              <a:lnSpc>
                <a:spcPct val="90000"/>
              </a:lnSpc>
              <a:spcBef>
                <a:spcPts val="0"/>
              </a:spcBef>
              <a:spcAft>
                <a:spcPts val="0"/>
              </a:spcAft>
              <a:buSzPts val="6000"/>
              <a:buNone/>
              <a:defRPr sz="12800" kern="1200">
                <a:solidFill>
                  <a:schemeClr val="lt2"/>
                </a:solidFill>
                <a:latin typeface="+mj-lt"/>
                <a:ea typeface="+mj-ea"/>
                <a:cs typeface="+mj-cs"/>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rPr lang="en" sz="10700" b="1" dirty="0">
                <a:solidFill>
                  <a:schemeClr val="tx1"/>
                </a:solidFill>
                <a:latin typeface="UTM Avo" panose="02040603050506020204" pitchFamily="18" charset="0"/>
                <a:cs typeface="Arial" panose="020B0604020202020204" pitchFamily="34" charset="0"/>
              </a:rPr>
              <a:t>01</a:t>
            </a:r>
          </a:p>
        </p:txBody>
      </p:sp>
      <p:cxnSp>
        <p:nvCxnSpPr>
          <p:cNvPr id="53" name="Google Shape;511;p42">
            <a:extLst>
              <a:ext uri="{FF2B5EF4-FFF2-40B4-BE49-F238E27FC236}">
                <a16:creationId xmlns:a16="http://schemas.microsoft.com/office/drawing/2014/main" id="{CD5AEAF3-2435-704B-300E-BCDEB2407196}"/>
              </a:ext>
            </a:extLst>
          </p:cNvPr>
          <p:cNvCxnSpPr/>
          <p:nvPr/>
        </p:nvCxnSpPr>
        <p:spPr>
          <a:xfrm>
            <a:off x="721200" y="6139884"/>
            <a:ext cx="10749600" cy="0"/>
          </a:xfrm>
          <a:prstGeom prst="straightConnector1">
            <a:avLst/>
          </a:prstGeom>
          <a:noFill/>
          <a:ln w="19050" cap="flat" cmpd="sng">
            <a:solidFill>
              <a:srgbClr val="032A5F"/>
            </a:solidFill>
            <a:prstDash val="solid"/>
            <a:round/>
            <a:headEnd type="none" w="med" len="med"/>
            <a:tailEnd type="none" w="med" len="med"/>
          </a:ln>
        </p:spPr>
      </p:cxnSp>
      <p:grpSp>
        <p:nvGrpSpPr>
          <p:cNvPr id="54" name="Google Shape;583;p42">
            <a:extLst>
              <a:ext uri="{FF2B5EF4-FFF2-40B4-BE49-F238E27FC236}">
                <a16:creationId xmlns:a16="http://schemas.microsoft.com/office/drawing/2014/main" id="{1221D972-51F1-D82E-3165-553E950CE3B3}"/>
              </a:ext>
            </a:extLst>
          </p:cNvPr>
          <p:cNvGrpSpPr/>
          <p:nvPr/>
        </p:nvGrpSpPr>
        <p:grpSpPr>
          <a:xfrm>
            <a:off x="7239600" y="1193163"/>
            <a:ext cx="1209448" cy="1241700"/>
            <a:chOff x="6293887" y="1134922"/>
            <a:chExt cx="545706" cy="535899"/>
          </a:xfrm>
        </p:grpSpPr>
        <p:sp>
          <p:nvSpPr>
            <p:cNvPr id="55" name="Google Shape;584;p42">
              <a:extLst>
                <a:ext uri="{FF2B5EF4-FFF2-40B4-BE49-F238E27FC236}">
                  <a16:creationId xmlns:a16="http://schemas.microsoft.com/office/drawing/2014/main" id="{90D9217D-D385-F011-3867-FE18F9AAEF5C}"/>
                </a:ext>
              </a:extLst>
            </p:cNvPr>
            <p:cNvSpPr/>
            <p:nvPr/>
          </p:nvSpPr>
          <p:spPr>
            <a:xfrm>
              <a:off x="6304387" y="1169950"/>
              <a:ext cx="459564" cy="500871"/>
            </a:xfrm>
            <a:custGeom>
              <a:avLst/>
              <a:gdLst/>
              <a:ahLst/>
              <a:cxnLst/>
              <a:rect l="l" t="t" r="r" b="b"/>
              <a:pathLst>
                <a:path w="21884" h="23851" extrusionOk="0">
                  <a:moveTo>
                    <a:pt x="8674" y="1"/>
                  </a:moveTo>
                  <a:lnTo>
                    <a:pt x="468" y="13310"/>
                  </a:lnTo>
                  <a:lnTo>
                    <a:pt x="1" y="14311"/>
                  </a:lnTo>
                  <a:cubicBezTo>
                    <a:pt x="1" y="14311"/>
                    <a:pt x="6272" y="14778"/>
                    <a:pt x="8540" y="17947"/>
                  </a:cubicBezTo>
                  <a:cubicBezTo>
                    <a:pt x="8540" y="18214"/>
                    <a:pt x="8674" y="18447"/>
                    <a:pt x="8874" y="18581"/>
                  </a:cubicBezTo>
                  <a:lnTo>
                    <a:pt x="10108" y="19348"/>
                  </a:lnTo>
                  <a:cubicBezTo>
                    <a:pt x="10209" y="19420"/>
                    <a:pt x="10329" y="19455"/>
                    <a:pt x="10454" y="19455"/>
                  </a:cubicBezTo>
                  <a:cubicBezTo>
                    <a:pt x="10618" y="19455"/>
                    <a:pt x="10791" y="19395"/>
                    <a:pt x="10942" y="19281"/>
                  </a:cubicBezTo>
                  <a:cubicBezTo>
                    <a:pt x="13344" y="19481"/>
                    <a:pt x="15579" y="20715"/>
                    <a:pt x="17013" y="22683"/>
                  </a:cubicBezTo>
                  <a:lnTo>
                    <a:pt x="17914" y="23851"/>
                  </a:lnTo>
                  <a:lnTo>
                    <a:pt x="21883" y="10375"/>
                  </a:lnTo>
                  <a:lnTo>
                    <a:pt x="8674" y="1"/>
                  </a:lnTo>
                  <a:close/>
                </a:path>
              </a:pathLst>
            </a:custGeom>
            <a:solidFill>
              <a:srgbClr val="E0E0E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6" name="Google Shape;585;p42">
              <a:extLst>
                <a:ext uri="{FF2B5EF4-FFF2-40B4-BE49-F238E27FC236}">
                  <a16:creationId xmlns:a16="http://schemas.microsoft.com/office/drawing/2014/main" id="{B4538BA4-718D-F4AB-061D-89C3FA008F63}"/>
                </a:ext>
              </a:extLst>
            </p:cNvPr>
            <p:cNvSpPr/>
            <p:nvPr/>
          </p:nvSpPr>
          <p:spPr>
            <a:xfrm>
              <a:off x="6293887" y="1371697"/>
              <a:ext cx="276024" cy="189861"/>
            </a:xfrm>
            <a:custGeom>
              <a:avLst/>
              <a:gdLst/>
              <a:ahLst/>
              <a:cxnLst/>
              <a:rect l="l" t="t" r="r" b="b"/>
              <a:pathLst>
                <a:path w="13144" h="9041" extrusionOk="0">
                  <a:moveTo>
                    <a:pt x="13143" y="0"/>
                  </a:moveTo>
                  <a:cubicBezTo>
                    <a:pt x="13143" y="0"/>
                    <a:pt x="2135" y="334"/>
                    <a:pt x="835" y="1935"/>
                  </a:cubicBezTo>
                  <a:lnTo>
                    <a:pt x="1" y="3670"/>
                  </a:lnTo>
                  <a:cubicBezTo>
                    <a:pt x="1" y="3670"/>
                    <a:pt x="99" y="3664"/>
                    <a:pt x="279" y="3664"/>
                  </a:cubicBezTo>
                  <a:cubicBezTo>
                    <a:pt x="1571" y="3664"/>
                    <a:pt x="7065" y="3972"/>
                    <a:pt x="10141" y="9040"/>
                  </a:cubicBezTo>
                  <a:lnTo>
                    <a:pt x="13143" y="0"/>
                  </a:lnTo>
                  <a:close/>
                </a:path>
              </a:pathLst>
            </a:custGeom>
            <a:solidFill>
              <a:srgbClr val="EBEBE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7" name="Google Shape;586;p42">
              <a:extLst>
                <a:ext uri="{FF2B5EF4-FFF2-40B4-BE49-F238E27FC236}">
                  <a16:creationId xmlns:a16="http://schemas.microsoft.com/office/drawing/2014/main" id="{5059266E-0244-07D0-C027-0C0E84CB2ED4}"/>
                </a:ext>
              </a:extLst>
            </p:cNvPr>
            <p:cNvSpPr/>
            <p:nvPr/>
          </p:nvSpPr>
          <p:spPr>
            <a:xfrm>
              <a:off x="6295294" y="1134922"/>
              <a:ext cx="336966" cy="426636"/>
            </a:xfrm>
            <a:custGeom>
              <a:avLst/>
              <a:gdLst/>
              <a:ahLst/>
              <a:cxnLst/>
              <a:rect l="l" t="t" r="r" b="b"/>
              <a:pathLst>
                <a:path w="16046" h="20316" extrusionOk="0">
                  <a:moveTo>
                    <a:pt x="7708" y="1"/>
                  </a:moveTo>
                  <a:cubicBezTo>
                    <a:pt x="6860" y="1"/>
                    <a:pt x="6305" y="101"/>
                    <a:pt x="6305" y="101"/>
                  </a:cubicBezTo>
                  <a:lnTo>
                    <a:pt x="0" y="13277"/>
                  </a:lnTo>
                  <a:cubicBezTo>
                    <a:pt x="596" y="13156"/>
                    <a:pt x="1161" y="13100"/>
                    <a:pt x="1696" y="13100"/>
                  </a:cubicBezTo>
                  <a:cubicBezTo>
                    <a:pt x="7786" y="13100"/>
                    <a:pt x="10041" y="20315"/>
                    <a:pt x="10041" y="20315"/>
                  </a:cubicBezTo>
                  <a:lnTo>
                    <a:pt x="16045" y="7506"/>
                  </a:lnTo>
                  <a:cubicBezTo>
                    <a:pt x="15126" y="851"/>
                    <a:pt x="10177" y="1"/>
                    <a:pt x="7708" y="1"/>
                  </a:cubicBezTo>
                  <a:close/>
                </a:path>
              </a:pathLst>
            </a:custGeom>
            <a:solidFill>
              <a:srgbClr val="F5F5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8" name="Google Shape;587;p42">
              <a:extLst>
                <a:ext uri="{FF2B5EF4-FFF2-40B4-BE49-F238E27FC236}">
                  <a16:creationId xmlns:a16="http://schemas.microsoft.com/office/drawing/2014/main" id="{23BF4859-6BCD-F0DC-B83B-7A24683F16C2}"/>
                </a:ext>
              </a:extLst>
            </p:cNvPr>
            <p:cNvSpPr/>
            <p:nvPr/>
          </p:nvSpPr>
          <p:spPr>
            <a:xfrm>
              <a:off x="6506134" y="1301641"/>
              <a:ext cx="289338" cy="362187"/>
            </a:xfrm>
            <a:custGeom>
              <a:avLst/>
              <a:gdLst/>
              <a:ahLst/>
              <a:cxnLst/>
              <a:rect l="l" t="t" r="r" b="b"/>
              <a:pathLst>
                <a:path w="13778" h="17247" extrusionOk="0">
                  <a:moveTo>
                    <a:pt x="5805" y="1"/>
                  </a:moveTo>
                  <a:lnTo>
                    <a:pt x="1" y="12376"/>
                  </a:lnTo>
                  <a:cubicBezTo>
                    <a:pt x="1" y="12376"/>
                    <a:pt x="265" y="12351"/>
                    <a:pt x="705" y="12351"/>
                  </a:cubicBezTo>
                  <a:cubicBezTo>
                    <a:pt x="2531" y="12351"/>
                    <a:pt x="7388" y="12784"/>
                    <a:pt x="8974" y="17246"/>
                  </a:cubicBezTo>
                  <a:lnTo>
                    <a:pt x="13777" y="5204"/>
                  </a:lnTo>
                  <a:lnTo>
                    <a:pt x="5805" y="1"/>
                  </a:lnTo>
                  <a:close/>
                </a:path>
              </a:pathLst>
            </a:custGeom>
            <a:solidFill>
              <a:srgbClr val="EBEBE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9" name="Google Shape;588;p42">
              <a:extLst>
                <a:ext uri="{FF2B5EF4-FFF2-40B4-BE49-F238E27FC236}">
                  <a16:creationId xmlns:a16="http://schemas.microsoft.com/office/drawing/2014/main" id="{C2C24B84-5E4B-FAA5-24A3-536F7FED9069}"/>
                </a:ext>
              </a:extLst>
            </p:cNvPr>
            <p:cNvSpPr/>
            <p:nvPr/>
          </p:nvSpPr>
          <p:spPr>
            <a:xfrm>
              <a:off x="6506134" y="1257835"/>
              <a:ext cx="333459" cy="309330"/>
            </a:xfrm>
            <a:custGeom>
              <a:avLst/>
              <a:gdLst/>
              <a:ahLst/>
              <a:cxnLst/>
              <a:rect l="l" t="t" r="r" b="b"/>
              <a:pathLst>
                <a:path w="15879" h="14730" extrusionOk="0">
                  <a:moveTo>
                    <a:pt x="10592" y="1"/>
                  </a:moveTo>
                  <a:cubicBezTo>
                    <a:pt x="8061" y="1"/>
                    <a:pt x="6005" y="1653"/>
                    <a:pt x="6005" y="1653"/>
                  </a:cubicBezTo>
                  <a:lnTo>
                    <a:pt x="1" y="14462"/>
                  </a:lnTo>
                  <a:cubicBezTo>
                    <a:pt x="1770" y="13329"/>
                    <a:pt x="3548" y="12942"/>
                    <a:pt x="5153" y="12942"/>
                  </a:cubicBezTo>
                  <a:cubicBezTo>
                    <a:pt x="8601" y="12942"/>
                    <a:pt x="11242" y="14729"/>
                    <a:pt x="11242" y="14729"/>
                  </a:cubicBezTo>
                  <a:lnTo>
                    <a:pt x="15879" y="2487"/>
                  </a:lnTo>
                  <a:lnTo>
                    <a:pt x="13577" y="886"/>
                  </a:lnTo>
                  <a:cubicBezTo>
                    <a:pt x="12571" y="237"/>
                    <a:pt x="11548" y="1"/>
                    <a:pt x="10592" y="1"/>
                  </a:cubicBezTo>
                  <a:close/>
                </a:path>
              </a:pathLst>
            </a:custGeom>
            <a:solidFill>
              <a:srgbClr val="F5F5F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60" name="Google Shape;589;p42">
              <a:extLst>
                <a:ext uri="{FF2B5EF4-FFF2-40B4-BE49-F238E27FC236}">
                  <a16:creationId xmlns:a16="http://schemas.microsoft.com/office/drawing/2014/main" id="{C8829856-1D70-839B-89A6-7DA567E98B88}"/>
                </a:ext>
              </a:extLst>
            </p:cNvPr>
            <p:cNvSpPr/>
            <p:nvPr/>
          </p:nvSpPr>
          <p:spPr>
            <a:xfrm>
              <a:off x="6506134" y="1292548"/>
              <a:ext cx="123312" cy="269010"/>
            </a:xfrm>
            <a:custGeom>
              <a:avLst/>
              <a:gdLst/>
              <a:ahLst/>
              <a:cxnLst/>
              <a:rect l="l" t="t" r="r" b="b"/>
              <a:pathLst>
                <a:path w="5872" h="12810" extrusionOk="0">
                  <a:moveTo>
                    <a:pt x="5872" y="0"/>
                  </a:moveTo>
                  <a:lnTo>
                    <a:pt x="5872" y="0"/>
                  </a:lnTo>
                  <a:cubicBezTo>
                    <a:pt x="5772" y="133"/>
                    <a:pt x="5705" y="300"/>
                    <a:pt x="5638" y="467"/>
                  </a:cubicBezTo>
                  <a:lnTo>
                    <a:pt x="5004" y="1835"/>
                  </a:lnTo>
                  <a:cubicBezTo>
                    <a:pt x="4437" y="3036"/>
                    <a:pt x="3703" y="4637"/>
                    <a:pt x="2903" y="6371"/>
                  </a:cubicBezTo>
                  <a:lnTo>
                    <a:pt x="835" y="10908"/>
                  </a:lnTo>
                  <a:lnTo>
                    <a:pt x="201" y="12276"/>
                  </a:lnTo>
                  <a:cubicBezTo>
                    <a:pt x="134" y="12442"/>
                    <a:pt x="68" y="12609"/>
                    <a:pt x="1" y="12809"/>
                  </a:cubicBezTo>
                  <a:cubicBezTo>
                    <a:pt x="134" y="12642"/>
                    <a:pt x="201" y="12476"/>
                    <a:pt x="301" y="12309"/>
                  </a:cubicBezTo>
                  <a:cubicBezTo>
                    <a:pt x="468" y="12009"/>
                    <a:pt x="701" y="11542"/>
                    <a:pt x="968" y="10975"/>
                  </a:cubicBezTo>
                  <a:cubicBezTo>
                    <a:pt x="1535" y="9840"/>
                    <a:pt x="2302" y="8239"/>
                    <a:pt x="3103" y="6471"/>
                  </a:cubicBezTo>
                  <a:cubicBezTo>
                    <a:pt x="3937" y="4703"/>
                    <a:pt x="4637" y="3102"/>
                    <a:pt x="5138" y="1901"/>
                  </a:cubicBezTo>
                  <a:cubicBezTo>
                    <a:pt x="5405" y="1334"/>
                    <a:pt x="5571" y="834"/>
                    <a:pt x="5705" y="500"/>
                  </a:cubicBezTo>
                  <a:cubicBezTo>
                    <a:pt x="5772" y="334"/>
                    <a:pt x="5838" y="167"/>
                    <a:pt x="5872" y="0"/>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61" name="Google Shape;590;p42">
              <a:extLst>
                <a:ext uri="{FF2B5EF4-FFF2-40B4-BE49-F238E27FC236}">
                  <a16:creationId xmlns:a16="http://schemas.microsoft.com/office/drawing/2014/main" id="{69B48FBB-E462-5211-DF2D-9AABF5319625}"/>
                </a:ext>
              </a:extLst>
            </p:cNvPr>
            <p:cNvSpPr/>
            <p:nvPr/>
          </p:nvSpPr>
          <p:spPr>
            <a:xfrm>
              <a:off x="6635032" y="1304098"/>
              <a:ext cx="156240" cy="31962"/>
            </a:xfrm>
            <a:custGeom>
              <a:avLst/>
              <a:gdLst/>
              <a:ahLst/>
              <a:cxnLst/>
              <a:rect l="l" t="t" r="r" b="b"/>
              <a:pathLst>
                <a:path w="7440" h="1522" extrusionOk="0">
                  <a:moveTo>
                    <a:pt x="3334" y="0"/>
                  </a:moveTo>
                  <a:cubicBezTo>
                    <a:pt x="2550" y="0"/>
                    <a:pt x="1757" y="139"/>
                    <a:pt x="1035" y="417"/>
                  </a:cubicBezTo>
                  <a:cubicBezTo>
                    <a:pt x="768" y="517"/>
                    <a:pt x="501" y="618"/>
                    <a:pt x="267" y="751"/>
                  </a:cubicBezTo>
                  <a:cubicBezTo>
                    <a:pt x="101" y="884"/>
                    <a:pt x="1" y="918"/>
                    <a:pt x="1" y="951"/>
                  </a:cubicBezTo>
                  <a:cubicBezTo>
                    <a:pt x="3" y="954"/>
                    <a:pt x="7" y="955"/>
                    <a:pt x="13" y="955"/>
                  </a:cubicBezTo>
                  <a:cubicBezTo>
                    <a:pt x="90" y="955"/>
                    <a:pt x="450" y="767"/>
                    <a:pt x="1068" y="551"/>
                  </a:cubicBezTo>
                  <a:cubicBezTo>
                    <a:pt x="1768" y="339"/>
                    <a:pt x="2495" y="233"/>
                    <a:pt x="3218" y="233"/>
                  </a:cubicBezTo>
                  <a:cubicBezTo>
                    <a:pt x="4321" y="233"/>
                    <a:pt x="5418" y="481"/>
                    <a:pt x="6405" y="984"/>
                  </a:cubicBezTo>
                  <a:cubicBezTo>
                    <a:pt x="7003" y="1268"/>
                    <a:pt x="7363" y="1521"/>
                    <a:pt x="7430" y="1521"/>
                  </a:cubicBezTo>
                  <a:cubicBezTo>
                    <a:pt x="7434" y="1521"/>
                    <a:pt x="7437" y="1520"/>
                    <a:pt x="7439" y="1518"/>
                  </a:cubicBezTo>
                  <a:cubicBezTo>
                    <a:pt x="7439" y="1518"/>
                    <a:pt x="7372" y="1451"/>
                    <a:pt x="7206" y="1285"/>
                  </a:cubicBezTo>
                  <a:cubicBezTo>
                    <a:pt x="6972" y="1118"/>
                    <a:pt x="6739" y="951"/>
                    <a:pt x="6505" y="818"/>
                  </a:cubicBezTo>
                  <a:cubicBezTo>
                    <a:pt x="5671" y="351"/>
                    <a:pt x="4737" y="84"/>
                    <a:pt x="3803" y="17"/>
                  </a:cubicBezTo>
                  <a:cubicBezTo>
                    <a:pt x="3648" y="6"/>
                    <a:pt x="3491" y="0"/>
                    <a:pt x="3334" y="0"/>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62" name="Google Shape;591;p42">
              <a:extLst>
                <a:ext uri="{FF2B5EF4-FFF2-40B4-BE49-F238E27FC236}">
                  <a16:creationId xmlns:a16="http://schemas.microsoft.com/office/drawing/2014/main" id="{2C69E826-A282-4DE4-62D1-4A3D32A9B678}"/>
                </a:ext>
              </a:extLst>
            </p:cNvPr>
            <p:cNvSpPr/>
            <p:nvPr/>
          </p:nvSpPr>
          <p:spPr>
            <a:xfrm>
              <a:off x="6627325" y="1335136"/>
              <a:ext cx="156240" cy="31731"/>
            </a:xfrm>
            <a:custGeom>
              <a:avLst/>
              <a:gdLst/>
              <a:ahLst/>
              <a:cxnLst/>
              <a:rect l="l" t="t" r="r" b="b"/>
              <a:pathLst>
                <a:path w="7440" h="1511" extrusionOk="0">
                  <a:moveTo>
                    <a:pt x="3315" y="0"/>
                  </a:moveTo>
                  <a:cubicBezTo>
                    <a:pt x="2546" y="0"/>
                    <a:pt x="1773" y="134"/>
                    <a:pt x="1035" y="407"/>
                  </a:cubicBezTo>
                  <a:cubicBezTo>
                    <a:pt x="768" y="507"/>
                    <a:pt x="501" y="607"/>
                    <a:pt x="267" y="774"/>
                  </a:cubicBezTo>
                  <a:cubicBezTo>
                    <a:pt x="101" y="874"/>
                    <a:pt x="1" y="907"/>
                    <a:pt x="1" y="941"/>
                  </a:cubicBezTo>
                  <a:cubicBezTo>
                    <a:pt x="3" y="943"/>
                    <a:pt x="8" y="944"/>
                    <a:pt x="14" y="944"/>
                  </a:cubicBezTo>
                  <a:cubicBezTo>
                    <a:pt x="94" y="944"/>
                    <a:pt x="483" y="757"/>
                    <a:pt x="1101" y="541"/>
                  </a:cubicBezTo>
                  <a:cubicBezTo>
                    <a:pt x="1802" y="329"/>
                    <a:pt x="2523" y="222"/>
                    <a:pt x="3242" y="222"/>
                  </a:cubicBezTo>
                  <a:cubicBezTo>
                    <a:pt x="4339" y="222"/>
                    <a:pt x="5431" y="471"/>
                    <a:pt x="6439" y="974"/>
                  </a:cubicBezTo>
                  <a:cubicBezTo>
                    <a:pt x="7036" y="1257"/>
                    <a:pt x="7367" y="1511"/>
                    <a:pt x="7431" y="1511"/>
                  </a:cubicBezTo>
                  <a:cubicBezTo>
                    <a:pt x="7434" y="1511"/>
                    <a:pt x="7437" y="1510"/>
                    <a:pt x="7439" y="1508"/>
                  </a:cubicBezTo>
                  <a:cubicBezTo>
                    <a:pt x="7439" y="1508"/>
                    <a:pt x="7373" y="1441"/>
                    <a:pt x="7206" y="1308"/>
                  </a:cubicBezTo>
                  <a:cubicBezTo>
                    <a:pt x="7006" y="1108"/>
                    <a:pt x="6772" y="941"/>
                    <a:pt x="6505" y="807"/>
                  </a:cubicBezTo>
                  <a:cubicBezTo>
                    <a:pt x="5521" y="276"/>
                    <a:pt x="4421" y="0"/>
                    <a:pt x="3315" y="0"/>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63" name="Google Shape;592;p42">
              <a:extLst>
                <a:ext uri="{FF2B5EF4-FFF2-40B4-BE49-F238E27FC236}">
                  <a16:creationId xmlns:a16="http://schemas.microsoft.com/office/drawing/2014/main" id="{7F04E5FD-30EB-FBAB-EEE6-B93EC155FCA7}"/>
                </a:ext>
              </a:extLst>
            </p:cNvPr>
            <p:cNvSpPr/>
            <p:nvPr/>
          </p:nvSpPr>
          <p:spPr>
            <a:xfrm>
              <a:off x="6613318" y="1365733"/>
              <a:ext cx="156933" cy="31962"/>
            </a:xfrm>
            <a:custGeom>
              <a:avLst/>
              <a:gdLst/>
              <a:ahLst/>
              <a:cxnLst/>
              <a:rect l="l" t="t" r="r" b="b"/>
              <a:pathLst>
                <a:path w="7473" h="1522" extrusionOk="0">
                  <a:moveTo>
                    <a:pt x="3367" y="1"/>
                  </a:moveTo>
                  <a:cubicBezTo>
                    <a:pt x="2582" y="1"/>
                    <a:pt x="1785" y="140"/>
                    <a:pt x="1035" y="418"/>
                  </a:cubicBezTo>
                  <a:cubicBezTo>
                    <a:pt x="801" y="518"/>
                    <a:pt x="534" y="618"/>
                    <a:pt x="301" y="785"/>
                  </a:cubicBezTo>
                  <a:cubicBezTo>
                    <a:pt x="101" y="885"/>
                    <a:pt x="0" y="918"/>
                    <a:pt x="34" y="952"/>
                  </a:cubicBezTo>
                  <a:cubicBezTo>
                    <a:pt x="34" y="954"/>
                    <a:pt x="36" y="955"/>
                    <a:pt x="40" y="955"/>
                  </a:cubicBezTo>
                  <a:cubicBezTo>
                    <a:pt x="94" y="955"/>
                    <a:pt x="483" y="768"/>
                    <a:pt x="1101" y="551"/>
                  </a:cubicBezTo>
                  <a:cubicBezTo>
                    <a:pt x="1802" y="340"/>
                    <a:pt x="2523" y="233"/>
                    <a:pt x="3242" y="233"/>
                  </a:cubicBezTo>
                  <a:cubicBezTo>
                    <a:pt x="4339" y="233"/>
                    <a:pt x="5431" y="481"/>
                    <a:pt x="6438" y="985"/>
                  </a:cubicBezTo>
                  <a:cubicBezTo>
                    <a:pt x="7036" y="1268"/>
                    <a:pt x="7396" y="1521"/>
                    <a:pt x="7436" y="1521"/>
                  </a:cubicBezTo>
                  <a:cubicBezTo>
                    <a:pt x="7438" y="1521"/>
                    <a:pt x="7439" y="1521"/>
                    <a:pt x="7439" y="1519"/>
                  </a:cubicBezTo>
                  <a:cubicBezTo>
                    <a:pt x="7472" y="1519"/>
                    <a:pt x="7372" y="1452"/>
                    <a:pt x="7239" y="1285"/>
                  </a:cubicBezTo>
                  <a:cubicBezTo>
                    <a:pt x="7005" y="1118"/>
                    <a:pt x="6772" y="952"/>
                    <a:pt x="6505" y="818"/>
                  </a:cubicBezTo>
                  <a:cubicBezTo>
                    <a:pt x="5705" y="351"/>
                    <a:pt x="4771" y="84"/>
                    <a:pt x="3837" y="18"/>
                  </a:cubicBezTo>
                  <a:cubicBezTo>
                    <a:pt x="3681" y="6"/>
                    <a:pt x="3524" y="1"/>
                    <a:pt x="3367" y="1"/>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41" name="Google Shape;593;p42">
              <a:extLst>
                <a:ext uri="{FF2B5EF4-FFF2-40B4-BE49-F238E27FC236}">
                  <a16:creationId xmlns:a16="http://schemas.microsoft.com/office/drawing/2014/main" id="{CBE746E6-F76F-8C9C-B881-1501766920F4}"/>
                </a:ext>
              </a:extLst>
            </p:cNvPr>
            <p:cNvSpPr/>
            <p:nvPr/>
          </p:nvSpPr>
          <p:spPr>
            <a:xfrm>
              <a:off x="6604918" y="1396561"/>
              <a:ext cx="156219" cy="31962"/>
            </a:xfrm>
            <a:custGeom>
              <a:avLst/>
              <a:gdLst/>
              <a:ahLst/>
              <a:cxnLst/>
              <a:rect l="l" t="t" r="r" b="b"/>
              <a:pathLst>
                <a:path w="7439" h="1522" extrusionOk="0">
                  <a:moveTo>
                    <a:pt x="3352" y="1"/>
                  </a:moveTo>
                  <a:cubicBezTo>
                    <a:pt x="2570" y="1"/>
                    <a:pt x="1785" y="140"/>
                    <a:pt x="1034" y="418"/>
                  </a:cubicBezTo>
                  <a:cubicBezTo>
                    <a:pt x="767" y="518"/>
                    <a:pt x="501" y="618"/>
                    <a:pt x="267" y="784"/>
                  </a:cubicBezTo>
                  <a:cubicBezTo>
                    <a:pt x="100" y="885"/>
                    <a:pt x="0" y="918"/>
                    <a:pt x="34" y="951"/>
                  </a:cubicBezTo>
                  <a:cubicBezTo>
                    <a:pt x="34" y="954"/>
                    <a:pt x="36" y="955"/>
                    <a:pt x="40" y="955"/>
                  </a:cubicBezTo>
                  <a:cubicBezTo>
                    <a:pt x="94" y="955"/>
                    <a:pt x="483" y="767"/>
                    <a:pt x="1101" y="551"/>
                  </a:cubicBezTo>
                  <a:cubicBezTo>
                    <a:pt x="1801" y="340"/>
                    <a:pt x="2522" y="233"/>
                    <a:pt x="3242" y="233"/>
                  </a:cubicBezTo>
                  <a:cubicBezTo>
                    <a:pt x="4338" y="233"/>
                    <a:pt x="5431" y="481"/>
                    <a:pt x="6438" y="985"/>
                  </a:cubicBezTo>
                  <a:cubicBezTo>
                    <a:pt x="7036" y="1268"/>
                    <a:pt x="7366" y="1521"/>
                    <a:pt x="7430" y="1521"/>
                  </a:cubicBezTo>
                  <a:cubicBezTo>
                    <a:pt x="7434" y="1521"/>
                    <a:pt x="7437" y="1520"/>
                    <a:pt x="7439" y="1518"/>
                  </a:cubicBezTo>
                  <a:cubicBezTo>
                    <a:pt x="7439" y="1518"/>
                    <a:pt x="7372" y="1452"/>
                    <a:pt x="7205" y="1285"/>
                  </a:cubicBezTo>
                  <a:cubicBezTo>
                    <a:pt x="7005" y="1118"/>
                    <a:pt x="6772" y="951"/>
                    <a:pt x="6505" y="818"/>
                  </a:cubicBezTo>
                  <a:cubicBezTo>
                    <a:pt x="5532" y="273"/>
                    <a:pt x="4445" y="1"/>
                    <a:pt x="3352" y="1"/>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42" name="Google Shape;594;p42">
              <a:extLst>
                <a:ext uri="{FF2B5EF4-FFF2-40B4-BE49-F238E27FC236}">
                  <a16:creationId xmlns:a16="http://schemas.microsoft.com/office/drawing/2014/main" id="{23135110-B16C-A45A-6453-B32BE2D0A32E}"/>
                </a:ext>
              </a:extLst>
            </p:cNvPr>
            <p:cNvSpPr/>
            <p:nvPr/>
          </p:nvSpPr>
          <p:spPr>
            <a:xfrm>
              <a:off x="6596497" y="1429006"/>
              <a:ext cx="156240" cy="32424"/>
            </a:xfrm>
            <a:custGeom>
              <a:avLst/>
              <a:gdLst/>
              <a:ahLst/>
              <a:cxnLst/>
              <a:rect l="l" t="t" r="r" b="b"/>
              <a:pathLst>
                <a:path w="7440" h="1544" extrusionOk="0">
                  <a:moveTo>
                    <a:pt x="3315" y="0"/>
                  </a:moveTo>
                  <a:cubicBezTo>
                    <a:pt x="2546" y="0"/>
                    <a:pt x="1774" y="133"/>
                    <a:pt x="1035" y="407"/>
                  </a:cubicBezTo>
                  <a:cubicBezTo>
                    <a:pt x="768" y="507"/>
                    <a:pt x="501" y="607"/>
                    <a:pt x="268" y="774"/>
                  </a:cubicBezTo>
                  <a:cubicBezTo>
                    <a:pt x="101" y="874"/>
                    <a:pt x="1" y="941"/>
                    <a:pt x="1" y="941"/>
                  </a:cubicBezTo>
                  <a:cubicBezTo>
                    <a:pt x="3" y="943"/>
                    <a:pt x="8" y="944"/>
                    <a:pt x="14" y="944"/>
                  </a:cubicBezTo>
                  <a:cubicBezTo>
                    <a:pt x="91" y="944"/>
                    <a:pt x="453" y="759"/>
                    <a:pt x="1102" y="574"/>
                  </a:cubicBezTo>
                  <a:cubicBezTo>
                    <a:pt x="1804" y="349"/>
                    <a:pt x="2527" y="239"/>
                    <a:pt x="3248" y="239"/>
                  </a:cubicBezTo>
                  <a:cubicBezTo>
                    <a:pt x="4343" y="239"/>
                    <a:pt x="5433" y="491"/>
                    <a:pt x="6439" y="974"/>
                  </a:cubicBezTo>
                  <a:cubicBezTo>
                    <a:pt x="7040" y="1259"/>
                    <a:pt x="7371" y="1544"/>
                    <a:pt x="7432" y="1544"/>
                  </a:cubicBezTo>
                  <a:cubicBezTo>
                    <a:pt x="7435" y="1544"/>
                    <a:pt x="7438" y="1543"/>
                    <a:pt x="7440" y="1541"/>
                  </a:cubicBezTo>
                  <a:cubicBezTo>
                    <a:pt x="7440" y="1541"/>
                    <a:pt x="7373" y="1441"/>
                    <a:pt x="7206" y="1308"/>
                  </a:cubicBezTo>
                  <a:cubicBezTo>
                    <a:pt x="6973" y="1107"/>
                    <a:pt x="6739" y="941"/>
                    <a:pt x="6506" y="807"/>
                  </a:cubicBezTo>
                  <a:cubicBezTo>
                    <a:pt x="5522" y="276"/>
                    <a:pt x="4422" y="0"/>
                    <a:pt x="3315" y="0"/>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43" name="Google Shape;595;p42">
              <a:extLst>
                <a:ext uri="{FF2B5EF4-FFF2-40B4-BE49-F238E27FC236}">
                  <a16:creationId xmlns:a16="http://schemas.microsoft.com/office/drawing/2014/main" id="{7A392AFE-17A2-E062-49B9-13EA6F6C788C}"/>
                </a:ext>
              </a:extLst>
            </p:cNvPr>
            <p:cNvSpPr/>
            <p:nvPr/>
          </p:nvSpPr>
          <p:spPr>
            <a:xfrm>
              <a:off x="6573397" y="1463635"/>
              <a:ext cx="170940" cy="34923"/>
            </a:xfrm>
            <a:custGeom>
              <a:avLst/>
              <a:gdLst/>
              <a:ahLst/>
              <a:cxnLst/>
              <a:rect l="l" t="t" r="r" b="b"/>
              <a:pathLst>
                <a:path w="8140" h="1663" extrusionOk="0">
                  <a:moveTo>
                    <a:pt x="3348" y="1"/>
                  </a:moveTo>
                  <a:cubicBezTo>
                    <a:pt x="3069" y="1"/>
                    <a:pt x="2785" y="9"/>
                    <a:pt x="2502" y="26"/>
                  </a:cubicBezTo>
                  <a:cubicBezTo>
                    <a:pt x="2068" y="59"/>
                    <a:pt x="1601" y="159"/>
                    <a:pt x="1168" y="292"/>
                  </a:cubicBezTo>
                  <a:cubicBezTo>
                    <a:pt x="1001" y="359"/>
                    <a:pt x="834" y="426"/>
                    <a:pt x="667" y="493"/>
                  </a:cubicBezTo>
                  <a:cubicBezTo>
                    <a:pt x="534" y="526"/>
                    <a:pt x="434" y="593"/>
                    <a:pt x="300" y="659"/>
                  </a:cubicBezTo>
                  <a:cubicBezTo>
                    <a:pt x="134" y="759"/>
                    <a:pt x="0" y="826"/>
                    <a:pt x="33" y="859"/>
                  </a:cubicBezTo>
                  <a:cubicBezTo>
                    <a:pt x="33" y="862"/>
                    <a:pt x="35" y="863"/>
                    <a:pt x="39" y="863"/>
                  </a:cubicBezTo>
                  <a:cubicBezTo>
                    <a:pt x="91" y="863"/>
                    <a:pt x="515" y="646"/>
                    <a:pt x="1201" y="459"/>
                  </a:cubicBezTo>
                  <a:cubicBezTo>
                    <a:pt x="1635" y="359"/>
                    <a:pt x="2102" y="292"/>
                    <a:pt x="2535" y="259"/>
                  </a:cubicBezTo>
                  <a:cubicBezTo>
                    <a:pt x="2739" y="234"/>
                    <a:pt x="2948" y="223"/>
                    <a:pt x="3158" y="223"/>
                  </a:cubicBezTo>
                  <a:cubicBezTo>
                    <a:pt x="3497" y="223"/>
                    <a:pt x="3840" y="251"/>
                    <a:pt x="4170" y="292"/>
                  </a:cubicBezTo>
                  <a:cubicBezTo>
                    <a:pt x="4703" y="326"/>
                    <a:pt x="5271" y="459"/>
                    <a:pt x="5771" y="593"/>
                  </a:cubicBezTo>
                  <a:cubicBezTo>
                    <a:pt x="6205" y="726"/>
                    <a:pt x="6638" y="893"/>
                    <a:pt x="7038" y="1060"/>
                  </a:cubicBezTo>
                  <a:cubicBezTo>
                    <a:pt x="7671" y="1376"/>
                    <a:pt x="8064" y="1663"/>
                    <a:pt x="8131" y="1663"/>
                  </a:cubicBezTo>
                  <a:cubicBezTo>
                    <a:pt x="8135" y="1663"/>
                    <a:pt x="8138" y="1662"/>
                    <a:pt x="8139" y="1660"/>
                  </a:cubicBezTo>
                  <a:cubicBezTo>
                    <a:pt x="8139" y="1660"/>
                    <a:pt x="8073" y="1560"/>
                    <a:pt x="7872" y="1427"/>
                  </a:cubicBezTo>
                  <a:cubicBezTo>
                    <a:pt x="7772" y="1326"/>
                    <a:pt x="7672" y="1260"/>
                    <a:pt x="7539" y="1193"/>
                  </a:cubicBezTo>
                  <a:cubicBezTo>
                    <a:pt x="7405" y="1093"/>
                    <a:pt x="7239" y="993"/>
                    <a:pt x="7105" y="926"/>
                  </a:cubicBezTo>
                  <a:cubicBezTo>
                    <a:pt x="6705" y="693"/>
                    <a:pt x="6271" y="526"/>
                    <a:pt x="5838" y="392"/>
                  </a:cubicBezTo>
                  <a:cubicBezTo>
                    <a:pt x="5304" y="226"/>
                    <a:pt x="4737" y="92"/>
                    <a:pt x="4170" y="26"/>
                  </a:cubicBezTo>
                  <a:cubicBezTo>
                    <a:pt x="3903" y="9"/>
                    <a:pt x="3628" y="1"/>
                    <a:pt x="3348" y="1"/>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44" name="Google Shape;596;p42">
              <a:extLst>
                <a:ext uri="{FF2B5EF4-FFF2-40B4-BE49-F238E27FC236}">
                  <a16:creationId xmlns:a16="http://schemas.microsoft.com/office/drawing/2014/main" id="{F866CF4F-DE26-46DA-E1D6-3F6E137E3134}"/>
                </a:ext>
              </a:extLst>
            </p:cNvPr>
            <p:cNvSpPr/>
            <p:nvPr/>
          </p:nvSpPr>
          <p:spPr>
            <a:xfrm>
              <a:off x="6560083" y="1493119"/>
              <a:ext cx="172347" cy="32760"/>
            </a:xfrm>
            <a:custGeom>
              <a:avLst/>
              <a:gdLst/>
              <a:ahLst/>
              <a:cxnLst/>
              <a:rect l="l" t="t" r="r" b="b"/>
              <a:pathLst>
                <a:path w="8207" h="1560" extrusionOk="0">
                  <a:moveTo>
                    <a:pt x="3499" y="1"/>
                  </a:moveTo>
                  <a:cubicBezTo>
                    <a:pt x="3166" y="1"/>
                    <a:pt x="2834" y="17"/>
                    <a:pt x="2502" y="56"/>
                  </a:cubicBezTo>
                  <a:cubicBezTo>
                    <a:pt x="2035" y="123"/>
                    <a:pt x="1601" y="223"/>
                    <a:pt x="1168" y="356"/>
                  </a:cubicBezTo>
                  <a:cubicBezTo>
                    <a:pt x="1001" y="423"/>
                    <a:pt x="834" y="490"/>
                    <a:pt x="667" y="556"/>
                  </a:cubicBezTo>
                  <a:cubicBezTo>
                    <a:pt x="534" y="623"/>
                    <a:pt x="401" y="656"/>
                    <a:pt x="301" y="756"/>
                  </a:cubicBezTo>
                  <a:cubicBezTo>
                    <a:pt x="100" y="857"/>
                    <a:pt x="0" y="890"/>
                    <a:pt x="34" y="923"/>
                  </a:cubicBezTo>
                  <a:cubicBezTo>
                    <a:pt x="34" y="925"/>
                    <a:pt x="36" y="926"/>
                    <a:pt x="39" y="926"/>
                  </a:cubicBezTo>
                  <a:cubicBezTo>
                    <a:pt x="91" y="926"/>
                    <a:pt x="515" y="710"/>
                    <a:pt x="1201" y="523"/>
                  </a:cubicBezTo>
                  <a:cubicBezTo>
                    <a:pt x="1635" y="390"/>
                    <a:pt x="2068" y="323"/>
                    <a:pt x="2535" y="256"/>
                  </a:cubicBezTo>
                  <a:cubicBezTo>
                    <a:pt x="2817" y="231"/>
                    <a:pt x="3098" y="218"/>
                    <a:pt x="3378" y="218"/>
                  </a:cubicBezTo>
                  <a:cubicBezTo>
                    <a:pt x="4196" y="218"/>
                    <a:pt x="5010" y="324"/>
                    <a:pt x="5804" y="523"/>
                  </a:cubicBezTo>
                  <a:cubicBezTo>
                    <a:pt x="6238" y="623"/>
                    <a:pt x="6672" y="790"/>
                    <a:pt x="7072" y="957"/>
                  </a:cubicBezTo>
                  <a:cubicBezTo>
                    <a:pt x="7737" y="1273"/>
                    <a:pt x="8131" y="1560"/>
                    <a:pt x="8170" y="1560"/>
                  </a:cubicBezTo>
                  <a:cubicBezTo>
                    <a:pt x="8172" y="1560"/>
                    <a:pt x="8173" y="1559"/>
                    <a:pt x="8173" y="1557"/>
                  </a:cubicBezTo>
                  <a:cubicBezTo>
                    <a:pt x="8206" y="1524"/>
                    <a:pt x="8106" y="1457"/>
                    <a:pt x="7939" y="1324"/>
                  </a:cubicBezTo>
                  <a:cubicBezTo>
                    <a:pt x="7839" y="1223"/>
                    <a:pt x="7739" y="1157"/>
                    <a:pt x="7606" y="1090"/>
                  </a:cubicBezTo>
                  <a:cubicBezTo>
                    <a:pt x="7472" y="990"/>
                    <a:pt x="7306" y="890"/>
                    <a:pt x="7139" y="823"/>
                  </a:cubicBezTo>
                  <a:cubicBezTo>
                    <a:pt x="6738" y="623"/>
                    <a:pt x="6305" y="456"/>
                    <a:pt x="5871" y="323"/>
                  </a:cubicBezTo>
                  <a:cubicBezTo>
                    <a:pt x="5304" y="189"/>
                    <a:pt x="4770" y="89"/>
                    <a:pt x="4203" y="23"/>
                  </a:cubicBezTo>
                  <a:cubicBezTo>
                    <a:pt x="3968" y="9"/>
                    <a:pt x="3734" y="1"/>
                    <a:pt x="3499" y="1"/>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45" name="Google Shape;597;p42">
              <a:extLst>
                <a:ext uri="{FF2B5EF4-FFF2-40B4-BE49-F238E27FC236}">
                  <a16:creationId xmlns:a16="http://schemas.microsoft.com/office/drawing/2014/main" id="{567A739B-3BF9-9CED-3899-4B2FBECACE1C}"/>
                </a:ext>
              </a:extLst>
            </p:cNvPr>
            <p:cNvSpPr/>
            <p:nvPr/>
          </p:nvSpPr>
          <p:spPr>
            <a:xfrm>
              <a:off x="6373750" y="1363003"/>
              <a:ext cx="131019" cy="110985"/>
            </a:xfrm>
            <a:custGeom>
              <a:avLst/>
              <a:gdLst/>
              <a:ahLst/>
              <a:cxnLst/>
              <a:rect l="l" t="t" r="r" b="b"/>
              <a:pathLst>
                <a:path w="6239" h="5285" extrusionOk="0">
                  <a:moveTo>
                    <a:pt x="257" y="0"/>
                  </a:moveTo>
                  <a:cubicBezTo>
                    <a:pt x="172" y="0"/>
                    <a:pt x="95" y="24"/>
                    <a:pt x="0" y="47"/>
                  </a:cubicBezTo>
                  <a:cubicBezTo>
                    <a:pt x="0" y="81"/>
                    <a:pt x="501" y="81"/>
                    <a:pt x="1268" y="248"/>
                  </a:cubicBezTo>
                  <a:cubicBezTo>
                    <a:pt x="3303" y="715"/>
                    <a:pt x="4971" y="2149"/>
                    <a:pt x="5804" y="4084"/>
                  </a:cubicBezTo>
                  <a:cubicBezTo>
                    <a:pt x="6105" y="4818"/>
                    <a:pt x="6171" y="5285"/>
                    <a:pt x="6205" y="5285"/>
                  </a:cubicBezTo>
                  <a:cubicBezTo>
                    <a:pt x="6238" y="5184"/>
                    <a:pt x="6238" y="5051"/>
                    <a:pt x="6205" y="4951"/>
                  </a:cubicBezTo>
                  <a:cubicBezTo>
                    <a:pt x="6138" y="4617"/>
                    <a:pt x="6071" y="4317"/>
                    <a:pt x="5938" y="4017"/>
                  </a:cubicBezTo>
                  <a:cubicBezTo>
                    <a:pt x="5604" y="3016"/>
                    <a:pt x="4971" y="2116"/>
                    <a:pt x="4137" y="1448"/>
                  </a:cubicBezTo>
                  <a:cubicBezTo>
                    <a:pt x="3336" y="748"/>
                    <a:pt x="2369" y="281"/>
                    <a:pt x="1301" y="81"/>
                  </a:cubicBezTo>
                  <a:cubicBezTo>
                    <a:pt x="1001" y="47"/>
                    <a:pt x="667" y="14"/>
                    <a:pt x="367" y="14"/>
                  </a:cubicBezTo>
                  <a:cubicBezTo>
                    <a:pt x="328" y="4"/>
                    <a:pt x="292" y="0"/>
                    <a:pt x="257" y="0"/>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46" name="Google Shape;598;p42">
              <a:extLst>
                <a:ext uri="{FF2B5EF4-FFF2-40B4-BE49-F238E27FC236}">
                  <a16:creationId xmlns:a16="http://schemas.microsoft.com/office/drawing/2014/main" id="{3834130D-678D-C5D8-3FF7-F69BC87175C6}"/>
                </a:ext>
              </a:extLst>
            </p:cNvPr>
            <p:cNvSpPr/>
            <p:nvPr/>
          </p:nvSpPr>
          <p:spPr>
            <a:xfrm>
              <a:off x="6389164" y="1328269"/>
              <a:ext cx="130305" cy="111405"/>
            </a:xfrm>
            <a:custGeom>
              <a:avLst/>
              <a:gdLst/>
              <a:ahLst/>
              <a:cxnLst/>
              <a:rect l="l" t="t" r="r" b="b"/>
              <a:pathLst>
                <a:path w="6205" h="5305" extrusionOk="0">
                  <a:moveTo>
                    <a:pt x="334" y="0"/>
                  </a:moveTo>
                  <a:cubicBezTo>
                    <a:pt x="234" y="0"/>
                    <a:pt x="100" y="0"/>
                    <a:pt x="0" y="34"/>
                  </a:cubicBezTo>
                  <a:cubicBezTo>
                    <a:pt x="0" y="67"/>
                    <a:pt x="501" y="67"/>
                    <a:pt x="1268" y="234"/>
                  </a:cubicBezTo>
                  <a:cubicBezTo>
                    <a:pt x="3303" y="701"/>
                    <a:pt x="4970" y="2135"/>
                    <a:pt x="5804" y="4070"/>
                  </a:cubicBezTo>
                  <a:cubicBezTo>
                    <a:pt x="6071" y="4804"/>
                    <a:pt x="6171" y="5304"/>
                    <a:pt x="6205" y="5304"/>
                  </a:cubicBezTo>
                  <a:cubicBezTo>
                    <a:pt x="6205" y="5171"/>
                    <a:pt x="6205" y="5037"/>
                    <a:pt x="6205" y="4937"/>
                  </a:cubicBezTo>
                  <a:cubicBezTo>
                    <a:pt x="6138" y="4637"/>
                    <a:pt x="6038" y="4303"/>
                    <a:pt x="5938" y="4003"/>
                  </a:cubicBezTo>
                  <a:cubicBezTo>
                    <a:pt x="5204" y="1968"/>
                    <a:pt x="3436" y="467"/>
                    <a:pt x="1301" y="100"/>
                  </a:cubicBezTo>
                  <a:cubicBezTo>
                    <a:pt x="968" y="34"/>
                    <a:pt x="667" y="0"/>
                    <a:pt x="334" y="0"/>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47" name="Google Shape;599;p42">
              <a:extLst>
                <a:ext uri="{FF2B5EF4-FFF2-40B4-BE49-F238E27FC236}">
                  <a16:creationId xmlns:a16="http://schemas.microsoft.com/office/drawing/2014/main" id="{D8420F8C-020E-A7E7-CDFB-010F701D2D39}"/>
                </a:ext>
              </a:extLst>
            </p:cNvPr>
            <p:cNvSpPr/>
            <p:nvPr/>
          </p:nvSpPr>
          <p:spPr>
            <a:xfrm>
              <a:off x="6403864" y="1293241"/>
              <a:ext cx="131019" cy="111405"/>
            </a:xfrm>
            <a:custGeom>
              <a:avLst/>
              <a:gdLst/>
              <a:ahLst/>
              <a:cxnLst/>
              <a:rect l="l" t="t" r="r" b="b"/>
              <a:pathLst>
                <a:path w="6239" h="5305" extrusionOk="0">
                  <a:moveTo>
                    <a:pt x="368" y="0"/>
                  </a:moveTo>
                  <a:cubicBezTo>
                    <a:pt x="167" y="0"/>
                    <a:pt x="67" y="0"/>
                    <a:pt x="34" y="34"/>
                  </a:cubicBezTo>
                  <a:cubicBezTo>
                    <a:pt x="1" y="67"/>
                    <a:pt x="501" y="67"/>
                    <a:pt x="1302" y="234"/>
                  </a:cubicBezTo>
                  <a:cubicBezTo>
                    <a:pt x="3336" y="701"/>
                    <a:pt x="5004" y="2135"/>
                    <a:pt x="5805" y="4070"/>
                  </a:cubicBezTo>
                  <a:cubicBezTo>
                    <a:pt x="6105" y="4804"/>
                    <a:pt x="6205" y="5304"/>
                    <a:pt x="6238" y="5304"/>
                  </a:cubicBezTo>
                  <a:cubicBezTo>
                    <a:pt x="6238" y="5304"/>
                    <a:pt x="6238" y="5171"/>
                    <a:pt x="6238" y="4937"/>
                  </a:cubicBezTo>
                  <a:cubicBezTo>
                    <a:pt x="6172" y="4637"/>
                    <a:pt x="6105" y="4303"/>
                    <a:pt x="5972" y="4003"/>
                  </a:cubicBezTo>
                  <a:cubicBezTo>
                    <a:pt x="5238" y="1968"/>
                    <a:pt x="3470" y="501"/>
                    <a:pt x="1335" y="100"/>
                  </a:cubicBezTo>
                  <a:cubicBezTo>
                    <a:pt x="1035" y="34"/>
                    <a:pt x="701" y="0"/>
                    <a:pt x="368" y="0"/>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48" name="Google Shape;600;p42">
              <a:extLst>
                <a:ext uri="{FF2B5EF4-FFF2-40B4-BE49-F238E27FC236}">
                  <a16:creationId xmlns:a16="http://schemas.microsoft.com/office/drawing/2014/main" id="{794229BC-8920-FDEB-5ADA-F3B560C038BB}"/>
                </a:ext>
              </a:extLst>
            </p:cNvPr>
            <p:cNvSpPr/>
            <p:nvPr/>
          </p:nvSpPr>
          <p:spPr>
            <a:xfrm>
              <a:off x="6419278" y="1258213"/>
              <a:ext cx="131019" cy="111405"/>
            </a:xfrm>
            <a:custGeom>
              <a:avLst/>
              <a:gdLst/>
              <a:ahLst/>
              <a:cxnLst/>
              <a:rect l="l" t="t" r="r" b="b"/>
              <a:pathLst>
                <a:path w="6239" h="5305" extrusionOk="0">
                  <a:moveTo>
                    <a:pt x="367" y="1"/>
                  </a:moveTo>
                  <a:cubicBezTo>
                    <a:pt x="234" y="1"/>
                    <a:pt x="134" y="1"/>
                    <a:pt x="1" y="34"/>
                  </a:cubicBezTo>
                  <a:cubicBezTo>
                    <a:pt x="1" y="67"/>
                    <a:pt x="501" y="67"/>
                    <a:pt x="1301" y="267"/>
                  </a:cubicBezTo>
                  <a:cubicBezTo>
                    <a:pt x="3336" y="734"/>
                    <a:pt x="5004" y="2135"/>
                    <a:pt x="5805" y="4070"/>
                  </a:cubicBezTo>
                  <a:cubicBezTo>
                    <a:pt x="6105" y="4804"/>
                    <a:pt x="6205" y="5304"/>
                    <a:pt x="6238" y="5304"/>
                  </a:cubicBezTo>
                  <a:cubicBezTo>
                    <a:pt x="6238" y="5171"/>
                    <a:pt x="6238" y="5071"/>
                    <a:pt x="6238" y="4937"/>
                  </a:cubicBezTo>
                  <a:cubicBezTo>
                    <a:pt x="6172" y="4637"/>
                    <a:pt x="6072" y="4304"/>
                    <a:pt x="5971" y="4003"/>
                  </a:cubicBezTo>
                  <a:cubicBezTo>
                    <a:pt x="5238" y="1969"/>
                    <a:pt x="3470" y="468"/>
                    <a:pt x="1335" y="101"/>
                  </a:cubicBezTo>
                  <a:cubicBezTo>
                    <a:pt x="1001" y="34"/>
                    <a:pt x="701" y="1"/>
                    <a:pt x="367" y="1"/>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49" name="Google Shape;601;p42">
              <a:extLst>
                <a:ext uri="{FF2B5EF4-FFF2-40B4-BE49-F238E27FC236}">
                  <a16:creationId xmlns:a16="http://schemas.microsoft.com/office/drawing/2014/main" id="{6A824FED-BC3F-6EE5-715D-46559B62619B}"/>
                </a:ext>
              </a:extLst>
            </p:cNvPr>
            <p:cNvSpPr/>
            <p:nvPr/>
          </p:nvSpPr>
          <p:spPr>
            <a:xfrm>
              <a:off x="6434692" y="1223185"/>
              <a:ext cx="131019" cy="111405"/>
            </a:xfrm>
            <a:custGeom>
              <a:avLst/>
              <a:gdLst/>
              <a:ahLst/>
              <a:cxnLst/>
              <a:rect l="l" t="t" r="r" b="b"/>
              <a:pathLst>
                <a:path w="6239" h="5305" extrusionOk="0">
                  <a:moveTo>
                    <a:pt x="401" y="1"/>
                  </a:moveTo>
                  <a:cubicBezTo>
                    <a:pt x="267" y="1"/>
                    <a:pt x="167" y="1"/>
                    <a:pt x="34" y="34"/>
                  </a:cubicBezTo>
                  <a:cubicBezTo>
                    <a:pt x="0" y="67"/>
                    <a:pt x="501" y="67"/>
                    <a:pt x="1301" y="268"/>
                  </a:cubicBezTo>
                  <a:cubicBezTo>
                    <a:pt x="3336" y="701"/>
                    <a:pt x="5004" y="2136"/>
                    <a:pt x="5805" y="4070"/>
                  </a:cubicBezTo>
                  <a:cubicBezTo>
                    <a:pt x="6105" y="4804"/>
                    <a:pt x="6205" y="5304"/>
                    <a:pt x="6238" y="5304"/>
                  </a:cubicBezTo>
                  <a:cubicBezTo>
                    <a:pt x="6238" y="5171"/>
                    <a:pt x="6238" y="5071"/>
                    <a:pt x="6238" y="4938"/>
                  </a:cubicBezTo>
                  <a:cubicBezTo>
                    <a:pt x="6171" y="4637"/>
                    <a:pt x="6105" y="4304"/>
                    <a:pt x="5971" y="4004"/>
                  </a:cubicBezTo>
                  <a:cubicBezTo>
                    <a:pt x="5237" y="1969"/>
                    <a:pt x="3470" y="501"/>
                    <a:pt x="1335" y="101"/>
                  </a:cubicBezTo>
                  <a:cubicBezTo>
                    <a:pt x="1034" y="34"/>
                    <a:pt x="701" y="1"/>
                    <a:pt x="401" y="1"/>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50" name="Google Shape;602;p42">
              <a:extLst>
                <a:ext uri="{FF2B5EF4-FFF2-40B4-BE49-F238E27FC236}">
                  <a16:creationId xmlns:a16="http://schemas.microsoft.com/office/drawing/2014/main" id="{20411D25-2338-BABF-983F-D22BDC7DDE05}"/>
                </a:ext>
              </a:extLst>
            </p:cNvPr>
            <p:cNvSpPr/>
            <p:nvPr/>
          </p:nvSpPr>
          <p:spPr>
            <a:xfrm>
              <a:off x="6450106" y="1188157"/>
              <a:ext cx="131019" cy="111405"/>
            </a:xfrm>
            <a:custGeom>
              <a:avLst/>
              <a:gdLst/>
              <a:ahLst/>
              <a:cxnLst/>
              <a:rect l="l" t="t" r="r" b="b"/>
              <a:pathLst>
                <a:path w="6239" h="5305" extrusionOk="0">
                  <a:moveTo>
                    <a:pt x="367" y="1"/>
                  </a:moveTo>
                  <a:cubicBezTo>
                    <a:pt x="234" y="1"/>
                    <a:pt x="134" y="1"/>
                    <a:pt x="0" y="34"/>
                  </a:cubicBezTo>
                  <a:cubicBezTo>
                    <a:pt x="0" y="68"/>
                    <a:pt x="501" y="68"/>
                    <a:pt x="1268" y="268"/>
                  </a:cubicBezTo>
                  <a:cubicBezTo>
                    <a:pt x="3336" y="735"/>
                    <a:pt x="5004" y="2136"/>
                    <a:pt x="5804" y="4070"/>
                  </a:cubicBezTo>
                  <a:cubicBezTo>
                    <a:pt x="6105" y="4804"/>
                    <a:pt x="6171" y="5305"/>
                    <a:pt x="6238" y="5305"/>
                  </a:cubicBezTo>
                  <a:cubicBezTo>
                    <a:pt x="6238" y="5171"/>
                    <a:pt x="6238" y="5071"/>
                    <a:pt x="6205" y="4938"/>
                  </a:cubicBezTo>
                  <a:cubicBezTo>
                    <a:pt x="6171" y="4637"/>
                    <a:pt x="6071" y="4337"/>
                    <a:pt x="5971" y="4004"/>
                  </a:cubicBezTo>
                  <a:cubicBezTo>
                    <a:pt x="5204" y="1969"/>
                    <a:pt x="3436" y="501"/>
                    <a:pt x="1301" y="101"/>
                  </a:cubicBezTo>
                  <a:cubicBezTo>
                    <a:pt x="1001" y="34"/>
                    <a:pt x="667" y="1"/>
                    <a:pt x="367" y="1"/>
                  </a:cubicBezTo>
                  <a:close/>
                </a:path>
              </a:pathLst>
            </a:custGeom>
            <a:solidFill>
              <a:srgbClr val="003F9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sp>
        <p:nvSpPr>
          <p:cNvPr id="551" name="Google Shape;603;p42">
            <a:extLst>
              <a:ext uri="{FF2B5EF4-FFF2-40B4-BE49-F238E27FC236}">
                <a16:creationId xmlns:a16="http://schemas.microsoft.com/office/drawing/2014/main" id="{6FFFE338-1418-11FF-2E06-5EA071E5C57B}"/>
              </a:ext>
            </a:extLst>
          </p:cNvPr>
          <p:cNvSpPr/>
          <p:nvPr/>
        </p:nvSpPr>
        <p:spPr>
          <a:xfrm>
            <a:off x="3903275" y="1734897"/>
            <a:ext cx="371703" cy="576446"/>
          </a:xfrm>
          <a:prstGeom prst="rect">
            <a:avLst/>
          </a:prstGeom>
        </p:spPr>
        <p:txBody>
          <a:bodyPr>
            <a:prstTxWarp prst="textPlain">
              <a:avLst/>
            </a:prstTxWarp>
          </a:bodyPr>
          <a:lstStyle/>
          <a:p>
            <a:pPr algn="ctr"/>
            <a:r>
              <a:rPr sz="2400" dirty="0">
                <a:latin typeface="UTM Avo" panose="02040603050506020204" pitchFamily="18" charset="0"/>
              </a:rPr>
              <a:t>$</a:t>
            </a:r>
          </a:p>
        </p:txBody>
      </p:sp>
      <p:sp>
        <p:nvSpPr>
          <p:cNvPr id="552" name="Google Shape;604;p42">
            <a:extLst>
              <a:ext uri="{FF2B5EF4-FFF2-40B4-BE49-F238E27FC236}">
                <a16:creationId xmlns:a16="http://schemas.microsoft.com/office/drawing/2014/main" id="{241AC298-96C0-DB1D-18A6-A1331887EB8F}"/>
              </a:ext>
            </a:extLst>
          </p:cNvPr>
          <p:cNvSpPr/>
          <p:nvPr/>
        </p:nvSpPr>
        <p:spPr>
          <a:xfrm>
            <a:off x="11052252" y="265334"/>
            <a:ext cx="840833" cy="905533"/>
          </a:xfrm>
          <a:custGeom>
            <a:avLst/>
            <a:gdLst/>
            <a:ahLst/>
            <a:cxnLst/>
            <a:rect l="l" t="t" r="r" b="b"/>
            <a:pathLst>
              <a:path w="25225" h="27166" extrusionOk="0">
                <a:moveTo>
                  <a:pt x="0" y="27166"/>
                </a:moveTo>
                <a:lnTo>
                  <a:pt x="17787" y="19727"/>
                </a:lnTo>
                <a:lnTo>
                  <a:pt x="4851" y="10026"/>
                </a:lnTo>
                <a:lnTo>
                  <a:pt x="25225" y="0"/>
                </a:lnTo>
              </a:path>
            </a:pathLst>
          </a:custGeom>
          <a:noFill/>
          <a:ln w="19050" cap="flat" cmpd="sng">
            <a:solidFill>
              <a:srgbClr val="FFFFFF"/>
            </a:solidFill>
            <a:prstDash val="solid"/>
            <a:round/>
            <a:headEnd type="none" w="med" len="med"/>
            <a:tailEnd type="stealth" w="med" len="med"/>
          </a:ln>
        </p:spPr>
        <p:txBody>
          <a:bodyPr/>
          <a:lstStyle/>
          <a:p>
            <a:endParaRPr lang="en-US"/>
          </a:p>
        </p:txBody>
      </p:sp>
      <p:grpSp>
        <p:nvGrpSpPr>
          <p:cNvPr id="553" name="Google Shape;605;p42">
            <a:extLst>
              <a:ext uri="{FF2B5EF4-FFF2-40B4-BE49-F238E27FC236}">
                <a16:creationId xmlns:a16="http://schemas.microsoft.com/office/drawing/2014/main" id="{ABEF9664-7FD2-995F-3DF9-5F7927D98E22}"/>
              </a:ext>
            </a:extLst>
          </p:cNvPr>
          <p:cNvGrpSpPr/>
          <p:nvPr/>
        </p:nvGrpSpPr>
        <p:grpSpPr>
          <a:xfrm rot="-1137513">
            <a:off x="420363" y="2119489"/>
            <a:ext cx="989990" cy="450241"/>
            <a:chOff x="341700" y="2797800"/>
            <a:chExt cx="492600" cy="228900"/>
          </a:xfrm>
          <a:solidFill>
            <a:schemeClr val="accent6">
              <a:lumMod val="75000"/>
            </a:schemeClr>
          </a:solidFill>
        </p:grpSpPr>
        <p:sp>
          <p:nvSpPr>
            <p:cNvPr id="554" name="Google Shape;606;p42">
              <a:extLst>
                <a:ext uri="{FF2B5EF4-FFF2-40B4-BE49-F238E27FC236}">
                  <a16:creationId xmlns:a16="http://schemas.microsoft.com/office/drawing/2014/main" id="{49E1494B-C2E7-E3CF-601D-97E0B75166A4}"/>
                </a:ext>
              </a:extLst>
            </p:cNvPr>
            <p:cNvSpPr/>
            <p:nvPr/>
          </p:nvSpPr>
          <p:spPr>
            <a:xfrm>
              <a:off x="341700" y="2797800"/>
              <a:ext cx="492600" cy="228900"/>
            </a:xfrm>
            <a:prstGeom prst="rect">
              <a:avLst/>
            </a:prstGeom>
            <a:grp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55" name="Google Shape;607;p42">
              <a:extLst>
                <a:ext uri="{FF2B5EF4-FFF2-40B4-BE49-F238E27FC236}">
                  <a16:creationId xmlns:a16="http://schemas.microsoft.com/office/drawing/2014/main" id="{9F8F0C9D-E86C-5034-BF9F-B256A94A3926}"/>
                </a:ext>
              </a:extLst>
            </p:cNvPr>
            <p:cNvSpPr/>
            <p:nvPr/>
          </p:nvSpPr>
          <p:spPr>
            <a:xfrm>
              <a:off x="373950" y="2830100"/>
              <a:ext cx="428100" cy="163800"/>
            </a:xfrm>
            <a:prstGeom prst="rect">
              <a:avLst/>
            </a:prstGeom>
            <a:grp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sp>
          <p:nvSpPr>
            <p:cNvPr id="556" name="Google Shape;608;p42">
              <a:extLst>
                <a:ext uri="{FF2B5EF4-FFF2-40B4-BE49-F238E27FC236}">
                  <a16:creationId xmlns:a16="http://schemas.microsoft.com/office/drawing/2014/main" id="{12454073-F4CD-292A-2C87-07002A77F638}"/>
                </a:ext>
              </a:extLst>
            </p:cNvPr>
            <p:cNvSpPr/>
            <p:nvPr/>
          </p:nvSpPr>
          <p:spPr>
            <a:xfrm>
              <a:off x="537150" y="2861550"/>
              <a:ext cx="101700" cy="101400"/>
            </a:xfrm>
            <a:prstGeom prst="ellipse">
              <a:avLst/>
            </a:prstGeom>
            <a:grpFill/>
            <a:ln w="19050"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effectLst/>
                <a:uLnTx/>
                <a:uFillTx/>
                <a:latin typeface="UTM Avo" panose="02040603050506020204" pitchFamily="18" charset="0"/>
              </a:endParaRPr>
            </a:p>
          </p:txBody>
        </p:sp>
      </p:grpSp>
      <p:sp>
        <p:nvSpPr>
          <p:cNvPr id="557" name="Google Shape;614;p42">
            <a:extLst>
              <a:ext uri="{FF2B5EF4-FFF2-40B4-BE49-F238E27FC236}">
                <a16:creationId xmlns:a16="http://schemas.microsoft.com/office/drawing/2014/main" id="{5614A3FF-9892-01C9-8132-EDB58D237BB7}"/>
              </a:ext>
            </a:extLst>
          </p:cNvPr>
          <p:cNvSpPr/>
          <p:nvPr/>
        </p:nvSpPr>
        <p:spPr>
          <a:xfrm flipH="1">
            <a:off x="193806" y="5686989"/>
            <a:ext cx="840833" cy="905533"/>
          </a:xfrm>
          <a:custGeom>
            <a:avLst/>
            <a:gdLst/>
            <a:ahLst/>
            <a:cxnLst/>
            <a:rect l="l" t="t" r="r" b="b"/>
            <a:pathLst>
              <a:path w="25225" h="27166" extrusionOk="0">
                <a:moveTo>
                  <a:pt x="0" y="27166"/>
                </a:moveTo>
                <a:lnTo>
                  <a:pt x="17787" y="19727"/>
                </a:lnTo>
                <a:lnTo>
                  <a:pt x="4851" y="10026"/>
                </a:lnTo>
                <a:lnTo>
                  <a:pt x="25225" y="0"/>
                </a:lnTo>
              </a:path>
            </a:pathLst>
          </a:custGeom>
          <a:noFill/>
          <a:ln w="19050" cap="flat" cmpd="sng">
            <a:solidFill>
              <a:schemeClr val="tx1"/>
            </a:solidFill>
            <a:prstDash val="solid"/>
            <a:round/>
            <a:headEnd type="none" w="med" len="med"/>
            <a:tailEnd type="stealth" w="med" len="med"/>
          </a:ln>
        </p:spPr>
        <p:txBody>
          <a:bodyPr/>
          <a:lstStyle/>
          <a:p>
            <a:endParaRPr lang="en-US"/>
          </a:p>
        </p:txBody>
      </p:sp>
      <p:pic>
        <p:nvPicPr>
          <p:cNvPr id="558" name="Picture 2" descr="Female Student clipart">
            <a:extLst>
              <a:ext uri="{FF2B5EF4-FFF2-40B4-BE49-F238E27FC236}">
                <a16:creationId xmlns:a16="http://schemas.microsoft.com/office/drawing/2014/main" id="{1C443A46-9220-A78A-CDDE-B04A9BC4FB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4596" y="2071793"/>
            <a:ext cx="1974595" cy="4040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descr="Speech clipart">
            <a:extLst>
              <a:ext uri="{FF2B5EF4-FFF2-40B4-BE49-F238E27FC236}">
                <a16:creationId xmlns:a16="http://schemas.microsoft.com/office/drawing/2014/main" id="{510D6478-0083-2122-1DC7-417F130CFC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03" y="1730724"/>
            <a:ext cx="7050695" cy="46398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11305B3-9412-DA34-174B-9534ED6E2F5B}"/>
              </a:ext>
            </a:extLst>
          </p:cNvPr>
          <p:cNvSpPr txBox="1"/>
          <p:nvPr/>
        </p:nvSpPr>
        <p:spPr>
          <a:xfrm>
            <a:off x="800227" y="4050643"/>
            <a:ext cx="5712333" cy="1158074"/>
          </a:xfrm>
          <a:prstGeom prst="rect">
            <a:avLst/>
          </a:prstGeom>
          <a:noFill/>
        </p:spPr>
        <p:txBody>
          <a:bodyPr wrap="square">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Các</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nhóm</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quan</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sát</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tranh</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và</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thảo</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luận</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về</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những</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nguy</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cơ</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bị</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bắt</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cóc</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mà</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bạn</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nhỏ</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thể</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gặp</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phải</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trong</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các</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tình</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huống</a:t>
            </a:r>
            <a:r>
              <a:rPr kumimoji="0" lang="en-US" sz="2000" b="0" i="0" u="none" strike="noStrike" kern="0" cap="none" spc="0" normalizeH="0" baseline="0" noProof="0" dirty="0">
                <a:ln>
                  <a:noFill/>
                </a:ln>
                <a:solidFill>
                  <a:srgbClr val="032A5F"/>
                </a:solidFill>
                <a:effectLst/>
                <a:uLnTx/>
                <a:uFillTx/>
                <a:latin typeface="UTM Avo" panose="02040603050506020204" pitchFamily="18" charset="0"/>
                <a:ea typeface="Calibri" panose="020F0502020204030204" pitchFamily="34" charset="0"/>
                <a:cs typeface="Arial" panose="020B0604020202020204" pitchFamily="34" charset="0"/>
              </a:rPr>
              <a:t>.</a:t>
            </a:r>
            <a:endParaRPr kumimoji="0" lang="en-US" sz="2000" b="0" i="0" u="none" strike="noStrike" kern="0" cap="none" spc="0" normalizeH="0" baseline="0" noProof="0" dirty="0">
              <a:ln>
                <a:noFill/>
              </a:ln>
              <a:solidFill>
                <a:srgbClr val="032A5F"/>
              </a:solidFill>
              <a:effectLst/>
              <a:uLnTx/>
              <a:uFillTx/>
              <a:latin typeface="UTM Avo" panose="02040603050506020204" pitchFamily="18" charset="0"/>
            </a:endParaRPr>
          </a:p>
        </p:txBody>
      </p:sp>
      <p:sp>
        <p:nvSpPr>
          <p:cNvPr id="6" name="TextBox 5">
            <a:extLst>
              <a:ext uri="{FF2B5EF4-FFF2-40B4-BE49-F238E27FC236}">
                <a16:creationId xmlns:a16="http://schemas.microsoft.com/office/drawing/2014/main" id="{20064EE0-47DD-F298-98F0-6640CFBC2A37}"/>
              </a:ext>
            </a:extLst>
          </p:cNvPr>
          <p:cNvSpPr txBox="1"/>
          <p:nvPr/>
        </p:nvSpPr>
        <p:spPr>
          <a:xfrm>
            <a:off x="659877" y="2580824"/>
            <a:ext cx="6142704" cy="707886"/>
          </a:xfrm>
          <a:prstGeom prst="rect">
            <a:avLst/>
          </a:prstGeom>
          <a:noFill/>
        </p:spPr>
        <p:txBody>
          <a:bodyPr wrap="square" rtlCol="0">
            <a:spAutoFit/>
          </a:bodyPr>
          <a:lstStyle/>
          <a:p>
            <a:pPr algn="ctr"/>
            <a:r>
              <a:rPr lang="en-US" sz="4000" b="1" dirty="0">
                <a:ln w="9525">
                  <a:solidFill>
                    <a:srgbClr val="FFFFFF"/>
                  </a:solidFill>
                  <a:prstDash val="solid"/>
                </a:ln>
                <a:solidFill>
                  <a:srgbClr val="032A5F"/>
                </a:solidFill>
                <a:effectLst>
                  <a:outerShdw blurRad="12700" dist="38100" dir="2700000" algn="tl" rotWithShape="0">
                    <a:srgbClr val="003F94">
                      <a:lumMod val="50000"/>
                    </a:srgbClr>
                  </a:outerShdw>
                </a:effectLst>
                <a:latin typeface="UTM Avo" panose="02040603050506020204" pitchFamily="18" charset="0"/>
                <a:cs typeface="Arial" panose="020B0604020202020204" pitchFamily="34" charset="0"/>
              </a:rPr>
              <a:t>HOẠT ĐỘNG NHÓM</a:t>
            </a:r>
          </a:p>
        </p:txBody>
      </p:sp>
      <p:sp>
        <p:nvSpPr>
          <p:cNvPr id="7" name="Rectangle: Rounded Corners 6">
            <a:extLst>
              <a:ext uri="{FF2B5EF4-FFF2-40B4-BE49-F238E27FC236}">
                <a16:creationId xmlns:a16="http://schemas.microsoft.com/office/drawing/2014/main" id="{D3FD7E9D-A317-1690-F039-430FA6F61A14}"/>
              </a:ext>
            </a:extLst>
          </p:cNvPr>
          <p:cNvSpPr/>
          <p:nvPr/>
        </p:nvSpPr>
        <p:spPr>
          <a:xfrm>
            <a:off x="2491604" y="3429000"/>
            <a:ext cx="2479250" cy="515110"/>
          </a:xfrm>
          <a:prstGeom prst="roundRect">
            <a:avLst/>
          </a:prstGeom>
          <a:solidFill>
            <a:srgbClr val="455A64"/>
          </a:solidFill>
          <a:ln w="12700" cap="flat" cmpd="sng" algn="ctr">
            <a:solidFill>
              <a:srgbClr val="455A6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Thời</a:t>
            </a:r>
            <a:r>
              <a:rPr kumimoji="0" lang="en-US"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 </a:t>
            </a:r>
            <a:r>
              <a:rPr kumimoji="0" lang="en-US"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gian</a:t>
            </a:r>
            <a:r>
              <a:rPr kumimoji="0" lang="en-US"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 5 </a:t>
            </a:r>
            <a:r>
              <a:rPr kumimoji="0" lang="en-US"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phút</a:t>
            </a:r>
            <a:endParaRPr kumimoji="0" lang="en-US"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endParaRPr>
          </a:p>
        </p:txBody>
      </p:sp>
      <p:pic>
        <p:nvPicPr>
          <p:cNvPr id="8" name="Picture 7">
            <a:extLst>
              <a:ext uri="{FF2B5EF4-FFF2-40B4-BE49-F238E27FC236}">
                <a16:creationId xmlns:a16="http://schemas.microsoft.com/office/drawing/2014/main" id="{1529766B-85C8-3190-8DB0-5422E48DE5A6}"/>
              </a:ext>
            </a:extLst>
          </p:cNvPr>
          <p:cNvPicPr>
            <a:picLocks noChangeAspect="1"/>
          </p:cNvPicPr>
          <p:nvPr/>
        </p:nvPicPr>
        <p:blipFill>
          <a:blip r:embed="rId4"/>
          <a:stretch>
            <a:fillRect/>
          </a:stretch>
        </p:blipFill>
        <p:spPr>
          <a:xfrm>
            <a:off x="7491761" y="913389"/>
            <a:ext cx="3588708" cy="3056689"/>
          </a:xfrm>
          <a:prstGeom prst="rect">
            <a:avLst/>
          </a:prstGeom>
        </p:spPr>
      </p:pic>
      <p:pic>
        <p:nvPicPr>
          <p:cNvPr id="9" name="Picture 8">
            <a:extLst>
              <a:ext uri="{FF2B5EF4-FFF2-40B4-BE49-F238E27FC236}">
                <a16:creationId xmlns:a16="http://schemas.microsoft.com/office/drawing/2014/main" id="{B76BD759-DCD8-0EBE-36D0-9FF68D3DAE26}"/>
              </a:ext>
            </a:extLst>
          </p:cNvPr>
          <p:cNvPicPr>
            <a:picLocks noChangeAspect="1"/>
          </p:cNvPicPr>
          <p:nvPr/>
        </p:nvPicPr>
        <p:blipFill rotWithShape="1">
          <a:blip r:embed="rId5"/>
          <a:srcRect l="863"/>
          <a:stretch/>
        </p:blipFill>
        <p:spPr>
          <a:xfrm>
            <a:off x="7491761" y="3944110"/>
            <a:ext cx="3730261" cy="2837529"/>
          </a:xfrm>
          <a:prstGeom prst="rect">
            <a:avLst/>
          </a:prstGeom>
        </p:spPr>
      </p:pic>
    </p:spTree>
    <p:extLst>
      <p:ext uri="{BB962C8B-B14F-4D97-AF65-F5344CB8AC3E}">
        <p14:creationId xmlns:p14="http://schemas.microsoft.com/office/powerpoint/2010/main" val="240356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902BDED-60F0-CE46-779D-17F50270FE66}"/>
              </a:ext>
            </a:extLst>
          </p:cNvPr>
          <p:cNvSpPr/>
          <p:nvPr/>
        </p:nvSpPr>
        <p:spPr>
          <a:xfrm>
            <a:off x="744828" y="5526667"/>
            <a:ext cx="4242061" cy="1003784"/>
          </a:xfrm>
          <a:prstGeom prst="rect">
            <a:avLst/>
          </a:prstGeom>
          <a:solidFill>
            <a:schemeClr val="bg1"/>
          </a:solidFill>
          <a:ln w="1905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dirty="0" err="1">
                <a:solidFill>
                  <a:schemeClr val="tx1"/>
                </a:solidFill>
                <a:latin typeface="UTM Avo" panose="02040603050506020204" pitchFamily="18" charset="0"/>
                <a:cs typeface="Arial" panose="020B0604020202020204" pitchFamily="34" charset="0"/>
              </a:rPr>
              <a:t>Bạn</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nhỏ</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có</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thể</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bị</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bỏ</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thuốc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mê</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và</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bị</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bắt</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cóc</a:t>
            </a:r>
            <a:r>
              <a:rPr lang="en-US" sz="2400" dirty="0">
                <a:solidFill>
                  <a:schemeClr val="tx1"/>
                </a:solidFill>
                <a:latin typeface="UTM Avo" panose="02040603050506020204" pitchFamily="18" charset="0"/>
                <a:cs typeface="Arial" panose="020B0604020202020204" pitchFamily="34" charset="0"/>
              </a:rPr>
              <a:t> </a:t>
            </a:r>
            <a:r>
              <a:rPr lang="en-US" sz="2400" dirty="0" err="1">
                <a:solidFill>
                  <a:schemeClr val="tx1"/>
                </a:solidFill>
                <a:latin typeface="UTM Avo" panose="02040603050506020204" pitchFamily="18" charset="0"/>
                <a:cs typeface="Arial" panose="020B0604020202020204" pitchFamily="34" charset="0"/>
              </a:rPr>
              <a:t>đi</a:t>
            </a:r>
            <a:endParaRPr lang="en-US" sz="2400" dirty="0">
              <a:solidFill>
                <a:schemeClr val="tx1"/>
              </a:solidFill>
              <a:latin typeface="UTM Avo" panose="02040603050506020204" pitchFamily="18" charset="0"/>
              <a:cs typeface="Arial" panose="020B0604020202020204" pitchFamily="34" charset="0"/>
            </a:endParaRPr>
          </a:p>
        </p:txBody>
      </p:sp>
      <p:sp>
        <p:nvSpPr>
          <p:cNvPr id="3" name="Rectangle 2">
            <a:extLst>
              <a:ext uri="{FF2B5EF4-FFF2-40B4-BE49-F238E27FC236}">
                <a16:creationId xmlns:a16="http://schemas.microsoft.com/office/drawing/2014/main" id="{9C519AAB-49DD-10F3-2F5A-636235DC2945}"/>
              </a:ext>
            </a:extLst>
          </p:cNvPr>
          <p:cNvSpPr/>
          <p:nvPr/>
        </p:nvSpPr>
        <p:spPr>
          <a:xfrm>
            <a:off x="6930044" y="5321601"/>
            <a:ext cx="4646072" cy="1413916"/>
          </a:xfrm>
          <a:prstGeom prst="rect">
            <a:avLst/>
          </a:prstGeom>
          <a:solidFill>
            <a:schemeClr val="bg1"/>
          </a:solidFill>
          <a:ln w="1905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b="0" i="0" dirty="0" err="1">
                <a:solidFill>
                  <a:srgbClr val="000000"/>
                </a:solidFill>
                <a:effectLst/>
                <a:latin typeface="UTM Avo" panose="02040603050506020204" pitchFamily="18" charset="0"/>
                <a:cs typeface="Arial" panose="020B0604020202020204" pitchFamily="34" charset="0"/>
              </a:rPr>
              <a:t>Bạn</a:t>
            </a:r>
            <a:r>
              <a:rPr lang="en-US" sz="2400" b="0" i="0" dirty="0">
                <a:solidFill>
                  <a:srgbClr val="000000"/>
                </a:solidFill>
                <a:effectLst/>
                <a:latin typeface="UTM Avo" panose="02040603050506020204" pitchFamily="18" charset="0"/>
                <a:cs typeface="Arial" panose="020B0604020202020204" pitchFamily="34" charset="0"/>
              </a:rPr>
              <a:t> </a:t>
            </a:r>
            <a:r>
              <a:rPr lang="en-US" sz="2400" b="0" i="0" dirty="0" err="1">
                <a:solidFill>
                  <a:srgbClr val="000000"/>
                </a:solidFill>
                <a:effectLst/>
                <a:latin typeface="UTM Avo" panose="02040603050506020204" pitchFamily="18" charset="0"/>
                <a:cs typeface="Arial" panose="020B0604020202020204" pitchFamily="34" charset="0"/>
              </a:rPr>
              <a:t>nhỏ</a:t>
            </a:r>
            <a:r>
              <a:rPr lang="en-US" sz="2400" b="0" i="0" dirty="0">
                <a:solidFill>
                  <a:srgbClr val="000000"/>
                </a:solidFill>
                <a:effectLst/>
                <a:latin typeface="UTM Avo" panose="02040603050506020204" pitchFamily="18" charset="0"/>
                <a:cs typeface="Arial" panose="020B0604020202020204" pitchFamily="34" charset="0"/>
              </a:rPr>
              <a:t> </a:t>
            </a:r>
            <a:r>
              <a:rPr lang="vi-VN" sz="2400" dirty="0">
                <a:solidFill>
                  <a:srgbClr val="000000"/>
                </a:solidFill>
                <a:latin typeface="UTM Avo" panose="02040603050506020204" pitchFamily="18" charset="0"/>
                <a:cs typeface="Arial" panose="020B0604020202020204" pitchFamily="34" charset="0"/>
              </a:rPr>
              <a:t>có thể bị người lạ dụ dỗ vào nhà lấy cắp tài sản hoặc có thể bị bắt cóc đi.</a:t>
            </a:r>
            <a:endParaRPr lang="vi-VN" sz="2400" b="0" i="0" dirty="0">
              <a:solidFill>
                <a:srgbClr val="000000"/>
              </a:solidFill>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7F29220-B206-41FF-A708-1153F336E9BF}"/>
              </a:ext>
            </a:extLst>
          </p:cNvPr>
          <p:cNvSpPr txBox="1"/>
          <p:nvPr/>
        </p:nvSpPr>
        <p:spPr>
          <a:xfrm>
            <a:off x="744828" y="1636632"/>
            <a:ext cx="10831288" cy="523220"/>
          </a:xfrm>
          <a:prstGeom prst="rect">
            <a:avLst/>
          </a:prstGeom>
          <a:noFill/>
        </p:spPr>
        <p:txBody>
          <a:bodyPr wrap="square" rtlCol="0">
            <a:spAutoFit/>
          </a:bodyPr>
          <a:lstStyle/>
          <a:p>
            <a:pPr marL="342900" indent="-342900" algn="ctr">
              <a:buFont typeface="Wingdings" panose="05000000000000000000" pitchFamily="2" charset="2"/>
              <a:buChar char="Ø"/>
            </a:pPr>
            <a:r>
              <a:rPr lang="en-US" sz="2800" b="1" dirty="0" err="1">
                <a:effectLst/>
                <a:latin typeface="UTM Avo" panose="02040603050506020204" pitchFamily="18" charset="0"/>
                <a:ea typeface="Calibri" panose="020F0502020204030204" pitchFamily="34" charset="0"/>
                <a:cs typeface="Arial" panose="020B0604020202020204" pitchFamily="34" charset="0"/>
              </a:rPr>
              <a:t>Một</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số</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nguy</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cơ</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bị</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bắt</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cóc</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mà</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bạn</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nhỏ</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có</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thể</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gặp</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phải</a:t>
            </a:r>
            <a:r>
              <a:rPr lang="en-US" sz="2800" b="1" dirty="0">
                <a:latin typeface="UTM Avo" panose="02040603050506020204" pitchFamily="18" charset="0"/>
                <a:ea typeface="Calibri" panose="020F0502020204030204" pitchFamily="34" charset="0"/>
                <a:cs typeface="Arial" panose="020B0604020202020204" pitchFamily="34" charset="0"/>
              </a:rPr>
              <a:t>:</a:t>
            </a:r>
            <a:endParaRPr lang="en-US" sz="2800" b="1" dirty="0">
              <a:latin typeface="UTM Avo" panose="02040603050506020204" pitchFamily="18" charset="0"/>
            </a:endParaRPr>
          </a:p>
        </p:txBody>
      </p:sp>
      <p:pic>
        <p:nvPicPr>
          <p:cNvPr id="5" name="Picture 4">
            <a:extLst>
              <a:ext uri="{FF2B5EF4-FFF2-40B4-BE49-F238E27FC236}">
                <a16:creationId xmlns:a16="http://schemas.microsoft.com/office/drawing/2014/main" id="{16EB06F7-BDD9-6681-A6AF-A6E86D4D792E}"/>
              </a:ext>
            </a:extLst>
          </p:cNvPr>
          <p:cNvPicPr>
            <a:picLocks noChangeAspect="1"/>
          </p:cNvPicPr>
          <p:nvPr/>
        </p:nvPicPr>
        <p:blipFill>
          <a:blip r:embed="rId3"/>
          <a:stretch>
            <a:fillRect/>
          </a:stretch>
        </p:blipFill>
        <p:spPr>
          <a:xfrm>
            <a:off x="1111532" y="2314915"/>
            <a:ext cx="3588708" cy="3056689"/>
          </a:xfrm>
          <a:prstGeom prst="rect">
            <a:avLst/>
          </a:prstGeom>
        </p:spPr>
      </p:pic>
      <p:pic>
        <p:nvPicPr>
          <p:cNvPr id="10" name="Picture 9">
            <a:extLst>
              <a:ext uri="{FF2B5EF4-FFF2-40B4-BE49-F238E27FC236}">
                <a16:creationId xmlns:a16="http://schemas.microsoft.com/office/drawing/2014/main" id="{076A6932-431A-CF5A-8431-77839FFD2949}"/>
              </a:ext>
            </a:extLst>
          </p:cNvPr>
          <p:cNvPicPr>
            <a:picLocks noChangeAspect="1"/>
          </p:cNvPicPr>
          <p:nvPr/>
        </p:nvPicPr>
        <p:blipFill rotWithShape="1">
          <a:blip r:embed="rId4"/>
          <a:srcRect l="863"/>
          <a:stretch/>
        </p:blipFill>
        <p:spPr>
          <a:xfrm>
            <a:off x="7387949" y="2383839"/>
            <a:ext cx="3730261" cy="2837529"/>
          </a:xfrm>
          <a:prstGeom prst="rect">
            <a:avLst/>
          </a:prstGeom>
        </p:spPr>
      </p:pic>
    </p:spTree>
    <p:extLst>
      <p:ext uri="{BB962C8B-B14F-4D97-AF65-F5344CB8AC3E}">
        <p14:creationId xmlns:p14="http://schemas.microsoft.com/office/powerpoint/2010/main" val="389486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8B22676-B1EB-256A-CED9-1119CF6EFF00}"/>
              </a:ext>
            </a:extLst>
          </p:cNvPr>
          <p:cNvSpPr txBox="1"/>
          <p:nvPr/>
        </p:nvSpPr>
        <p:spPr>
          <a:xfrm>
            <a:off x="868837" y="1612589"/>
            <a:ext cx="10454326" cy="523220"/>
          </a:xfrm>
          <a:prstGeom prst="rect">
            <a:avLst/>
          </a:prstGeom>
          <a:noFill/>
        </p:spPr>
        <p:txBody>
          <a:bodyPr wrap="square" rtlCol="0">
            <a:spAutoFit/>
          </a:bodyPr>
          <a:lstStyle/>
          <a:p>
            <a:pPr marL="342900" indent="-342900" algn="ctr">
              <a:buFont typeface="Wingdings" panose="05000000000000000000" pitchFamily="2" charset="2"/>
              <a:buChar char="Ø"/>
            </a:pPr>
            <a:r>
              <a:rPr lang="en-US" sz="2800" b="1" dirty="0" err="1">
                <a:effectLst/>
                <a:latin typeface="UTM Avo" panose="02040603050506020204" pitchFamily="18" charset="0"/>
                <a:ea typeface="Calibri" panose="020F0502020204030204" pitchFamily="34" charset="0"/>
                <a:cs typeface="Arial" panose="020B0604020202020204" pitchFamily="34" charset="0"/>
              </a:rPr>
              <a:t>Một</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số</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nguy</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cơ</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latin typeface="UTM Avo" panose="02040603050506020204" pitchFamily="18" charset="0"/>
                <a:ea typeface="Calibri" panose="020F0502020204030204" pitchFamily="34" charset="0"/>
                <a:cs typeface="Arial" panose="020B0604020202020204" pitchFamily="34" charset="0"/>
              </a:rPr>
              <a:t>khác</a:t>
            </a:r>
            <a:r>
              <a:rPr lang="en-US" sz="2800" b="1" dirty="0">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mà</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các</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bạn</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có</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thể</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gặp</a:t>
            </a:r>
            <a:r>
              <a:rPr lang="en-US" sz="2800" b="1" dirty="0">
                <a:effectLst/>
                <a:latin typeface="UTM Avo" panose="02040603050506020204" pitchFamily="18" charset="0"/>
                <a:ea typeface="Calibri" panose="020F0502020204030204" pitchFamily="34" charset="0"/>
                <a:cs typeface="Arial" panose="020B0604020202020204" pitchFamily="34" charset="0"/>
              </a:rPr>
              <a:t> </a:t>
            </a:r>
            <a:r>
              <a:rPr lang="en-US" sz="2800" b="1" dirty="0" err="1">
                <a:effectLst/>
                <a:latin typeface="UTM Avo" panose="02040603050506020204" pitchFamily="18" charset="0"/>
                <a:ea typeface="Calibri" panose="020F0502020204030204" pitchFamily="34" charset="0"/>
                <a:cs typeface="Arial" panose="020B0604020202020204" pitchFamily="34" charset="0"/>
              </a:rPr>
              <a:t>phải</a:t>
            </a:r>
            <a:r>
              <a:rPr lang="en-US" sz="2800" b="1" dirty="0">
                <a:latin typeface="UTM Avo" panose="02040603050506020204" pitchFamily="18" charset="0"/>
                <a:ea typeface="Calibri" panose="020F0502020204030204" pitchFamily="34" charset="0"/>
                <a:cs typeface="Arial" panose="020B0604020202020204" pitchFamily="34" charset="0"/>
              </a:rPr>
              <a:t>:</a:t>
            </a:r>
            <a:endParaRPr lang="en-US" sz="2800" b="1" dirty="0">
              <a:latin typeface="UTM Avo" panose="02040603050506020204" pitchFamily="18" charset="0"/>
            </a:endParaRPr>
          </a:p>
        </p:txBody>
      </p:sp>
      <p:pic>
        <p:nvPicPr>
          <p:cNvPr id="7" name="Picture 2" descr="11 thủ đoạn kẻ bắt cóc thường lừa trẻ em, cha mẹ hãy nhớ tội phạm chính là  &amp;#39;nhà tâm lý&amp;#39;">
            <a:extLst>
              <a:ext uri="{FF2B5EF4-FFF2-40B4-BE49-F238E27FC236}">
                <a16:creationId xmlns:a16="http://schemas.microsoft.com/office/drawing/2014/main" id="{A1F7B757-987E-5EE3-DD4A-8CC70A40E0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998"/>
          <a:stretch/>
        </p:blipFill>
        <p:spPr bwMode="auto">
          <a:xfrm>
            <a:off x="355668" y="2687369"/>
            <a:ext cx="3669793" cy="34129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11 thủ đoạn kẻ bắt cóc thường lừa trẻ em, cha mẹ hãy nhớ tội phạm chính là  &amp;#39;nhà tâm lý&amp;#39;">
            <a:extLst>
              <a:ext uri="{FF2B5EF4-FFF2-40B4-BE49-F238E27FC236}">
                <a16:creationId xmlns:a16="http://schemas.microsoft.com/office/drawing/2014/main" id="{75D96CDF-58CC-3318-8D9E-D16C34F0787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7265"/>
          <a:stretch/>
        </p:blipFill>
        <p:spPr bwMode="auto">
          <a:xfrm>
            <a:off x="4269088" y="2686717"/>
            <a:ext cx="3681074" cy="34136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11 thủ đoạn kẻ bắt cóc thường lừa trẻ em, cha mẹ hãy nhớ tội phạm chính là  &amp;#39;nhà tâm lý&amp;#39;">
            <a:extLst>
              <a:ext uri="{FF2B5EF4-FFF2-40B4-BE49-F238E27FC236}">
                <a16:creationId xmlns:a16="http://schemas.microsoft.com/office/drawing/2014/main" id="{AD1E7321-6D06-91E4-FF37-1C9E7A3DEAE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6980"/>
          <a:stretch/>
        </p:blipFill>
        <p:spPr bwMode="auto">
          <a:xfrm>
            <a:off x="8193135" y="2687368"/>
            <a:ext cx="3669793" cy="3413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59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6" name="Picture 2" descr="Thinking girl clipart">
            <a:extLst>
              <a:ext uri="{FF2B5EF4-FFF2-40B4-BE49-F238E27FC236}">
                <a16:creationId xmlns:a16="http://schemas.microsoft.com/office/drawing/2014/main" id="{03090819-6D7D-5D53-F408-5D64131F7B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7619" y="1804974"/>
            <a:ext cx="4699781" cy="5053025"/>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C8B12B8D-E752-B586-1AA7-EB7CE03C88DF}"/>
              </a:ext>
            </a:extLst>
          </p:cNvPr>
          <p:cNvGrpSpPr/>
          <p:nvPr/>
        </p:nvGrpSpPr>
        <p:grpSpPr>
          <a:xfrm>
            <a:off x="345178" y="1932460"/>
            <a:ext cx="6500122" cy="2200120"/>
            <a:chOff x="370578" y="924560"/>
            <a:chExt cx="6501562" cy="2814320"/>
          </a:xfrm>
        </p:grpSpPr>
        <p:sp>
          <p:nvSpPr>
            <p:cNvPr id="18" name="Thought Bubble: Cloud 17">
              <a:extLst>
                <a:ext uri="{FF2B5EF4-FFF2-40B4-BE49-F238E27FC236}">
                  <a16:creationId xmlns:a16="http://schemas.microsoft.com/office/drawing/2014/main" id="{81040F48-B342-C696-B95B-BFDC15D8C3AD}"/>
                </a:ext>
              </a:extLst>
            </p:cNvPr>
            <p:cNvSpPr/>
            <p:nvPr/>
          </p:nvSpPr>
          <p:spPr>
            <a:xfrm>
              <a:off x="370578" y="924560"/>
              <a:ext cx="6501562" cy="2814320"/>
            </a:xfrm>
            <a:prstGeom prst="cloudCallout">
              <a:avLst>
                <a:gd name="adj1" fmla="val 48246"/>
                <a:gd name="adj2" fmla="val 43787"/>
              </a:avLst>
            </a:prstGeom>
            <a:solidFill>
              <a:srgbClr val="FF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19" name="TextBox 18">
              <a:extLst>
                <a:ext uri="{FF2B5EF4-FFF2-40B4-BE49-F238E27FC236}">
                  <a16:creationId xmlns:a16="http://schemas.microsoft.com/office/drawing/2014/main" id="{97FA51A3-E4D0-FF4E-E3BE-9EF126D5FD15}"/>
                </a:ext>
              </a:extLst>
            </p:cNvPr>
            <p:cNvSpPr txBox="1"/>
            <p:nvPr/>
          </p:nvSpPr>
          <p:spPr>
            <a:xfrm>
              <a:off x="1244794" y="1620969"/>
              <a:ext cx="4918803" cy="999120"/>
            </a:xfrm>
            <a:prstGeom prst="rect">
              <a:avLst/>
            </a:prstGeom>
            <a:noFill/>
          </p:spPr>
          <p:txBody>
            <a:bodyPr wrap="square">
              <a:spAutoFit/>
            </a:bodyPr>
            <a:lstStyle/>
            <a:p>
              <a:pPr algn="ctr">
                <a:lnSpc>
                  <a:spcPct val="130000"/>
                </a:lnSpc>
              </a:pPr>
              <a:r>
                <a:rPr lang="en-US" sz="2400" b="1" dirty="0">
                  <a:effectLst/>
                  <a:latin typeface="UTM Avo" panose="02040603050506020204" pitchFamily="18" charset="0"/>
                  <a:ea typeface="Calibri" panose="020F0502020204030204" pitchFamily="34" charset="0"/>
                  <a:cs typeface="Arial" panose="020B0604020202020204" pitchFamily="34" charset="0"/>
                </a:rPr>
                <a:t>Chia </a:t>
              </a:r>
              <a:r>
                <a:rPr lang="en-US" sz="2400" b="1" dirty="0" err="1">
                  <a:effectLst/>
                  <a:latin typeface="UTM Avo" panose="02040603050506020204" pitchFamily="18" charset="0"/>
                  <a:ea typeface="Calibri" panose="020F0502020204030204" pitchFamily="34" charset="0"/>
                  <a:cs typeface="Arial" panose="020B0604020202020204" pitchFamily="34" charset="0"/>
                </a:rPr>
                <a:t>sẻ</a:t>
              </a:r>
              <a:r>
                <a:rPr lang="en-US" sz="2400" b="1" dirty="0">
                  <a:effectLst/>
                  <a:latin typeface="UTM Avo" panose="02040603050506020204" pitchFamily="18" charset="0"/>
                  <a:ea typeface="Calibri" panose="020F0502020204030204" pitchFamily="34" charset="0"/>
                  <a:cs typeface="Arial" panose="020B0604020202020204" pitchFamily="34" charset="0"/>
                </a:rPr>
                <a:t> </a:t>
              </a:r>
              <a:r>
                <a:rPr lang="en-US" sz="2400" b="1" dirty="0" err="1">
                  <a:effectLst/>
                  <a:latin typeface="UTM Avo" panose="02040603050506020204" pitchFamily="18" charset="0"/>
                  <a:ea typeface="Calibri" panose="020F0502020204030204" pitchFamily="34" charset="0"/>
                  <a:cs typeface="Arial" panose="020B0604020202020204" pitchFamily="34" charset="0"/>
                </a:rPr>
                <a:t>về</a:t>
              </a:r>
              <a:r>
                <a:rPr lang="en-US" sz="2400" b="1" dirty="0">
                  <a:effectLst/>
                  <a:latin typeface="UTM Avo" panose="02040603050506020204" pitchFamily="18" charset="0"/>
                  <a:ea typeface="Calibri" panose="020F0502020204030204" pitchFamily="34" charset="0"/>
                  <a:cs typeface="Arial" panose="020B0604020202020204" pitchFamily="34" charset="0"/>
                </a:rPr>
                <a:t> </a:t>
              </a:r>
              <a:r>
                <a:rPr lang="en-US" sz="2400" b="1" dirty="0" err="1">
                  <a:effectLst/>
                  <a:latin typeface="UTM Avo" panose="02040603050506020204" pitchFamily="18" charset="0"/>
                  <a:ea typeface="Calibri" panose="020F0502020204030204" pitchFamily="34" charset="0"/>
                  <a:cs typeface="Arial" panose="020B0604020202020204" pitchFamily="34" charset="0"/>
                </a:rPr>
                <a:t>điều</a:t>
              </a:r>
              <a:r>
                <a:rPr lang="en-US" sz="2400" b="1" dirty="0">
                  <a:effectLst/>
                  <a:latin typeface="UTM Avo" panose="02040603050506020204" pitchFamily="18" charset="0"/>
                  <a:ea typeface="Calibri" panose="020F0502020204030204" pitchFamily="34" charset="0"/>
                  <a:cs typeface="Arial" panose="020B0604020202020204" pitchFamily="34" charset="0"/>
                </a:rPr>
                <a:t> </a:t>
              </a:r>
              <a:r>
                <a:rPr lang="en-US" sz="2400" b="1" dirty="0" err="1">
                  <a:effectLst/>
                  <a:latin typeface="UTM Avo" panose="02040603050506020204" pitchFamily="18" charset="0"/>
                  <a:ea typeface="Calibri" panose="020F0502020204030204" pitchFamily="34" charset="0"/>
                  <a:cs typeface="Arial" panose="020B0604020202020204" pitchFamily="34" charset="0"/>
                </a:rPr>
                <a:t>bản</a:t>
              </a:r>
              <a:r>
                <a:rPr lang="en-US" sz="2400" b="1" dirty="0">
                  <a:effectLst/>
                  <a:latin typeface="UTM Avo" panose="02040603050506020204" pitchFamily="18" charset="0"/>
                  <a:ea typeface="Calibri" panose="020F0502020204030204" pitchFamily="34" charset="0"/>
                  <a:cs typeface="Arial" panose="020B0604020202020204" pitchFamily="34" charset="0"/>
                </a:rPr>
                <a:t> </a:t>
              </a:r>
              <a:r>
                <a:rPr lang="en-US" sz="2400" b="1" dirty="0" err="1">
                  <a:effectLst/>
                  <a:latin typeface="UTM Avo" panose="02040603050506020204" pitchFamily="18" charset="0"/>
                  <a:ea typeface="Calibri" panose="020F0502020204030204" pitchFamily="34" charset="0"/>
                  <a:cs typeface="Arial" panose="020B0604020202020204" pitchFamily="34" charset="0"/>
                </a:rPr>
                <a:t>thân</a:t>
              </a:r>
              <a:r>
                <a:rPr lang="en-US" sz="2400" b="1" dirty="0">
                  <a:effectLst/>
                  <a:latin typeface="UTM Avo" panose="02040603050506020204" pitchFamily="18" charset="0"/>
                  <a:ea typeface="Calibri" panose="020F0502020204030204" pitchFamily="34" charset="0"/>
                  <a:cs typeface="Arial" panose="020B0604020202020204" pitchFamily="34" charset="0"/>
                </a:rPr>
                <a:t> </a:t>
              </a:r>
              <a:r>
                <a:rPr lang="en-US" sz="2400" b="1" dirty="0" err="1">
                  <a:effectLst/>
                  <a:latin typeface="UTM Avo" panose="02040603050506020204" pitchFamily="18" charset="0"/>
                  <a:ea typeface="Calibri" panose="020F0502020204030204" pitchFamily="34" charset="0"/>
                  <a:cs typeface="Arial" panose="020B0604020202020204" pitchFamily="34" charset="0"/>
                </a:rPr>
                <a:t>học</a:t>
              </a:r>
              <a:r>
                <a:rPr lang="en-US" sz="2400" b="1" dirty="0">
                  <a:effectLst/>
                  <a:latin typeface="UTM Avo" panose="02040603050506020204" pitchFamily="18" charset="0"/>
                  <a:ea typeface="Calibri" panose="020F0502020204030204" pitchFamily="34" charset="0"/>
                  <a:cs typeface="Arial" panose="020B0604020202020204" pitchFamily="34" charset="0"/>
                </a:rPr>
                <a:t> </a:t>
              </a:r>
              <a:r>
                <a:rPr lang="en-US" sz="2400" b="1" dirty="0" err="1">
                  <a:effectLst/>
                  <a:latin typeface="UTM Avo" panose="02040603050506020204" pitchFamily="18" charset="0"/>
                  <a:ea typeface="Calibri" panose="020F0502020204030204" pitchFamily="34" charset="0"/>
                  <a:cs typeface="Arial" panose="020B0604020202020204" pitchFamily="34" charset="0"/>
                </a:rPr>
                <a:t>được</a:t>
              </a:r>
              <a:r>
                <a:rPr lang="en-US" sz="2400" b="1" dirty="0">
                  <a:effectLst/>
                  <a:latin typeface="UTM Avo" panose="02040603050506020204" pitchFamily="18" charset="0"/>
                  <a:ea typeface="Calibri" panose="020F0502020204030204" pitchFamily="34" charset="0"/>
                  <a:cs typeface="Arial" panose="020B0604020202020204" pitchFamily="34" charset="0"/>
                </a:rPr>
                <a:t> </a:t>
              </a:r>
              <a:r>
                <a:rPr lang="en-US" sz="2400" b="1" dirty="0" err="1">
                  <a:effectLst/>
                  <a:latin typeface="UTM Avo" panose="02040603050506020204" pitchFamily="18" charset="0"/>
                  <a:ea typeface="Calibri" panose="020F0502020204030204" pitchFamily="34" charset="0"/>
                  <a:cs typeface="Arial" panose="020B0604020202020204" pitchFamily="34" charset="0"/>
                </a:rPr>
                <a:t>từ</a:t>
              </a:r>
              <a:r>
                <a:rPr lang="en-US" sz="2400" b="1" dirty="0">
                  <a:effectLst/>
                  <a:latin typeface="UTM Avo" panose="02040603050506020204" pitchFamily="18" charset="0"/>
                  <a:ea typeface="Calibri" panose="020F0502020204030204" pitchFamily="34" charset="0"/>
                  <a:cs typeface="Arial" panose="020B0604020202020204" pitchFamily="34" charset="0"/>
                </a:rPr>
                <a:t> </a:t>
              </a:r>
              <a:r>
                <a:rPr lang="en-US" sz="2400" b="1" dirty="0" err="1">
                  <a:effectLst/>
                  <a:latin typeface="UTM Avo" panose="02040603050506020204" pitchFamily="18" charset="0"/>
                  <a:ea typeface="Calibri" panose="020F0502020204030204" pitchFamily="34" charset="0"/>
                  <a:cs typeface="Arial" panose="020B0604020202020204" pitchFamily="34" charset="0"/>
                </a:rPr>
                <a:t>kết</a:t>
              </a:r>
              <a:r>
                <a:rPr lang="en-US" sz="2400" b="1" dirty="0">
                  <a:effectLst/>
                  <a:latin typeface="UTM Avo" panose="02040603050506020204" pitchFamily="18" charset="0"/>
                  <a:ea typeface="Calibri" panose="020F0502020204030204" pitchFamily="34" charset="0"/>
                  <a:cs typeface="Arial" panose="020B0604020202020204" pitchFamily="34" charset="0"/>
                </a:rPr>
                <a:t> </a:t>
              </a:r>
              <a:r>
                <a:rPr lang="en-US" sz="2400" b="1" dirty="0" err="1">
                  <a:effectLst/>
                  <a:latin typeface="UTM Avo" panose="02040603050506020204" pitchFamily="18" charset="0"/>
                  <a:ea typeface="Calibri" panose="020F0502020204030204" pitchFamily="34" charset="0"/>
                  <a:cs typeface="Arial" panose="020B0604020202020204" pitchFamily="34" charset="0"/>
                </a:rPr>
                <a:t>quả</a:t>
              </a:r>
              <a:r>
                <a:rPr lang="en-US" sz="2400" b="1" dirty="0">
                  <a:effectLst/>
                  <a:latin typeface="UTM Avo" panose="02040603050506020204" pitchFamily="18" charset="0"/>
                  <a:ea typeface="Calibri" panose="020F0502020204030204" pitchFamily="34" charset="0"/>
                  <a:cs typeface="Arial" panose="020B0604020202020204" pitchFamily="34" charset="0"/>
                </a:rPr>
                <a:t> </a:t>
              </a:r>
              <a:r>
                <a:rPr lang="en-US" sz="2400" b="1" dirty="0" err="1">
                  <a:effectLst/>
                  <a:latin typeface="UTM Avo" panose="02040603050506020204" pitchFamily="18" charset="0"/>
                  <a:ea typeface="Calibri" panose="020F0502020204030204" pitchFamily="34" charset="0"/>
                  <a:cs typeface="Arial" panose="020B0604020202020204" pitchFamily="34" charset="0"/>
                </a:rPr>
                <a:t>thảo</a:t>
              </a:r>
              <a:r>
                <a:rPr lang="en-US" sz="2400" b="1" dirty="0">
                  <a:effectLst/>
                  <a:latin typeface="UTM Avo" panose="02040603050506020204" pitchFamily="18" charset="0"/>
                  <a:ea typeface="Calibri" panose="020F0502020204030204" pitchFamily="34" charset="0"/>
                  <a:cs typeface="Arial" panose="020B0604020202020204" pitchFamily="34" charset="0"/>
                </a:rPr>
                <a:t> </a:t>
              </a:r>
              <a:r>
                <a:rPr lang="en-US" sz="2400" b="1" dirty="0" err="1">
                  <a:effectLst/>
                  <a:latin typeface="UTM Avo" panose="02040603050506020204" pitchFamily="18" charset="0"/>
                  <a:ea typeface="Calibri" panose="020F0502020204030204" pitchFamily="34" charset="0"/>
                  <a:cs typeface="Arial" panose="020B0604020202020204" pitchFamily="34" charset="0"/>
                </a:rPr>
                <a:t>luận</a:t>
              </a:r>
              <a:r>
                <a:rPr lang="en-US" sz="2400" b="1" dirty="0">
                  <a:effectLst/>
                  <a:latin typeface="UTM Avo" panose="02040603050506020204" pitchFamily="18" charset="0"/>
                  <a:ea typeface="Calibri" panose="020F0502020204030204" pitchFamily="34" charset="0"/>
                  <a:cs typeface="Arial" panose="020B0604020202020204" pitchFamily="34" charset="0"/>
                </a:rPr>
                <a:t>. </a:t>
              </a:r>
              <a:endParaRPr lang="en-US" sz="2400" b="1" dirty="0">
                <a:latin typeface="UTM Avo" panose="02040603050506020204" pitchFamily="18" charset="0"/>
              </a:endParaRPr>
            </a:p>
          </p:txBody>
        </p:sp>
      </p:grpSp>
    </p:spTree>
    <p:extLst>
      <p:ext uri="{BB962C8B-B14F-4D97-AF65-F5344CB8AC3E}">
        <p14:creationId xmlns:p14="http://schemas.microsoft.com/office/powerpoint/2010/main" val="4168363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1" name="Picture 4" descr="Những thủ đoạn bắt cóc trẻ em mới cực tinh vi, bố mẹ phải dạy con ngay các  nguyên tắc an toàn này">
            <a:extLst>
              <a:ext uri="{FF2B5EF4-FFF2-40B4-BE49-F238E27FC236}">
                <a16:creationId xmlns:a16="http://schemas.microsoft.com/office/drawing/2014/main" id="{6D78EEFC-9BA4-F13E-E0D7-CB690A61E5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255" y="2095377"/>
            <a:ext cx="5690288" cy="355643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2" name="Google Shape;762;p32">
            <a:extLst>
              <a:ext uri="{FF2B5EF4-FFF2-40B4-BE49-F238E27FC236}">
                <a16:creationId xmlns:a16="http://schemas.microsoft.com/office/drawing/2014/main" id="{A56D355B-8CB4-D78B-F975-085D52912A70}"/>
              </a:ext>
            </a:extLst>
          </p:cNvPr>
          <p:cNvSpPr/>
          <p:nvPr/>
        </p:nvSpPr>
        <p:spPr>
          <a:xfrm rot="5400000">
            <a:off x="1294145" y="262724"/>
            <a:ext cx="4780432" cy="7368722"/>
          </a:xfrm>
          <a:custGeom>
            <a:avLst/>
            <a:gdLst/>
            <a:ahLst/>
            <a:cxnLst/>
            <a:rect l="l" t="t" r="r" b="b"/>
            <a:pathLst>
              <a:path w="252495" h="147155" extrusionOk="0">
                <a:moveTo>
                  <a:pt x="69126" y="0"/>
                </a:moveTo>
                <a:cubicBezTo>
                  <a:pt x="64849" y="0"/>
                  <a:pt x="60598" y="349"/>
                  <a:pt x="56425" y="1096"/>
                </a:cubicBezTo>
                <a:cubicBezTo>
                  <a:pt x="36635" y="4611"/>
                  <a:pt x="20407" y="17941"/>
                  <a:pt x="18466" y="35631"/>
                </a:cubicBezTo>
                <a:cubicBezTo>
                  <a:pt x="17599" y="43642"/>
                  <a:pt x="26501" y="57771"/>
                  <a:pt x="23693" y="65372"/>
                </a:cubicBezTo>
                <a:cubicBezTo>
                  <a:pt x="20840" y="73064"/>
                  <a:pt x="1" y="96665"/>
                  <a:pt x="526" y="114629"/>
                </a:cubicBezTo>
                <a:cubicBezTo>
                  <a:pt x="1028" y="132501"/>
                  <a:pt x="5821" y="138070"/>
                  <a:pt x="12600" y="147155"/>
                </a:cubicBezTo>
                <a:lnTo>
                  <a:pt x="234074" y="147155"/>
                </a:lnTo>
                <a:cubicBezTo>
                  <a:pt x="238297" y="137933"/>
                  <a:pt x="241607" y="130584"/>
                  <a:pt x="236653" y="118486"/>
                </a:cubicBezTo>
                <a:cubicBezTo>
                  <a:pt x="232705" y="108831"/>
                  <a:pt x="243433" y="100865"/>
                  <a:pt x="247587" y="91872"/>
                </a:cubicBezTo>
                <a:cubicBezTo>
                  <a:pt x="251284" y="83860"/>
                  <a:pt x="252494" y="74251"/>
                  <a:pt x="251604" y="65509"/>
                </a:cubicBezTo>
                <a:cubicBezTo>
                  <a:pt x="250371" y="53617"/>
                  <a:pt x="244437" y="41679"/>
                  <a:pt x="234188" y="33166"/>
                </a:cubicBezTo>
                <a:cubicBezTo>
                  <a:pt x="221815" y="22878"/>
                  <a:pt x="204526" y="18545"/>
                  <a:pt x="187518" y="18545"/>
                </a:cubicBezTo>
                <a:cubicBezTo>
                  <a:pt x="182564" y="18545"/>
                  <a:pt x="177635" y="18912"/>
                  <a:pt x="172857" y="19607"/>
                </a:cubicBezTo>
                <a:cubicBezTo>
                  <a:pt x="165178" y="20716"/>
                  <a:pt x="157534" y="22579"/>
                  <a:pt x="149717" y="22579"/>
                </a:cubicBezTo>
                <a:cubicBezTo>
                  <a:pt x="148517" y="22579"/>
                  <a:pt x="147314" y="22535"/>
                  <a:pt x="146105" y="22438"/>
                </a:cubicBezTo>
                <a:cubicBezTo>
                  <a:pt x="132867" y="21411"/>
                  <a:pt x="121180" y="14243"/>
                  <a:pt x="109128" y="8971"/>
                </a:cubicBezTo>
                <a:cubicBezTo>
                  <a:pt x="96639" y="3534"/>
                  <a:pt x="82748" y="0"/>
                  <a:pt x="69126" y="0"/>
                </a:cubicBezTo>
                <a:close/>
              </a:path>
            </a:pathLst>
          </a:custGeom>
          <a:solidFill>
            <a:srgbClr val="032A5F">
              <a:lumMod val="25000"/>
              <a:lumOff val="75000"/>
              <a:alpha val="46667"/>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032A5F"/>
              </a:solidFill>
              <a:effectLst/>
              <a:uLnTx/>
              <a:uFillTx/>
            </a:endParaRPr>
          </a:p>
        </p:txBody>
      </p:sp>
      <p:sp>
        <p:nvSpPr>
          <p:cNvPr id="53" name="TextBox 52">
            <a:extLst>
              <a:ext uri="{FF2B5EF4-FFF2-40B4-BE49-F238E27FC236}">
                <a16:creationId xmlns:a16="http://schemas.microsoft.com/office/drawing/2014/main" id="{FF20A8B2-6CAC-4A1B-382F-C9C46A13FEAC}"/>
              </a:ext>
            </a:extLst>
          </p:cNvPr>
          <p:cNvSpPr txBox="1"/>
          <p:nvPr/>
        </p:nvSpPr>
        <p:spPr>
          <a:xfrm>
            <a:off x="230336" y="2224679"/>
            <a:ext cx="5987583" cy="3297826"/>
          </a:xfrm>
          <a:prstGeom prst="rect">
            <a:avLst/>
          </a:prstGeom>
          <a:noFill/>
        </p:spPr>
        <p:txBody>
          <a:bodyPr wrap="square">
            <a:spAutoFit/>
          </a:bodyPr>
          <a:lstStyle/>
          <a:p>
            <a:pPr marL="0" marR="0" lvl="0" indent="0" algn="just" defTabSz="914400" eaLnBrk="1" fontAlgn="auto" latinLnBrk="0" hangingPunct="1">
              <a:lnSpc>
                <a:spcPct val="120000"/>
              </a:lnSpc>
              <a:spcBef>
                <a:spcPts val="600"/>
              </a:spcBef>
              <a:spcAft>
                <a:spcPts val="600"/>
              </a:spcAft>
              <a:buClrTx/>
              <a:buSzTx/>
              <a:buFontTx/>
              <a:buNone/>
              <a:tabLst/>
              <a:defRPr/>
            </a:pP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Hiện</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tượng</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bắt</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cóc</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trẻ</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em</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xảy</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ra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thường</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xuyên</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ở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cả</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Việt</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Nam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và</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nhiều</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nơi</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trên</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thế</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giới</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vì</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rất</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nhiều</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lí</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do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khác</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nhau</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p>
          <a:p>
            <a:pPr marL="0" marR="0" lvl="0" indent="0" algn="just" defTabSz="914400" eaLnBrk="1" fontAlgn="auto" latinLnBrk="0" hangingPunct="1">
              <a:lnSpc>
                <a:spcPct val="120000"/>
              </a:lnSpc>
              <a:spcBef>
                <a:spcPts val="600"/>
              </a:spcBef>
              <a:spcAft>
                <a:spcPts val="600"/>
              </a:spcAft>
              <a:buClrTx/>
              <a:buSzTx/>
              <a:buFontTx/>
              <a:buNone/>
              <a:tabLst/>
              <a:defRPr/>
            </a:pP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Các</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em</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nhỏ</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cần</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biết</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tự</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bảo</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vệ</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mình</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trước</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các</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tình</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huống</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nguy</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cơ</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bị</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bắt</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cóc</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trong</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cuộc</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sống</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hằng</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ngày</a:t>
            </a:r>
            <a:r>
              <a:rPr kumimoji="0" lang="en-US" sz="2400" b="0" i="0" u="none" strike="noStrike" kern="0" cap="none" spc="0" normalizeH="0" baseline="0" noProof="0" dirty="0">
                <a:ln>
                  <a:noFill/>
                </a:ln>
                <a:solidFill>
                  <a:srgbClr val="191919"/>
                </a:solidFill>
                <a:effectLst/>
                <a:uLnTx/>
                <a:uFillTx/>
                <a:latin typeface="UTM Avo" panose="02040603050506020204" pitchFamily="18" charset="0"/>
                <a:ea typeface="Calibri" panose="020F0502020204030204" pitchFamily="34" charset="0"/>
                <a:cs typeface="Arial" panose="020B0604020202020204" pitchFamily="34" charset="0"/>
              </a:rPr>
              <a:t>. </a:t>
            </a:r>
            <a:endParaRPr kumimoji="0" lang="en-US" sz="2400" b="0" i="0" u="none" strike="noStrike" kern="0" cap="none" spc="0" normalizeH="0" baseline="0" noProof="0" dirty="0">
              <a:ln>
                <a:noFill/>
              </a:ln>
              <a:solidFill>
                <a:srgbClr val="191919"/>
              </a:solidFill>
              <a:effectLst/>
              <a:uLnTx/>
              <a:uFillTx/>
              <a:latin typeface="UTM Avo" panose="02040603050506020204" pitchFamily="18" charset="0"/>
            </a:endParaRPr>
          </a:p>
        </p:txBody>
      </p:sp>
    </p:spTree>
    <p:extLst>
      <p:ext uri="{BB962C8B-B14F-4D97-AF65-F5344CB8AC3E}">
        <p14:creationId xmlns:p14="http://schemas.microsoft.com/office/powerpoint/2010/main" val="249104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3">
                                            <p:txEl>
                                              <p:pRg st="0" end="0"/>
                                            </p:txEl>
                                          </p:spTgt>
                                        </p:tgtEl>
                                        <p:attrNameLst>
                                          <p:attrName>style.visibility</p:attrName>
                                        </p:attrNameLst>
                                      </p:cBhvr>
                                      <p:to>
                                        <p:strVal val="visible"/>
                                      </p:to>
                                    </p:set>
                                    <p:animEffect transition="in" filter="wipe(left)">
                                      <p:cBhvr>
                                        <p:cTn id="7" dur="500"/>
                                        <p:tgtEl>
                                          <p:spTgt spid="53">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53">
                                            <p:txEl>
                                              <p:pRg st="1" end="1"/>
                                            </p:txEl>
                                          </p:spTgt>
                                        </p:tgtEl>
                                        <p:attrNameLst>
                                          <p:attrName>style.visibility</p:attrName>
                                        </p:attrNameLst>
                                      </p:cBhvr>
                                      <p:to>
                                        <p:strVal val="visible"/>
                                      </p:to>
                                    </p:set>
                                    <p:animEffect transition="in" filter="wipe(left)">
                                      <p:cBhvr>
                                        <p:cTn id="10" dur="500"/>
                                        <p:tgtEl>
                                          <p:spTgt spid="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948;p52">
            <a:extLst>
              <a:ext uri="{FF2B5EF4-FFF2-40B4-BE49-F238E27FC236}">
                <a16:creationId xmlns:a16="http://schemas.microsoft.com/office/drawing/2014/main" id="{383892BF-CAD4-FDF5-247D-AC18874818BB}"/>
              </a:ext>
            </a:extLst>
          </p:cNvPr>
          <p:cNvSpPr txBox="1">
            <a:spLocks/>
          </p:cNvSpPr>
          <p:nvPr/>
        </p:nvSpPr>
        <p:spPr>
          <a:xfrm>
            <a:off x="4470401" y="3289221"/>
            <a:ext cx="6786178" cy="13600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10000"/>
              </a:lnSpc>
            </a:pPr>
            <a:r>
              <a:rPr lang="en-US" sz="5400" b="1" dirty="0" err="1">
                <a:latin typeface="UTM Avo" panose="02040603050506020204" pitchFamily="18" charset="0"/>
                <a:ea typeface="Calibri" panose="020F0502020204030204" pitchFamily="34" charset="0"/>
                <a:cs typeface="Arial" panose="020B0604020202020204" pitchFamily="34" charset="0"/>
              </a:rPr>
              <a:t>Cách</a:t>
            </a:r>
            <a:r>
              <a:rPr lang="en-US" sz="5400" b="1" dirty="0">
                <a:latin typeface="UTM Avo" panose="02040603050506020204" pitchFamily="18" charset="0"/>
                <a:ea typeface="Calibri" panose="020F0502020204030204" pitchFamily="34" charset="0"/>
                <a:cs typeface="Arial" panose="020B0604020202020204" pitchFamily="34" charset="0"/>
              </a:rPr>
              <a:t> </a:t>
            </a:r>
            <a:r>
              <a:rPr lang="en-US" sz="5400" b="1" dirty="0" err="1">
                <a:latin typeface="UTM Avo" panose="02040603050506020204" pitchFamily="18" charset="0"/>
                <a:ea typeface="Calibri" panose="020F0502020204030204" pitchFamily="34" charset="0"/>
                <a:cs typeface="Arial" panose="020B0604020202020204" pitchFamily="34" charset="0"/>
              </a:rPr>
              <a:t>phòng</a:t>
            </a:r>
            <a:r>
              <a:rPr lang="en-US" sz="5400" b="1" dirty="0">
                <a:latin typeface="UTM Avo" panose="02040603050506020204" pitchFamily="18" charset="0"/>
                <a:ea typeface="Calibri" panose="020F0502020204030204" pitchFamily="34" charset="0"/>
                <a:cs typeface="Arial" panose="020B0604020202020204" pitchFamily="34" charset="0"/>
              </a:rPr>
              <a:t> </a:t>
            </a:r>
            <a:r>
              <a:rPr lang="en-US" sz="5400" b="1" dirty="0" err="1">
                <a:latin typeface="UTM Avo" panose="02040603050506020204" pitchFamily="18" charset="0"/>
                <a:ea typeface="Calibri" panose="020F0502020204030204" pitchFamily="34" charset="0"/>
                <a:cs typeface="Arial" panose="020B0604020202020204" pitchFamily="34" charset="0"/>
              </a:rPr>
              <a:t>tránh</a:t>
            </a:r>
            <a:r>
              <a:rPr lang="en-US" sz="5400" b="1" dirty="0">
                <a:latin typeface="UTM Avo" panose="02040603050506020204" pitchFamily="18" charset="0"/>
                <a:ea typeface="Calibri" panose="020F0502020204030204" pitchFamily="34" charset="0"/>
                <a:cs typeface="Arial" panose="020B0604020202020204" pitchFamily="34" charset="0"/>
              </a:rPr>
              <a:t> </a:t>
            </a:r>
            <a:r>
              <a:rPr lang="en-US" sz="5400" b="1" dirty="0" err="1">
                <a:latin typeface="UTM Avo" panose="02040603050506020204" pitchFamily="18" charset="0"/>
                <a:ea typeface="Calibri" panose="020F0502020204030204" pitchFamily="34" charset="0"/>
                <a:cs typeface="Arial" panose="020B0604020202020204" pitchFamily="34" charset="0"/>
              </a:rPr>
              <a:t>bị</a:t>
            </a:r>
            <a:r>
              <a:rPr lang="en-US" sz="5400" b="1" dirty="0">
                <a:latin typeface="UTM Avo" panose="02040603050506020204" pitchFamily="18" charset="0"/>
                <a:ea typeface="Calibri" panose="020F0502020204030204" pitchFamily="34" charset="0"/>
                <a:cs typeface="Arial" panose="020B0604020202020204" pitchFamily="34" charset="0"/>
              </a:rPr>
              <a:t> </a:t>
            </a:r>
            <a:r>
              <a:rPr lang="en-US" sz="5400" b="1" dirty="0" err="1">
                <a:latin typeface="UTM Avo" panose="02040603050506020204" pitchFamily="18" charset="0"/>
                <a:ea typeface="Calibri" panose="020F0502020204030204" pitchFamily="34" charset="0"/>
                <a:cs typeface="Arial" panose="020B0604020202020204" pitchFamily="34" charset="0"/>
              </a:rPr>
              <a:t>bắt</a:t>
            </a:r>
            <a:r>
              <a:rPr lang="en-US" sz="5400" b="1" dirty="0">
                <a:latin typeface="UTM Avo" panose="02040603050506020204" pitchFamily="18" charset="0"/>
                <a:ea typeface="Calibri" panose="020F0502020204030204" pitchFamily="34" charset="0"/>
                <a:cs typeface="Arial" panose="020B0604020202020204" pitchFamily="34" charset="0"/>
              </a:rPr>
              <a:t> </a:t>
            </a:r>
            <a:r>
              <a:rPr lang="en-US" sz="5400" b="1" dirty="0" err="1">
                <a:latin typeface="UTM Avo" panose="02040603050506020204" pitchFamily="18" charset="0"/>
                <a:ea typeface="Calibri" panose="020F0502020204030204" pitchFamily="34" charset="0"/>
                <a:cs typeface="Arial" panose="020B0604020202020204" pitchFamily="34" charset="0"/>
              </a:rPr>
              <a:t>cóc</a:t>
            </a:r>
            <a:endParaRPr lang="en-US" sz="5400" dirty="0">
              <a:latin typeface="UTM Avo" panose="02040603050506020204" pitchFamily="18" charset="0"/>
            </a:endParaRPr>
          </a:p>
        </p:txBody>
      </p:sp>
      <p:sp>
        <p:nvSpPr>
          <p:cNvPr id="6" name="Google Shape;949;p52">
            <a:extLst>
              <a:ext uri="{FF2B5EF4-FFF2-40B4-BE49-F238E27FC236}">
                <a16:creationId xmlns:a16="http://schemas.microsoft.com/office/drawing/2014/main" id="{E7FBE766-68AE-632D-9279-F9B539093201}"/>
              </a:ext>
            </a:extLst>
          </p:cNvPr>
          <p:cNvSpPr txBox="1">
            <a:spLocks/>
          </p:cNvSpPr>
          <p:nvPr/>
        </p:nvSpPr>
        <p:spPr>
          <a:xfrm>
            <a:off x="8890855" y="1404200"/>
            <a:ext cx="2276400" cy="2024800"/>
          </a:xfrm>
          <a:prstGeom prst="rect">
            <a:avLst/>
          </a:prstGeom>
        </p:spPr>
        <p:txBody>
          <a:bodyPr spcFirstLastPara="1" vert="horz" wrap="square" lIns="121900" tIns="243833"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 sz="10700" b="1" dirty="0">
                <a:latin typeface="UTM Avo" panose="02040603050506020204" pitchFamily="18" charset="0"/>
                <a:cs typeface="Arial" panose="020B0604020202020204" pitchFamily="34" charset="0"/>
              </a:rPr>
              <a:t>02</a:t>
            </a:r>
          </a:p>
        </p:txBody>
      </p:sp>
      <p:sp>
        <p:nvSpPr>
          <p:cNvPr id="7" name="Google Shape;951;p52">
            <a:extLst>
              <a:ext uri="{FF2B5EF4-FFF2-40B4-BE49-F238E27FC236}">
                <a16:creationId xmlns:a16="http://schemas.microsoft.com/office/drawing/2014/main" id="{7458392D-BBEF-5BAE-3C98-28264506183E}"/>
              </a:ext>
            </a:extLst>
          </p:cNvPr>
          <p:cNvSpPr/>
          <p:nvPr/>
        </p:nvSpPr>
        <p:spPr>
          <a:xfrm flipH="1">
            <a:off x="851865" y="6012646"/>
            <a:ext cx="254635" cy="26532"/>
          </a:xfrm>
          <a:custGeom>
            <a:avLst/>
            <a:gdLst/>
            <a:ahLst/>
            <a:cxnLst/>
            <a:rect l="l" t="t" r="r" b="b"/>
            <a:pathLst>
              <a:path w="10576" h="1102" extrusionOk="0">
                <a:moveTo>
                  <a:pt x="1" y="1"/>
                </a:moveTo>
                <a:lnTo>
                  <a:pt x="1" y="1101"/>
                </a:lnTo>
                <a:lnTo>
                  <a:pt x="10008" y="1101"/>
                </a:lnTo>
                <a:cubicBezTo>
                  <a:pt x="10308" y="1101"/>
                  <a:pt x="10542" y="868"/>
                  <a:pt x="10575" y="568"/>
                </a:cubicBezTo>
                <a:cubicBezTo>
                  <a:pt x="10575" y="267"/>
                  <a:pt x="10308" y="1"/>
                  <a:pt x="10008" y="1"/>
                </a:cubicBezTo>
                <a:close/>
              </a:path>
            </a:pathLst>
          </a:custGeom>
          <a:solidFill>
            <a:srgbClr val="003F94"/>
          </a:solidFill>
          <a:ln>
            <a:solidFill>
              <a:schemeClr val="tx1"/>
            </a:solid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8" name="Google Shape;952;p52">
            <a:extLst>
              <a:ext uri="{FF2B5EF4-FFF2-40B4-BE49-F238E27FC236}">
                <a16:creationId xmlns:a16="http://schemas.microsoft.com/office/drawing/2014/main" id="{3DDA8D16-E3C0-CD46-F0EF-713DCE7B0F12}"/>
              </a:ext>
            </a:extLst>
          </p:cNvPr>
          <p:cNvSpPr/>
          <p:nvPr/>
        </p:nvSpPr>
        <p:spPr>
          <a:xfrm flipH="1">
            <a:off x="881600" y="5837560"/>
            <a:ext cx="200005" cy="1637"/>
          </a:xfrm>
          <a:custGeom>
            <a:avLst/>
            <a:gdLst/>
            <a:ahLst/>
            <a:cxnLst/>
            <a:rect l="l" t="t" r="r" b="b"/>
            <a:pathLst>
              <a:path w="8307" h="68" extrusionOk="0">
                <a:moveTo>
                  <a:pt x="4137" y="1"/>
                </a:moveTo>
                <a:cubicBezTo>
                  <a:pt x="1869" y="1"/>
                  <a:pt x="1" y="1"/>
                  <a:pt x="1" y="34"/>
                </a:cubicBezTo>
                <a:cubicBezTo>
                  <a:pt x="1" y="67"/>
                  <a:pt x="1836" y="67"/>
                  <a:pt x="4137" y="67"/>
                </a:cubicBezTo>
                <a:cubicBezTo>
                  <a:pt x="6472" y="67"/>
                  <a:pt x="8307" y="67"/>
                  <a:pt x="8307" y="34"/>
                </a:cubicBezTo>
                <a:cubicBezTo>
                  <a:pt x="8307" y="1"/>
                  <a:pt x="6439" y="1"/>
                  <a:pt x="4137" y="1"/>
                </a:cubicBezTo>
                <a:close/>
              </a:path>
            </a:pathLst>
          </a:custGeom>
          <a:solidFill>
            <a:srgbClr val="E0E0E0"/>
          </a:solidFill>
          <a:ln>
            <a:solidFill>
              <a:schemeClr val="tx1"/>
            </a:solid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9" name="Google Shape;953;p52">
            <a:extLst>
              <a:ext uri="{FF2B5EF4-FFF2-40B4-BE49-F238E27FC236}">
                <a16:creationId xmlns:a16="http://schemas.microsoft.com/office/drawing/2014/main" id="{3B635E68-BD14-5C22-46E0-98C38C1284F0}"/>
              </a:ext>
            </a:extLst>
          </p:cNvPr>
          <p:cNvSpPr/>
          <p:nvPr/>
        </p:nvSpPr>
        <p:spPr>
          <a:xfrm flipH="1">
            <a:off x="881600" y="5885761"/>
            <a:ext cx="200005" cy="2432"/>
          </a:xfrm>
          <a:custGeom>
            <a:avLst/>
            <a:gdLst/>
            <a:ahLst/>
            <a:cxnLst/>
            <a:rect l="l" t="t" r="r" b="b"/>
            <a:pathLst>
              <a:path w="8307" h="101" extrusionOk="0">
                <a:moveTo>
                  <a:pt x="4137" y="0"/>
                </a:moveTo>
                <a:cubicBezTo>
                  <a:pt x="1869" y="0"/>
                  <a:pt x="1" y="34"/>
                  <a:pt x="1" y="34"/>
                </a:cubicBezTo>
                <a:cubicBezTo>
                  <a:pt x="1" y="67"/>
                  <a:pt x="1836" y="100"/>
                  <a:pt x="4137" y="100"/>
                </a:cubicBezTo>
                <a:cubicBezTo>
                  <a:pt x="6472" y="100"/>
                  <a:pt x="8307" y="67"/>
                  <a:pt x="8307" y="34"/>
                </a:cubicBezTo>
                <a:cubicBezTo>
                  <a:pt x="8307" y="34"/>
                  <a:pt x="6439" y="0"/>
                  <a:pt x="4137" y="0"/>
                </a:cubicBezTo>
                <a:close/>
              </a:path>
            </a:pathLst>
          </a:custGeom>
          <a:solidFill>
            <a:srgbClr val="E0E0E0"/>
          </a:solidFill>
          <a:ln>
            <a:solidFill>
              <a:schemeClr val="tx1"/>
            </a:solid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1" name="Google Shape;954;p52">
            <a:extLst>
              <a:ext uri="{FF2B5EF4-FFF2-40B4-BE49-F238E27FC236}">
                <a16:creationId xmlns:a16="http://schemas.microsoft.com/office/drawing/2014/main" id="{5988A020-836D-EA1C-1601-073F1E9CF706}"/>
              </a:ext>
            </a:extLst>
          </p:cNvPr>
          <p:cNvSpPr/>
          <p:nvPr/>
        </p:nvSpPr>
        <p:spPr>
          <a:xfrm flipH="1">
            <a:off x="881600" y="5934733"/>
            <a:ext cx="200005" cy="2456"/>
          </a:xfrm>
          <a:custGeom>
            <a:avLst/>
            <a:gdLst/>
            <a:ahLst/>
            <a:cxnLst/>
            <a:rect l="l" t="t" r="r" b="b"/>
            <a:pathLst>
              <a:path w="8307" h="102" extrusionOk="0">
                <a:moveTo>
                  <a:pt x="4137" y="1"/>
                </a:moveTo>
                <a:cubicBezTo>
                  <a:pt x="1869" y="1"/>
                  <a:pt x="1" y="34"/>
                  <a:pt x="1" y="68"/>
                </a:cubicBezTo>
                <a:cubicBezTo>
                  <a:pt x="1" y="68"/>
                  <a:pt x="1836" y="101"/>
                  <a:pt x="4137" y="101"/>
                </a:cubicBezTo>
                <a:cubicBezTo>
                  <a:pt x="6472" y="101"/>
                  <a:pt x="8307" y="68"/>
                  <a:pt x="8307" y="68"/>
                </a:cubicBezTo>
                <a:cubicBezTo>
                  <a:pt x="8307" y="1"/>
                  <a:pt x="6439" y="1"/>
                  <a:pt x="4137" y="1"/>
                </a:cubicBezTo>
                <a:close/>
              </a:path>
            </a:pathLst>
          </a:custGeom>
          <a:solidFill>
            <a:srgbClr val="E0E0E0"/>
          </a:solidFill>
          <a:ln>
            <a:solidFill>
              <a:schemeClr val="tx1"/>
            </a:solid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2" name="Google Shape;955;p52">
            <a:extLst>
              <a:ext uri="{FF2B5EF4-FFF2-40B4-BE49-F238E27FC236}">
                <a16:creationId xmlns:a16="http://schemas.microsoft.com/office/drawing/2014/main" id="{E435DC28-0611-0A32-9BCC-ECA3146795C0}"/>
              </a:ext>
            </a:extLst>
          </p:cNvPr>
          <p:cNvSpPr/>
          <p:nvPr/>
        </p:nvSpPr>
        <p:spPr>
          <a:xfrm flipH="1">
            <a:off x="881600" y="5982935"/>
            <a:ext cx="200005" cy="2432"/>
          </a:xfrm>
          <a:custGeom>
            <a:avLst/>
            <a:gdLst/>
            <a:ahLst/>
            <a:cxnLst/>
            <a:rect l="l" t="t" r="r" b="b"/>
            <a:pathLst>
              <a:path w="8307" h="101" extrusionOk="0">
                <a:moveTo>
                  <a:pt x="4137" y="0"/>
                </a:moveTo>
                <a:cubicBezTo>
                  <a:pt x="1869" y="0"/>
                  <a:pt x="1" y="0"/>
                  <a:pt x="1" y="34"/>
                </a:cubicBezTo>
                <a:cubicBezTo>
                  <a:pt x="1" y="100"/>
                  <a:pt x="1836" y="100"/>
                  <a:pt x="4137" y="100"/>
                </a:cubicBezTo>
                <a:cubicBezTo>
                  <a:pt x="6472" y="100"/>
                  <a:pt x="8307" y="67"/>
                  <a:pt x="8307" y="34"/>
                </a:cubicBezTo>
                <a:cubicBezTo>
                  <a:pt x="8307" y="34"/>
                  <a:pt x="6439" y="0"/>
                  <a:pt x="4137" y="0"/>
                </a:cubicBezTo>
                <a:close/>
              </a:path>
            </a:pathLst>
          </a:custGeom>
          <a:solidFill>
            <a:srgbClr val="E0E0E0"/>
          </a:solidFill>
          <a:ln>
            <a:solidFill>
              <a:schemeClr val="tx1"/>
            </a:solidFill>
          </a:ln>
        </p:spPr>
        <p:txBody>
          <a:bodyPr spcFirstLastPara="1" wrap="square" lIns="121900" tIns="121900" rIns="121900" bIns="121900" anchor="ctr" anchorCtr="0">
            <a:noAutofit/>
          </a:bodyPr>
          <a:lstStyle/>
          <a:p>
            <a:endParaRPr sz="2400">
              <a:latin typeface="UTM Avo" panose="02040603050506020204" pitchFamily="18" charset="0"/>
            </a:endParaRPr>
          </a:p>
        </p:txBody>
      </p:sp>
      <p:sp>
        <p:nvSpPr>
          <p:cNvPr id="19" name="Google Shape;1019;p52">
            <a:extLst>
              <a:ext uri="{FF2B5EF4-FFF2-40B4-BE49-F238E27FC236}">
                <a16:creationId xmlns:a16="http://schemas.microsoft.com/office/drawing/2014/main" id="{4C63E294-48D0-4E5F-B568-5F3CA5F810FE}"/>
              </a:ext>
            </a:extLst>
          </p:cNvPr>
          <p:cNvSpPr/>
          <p:nvPr/>
        </p:nvSpPr>
        <p:spPr>
          <a:xfrm flipH="1">
            <a:off x="3441167" y="2861154"/>
            <a:ext cx="151804" cy="59613"/>
          </a:xfrm>
          <a:custGeom>
            <a:avLst/>
            <a:gdLst/>
            <a:ahLst/>
            <a:cxnLst/>
            <a:rect l="l" t="t" r="r" b="b"/>
            <a:pathLst>
              <a:path w="6305" h="2476" extrusionOk="0">
                <a:moveTo>
                  <a:pt x="34" y="1"/>
                </a:moveTo>
                <a:cubicBezTo>
                  <a:pt x="0" y="1"/>
                  <a:pt x="67" y="101"/>
                  <a:pt x="234" y="268"/>
                </a:cubicBezTo>
                <a:cubicBezTo>
                  <a:pt x="434" y="468"/>
                  <a:pt x="667" y="635"/>
                  <a:pt x="934" y="768"/>
                </a:cubicBezTo>
                <a:cubicBezTo>
                  <a:pt x="1430" y="1025"/>
                  <a:pt x="1965" y="1151"/>
                  <a:pt x="2503" y="1151"/>
                </a:cubicBezTo>
                <a:cubicBezTo>
                  <a:pt x="2842" y="1151"/>
                  <a:pt x="3181" y="1101"/>
                  <a:pt x="3511" y="1002"/>
                </a:cubicBezTo>
                <a:lnTo>
                  <a:pt x="3511" y="1002"/>
                </a:lnTo>
                <a:cubicBezTo>
                  <a:pt x="3447" y="1160"/>
                  <a:pt x="3432" y="1336"/>
                  <a:pt x="3469" y="1502"/>
                </a:cubicBezTo>
                <a:cubicBezTo>
                  <a:pt x="3536" y="1769"/>
                  <a:pt x="3703" y="2002"/>
                  <a:pt x="3970" y="2169"/>
                </a:cubicBezTo>
                <a:cubicBezTo>
                  <a:pt x="4291" y="2373"/>
                  <a:pt x="4663" y="2476"/>
                  <a:pt x="5041" y="2476"/>
                </a:cubicBezTo>
                <a:cubicBezTo>
                  <a:pt x="5095" y="2476"/>
                  <a:pt x="5150" y="2474"/>
                  <a:pt x="5204" y="2469"/>
                </a:cubicBezTo>
                <a:cubicBezTo>
                  <a:pt x="5504" y="2469"/>
                  <a:pt x="5771" y="2403"/>
                  <a:pt x="6038" y="2269"/>
                </a:cubicBezTo>
                <a:cubicBezTo>
                  <a:pt x="6138" y="2236"/>
                  <a:pt x="6238" y="2169"/>
                  <a:pt x="6305" y="2102"/>
                </a:cubicBezTo>
                <a:lnTo>
                  <a:pt x="6305" y="2102"/>
                </a:lnTo>
                <a:cubicBezTo>
                  <a:pt x="5938" y="2236"/>
                  <a:pt x="5571" y="2303"/>
                  <a:pt x="5204" y="2303"/>
                </a:cubicBezTo>
                <a:cubicBezTo>
                  <a:pt x="4804" y="2303"/>
                  <a:pt x="4403" y="2202"/>
                  <a:pt x="4070" y="1969"/>
                </a:cubicBezTo>
                <a:cubicBezTo>
                  <a:pt x="3870" y="1869"/>
                  <a:pt x="3736" y="1669"/>
                  <a:pt x="3669" y="1435"/>
                </a:cubicBezTo>
                <a:cubicBezTo>
                  <a:pt x="3640" y="1256"/>
                  <a:pt x="3690" y="1023"/>
                  <a:pt x="3845" y="881"/>
                </a:cubicBezTo>
                <a:lnTo>
                  <a:pt x="3845" y="881"/>
                </a:lnTo>
                <a:lnTo>
                  <a:pt x="3870" y="868"/>
                </a:lnTo>
                <a:lnTo>
                  <a:pt x="3866" y="862"/>
                </a:lnTo>
                <a:lnTo>
                  <a:pt x="3866" y="862"/>
                </a:lnTo>
                <a:cubicBezTo>
                  <a:pt x="3878" y="852"/>
                  <a:pt x="3890" y="843"/>
                  <a:pt x="3903" y="835"/>
                </a:cubicBezTo>
                <a:lnTo>
                  <a:pt x="4770" y="234"/>
                </a:lnTo>
                <a:lnTo>
                  <a:pt x="3770" y="668"/>
                </a:lnTo>
                <a:cubicBezTo>
                  <a:pt x="3770" y="668"/>
                  <a:pt x="3770" y="668"/>
                  <a:pt x="3770" y="668"/>
                </a:cubicBezTo>
                <a:lnTo>
                  <a:pt x="3770" y="668"/>
                </a:lnTo>
                <a:lnTo>
                  <a:pt x="3703" y="701"/>
                </a:lnTo>
                <a:cubicBezTo>
                  <a:pt x="3289" y="861"/>
                  <a:pt x="2852" y="944"/>
                  <a:pt x="2415" y="944"/>
                </a:cubicBezTo>
                <a:cubicBezTo>
                  <a:pt x="1935" y="944"/>
                  <a:pt x="1454" y="844"/>
                  <a:pt x="1001" y="635"/>
                </a:cubicBezTo>
                <a:cubicBezTo>
                  <a:pt x="667" y="468"/>
                  <a:pt x="334" y="234"/>
                  <a:pt x="34" y="1"/>
                </a:cubicBezTo>
                <a:close/>
              </a:path>
            </a:pathLst>
          </a:custGeom>
          <a:solidFill>
            <a:srgbClr val="FFFFFF"/>
          </a:solidFill>
          <a:ln>
            <a:noFill/>
          </a:ln>
        </p:spPr>
        <p:txBody>
          <a:bodyPr spcFirstLastPara="1" wrap="square" lIns="121900" tIns="121900" rIns="121900" bIns="121900" anchor="ctr" anchorCtr="0">
            <a:noAutofit/>
          </a:bodyPr>
          <a:lstStyle/>
          <a:p>
            <a:endParaRPr sz="2400">
              <a:latin typeface="UTM Avo" panose="02040603050506020204" pitchFamily="18" charset="0"/>
            </a:endParaRPr>
          </a:p>
        </p:txBody>
      </p:sp>
      <p:cxnSp>
        <p:nvCxnSpPr>
          <p:cNvPr id="20" name="Google Shape;1124;p52">
            <a:extLst>
              <a:ext uri="{FF2B5EF4-FFF2-40B4-BE49-F238E27FC236}">
                <a16:creationId xmlns:a16="http://schemas.microsoft.com/office/drawing/2014/main" id="{40023DB7-7A46-91D8-A63F-7B91B42EF534}"/>
              </a:ext>
            </a:extLst>
          </p:cNvPr>
          <p:cNvCxnSpPr/>
          <p:nvPr/>
        </p:nvCxnSpPr>
        <p:spPr>
          <a:xfrm>
            <a:off x="721200" y="6139884"/>
            <a:ext cx="10749600" cy="0"/>
          </a:xfrm>
          <a:prstGeom prst="straightConnector1">
            <a:avLst/>
          </a:prstGeom>
          <a:noFill/>
          <a:ln w="19050" cap="flat" cmpd="sng">
            <a:solidFill>
              <a:schemeClr val="dk1"/>
            </a:solidFill>
            <a:prstDash val="solid"/>
            <a:round/>
            <a:headEnd type="none" w="med" len="med"/>
            <a:tailEnd type="none" w="med" len="med"/>
          </a:ln>
        </p:spPr>
      </p:cxnSp>
      <p:sp>
        <p:nvSpPr>
          <p:cNvPr id="21" name="Google Shape;1126;p52">
            <a:extLst>
              <a:ext uri="{FF2B5EF4-FFF2-40B4-BE49-F238E27FC236}">
                <a16:creationId xmlns:a16="http://schemas.microsoft.com/office/drawing/2014/main" id="{2718CD59-3A40-AC34-21D5-903E2C401578}"/>
              </a:ext>
            </a:extLst>
          </p:cNvPr>
          <p:cNvSpPr/>
          <p:nvPr/>
        </p:nvSpPr>
        <p:spPr>
          <a:xfrm>
            <a:off x="10897558" y="1345791"/>
            <a:ext cx="840833" cy="905533"/>
          </a:xfrm>
          <a:custGeom>
            <a:avLst/>
            <a:gdLst/>
            <a:ahLst/>
            <a:cxnLst/>
            <a:rect l="l" t="t" r="r" b="b"/>
            <a:pathLst>
              <a:path w="25225" h="27166" extrusionOk="0">
                <a:moveTo>
                  <a:pt x="0" y="27166"/>
                </a:moveTo>
                <a:lnTo>
                  <a:pt x="17787" y="19727"/>
                </a:lnTo>
                <a:lnTo>
                  <a:pt x="4851" y="10026"/>
                </a:lnTo>
                <a:lnTo>
                  <a:pt x="25225" y="0"/>
                </a:lnTo>
              </a:path>
            </a:pathLst>
          </a:custGeom>
          <a:noFill/>
          <a:ln w="19050" cap="flat" cmpd="sng">
            <a:solidFill>
              <a:schemeClr val="tx1"/>
            </a:solidFill>
            <a:prstDash val="solid"/>
            <a:round/>
            <a:headEnd type="none" w="med" len="med"/>
            <a:tailEnd type="stealth" w="med" len="med"/>
          </a:ln>
        </p:spPr>
        <p:txBody>
          <a:bodyPr/>
          <a:lstStyle/>
          <a:p>
            <a:endParaRPr lang="en-US"/>
          </a:p>
        </p:txBody>
      </p:sp>
      <p:pic>
        <p:nvPicPr>
          <p:cNvPr id="22" name="Picture 2" descr="Female Student clipart">
            <a:extLst>
              <a:ext uri="{FF2B5EF4-FFF2-40B4-BE49-F238E27FC236}">
                <a16:creationId xmlns:a16="http://schemas.microsoft.com/office/drawing/2014/main" id="{9242728C-2EB1-05B9-F6F8-A6B8F4EB01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7617" y="2197631"/>
            <a:ext cx="1769452" cy="3942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88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2" descr="7 cách dạy trẻ đối phó với người lạ">
            <a:extLst>
              <a:ext uri="{FF2B5EF4-FFF2-40B4-BE49-F238E27FC236}">
                <a16:creationId xmlns:a16="http://schemas.microsoft.com/office/drawing/2014/main" id="{59F8EF09-4818-2853-B933-C9435BC891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391" y="2306320"/>
            <a:ext cx="3777216" cy="377721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Speech clipart">
            <a:extLst>
              <a:ext uri="{FF2B5EF4-FFF2-40B4-BE49-F238E27FC236}">
                <a16:creationId xmlns:a16="http://schemas.microsoft.com/office/drawing/2014/main" id="{96B79139-CDD1-7E07-0B84-B6F1FD5F76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0476" y="1300480"/>
            <a:ext cx="6955484" cy="4783056"/>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7EFED722-666B-FEE9-02C3-D92584670306}"/>
              </a:ext>
            </a:extLst>
          </p:cNvPr>
          <p:cNvSpPr txBox="1"/>
          <p:nvPr/>
        </p:nvSpPr>
        <p:spPr>
          <a:xfrm>
            <a:off x="4810229" y="3525612"/>
            <a:ext cx="6108568" cy="1681294"/>
          </a:xfrm>
          <a:prstGeom prst="rect">
            <a:avLst/>
          </a:prstGeom>
          <a:noFill/>
        </p:spPr>
        <p:txBody>
          <a:bodyPr wrap="square">
            <a:spAutoFit/>
          </a:bodyPr>
          <a:lstStyle/>
          <a:p>
            <a:pPr marL="342900" indent="-342900">
              <a:lnSpc>
                <a:spcPct val="120000"/>
              </a:lnSpc>
              <a:spcBef>
                <a:spcPts val="600"/>
              </a:spcBef>
              <a:spcAft>
                <a:spcPts val="600"/>
              </a:spcAft>
              <a:buFont typeface="Wingdings" panose="05000000000000000000" pitchFamily="2" charset="2"/>
              <a:buChar char="Ø"/>
            </a:pP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Các</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nhóm</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thảo</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luận</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và</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đưa</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ra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những</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cách</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phòng</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tránh</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bị</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bắt</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cóc</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mà</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em</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biết</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a:t>
            </a:r>
          </a:p>
          <a:p>
            <a:pPr marL="342900" indent="-342900">
              <a:lnSpc>
                <a:spcPct val="120000"/>
              </a:lnSpc>
              <a:spcBef>
                <a:spcPts val="600"/>
              </a:spcBef>
              <a:spcAft>
                <a:spcPts val="600"/>
              </a:spcAft>
              <a:buFont typeface="Wingdings" panose="05000000000000000000" pitchFamily="2" charset="2"/>
              <a:buChar char="Ø"/>
            </a:pP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Có</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thể</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ghi</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vào</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bảng</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phụ</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hoặc</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thể</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hiện</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bằng</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một</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tình</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huống</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tự</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suy</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032A5F"/>
                </a:solidFill>
                <a:latin typeface="UTM Avo" panose="02040603050506020204" pitchFamily="18" charset="0"/>
                <a:ea typeface="Calibri" panose="020F0502020204030204" pitchFamily="34" charset="0"/>
                <a:cs typeface="Arial" panose="020B0604020202020204" pitchFamily="34" charset="0"/>
              </a:rPr>
              <a:t>nghĩ</a:t>
            </a:r>
            <a:r>
              <a:rPr lang="en-US" sz="2000" dirty="0">
                <a:solidFill>
                  <a:srgbClr val="032A5F"/>
                </a:solidFill>
                <a:latin typeface="UTM Avo" panose="02040603050506020204" pitchFamily="18" charset="0"/>
                <a:ea typeface="Calibri" panose="020F0502020204030204" pitchFamily="34" charset="0"/>
                <a:cs typeface="Arial" panose="020B0604020202020204" pitchFamily="34" charset="0"/>
              </a:rPr>
              <a:t>.</a:t>
            </a:r>
          </a:p>
        </p:txBody>
      </p:sp>
      <p:sp>
        <p:nvSpPr>
          <p:cNvPr id="17" name="TextBox 16">
            <a:extLst>
              <a:ext uri="{FF2B5EF4-FFF2-40B4-BE49-F238E27FC236}">
                <a16:creationId xmlns:a16="http://schemas.microsoft.com/office/drawing/2014/main" id="{784F76EE-D1CA-3B51-B49C-75F8EE7EBCBB}"/>
              </a:ext>
            </a:extLst>
          </p:cNvPr>
          <p:cNvSpPr txBox="1"/>
          <p:nvPr/>
        </p:nvSpPr>
        <p:spPr>
          <a:xfrm>
            <a:off x="4946523" y="2094617"/>
            <a:ext cx="5783390" cy="707886"/>
          </a:xfrm>
          <a:prstGeom prst="rect">
            <a:avLst/>
          </a:prstGeom>
          <a:noFill/>
        </p:spPr>
        <p:txBody>
          <a:bodyPr wrap="square" rtlCol="0">
            <a:spAutoFit/>
          </a:bodyPr>
          <a:lstStyle/>
          <a:p>
            <a:pPr algn="ctr"/>
            <a:r>
              <a:rPr lang="en-US" sz="4000" b="1" dirty="0">
                <a:ln w="9525">
                  <a:solidFill>
                    <a:srgbClr val="FFFFFF"/>
                  </a:solidFill>
                  <a:prstDash val="solid"/>
                </a:ln>
                <a:solidFill>
                  <a:srgbClr val="032A5F"/>
                </a:solidFill>
                <a:effectLst>
                  <a:outerShdw blurRad="12700" dist="38100" dir="2700000" algn="tl" rotWithShape="0">
                    <a:srgbClr val="003F94">
                      <a:lumMod val="50000"/>
                    </a:srgbClr>
                  </a:outerShdw>
                </a:effectLst>
                <a:latin typeface="UTM Avo" panose="02040603050506020204" pitchFamily="18" charset="0"/>
                <a:cs typeface="Arial" panose="020B0604020202020204" pitchFamily="34" charset="0"/>
              </a:rPr>
              <a:t>HOẠT ĐỘNG NHÓM</a:t>
            </a:r>
          </a:p>
        </p:txBody>
      </p:sp>
      <p:sp>
        <p:nvSpPr>
          <p:cNvPr id="18" name="Rectangle: Rounded Corners 17">
            <a:extLst>
              <a:ext uri="{FF2B5EF4-FFF2-40B4-BE49-F238E27FC236}">
                <a16:creationId xmlns:a16="http://schemas.microsoft.com/office/drawing/2014/main" id="{9B3A4AFD-33AA-152D-5383-261F1042F61D}"/>
              </a:ext>
            </a:extLst>
          </p:cNvPr>
          <p:cNvSpPr/>
          <p:nvPr/>
        </p:nvSpPr>
        <p:spPr>
          <a:xfrm>
            <a:off x="6786091" y="2928017"/>
            <a:ext cx="2479250" cy="394303"/>
          </a:xfrm>
          <a:prstGeom prst="roundRect">
            <a:avLst/>
          </a:prstGeom>
          <a:solidFill>
            <a:srgbClr val="455A64"/>
          </a:solidFill>
          <a:ln w="12700" cap="flat" cmpd="sng" algn="ctr">
            <a:solidFill>
              <a:srgbClr val="455A6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Thời</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gian</a:t>
            </a:r>
            <a:r>
              <a:rPr kumimoji="0" lang="en-US" sz="20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rPr>
              <a:t>: 5 </a:t>
            </a:r>
            <a:r>
              <a:rPr kumimoji="0" lang="en-US" sz="2000" b="1" i="0" u="none" strike="noStrike" kern="0" cap="none" spc="0" normalizeH="0" baseline="0" noProof="0" dirty="0" err="1">
                <a:ln>
                  <a:noFill/>
                </a:ln>
                <a:solidFill>
                  <a:srgbClr val="FFFFFF"/>
                </a:solidFill>
                <a:effectLst/>
                <a:uLnTx/>
                <a:uFillTx/>
                <a:latin typeface="UTM Avo" panose="02040603050506020204" pitchFamily="18" charset="0"/>
                <a:cs typeface="Arial" panose="020B0604020202020204" pitchFamily="34" charset="0"/>
              </a:rPr>
              <a:t>phút</a:t>
            </a:r>
            <a:endParaRPr kumimoji="0" lang="en-US" sz="2000" b="1" i="0" u="none" strike="noStrike" kern="0" cap="none" spc="0" normalizeH="0" baseline="0" noProof="0" dirty="0">
              <a:ln>
                <a:noFill/>
              </a:ln>
              <a:solidFill>
                <a:srgbClr val="FFFFFF"/>
              </a:solidFill>
              <a:effectLst/>
              <a:uLnTx/>
              <a:uFillTx/>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953756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descr="Speech clipart">
            <a:extLst>
              <a:ext uri="{FF2B5EF4-FFF2-40B4-BE49-F238E27FC236}">
                <a16:creationId xmlns:a16="http://schemas.microsoft.com/office/drawing/2014/main" id="{FC2DD67E-B7C2-9861-3ED3-C1A21EC477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449" y="1713321"/>
            <a:ext cx="9718671" cy="262445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72F07B4-801C-1A49-7286-92FB3544BDF8}"/>
              </a:ext>
            </a:extLst>
          </p:cNvPr>
          <p:cNvSpPr txBox="1"/>
          <p:nvPr/>
        </p:nvSpPr>
        <p:spPr>
          <a:xfrm>
            <a:off x="1301784" y="1996887"/>
            <a:ext cx="7334053" cy="1797480"/>
          </a:xfrm>
          <a:prstGeom prst="rect">
            <a:avLst/>
          </a:prstGeom>
          <a:noFill/>
        </p:spPr>
        <p:txBody>
          <a:bodyPr wrap="square">
            <a:spAutoFit/>
          </a:bodyPr>
          <a:lstStyle/>
          <a:p>
            <a:pPr marL="0" marR="0" algn="just">
              <a:lnSpc>
                <a:spcPct val="120000"/>
              </a:lnSpc>
              <a:spcBef>
                <a:spcPts val="600"/>
              </a:spcBef>
              <a:spcAft>
                <a:spcPts val="600"/>
              </a:spcAft>
            </a:pPr>
            <a:r>
              <a:rPr lang="en-US" sz="3200" dirty="0" err="1">
                <a:effectLst/>
                <a:latin typeface="UTM Avo" panose="02040603050506020204" pitchFamily="18" charset="0"/>
                <a:ea typeface="Calibri" panose="020F0502020204030204" pitchFamily="34" charset="0"/>
                <a:cs typeface="Arial" panose="020B0604020202020204" pitchFamily="34" charset="0"/>
              </a:rPr>
              <a:t>Trình</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bày</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và</a:t>
            </a:r>
            <a:r>
              <a:rPr lang="en-US" sz="3200" dirty="0">
                <a:effectLst/>
                <a:latin typeface="UTM Avo" panose="02040603050506020204" pitchFamily="18" charset="0"/>
                <a:ea typeface="Calibri" panose="020F0502020204030204" pitchFamily="34" charset="0"/>
                <a:cs typeface="Arial" panose="020B0604020202020204" pitchFamily="34" charset="0"/>
              </a:rPr>
              <a:t> chia </a:t>
            </a:r>
            <a:r>
              <a:rPr lang="en-US" sz="3200" dirty="0" err="1">
                <a:effectLst/>
                <a:latin typeface="UTM Avo" panose="02040603050506020204" pitchFamily="18" charset="0"/>
                <a:ea typeface="Calibri" panose="020F0502020204030204" pitchFamily="34" charset="0"/>
                <a:cs typeface="Arial" panose="020B0604020202020204" pitchFamily="34" charset="0"/>
              </a:rPr>
              <a:t>sẻ</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về</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những</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lưu</a:t>
            </a:r>
            <a:r>
              <a:rPr lang="en-US" sz="3200" dirty="0">
                <a:effectLst/>
                <a:latin typeface="UTM Avo" panose="02040603050506020204" pitchFamily="18" charset="0"/>
                <a:ea typeface="Calibri" panose="020F0502020204030204" pitchFamily="34" charset="0"/>
                <a:cs typeface="Arial" panose="020B0604020202020204" pitchFamily="34" charset="0"/>
              </a:rPr>
              <a:t> ý </a:t>
            </a:r>
            <a:r>
              <a:rPr lang="en-US" sz="3200" dirty="0" err="1">
                <a:effectLst/>
                <a:latin typeface="UTM Avo" panose="02040603050506020204" pitchFamily="18" charset="0"/>
                <a:ea typeface="Calibri" panose="020F0502020204030204" pitchFamily="34" charset="0"/>
                <a:cs typeface="Arial" panose="020B0604020202020204" pitchFamily="34" charset="0"/>
              </a:rPr>
              <a:t>phòng</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tránh</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bị</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bắt</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cóc</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mà</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nhóm</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đã</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thảo</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luận</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và</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xây</a:t>
            </a:r>
            <a:r>
              <a:rPr lang="en-US" sz="3200" dirty="0">
                <a:effectLst/>
                <a:latin typeface="UTM Avo" panose="02040603050506020204" pitchFamily="18" charset="0"/>
                <a:ea typeface="Calibri" panose="020F0502020204030204" pitchFamily="34" charset="0"/>
                <a:cs typeface="Arial" panose="020B0604020202020204" pitchFamily="34" charset="0"/>
              </a:rPr>
              <a:t> </a:t>
            </a:r>
            <a:r>
              <a:rPr lang="en-US" sz="3200" dirty="0" err="1">
                <a:effectLst/>
                <a:latin typeface="UTM Avo" panose="02040603050506020204" pitchFamily="18" charset="0"/>
                <a:ea typeface="Calibri" panose="020F0502020204030204" pitchFamily="34" charset="0"/>
                <a:cs typeface="Arial" panose="020B0604020202020204" pitchFamily="34" charset="0"/>
              </a:rPr>
              <a:t>dựng</a:t>
            </a:r>
            <a:r>
              <a:rPr lang="en-US" sz="3200" dirty="0">
                <a:effectLst/>
                <a:latin typeface="UTM Avo" panose="02040603050506020204" pitchFamily="18" charset="0"/>
                <a:ea typeface="Calibri" panose="020F0502020204030204" pitchFamily="34" charset="0"/>
                <a:cs typeface="Arial" panose="020B0604020202020204" pitchFamily="34" charset="0"/>
              </a:rPr>
              <a:t>.</a:t>
            </a:r>
          </a:p>
        </p:txBody>
      </p:sp>
      <p:pic>
        <p:nvPicPr>
          <p:cNvPr id="4" name="Picture 2" descr="Businesswoman is Giving Advice clipart">
            <a:extLst>
              <a:ext uri="{FF2B5EF4-FFF2-40B4-BE49-F238E27FC236}">
                <a16:creationId xmlns:a16="http://schemas.microsoft.com/office/drawing/2014/main" id="{DA6EAA92-9BCF-9010-9BD9-9AB042DA25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46796" y="1667796"/>
            <a:ext cx="3639614" cy="52656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Những thủ đoạn bắt cóc trẻ em mới cực tinh vi, bố mẹ phải dạy con ngay các  nguyên tắc an toàn này">
            <a:extLst>
              <a:ext uri="{FF2B5EF4-FFF2-40B4-BE49-F238E27FC236}">
                <a16:creationId xmlns:a16="http://schemas.microsoft.com/office/drawing/2014/main" id="{2F67BF4B-A8DD-F0CC-188E-9A958410B5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7221" y="4495082"/>
            <a:ext cx="3258494" cy="203655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6" name="Picture 4" descr="10 dấu hiệu giúp con nhận diện những kẻ bắt cóc trẻ em">
            <a:extLst>
              <a:ext uri="{FF2B5EF4-FFF2-40B4-BE49-F238E27FC236}">
                <a16:creationId xmlns:a16="http://schemas.microsoft.com/office/drawing/2014/main" id="{7390B182-FD4E-3CC0-09B8-65E230C65A7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78909" y="4238577"/>
            <a:ext cx="2432116" cy="243211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6" descr="Icon&#10;&#10;Description automatically generated">
            <a:extLst>
              <a:ext uri="{FF2B5EF4-FFF2-40B4-BE49-F238E27FC236}">
                <a16:creationId xmlns:a16="http://schemas.microsoft.com/office/drawing/2014/main" id="{232ACC11-AEA3-C066-0376-3483487C478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52880" y="5252064"/>
            <a:ext cx="860726" cy="860726"/>
          </a:xfrm>
          <a:prstGeom prst="rect">
            <a:avLst/>
          </a:prstGeom>
        </p:spPr>
      </p:pic>
      <p:pic>
        <p:nvPicPr>
          <p:cNvPr id="8" name="Picture 7" descr="Icon&#10;&#10;Description automatically generated">
            <a:extLst>
              <a:ext uri="{FF2B5EF4-FFF2-40B4-BE49-F238E27FC236}">
                <a16:creationId xmlns:a16="http://schemas.microsoft.com/office/drawing/2014/main" id="{A3F1296E-54E7-4960-3CA6-B49E9A21913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61716" y="5082191"/>
            <a:ext cx="860726" cy="860726"/>
          </a:xfrm>
          <a:prstGeom prst="rect">
            <a:avLst/>
          </a:prstGeom>
        </p:spPr>
      </p:pic>
    </p:spTree>
    <p:extLst>
      <p:ext uri="{BB962C8B-B14F-4D97-AF65-F5344CB8AC3E}">
        <p14:creationId xmlns:p14="http://schemas.microsoft.com/office/powerpoint/2010/main" val="1314883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repeatCount="indefinite"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par>
                                <p:cTn id="8" presetID="14" presetClass="entr" presetSubtype="10" repeatCount="indefinite"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762;p32">
            <a:extLst>
              <a:ext uri="{FF2B5EF4-FFF2-40B4-BE49-F238E27FC236}">
                <a16:creationId xmlns:a16="http://schemas.microsoft.com/office/drawing/2014/main" id="{CB0927BC-F9E7-FA72-0489-91AE04DF124A}"/>
              </a:ext>
            </a:extLst>
          </p:cNvPr>
          <p:cNvSpPr/>
          <p:nvPr/>
        </p:nvSpPr>
        <p:spPr>
          <a:xfrm rot="5400000">
            <a:off x="1531099" y="335801"/>
            <a:ext cx="4306523" cy="7368722"/>
          </a:xfrm>
          <a:custGeom>
            <a:avLst/>
            <a:gdLst/>
            <a:ahLst/>
            <a:cxnLst/>
            <a:rect l="l" t="t" r="r" b="b"/>
            <a:pathLst>
              <a:path w="252495" h="147155" extrusionOk="0">
                <a:moveTo>
                  <a:pt x="69126" y="0"/>
                </a:moveTo>
                <a:cubicBezTo>
                  <a:pt x="64849" y="0"/>
                  <a:pt x="60598" y="349"/>
                  <a:pt x="56425" y="1096"/>
                </a:cubicBezTo>
                <a:cubicBezTo>
                  <a:pt x="36635" y="4611"/>
                  <a:pt x="20407" y="17941"/>
                  <a:pt x="18466" y="35631"/>
                </a:cubicBezTo>
                <a:cubicBezTo>
                  <a:pt x="17599" y="43642"/>
                  <a:pt x="26501" y="57771"/>
                  <a:pt x="23693" y="65372"/>
                </a:cubicBezTo>
                <a:cubicBezTo>
                  <a:pt x="20840" y="73064"/>
                  <a:pt x="1" y="96665"/>
                  <a:pt x="526" y="114629"/>
                </a:cubicBezTo>
                <a:cubicBezTo>
                  <a:pt x="1028" y="132501"/>
                  <a:pt x="5821" y="138070"/>
                  <a:pt x="12600" y="147155"/>
                </a:cubicBezTo>
                <a:lnTo>
                  <a:pt x="234074" y="147155"/>
                </a:lnTo>
                <a:cubicBezTo>
                  <a:pt x="238297" y="137933"/>
                  <a:pt x="241607" y="130584"/>
                  <a:pt x="236653" y="118486"/>
                </a:cubicBezTo>
                <a:cubicBezTo>
                  <a:pt x="232705" y="108831"/>
                  <a:pt x="243433" y="100865"/>
                  <a:pt x="247587" y="91872"/>
                </a:cubicBezTo>
                <a:cubicBezTo>
                  <a:pt x="251284" y="83860"/>
                  <a:pt x="252494" y="74251"/>
                  <a:pt x="251604" y="65509"/>
                </a:cubicBezTo>
                <a:cubicBezTo>
                  <a:pt x="250371" y="53617"/>
                  <a:pt x="244437" y="41679"/>
                  <a:pt x="234188" y="33166"/>
                </a:cubicBezTo>
                <a:cubicBezTo>
                  <a:pt x="221815" y="22878"/>
                  <a:pt x="204526" y="18545"/>
                  <a:pt x="187518" y="18545"/>
                </a:cubicBezTo>
                <a:cubicBezTo>
                  <a:pt x="182564" y="18545"/>
                  <a:pt x="177635" y="18912"/>
                  <a:pt x="172857" y="19607"/>
                </a:cubicBezTo>
                <a:cubicBezTo>
                  <a:pt x="165178" y="20716"/>
                  <a:pt x="157534" y="22579"/>
                  <a:pt x="149717" y="22579"/>
                </a:cubicBezTo>
                <a:cubicBezTo>
                  <a:pt x="148517" y="22579"/>
                  <a:pt x="147314" y="22535"/>
                  <a:pt x="146105" y="22438"/>
                </a:cubicBezTo>
                <a:cubicBezTo>
                  <a:pt x="132867" y="21411"/>
                  <a:pt x="121180" y="14243"/>
                  <a:pt x="109128" y="8971"/>
                </a:cubicBezTo>
                <a:cubicBezTo>
                  <a:pt x="96639" y="3534"/>
                  <a:pt x="82748" y="0"/>
                  <a:pt x="69126" y="0"/>
                </a:cubicBezTo>
                <a:close/>
              </a:path>
            </a:pathLst>
          </a:custGeom>
          <a:solidFill>
            <a:srgbClr val="032A5F">
              <a:lumMod val="25000"/>
              <a:lumOff val="75000"/>
              <a:alpha val="46667"/>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32A5F"/>
              </a:solidFill>
              <a:effectLst/>
              <a:uLnTx/>
              <a:uFillTx/>
              <a:latin typeface="UTM Avo" panose="02040603050506020204" pitchFamily="18" charset="0"/>
            </a:endParaRPr>
          </a:p>
        </p:txBody>
      </p:sp>
      <p:sp>
        <p:nvSpPr>
          <p:cNvPr id="11" name="TextBox 10">
            <a:extLst>
              <a:ext uri="{FF2B5EF4-FFF2-40B4-BE49-F238E27FC236}">
                <a16:creationId xmlns:a16="http://schemas.microsoft.com/office/drawing/2014/main" id="{A0AE8B68-C812-7BC1-32D0-34AB41723806}"/>
              </a:ext>
            </a:extLst>
          </p:cNvPr>
          <p:cNvSpPr txBox="1"/>
          <p:nvPr/>
        </p:nvSpPr>
        <p:spPr>
          <a:xfrm>
            <a:off x="230336" y="2515615"/>
            <a:ext cx="5987583" cy="2881623"/>
          </a:xfrm>
          <a:prstGeom prst="rect">
            <a:avLst/>
          </a:prstGeom>
          <a:noFill/>
        </p:spPr>
        <p:txBody>
          <a:bodyPr wrap="square">
            <a:spAutoFit/>
          </a:bodyPr>
          <a:lstStyle/>
          <a:p>
            <a:pPr algn="just">
              <a:lnSpc>
                <a:spcPct val="120000"/>
              </a:lnSpc>
              <a:spcBef>
                <a:spcPts val="600"/>
              </a:spcBef>
              <a:spcAft>
                <a:spcPts val="600"/>
              </a:spcAft>
            </a:pP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Để</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phòng</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tránh</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bị</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bắt</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cóc</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các</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bạn</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nhỏ</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cần</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lưu</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ý:</a:t>
            </a:r>
          </a:p>
          <a:p>
            <a:pPr marL="457200" indent="-457200" algn="just">
              <a:lnSpc>
                <a:spcPct val="120000"/>
              </a:lnSpc>
              <a:spcBef>
                <a:spcPts val="600"/>
              </a:spcBef>
              <a:spcAft>
                <a:spcPts val="600"/>
              </a:spcAft>
              <a:buFont typeface="Wingdings" panose="05000000000000000000" pitchFamily="2" charset="2"/>
              <a:buChar char="ü"/>
            </a:pP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Không</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nhận</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đồ</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từ</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lạ</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a:t>
            </a:r>
          </a:p>
          <a:p>
            <a:pPr marL="457200" indent="-457200" algn="just">
              <a:lnSpc>
                <a:spcPct val="120000"/>
              </a:lnSpc>
              <a:spcBef>
                <a:spcPts val="600"/>
              </a:spcBef>
              <a:spcAft>
                <a:spcPts val="600"/>
              </a:spcAft>
              <a:buFont typeface="Wingdings" panose="05000000000000000000" pitchFamily="2" charset="2"/>
              <a:buChar char="ü"/>
            </a:pP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Không</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đứng</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quá</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gần</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lạ</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a:t>
            </a:r>
          </a:p>
          <a:p>
            <a:pPr marL="457200" indent="-457200" algn="just">
              <a:lnSpc>
                <a:spcPct val="120000"/>
              </a:lnSpc>
              <a:spcBef>
                <a:spcPts val="600"/>
              </a:spcBef>
              <a:spcAft>
                <a:spcPts val="600"/>
              </a:spcAft>
              <a:buFont typeface="Wingdings" panose="05000000000000000000" pitchFamily="2" charset="2"/>
              <a:buChar char="ü"/>
            </a:pP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Không</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đi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theo</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lạ</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a:t>
            </a:r>
          </a:p>
          <a:p>
            <a:pPr marL="457200" indent="-457200" algn="just">
              <a:lnSpc>
                <a:spcPct val="120000"/>
              </a:lnSpc>
              <a:spcBef>
                <a:spcPts val="600"/>
              </a:spcBef>
              <a:spcAft>
                <a:spcPts val="600"/>
              </a:spcAft>
              <a:buFont typeface="Wingdings" panose="05000000000000000000" pitchFamily="2" charset="2"/>
              <a:buChar char="ü"/>
            </a:pP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Luôn</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đi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cùng</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thân</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khi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ra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khỏi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nhà</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a:t>
            </a:r>
            <a:endParaRPr lang="en-US" sz="2000" dirty="0">
              <a:solidFill>
                <a:srgbClr val="191919"/>
              </a:solidFill>
              <a:latin typeface="UTM Avo" panose="02040603050506020204" pitchFamily="18" charset="0"/>
              <a:cs typeface="Arial" panose="020B0604020202020204" pitchFamily="34" charset="0"/>
            </a:endParaRPr>
          </a:p>
        </p:txBody>
      </p:sp>
      <p:pic>
        <p:nvPicPr>
          <p:cNvPr id="9" name="Picture 2" descr="Không có mô tả ảnh.">
            <a:extLst>
              <a:ext uri="{FF2B5EF4-FFF2-40B4-BE49-F238E27FC236}">
                <a16:creationId xmlns:a16="http://schemas.microsoft.com/office/drawing/2014/main" id="{FD6CE7FD-43EB-39A3-7FB6-C4E0AA8B88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2563" y="1873529"/>
            <a:ext cx="4333737" cy="42998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wipe(left)">
                                      <p:cBhvr>
                                        <p:cTn id="10" dur="500"/>
                                        <p:tgtEl>
                                          <p:spTgt spid="11">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wipe(left)">
                                      <p:cBhvr>
                                        <p:cTn id="13" dur="500"/>
                                        <p:tgtEl>
                                          <p:spTgt spid="11">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wipe(left)">
                                      <p:cBhvr>
                                        <p:cTn id="16" dur="500"/>
                                        <p:tgtEl>
                                          <p:spTgt spid="11">
                                            <p:txEl>
                                              <p:pRg st="3" end="3"/>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Effect transition="in" filter="wipe(left)">
                                      <p:cBhvr>
                                        <p:cTn id="19"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762;p32">
            <a:extLst>
              <a:ext uri="{FF2B5EF4-FFF2-40B4-BE49-F238E27FC236}">
                <a16:creationId xmlns:a16="http://schemas.microsoft.com/office/drawing/2014/main" id="{CB0927BC-F9E7-FA72-0489-91AE04DF124A}"/>
              </a:ext>
            </a:extLst>
          </p:cNvPr>
          <p:cNvSpPr/>
          <p:nvPr/>
        </p:nvSpPr>
        <p:spPr>
          <a:xfrm rot="5400000">
            <a:off x="1531099" y="335801"/>
            <a:ext cx="4306523" cy="7368722"/>
          </a:xfrm>
          <a:custGeom>
            <a:avLst/>
            <a:gdLst/>
            <a:ahLst/>
            <a:cxnLst/>
            <a:rect l="l" t="t" r="r" b="b"/>
            <a:pathLst>
              <a:path w="252495" h="147155" extrusionOk="0">
                <a:moveTo>
                  <a:pt x="69126" y="0"/>
                </a:moveTo>
                <a:cubicBezTo>
                  <a:pt x="64849" y="0"/>
                  <a:pt x="60598" y="349"/>
                  <a:pt x="56425" y="1096"/>
                </a:cubicBezTo>
                <a:cubicBezTo>
                  <a:pt x="36635" y="4611"/>
                  <a:pt x="20407" y="17941"/>
                  <a:pt x="18466" y="35631"/>
                </a:cubicBezTo>
                <a:cubicBezTo>
                  <a:pt x="17599" y="43642"/>
                  <a:pt x="26501" y="57771"/>
                  <a:pt x="23693" y="65372"/>
                </a:cubicBezTo>
                <a:cubicBezTo>
                  <a:pt x="20840" y="73064"/>
                  <a:pt x="1" y="96665"/>
                  <a:pt x="526" y="114629"/>
                </a:cubicBezTo>
                <a:cubicBezTo>
                  <a:pt x="1028" y="132501"/>
                  <a:pt x="5821" y="138070"/>
                  <a:pt x="12600" y="147155"/>
                </a:cubicBezTo>
                <a:lnTo>
                  <a:pt x="234074" y="147155"/>
                </a:lnTo>
                <a:cubicBezTo>
                  <a:pt x="238297" y="137933"/>
                  <a:pt x="241607" y="130584"/>
                  <a:pt x="236653" y="118486"/>
                </a:cubicBezTo>
                <a:cubicBezTo>
                  <a:pt x="232705" y="108831"/>
                  <a:pt x="243433" y="100865"/>
                  <a:pt x="247587" y="91872"/>
                </a:cubicBezTo>
                <a:cubicBezTo>
                  <a:pt x="251284" y="83860"/>
                  <a:pt x="252494" y="74251"/>
                  <a:pt x="251604" y="65509"/>
                </a:cubicBezTo>
                <a:cubicBezTo>
                  <a:pt x="250371" y="53617"/>
                  <a:pt x="244437" y="41679"/>
                  <a:pt x="234188" y="33166"/>
                </a:cubicBezTo>
                <a:cubicBezTo>
                  <a:pt x="221815" y="22878"/>
                  <a:pt x="204526" y="18545"/>
                  <a:pt x="187518" y="18545"/>
                </a:cubicBezTo>
                <a:cubicBezTo>
                  <a:pt x="182564" y="18545"/>
                  <a:pt x="177635" y="18912"/>
                  <a:pt x="172857" y="19607"/>
                </a:cubicBezTo>
                <a:cubicBezTo>
                  <a:pt x="165178" y="20716"/>
                  <a:pt x="157534" y="22579"/>
                  <a:pt x="149717" y="22579"/>
                </a:cubicBezTo>
                <a:cubicBezTo>
                  <a:pt x="148517" y="22579"/>
                  <a:pt x="147314" y="22535"/>
                  <a:pt x="146105" y="22438"/>
                </a:cubicBezTo>
                <a:cubicBezTo>
                  <a:pt x="132867" y="21411"/>
                  <a:pt x="121180" y="14243"/>
                  <a:pt x="109128" y="8971"/>
                </a:cubicBezTo>
                <a:cubicBezTo>
                  <a:pt x="96639" y="3534"/>
                  <a:pt x="82748" y="0"/>
                  <a:pt x="69126" y="0"/>
                </a:cubicBezTo>
                <a:close/>
              </a:path>
            </a:pathLst>
          </a:custGeom>
          <a:solidFill>
            <a:srgbClr val="032A5F">
              <a:lumMod val="25000"/>
              <a:lumOff val="75000"/>
              <a:alpha val="46667"/>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032A5F"/>
              </a:solidFill>
              <a:effectLst/>
              <a:uLnTx/>
              <a:uFillTx/>
              <a:latin typeface="UTM Avo" panose="02040603050506020204" pitchFamily="18" charset="0"/>
            </a:endParaRPr>
          </a:p>
        </p:txBody>
      </p:sp>
      <p:sp>
        <p:nvSpPr>
          <p:cNvPr id="11" name="TextBox 10">
            <a:extLst>
              <a:ext uri="{FF2B5EF4-FFF2-40B4-BE49-F238E27FC236}">
                <a16:creationId xmlns:a16="http://schemas.microsoft.com/office/drawing/2014/main" id="{A0AE8B68-C812-7BC1-32D0-34AB41723806}"/>
              </a:ext>
            </a:extLst>
          </p:cNvPr>
          <p:cNvSpPr txBox="1"/>
          <p:nvPr/>
        </p:nvSpPr>
        <p:spPr>
          <a:xfrm>
            <a:off x="230336" y="2515615"/>
            <a:ext cx="5987583" cy="2881623"/>
          </a:xfrm>
          <a:prstGeom prst="rect">
            <a:avLst/>
          </a:prstGeom>
          <a:noFill/>
        </p:spPr>
        <p:txBody>
          <a:bodyPr wrap="square">
            <a:spAutoFit/>
          </a:bodyPr>
          <a:lstStyle/>
          <a:p>
            <a:pPr algn="just">
              <a:lnSpc>
                <a:spcPct val="120000"/>
              </a:lnSpc>
              <a:spcBef>
                <a:spcPts val="600"/>
              </a:spcBef>
              <a:spcAft>
                <a:spcPts val="600"/>
              </a:spcAft>
            </a:pP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Để</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phòng</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tránh</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bị</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bắt</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cóc</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các</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bạn</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nhỏ</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cần</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b="1" i="1" dirty="0" err="1">
                <a:solidFill>
                  <a:srgbClr val="191919"/>
                </a:solidFill>
                <a:latin typeface="UTM Avo" panose="02040603050506020204" pitchFamily="18" charset="0"/>
                <a:ea typeface="Calibri" panose="020F0502020204030204" pitchFamily="34" charset="0"/>
                <a:cs typeface="Arial" panose="020B0604020202020204" pitchFamily="34" charset="0"/>
              </a:rPr>
              <a:t>lưu</a:t>
            </a:r>
            <a:r>
              <a:rPr lang="en-US" sz="2000" b="1" i="1" dirty="0">
                <a:solidFill>
                  <a:srgbClr val="191919"/>
                </a:solidFill>
                <a:latin typeface="UTM Avo" panose="02040603050506020204" pitchFamily="18" charset="0"/>
                <a:ea typeface="Calibri" panose="020F0502020204030204" pitchFamily="34" charset="0"/>
                <a:cs typeface="Arial" panose="020B0604020202020204" pitchFamily="34" charset="0"/>
              </a:rPr>
              <a:t> ý:</a:t>
            </a:r>
          </a:p>
          <a:p>
            <a:pPr marL="457200" indent="-457200" algn="just">
              <a:lnSpc>
                <a:spcPct val="120000"/>
              </a:lnSpc>
              <a:spcBef>
                <a:spcPts val="600"/>
              </a:spcBef>
              <a:spcAft>
                <a:spcPts val="600"/>
              </a:spcAft>
              <a:buFont typeface="Wingdings" panose="05000000000000000000" pitchFamily="2" charset="2"/>
              <a:buChar char="ü"/>
            </a:pP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Không</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nhận</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đồ</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từ</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lạ</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a:t>
            </a:r>
          </a:p>
          <a:p>
            <a:pPr marL="457200" indent="-457200" algn="just">
              <a:lnSpc>
                <a:spcPct val="120000"/>
              </a:lnSpc>
              <a:spcBef>
                <a:spcPts val="600"/>
              </a:spcBef>
              <a:spcAft>
                <a:spcPts val="600"/>
              </a:spcAft>
              <a:buFont typeface="Wingdings" panose="05000000000000000000" pitchFamily="2" charset="2"/>
              <a:buChar char="ü"/>
            </a:pP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Không</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đứng</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quá</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gần</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lạ</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a:t>
            </a:r>
          </a:p>
          <a:p>
            <a:pPr marL="457200" indent="-457200" algn="just">
              <a:lnSpc>
                <a:spcPct val="120000"/>
              </a:lnSpc>
              <a:spcBef>
                <a:spcPts val="600"/>
              </a:spcBef>
              <a:spcAft>
                <a:spcPts val="600"/>
              </a:spcAft>
              <a:buFont typeface="Wingdings" panose="05000000000000000000" pitchFamily="2" charset="2"/>
              <a:buChar char="ü"/>
            </a:pP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Không</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đi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theo</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lạ</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a:t>
            </a:r>
          </a:p>
          <a:p>
            <a:pPr marL="457200" indent="-457200" algn="just">
              <a:lnSpc>
                <a:spcPct val="120000"/>
              </a:lnSpc>
              <a:spcBef>
                <a:spcPts val="600"/>
              </a:spcBef>
              <a:spcAft>
                <a:spcPts val="600"/>
              </a:spcAft>
              <a:buFont typeface="Wingdings" panose="05000000000000000000" pitchFamily="2" charset="2"/>
              <a:buChar char="ü"/>
            </a:pP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Luôn</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đi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cùng</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người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thân</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khi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ra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khỏi</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91919"/>
                </a:solidFill>
                <a:latin typeface="UTM Avo" panose="02040603050506020204" pitchFamily="18" charset="0"/>
                <a:ea typeface="Calibri" panose="020F0502020204030204" pitchFamily="34" charset="0"/>
                <a:cs typeface="Arial" panose="020B0604020202020204" pitchFamily="34" charset="0"/>
              </a:rPr>
              <a:t>nhà</a:t>
            </a:r>
            <a:r>
              <a:rPr lang="en-US" sz="2000" dirty="0">
                <a:solidFill>
                  <a:srgbClr val="191919"/>
                </a:solidFill>
                <a:latin typeface="UTM Avo" panose="02040603050506020204" pitchFamily="18" charset="0"/>
                <a:ea typeface="Calibri" panose="020F0502020204030204" pitchFamily="34" charset="0"/>
                <a:cs typeface="Arial" panose="020B0604020202020204" pitchFamily="34" charset="0"/>
              </a:rPr>
              <a:t>.</a:t>
            </a:r>
            <a:endParaRPr lang="en-US" sz="2000" dirty="0">
              <a:solidFill>
                <a:srgbClr val="191919"/>
              </a:solidFill>
              <a:latin typeface="UTM Avo" panose="02040603050506020204" pitchFamily="18" charset="0"/>
              <a:cs typeface="Arial" panose="020B0604020202020204" pitchFamily="34" charset="0"/>
            </a:endParaRPr>
          </a:p>
        </p:txBody>
      </p:sp>
      <p:pic>
        <p:nvPicPr>
          <p:cNvPr id="9" name="Picture 2" descr="Không có mô tả ảnh.">
            <a:extLst>
              <a:ext uri="{FF2B5EF4-FFF2-40B4-BE49-F238E27FC236}">
                <a16:creationId xmlns:a16="http://schemas.microsoft.com/office/drawing/2014/main" id="{FD6CE7FD-43EB-39A3-7FB6-C4E0AA8B88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2563" y="1873529"/>
            <a:ext cx="4333737" cy="42998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01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500"/>
                                        <p:tgtEl>
                                          <p:spTgt spid="11">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wipe(left)">
                                      <p:cBhvr>
                                        <p:cTn id="10" dur="500"/>
                                        <p:tgtEl>
                                          <p:spTgt spid="11">
                                            <p:txEl>
                                              <p:pRg st="1" end="1"/>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wipe(left)">
                                      <p:cBhvr>
                                        <p:cTn id="13" dur="500"/>
                                        <p:tgtEl>
                                          <p:spTgt spid="11">
                                            <p:txEl>
                                              <p:pRg st="2" end="2"/>
                                            </p:txEl>
                                          </p:spTgt>
                                        </p:tgtEl>
                                      </p:cBhvr>
                                    </p:animEffect>
                                  </p:childTnLst>
                                </p:cTn>
                              </p:par>
                              <p:par>
                                <p:cTn id="14" presetID="22" presetClass="entr" presetSubtype="8" fill="hold" nodeType="withEffect">
                                  <p:stCondLst>
                                    <p:cond delay="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wipe(left)">
                                      <p:cBhvr>
                                        <p:cTn id="16" dur="500"/>
                                        <p:tgtEl>
                                          <p:spTgt spid="11">
                                            <p:txEl>
                                              <p:pRg st="3" end="3"/>
                                            </p:txEl>
                                          </p:spTgt>
                                        </p:tgtEl>
                                      </p:cBhvr>
                                    </p:animEffect>
                                  </p:childTnLst>
                                </p:cTn>
                              </p:par>
                              <p:par>
                                <p:cTn id="17" presetID="22" presetClass="entr" presetSubtype="8" fill="hold" nodeType="with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animEffect transition="in" filter="wipe(left)">
                                      <p:cBhvr>
                                        <p:cTn id="19"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E4D2897-28C1-F05C-CBF4-CD89825E8DE8}"/>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079A49E9-6582-CBF1-59B5-46504418BAF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47CF4BE7-2EAC-7074-8E51-15DB3A0CBA5A}"/>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D19909-10FB-926F-8DD5-68DDAD5356AE}"/>
              </a:ext>
            </a:extLst>
          </p:cNvPr>
          <p:cNvPicPr>
            <a:picLocks noChangeAspect="1"/>
          </p:cNvPicPr>
          <p:nvPr/>
        </p:nvPicPr>
        <p:blipFill rotWithShape="1">
          <a:blip r:embed="rId3">
            <a:extLst>
              <a:ext uri="{28A0092B-C50C-407E-A947-70E740481C1C}">
                <a14:useLocalDpi xmlns:a14="http://schemas.microsoft.com/office/drawing/2010/main" val="0"/>
              </a:ext>
            </a:extLst>
          </a:blip>
          <a:srcRect l="9381" t="16537" r="10334" b="4760"/>
          <a:stretch/>
        </p:blipFill>
        <p:spPr>
          <a:xfrm>
            <a:off x="2087999" y="1549400"/>
            <a:ext cx="8016001" cy="5054600"/>
          </a:xfrm>
          <a:prstGeom prst="rect">
            <a:avLst/>
          </a:prstGeom>
        </p:spPr>
      </p:pic>
    </p:spTree>
    <p:extLst>
      <p:ext uri="{BB962C8B-B14F-4D97-AF65-F5344CB8AC3E}">
        <p14:creationId xmlns:p14="http://schemas.microsoft.com/office/powerpoint/2010/main" val="84728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64A7ADE-75DD-B5AC-8070-A02A2EE83315}"/>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F50B09C1-FE8A-2CE8-1F9A-563C811BF71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4BAE82F7-9B87-60D4-0A70-E0C0660727FB}"/>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C5F965A-83E6-AE06-DB46-052E7E67BE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976" y="2806700"/>
            <a:ext cx="4051300" cy="4051300"/>
          </a:xfrm>
          <a:prstGeom prst="rect">
            <a:avLst/>
          </a:prstGeom>
        </p:spPr>
      </p:pic>
      <p:sp>
        <p:nvSpPr>
          <p:cNvPr id="7" name="Speech Bubble: Rectangle with Corners Rounded 6">
            <a:extLst>
              <a:ext uri="{FF2B5EF4-FFF2-40B4-BE49-F238E27FC236}">
                <a16:creationId xmlns:a16="http://schemas.microsoft.com/office/drawing/2014/main" id="{AC9ADE6C-CAF9-6288-3BB9-1B6FA8C34BC7}"/>
              </a:ext>
            </a:extLst>
          </p:cNvPr>
          <p:cNvSpPr/>
          <p:nvPr/>
        </p:nvSpPr>
        <p:spPr>
          <a:xfrm>
            <a:off x="4541520" y="1656080"/>
            <a:ext cx="6624320" cy="1320800"/>
          </a:xfrm>
          <a:prstGeom prst="wedgeRoundRectCallout">
            <a:avLst>
              <a:gd name="adj1" fmla="val -51087"/>
              <a:gd name="adj2" fmla="val 108465"/>
              <a:gd name="adj3" fmla="val 16667"/>
            </a:avLst>
          </a:prstGeom>
          <a:solidFill>
            <a:srgbClr val="D8267B"/>
          </a:solidFill>
          <a:ln>
            <a:solidFill>
              <a:srgbClr val="D826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2400" b="1">
                <a:latin typeface="UTM Avo" panose="02040603050506020204" pitchFamily="18" charset="0"/>
              </a:rPr>
              <a:t>Em và các bạn chuẩn bị một tiểu phẩm về phòng tránh bị bắt cóc.</a:t>
            </a:r>
            <a:endParaRPr lang="en-US" sz="2400" b="1" dirty="0">
              <a:latin typeface="UTM Avo" panose="02040603050506020204" pitchFamily="18" charset="0"/>
            </a:endParaRPr>
          </a:p>
        </p:txBody>
      </p:sp>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Rectángulo redondeado 4">
            <a:hlinkClick r:id="rId3" action="ppaction://hlinksldjump"/>
          </p:cNvPr>
          <p:cNvSpPr/>
          <p:nvPr/>
        </p:nvSpPr>
        <p:spPr>
          <a:xfrm>
            <a:off x="8171635" y="4179381"/>
            <a:ext cx="2410640" cy="10219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BẮT ĐẦU</a:t>
            </a:r>
            <a:endParaRPr kumimoji="0" lang="es-CL" sz="32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7" name="PLANETA 3" descr="Resultado de imagen para PLANETA PNG"/>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895783" y="489566"/>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670552"/>
            <a:ext cx="4367579" cy="4039634"/>
          </a:xfrm>
          <a:prstGeom prst="rect">
            <a:avLst/>
          </a:prstGeom>
        </p:spPr>
      </p:pic>
      <p:sp>
        <p:nvSpPr>
          <p:cNvPr id="8" name="TextBox 7"/>
          <p:cNvSpPr txBox="1"/>
          <p:nvPr/>
        </p:nvSpPr>
        <p:spPr>
          <a:xfrm>
            <a:off x="773723" y="703385"/>
            <a:ext cx="4114800" cy="60016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3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DU HÀNH VŨ TRỤ</a:t>
            </a:r>
            <a:endParaRPr kumimoji="0" lang="en-US" sz="33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9" name="Picture 8">
            <a:extLst>
              <a:ext uri="{FF2B5EF4-FFF2-40B4-BE49-F238E27FC236}">
                <a16:creationId xmlns:a16="http://schemas.microsoft.com/office/drawing/2014/main" id="{2B399AA4-2F17-4DF9-B515-EC9E6F8E2DF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52" y="0"/>
            <a:ext cx="532297" cy="594019"/>
          </a:xfrm>
          <a:prstGeom prst="rect">
            <a:avLst/>
          </a:prstGeom>
        </p:spPr>
      </p:pic>
      <p:pic>
        <p:nvPicPr>
          <p:cNvPr id="11" name="Picture 10"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3989636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dissolve">
                                      <p:cBhvr>
                                        <p:cTn id="7" dur="1500"/>
                                        <p:tgtEl>
                                          <p:spTgt spid="5">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dissolv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grpSp>
        <p:nvGrpSpPr>
          <p:cNvPr id="4" name="NAVE"/>
          <p:cNvGrpSpPr/>
          <p:nvPr/>
        </p:nvGrpSpPr>
        <p:grpSpPr>
          <a:xfrm>
            <a:off x="347031" y="4301909"/>
            <a:ext cx="2194560" cy="1830600"/>
            <a:chOff x="473051" y="4548249"/>
            <a:chExt cx="1634866" cy="1630483"/>
          </a:xfrm>
        </p:grpSpPr>
        <p:pic>
          <p:nvPicPr>
            <p:cNvPr id="5" name="Picture 4" descr="Resultado de imagen para ovni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3051" y="4548249"/>
              <a:ext cx="1634866" cy="1630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sultado de imagen para marciano  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35936"/>
            <a:stretch/>
          </p:blipFill>
          <p:spPr bwMode="auto">
            <a:xfrm>
              <a:off x="977431" y="4823225"/>
              <a:ext cx="626106" cy="540265"/>
            </a:xfrm>
            <a:prstGeom prst="rect">
              <a:avLst/>
            </a:prstGeom>
            <a:noFill/>
            <a:extLst>
              <a:ext uri="{909E8E84-426E-40DD-AFC4-6F175D3DCCD1}">
                <a14:hiddenFill xmlns:a14="http://schemas.microsoft.com/office/drawing/2010/main">
                  <a:solidFill>
                    <a:srgbClr val="FFFFFF"/>
                  </a:solidFill>
                </a14:hiddenFill>
              </a:ext>
            </a:extLst>
          </p:spPr>
        </p:pic>
      </p:grpSp>
      <p:pic>
        <p:nvPicPr>
          <p:cNvPr id="3074" name="PLANETA 1" descr="Resultado de imagen para PLANETA PNG"/>
          <p:cNvPicPr>
            <a:picLocks noChangeAspect="1" noChangeArrowheads="1"/>
          </p:cNvPicPr>
          <p:nvPr/>
        </p:nvPicPr>
        <p:blipFill>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18978" y="940239"/>
            <a:ext cx="1717478" cy="12799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LANETA 2" descr="Resultado de imagen para PLANETA PNG"/>
          <p:cNvPicPr>
            <a:picLocks noChangeAspect="1" noChangeArrowheads="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4878537" y="665682"/>
            <a:ext cx="2072692" cy="1554519"/>
          </a:xfrm>
          <a:prstGeom prst="rect">
            <a:avLst/>
          </a:prstGeom>
          <a:noFill/>
          <a:extLst>
            <a:ext uri="{909E8E84-426E-40DD-AFC4-6F175D3DCCD1}">
              <a14:hiddenFill xmlns:a14="http://schemas.microsoft.com/office/drawing/2010/main">
                <a:solidFill>
                  <a:srgbClr val="FFFFFF"/>
                </a:solidFill>
              </a14:hiddenFill>
            </a:ext>
          </a:extLst>
        </p:spPr>
      </p:pic>
      <p:pic>
        <p:nvPicPr>
          <p:cNvPr id="9" name="PLANETA 3" descr="Resultado de imagen para PLANETA PNG"/>
          <p:cNvPicPr>
            <a:picLocks noChangeAspect="1" noChangeArrowheads="1"/>
          </p:cNvPicPr>
          <p:nvPr/>
        </p:nvPicPr>
        <p:blipFill>
          <a:blip r:embed="rId6">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6658982" y="4301909"/>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10" name="PLANETA 4" descr="Resultado de imagen para PLANETA PNG"/>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70571" y="687344"/>
            <a:ext cx="1821036" cy="1365777"/>
          </a:xfrm>
          <a:prstGeom prst="rect">
            <a:avLst/>
          </a:prstGeom>
          <a:noFill/>
          <a:extLst>
            <a:ext uri="{909E8E84-426E-40DD-AFC4-6F175D3DCCD1}">
              <a14:hiddenFill xmlns:a14="http://schemas.microsoft.com/office/drawing/2010/main">
                <a:solidFill>
                  <a:srgbClr val="FFFFFF"/>
                </a:solidFill>
              </a14:hiddenFill>
            </a:ext>
          </a:extLst>
        </p:spPr>
      </p:pic>
      <p:sp>
        <p:nvSpPr>
          <p:cNvPr id="7" name="Elipse 6">
            <a:hlinkClick r:id="rId7" action="ppaction://hlinksldjump"/>
          </p:cNvPr>
          <p:cNvSpPr/>
          <p:nvPr/>
        </p:nvSpPr>
        <p:spPr>
          <a:xfrm>
            <a:off x="990679" y="1153121"/>
            <a:ext cx="907264" cy="900000"/>
          </a:xfrm>
          <a:prstGeom prst="ellipse">
            <a:avLst/>
          </a:prstGeom>
          <a:solidFill>
            <a:srgbClr val="5C819C"/>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Sao Kim</a:t>
            </a:r>
            <a:endParaRPr kumimoji="0" lang="es-CL"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13" name="Elipse 12">
            <a:hlinkClick r:id="rId8" action="ppaction://hlinksldjump"/>
          </p:cNvPr>
          <p:cNvSpPr/>
          <p:nvPr/>
        </p:nvSpPr>
        <p:spPr>
          <a:xfrm>
            <a:off x="5375850" y="984460"/>
            <a:ext cx="967800" cy="958639"/>
          </a:xfrm>
          <a:prstGeom prst="ellipse">
            <a:avLst/>
          </a:prstGeom>
          <a:solidFill>
            <a:srgbClr val="8EBC7A"/>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Sao </a:t>
            </a:r>
            <a:r>
              <a:rPr kumimoji="0" lang="es-MX" sz="1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Mộc</a:t>
            </a:r>
            <a:endParaRPr kumimoji="0" lang="es-CL"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11" name="Elipse 10">
            <a:hlinkClick r:id="rId9" action="ppaction://hlinksldjump"/>
          </p:cNvPr>
          <p:cNvSpPr/>
          <p:nvPr/>
        </p:nvSpPr>
        <p:spPr>
          <a:xfrm>
            <a:off x="7264817" y="4702078"/>
            <a:ext cx="1012408" cy="955771"/>
          </a:xfrm>
          <a:prstGeom prst="ellipse">
            <a:avLst/>
          </a:prstGeom>
          <a:solidFill>
            <a:srgbClr val="969CA8"/>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Sao </a:t>
            </a:r>
            <a:r>
              <a:rPr kumimoji="0" lang="es-MX" sz="1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Thủy</a:t>
            </a:r>
            <a:endPar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12" name="Elipse 11">
            <a:hlinkClick r:id="rId10" action="ppaction://hlinksldjump"/>
          </p:cNvPr>
          <p:cNvSpPr/>
          <p:nvPr/>
        </p:nvSpPr>
        <p:spPr>
          <a:xfrm>
            <a:off x="9886950" y="920232"/>
            <a:ext cx="1021864" cy="946668"/>
          </a:xfrm>
          <a:prstGeom prst="ellipse">
            <a:avLst/>
          </a:prstGeom>
          <a:solidFill>
            <a:srgbClr val="DBAA34"/>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Sao </a:t>
            </a:r>
            <a:r>
              <a:rPr kumimoji="0" lang="es-MX" sz="16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Hỏa</a:t>
            </a:r>
            <a:endParaRPr kumimoji="0" lang="es-CL" sz="16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pic>
        <p:nvPicPr>
          <p:cNvPr id="17" name="Picture 16"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6959702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nodeType="withEffect">
                                  <p:stCondLst>
                                    <p:cond delay="0"/>
                                  </p:stCondLst>
                                  <p:childTnLst>
                                    <p:animMotion origin="layout" path="M 4.16667E-7 1.85185E-6 L 0.00195 -0.3507 " pathEditMode="relative" rAng="0" ptsTypes="AA">
                                      <p:cBhvr>
                                        <p:cTn id="6" dur="2000" fill="hold"/>
                                        <p:tgtEl>
                                          <p:spTgt spid="4"/>
                                        </p:tgtEl>
                                        <p:attrNameLst>
                                          <p:attrName>ppt_x</p:attrName>
                                          <p:attrName>ppt_y</p:attrName>
                                        </p:attrNameLst>
                                      </p:cBhvr>
                                      <p:rCtr x="91" y="-17546"/>
                                    </p:animMotion>
                                  </p:childTnLst>
                                </p:cTn>
                              </p:par>
                              <p:par>
                                <p:cTn id="7" presetID="53" presetClass="entr" presetSubtype="16"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fltVal val="0"/>
                                          </p:val>
                                        </p:tav>
                                        <p:tav tm="100000">
                                          <p:val>
                                            <p:strVal val="#ppt_h"/>
                                          </p:val>
                                        </p:tav>
                                      </p:tavLst>
                                    </p:anim>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0.00195 -0.3507 L 0.24713 -0.48172 " pathEditMode="relative" rAng="0" ptsTypes="AA">
                                      <p:cBhvr>
                                        <p:cTn id="15" dur="2000" fill="hold"/>
                                        <p:tgtEl>
                                          <p:spTgt spid="4"/>
                                        </p:tgtEl>
                                        <p:attrNameLst>
                                          <p:attrName>ppt_x</p:attrName>
                                          <p:attrName>ppt_y</p:attrName>
                                        </p:attrNameLst>
                                      </p:cBhvr>
                                      <p:rCtr x="12188" y="-6574"/>
                                    </p:animMotion>
                                  </p:childTnLst>
                                </p:cTn>
                              </p:par>
                              <p:par>
                                <p:cTn id="16" presetID="53" presetClass="entr" presetSubtype="16"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0.24714 -0.48171 L 0.24714 -0.48148 C 0.25117 -0.47593 0.2556 -0.46968 0.26003 -0.46389 C 0.26198 -0.46134 0.26484 -0.45949 0.2668 -0.45695 C 0.26849 -0.45486 0.26849 -0.45232 0.27005 -0.45 C 0.27409 -0.44537 0.27891 -0.44097 0.28346 -0.43658 L 0.28984 -0.42963 C 0.29831 -0.4125 0.28698 -0.4338 0.3 -0.41621 C 0.30156 -0.41389 0.30156 -0.41158 0.30312 -0.40926 C 0.30716 -0.40463 0.31211 -0.4 0.31654 -0.39584 L 0.32292 -0.38889 L 0.32982 -0.38171 C 0.3375 -0.36621 0.32747 -0.38588 0.33997 -0.36621 C 0.34115 -0.36389 0.34154 -0.36158 0.3431 -0.35926 C 0.35169 -0.3456 0.34674 -0.35486 0.35651 -0.34375 C 0.35885 -0.34051 0.36055 -0.33727 0.36289 -0.33449 C 0.36289 -0.33426 0.37943 -0.31736 0.38268 -0.31412 L 0.38958 -0.30718 C 0.39075 -0.30509 0.39115 -0.30255 0.39284 -0.30023 C 0.39687 -0.2956 0.40612 -0.28681 0.40612 -0.28658 C 0.41185 -0.27477 0.40729 -0.28195 0.42266 -0.26644 L 0.42917 -0.25949 L 0.43607 -0.25255 C 0.44362 -0.23658 0.43281 -0.25625 0.44935 -0.23912 C 0.45898 -0.22917 0.44167 -0.22963 0.46589 -0.21875 L 0.47604 -0.21389 " pathEditMode="relative" rAng="0" ptsTypes="AAAAAAAAAAAAAAAAAAAAAAAAAA">
                                      <p:cBhvr>
                                        <p:cTn id="24" dur="2000" fill="hold"/>
                                        <p:tgtEl>
                                          <p:spTgt spid="4"/>
                                        </p:tgtEl>
                                        <p:attrNameLst>
                                          <p:attrName>ppt_x</p:attrName>
                                          <p:attrName>ppt_y</p:attrName>
                                        </p:attrNameLst>
                                      </p:cBhvr>
                                      <p:rCtr x="11445" y="13380"/>
                                    </p:animMotion>
                                  </p:childTnLst>
                                </p:cTn>
                              </p:par>
                              <p:par>
                                <p:cTn id="25" presetID="53"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nodeType="clickEffect">
                                  <p:stCondLst>
                                    <p:cond delay="0"/>
                                  </p:stCondLst>
                                  <p:childTnLst>
                                    <p:animMotion origin="layout" path="M 0.47604 -0.21412 L 0.47604 -0.21366 C 0.49674 -0.23241 0.4776 -0.21736 0.49622 -0.22894 C 0.49857 -0.23056 0.50026 -0.23264 0.50273 -0.23403 C 0.50469 -0.23496 0.50768 -0.23542 0.5095 -0.23658 C 0.51771 -0.24121 0.51445 -0.24121 0.5207 -0.24514 C 0.52266 -0.24653 0.52539 -0.24769 0.5276 -0.24908 C 0.52995 -0.25046 0.5319 -0.25232 0.53411 -0.25394 C 0.53568 -0.25533 0.53685 -0.25648 0.53867 -0.25787 C 0.54284 -0.26042 0.54779 -0.26273 0.55208 -0.26528 L 0.55885 -0.26921 C 0.56107 -0.27269 0.56081 -0.27338 0.56575 -0.27662 C 0.56771 -0.27778 0.57031 -0.27917 0.57227 -0.28033 C 0.57422 -0.28125 0.575 -0.28287 0.57695 -0.28403 C 0.58216 -0.2875 0.58594 -0.28889 0.59245 -0.29144 C 0.59792 -0.29607 0.60117 -0.29931 0.61042 -0.30278 L 0.62383 -0.30764 C 0.6345 -0.31551 0.62799 -0.31134 0.64401 -0.32037 C 0.64648 -0.3213 0.64948 -0.32246 0.65091 -0.32408 C 0.65937 -0.33357 0.65091 -0.325 0.66198 -0.33264 C 0.67161 -0.33935 0.66094 -0.33449 0.67318 -0.33935 C 0.67891 -0.34838 0.67083 -0.33727 0.68229 -0.34514 C 0.68385 -0.3463 0.68333 -0.34792 0.68437 -0.34884 C 0.68633 -0.35046 0.68932 -0.35139 0.69128 -0.35301 C 0.69284 -0.35394 0.69401 -0.35533 0.69583 -0.35648 C 0.69779 -0.35787 0.70052 -0.3588 0.70247 -0.36019 C 0.7043 -0.36134 0.70521 -0.36273 0.70703 -0.36389 C 0.70898 -0.36528 0.71172 -0.36644 0.71354 -0.36759 C 0.71549 -0.36898 0.71628 -0.37037 0.71823 -0.37153 C 0.72018 -0.37246 0.72266 -0.37315 0.725 -0.37384 C 0.72565 -0.37523 0.72565 -0.37662 0.72721 -0.37778 C 0.73464 -0.38287 0.73385 -0.37801 0.73385 -0.38125 " pathEditMode="relative" rAng="0" ptsTypes="AAAAAAAAAAAAAAAAAAAAAAAAAAAAAAAA">
                                      <p:cBhvr>
                                        <p:cTn id="33" dur="2000" fill="hold"/>
                                        <p:tgtEl>
                                          <p:spTgt spid="4"/>
                                        </p:tgtEl>
                                        <p:attrNameLst>
                                          <p:attrName>ppt_x</p:attrName>
                                          <p:attrName>ppt_y</p:attrName>
                                        </p:attrNameLst>
                                      </p:cBhvr>
                                      <p:rCtr x="12891" y="-8333"/>
                                    </p:animMotion>
                                  </p:childTnLst>
                                </p:cTn>
                              </p:par>
                              <p:par>
                                <p:cTn id="34" presetID="53"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childTnLst>
                    </p:cTn>
                  </p:par>
                </p:childTnLst>
              </p:cTn>
              <p:nextCondLst>
                <p:cond evt="onClick" delay="0">
                  <p:tgtEl>
                    <p:spTgt spid="4"/>
                  </p:tgtEl>
                </p:cond>
              </p:nextCondLst>
            </p:seq>
          </p:childTnLst>
        </p:cTn>
      </p:par>
    </p:tnLst>
    <p:bldLst>
      <p:bldP spid="7" grpId="0" animBg="1"/>
      <p:bldP spid="13" grpId="0" animBg="1"/>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428999"/>
            <a:ext cx="2251696" cy="303289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1316079" y="594019"/>
            <a:ext cx="9342395" cy="1200329"/>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lgn="just"/>
            <a:r>
              <a:rPr lang="vi-VN" sz="2400" b="1" dirty="0">
                <a:solidFill>
                  <a:srgbClr val="FFC000"/>
                </a:solidFill>
                <a:latin typeface="UTM Avo" panose="02040603050506020204" pitchFamily="18" charset="0"/>
                <a:cs typeface="Times New Roman" pitchFamily="18" charset="0"/>
              </a:rPr>
              <a:t>Sau khi tan học, mẹ em rước em về trễ nhưng có một người lạ nói với em “Cô là bạn của mẹ cháu, mẹ cháu nhờ cô chở cháu về nhà”. Em sẽ hành động như thế nào?</a:t>
            </a:r>
          </a:p>
        </p:txBody>
      </p:sp>
      <p:sp>
        <p:nvSpPr>
          <p:cNvPr id="9" name="BUENO"/>
          <p:cNvSpPr/>
          <p:nvPr/>
        </p:nvSpPr>
        <p:spPr>
          <a:xfrm>
            <a:off x="3118486" y="4426555"/>
            <a:ext cx="2725086"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s-MX" sz="2000" b="1">
                <a:solidFill>
                  <a:prstClr val="black"/>
                </a:solidFill>
                <a:latin typeface="UTM Avo" panose="02040603050506020204" pitchFamily="18" charset="0"/>
                <a:cs typeface="Times New Roman" pitchFamily="18" charset="0"/>
              </a:rPr>
              <a:t>Không chấp nhận và chờ mẹ đến.</a:t>
            </a:r>
            <a:endParaRPr lang="es-MX" sz="2000" b="1" dirty="0">
              <a:solidFill>
                <a:prstClr val="black"/>
              </a:solidFill>
              <a:latin typeface="UTM Avo" panose="02040603050506020204" pitchFamily="18" charset="0"/>
              <a:cs typeface="Times New Roman" pitchFamily="18" charset="0"/>
            </a:endParaRPr>
          </a:p>
        </p:txBody>
      </p:sp>
      <p:sp>
        <p:nvSpPr>
          <p:cNvPr id="13" name="MALO1"/>
          <p:cNvSpPr/>
          <p:nvPr/>
        </p:nvSpPr>
        <p:spPr>
          <a:xfrm>
            <a:off x="3118486" y="2857499"/>
            <a:ext cx="2725086"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s-MX" sz="2000" b="1">
                <a:solidFill>
                  <a:prstClr val="black"/>
                </a:solidFill>
                <a:latin typeface="UTM Avo" panose="02040603050506020204" pitchFamily="18" charset="0"/>
                <a:cs typeface="Times New Roman" pitchFamily="18" charset="0"/>
              </a:rPr>
              <a:t>Theo cô về nhà.</a:t>
            </a:r>
            <a:endParaRPr lang="es-MX" sz="2000" b="1" dirty="0">
              <a:solidFill>
                <a:prstClr val="black"/>
              </a:solidFill>
              <a:latin typeface="UTM Avo" panose="02040603050506020204" pitchFamily="18" charset="0"/>
              <a:cs typeface="Times New Roman" pitchFamily="18" charset="0"/>
            </a:endParaRPr>
          </a:p>
        </p:txBody>
      </p:sp>
      <p:pic>
        <p:nvPicPr>
          <p:cNvPr id="1026" name="MARCIANO1"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78716" y="2376541"/>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8" action="ppaction://hlinksldjump"/>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0298" y="2422262"/>
            <a:ext cx="4367579" cy="4039634"/>
          </a:xfrm>
          <a:prstGeom prst="rect">
            <a:avLst/>
          </a:prstGeom>
        </p:spPr>
      </p:pic>
      <p:pic>
        <p:nvPicPr>
          <p:cNvPr id="12" name="Picture 11"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2" name="Picture 1" descr="11 thủ đoạn kẻ bắt cóc thường lừa trẻ em, cha mẹ hãy nhớ tội phạm chính là  &amp;#39;nhà tâm lý&amp;#39;">
            <a:extLst>
              <a:ext uri="{FF2B5EF4-FFF2-40B4-BE49-F238E27FC236}">
                <a16:creationId xmlns:a16="http://schemas.microsoft.com/office/drawing/2014/main" id="{DD848BF7-6E34-670C-DEE6-6414BD3E766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41823" y="2597643"/>
            <a:ext cx="3519217" cy="351921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53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3"/>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026"/>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Sai1.wav"/>
                                        </p:tgtEl>
                                      </p:cMediaNode>
                                    </p:audio>
                                  </p:subTnLst>
                                </p:cTn>
                              </p:par>
                              <p:par>
                                <p:cTn id="30" presetID="1" presetClass="emph" presetSubtype="2" fill="hold" nodeType="withEffect">
                                  <p:stCondLst>
                                    <p:cond delay="0"/>
                                  </p:stCondLst>
                                  <p:childTnLst>
                                    <p:animClr clrSpc="rgb" dir="cw">
                                      <p:cBhvr>
                                        <p:cTn id="31" dur="2000" fill="hold"/>
                                        <p:tgtEl>
                                          <p:spTgt spid="13"/>
                                        </p:tgtEl>
                                        <p:attrNameLst>
                                          <p:attrName>fillcolor</p:attrName>
                                        </p:attrNameLst>
                                      </p:cBhvr>
                                      <p:to>
                                        <a:srgbClr val="FF0000"/>
                                      </p:to>
                                    </p:animClr>
                                    <p:set>
                                      <p:cBhvr>
                                        <p:cTn id="32" dur="2000" fill="hold"/>
                                        <p:tgtEl>
                                          <p:spTgt spid="13"/>
                                        </p:tgtEl>
                                        <p:attrNameLst>
                                          <p:attrName>fill.type</p:attrName>
                                        </p:attrNameLst>
                                      </p:cBhvr>
                                      <p:to>
                                        <p:strVal val="solid"/>
                                      </p:to>
                                    </p:set>
                                    <p:set>
                                      <p:cBhvr>
                                        <p:cTn id="33"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randombar(horizontal)">
                                      <p:cBhvr>
                                        <p:cTn id="39" dur="500"/>
                                        <p:tgtEl>
                                          <p:spTgt spid="11"/>
                                        </p:tgtEl>
                                      </p:cBhvr>
                                    </p:animEffect>
                                  </p:childTnLst>
                                  <p:subTnLst>
                                    <p:audio>
                                      <p:cMediaNode>
                                        <p:cTn display="0" masterRel="sameClick">
                                          <p:stCondLst>
                                            <p:cond evt="begin" delay="0">
                                              <p:tn val="37"/>
                                            </p:cond>
                                          </p:stCondLst>
                                          <p:endCondLst>
                                            <p:cond evt="onStopAudio" delay="0">
                                              <p:tgtEl>
                                                <p:sldTgt/>
                                              </p:tgtEl>
                                            </p:cond>
                                          </p:endCondLst>
                                        </p:cTn>
                                        <p:tgtEl>
                                          <p:sndTgt r:embed="rId4" name="applause.wav"/>
                                        </p:tgtEl>
                                      </p:cMediaNode>
                                    </p:audio>
                                  </p:subTnLst>
                                </p:cTn>
                              </p:par>
                              <p:par>
                                <p:cTn id="40" presetID="10" presetClass="exit" presetSubtype="0" fill="hold" nodeType="withEffect">
                                  <p:stCondLst>
                                    <p:cond delay="0"/>
                                  </p:stCondLst>
                                  <p:childTnLst>
                                    <p:animEffect transition="out" filter="fade">
                                      <p:cBhvr>
                                        <p:cTn id="41" dur="500"/>
                                        <p:tgtEl>
                                          <p:spTgt spid="2"/>
                                        </p:tgtEl>
                                      </p:cBhvr>
                                    </p:animEffect>
                                    <p:set>
                                      <p:cBhvr>
                                        <p:cTn id="42" dur="1" fill="hold">
                                          <p:stCondLst>
                                            <p:cond delay="499"/>
                                          </p:stCondLst>
                                        </p:cTn>
                                        <p:tgtEl>
                                          <p:spTgt spid="2"/>
                                        </p:tgtEl>
                                        <p:attrNameLst>
                                          <p:attrName>style.visibility</p:attrName>
                                        </p:attrNameLst>
                                      </p:cBhvr>
                                      <p:to>
                                        <p:strVal val="hidden"/>
                                      </p:to>
                                    </p:set>
                                  </p:childTnLst>
                                </p:cTn>
                              </p:par>
                              <p:par>
                                <p:cTn id="43" presetID="1" presetClass="emph" presetSubtype="2" fill="hold" nodeType="withEffect">
                                  <p:stCondLst>
                                    <p:cond delay="0"/>
                                  </p:stCondLst>
                                  <p:childTnLst>
                                    <p:animClr clrSpc="rgb" dir="cw">
                                      <p:cBhvr>
                                        <p:cTn id="44" dur="2000" fill="hold"/>
                                        <p:tgtEl>
                                          <p:spTgt spid="9"/>
                                        </p:tgtEl>
                                        <p:attrNameLst>
                                          <p:attrName>fillcolor</p:attrName>
                                        </p:attrNameLst>
                                      </p:cBhvr>
                                      <p:to>
                                        <a:srgbClr val="00B050"/>
                                      </p:to>
                                    </p:animClr>
                                    <p:set>
                                      <p:cBhvr>
                                        <p:cTn id="45" dur="2000" fill="hold"/>
                                        <p:tgtEl>
                                          <p:spTgt spid="9"/>
                                        </p:tgtEl>
                                        <p:attrNameLst>
                                          <p:attrName>fill.type</p:attrName>
                                        </p:attrNameLst>
                                      </p:cBhvr>
                                      <p:to>
                                        <p:strVal val="solid"/>
                                      </p:to>
                                    </p:set>
                                    <p:set>
                                      <p:cBhvr>
                                        <p:cTn id="46"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childTnLst>
        </p:cTn>
      </p:par>
    </p:tnLst>
    <p:bldLst>
      <p:bldP spid="8" grpId="0" animBg="1"/>
      <p:bldP spid="9"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10" y="3429000"/>
            <a:ext cx="2251696" cy="303289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1869441" y="287216"/>
            <a:ext cx="8465184" cy="1200329"/>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r>
              <a:rPr lang="vi-VN" sz="2400" b="1">
                <a:solidFill>
                  <a:srgbClr val="FFC000"/>
                </a:solidFill>
                <a:latin typeface="UTM Avo" panose="02040603050506020204" pitchFamily="18" charset="0"/>
                <a:cs typeface="Times New Roman" pitchFamily="18" charset="0"/>
              </a:rPr>
              <a:t>Em đang chơi ở công viên. Một người lạ lại nhờ em tìm giúp một chú chó đi lạc. Em sẽ hành động như thế nào?</a:t>
            </a:r>
            <a:endParaRPr lang="vi-VN" sz="2400" b="1" dirty="0" err="1">
              <a:solidFill>
                <a:srgbClr val="FFC000"/>
              </a:solidFill>
              <a:latin typeface="UTM Avo" panose="02040603050506020204" pitchFamily="18" charset="0"/>
              <a:cs typeface="Times New Roman" pitchFamily="18" charset="0"/>
            </a:endParaRPr>
          </a:p>
        </p:txBody>
      </p:sp>
      <p:sp>
        <p:nvSpPr>
          <p:cNvPr id="9" name="BUENO"/>
          <p:cNvSpPr/>
          <p:nvPr/>
        </p:nvSpPr>
        <p:spPr>
          <a:xfrm>
            <a:off x="3070492" y="2864572"/>
            <a:ext cx="4367579" cy="1143000"/>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vi-VN" sz="2000" b="1" dirty="0">
                <a:solidFill>
                  <a:prstClr val="black"/>
                </a:solidFill>
                <a:latin typeface="UTM Avo" panose="02040603050506020204" pitchFamily="18" charset="0"/>
              </a:rPr>
              <a:t>Không đồng ý, chạy về nhà hoặc tìm sự trợ giúp của những người xung quanh</a:t>
            </a:r>
          </a:p>
        </p:txBody>
      </p:sp>
      <p:sp>
        <p:nvSpPr>
          <p:cNvPr id="13" name="MALO1"/>
          <p:cNvSpPr/>
          <p:nvPr/>
        </p:nvSpPr>
        <p:spPr>
          <a:xfrm>
            <a:off x="3070493" y="4426555"/>
            <a:ext cx="4367578" cy="1143000"/>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s-MX" sz="2000" b="1" dirty="0" err="1">
                <a:solidFill>
                  <a:prstClr val="black"/>
                </a:solidFill>
                <a:latin typeface="UTM Avo" panose="02040603050506020204" pitchFamily="18" charset="0"/>
              </a:rPr>
              <a:t>Cùng</a:t>
            </a:r>
            <a:r>
              <a:rPr lang="es-MX" sz="2000" b="1" dirty="0">
                <a:solidFill>
                  <a:prstClr val="black"/>
                </a:solidFill>
                <a:latin typeface="UTM Avo" panose="02040603050506020204" pitchFamily="18" charset="0"/>
              </a:rPr>
              <a:t> </a:t>
            </a:r>
            <a:r>
              <a:rPr lang="es-MX" sz="2000" b="1" dirty="0" err="1">
                <a:solidFill>
                  <a:prstClr val="black"/>
                </a:solidFill>
                <a:latin typeface="UTM Avo" panose="02040603050506020204" pitchFamily="18" charset="0"/>
              </a:rPr>
              <a:t>chú</a:t>
            </a:r>
            <a:r>
              <a:rPr lang="es-MX" sz="2000" b="1" dirty="0">
                <a:solidFill>
                  <a:prstClr val="black"/>
                </a:solidFill>
                <a:latin typeface="UTM Avo" panose="02040603050506020204" pitchFamily="18" charset="0"/>
              </a:rPr>
              <a:t> </a:t>
            </a:r>
            <a:r>
              <a:rPr lang="es-MX" sz="2000" b="1" dirty="0" err="1">
                <a:solidFill>
                  <a:prstClr val="black"/>
                </a:solidFill>
                <a:latin typeface="UTM Avo" panose="02040603050506020204" pitchFamily="18" charset="0"/>
              </a:rPr>
              <a:t>đi</a:t>
            </a:r>
            <a:r>
              <a:rPr lang="es-MX" sz="2000" b="1" dirty="0">
                <a:solidFill>
                  <a:prstClr val="black"/>
                </a:solidFill>
                <a:latin typeface="UTM Avo" panose="02040603050506020204" pitchFamily="18" charset="0"/>
              </a:rPr>
              <a:t> </a:t>
            </a:r>
            <a:r>
              <a:rPr lang="es-MX" sz="2000" b="1" dirty="0" err="1">
                <a:solidFill>
                  <a:prstClr val="black"/>
                </a:solidFill>
                <a:latin typeface="UTM Avo" panose="02040603050506020204" pitchFamily="18" charset="0"/>
              </a:rPr>
              <a:t>tìm</a:t>
            </a:r>
            <a:r>
              <a:rPr lang="es-MX" sz="2000" b="1" dirty="0">
                <a:solidFill>
                  <a:prstClr val="black"/>
                </a:solidFill>
                <a:latin typeface="UTM Avo" panose="02040603050506020204" pitchFamily="18" charset="0"/>
              </a:rPr>
              <a:t> </a:t>
            </a:r>
            <a:r>
              <a:rPr lang="es-MX" sz="2000" b="1" dirty="0" err="1">
                <a:solidFill>
                  <a:prstClr val="black"/>
                </a:solidFill>
                <a:latin typeface="UTM Avo" panose="02040603050506020204" pitchFamily="18" charset="0"/>
              </a:rPr>
              <a:t>chú</a:t>
            </a:r>
            <a:r>
              <a:rPr lang="es-MX" sz="2000" b="1" dirty="0">
                <a:solidFill>
                  <a:prstClr val="black"/>
                </a:solidFill>
                <a:latin typeface="UTM Avo" panose="02040603050506020204" pitchFamily="18" charset="0"/>
              </a:rPr>
              <a:t> cho </a:t>
            </a:r>
            <a:r>
              <a:rPr lang="es-MX" sz="2000" b="1" dirty="0" err="1">
                <a:solidFill>
                  <a:prstClr val="black"/>
                </a:solidFill>
                <a:latin typeface="UTM Avo" panose="02040603050506020204" pitchFamily="18" charset="0"/>
              </a:rPr>
              <a:t>bị</a:t>
            </a:r>
            <a:r>
              <a:rPr lang="es-MX" sz="2000" b="1" dirty="0">
                <a:solidFill>
                  <a:prstClr val="black"/>
                </a:solidFill>
                <a:latin typeface="UTM Avo" panose="02040603050506020204" pitchFamily="18" charset="0"/>
              </a:rPr>
              <a:t> </a:t>
            </a:r>
            <a:r>
              <a:rPr lang="es-MX" sz="2000" b="1" dirty="0" err="1">
                <a:solidFill>
                  <a:prstClr val="black"/>
                </a:solidFill>
                <a:latin typeface="UTM Avo" panose="02040603050506020204" pitchFamily="18" charset="0"/>
              </a:rPr>
              <a:t>lạc</a:t>
            </a:r>
            <a:endParaRPr lang="es-MX" sz="2000" b="1" dirty="0">
              <a:solidFill>
                <a:prstClr val="black"/>
              </a:solidFill>
              <a:latin typeface="UTM Avo" panose="02040603050506020204" pitchFamily="18" charset="0"/>
            </a:endParaRPr>
          </a:p>
        </p:txBody>
      </p:sp>
      <p:pic>
        <p:nvPicPr>
          <p:cNvPr id="10" name="MARCIANO1"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28673" y="4398133"/>
            <a:ext cx="661414" cy="119984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8" action="ppaction://hlinksldjump"/>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0298" y="2422262"/>
            <a:ext cx="4367579" cy="4039634"/>
          </a:xfrm>
          <a:prstGeom prst="rect">
            <a:avLst/>
          </a:prstGeom>
        </p:spPr>
      </p:pic>
      <p:pic>
        <p:nvPicPr>
          <p:cNvPr id="16" name="Picture 15"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4" name="Picture 4" descr="11 thủ đoạn kẻ bắt cóc thường lừa trẻ em, cha mẹ hãy nhớ tội phạm chính là  &amp;#39;nhà tâm lý&amp;#39;">
            <a:extLst>
              <a:ext uri="{FF2B5EF4-FFF2-40B4-BE49-F238E27FC236}">
                <a16:creationId xmlns:a16="http://schemas.microsoft.com/office/drawing/2014/main" id="{D2BCD0EF-4346-257B-7274-586136914A5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79891" y="2422262"/>
            <a:ext cx="3681074" cy="36810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09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3"/>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Sai1.wav"/>
                                        </p:tgtEl>
                                      </p:cMediaNode>
                                    </p:audio>
                                  </p:subTnLst>
                                </p:cTn>
                              </p:par>
                              <p:par>
                                <p:cTn id="30" presetID="1" presetClass="emph" presetSubtype="2" fill="hold" nodeType="withEffect">
                                  <p:stCondLst>
                                    <p:cond delay="0"/>
                                  </p:stCondLst>
                                  <p:childTnLst>
                                    <p:animClr clrSpc="rgb" dir="cw">
                                      <p:cBhvr>
                                        <p:cTn id="31" dur="2000" fill="hold"/>
                                        <p:tgtEl>
                                          <p:spTgt spid="13"/>
                                        </p:tgtEl>
                                        <p:attrNameLst>
                                          <p:attrName>fillcolor</p:attrName>
                                        </p:attrNameLst>
                                      </p:cBhvr>
                                      <p:to>
                                        <a:srgbClr val="FF0000"/>
                                      </p:to>
                                    </p:animClr>
                                    <p:set>
                                      <p:cBhvr>
                                        <p:cTn id="32" dur="2000" fill="hold"/>
                                        <p:tgtEl>
                                          <p:spTgt spid="13"/>
                                        </p:tgtEl>
                                        <p:attrNameLst>
                                          <p:attrName>fill.type</p:attrName>
                                        </p:attrNameLst>
                                      </p:cBhvr>
                                      <p:to>
                                        <p:strVal val="solid"/>
                                      </p:to>
                                    </p:set>
                                    <p:set>
                                      <p:cBhvr>
                                        <p:cTn id="33"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500"/>
                                        <p:tgtEl>
                                          <p:spTgt spid="12"/>
                                        </p:tgtEl>
                                      </p:cBhvr>
                                    </p:animEffect>
                                  </p:childTnLst>
                                  <p:subTnLst>
                                    <p:audio>
                                      <p:cMediaNode>
                                        <p:cTn display="0" masterRel="sameClick">
                                          <p:stCondLst>
                                            <p:cond evt="begin" delay="0">
                                              <p:tn val="37"/>
                                            </p:cond>
                                          </p:stCondLst>
                                          <p:endCondLst>
                                            <p:cond evt="onStopAudio" delay="0">
                                              <p:tgtEl>
                                                <p:sldTgt/>
                                              </p:tgtEl>
                                            </p:cond>
                                          </p:endCondLst>
                                        </p:cTn>
                                        <p:tgtEl>
                                          <p:sndTgt r:embed="rId4" name="applause.wav"/>
                                        </p:tgtEl>
                                      </p:cMediaNode>
                                    </p:audio>
                                  </p:subTnLst>
                                </p:cTn>
                              </p:par>
                              <p:par>
                                <p:cTn id="40" presetID="10" presetClass="exit" presetSubtype="0" fill="hold" nodeType="withEffect">
                                  <p:stCondLst>
                                    <p:cond delay="0"/>
                                  </p:stCondLst>
                                  <p:childTnLst>
                                    <p:animEffect transition="out" filter="fade">
                                      <p:cBhvr>
                                        <p:cTn id="41" dur="500"/>
                                        <p:tgtEl>
                                          <p:spTgt spid="4"/>
                                        </p:tgtEl>
                                      </p:cBhvr>
                                    </p:animEffect>
                                    <p:set>
                                      <p:cBhvr>
                                        <p:cTn id="42" dur="1" fill="hold">
                                          <p:stCondLst>
                                            <p:cond delay="499"/>
                                          </p:stCondLst>
                                        </p:cTn>
                                        <p:tgtEl>
                                          <p:spTgt spid="4"/>
                                        </p:tgtEl>
                                        <p:attrNameLst>
                                          <p:attrName>style.visibility</p:attrName>
                                        </p:attrNameLst>
                                      </p:cBhvr>
                                      <p:to>
                                        <p:strVal val="hidden"/>
                                      </p:to>
                                    </p:set>
                                  </p:childTnLst>
                                </p:cTn>
                              </p:par>
                              <p:par>
                                <p:cTn id="43" presetID="1" presetClass="emph" presetSubtype="2" fill="hold" nodeType="withEffect">
                                  <p:stCondLst>
                                    <p:cond delay="0"/>
                                  </p:stCondLst>
                                  <p:childTnLst>
                                    <p:animClr clrSpc="rgb" dir="cw">
                                      <p:cBhvr>
                                        <p:cTn id="44" dur="2000" fill="hold"/>
                                        <p:tgtEl>
                                          <p:spTgt spid="9"/>
                                        </p:tgtEl>
                                        <p:attrNameLst>
                                          <p:attrName>fillcolor</p:attrName>
                                        </p:attrNameLst>
                                      </p:cBhvr>
                                      <p:to>
                                        <a:srgbClr val="00B050"/>
                                      </p:to>
                                    </p:animClr>
                                    <p:set>
                                      <p:cBhvr>
                                        <p:cTn id="45" dur="2000" fill="hold"/>
                                        <p:tgtEl>
                                          <p:spTgt spid="9"/>
                                        </p:tgtEl>
                                        <p:attrNameLst>
                                          <p:attrName>fill.type</p:attrName>
                                        </p:attrNameLst>
                                      </p:cBhvr>
                                      <p:to>
                                        <p:strVal val="solid"/>
                                      </p:to>
                                    </p:set>
                                    <p:set>
                                      <p:cBhvr>
                                        <p:cTn id="46"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childTnLst>
        </p:cTn>
      </p:par>
    </p:tnLst>
    <p:bldLst>
      <p:bldP spid="8" grpId="0" animBg="1"/>
      <p:bldP spid="9"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921" y="3583744"/>
            <a:ext cx="2251696" cy="303289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1463041" y="442458"/>
            <a:ext cx="8413978" cy="1200329"/>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lgn="just"/>
            <a:r>
              <a:rPr lang="vi-VN" sz="2400" b="1">
                <a:solidFill>
                  <a:srgbClr val="FFC000"/>
                </a:solidFill>
                <a:latin typeface="UTM Avo" panose="02040603050506020204" pitchFamily="18" charset="0"/>
                <a:cs typeface="Times New Roman" pitchFamily="18" charset="0"/>
              </a:rPr>
              <a:t>Em đang chơi ở sân nhà. Một người bạn lạ mặt lại rủ em tới chỗ bạn ấy chơi cùng sẽ được quà. Em sẽ hành động như thế nào?</a:t>
            </a:r>
            <a:endParaRPr lang="vi-VN" sz="2400" b="1" dirty="0" err="1">
              <a:solidFill>
                <a:srgbClr val="FFC000"/>
              </a:solidFill>
              <a:latin typeface="UTM Avo" panose="02040603050506020204" pitchFamily="18" charset="0"/>
              <a:cs typeface="Times New Roman" pitchFamily="18" charset="0"/>
            </a:endParaRPr>
          </a:p>
        </p:txBody>
      </p:sp>
      <p:sp>
        <p:nvSpPr>
          <p:cNvPr id="9" name="BUENO"/>
          <p:cNvSpPr/>
          <p:nvPr/>
        </p:nvSpPr>
        <p:spPr>
          <a:xfrm>
            <a:off x="2920327" y="3064417"/>
            <a:ext cx="3033434"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sz="2000" b="1">
                <a:solidFill>
                  <a:prstClr val="black"/>
                </a:solidFill>
                <a:latin typeface="UTM Avo" panose="02040603050506020204" pitchFamily="18" charset="0"/>
              </a:rPr>
              <a:t>Không đồng ý và chạy vào nhà</a:t>
            </a:r>
            <a:endParaRPr lang="es-MX" sz="2000" b="1" dirty="0">
              <a:solidFill>
                <a:prstClr val="black"/>
              </a:solidFill>
              <a:latin typeface="UTM Avo" panose="02040603050506020204" pitchFamily="18" charset="0"/>
            </a:endParaRPr>
          </a:p>
        </p:txBody>
      </p:sp>
      <p:sp>
        <p:nvSpPr>
          <p:cNvPr id="13" name="MALO1"/>
          <p:cNvSpPr/>
          <p:nvPr/>
        </p:nvSpPr>
        <p:spPr>
          <a:xfrm>
            <a:off x="2920326" y="4442079"/>
            <a:ext cx="2997539"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000" b="1" dirty="0">
                <a:solidFill>
                  <a:prstClr val="black"/>
                </a:solidFill>
                <a:latin typeface="UTM Avo" panose="02040603050506020204" pitchFamily="18" charset="0"/>
              </a:rPr>
              <a:t>Đi chơi cùng bạn</a:t>
            </a:r>
          </a:p>
        </p:txBody>
      </p:sp>
      <p:pic>
        <p:nvPicPr>
          <p:cNvPr id="11" name="MARCIANO1"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36625" y="4002880"/>
            <a:ext cx="967400" cy="175492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8" action="ppaction://hlinksldjump"/>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0298" y="2422262"/>
            <a:ext cx="4367579" cy="4039634"/>
          </a:xfrm>
          <a:prstGeom prst="rect">
            <a:avLst/>
          </a:prstGeom>
        </p:spPr>
      </p:pic>
      <p:pic>
        <p:nvPicPr>
          <p:cNvPr id="15" name="Picture 14">
            <a:extLst>
              <a:ext uri="{FF2B5EF4-FFF2-40B4-BE49-F238E27FC236}">
                <a16:creationId xmlns:a16="http://schemas.microsoft.com/office/drawing/2014/main" id="{D62AC3F3-C442-4DBD-A6FB-F48650B238B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52" y="0"/>
            <a:ext cx="532297" cy="594019"/>
          </a:xfrm>
          <a:prstGeom prst="rect">
            <a:avLst/>
          </a:prstGeom>
        </p:spPr>
      </p:pic>
      <p:pic>
        <p:nvPicPr>
          <p:cNvPr id="17" name="Picture 16"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2" name="Picture 6" descr="11 thủ đoạn kẻ bắt cóc thường lừa trẻ em, cha mẹ hãy nhớ tội phạm chính là  &amp;#39;nhà tâm lý&amp;#39;">
            <a:extLst>
              <a:ext uri="{FF2B5EF4-FFF2-40B4-BE49-F238E27FC236}">
                <a16:creationId xmlns:a16="http://schemas.microsoft.com/office/drawing/2014/main" id="{CE62080F-A2AC-0B02-9F38-8D74367161F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60297" y="2709035"/>
            <a:ext cx="3669793" cy="366979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3"/>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Sai1.wav"/>
                                        </p:tgtEl>
                                      </p:cMediaNode>
                                    </p:audio>
                                  </p:subTnLst>
                                </p:cTn>
                              </p:par>
                              <p:par>
                                <p:cTn id="30" presetID="1" presetClass="emph" presetSubtype="2" fill="hold" nodeType="withEffect">
                                  <p:stCondLst>
                                    <p:cond delay="0"/>
                                  </p:stCondLst>
                                  <p:childTnLst>
                                    <p:animClr clrSpc="rgb" dir="cw">
                                      <p:cBhvr>
                                        <p:cTn id="31" dur="2000" fill="hold"/>
                                        <p:tgtEl>
                                          <p:spTgt spid="13"/>
                                        </p:tgtEl>
                                        <p:attrNameLst>
                                          <p:attrName>fillcolor</p:attrName>
                                        </p:attrNameLst>
                                      </p:cBhvr>
                                      <p:to>
                                        <a:srgbClr val="FF0000"/>
                                      </p:to>
                                    </p:animClr>
                                    <p:set>
                                      <p:cBhvr>
                                        <p:cTn id="32" dur="2000" fill="hold"/>
                                        <p:tgtEl>
                                          <p:spTgt spid="13"/>
                                        </p:tgtEl>
                                        <p:attrNameLst>
                                          <p:attrName>fill.type</p:attrName>
                                        </p:attrNameLst>
                                      </p:cBhvr>
                                      <p:to>
                                        <p:strVal val="solid"/>
                                      </p:to>
                                    </p:set>
                                    <p:set>
                                      <p:cBhvr>
                                        <p:cTn id="33"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500"/>
                                        <p:tgtEl>
                                          <p:spTgt spid="12"/>
                                        </p:tgtEl>
                                      </p:cBhvr>
                                    </p:animEffect>
                                  </p:childTnLst>
                                  <p:subTnLst>
                                    <p:audio>
                                      <p:cMediaNode>
                                        <p:cTn display="0" masterRel="sameClick">
                                          <p:stCondLst>
                                            <p:cond evt="begin" delay="0">
                                              <p:tn val="37"/>
                                            </p:cond>
                                          </p:stCondLst>
                                          <p:endCondLst>
                                            <p:cond evt="onStopAudio" delay="0">
                                              <p:tgtEl>
                                                <p:sldTgt/>
                                              </p:tgtEl>
                                            </p:cond>
                                          </p:endCondLst>
                                        </p:cTn>
                                        <p:tgtEl>
                                          <p:sndTgt r:embed="rId4" name="applause.wav"/>
                                        </p:tgtEl>
                                      </p:cMediaNode>
                                    </p:audio>
                                  </p:subTnLst>
                                </p:cTn>
                              </p:par>
                              <p:par>
                                <p:cTn id="40" presetID="10" presetClass="exit" presetSubtype="0" fill="hold" nodeType="withEffect">
                                  <p:stCondLst>
                                    <p:cond delay="0"/>
                                  </p:stCondLst>
                                  <p:childTnLst>
                                    <p:animEffect transition="out" filter="fade">
                                      <p:cBhvr>
                                        <p:cTn id="41" dur="500"/>
                                        <p:tgtEl>
                                          <p:spTgt spid="2"/>
                                        </p:tgtEl>
                                      </p:cBhvr>
                                    </p:animEffect>
                                    <p:set>
                                      <p:cBhvr>
                                        <p:cTn id="42" dur="1" fill="hold">
                                          <p:stCondLst>
                                            <p:cond delay="499"/>
                                          </p:stCondLst>
                                        </p:cTn>
                                        <p:tgtEl>
                                          <p:spTgt spid="2"/>
                                        </p:tgtEl>
                                        <p:attrNameLst>
                                          <p:attrName>style.visibility</p:attrName>
                                        </p:attrNameLst>
                                      </p:cBhvr>
                                      <p:to>
                                        <p:strVal val="hidden"/>
                                      </p:to>
                                    </p:set>
                                  </p:childTnLst>
                                </p:cTn>
                              </p:par>
                              <p:par>
                                <p:cTn id="43" presetID="1" presetClass="emph" presetSubtype="2" fill="hold" nodeType="withEffect">
                                  <p:stCondLst>
                                    <p:cond delay="0"/>
                                  </p:stCondLst>
                                  <p:childTnLst>
                                    <p:animClr clrSpc="rgb" dir="cw">
                                      <p:cBhvr>
                                        <p:cTn id="44" dur="2000" fill="hold"/>
                                        <p:tgtEl>
                                          <p:spTgt spid="9"/>
                                        </p:tgtEl>
                                        <p:attrNameLst>
                                          <p:attrName>fillcolor</p:attrName>
                                        </p:attrNameLst>
                                      </p:cBhvr>
                                      <p:to>
                                        <a:srgbClr val="00B050"/>
                                      </p:to>
                                    </p:animClr>
                                    <p:set>
                                      <p:cBhvr>
                                        <p:cTn id="45" dur="2000" fill="hold"/>
                                        <p:tgtEl>
                                          <p:spTgt spid="9"/>
                                        </p:tgtEl>
                                        <p:attrNameLst>
                                          <p:attrName>fill.type</p:attrName>
                                        </p:attrNameLst>
                                      </p:cBhvr>
                                      <p:to>
                                        <p:strVal val="solid"/>
                                      </p:to>
                                    </p:set>
                                    <p:set>
                                      <p:cBhvr>
                                        <p:cTn id="46"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childTnLst>
        </p:cTn>
      </p:par>
    </p:tnLst>
    <p:bldLst>
      <p:bldP spid="8" grpId="0" animBg="1"/>
      <p:bldP spid="9" grpId="0" animBg="1"/>
      <p:bldP spid="1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pic>
        <p:nvPicPr>
          <p:cNvPr id="2050" name="Picture 2" descr="Resultado de imagen para marciano  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585" y="3027484"/>
            <a:ext cx="2251696" cy="303289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2225040" y="396104"/>
            <a:ext cx="8100060" cy="1200329"/>
          </a:xfrm>
          <a:prstGeom prst="rect">
            <a:avLst/>
          </a:prstGeom>
          <a:solidFill>
            <a:srgbClr val="0070C0"/>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lvl="0" algn="just"/>
            <a:r>
              <a:rPr lang="vi-VN" sz="2400" b="1">
                <a:solidFill>
                  <a:srgbClr val="FFC000"/>
                </a:solidFill>
                <a:latin typeface="UTM Avo" panose="02040603050506020204" pitchFamily="18" charset="0"/>
                <a:cs typeface="Times New Roman" pitchFamily="18" charset="0"/>
              </a:rPr>
              <a:t>Em đang đứng chờ bố lấy xe. Một chú lạ mặt nhờ em lên xe để chỉ đường giúp chú đến hiệu sách. Em sẽ hành động như thế nào?</a:t>
            </a:r>
            <a:endParaRPr lang="vi-VN" sz="2400" b="1" dirty="0">
              <a:solidFill>
                <a:srgbClr val="FFC000"/>
              </a:solidFill>
              <a:latin typeface="UTM Avo" panose="02040603050506020204" pitchFamily="18" charset="0"/>
              <a:cs typeface="Times New Roman" pitchFamily="18" charset="0"/>
            </a:endParaRPr>
          </a:p>
        </p:txBody>
      </p:sp>
      <p:sp>
        <p:nvSpPr>
          <p:cNvPr id="9" name="BUENO"/>
          <p:cNvSpPr/>
          <p:nvPr/>
        </p:nvSpPr>
        <p:spPr>
          <a:xfrm>
            <a:off x="3574570" y="4700792"/>
            <a:ext cx="2824480"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sz="2000" b="1">
                <a:solidFill>
                  <a:prstClr val="black"/>
                </a:solidFill>
                <a:latin typeface="UTM Avo" panose="02040603050506020204" pitchFamily="18" charset="0"/>
              </a:rPr>
              <a:t>Không chấp nhận và chờ mẹ đến.</a:t>
            </a:r>
          </a:p>
        </p:txBody>
      </p:sp>
      <p:sp>
        <p:nvSpPr>
          <p:cNvPr id="13" name="MALO1"/>
          <p:cNvSpPr/>
          <p:nvPr/>
        </p:nvSpPr>
        <p:spPr>
          <a:xfrm>
            <a:off x="3574570" y="3222432"/>
            <a:ext cx="2824481" cy="1143000"/>
          </a:xfrm>
          <a:prstGeom prst="roundRect">
            <a:avLst/>
          </a:prstGeom>
          <a:solidFill>
            <a:schemeClr val="accent4">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000" b="1" dirty="0">
                <a:solidFill>
                  <a:prstClr val="black"/>
                </a:solidFill>
                <a:latin typeface="UTM Avo" panose="02040603050506020204" pitchFamily="18" charset="0"/>
              </a:rPr>
              <a:t>Theo chú ấy lên xe để chỉ đường</a:t>
            </a:r>
          </a:p>
        </p:txBody>
      </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19242" y="2692124"/>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8" action="ppaction://hlinksldjump"/>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60298" y="2422262"/>
            <a:ext cx="4367579" cy="4039634"/>
          </a:xfrm>
          <a:prstGeom prst="rect">
            <a:avLst/>
          </a:prstGeom>
        </p:spPr>
      </p:pic>
      <p:pic>
        <p:nvPicPr>
          <p:cNvPr id="18" name="Picture 17"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3" name="Picture 2" descr="NHỮNG KỸ NĂNG CHA MẸ NÊN DẠY TRẺ ĐỂ TRÁNH BỊ BẮT CÓC">
            <a:extLst>
              <a:ext uri="{FF2B5EF4-FFF2-40B4-BE49-F238E27FC236}">
                <a16:creationId xmlns:a16="http://schemas.microsoft.com/office/drawing/2014/main" id="{0A532A78-4E07-F1C4-497F-18B7CA6CDAC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79034" y="2692124"/>
            <a:ext cx="3711818" cy="349991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63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3"/>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Sai1.wav"/>
                                        </p:tgtEl>
                                      </p:cMediaNode>
                                    </p:audio>
                                  </p:subTnLst>
                                </p:cTn>
                              </p:par>
                              <p:par>
                                <p:cTn id="30" presetID="1" presetClass="emph" presetSubtype="2" fill="hold" nodeType="withEffect">
                                  <p:stCondLst>
                                    <p:cond delay="0"/>
                                  </p:stCondLst>
                                  <p:childTnLst>
                                    <p:animClr clrSpc="rgb" dir="cw">
                                      <p:cBhvr>
                                        <p:cTn id="31" dur="2000" fill="hold"/>
                                        <p:tgtEl>
                                          <p:spTgt spid="13"/>
                                        </p:tgtEl>
                                        <p:attrNameLst>
                                          <p:attrName>fillcolor</p:attrName>
                                        </p:attrNameLst>
                                      </p:cBhvr>
                                      <p:to>
                                        <a:srgbClr val="FF0000"/>
                                      </p:to>
                                    </p:animClr>
                                    <p:set>
                                      <p:cBhvr>
                                        <p:cTn id="32" dur="2000" fill="hold"/>
                                        <p:tgtEl>
                                          <p:spTgt spid="13"/>
                                        </p:tgtEl>
                                        <p:attrNameLst>
                                          <p:attrName>fill.type</p:attrName>
                                        </p:attrNameLst>
                                      </p:cBhvr>
                                      <p:to>
                                        <p:strVal val="solid"/>
                                      </p:to>
                                    </p:set>
                                    <p:set>
                                      <p:cBhvr>
                                        <p:cTn id="33" dur="20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500"/>
                                        <p:tgtEl>
                                          <p:spTgt spid="12"/>
                                        </p:tgtEl>
                                      </p:cBhvr>
                                    </p:animEffect>
                                  </p:childTnLst>
                                  <p:subTnLst>
                                    <p:audio>
                                      <p:cMediaNode>
                                        <p:cTn display="0" masterRel="sameClick">
                                          <p:stCondLst>
                                            <p:cond evt="begin" delay="0">
                                              <p:tn val="37"/>
                                            </p:cond>
                                          </p:stCondLst>
                                          <p:endCondLst>
                                            <p:cond evt="onStopAudio" delay="0">
                                              <p:tgtEl>
                                                <p:sldTgt/>
                                              </p:tgtEl>
                                            </p:cond>
                                          </p:endCondLst>
                                        </p:cTn>
                                        <p:tgtEl>
                                          <p:sndTgt r:embed="rId4" name="applause.wav"/>
                                        </p:tgtEl>
                                      </p:cMediaNode>
                                    </p:audio>
                                  </p:subTnLst>
                                </p:cTn>
                              </p:par>
                              <p:par>
                                <p:cTn id="40" presetID="10" presetClass="exit" presetSubtype="0" fill="hold" nodeType="withEffect">
                                  <p:stCondLst>
                                    <p:cond delay="0"/>
                                  </p:stCondLst>
                                  <p:childTnLst>
                                    <p:animEffect transition="out" filter="fade">
                                      <p:cBhvr>
                                        <p:cTn id="41" dur="500"/>
                                        <p:tgtEl>
                                          <p:spTgt spid="3"/>
                                        </p:tgtEl>
                                      </p:cBhvr>
                                    </p:animEffect>
                                    <p:set>
                                      <p:cBhvr>
                                        <p:cTn id="42" dur="1" fill="hold">
                                          <p:stCondLst>
                                            <p:cond delay="499"/>
                                          </p:stCondLst>
                                        </p:cTn>
                                        <p:tgtEl>
                                          <p:spTgt spid="3"/>
                                        </p:tgtEl>
                                        <p:attrNameLst>
                                          <p:attrName>style.visibility</p:attrName>
                                        </p:attrNameLst>
                                      </p:cBhvr>
                                      <p:to>
                                        <p:strVal val="hidden"/>
                                      </p:to>
                                    </p:set>
                                  </p:childTnLst>
                                </p:cTn>
                              </p:par>
                              <p:par>
                                <p:cTn id="43" presetID="1" presetClass="emph" presetSubtype="2" fill="hold" nodeType="withEffect">
                                  <p:stCondLst>
                                    <p:cond delay="0"/>
                                  </p:stCondLst>
                                  <p:childTnLst>
                                    <p:animClr clrSpc="rgb" dir="cw">
                                      <p:cBhvr>
                                        <p:cTn id="44" dur="2000" fill="hold"/>
                                        <p:tgtEl>
                                          <p:spTgt spid="9"/>
                                        </p:tgtEl>
                                        <p:attrNameLst>
                                          <p:attrName>fillcolor</p:attrName>
                                        </p:attrNameLst>
                                      </p:cBhvr>
                                      <p:to>
                                        <a:srgbClr val="00B050"/>
                                      </p:to>
                                    </p:animClr>
                                    <p:set>
                                      <p:cBhvr>
                                        <p:cTn id="45" dur="2000" fill="hold"/>
                                        <p:tgtEl>
                                          <p:spTgt spid="9"/>
                                        </p:tgtEl>
                                        <p:attrNameLst>
                                          <p:attrName>fill.type</p:attrName>
                                        </p:attrNameLst>
                                      </p:cBhvr>
                                      <p:to>
                                        <p:strVal val="solid"/>
                                      </p:to>
                                    </p:set>
                                    <p:set>
                                      <p:cBhvr>
                                        <p:cTn id="46"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childTnLst>
        </p:cTn>
      </p:par>
    </p:tnLst>
    <p:bldLst>
      <p:bldP spid="8" grpId="0" animBg="1"/>
      <p:bldP spid="9"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694" y="3052640"/>
            <a:ext cx="2717725" cy="27384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sultado de imagen para marciano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1420" y="3621068"/>
            <a:ext cx="2251696" cy="303289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o 8"/>
          <p:cNvGrpSpPr/>
          <p:nvPr/>
        </p:nvGrpSpPr>
        <p:grpSpPr>
          <a:xfrm>
            <a:off x="8192238" y="791859"/>
            <a:ext cx="3021288" cy="2912425"/>
            <a:chOff x="7198843" y="1036948"/>
            <a:chExt cx="3021288" cy="2912425"/>
          </a:xfrm>
        </p:grpSpPr>
        <p:pic>
          <p:nvPicPr>
            <p:cNvPr id="6" name="Picture 4" descr="Resultado de imagen para ovni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8843" y="1036948"/>
              <a:ext cx="3021288" cy="2912425"/>
            </a:xfrm>
            <a:prstGeom prst="rect">
              <a:avLst/>
            </a:prstGeom>
            <a:noFill/>
            <a:extLst>
              <a:ext uri="{909E8E84-426E-40DD-AFC4-6F175D3DCCD1}">
                <a14:hiddenFill xmlns:a14="http://schemas.microsoft.com/office/drawing/2010/main">
                  <a:solidFill>
                    <a:srgbClr val="FFFFFF"/>
                  </a:solidFill>
                </a14:hiddenFill>
              </a:ext>
            </a:extLst>
          </p:spPr>
        </p:pic>
        <p:pic>
          <p:nvPicPr>
            <p:cNvPr id="8" name="MARCIANO2" descr="Resultado de imagen para marciano 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9857"/>
            <a:stretch/>
          </p:blipFill>
          <p:spPr bwMode="auto">
            <a:xfrm>
              <a:off x="8229600" y="1428520"/>
              <a:ext cx="876530" cy="1115326"/>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52909" y="4673254"/>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59540" y="3465513"/>
            <a:ext cx="2717725" cy="273842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1145962" y="0"/>
            <a:ext cx="7313294" cy="1200329"/>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UTM Avo" panose="02040603050506020204" pitchFamily="18" charset="0"/>
                <a:ea typeface="+mn-ea"/>
                <a:cs typeface="Times New Roman" pitchFamily="18" charset="0"/>
              </a:rPr>
              <a:t>Chào mừng bạn đã đến với hành tinh của chúng mình.</a:t>
            </a:r>
            <a:endParaRPr kumimoji="0" lang="es-CL"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UTM Avo" panose="02040603050506020204" pitchFamily="18" charset="0"/>
              <a:ea typeface="+mn-ea"/>
              <a:cs typeface="Times New Roman" pitchFamily="18" charset="0"/>
            </a:endParaRPr>
          </a:p>
        </p:txBody>
      </p:sp>
      <p:pic>
        <p:nvPicPr>
          <p:cNvPr id="13" name="Picture 12"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76861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1"/>
                                        </p:tgtEl>
                                        <p:attrNameLst>
                                          <p:attrName>ppt_y</p:attrName>
                                        </p:attrNameLst>
                                      </p:cBhvr>
                                      <p:tavLst>
                                        <p:tav tm="0">
                                          <p:val>
                                            <p:strVal val="#ppt_y"/>
                                          </p:val>
                                        </p:tav>
                                        <p:tav tm="100000">
                                          <p:val>
                                            <p:strVal val="#ppt_y"/>
                                          </p:val>
                                        </p:tav>
                                      </p:tavLst>
                                    </p:anim>
                                    <p:anim calcmode="lin" valueType="num">
                                      <p:cBhvr>
                                        <p:cTn id="9"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1"/>
                                        </p:tgtEl>
                                      </p:cBhvr>
                                    </p:animEffect>
                                  </p:childTnLst>
                                </p:cTn>
                              </p:par>
                              <p:par>
                                <p:cTn id="12" presetID="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0-#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0-#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par>
                                <p:cTn id="24" presetID="53" presetClass="exit" presetSubtype="32" fill="hold" nodeType="withEffect">
                                  <p:stCondLst>
                                    <p:cond delay="4000"/>
                                  </p:stCondLst>
                                  <p:childTnLst>
                                    <p:anim calcmode="lin" valueType="num">
                                      <p:cBhvr>
                                        <p:cTn id="25" dur="5000"/>
                                        <p:tgtEl>
                                          <p:spTgt spid="9"/>
                                        </p:tgtEl>
                                        <p:attrNameLst>
                                          <p:attrName>ppt_w</p:attrName>
                                        </p:attrNameLst>
                                      </p:cBhvr>
                                      <p:tavLst>
                                        <p:tav tm="0">
                                          <p:val>
                                            <p:strVal val="ppt_w"/>
                                          </p:val>
                                        </p:tav>
                                        <p:tav tm="100000">
                                          <p:val>
                                            <p:fltVal val="0"/>
                                          </p:val>
                                        </p:tav>
                                      </p:tavLst>
                                    </p:anim>
                                    <p:anim calcmode="lin" valueType="num">
                                      <p:cBhvr>
                                        <p:cTn id="26" dur="5000"/>
                                        <p:tgtEl>
                                          <p:spTgt spid="9"/>
                                        </p:tgtEl>
                                        <p:attrNameLst>
                                          <p:attrName>ppt_h</p:attrName>
                                        </p:attrNameLst>
                                      </p:cBhvr>
                                      <p:tavLst>
                                        <p:tav tm="0">
                                          <p:val>
                                            <p:strVal val="ppt_h"/>
                                          </p:val>
                                        </p:tav>
                                        <p:tav tm="100000">
                                          <p:val>
                                            <p:fltVal val="0"/>
                                          </p:val>
                                        </p:tav>
                                      </p:tavLst>
                                    </p:anim>
                                    <p:animEffect transition="out" filter="fade">
                                      <p:cBhvr>
                                        <p:cTn id="27" dur="5000"/>
                                        <p:tgtEl>
                                          <p:spTgt spid="9"/>
                                        </p:tgtEl>
                                      </p:cBhvr>
                                    </p:animEffect>
                                    <p:set>
                                      <p:cBhvr>
                                        <p:cTn id="28" dur="1" fill="hold">
                                          <p:stCondLst>
                                            <p:cond delay="4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1212066" y="3546470"/>
            <a:ext cx="3984020"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UTM Avo" panose="02040603050506020204" pitchFamily="18" charset="0"/>
                <a:cs typeface="Arial" pitchFamily="34" charset="0"/>
                <a:sym typeface="Arial"/>
              </a:rPr>
              <a:t>Hoàn thành vở bài tập</a:t>
            </a:r>
            <a:endPar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pitchFamily="34" charset="0"/>
              <a:sym typeface="Arial"/>
            </a:endParaRPr>
          </a:p>
        </p:txBody>
      </p:sp>
      <p:sp>
        <p:nvSpPr>
          <p:cNvPr id="4" name="Rounded Rectangle 8">
            <a:extLst>
              <a:ext uri="{FF2B5EF4-FFF2-40B4-BE49-F238E27FC236}">
                <a16:creationId xmlns:a16="http://schemas.microsoft.com/office/drawing/2014/main" id="{21ED0C84-74E1-871D-84A4-C86AC7E65C25}"/>
              </a:ext>
            </a:extLst>
          </p:cNvPr>
          <p:cNvSpPr/>
          <p:nvPr/>
        </p:nvSpPr>
        <p:spPr>
          <a:xfrm>
            <a:off x="5870329" y="3222763"/>
            <a:ext cx="5268433"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Chuẩn bị cho tiết sinh hoạt lớp theo hướng dẫn của Giáo viên</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2" name="Picture 27">
            <a:extLst>
              <a:ext uri="{FF2B5EF4-FFF2-40B4-BE49-F238E27FC236}">
                <a16:creationId xmlns:a16="http://schemas.microsoft.com/office/drawing/2014/main" id="{7DF214C3-B5BA-E994-28E0-686B29834EA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3221" y="5714177"/>
            <a:ext cx="1895935" cy="628257"/>
          </a:xfrm>
          <a:prstGeom prst="rect">
            <a:avLst/>
          </a:prstGeom>
        </p:spPr>
      </p:pic>
      <p:pic>
        <p:nvPicPr>
          <p:cNvPr id="6" name="Picture 28">
            <a:extLst>
              <a:ext uri="{FF2B5EF4-FFF2-40B4-BE49-F238E27FC236}">
                <a16:creationId xmlns:a16="http://schemas.microsoft.com/office/drawing/2014/main" id="{15BAB8A2-B309-BC71-54B4-54726E661AF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414097" y="1746260"/>
            <a:ext cx="1637229" cy="910895"/>
          </a:xfrm>
          <a:prstGeom prst="rect">
            <a:avLst/>
          </a:prstGeom>
        </p:spPr>
      </p:pic>
      <p:pic>
        <p:nvPicPr>
          <p:cNvPr id="7" name="Picture 9">
            <a:extLst>
              <a:ext uri="{FF2B5EF4-FFF2-40B4-BE49-F238E27FC236}">
                <a16:creationId xmlns:a16="http://schemas.microsoft.com/office/drawing/2014/main" id="{FF4811E9-7811-1B03-42D9-377ACF8A149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610974" y="2657156"/>
            <a:ext cx="1186203" cy="1186203"/>
          </a:xfrm>
          <a:prstGeom prst="rect">
            <a:avLst/>
          </a:prstGeom>
        </p:spPr>
      </p:pic>
      <p:pic>
        <p:nvPicPr>
          <p:cNvPr id="8" name="Picture 15">
            <a:extLst>
              <a:ext uri="{FF2B5EF4-FFF2-40B4-BE49-F238E27FC236}">
                <a16:creationId xmlns:a16="http://schemas.microsoft.com/office/drawing/2014/main" id="{D2E16DF9-2BDE-DA2B-3EE6-FAD46864EAA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877881" y="2313295"/>
            <a:ext cx="1253329" cy="125332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8 - Chia sẻ và hợp tác - Tuần 32_1</Template>
  <TotalTime>129</TotalTime>
  <Words>791</Words>
  <Application>Microsoft Office PowerPoint</Application>
  <PresentationFormat>Widescreen</PresentationFormat>
  <Paragraphs>78</Paragraphs>
  <Slides>32</Slides>
  <Notes>6</Notes>
  <HiddenSlides>0</HiddenSlides>
  <MMClips>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32</vt:i4>
      </vt:variant>
    </vt:vector>
  </HeadingPairs>
  <TitlesOfParts>
    <vt:vector size="41" baseType="lpstr">
      <vt:lpstr>Arial</vt:lpstr>
      <vt:lpstr>Calibri</vt:lpstr>
      <vt:lpstr>Calibri Light</vt:lpstr>
      <vt:lpstr>UTM Avo</vt:lpstr>
      <vt:lpstr>Wingdings</vt:lpstr>
      <vt:lpstr>Office Theme</vt:lpstr>
      <vt:lpstr>1_Office Theme</vt:lpstr>
      <vt:lpstr>Tema de Office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hung.nv2510hung.nv2510</cp:lastModifiedBy>
  <cp:revision>11</cp:revision>
  <dcterms:created xsi:type="dcterms:W3CDTF">2023-05-20T15:02:52Z</dcterms:created>
  <dcterms:modified xsi:type="dcterms:W3CDTF">2023-08-18T04:44:05Z</dcterms:modified>
</cp:coreProperties>
</file>